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4"/>
    <p:sldMasterId id="2147483791" r:id="rId5"/>
  </p:sldMasterIdLst>
  <p:notesMasterIdLst>
    <p:notesMasterId r:id="rId21"/>
  </p:notesMasterIdLst>
  <p:handoutMasterIdLst>
    <p:handoutMasterId r:id="rId22"/>
  </p:handoutMasterIdLst>
  <p:sldIdLst>
    <p:sldId id="2147469658" r:id="rId6"/>
    <p:sldId id="2147469659" r:id="rId7"/>
    <p:sldId id="8198" r:id="rId8"/>
    <p:sldId id="2147469664" r:id="rId9"/>
    <p:sldId id="2147469661" r:id="rId10"/>
    <p:sldId id="2147469666" r:id="rId11"/>
    <p:sldId id="2147469667" r:id="rId12"/>
    <p:sldId id="2147469660" r:id="rId13"/>
    <p:sldId id="2147469668" r:id="rId14"/>
    <p:sldId id="2147469669" r:id="rId15"/>
    <p:sldId id="2147469662" r:id="rId16"/>
    <p:sldId id="2147469665" r:id="rId17"/>
    <p:sldId id="2147469663" r:id="rId18"/>
    <p:sldId id="2147469671" r:id="rId19"/>
    <p:sldId id="2147468817" r:id="rId20"/>
  </p:sldIdLst>
  <p:sldSz cx="12192000" cy="6858000"/>
  <p:notesSz cx="7099300" cy="10234613"/>
  <p:defaultTextStyle>
    <a:defPPr>
      <a:defRPr lang="pt-BR"/>
    </a:defPPr>
    <a:lvl1pPr marL="0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1pPr>
    <a:lvl2pPr marL="54413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2pPr>
    <a:lvl3pPr marL="108826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3pPr>
    <a:lvl4pPr marL="163239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4pPr>
    <a:lvl5pPr marL="217652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5pPr>
    <a:lvl6pPr marL="272065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6pPr>
    <a:lvl7pPr marL="326478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7pPr>
    <a:lvl8pPr marL="380891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8pPr>
    <a:lvl9pPr marL="435304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0099"/>
    <a:srgbClr val="FF9900"/>
    <a:srgbClr val="99CC33"/>
    <a:srgbClr val="FA6423"/>
    <a:srgbClr val="C87FF1"/>
    <a:srgbClr val="E7E0F0"/>
    <a:srgbClr val="969696"/>
    <a:srgbClr val="B61A3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 autoAdjust="0"/>
    <p:restoredTop sz="94960" autoAdjust="0"/>
  </p:normalViewPr>
  <p:slideViewPr>
    <p:cSldViewPr snapToGrid="0">
      <p:cViewPr varScale="1">
        <p:scale>
          <a:sx n="62" d="100"/>
          <a:sy n="62" d="100"/>
        </p:scale>
        <p:origin x="108" y="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notesViewPr>
    <p:cSldViewPr snapToGrid="0">
      <p:cViewPr varScale="1">
        <p:scale>
          <a:sx n="62" d="100"/>
          <a:sy n="62" d="100"/>
        </p:scale>
        <p:origin x="2371" y="77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D91E2314-5E72-4BB2-A40E-8FD0F060D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7FE0E6-FD28-46C2-87A2-55085A062E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A314993-00A7-4CAF-AC18-5AC0CADA69D6}" type="datetimeFigureOut">
              <a:rPr lang="pt-BR" smtClean="0"/>
              <a:t>12/05/2022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97C312-2DDB-44DC-B4FB-6DF4B84955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6DB17B2-5FD1-436D-934C-05420C032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26986C1-4C62-452F-A4B7-559F23718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810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12BF9D8-1915-4895-96FC-13A4B64C1ED1}" type="datetimeFigureOut">
              <a:rPr lang="pt-BR" smtClean="0"/>
              <a:t>12/05/2022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B88187-FBDB-485A-AAFA-BF7F3A947B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601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-ilibrary.org/docserver/a83d84cb-en.pdf?expires=1637938496&amp;id=id&amp;accname=guest&amp;checksum=EB137D30CF50DE96B96827993F5A0D4C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sa2022-maths.oecd.org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C7C8-556C-4A9B-A1EB-27CD0351481A}" type="slidenum"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33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pt-BR" sz="1300" dirty="0">
                <a:solidFill>
                  <a:srgbClr val="E7E6E6">
                    <a:lumMod val="25000"/>
                  </a:srgbClr>
                </a:solidFill>
                <a:latin typeface="Graphik"/>
                <a:ea typeface="DotumChe" panose="020B0609000101010101" pitchFamily="49" charset="-127"/>
              </a:rPr>
              <a:t>1% da população mais rica concentra renda maior que a soma dos 50% mais pobres </a:t>
            </a:r>
            <a:r>
              <a:rPr lang="pt-BR" sz="1100" dirty="0">
                <a:solidFill>
                  <a:srgbClr val="E7E6E6">
                    <a:lumMod val="25000"/>
                  </a:srgbClr>
                </a:solidFill>
                <a:latin typeface="Graphik"/>
                <a:ea typeface="DotumChe" panose="020B0609000101010101" pitchFamily="49" charset="-127"/>
              </a:rPr>
              <a:t>(1) </a:t>
            </a:r>
          </a:p>
          <a:p>
            <a:r>
              <a:rPr lang="pt-BR" dirty="0"/>
              <a:t>Links: </a:t>
            </a:r>
            <a:r>
              <a:rPr lang="pt-BR" dirty="0">
                <a:hlinkClick r:id="rId3"/>
              </a:rPr>
              <a:t>a83d84cb-en.pdf (oecd-ilibrary.org)</a:t>
            </a:r>
            <a:r>
              <a:rPr lang="pt-BR" dirty="0"/>
              <a:t> e </a:t>
            </a:r>
            <a:r>
              <a:rPr lang="en-US" dirty="0">
                <a:hlinkClick r:id="rId4"/>
              </a:rPr>
              <a:t>PISA 2022: Mathematics Framework (oecd.org)</a:t>
            </a:r>
            <a:endParaRPr lang="pt-BR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4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2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4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fo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3BC319F-9558-A96B-A4CC-1EAB2C4AC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4145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áfic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9075" y="4419600"/>
            <a:ext cx="11753850" cy="1724271"/>
          </a:xfrm>
          <a:prstGeom prst="round2DiagRect">
            <a:avLst>
              <a:gd name="adj1" fmla="val 50000"/>
              <a:gd name="adj2" fmla="val 0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9113" y="482601"/>
            <a:ext cx="5449887" cy="33655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9C1A9FAC-2174-47FC-9DE1-FDBBE3ED40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5251447" y="4057650"/>
            <a:ext cx="6464301" cy="108737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EB3C7D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8971" y="4155563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5363" y="4772799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0368240E-1138-44F7-8CF9-AFC274C5DB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43329" y="4025900"/>
            <a:ext cx="1327150" cy="1327150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5" name="Espaço Reservado para Conteúdo 11">
            <a:extLst>
              <a:ext uri="{FF2B5EF4-FFF2-40B4-BE49-F238E27FC236}">
                <a16:creationId xmlns:a16="http://schemas.microsoft.com/office/drawing/2014/main" id="{F27F7FB8-C164-45C2-B9E3-C5B49F93737E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234113" y="482601"/>
            <a:ext cx="5449887" cy="33655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336BDD27-51B9-4AC4-AF33-A875A7F9E66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13548" y="4123621"/>
            <a:ext cx="677151" cy="677151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2686F62-BE74-4AA1-9AA6-1FA44C300975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26">
            <a:extLst>
              <a:ext uri="{FF2B5EF4-FFF2-40B4-BE49-F238E27FC236}">
                <a16:creationId xmlns:a16="http://schemas.microsoft.com/office/drawing/2014/main" id="{070ADFE2-3C05-4F79-93FD-7F1F4089A3D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B0AAB00-1534-4C8E-BFCC-B721097E4BA8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8" name="Imagem 17" descr="Uma imagem contendo desenho&#10;&#10;Descrição gerada automaticamente">
            <a:extLst>
              <a:ext uri="{FF2B5EF4-FFF2-40B4-BE49-F238E27FC236}">
                <a16:creationId xmlns:a16="http://schemas.microsoft.com/office/drawing/2014/main" id="{31B4F258-D7E7-47C4-9030-33ED174EB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152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1943" y="1028699"/>
            <a:ext cx="11660981" cy="2209800"/>
          </a:xfrm>
          <a:prstGeom prst="round2DiagRect">
            <a:avLst>
              <a:gd name="adj1" fmla="val 50000"/>
              <a:gd name="adj2" fmla="val 0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9C1A9FAC-2174-47FC-9DE1-FDBBE3ED40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438147" y="336549"/>
            <a:ext cx="6464301" cy="108737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FF9E06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63" y="434462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363" y="1051698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336BDD27-51B9-4AC4-AF33-A875A7F9E66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36448" y="212020"/>
            <a:ext cx="677151" cy="677151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1" name="Espaço Reservado para Tabela 30">
            <a:extLst>
              <a:ext uri="{FF2B5EF4-FFF2-40B4-BE49-F238E27FC236}">
                <a16:creationId xmlns:a16="http://schemas.microsoft.com/office/drawing/2014/main" id="{9BE56A68-23E0-49F1-98AC-0E307EEA267C}"/>
              </a:ext>
            </a:extLst>
          </p:cNvPr>
          <p:cNvSpPr>
            <a:spLocks noGrp="1"/>
          </p:cNvSpPr>
          <p:nvPr>
            <p:ph type="tbl" sz="quarter" idx="40"/>
          </p:nvPr>
        </p:nvSpPr>
        <p:spPr>
          <a:xfrm>
            <a:off x="311944" y="3440112"/>
            <a:ext cx="11568113" cy="287360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8DD849A-8B14-4D72-9A82-05F0DE75F6D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26">
            <a:extLst>
              <a:ext uri="{FF2B5EF4-FFF2-40B4-BE49-F238E27FC236}">
                <a16:creationId xmlns:a16="http://schemas.microsoft.com/office/drawing/2014/main" id="{8690C370-0EBE-46EC-85C7-4EF3C56E164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0678E17-9F83-4EF2-B4C4-445B07D50210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3" name="Imagem 12" descr="Uma imagem contendo desenho&#10;&#10;Descrição gerada automaticamente">
            <a:extLst>
              <a:ext uri="{FF2B5EF4-FFF2-40B4-BE49-F238E27FC236}">
                <a16:creationId xmlns:a16="http://schemas.microsoft.com/office/drawing/2014/main" id="{F4689F5C-B78B-485A-AA80-66E512BAA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896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366713" y="1232311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5" name="Espaço Reservado para Conteúdo 11">
            <a:extLst>
              <a:ext uri="{FF2B5EF4-FFF2-40B4-BE49-F238E27FC236}">
                <a16:creationId xmlns:a16="http://schemas.microsoft.com/office/drawing/2014/main" id="{F27F7FB8-C164-45C2-B9E3-C5B49F93737E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081713" y="1232311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7" name="Espaço Reservado para Conteúdo 11">
            <a:extLst>
              <a:ext uri="{FF2B5EF4-FFF2-40B4-BE49-F238E27FC236}">
                <a16:creationId xmlns:a16="http://schemas.microsoft.com/office/drawing/2014/main" id="{364570AB-F028-4283-902D-4B1373CD156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366713" y="4005007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4AB8C846-5478-4256-9766-F219DA16C56E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6081713" y="4005007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84949" y="732552"/>
            <a:ext cx="181082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id="{C308FF88-FE00-4D5D-A366-739D6BEB4F5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642006" y="449943"/>
            <a:ext cx="368296" cy="368296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id="{49A7B59A-B912-476A-B1CD-CB9075489A6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62442" y="-1321187"/>
            <a:ext cx="2063410" cy="2063410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E8BD24C7-5119-4A7D-97F1-0FB3981EEFB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0800000" flipV="1">
            <a:off x="-19052" y="602455"/>
            <a:ext cx="297658" cy="57282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6A27D834-E4B5-4C1A-AA7B-31912C5B4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47" y="483480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0557D61-6C0B-4838-97D0-C14DDCF2B8F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6">
            <a:extLst>
              <a:ext uri="{FF2B5EF4-FFF2-40B4-BE49-F238E27FC236}">
                <a16:creationId xmlns:a16="http://schemas.microsoft.com/office/drawing/2014/main" id="{2674979E-5ED0-4BF4-AB7C-FCD62EA5710C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C5A91CF-1AE9-48CD-9618-B9EB742F3BD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0" name="Imagem 19" descr="Uma imagem contendo desenho&#10;&#10;Descrição gerada automaticamente">
            <a:extLst>
              <a:ext uri="{FF2B5EF4-FFF2-40B4-BE49-F238E27FC236}">
                <a16:creationId xmlns:a16="http://schemas.microsoft.com/office/drawing/2014/main" id="{1A71819E-2877-4CD8-9385-A023023A1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392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AF184F9E-201F-4F6B-8EA8-1B3F1249AD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47200" y="2092842"/>
            <a:ext cx="1423299" cy="345557"/>
          </a:xfrm>
          <a:prstGeom prst="roundRect">
            <a:avLst>
              <a:gd name="adj" fmla="val 50000"/>
            </a:avLst>
          </a:prstGeom>
          <a:solidFill>
            <a:srgbClr val="E7E0F0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4AB8C846-5478-4256-9766-F219DA16C56E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969001" y="615950"/>
            <a:ext cx="5613400" cy="5626101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55738" y="2434352"/>
            <a:ext cx="4832262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id="{8505C5C3-AB22-4B14-B625-A847D23D1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4529" y="3168664"/>
            <a:ext cx="2466671" cy="260013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DAEDA10A-6C5D-4C1A-9552-08981FA0D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875" y="1836291"/>
            <a:ext cx="4855207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FF9900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23196781-34E3-4876-811F-99BD9B2507F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53129" y="3892564"/>
            <a:ext cx="1806271" cy="199227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174625" indent="-174625" algn="l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rgbClr val="FF9900"/>
              </a:buClr>
              <a:buFont typeface="Arial" panose="020B0604020202020204" pitchFamily="34" charset="0"/>
              <a:buChar char="_"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A7F10060-4E8E-4231-96A6-6EA5A2AE250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679604" y="282605"/>
            <a:ext cx="1203295" cy="1203295"/>
          </a:xfrm>
          <a:prstGeom prst="ellipse">
            <a:avLst/>
          </a:prstGeom>
          <a:gradFill flip="none" rotWithShape="1">
            <a:gsLst>
              <a:gs pos="0">
                <a:srgbClr val="FADC50"/>
              </a:gs>
              <a:gs pos="70000">
                <a:srgbClr val="FF9900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5" name="Espaço Reservado para Texto 21">
            <a:extLst>
              <a:ext uri="{FF2B5EF4-FFF2-40B4-BE49-F238E27FC236}">
                <a16:creationId xmlns:a16="http://schemas.microsoft.com/office/drawing/2014/main" id="{A5FF09E7-D288-4177-A8FA-1203DB392B0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-420452" y="-1483236"/>
            <a:ext cx="2982346" cy="2982346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4DF2C904-C0B3-456A-9395-F4A4CA9EE47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0800000" flipV="1">
            <a:off x="787399" y="6287976"/>
            <a:ext cx="4616447" cy="8742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BA186CF-35E8-454E-AEE9-EBE04DE8A993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6">
            <a:extLst>
              <a:ext uri="{FF2B5EF4-FFF2-40B4-BE49-F238E27FC236}">
                <a16:creationId xmlns:a16="http://schemas.microsoft.com/office/drawing/2014/main" id="{6023611A-ABA9-41F4-882C-04C9EF6BFF9E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A7D863-B873-47F8-B56F-D03F0D67E114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7" name="Imagem 16" descr="Uma imagem contendo desenho&#10;&#10;Descrição gerada automaticamente">
            <a:extLst>
              <a:ext uri="{FF2B5EF4-FFF2-40B4-BE49-F238E27FC236}">
                <a16:creationId xmlns:a16="http://schemas.microsoft.com/office/drawing/2014/main" id="{B84D3CC2-B03F-4F0A-8154-306E328ED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02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73804259-FF1F-4FC9-B13B-B133B8702B0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75970" y="603284"/>
            <a:ext cx="890617" cy="890617"/>
          </a:xfrm>
          <a:prstGeom prst="ellipse">
            <a:avLst/>
          </a:prstGeom>
          <a:solidFill>
            <a:srgbClr val="00324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89B3179E-08AC-41DA-ACE3-CFFEB813B8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4078916" y="889347"/>
            <a:ext cx="5646108" cy="859773"/>
          </a:xfrm>
          <a:prstGeom prst="round2DiagRect">
            <a:avLst>
              <a:gd name="adj1" fmla="val 49194"/>
              <a:gd name="adj2" fmla="val 0"/>
            </a:avLst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1E0DB67D-AA2D-4577-93BA-02EEFD1A4B4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0800000">
            <a:off x="-87683" y="3561687"/>
            <a:ext cx="12413293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1D1E388C-C61E-451C-AEB9-13E4571B80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880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E9A7A5-68EC-4329-A3BA-567ABD4415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7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739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7DC20F69-D3E8-4BCB-AE81-95461B55FF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99205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4116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1FFC8246-2D57-4A7E-8DF3-D635F9D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580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5EEF6872-FB60-46EB-B8B1-541834D481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24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id="{795DA9B3-3A70-43B5-B96E-B6AC8846F7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85480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0" name="Espaço Reservado para Texto 3">
            <a:extLst>
              <a:ext uri="{FF2B5EF4-FFF2-40B4-BE49-F238E27FC236}">
                <a16:creationId xmlns:a16="http://schemas.microsoft.com/office/drawing/2014/main" id="{D85A05FC-E024-416B-81CA-8AF0BBF713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603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5C0AA334-0F71-4C3C-B26B-17F071D8F1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04805" y="3535562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E9E2D111-F193-4E09-8927-BBCF42F1C0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79716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1" name="Espaço Reservado para Texto 3">
            <a:extLst>
              <a:ext uri="{FF2B5EF4-FFF2-40B4-BE49-F238E27FC236}">
                <a16:creationId xmlns:a16="http://schemas.microsoft.com/office/drawing/2014/main" id="{31ECD18E-D5A3-4BE6-B4CD-D37E36D3E3A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47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6" name="Espaço Reservado para Texto 3">
            <a:extLst>
              <a:ext uri="{FF2B5EF4-FFF2-40B4-BE49-F238E27FC236}">
                <a16:creationId xmlns:a16="http://schemas.microsoft.com/office/drawing/2014/main" id="{45E83089-FBB6-429A-AA56-B0B5503071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4116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7" name="Espaço Reservado para Texto 3">
            <a:extLst>
              <a:ext uri="{FF2B5EF4-FFF2-40B4-BE49-F238E27FC236}">
                <a16:creationId xmlns:a16="http://schemas.microsoft.com/office/drawing/2014/main" id="{2E0E4335-FAA7-4B2B-9BE7-3262913A32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24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8" name="Espaço Reservado para Texto 3">
            <a:extLst>
              <a:ext uri="{FF2B5EF4-FFF2-40B4-BE49-F238E27FC236}">
                <a16:creationId xmlns:a16="http://schemas.microsoft.com/office/drawing/2014/main" id="{C2DF0E65-AE2E-429F-BE7A-AB440483AB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03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49" name="Espaço Reservado para Texto 3">
            <a:extLst>
              <a:ext uri="{FF2B5EF4-FFF2-40B4-BE49-F238E27FC236}">
                <a16:creationId xmlns:a16="http://schemas.microsoft.com/office/drawing/2014/main" id="{2AD65C9B-87A2-4FDE-BF92-A47E562AEF4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79716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 DO TÓPICO </a:t>
            </a:r>
          </a:p>
        </p:txBody>
      </p:sp>
      <p:sp>
        <p:nvSpPr>
          <p:cNvPr id="50" name="Espaço Reservado para Texto 3">
            <a:extLst>
              <a:ext uri="{FF2B5EF4-FFF2-40B4-BE49-F238E27FC236}">
                <a16:creationId xmlns:a16="http://schemas.microsoft.com/office/drawing/2014/main" id="{B60B8324-1E0B-444D-91B6-D684F38721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46846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1" name="Espaço Reservado para Texto 3">
            <a:extLst>
              <a:ext uri="{FF2B5EF4-FFF2-40B4-BE49-F238E27FC236}">
                <a16:creationId xmlns:a16="http://schemas.microsoft.com/office/drawing/2014/main" id="{15DBBE1F-6158-48D2-AD1F-D1435FB2D8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4057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2" name="Espaço Reservado para Texto 3">
            <a:extLst>
              <a:ext uri="{FF2B5EF4-FFF2-40B4-BE49-F238E27FC236}">
                <a16:creationId xmlns:a16="http://schemas.microsoft.com/office/drawing/2014/main" id="{5D18EC93-8229-43AA-A3B0-08D4B61CD0E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6216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3" name="Espaço Reservado para Texto 3">
            <a:extLst>
              <a:ext uri="{FF2B5EF4-FFF2-40B4-BE49-F238E27FC236}">
                <a16:creationId xmlns:a16="http://schemas.microsoft.com/office/drawing/2014/main" id="{BE4BA7BF-58BE-45EC-A622-91AEEF2F06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60797" y="2795427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5601" y="1806411"/>
            <a:ext cx="6394784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668" y="1059677"/>
            <a:ext cx="6383381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1A9F3177-2CAD-4156-976B-201456987E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229774" y="-2092605"/>
            <a:ext cx="4156418" cy="4156418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D0480E06-DA8A-4FF8-848E-8EC43DC9EB8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26">
            <a:extLst>
              <a:ext uri="{FF2B5EF4-FFF2-40B4-BE49-F238E27FC236}">
                <a16:creationId xmlns:a16="http://schemas.microsoft.com/office/drawing/2014/main" id="{D3F33D88-B6C1-44D5-BA55-760363B1276C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0F3BDDD-A036-4445-8E49-7491194E629E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6" name="Imagem 35" descr="Uma imagem contendo desenho&#10;&#10;Descrição gerada automaticamente">
            <a:extLst>
              <a:ext uri="{FF2B5EF4-FFF2-40B4-BE49-F238E27FC236}">
                <a16:creationId xmlns:a16="http://schemas.microsoft.com/office/drawing/2014/main" id="{E264838D-F0BE-4302-9213-ADF16B7BF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846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spaço Reservado para Texto 21">
            <a:extLst>
              <a:ext uri="{FF2B5EF4-FFF2-40B4-BE49-F238E27FC236}">
                <a16:creationId xmlns:a16="http://schemas.microsoft.com/office/drawing/2014/main" id="{0A28241A-DC27-46CE-8A0A-1090EC07E5B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-720183" y="971550"/>
            <a:ext cx="4914900" cy="4914900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1E0DB67D-AA2D-4577-93BA-02EEFD1A4B4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4614013" y="3336464"/>
            <a:ext cx="6978200" cy="64873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42" y="10446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1FFC8246-2D57-4A7E-8DF3-D635F9D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7905793" y="1248671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2294" y="3726285"/>
            <a:ext cx="4537467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3093851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5D4A8A78-6BB6-470D-B99B-6B137BDB910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14679" y="20960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DD1EFD85-3323-4E22-920F-3B7EB0DA399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20642" y="21114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7" name="Espaço Reservado para Texto 3">
            <a:extLst>
              <a:ext uri="{FF2B5EF4-FFF2-40B4-BE49-F238E27FC236}">
                <a16:creationId xmlns:a16="http://schemas.microsoft.com/office/drawing/2014/main" id="{36A0E553-F77D-438F-8639-5F410ACC55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914679" y="31628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6C486DA1-7885-47EB-884D-DCD93EFC89E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220642" y="31782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9" name="Espaço Reservado para Texto 3">
            <a:extLst>
              <a:ext uri="{FF2B5EF4-FFF2-40B4-BE49-F238E27FC236}">
                <a16:creationId xmlns:a16="http://schemas.microsoft.com/office/drawing/2014/main" id="{AD203C9F-BB5B-44D5-BA8B-6CFBE0E34E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14679" y="42296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A763DE66-C00D-416B-BB17-2A99B4A99F5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20642" y="42450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4" name="Espaço Reservado para Texto 3">
            <a:extLst>
              <a:ext uri="{FF2B5EF4-FFF2-40B4-BE49-F238E27FC236}">
                <a16:creationId xmlns:a16="http://schemas.microsoft.com/office/drawing/2014/main" id="{365FD5DD-1DE6-4A03-9D6B-AA02A6338E7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914679" y="52964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5" name="Espaço Reservado para Texto 3">
            <a:extLst>
              <a:ext uri="{FF2B5EF4-FFF2-40B4-BE49-F238E27FC236}">
                <a16:creationId xmlns:a16="http://schemas.microsoft.com/office/drawing/2014/main" id="{DFB34B11-2F33-47E5-99BE-BD23016E058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220642" y="53118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4679" y="1029258"/>
            <a:ext cx="1988201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0066C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ano</a:t>
            </a:r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73BCA572-81F5-4438-9BEA-E5C2A7DE011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5400000">
            <a:off x="7905793" y="2320233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A4414307-9482-4A7F-ACEE-4B243068BBB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5400000">
            <a:off x="7905793" y="3391795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47862DAB-9CAC-4E3B-89AF-B37F33013C6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5400000">
            <a:off x="7905793" y="4463358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4" name="Espaço Reservado para Texto 21">
            <a:extLst>
              <a:ext uri="{FF2B5EF4-FFF2-40B4-BE49-F238E27FC236}">
                <a16:creationId xmlns:a16="http://schemas.microsoft.com/office/drawing/2014/main" id="{7D3332ED-1A12-4EBA-8DE4-32BBEFE325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5400000">
            <a:off x="7905793" y="5534921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22282FD4-22D2-4188-B70A-BB1C6C2FFB2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-1121482" y="2611084"/>
            <a:ext cx="1635832" cy="1635832"/>
          </a:xfrm>
          <a:prstGeom prst="ellipse">
            <a:avLst/>
          </a:prstGeom>
          <a:gradFill flip="none" rotWithShape="1">
            <a:gsLst>
              <a:gs pos="0">
                <a:srgbClr val="82C8E6"/>
              </a:gs>
              <a:gs pos="70000">
                <a:srgbClr val="0066CC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3864D76E-33EE-4F63-953A-167B4D9ECFC4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26">
            <a:extLst>
              <a:ext uri="{FF2B5EF4-FFF2-40B4-BE49-F238E27FC236}">
                <a16:creationId xmlns:a16="http://schemas.microsoft.com/office/drawing/2014/main" id="{49576492-9252-41DC-8F8F-3AFF597961C6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6E7F2BF-EE94-4EE3-9912-990186FC1FC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8" name="Imagem 27" descr="Uma imagem contendo desenho&#10;&#10;Descrição gerada automaticamente">
            <a:extLst>
              <a:ext uri="{FF2B5EF4-FFF2-40B4-BE49-F238E27FC236}">
                <a16:creationId xmlns:a16="http://schemas.microsoft.com/office/drawing/2014/main" id="{A18841F6-B684-4C07-92A3-814CEDE42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864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spaço Reservado para Texto 21">
            <a:extLst>
              <a:ext uri="{FF2B5EF4-FFF2-40B4-BE49-F238E27FC236}">
                <a16:creationId xmlns:a16="http://schemas.microsoft.com/office/drawing/2014/main" id="{0A28241A-DC27-46CE-8A0A-1090EC07E5B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-910683" y="3018192"/>
            <a:ext cx="4914900" cy="4914900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8667" y="11779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36296" y="1911838"/>
            <a:ext cx="2349165" cy="350284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4150" y="1174183"/>
            <a:ext cx="2344976" cy="824324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6000" b="1" i="0">
                <a:solidFill>
                  <a:srgbClr val="FF9E06"/>
                </a:solidFill>
              </a:defRPr>
            </a:lvl1pPr>
          </a:lstStyle>
          <a:p>
            <a:r>
              <a:rPr lang="pt-BR" dirty="0"/>
              <a:t>ÍNDICE</a:t>
            </a:r>
            <a:endParaRPr lang="en-US" dirty="0"/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5D4A8A78-6BB6-470D-B99B-6B137BDB910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657504" y="22389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2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DD1EFD85-3323-4E22-920F-3B7EB0DA399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611042" y="2254323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</a:t>
            </a:r>
          </a:p>
        </p:txBody>
      </p:sp>
      <p:sp>
        <p:nvSpPr>
          <p:cNvPr id="37" name="Espaço Reservado para Texto 3">
            <a:extLst>
              <a:ext uri="{FF2B5EF4-FFF2-40B4-BE49-F238E27FC236}">
                <a16:creationId xmlns:a16="http://schemas.microsoft.com/office/drawing/2014/main" id="{36A0E553-F77D-438F-8639-5F410ACC55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57504" y="33057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3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6C486DA1-7885-47EB-884D-DCD93EFC89E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582467" y="33115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39" name="Espaço Reservado para Texto 3">
            <a:extLst>
              <a:ext uri="{FF2B5EF4-FFF2-40B4-BE49-F238E27FC236}">
                <a16:creationId xmlns:a16="http://schemas.microsoft.com/office/drawing/2014/main" id="{AD203C9F-BB5B-44D5-BA8B-6CFBE0E34E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657504" y="43725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4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A763DE66-C00D-416B-BB17-2A99B4A99F5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658667" y="43783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44" name="Espaço Reservado para Texto 3">
            <a:extLst>
              <a:ext uri="{FF2B5EF4-FFF2-40B4-BE49-F238E27FC236}">
                <a16:creationId xmlns:a16="http://schemas.microsoft.com/office/drawing/2014/main" id="{365FD5DD-1DE6-4A03-9D6B-AA02A6338E7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657504" y="54393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5</a:t>
            </a:r>
          </a:p>
        </p:txBody>
      </p:sp>
      <p:sp>
        <p:nvSpPr>
          <p:cNvPr id="55" name="Espaço Reservado para Texto 3">
            <a:extLst>
              <a:ext uri="{FF2B5EF4-FFF2-40B4-BE49-F238E27FC236}">
                <a16:creationId xmlns:a16="http://schemas.microsoft.com/office/drawing/2014/main" id="{DFB34B11-2F33-47E5-99BE-BD23016E058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15817" y="54451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504" y="1172133"/>
            <a:ext cx="1988201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00324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 1</a:t>
            </a:r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22282FD4-22D2-4188-B70A-BB1C6C2FFB2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12143" y="2628900"/>
            <a:ext cx="711907" cy="711907"/>
          </a:xfrm>
          <a:prstGeom prst="ellipse">
            <a:avLst/>
          </a:prstGeom>
          <a:solidFill>
            <a:srgbClr val="003243"/>
          </a:soli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BBA202F-DFA6-4C69-8888-D2AB6934F5E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>
            <a:off x="9325018" y="1402595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7" name="Espaço Reservado para Texto 21">
            <a:extLst>
              <a:ext uri="{FF2B5EF4-FFF2-40B4-BE49-F238E27FC236}">
                <a16:creationId xmlns:a16="http://schemas.microsoft.com/office/drawing/2014/main" id="{68C0F35F-D0A2-47CE-88EC-D4E6264A8C8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 rot="10800000">
            <a:off x="9325018" y="2451869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ECAE09C9-A170-4645-9425-1E088029241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 rot="10800000">
            <a:off x="9325018" y="3480950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27478FC5-72E2-4F58-90F7-7126667AD47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 rot="10800000">
            <a:off x="9325018" y="4585469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0" name="Espaço Reservado para Texto 21">
            <a:extLst>
              <a:ext uri="{FF2B5EF4-FFF2-40B4-BE49-F238E27FC236}">
                <a16:creationId xmlns:a16="http://schemas.microsoft.com/office/drawing/2014/main" id="{0C648189-C207-4010-8328-249D4CDBA7B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 rot="10800000">
            <a:off x="9325018" y="5651507"/>
            <a:ext cx="327700" cy="135416"/>
          </a:xfrm>
          <a:prstGeom prst="roundRect">
            <a:avLst>
              <a:gd name="adj" fmla="val 50000"/>
            </a:avLst>
          </a:prstGeom>
          <a:solidFill>
            <a:srgbClr val="FF9E06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1" name="Espaço Reservado para Texto 21">
            <a:extLst>
              <a:ext uri="{FF2B5EF4-FFF2-40B4-BE49-F238E27FC236}">
                <a16:creationId xmlns:a16="http://schemas.microsoft.com/office/drawing/2014/main" id="{0620E911-AB1E-44C7-AFB4-658EF149467C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5355772" y="1206500"/>
            <a:ext cx="45719" cy="4570186"/>
          </a:xfrm>
          <a:prstGeom prst="rect">
            <a:avLst/>
          </a:prstGeom>
          <a:solidFill>
            <a:srgbClr val="FF9E06"/>
          </a:soli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0A4B38CD-014D-4E9E-903C-BDF745FC286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6981370" y="1492687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B2540EAE-02D0-4ECC-9356-D8C853D3432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6981370" y="2580823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32FFF89E-ACD3-4300-BD6E-F43802EEB6F2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6981370" y="3614095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5" name="Espaço Reservado para Texto 21">
            <a:extLst>
              <a:ext uri="{FF2B5EF4-FFF2-40B4-BE49-F238E27FC236}">
                <a16:creationId xmlns:a16="http://schemas.microsoft.com/office/drawing/2014/main" id="{AB086488-8685-4896-A227-43A383A7752E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6990514" y="4711375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6" name="Espaço Reservado para Texto 21">
            <a:extLst>
              <a:ext uri="{FF2B5EF4-FFF2-40B4-BE49-F238E27FC236}">
                <a16:creationId xmlns:a16="http://schemas.microsoft.com/office/drawing/2014/main" id="{39DEC8F0-51BB-4373-B8BA-0EA135505745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6990514" y="5772079"/>
            <a:ext cx="2249716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A5D0F800-ED6A-46D2-B9E8-B07679DE93B3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26">
            <a:extLst>
              <a:ext uri="{FF2B5EF4-FFF2-40B4-BE49-F238E27FC236}">
                <a16:creationId xmlns:a16="http://schemas.microsoft.com/office/drawing/2014/main" id="{079160E4-2C8F-45CA-8004-48C126B0266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5DF86D-5A51-4E31-8CFB-6583C5863E31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2" name="Imagem 31" descr="Uma imagem contendo desenho&#10;&#10;Descrição gerada automaticamente">
            <a:extLst>
              <a:ext uri="{FF2B5EF4-FFF2-40B4-BE49-F238E27FC236}">
                <a16:creationId xmlns:a16="http://schemas.microsoft.com/office/drawing/2014/main" id="{350AE4F9-77CF-4C9F-9F3E-35B0170CE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17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Espaço Reservado para Texto 21">
            <a:extLst>
              <a:ext uri="{FF2B5EF4-FFF2-40B4-BE49-F238E27FC236}">
                <a16:creationId xmlns:a16="http://schemas.microsoft.com/office/drawing/2014/main" id="{243BC9AB-E490-4B16-8B4E-13DB3E0AC15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4325458" y="339996"/>
            <a:ext cx="3541084" cy="469900"/>
          </a:xfrm>
          <a:prstGeom prst="round2DiagRect">
            <a:avLst>
              <a:gd name="adj1" fmla="val 49194"/>
              <a:gd name="adj2" fmla="val 0"/>
            </a:avLst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8" name="Espaço Reservado para Texto 21">
            <a:extLst>
              <a:ext uri="{FF2B5EF4-FFF2-40B4-BE49-F238E27FC236}">
                <a16:creationId xmlns:a16="http://schemas.microsoft.com/office/drawing/2014/main" id="{0A28241A-DC27-46CE-8A0A-1090EC07E5B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38550" y="1221007"/>
            <a:ext cx="4914900" cy="4914900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9" name="Espaço Reservado para Texto 3">
            <a:extLst>
              <a:ext uri="{FF2B5EF4-FFF2-40B4-BE49-F238E27FC236}">
                <a16:creationId xmlns:a16="http://schemas.microsoft.com/office/drawing/2014/main" id="{86C22308-31C7-4624-8BA3-FCE96A4898E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82170" y="113898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0" name="Espaço Reservado para Texto 3">
            <a:extLst>
              <a:ext uri="{FF2B5EF4-FFF2-40B4-BE49-F238E27FC236}">
                <a16:creationId xmlns:a16="http://schemas.microsoft.com/office/drawing/2014/main" id="{6A5448A9-D08A-4A4B-AE4B-C189D2C7DE6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82170" y="2517537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1" name="Espaço Reservado para Texto 3">
            <a:extLst>
              <a:ext uri="{FF2B5EF4-FFF2-40B4-BE49-F238E27FC236}">
                <a16:creationId xmlns:a16="http://schemas.microsoft.com/office/drawing/2014/main" id="{72A12420-89F5-4E2F-B8E2-D64422A556F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82170" y="389609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2" name="Espaço Reservado para Texto 3">
            <a:extLst>
              <a:ext uri="{FF2B5EF4-FFF2-40B4-BE49-F238E27FC236}">
                <a16:creationId xmlns:a16="http://schemas.microsoft.com/office/drawing/2014/main" id="{F3A34EEE-E3FA-4A70-9482-F02EA62C84D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82170" y="5274646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9B52C40E-9707-4DE3-865B-59DB2E19EA3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778420" y="113898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1" name="Espaço Reservado para Texto 3">
            <a:extLst>
              <a:ext uri="{FF2B5EF4-FFF2-40B4-BE49-F238E27FC236}">
                <a16:creationId xmlns:a16="http://schemas.microsoft.com/office/drawing/2014/main" id="{639D1650-638E-469D-8B96-94B83E57476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78420" y="2517537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6" name="Espaço Reservado para Texto 3">
            <a:extLst>
              <a:ext uri="{FF2B5EF4-FFF2-40B4-BE49-F238E27FC236}">
                <a16:creationId xmlns:a16="http://schemas.microsoft.com/office/drawing/2014/main" id="{77C30109-27C5-44A0-BE42-75C7868AF937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778420" y="3896092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7" name="Espaço Reservado para Texto 3">
            <a:extLst>
              <a:ext uri="{FF2B5EF4-FFF2-40B4-BE49-F238E27FC236}">
                <a16:creationId xmlns:a16="http://schemas.microsoft.com/office/drawing/2014/main" id="{AA70B084-E9F0-4CFF-B69C-0296E282B2E1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778420" y="5274646"/>
            <a:ext cx="2623287" cy="84830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Clique para inserir texto. </a:t>
            </a: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3C2475E7-38EE-4724-BB81-E8F79B462AFF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359489" y="1483171"/>
            <a:ext cx="300150" cy="300150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B4361EFA-2CDA-4FE6-A2BD-21ADBF7593AE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4070981" y="5278657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71" name="Espaço Reservado para Imagem 39">
            <a:extLst>
              <a:ext uri="{FF2B5EF4-FFF2-40B4-BE49-F238E27FC236}">
                <a16:creationId xmlns:a16="http://schemas.microsoft.com/office/drawing/2014/main" id="{19C9E34E-4000-4120-9CC8-8C2D0FD1201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85617" y="1568074"/>
            <a:ext cx="4220766" cy="4220766"/>
          </a:xfrm>
          <a:prstGeom prst="ellipse">
            <a:avLst/>
          </a:prstGeom>
          <a:ln w="15875">
            <a:solidFill>
              <a:srgbClr val="E7E0F0"/>
            </a:solidFill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538539"/>
            <a:ext cx="4529376" cy="509173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36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AC5CC46-2239-4BA5-85C8-AF4760B3923A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26">
            <a:extLst>
              <a:ext uri="{FF2B5EF4-FFF2-40B4-BE49-F238E27FC236}">
                <a16:creationId xmlns:a16="http://schemas.microsoft.com/office/drawing/2014/main" id="{E3422D67-77C4-477D-AD5E-E2F83D0F6F8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721F8D1-29B6-44F4-AECE-A9417BDFBD53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4761C7E-5E54-4785-B9E6-49FDD70FD3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993707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10BDFDEE-18E3-493D-8300-FF6B46E3BD49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2333776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18DAD8D4-20A6-450C-828F-04FEC92A6159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3768438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8D8B975B-DE93-4733-8AC6-EAE1400424F5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6881" y="5119017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55C08DE5-F4F8-4D06-AAA8-CEAA11F9E02A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993707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1EEBBF69-C6A6-4EEB-9474-B351C5521350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5150428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89CFAB6D-413B-4798-B2EA-D485F6515A28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3768438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9F428C73-8783-4E76-AF7F-7C498E2F6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8778420" y="2428369"/>
            <a:ext cx="256086" cy="0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003243"/>
                </a:gs>
                <a:gs pos="100000">
                  <a:srgbClr val="0094B8"/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m 49" descr="Uma imagem contendo desenho&#10;&#10;Descrição gerada automaticamente">
            <a:extLst>
              <a:ext uri="{FF2B5EF4-FFF2-40B4-BE49-F238E27FC236}">
                <a16:creationId xmlns:a16="http://schemas.microsoft.com/office/drawing/2014/main" id="{482EB993-9445-490C-A761-3EB125706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800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300568" y="432920"/>
            <a:ext cx="2319808" cy="2319804"/>
          </a:xfrm>
          <a:prstGeom prst="ellipse">
            <a:avLst/>
          </a:prstGeom>
          <a:noFill/>
          <a:ln>
            <a:solidFill>
              <a:srgbClr val="FF9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AE2ABC9B-4790-4239-B75A-0B187DB03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348342" y="1611086"/>
            <a:ext cx="9900557" cy="532772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94" y="1040179"/>
            <a:ext cx="4645078" cy="1100746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70000"/>
              </a:lnSpc>
              <a:spcBef>
                <a:spcPts val="0"/>
              </a:spcBef>
              <a:defRPr sz="4800" b="1" i="0">
                <a:solidFill>
                  <a:srgbClr val="FF9900"/>
                </a:solidFill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91151" y="1730515"/>
            <a:ext cx="5219699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04650401-03E7-4122-8F21-DDAD315D87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9533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">
            <a:extLst>
              <a:ext uri="{FF2B5EF4-FFF2-40B4-BE49-F238E27FC236}">
                <a16:creationId xmlns:a16="http://schemas.microsoft.com/office/drawing/2014/main" id="{15AEA6A6-565E-4B83-B956-8467A661BCA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7028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6EDC0191-B6E7-45ED-820F-8B13FAD274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45230" y="439738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19" name="Espaço Reservado para Texto 3">
            <a:extLst>
              <a:ext uri="{FF2B5EF4-FFF2-40B4-BE49-F238E27FC236}">
                <a16:creationId xmlns:a16="http://schemas.microsoft.com/office/drawing/2014/main" id="{8056883B-FDC9-4F66-9789-7205D3AD4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254" y="3740708"/>
            <a:ext cx="246732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A270EFDC-FE93-4A1F-84EF-37879AEB570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385792" y="3740708"/>
            <a:ext cx="241017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5" name="Espaço Reservado para Texto 3">
            <a:extLst>
              <a:ext uri="{FF2B5EF4-FFF2-40B4-BE49-F238E27FC236}">
                <a16:creationId xmlns:a16="http://schemas.microsoft.com/office/drawing/2014/main" id="{2F27A804-6081-49CB-8492-3BDD570C02B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57566" y="3740708"/>
            <a:ext cx="2438746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id="{6623293F-CCEC-4EAE-B1A3-6DAA58120C6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34104" y="3740708"/>
            <a:ext cx="246732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PASSO #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0D5FD46F-661B-4D51-AF89-E2DA78FC5A2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3500000">
            <a:off x="3129812" y="3963084"/>
            <a:ext cx="154276" cy="154276"/>
          </a:xfrm>
          <a:prstGeom prst="corner">
            <a:avLst/>
          </a:pr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BR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PASSO #</a:t>
            </a:r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3689D4BE-A368-4452-A302-928571882F3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3500000">
            <a:off x="5873917" y="3905934"/>
            <a:ext cx="154276" cy="154276"/>
          </a:xfrm>
          <a:prstGeom prst="corner">
            <a:avLst/>
          </a:pr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BR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PASSO #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9A26833E-F098-4E2E-A770-340A0600E0A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 rot="13500000">
            <a:off x="8668570" y="3963084"/>
            <a:ext cx="154276" cy="154276"/>
          </a:xfrm>
          <a:prstGeom prst="corner">
            <a:avLst/>
          </a:pr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BR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PASSO #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8C538CA2-1427-4A7D-B051-A23FBECA8F8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>
            <a:off x="2054413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9E09A243-5F20-4B13-9BFE-03F2AA2C5C6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0800000">
            <a:off x="4803963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1" name="Espaço Reservado para Texto 21">
            <a:extLst>
              <a:ext uri="{FF2B5EF4-FFF2-40B4-BE49-F238E27FC236}">
                <a16:creationId xmlns:a16="http://schemas.microsoft.com/office/drawing/2014/main" id="{75E19D16-1B82-4A00-96C9-232C7A12F8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>
            <a:off x="7566213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2" name="Espaço Reservado para Texto 21">
            <a:extLst>
              <a:ext uri="{FF2B5EF4-FFF2-40B4-BE49-F238E27FC236}">
                <a16:creationId xmlns:a16="http://schemas.microsoft.com/office/drawing/2014/main" id="{C7794745-A700-4D82-A964-EB4D0269461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7346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3" name="Espaço Reservado para Texto 21">
            <a:extLst>
              <a:ext uri="{FF2B5EF4-FFF2-40B4-BE49-F238E27FC236}">
                <a16:creationId xmlns:a16="http://schemas.microsoft.com/office/drawing/2014/main" id="{D361DCF4-CB23-4C69-AD3C-8062A4ACD7D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610246" y="495300"/>
            <a:ext cx="305154" cy="30515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9B9A34A-52F8-49AF-9CF1-ABDA3641A3B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6171846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5" name="Espaço Reservado para Texto 21">
            <a:extLst>
              <a:ext uri="{FF2B5EF4-FFF2-40B4-BE49-F238E27FC236}">
                <a16:creationId xmlns:a16="http://schemas.microsoft.com/office/drawing/2014/main" id="{0E7E453A-DDE9-46B0-8480-CD57764B51AE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8905521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46" name="Espaço Reservado para Texto 21">
            <a:extLst>
              <a:ext uri="{FF2B5EF4-FFF2-40B4-BE49-F238E27FC236}">
                <a16:creationId xmlns:a16="http://schemas.microsoft.com/office/drawing/2014/main" id="{A5FC51F3-BBFA-4371-B2E0-A2F9318BAAFB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 rot="10800000">
            <a:off x="10357038" y="4077127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7" name="Espaço Reservado para Texto 21">
            <a:extLst>
              <a:ext uri="{FF2B5EF4-FFF2-40B4-BE49-F238E27FC236}">
                <a16:creationId xmlns:a16="http://schemas.microsoft.com/office/drawing/2014/main" id="{BAF1D73C-7682-41D6-A41C-5C0F2BAA292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409596" y="2981325"/>
            <a:ext cx="667104" cy="66710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ADBE389-D5BB-47EA-B642-9E0BCEAFD898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26">
            <a:extLst>
              <a:ext uri="{FF2B5EF4-FFF2-40B4-BE49-F238E27FC236}">
                <a16:creationId xmlns:a16="http://schemas.microsoft.com/office/drawing/2014/main" id="{29B07E7D-42EC-4964-B271-ADC4FD758B47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2454D7D-0F2A-4812-BC92-24AD57FA809D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1" name="Imagem 30" descr="Uma imagem contendo desenho&#10;&#10;Descrição gerada automaticamente">
            <a:extLst>
              <a:ext uri="{FF2B5EF4-FFF2-40B4-BE49-F238E27FC236}">
                <a16:creationId xmlns:a16="http://schemas.microsoft.com/office/drawing/2014/main" id="{56EE7157-3AEC-4969-BA59-7EA8C8B17F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499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811697" y="-2432505"/>
            <a:ext cx="4376691" cy="4376684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AE2ABC9B-4790-4239-B75A-0B187DB03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453116" y="2525122"/>
            <a:ext cx="12157984" cy="532772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FF9E06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94" y="1167853"/>
            <a:ext cx="4645078" cy="652033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70000"/>
              </a:lnSpc>
              <a:spcBef>
                <a:spcPts val="0"/>
              </a:spcBef>
              <a:defRPr sz="5400" b="1" i="0">
                <a:solidFill>
                  <a:srgbClr val="8533AD"/>
                </a:solidFill>
              </a:defRPr>
            </a:lvl1pPr>
          </a:lstStyle>
          <a:p>
            <a:r>
              <a:rPr lang="pt-BR" dirty="0"/>
              <a:t>CRONOGRAMA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9794" y="1914301"/>
            <a:ext cx="5219699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rgbClr val="3C3C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43" name="Espaço Reservado para Texto 21">
            <a:extLst>
              <a:ext uri="{FF2B5EF4-FFF2-40B4-BE49-F238E27FC236}">
                <a16:creationId xmlns:a16="http://schemas.microsoft.com/office/drawing/2014/main" id="{D361DCF4-CB23-4C69-AD3C-8062A4ACD7D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87799" y="734997"/>
            <a:ext cx="305154" cy="30515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8C538CA2-1427-4A7D-B051-A23FBECA8F8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6200000">
            <a:off x="-500980" y="4250905"/>
            <a:ext cx="2214997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0D094C20-64C8-4B8A-B412-C0DC3E47B38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435934" y="4250906"/>
            <a:ext cx="22149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FF7F2233-C1DB-43AF-A6AD-C49C800ED45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 rot="16200000">
            <a:off x="1372849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0B6F9A21-F3A8-4C92-B6F3-916ECF02CC2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 rot="16200000">
            <a:off x="2309763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0" name="Espaço Reservado para Texto 21">
            <a:extLst>
              <a:ext uri="{FF2B5EF4-FFF2-40B4-BE49-F238E27FC236}">
                <a16:creationId xmlns:a16="http://schemas.microsoft.com/office/drawing/2014/main" id="{44C3902B-6FDF-4A93-84E3-F176ED7B4DA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 rot="16200000">
            <a:off x="3246677" y="4250905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1" name="Espaço Reservado para Texto 21">
            <a:extLst>
              <a:ext uri="{FF2B5EF4-FFF2-40B4-BE49-F238E27FC236}">
                <a16:creationId xmlns:a16="http://schemas.microsoft.com/office/drawing/2014/main" id="{B79EE582-1E5D-40BC-AFEF-ED2EF4C1B38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 rot="16200000">
            <a:off x="4183591" y="4250905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2" name="Espaço Reservado para Texto 21">
            <a:extLst>
              <a:ext uri="{FF2B5EF4-FFF2-40B4-BE49-F238E27FC236}">
                <a16:creationId xmlns:a16="http://schemas.microsoft.com/office/drawing/2014/main" id="{2BC04C65-F776-44E4-AD0E-B874397DA47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5120505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3" name="Espaço Reservado para Texto 21">
            <a:extLst>
              <a:ext uri="{FF2B5EF4-FFF2-40B4-BE49-F238E27FC236}">
                <a16:creationId xmlns:a16="http://schemas.microsoft.com/office/drawing/2014/main" id="{1F6AD295-1BBF-40EE-A07F-BD2EC67AC83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6057419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8185D24E-8716-430C-9038-D075B1DFC8D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6200000">
            <a:off x="6994333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5" name="Espaço Reservado para Texto 21">
            <a:extLst>
              <a:ext uri="{FF2B5EF4-FFF2-40B4-BE49-F238E27FC236}">
                <a16:creationId xmlns:a16="http://schemas.microsoft.com/office/drawing/2014/main" id="{96E776DC-50C6-4595-9148-89B7C7481BAF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16200000">
            <a:off x="7931247" y="4250906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09E38B55-869D-458D-91BD-033FACE95E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 rot="16200000">
            <a:off x="8868161" y="4250907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88AC7760-5470-47ED-9F36-2E257A5D5BE0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 rot="16200000">
            <a:off x="9805076" y="4250907"/>
            <a:ext cx="2214996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11" name="Espaço Reservado para Tabela 10">
            <a:extLst>
              <a:ext uri="{FF2B5EF4-FFF2-40B4-BE49-F238E27FC236}">
                <a16:creationId xmlns:a16="http://schemas.microsoft.com/office/drawing/2014/main" id="{19F391BC-355B-4A52-ACF0-ED6269FCF261}"/>
              </a:ext>
            </a:extLst>
          </p:cNvPr>
          <p:cNvSpPr>
            <a:spLocks noGrp="1"/>
          </p:cNvSpPr>
          <p:nvPr>
            <p:ph type="tbl" sz="quarter" idx="77"/>
          </p:nvPr>
        </p:nvSpPr>
        <p:spPr>
          <a:xfrm>
            <a:off x="457200" y="2617650"/>
            <a:ext cx="11315700" cy="32512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EB481F91-D085-4600-A71F-DF8DD35957F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6">
            <a:extLst>
              <a:ext uri="{FF2B5EF4-FFF2-40B4-BE49-F238E27FC236}">
                <a16:creationId xmlns:a16="http://schemas.microsoft.com/office/drawing/2014/main" id="{BC79944B-F67C-466F-857E-FEA8D890771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D56294D-EAC1-4E9E-B16E-B337A0E1D71C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5" name="Imagem 24" descr="Uma imagem contendo desenho&#10;&#10;Descrição gerada automaticamente">
            <a:extLst>
              <a:ext uri="{FF2B5EF4-FFF2-40B4-BE49-F238E27FC236}">
                <a16:creationId xmlns:a16="http://schemas.microsoft.com/office/drawing/2014/main" id="{1DE89545-98EA-4AD5-ABBA-B4F8A0B23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523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620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FE35D70-9FBB-46FA-A72C-809119B54A0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02282" y="-319315"/>
            <a:ext cx="3443659" cy="3443659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55738" y="1292848"/>
            <a:ext cx="4832262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id="{8505C5C3-AB22-4B14-B625-A847D23D1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643" y="3938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DAEDA10A-6C5D-4C1A-9552-08981FA0D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875" y="694787"/>
            <a:ext cx="4855207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66CC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15" name="Espaço Reservado para Texto 21">
            <a:extLst>
              <a:ext uri="{FF2B5EF4-FFF2-40B4-BE49-F238E27FC236}">
                <a16:creationId xmlns:a16="http://schemas.microsoft.com/office/drawing/2014/main" id="{C3C5EF47-FD47-482F-908D-5F99FB42AB8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85289" y="233135"/>
            <a:ext cx="591964" cy="591964"/>
          </a:xfrm>
          <a:prstGeom prst="ellipse">
            <a:avLst/>
          </a:prstGeom>
          <a:gradFill flip="none" rotWithShape="1">
            <a:gsLst>
              <a:gs pos="0">
                <a:srgbClr val="82C8E6"/>
              </a:gs>
              <a:gs pos="70000">
                <a:srgbClr val="0066CC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17" name="Espaço Reservado para Texto 111">
            <a:extLst>
              <a:ext uri="{FF2B5EF4-FFF2-40B4-BE49-F238E27FC236}">
                <a16:creationId xmlns:a16="http://schemas.microsoft.com/office/drawing/2014/main" id="{F0E1AB98-9D1F-4F18-905E-F40945F7BD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163" y="942928"/>
            <a:ext cx="2807274" cy="1895044"/>
          </a:xfrm>
          <a:custGeom>
            <a:avLst/>
            <a:gdLst>
              <a:gd name="connsiteX0" fmla="*/ 1638995 w 2807274"/>
              <a:gd name="connsiteY0" fmla="*/ 0 h 1895044"/>
              <a:gd name="connsiteX1" fmla="*/ 1726899 w 2807274"/>
              <a:gd name="connsiteY1" fmla="*/ 66915 h 1895044"/>
              <a:gd name="connsiteX2" fmla="*/ 1817639 w 2807274"/>
              <a:gd name="connsiteY2" fmla="*/ 369373 h 1895044"/>
              <a:gd name="connsiteX3" fmla="*/ 1817639 w 2807274"/>
              <a:gd name="connsiteY3" fmla="*/ 481791 h 1895044"/>
              <a:gd name="connsiteX4" fmla="*/ 1789283 w 2807274"/>
              <a:gd name="connsiteY4" fmla="*/ 492497 h 1895044"/>
              <a:gd name="connsiteX5" fmla="*/ 1916886 w 2807274"/>
              <a:gd name="connsiteY5" fmla="*/ 567443 h 1895044"/>
              <a:gd name="connsiteX6" fmla="*/ 1956585 w 2807274"/>
              <a:gd name="connsiteY6" fmla="*/ 567443 h 1895044"/>
              <a:gd name="connsiteX7" fmla="*/ 1956585 w 2807274"/>
              <a:gd name="connsiteY7" fmla="*/ 481791 h 1895044"/>
              <a:gd name="connsiteX8" fmla="*/ 2047325 w 2807274"/>
              <a:gd name="connsiteY8" fmla="*/ 417552 h 1895044"/>
              <a:gd name="connsiteX9" fmla="*/ 2098367 w 2807274"/>
              <a:gd name="connsiteY9" fmla="*/ 481791 h 1895044"/>
              <a:gd name="connsiteX10" fmla="*/ 2197614 w 2807274"/>
              <a:gd name="connsiteY10" fmla="*/ 369373 h 1895044"/>
              <a:gd name="connsiteX11" fmla="*/ 2237312 w 2807274"/>
              <a:gd name="connsiteY11" fmla="*/ 369373 h 1895044"/>
              <a:gd name="connsiteX12" fmla="*/ 2237312 w 2807274"/>
              <a:gd name="connsiteY12" fmla="*/ 321194 h 1895044"/>
              <a:gd name="connsiteX13" fmla="*/ 2285518 w 2807274"/>
              <a:gd name="connsiteY13" fmla="*/ 283721 h 1895044"/>
              <a:gd name="connsiteX14" fmla="*/ 2427300 w 2807274"/>
              <a:gd name="connsiteY14" fmla="*/ 283721 h 1895044"/>
              <a:gd name="connsiteX15" fmla="*/ 2427300 w 2807274"/>
              <a:gd name="connsiteY15" fmla="*/ 404169 h 1895044"/>
              <a:gd name="connsiteX16" fmla="*/ 2566246 w 2807274"/>
              <a:gd name="connsiteY16" fmla="*/ 567443 h 1895044"/>
              <a:gd name="connsiteX17" fmla="*/ 2656986 w 2807274"/>
              <a:gd name="connsiteY17" fmla="*/ 623652 h 1895044"/>
              <a:gd name="connsiteX18" fmla="*/ 2719370 w 2807274"/>
              <a:gd name="connsiteY18" fmla="*/ 623652 h 1895044"/>
              <a:gd name="connsiteX19" fmla="*/ 2787425 w 2807274"/>
              <a:gd name="connsiteY19" fmla="*/ 658448 h 1895044"/>
              <a:gd name="connsiteX20" fmla="*/ 2807274 w 2807274"/>
              <a:gd name="connsiteY20" fmla="*/ 706627 h 1895044"/>
              <a:gd name="connsiteX21" fmla="*/ 2506697 w 2807274"/>
              <a:gd name="connsiteY21" fmla="*/ 1397194 h 1895044"/>
              <a:gd name="connsiteX22" fmla="*/ 2557739 w 2807274"/>
              <a:gd name="connsiteY22" fmla="*/ 1480169 h 1895044"/>
              <a:gd name="connsiteX23" fmla="*/ 2506697 w 2807274"/>
              <a:gd name="connsiteY23" fmla="*/ 1517641 h 1895044"/>
              <a:gd name="connsiteX24" fmla="*/ 2506697 w 2807274"/>
              <a:gd name="connsiteY24" fmla="*/ 1670208 h 1895044"/>
              <a:gd name="connsiteX25" fmla="*/ 2007626 w 2807274"/>
              <a:gd name="connsiteY25" fmla="*/ 1726417 h 1895044"/>
              <a:gd name="connsiteX26" fmla="*/ 1857338 w 2807274"/>
              <a:gd name="connsiteY26" fmla="*/ 1678238 h 1895044"/>
              <a:gd name="connsiteX27" fmla="*/ 1777940 w 2807274"/>
              <a:gd name="connsiteY27" fmla="*/ 1573850 h 1895044"/>
              <a:gd name="connsiteX28" fmla="*/ 1627652 w 2807274"/>
              <a:gd name="connsiteY28" fmla="*/ 1573850 h 1895044"/>
              <a:gd name="connsiteX29" fmla="*/ 1638995 w 2807274"/>
              <a:gd name="connsiteY29" fmla="*/ 1630059 h 1895044"/>
              <a:gd name="connsiteX30" fmla="*/ 1596460 w 2807274"/>
              <a:gd name="connsiteY30" fmla="*/ 1662179 h 1895044"/>
              <a:gd name="connsiteX31" fmla="*/ 1587953 w 2807274"/>
              <a:gd name="connsiteY31" fmla="*/ 1726417 h 1895044"/>
              <a:gd name="connsiteX32" fmla="*/ 1528405 w 2807274"/>
              <a:gd name="connsiteY32" fmla="*/ 1726417 h 1895044"/>
              <a:gd name="connsiteX33" fmla="*/ 1397966 w 2807274"/>
              <a:gd name="connsiteY33" fmla="*/ 1801363 h 1895044"/>
              <a:gd name="connsiteX34" fmla="*/ 1327075 w 2807274"/>
              <a:gd name="connsiteY34" fmla="*/ 1828129 h 1895044"/>
              <a:gd name="connsiteX35" fmla="*/ 1267527 w 2807274"/>
              <a:gd name="connsiteY35" fmla="*/ 1820099 h 1895044"/>
              <a:gd name="connsiteX36" fmla="*/ 1219321 w 2807274"/>
              <a:gd name="connsiteY36" fmla="*/ 1820099 h 1895044"/>
              <a:gd name="connsiteX37" fmla="*/ 1148430 w 2807274"/>
              <a:gd name="connsiteY37" fmla="*/ 1895044 h 1895044"/>
              <a:gd name="connsiteX38" fmla="*/ 558619 w 2807274"/>
              <a:gd name="connsiteY38" fmla="*/ 1678238 h 1895044"/>
              <a:gd name="connsiteX39" fmla="*/ 0 w 2807274"/>
              <a:gd name="connsiteY39" fmla="*/ 1517641 h 1895044"/>
              <a:gd name="connsiteX40" fmla="*/ 42535 w 2807274"/>
              <a:gd name="connsiteY40" fmla="*/ 1480169 h 1895044"/>
              <a:gd name="connsiteX41" fmla="*/ 87905 w 2807274"/>
              <a:gd name="connsiteY41" fmla="*/ 1450726 h 1895044"/>
              <a:gd name="connsiteX42" fmla="*/ 79398 w 2807274"/>
              <a:gd name="connsiteY42" fmla="*/ 1397194 h 1895044"/>
              <a:gd name="connsiteX43" fmla="*/ 121932 w 2807274"/>
              <a:gd name="connsiteY43" fmla="*/ 1319572 h 1895044"/>
              <a:gd name="connsiteX44" fmla="*/ 121932 w 2807274"/>
              <a:gd name="connsiteY44" fmla="*/ 1274069 h 1895044"/>
              <a:gd name="connsiteX45" fmla="*/ 249536 w 2807274"/>
              <a:gd name="connsiteY45" fmla="*/ 1102766 h 1895044"/>
              <a:gd name="connsiteX46" fmla="*/ 399824 w 2807274"/>
              <a:gd name="connsiteY46" fmla="*/ 1113472 h 1895044"/>
              <a:gd name="connsiteX47" fmla="*/ 448030 w 2807274"/>
              <a:gd name="connsiteY47" fmla="*/ 1076000 h 1895044"/>
              <a:gd name="connsiteX48" fmla="*/ 586976 w 2807274"/>
              <a:gd name="connsiteY48" fmla="*/ 1067970 h 1895044"/>
              <a:gd name="connsiteX49" fmla="*/ 586976 w 2807274"/>
              <a:gd name="connsiteY49" fmla="*/ 1038527 h 1895044"/>
              <a:gd name="connsiteX50" fmla="*/ 689058 w 2807274"/>
              <a:gd name="connsiteY50" fmla="*/ 615622 h 1895044"/>
              <a:gd name="connsiteX51" fmla="*/ 638017 w 2807274"/>
              <a:gd name="connsiteY51" fmla="*/ 575472 h 1895044"/>
              <a:gd name="connsiteX52" fmla="*/ 629510 w 2807274"/>
              <a:gd name="connsiteY52" fmla="*/ 527293 h 1895044"/>
              <a:gd name="connsiteX53" fmla="*/ 550112 w 2807274"/>
              <a:gd name="connsiteY53" fmla="*/ 425582 h 1895044"/>
              <a:gd name="connsiteX54" fmla="*/ 550112 w 2807274"/>
              <a:gd name="connsiteY54" fmla="*/ 321194 h 1895044"/>
              <a:gd name="connsiteX55" fmla="*/ 649359 w 2807274"/>
              <a:gd name="connsiteY55" fmla="*/ 283721 h 1895044"/>
              <a:gd name="connsiteX56" fmla="*/ 697565 w 2807274"/>
              <a:gd name="connsiteY56" fmla="*/ 321194 h 1895044"/>
              <a:gd name="connsiteX57" fmla="*/ 689058 w 2807274"/>
              <a:gd name="connsiteY57" fmla="*/ 246249 h 1895044"/>
              <a:gd name="connsiteX58" fmla="*/ 601154 w 2807274"/>
              <a:gd name="connsiteY58" fmla="*/ 246249 h 1895044"/>
              <a:gd name="connsiteX59" fmla="*/ 586976 w 2807274"/>
              <a:gd name="connsiteY59" fmla="*/ 152567 h 1895044"/>
              <a:gd name="connsiteX60" fmla="*/ 870539 w 2807274"/>
              <a:gd name="connsiteY60" fmla="*/ 152567 h 1895044"/>
              <a:gd name="connsiteX61" fmla="*/ 847854 w 2807274"/>
              <a:gd name="connsiteY61" fmla="*/ 115095 h 1895044"/>
              <a:gd name="connsiteX62" fmla="*/ 879046 w 2807274"/>
              <a:gd name="connsiteY62" fmla="*/ 123124 h 1895044"/>
              <a:gd name="connsiteX63" fmla="*/ 918744 w 2807274"/>
              <a:gd name="connsiteY63" fmla="*/ 141861 h 1895044"/>
              <a:gd name="connsiteX64" fmla="*/ 1009484 w 2807274"/>
              <a:gd name="connsiteY64" fmla="*/ 66915 h 1895044"/>
              <a:gd name="connsiteX65" fmla="*/ 1017991 w 2807274"/>
              <a:gd name="connsiteY65" fmla="*/ 131154 h 1895044"/>
              <a:gd name="connsiteX66" fmla="*/ 1057690 w 2807274"/>
              <a:gd name="connsiteY66" fmla="*/ 198070 h 1895044"/>
              <a:gd name="connsiteX67" fmla="*/ 1108732 w 2807274"/>
              <a:gd name="connsiteY67" fmla="*/ 206099 h 1895044"/>
              <a:gd name="connsiteX68" fmla="*/ 1168280 w 2807274"/>
              <a:gd name="connsiteY68" fmla="*/ 283721 h 1895044"/>
              <a:gd name="connsiteX69" fmla="*/ 1219321 w 2807274"/>
              <a:gd name="connsiteY69" fmla="*/ 254279 h 1895044"/>
              <a:gd name="connsiteX70" fmla="*/ 1267527 w 2807274"/>
              <a:gd name="connsiteY70" fmla="*/ 235542 h 1895044"/>
              <a:gd name="connsiteX71" fmla="*/ 1278869 w 2807274"/>
              <a:gd name="connsiteY71" fmla="*/ 273015 h 1895044"/>
              <a:gd name="connsiteX72" fmla="*/ 1298719 w 2807274"/>
              <a:gd name="connsiteY72" fmla="*/ 294428 h 1895044"/>
              <a:gd name="connsiteX73" fmla="*/ 1349760 w 2807274"/>
              <a:gd name="connsiteY73" fmla="*/ 246249 h 1895044"/>
              <a:gd name="connsiteX74" fmla="*/ 1369610 w 2807274"/>
              <a:gd name="connsiteY74" fmla="*/ 198070 h 1895044"/>
              <a:gd name="connsiteX75" fmla="*/ 1449007 w 2807274"/>
              <a:gd name="connsiteY75" fmla="*/ 198070 h 189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807274" h="1895044">
                <a:moveTo>
                  <a:pt x="1638995" y="0"/>
                </a:moveTo>
                <a:lnTo>
                  <a:pt x="1726899" y="66915"/>
                </a:lnTo>
                <a:lnTo>
                  <a:pt x="1817639" y="369373"/>
                </a:lnTo>
                <a:lnTo>
                  <a:pt x="1817639" y="481791"/>
                </a:lnTo>
                <a:lnTo>
                  <a:pt x="1789283" y="492497"/>
                </a:lnTo>
                <a:lnTo>
                  <a:pt x="1916886" y="567443"/>
                </a:lnTo>
                <a:lnTo>
                  <a:pt x="1956585" y="567443"/>
                </a:lnTo>
                <a:lnTo>
                  <a:pt x="1956585" y="481791"/>
                </a:lnTo>
                <a:lnTo>
                  <a:pt x="2047325" y="417552"/>
                </a:lnTo>
                <a:lnTo>
                  <a:pt x="2098367" y="481791"/>
                </a:lnTo>
                <a:lnTo>
                  <a:pt x="2197614" y="369373"/>
                </a:lnTo>
                <a:lnTo>
                  <a:pt x="2237312" y="369373"/>
                </a:lnTo>
                <a:lnTo>
                  <a:pt x="2237312" y="321194"/>
                </a:lnTo>
                <a:lnTo>
                  <a:pt x="2285518" y="283721"/>
                </a:lnTo>
                <a:lnTo>
                  <a:pt x="2427300" y="283721"/>
                </a:lnTo>
                <a:lnTo>
                  <a:pt x="2427300" y="404169"/>
                </a:lnTo>
                <a:lnTo>
                  <a:pt x="2566246" y="567443"/>
                </a:lnTo>
                <a:lnTo>
                  <a:pt x="2656986" y="623652"/>
                </a:lnTo>
                <a:lnTo>
                  <a:pt x="2719370" y="623652"/>
                </a:lnTo>
                <a:lnTo>
                  <a:pt x="2787425" y="658448"/>
                </a:lnTo>
                <a:lnTo>
                  <a:pt x="2807274" y="706627"/>
                </a:lnTo>
                <a:lnTo>
                  <a:pt x="2506697" y="1397194"/>
                </a:lnTo>
                <a:lnTo>
                  <a:pt x="2557739" y="1480169"/>
                </a:lnTo>
                <a:lnTo>
                  <a:pt x="2506697" y="1517641"/>
                </a:lnTo>
                <a:lnTo>
                  <a:pt x="2506697" y="1670208"/>
                </a:lnTo>
                <a:lnTo>
                  <a:pt x="2007626" y="1726417"/>
                </a:lnTo>
                <a:lnTo>
                  <a:pt x="1857338" y="1678238"/>
                </a:lnTo>
                <a:lnTo>
                  <a:pt x="1777940" y="1573850"/>
                </a:lnTo>
                <a:lnTo>
                  <a:pt x="1627652" y="1573850"/>
                </a:lnTo>
                <a:lnTo>
                  <a:pt x="1638995" y="1630059"/>
                </a:lnTo>
                <a:lnTo>
                  <a:pt x="1596460" y="1662179"/>
                </a:lnTo>
                <a:lnTo>
                  <a:pt x="1587953" y="1726417"/>
                </a:lnTo>
                <a:lnTo>
                  <a:pt x="1528405" y="1726417"/>
                </a:lnTo>
                <a:lnTo>
                  <a:pt x="1397966" y="1801363"/>
                </a:lnTo>
                <a:lnTo>
                  <a:pt x="1327075" y="1828129"/>
                </a:lnTo>
                <a:lnTo>
                  <a:pt x="1267527" y="1820099"/>
                </a:lnTo>
                <a:lnTo>
                  <a:pt x="1219321" y="1820099"/>
                </a:lnTo>
                <a:lnTo>
                  <a:pt x="1148430" y="1895044"/>
                </a:lnTo>
                <a:lnTo>
                  <a:pt x="558619" y="1678238"/>
                </a:lnTo>
                <a:lnTo>
                  <a:pt x="0" y="1517641"/>
                </a:lnTo>
                <a:lnTo>
                  <a:pt x="42535" y="1480169"/>
                </a:lnTo>
                <a:lnTo>
                  <a:pt x="87905" y="1450726"/>
                </a:lnTo>
                <a:lnTo>
                  <a:pt x="79398" y="1397194"/>
                </a:lnTo>
                <a:lnTo>
                  <a:pt x="121932" y="1319572"/>
                </a:lnTo>
                <a:lnTo>
                  <a:pt x="121932" y="1274069"/>
                </a:lnTo>
                <a:lnTo>
                  <a:pt x="249536" y="1102766"/>
                </a:lnTo>
                <a:lnTo>
                  <a:pt x="399824" y="1113472"/>
                </a:lnTo>
                <a:lnTo>
                  <a:pt x="448030" y="1076000"/>
                </a:lnTo>
                <a:lnTo>
                  <a:pt x="586976" y="1067970"/>
                </a:lnTo>
                <a:lnTo>
                  <a:pt x="586976" y="1038527"/>
                </a:lnTo>
                <a:lnTo>
                  <a:pt x="689058" y="615622"/>
                </a:lnTo>
                <a:lnTo>
                  <a:pt x="638017" y="575472"/>
                </a:lnTo>
                <a:lnTo>
                  <a:pt x="629510" y="527293"/>
                </a:lnTo>
                <a:lnTo>
                  <a:pt x="550112" y="425582"/>
                </a:lnTo>
                <a:lnTo>
                  <a:pt x="550112" y="321194"/>
                </a:lnTo>
                <a:lnTo>
                  <a:pt x="649359" y="283721"/>
                </a:lnTo>
                <a:lnTo>
                  <a:pt x="697565" y="321194"/>
                </a:lnTo>
                <a:lnTo>
                  <a:pt x="689058" y="246249"/>
                </a:lnTo>
                <a:lnTo>
                  <a:pt x="601154" y="246249"/>
                </a:lnTo>
                <a:lnTo>
                  <a:pt x="586976" y="152567"/>
                </a:lnTo>
                <a:lnTo>
                  <a:pt x="870539" y="152567"/>
                </a:lnTo>
                <a:lnTo>
                  <a:pt x="847854" y="115095"/>
                </a:lnTo>
                <a:lnTo>
                  <a:pt x="879046" y="123124"/>
                </a:lnTo>
                <a:lnTo>
                  <a:pt x="918744" y="141861"/>
                </a:lnTo>
                <a:lnTo>
                  <a:pt x="1009484" y="66915"/>
                </a:lnTo>
                <a:lnTo>
                  <a:pt x="1017991" y="131154"/>
                </a:lnTo>
                <a:lnTo>
                  <a:pt x="1057690" y="198070"/>
                </a:lnTo>
                <a:lnTo>
                  <a:pt x="1108732" y="206099"/>
                </a:lnTo>
                <a:lnTo>
                  <a:pt x="1168280" y="283721"/>
                </a:lnTo>
                <a:lnTo>
                  <a:pt x="1219321" y="254279"/>
                </a:lnTo>
                <a:lnTo>
                  <a:pt x="1267527" y="235542"/>
                </a:lnTo>
                <a:lnTo>
                  <a:pt x="1278869" y="273015"/>
                </a:lnTo>
                <a:lnTo>
                  <a:pt x="1298719" y="294428"/>
                </a:lnTo>
                <a:lnTo>
                  <a:pt x="1349760" y="246249"/>
                </a:lnTo>
                <a:lnTo>
                  <a:pt x="1369610" y="198070"/>
                </a:lnTo>
                <a:lnTo>
                  <a:pt x="1449007" y="19807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e</a:t>
            </a:r>
          </a:p>
        </p:txBody>
      </p:sp>
      <p:sp>
        <p:nvSpPr>
          <p:cNvPr id="22" name="Espaço Reservado para Texto 117">
            <a:extLst>
              <a:ext uri="{FF2B5EF4-FFF2-40B4-BE49-F238E27FC236}">
                <a16:creationId xmlns:a16="http://schemas.microsoft.com/office/drawing/2014/main" id="{3A95A7E4-5FB2-47D8-BFF9-0AEA48381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390" y="2452870"/>
            <a:ext cx="1209966" cy="619607"/>
          </a:xfrm>
          <a:custGeom>
            <a:avLst/>
            <a:gdLst>
              <a:gd name="connsiteX0" fmla="*/ 42505 w 1209966"/>
              <a:gd name="connsiteY0" fmla="*/ 0 h 619607"/>
              <a:gd name="connsiteX1" fmla="*/ 600733 w 1209966"/>
              <a:gd name="connsiteY1" fmla="*/ 159556 h 619607"/>
              <a:gd name="connsiteX2" fmla="*/ 1209966 w 1209966"/>
              <a:gd name="connsiteY2" fmla="*/ 374955 h 619607"/>
              <a:gd name="connsiteX3" fmla="*/ 1071118 w 1209966"/>
              <a:gd name="connsiteY3" fmla="*/ 537170 h 619607"/>
              <a:gd name="connsiteX4" fmla="*/ 1020112 w 1209966"/>
              <a:gd name="connsiteY4" fmla="*/ 537170 h 619607"/>
              <a:gd name="connsiteX5" fmla="*/ 969106 w 1209966"/>
              <a:gd name="connsiteY5" fmla="*/ 579718 h 619607"/>
              <a:gd name="connsiteX6" fmla="*/ 878430 w 1209966"/>
              <a:gd name="connsiteY6" fmla="*/ 619607 h 619607"/>
              <a:gd name="connsiteX7" fmla="*/ 745248 w 1209966"/>
              <a:gd name="connsiteY7" fmla="*/ 619607 h 619607"/>
              <a:gd name="connsiteX8" fmla="*/ 674407 w 1209966"/>
              <a:gd name="connsiteY8" fmla="*/ 619607 h 619607"/>
              <a:gd name="connsiteX9" fmla="*/ 600733 w 1209966"/>
              <a:gd name="connsiteY9" fmla="*/ 619607 h 619607"/>
              <a:gd name="connsiteX10" fmla="*/ 600733 w 1209966"/>
              <a:gd name="connsiteY10" fmla="*/ 385592 h 619607"/>
              <a:gd name="connsiteX11" fmla="*/ 558228 w 1209966"/>
              <a:gd name="connsiteY11" fmla="*/ 385592 h 619607"/>
              <a:gd name="connsiteX12" fmla="*/ 459050 w 1209966"/>
              <a:gd name="connsiteY12" fmla="*/ 470689 h 619607"/>
              <a:gd name="connsiteX13" fmla="*/ 371207 w 1209966"/>
              <a:gd name="connsiteY13" fmla="*/ 470689 h 619607"/>
              <a:gd name="connsiteX14" fmla="*/ 280531 w 1209966"/>
              <a:gd name="connsiteY14" fmla="*/ 385592 h 619607"/>
              <a:gd name="connsiteX15" fmla="*/ 181353 w 1209966"/>
              <a:gd name="connsiteY15" fmla="*/ 385592 h 619607"/>
              <a:gd name="connsiteX16" fmla="*/ 181353 w 1209966"/>
              <a:gd name="connsiteY16" fmla="*/ 292518 h 619607"/>
              <a:gd name="connsiteX17" fmla="*/ 138849 w 1209966"/>
              <a:gd name="connsiteY17" fmla="*/ 247311 h 619607"/>
              <a:gd name="connsiteX18" fmla="*/ 96344 w 1209966"/>
              <a:gd name="connsiteY18" fmla="*/ 207422 h 619607"/>
              <a:gd name="connsiteX19" fmla="*/ 48172 w 1209966"/>
              <a:gd name="connsiteY19" fmla="*/ 164874 h 619607"/>
              <a:gd name="connsiteX20" fmla="*/ 0 w 1209966"/>
              <a:gd name="connsiteY20" fmla="*/ 122326 h 619607"/>
              <a:gd name="connsiteX21" fmla="*/ 51006 w 1209966"/>
              <a:gd name="connsiteY21" fmla="*/ 55845 h 61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9966" h="619607">
                <a:moveTo>
                  <a:pt x="42505" y="0"/>
                </a:moveTo>
                <a:lnTo>
                  <a:pt x="600733" y="159556"/>
                </a:lnTo>
                <a:lnTo>
                  <a:pt x="1209966" y="374955"/>
                </a:lnTo>
                <a:lnTo>
                  <a:pt x="1071118" y="537170"/>
                </a:lnTo>
                <a:lnTo>
                  <a:pt x="1020112" y="537170"/>
                </a:lnTo>
                <a:lnTo>
                  <a:pt x="969106" y="579718"/>
                </a:lnTo>
                <a:lnTo>
                  <a:pt x="878430" y="619607"/>
                </a:lnTo>
                <a:lnTo>
                  <a:pt x="745248" y="619607"/>
                </a:lnTo>
                <a:lnTo>
                  <a:pt x="674407" y="619607"/>
                </a:lnTo>
                <a:lnTo>
                  <a:pt x="600733" y="619607"/>
                </a:lnTo>
                <a:lnTo>
                  <a:pt x="600733" y="385592"/>
                </a:lnTo>
                <a:lnTo>
                  <a:pt x="558228" y="385592"/>
                </a:lnTo>
                <a:lnTo>
                  <a:pt x="459050" y="470689"/>
                </a:lnTo>
                <a:lnTo>
                  <a:pt x="371207" y="470689"/>
                </a:lnTo>
                <a:lnTo>
                  <a:pt x="280531" y="385592"/>
                </a:lnTo>
                <a:lnTo>
                  <a:pt x="181353" y="385592"/>
                </a:lnTo>
                <a:lnTo>
                  <a:pt x="181353" y="292518"/>
                </a:lnTo>
                <a:lnTo>
                  <a:pt x="138849" y="247311"/>
                </a:lnTo>
                <a:lnTo>
                  <a:pt x="96344" y="207422"/>
                </a:lnTo>
                <a:lnTo>
                  <a:pt x="48172" y="164874"/>
                </a:lnTo>
                <a:lnTo>
                  <a:pt x="0" y="122326"/>
                </a:lnTo>
                <a:lnTo>
                  <a:pt x="51006" y="5584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26" name="Espaço Reservado para Texto 121">
            <a:extLst>
              <a:ext uri="{FF2B5EF4-FFF2-40B4-BE49-F238E27FC236}">
                <a16:creationId xmlns:a16="http://schemas.microsoft.com/office/drawing/2014/main" id="{25D0A41A-CBFD-4E4F-B6CD-0622AF74F3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2966" y="488059"/>
            <a:ext cx="1027800" cy="1029501"/>
          </a:xfrm>
          <a:custGeom>
            <a:avLst/>
            <a:gdLst>
              <a:gd name="connsiteX0" fmla="*/ 702189 w 1027800"/>
              <a:gd name="connsiteY0" fmla="*/ 0 h 1029501"/>
              <a:gd name="connsiteX1" fmla="*/ 789962 w 1027800"/>
              <a:gd name="connsiteY1" fmla="*/ 0 h 1029501"/>
              <a:gd name="connsiteX2" fmla="*/ 840927 w 1027800"/>
              <a:gd name="connsiteY2" fmla="*/ 48258 h 1029501"/>
              <a:gd name="connsiteX3" fmla="*/ 789962 w 1027800"/>
              <a:gd name="connsiteY3" fmla="*/ 96516 h 1029501"/>
              <a:gd name="connsiteX4" fmla="*/ 840927 w 1027800"/>
              <a:gd name="connsiteY4" fmla="*/ 160860 h 1029501"/>
              <a:gd name="connsiteX5" fmla="*/ 889061 w 1027800"/>
              <a:gd name="connsiteY5" fmla="*/ 198393 h 1029501"/>
              <a:gd name="connsiteX6" fmla="*/ 889061 w 1027800"/>
              <a:gd name="connsiteY6" fmla="*/ 235927 h 1029501"/>
              <a:gd name="connsiteX7" fmla="*/ 840927 w 1027800"/>
              <a:gd name="connsiteY7" fmla="*/ 281504 h 1029501"/>
              <a:gd name="connsiteX8" fmla="*/ 840927 w 1027800"/>
              <a:gd name="connsiteY8" fmla="*/ 372658 h 1029501"/>
              <a:gd name="connsiteX9" fmla="*/ 840927 w 1027800"/>
              <a:gd name="connsiteY9" fmla="*/ 420916 h 1029501"/>
              <a:gd name="connsiteX10" fmla="*/ 840927 w 1027800"/>
              <a:gd name="connsiteY10" fmla="*/ 461131 h 1029501"/>
              <a:gd name="connsiteX11" fmla="*/ 889061 w 1027800"/>
              <a:gd name="connsiteY11" fmla="*/ 528155 h 1029501"/>
              <a:gd name="connsiteX12" fmla="*/ 979666 w 1027800"/>
              <a:gd name="connsiteY12" fmla="*/ 613947 h 1029501"/>
              <a:gd name="connsiteX13" fmla="*/ 1027800 w 1027800"/>
              <a:gd name="connsiteY13" fmla="*/ 613947 h 1029501"/>
              <a:gd name="connsiteX14" fmla="*/ 1027800 w 1027800"/>
              <a:gd name="connsiteY14" fmla="*/ 747997 h 1029501"/>
              <a:gd name="connsiteX15" fmla="*/ 889061 w 1027800"/>
              <a:gd name="connsiteY15" fmla="*/ 747997 h 1029501"/>
              <a:gd name="connsiteX16" fmla="*/ 840927 w 1027800"/>
              <a:gd name="connsiteY16" fmla="*/ 782850 h 1029501"/>
              <a:gd name="connsiteX17" fmla="*/ 840927 w 1027800"/>
              <a:gd name="connsiteY17" fmla="*/ 831108 h 1029501"/>
              <a:gd name="connsiteX18" fmla="*/ 789962 w 1027800"/>
              <a:gd name="connsiteY18" fmla="*/ 831108 h 1029501"/>
              <a:gd name="connsiteX19" fmla="*/ 702189 w 1027800"/>
              <a:gd name="connsiteY19" fmla="*/ 946390 h 1029501"/>
              <a:gd name="connsiteX20" fmla="*/ 651223 w 1027800"/>
              <a:gd name="connsiteY20" fmla="*/ 879366 h 1029501"/>
              <a:gd name="connsiteX21" fmla="*/ 557787 w 1027800"/>
              <a:gd name="connsiteY21" fmla="*/ 946390 h 1029501"/>
              <a:gd name="connsiteX22" fmla="*/ 557787 w 1027800"/>
              <a:gd name="connsiteY22" fmla="*/ 1029501 h 1029501"/>
              <a:gd name="connsiteX23" fmla="*/ 509653 w 1027800"/>
              <a:gd name="connsiteY23" fmla="*/ 1029501 h 1029501"/>
              <a:gd name="connsiteX24" fmla="*/ 390734 w 1027800"/>
              <a:gd name="connsiteY24" fmla="*/ 954433 h 1029501"/>
              <a:gd name="connsiteX25" fmla="*/ 419048 w 1027800"/>
              <a:gd name="connsiteY25" fmla="*/ 946390 h 1029501"/>
              <a:gd name="connsiteX26" fmla="*/ 419048 w 1027800"/>
              <a:gd name="connsiteY26" fmla="*/ 831108 h 1029501"/>
              <a:gd name="connsiteX27" fmla="*/ 328443 w 1027800"/>
              <a:gd name="connsiteY27" fmla="*/ 528155 h 1029501"/>
              <a:gd name="connsiteX28" fmla="*/ 240670 w 1027800"/>
              <a:gd name="connsiteY28" fmla="*/ 461131 h 1029501"/>
              <a:gd name="connsiteX29" fmla="*/ 152896 w 1027800"/>
              <a:gd name="connsiteY29" fmla="*/ 461131 h 1029501"/>
              <a:gd name="connsiteX30" fmla="*/ 152896 w 1027800"/>
              <a:gd name="connsiteY30" fmla="*/ 418235 h 1029501"/>
              <a:gd name="connsiteX31" fmla="*/ 101931 w 1027800"/>
              <a:gd name="connsiteY31" fmla="*/ 378020 h 1029501"/>
              <a:gd name="connsiteX32" fmla="*/ 101931 w 1027800"/>
              <a:gd name="connsiteY32" fmla="*/ 281504 h 1029501"/>
              <a:gd name="connsiteX33" fmla="*/ 0 w 1027800"/>
              <a:gd name="connsiteY33" fmla="*/ 235927 h 1029501"/>
              <a:gd name="connsiteX34" fmla="*/ 0 w 1027800"/>
              <a:gd name="connsiteY34" fmla="*/ 198393 h 1029501"/>
              <a:gd name="connsiteX35" fmla="*/ 101931 w 1027800"/>
              <a:gd name="connsiteY35" fmla="*/ 198393 h 1029501"/>
              <a:gd name="connsiteX36" fmla="*/ 152896 w 1027800"/>
              <a:gd name="connsiteY36" fmla="*/ 235927 h 1029501"/>
              <a:gd name="connsiteX37" fmla="*/ 240670 w 1027800"/>
              <a:gd name="connsiteY37" fmla="*/ 235927 h 1029501"/>
              <a:gd name="connsiteX38" fmla="*/ 328443 w 1027800"/>
              <a:gd name="connsiteY38" fmla="*/ 281504 h 1029501"/>
              <a:gd name="connsiteX39" fmla="*/ 328443 w 1027800"/>
              <a:gd name="connsiteY39" fmla="*/ 235927 h 1029501"/>
              <a:gd name="connsiteX40" fmla="*/ 419048 w 1027800"/>
              <a:gd name="connsiteY40" fmla="*/ 198393 h 1029501"/>
              <a:gd name="connsiteX41" fmla="*/ 509653 w 1027800"/>
              <a:gd name="connsiteY41" fmla="*/ 198393 h 1029501"/>
              <a:gd name="connsiteX42" fmla="*/ 557787 w 1027800"/>
              <a:gd name="connsiteY42" fmla="*/ 160860 h 1029501"/>
              <a:gd name="connsiteX43" fmla="*/ 651223 w 1027800"/>
              <a:gd name="connsiteY43" fmla="*/ 160860 h 1029501"/>
              <a:gd name="connsiteX44" fmla="*/ 747491 w 1027800"/>
              <a:gd name="connsiteY44" fmla="*/ 48258 h 102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7800" h="1029501">
                <a:moveTo>
                  <a:pt x="702189" y="0"/>
                </a:moveTo>
                <a:lnTo>
                  <a:pt x="789962" y="0"/>
                </a:lnTo>
                <a:lnTo>
                  <a:pt x="840927" y="48258"/>
                </a:lnTo>
                <a:lnTo>
                  <a:pt x="789962" y="96516"/>
                </a:lnTo>
                <a:lnTo>
                  <a:pt x="840927" y="160860"/>
                </a:lnTo>
                <a:lnTo>
                  <a:pt x="889061" y="198393"/>
                </a:lnTo>
                <a:lnTo>
                  <a:pt x="889061" y="235927"/>
                </a:lnTo>
                <a:lnTo>
                  <a:pt x="840927" y="281504"/>
                </a:lnTo>
                <a:lnTo>
                  <a:pt x="840927" y="372658"/>
                </a:lnTo>
                <a:lnTo>
                  <a:pt x="840927" y="420916"/>
                </a:lnTo>
                <a:lnTo>
                  <a:pt x="840927" y="461131"/>
                </a:lnTo>
                <a:lnTo>
                  <a:pt x="889061" y="528155"/>
                </a:lnTo>
                <a:lnTo>
                  <a:pt x="979666" y="613947"/>
                </a:lnTo>
                <a:lnTo>
                  <a:pt x="1027800" y="613947"/>
                </a:lnTo>
                <a:lnTo>
                  <a:pt x="1027800" y="747997"/>
                </a:lnTo>
                <a:lnTo>
                  <a:pt x="889061" y="747997"/>
                </a:lnTo>
                <a:lnTo>
                  <a:pt x="840927" y="782850"/>
                </a:lnTo>
                <a:lnTo>
                  <a:pt x="840927" y="831108"/>
                </a:lnTo>
                <a:lnTo>
                  <a:pt x="789962" y="831108"/>
                </a:lnTo>
                <a:lnTo>
                  <a:pt x="702189" y="946390"/>
                </a:lnTo>
                <a:lnTo>
                  <a:pt x="651223" y="879366"/>
                </a:lnTo>
                <a:lnTo>
                  <a:pt x="557787" y="946390"/>
                </a:lnTo>
                <a:lnTo>
                  <a:pt x="557787" y="1029501"/>
                </a:lnTo>
                <a:lnTo>
                  <a:pt x="509653" y="1029501"/>
                </a:lnTo>
                <a:lnTo>
                  <a:pt x="390734" y="954433"/>
                </a:lnTo>
                <a:lnTo>
                  <a:pt x="419048" y="946390"/>
                </a:lnTo>
                <a:lnTo>
                  <a:pt x="419048" y="831108"/>
                </a:lnTo>
                <a:lnTo>
                  <a:pt x="328443" y="528155"/>
                </a:lnTo>
                <a:lnTo>
                  <a:pt x="240670" y="461131"/>
                </a:lnTo>
                <a:lnTo>
                  <a:pt x="152896" y="461131"/>
                </a:lnTo>
                <a:lnTo>
                  <a:pt x="152896" y="418235"/>
                </a:lnTo>
                <a:lnTo>
                  <a:pt x="101931" y="378020"/>
                </a:lnTo>
                <a:lnTo>
                  <a:pt x="101931" y="281504"/>
                </a:lnTo>
                <a:lnTo>
                  <a:pt x="0" y="235927"/>
                </a:lnTo>
                <a:lnTo>
                  <a:pt x="0" y="198393"/>
                </a:lnTo>
                <a:lnTo>
                  <a:pt x="101931" y="198393"/>
                </a:lnTo>
                <a:lnTo>
                  <a:pt x="152896" y="235927"/>
                </a:lnTo>
                <a:lnTo>
                  <a:pt x="240670" y="235927"/>
                </a:lnTo>
                <a:lnTo>
                  <a:pt x="328443" y="281504"/>
                </a:lnTo>
                <a:lnTo>
                  <a:pt x="328443" y="235927"/>
                </a:lnTo>
                <a:lnTo>
                  <a:pt x="419048" y="198393"/>
                </a:lnTo>
                <a:lnTo>
                  <a:pt x="509653" y="198393"/>
                </a:lnTo>
                <a:lnTo>
                  <a:pt x="557787" y="160860"/>
                </a:lnTo>
                <a:lnTo>
                  <a:pt x="651223" y="160860"/>
                </a:lnTo>
                <a:lnTo>
                  <a:pt x="747491" y="4825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pt-BR" dirty="0"/>
              <a:t> </a:t>
            </a:r>
          </a:p>
        </p:txBody>
      </p:sp>
      <p:sp>
        <p:nvSpPr>
          <p:cNvPr id="28" name="Espaço Reservado para Texto 125">
            <a:extLst>
              <a:ext uri="{FF2B5EF4-FFF2-40B4-BE49-F238E27FC236}">
                <a16:creationId xmlns:a16="http://schemas.microsoft.com/office/drawing/2014/main" id="{DD0885F1-7FED-473D-B3CD-DD9D24331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60765" y="888468"/>
            <a:ext cx="2080528" cy="1893137"/>
          </a:xfrm>
          <a:custGeom>
            <a:avLst/>
            <a:gdLst>
              <a:gd name="connsiteX0" fmla="*/ 439948 w 2080528"/>
              <a:gd name="connsiteY0" fmla="*/ 0 h 1893137"/>
              <a:gd name="connsiteX1" fmla="*/ 669856 w 2080528"/>
              <a:gd name="connsiteY1" fmla="*/ 0 h 1893137"/>
              <a:gd name="connsiteX2" fmla="*/ 669856 w 2080528"/>
              <a:gd name="connsiteY2" fmla="*/ 101753 h 1893137"/>
              <a:gd name="connsiteX3" fmla="*/ 720947 w 2080528"/>
              <a:gd name="connsiteY3" fmla="*/ 112464 h 1893137"/>
              <a:gd name="connsiteX4" fmla="*/ 757846 w 2080528"/>
              <a:gd name="connsiteY4" fmla="*/ 149951 h 1893137"/>
              <a:gd name="connsiteX5" fmla="*/ 851512 w 2080528"/>
              <a:gd name="connsiteY5" fmla="*/ 149951 h 1893137"/>
              <a:gd name="connsiteX6" fmla="*/ 950855 w 2080528"/>
              <a:gd name="connsiteY6" fmla="*/ 232960 h 1893137"/>
              <a:gd name="connsiteX7" fmla="*/ 950855 w 2080528"/>
              <a:gd name="connsiteY7" fmla="*/ 366846 h 1893137"/>
              <a:gd name="connsiteX8" fmla="*/ 999108 w 2080528"/>
              <a:gd name="connsiteY8" fmla="*/ 415044 h 1893137"/>
              <a:gd name="connsiteX9" fmla="*/ 1038845 w 2080528"/>
              <a:gd name="connsiteY9" fmla="*/ 516797 h 1893137"/>
              <a:gd name="connsiteX10" fmla="*/ 1129673 w 2080528"/>
              <a:gd name="connsiteY10" fmla="*/ 564996 h 1893137"/>
              <a:gd name="connsiteX11" fmla="*/ 1129673 w 2080528"/>
              <a:gd name="connsiteY11" fmla="*/ 613194 h 1893137"/>
              <a:gd name="connsiteX12" fmla="*/ 999108 w 2080528"/>
              <a:gd name="connsiteY12" fmla="*/ 613194 h 1893137"/>
              <a:gd name="connsiteX13" fmla="*/ 1078582 w 2080528"/>
              <a:gd name="connsiteY13" fmla="*/ 648005 h 1893137"/>
              <a:gd name="connsiteX14" fmla="*/ 1220501 w 2080528"/>
              <a:gd name="connsiteY14" fmla="*/ 564996 h 1893137"/>
              <a:gd name="connsiteX15" fmla="*/ 1271592 w 2080528"/>
              <a:gd name="connsiteY15" fmla="*/ 564996 h 1893137"/>
              <a:gd name="connsiteX16" fmla="*/ 1319844 w 2080528"/>
              <a:gd name="connsiteY16" fmla="*/ 564996 h 1893137"/>
              <a:gd name="connsiteX17" fmla="*/ 1319844 w 2080528"/>
              <a:gd name="connsiteY17" fmla="*/ 613194 h 1893137"/>
              <a:gd name="connsiteX18" fmla="*/ 1319844 w 2080528"/>
              <a:gd name="connsiteY18" fmla="*/ 648005 h 1893137"/>
              <a:gd name="connsiteX19" fmla="*/ 1271592 w 2080528"/>
              <a:gd name="connsiteY19" fmla="*/ 648005 h 1893137"/>
              <a:gd name="connsiteX20" fmla="*/ 1319844 w 2080528"/>
              <a:gd name="connsiteY20" fmla="*/ 696203 h 1893137"/>
              <a:gd name="connsiteX21" fmla="*/ 1359581 w 2080528"/>
              <a:gd name="connsiteY21" fmla="*/ 648005 h 1893137"/>
              <a:gd name="connsiteX22" fmla="*/ 1359581 w 2080528"/>
              <a:gd name="connsiteY22" fmla="*/ 696203 h 1893137"/>
              <a:gd name="connsiteX23" fmla="*/ 1410672 w 2080528"/>
              <a:gd name="connsiteY23" fmla="*/ 696203 h 1893137"/>
              <a:gd name="connsiteX24" fmla="*/ 1461763 w 2080528"/>
              <a:gd name="connsiteY24" fmla="*/ 648005 h 1893137"/>
              <a:gd name="connsiteX25" fmla="*/ 1461763 w 2080528"/>
              <a:gd name="connsiteY25" fmla="*/ 696203 h 1893137"/>
              <a:gd name="connsiteX26" fmla="*/ 1498662 w 2080528"/>
              <a:gd name="connsiteY26" fmla="*/ 696203 h 1893137"/>
              <a:gd name="connsiteX27" fmla="*/ 1549752 w 2080528"/>
              <a:gd name="connsiteY27" fmla="*/ 648005 h 1893137"/>
              <a:gd name="connsiteX28" fmla="*/ 1549752 w 2080528"/>
              <a:gd name="connsiteY28" fmla="*/ 696203 h 1893137"/>
              <a:gd name="connsiteX29" fmla="*/ 1498662 w 2080528"/>
              <a:gd name="connsiteY29" fmla="*/ 779212 h 1893137"/>
              <a:gd name="connsiteX30" fmla="*/ 1549752 w 2080528"/>
              <a:gd name="connsiteY30" fmla="*/ 779212 h 1893137"/>
              <a:gd name="connsiteX31" fmla="*/ 1600843 w 2080528"/>
              <a:gd name="connsiteY31" fmla="*/ 696203 h 1893137"/>
              <a:gd name="connsiteX32" fmla="*/ 1688833 w 2080528"/>
              <a:gd name="connsiteY32" fmla="*/ 613194 h 1893137"/>
              <a:gd name="connsiteX33" fmla="*/ 1739923 w 2080528"/>
              <a:gd name="connsiteY33" fmla="*/ 613194 h 1893137"/>
              <a:gd name="connsiteX34" fmla="*/ 1779661 w 2080528"/>
              <a:gd name="connsiteY34" fmla="*/ 516797 h 1893137"/>
              <a:gd name="connsiteX35" fmla="*/ 1870489 w 2080528"/>
              <a:gd name="connsiteY35" fmla="*/ 449854 h 1893137"/>
              <a:gd name="connsiteX36" fmla="*/ 1870489 w 2080528"/>
              <a:gd name="connsiteY36" fmla="*/ 516797 h 1893137"/>
              <a:gd name="connsiteX37" fmla="*/ 1890357 w 2080528"/>
              <a:gd name="connsiteY37" fmla="*/ 449854 h 1893137"/>
              <a:gd name="connsiteX38" fmla="*/ 1989700 w 2080528"/>
              <a:gd name="connsiteY38" fmla="*/ 516797 h 1893137"/>
              <a:gd name="connsiteX39" fmla="*/ 2037953 w 2080528"/>
              <a:gd name="connsiteY39" fmla="*/ 564996 h 1893137"/>
              <a:gd name="connsiteX40" fmla="*/ 2080528 w 2080528"/>
              <a:gd name="connsiteY40" fmla="*/ 564996 h 1893137"/>
              <a:gd name="connsiteX41" fmla="*/ 2080528 w 2080528"/>
              <a:gd name="connsiteY41" fmla="*/ 696203 h 1893137"/>
              <a:gd name="connsiteX42" fmla="*/ 1989700 w 2080528"/>
              <a:gd name="connsiteY42" fmla="*/ 779212 h 1893137"/>
              <a:gd name="connsiteX43" fmla="*/ 1989700 w 2080528"/>
              <a:gd name="connsiteY43" fmla="*/ 886320 h 1893137"/>
              <a:gd name="connsiteX44" fmla="*/ 1941448 w 2080528"/>
              <a:gd name="connsiteY44" fmla="*/ 931841 h 1893137"/>
              <a:gd name="connsiteX45" fmla="*/ 1870489 w 2080528"/>
              <a:gd name="connsiteY45" fmla="*/ 1065726 h 1893137"/>
              <a:gd name="connsiteX46" fmla="*/ 1717216 w 2080528"/>
              <a:gd name="connsiteY46" fmla="*/ 1159446 h 1893137"/>
              <a:gd name="connsiteX47" fmla="*/ 1768307 w 2080528"/>
              <a:gd name="connsiteY47" fmla="*/ 1204967 h 1893137"/>
              <a:gd name="connsiteX48" fmla="*/ 1731408 w 2080528"/>
              <a:gd name="connsiteY48" fmla="*/ 1346885 h 1893137"/>
              <a:gd name="connsiteX49" fmla="*/ 1637742 w 2080528"/>
              <a:gd name="connsiteY49" fmla="*/ 1395084 h 1893137"/>
              <a:gd name="connsiteX50" fmla="*/ 1600843 w 2080528"/>
              <a:gd name="connsiteY50" fmla="*/ 1443283 h 1893137"/>
              <a:gd name="connsiteX51" fmla="*/ 1600843 w 2080528"/>
              <a:gd name="connsiteY51" fmla="*/ 1478093 h 1893137"/>
              <a:gd name="connsiteX52" fmla="*/ 1549752 w 2080528"/>
              <a:gd name="connsiteY52" fmla="*/ 1526292 h 1893137"/>
              <a:gd name="connsiteX53" fmla="*/ 1600843 w 2080528"/>
              <a:gd name="connsiteY53" fmla="*/ 1563780 h 1893137"/>
              <a:gd name="connsiteX54" fmla="*/ 1549752 w 2080528"/>
              <a:gd name="connsiteY54" fmla="*/ 1676243 h 1893137"/>
              <a:gd name="connsiteX55" fmla="*/ 1498662 w 2080528"/>
              <a:gd name="connsiteY55" fmla="*/ 1761930 h 1893137"/>
              <a:gd name="connsiteX56" fmla="*/ 1410672 w 2080528"/>
              <a:gd name="connsiteY56" fmla="*/ 1893137 h 1893137"/>
              <a:gd name="connsiteX57" fmla="*/ 340605 w 2080528"/>
              <a:gd name="connsiteY57" fmla="*/ 1855649 h 1893137"/>
              <a:gd name="connsiteX58" fmla="*/ 292353 w 2080528"/>
              <a:gd name="connsiteY58" fmla="*/ 1810128 h 1893137"/>
              <a:gd name="connsiteX59" fmla="*/ 269646 w 2080528"/>
              <a:gd name="connsiteY59" fmla="*/ 1761930 h 1893137"/>
              <a:gd name="connsiteX60" fmla="*/ 221393 w 2080528"/>
              <a:gd name="connsiteY60" fmla="*/ 1724442 h 1893137"/>
              <a:gd name="connsiteX61" fmla="*/ 221393 w 2080528"/>
              <a:gd name="connsiteY61" fmla="*/ 1611978 h 1893137"/>
              <a:gd name="connsiteX62" fmla="*/ 139080 w 2080528"/>
              <a:gd name="connsiteY62" fmla="*/ 1526292 h 1893137"/>
              <a:gd name="connsiteX63" fmla="*/ 79475 w 2080528"/>
              <a:gd name="connsiteY63" fmla="*/ 1443283 h 1893137"/>
              <a:gd name="connsiteX64" fmla="*/ 210040 w 2080528"/>
              <a:gd name="connsiteY64" fmla="*/ 1148735 h 1893137"/>
              <a:gd name="connsiteX65" fmla="*/ 380342 w 2080528"/>
              <a:gd name="connsiteY65" fmla="*/ 744402 h 1893137"/>
              <a:gd name="connsiteX66" fmla="*/ 340605 w 2080528"/>
              <a:gd name="connsiteY66" fmla="*/ 696203 h 1893137"/>
              <a:gd name="connsiteX67" fmla="*/ 278161 w 2080528"/>
              <a:gd name="connsiteY67" fmla="*/ 658715 h 1893137"/>
              <a:gd name="connsiteX68" fmla="*/ 232747 w 2080528"/>
              <a:gd name="connsiteY68" fmla="*/ 669426 h 1893137"/>
              <a:gd name="connsiteX69" fmla="*/ 139080 w 2080528"/>
              <a:gd name="connsiteY69" fmla="*/ 613194 h 1893137"/>
              <a:gd name="connsiteX70" fmla="*/ 0 w 2080528"/>
              <a:gd name="connsiteY70" fmla="*/ 449854 h 1893137"/>
              <a:gd name="connsiteX71" fmla="*/ 0 w 2080528"/>
              <a:gd name="connsiteY71" fmla="*/ 187439 h 1893137"/>
              <a:gd name="connsiteX72" fmla="*/ 90828 w 2080528"/>
              <a:gd name="connsiteY72" fmla="*/ 149951 h 1893137"/>
              <a:gd name="connsiteX73" fmla="*/ 139080 w 2080528"/>
              <a:gd name="connsiteY73" fmla="*/ 149951 h 1893137"/>
              <a:gd name="connsiteX74" fmla="*/ 181656 w 2080528"/>
              <a:gd name="connsiteY74" fmla="*/ 149951 h 1893137"/>
              <a:gd name="connsiteX75" fmla="*/ 232747 w 2080528"/>
              <a:gd name="connsiteY75" fmla="*/ 112464 h 1893137"/>
              <a:gd name="connsiteX76" fmla="*/ 295191 w 2080528"/>
              <a:gd name="connsiteY76" fmla="*/ 112464 h 1893137"/>
              <a:gd name="connsiteX77" fmla="*/ 357635 w 2080528"/>
              <a:gd name="connsiteY77" fmla="*/ 112464 h 1893137"/>
              <a:gd name="connsiteX78" fmla="*/ 488200 w 2080528"/>
              <a:gd name="connsiteY78" fmla="*/ 112464 h 1893137"/>
              <a:gd name="connsiteX79" fmla="*/ 439948 w 2080528"/>
              <a:gd name="connsiteY79" fmla="*/ 37488 h 189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080528" h="1893137">
                <a:moveTo>
                  <a:pt x="439948" y="0"/>
                </a:moveTo>
                <a:lnTo>
                  <a:pt x="669856" y="0"/>
                </a:lnTo>
                <a:lnTo>
                  <a:pt x="669856" y="101753"/>
                </a:lnTo>
                <a:lnTo>
                  <a:pt x="720947" y="112464"/>
                </a:lnTo>
                <a:lnTo>
                  <a:pt x="757846" y="149951"/>
                </a:lnTo>
                <a:lnTo>
                  <a:pt x="851512" y="149951"/>
                </a:lnTo>
                <a:lnTo>
                  <a:pt x="950855" y="232960"/>
                </a:lnTo>
                <a:lnTo>
                  <a:pt x="950855" y="366846"/>
                </a:lnTo>
                <a:lnTo>
                  <a:pt x="999108" y="415044"/>
                </a:lnTo>
                <a:lnTo>
                  <a:pt x="1038845" y="516797"/>
                </a:lnTo>
                <a:lnTo>
                  <a:pt x="1129673" y="564996"/>
                </a:lnTo>
                <a:lnTo>
                  <a:pt x="1129673" y="613194"/>
                </a:lnTo>
                <a:lnTo>
                  <a:pt x="999108" y="613194"/>
                </a:lnTo>
                <a:lnTo>
                  <a:pt x="1078582" y="648005"/>
                </a:lnTo>
                <a:lnTo>
                  <a:pt x="1220501" y="564996"/>
                </a:lnTo>
                <a:lnTo>
                  <a:pt x="1271592" y="564996"/>
                </a:lnTo>
                <a:lnTo>
                  <a:pt x="1319844" y="564996"/>
                </a:lnTo>
                <a:lnTo>
                  <a:pt x="1319844" y="613194"/>
                </a:lnTo>
                <a:lnTo>
                  <a:pt x="1319844" y="648005"/>
                </a:lnTo>
                <a:lnTo>
                  <a:pt x="1271592" y="648005"/>
                </a:lnTo>
                <a:lnTo>
                  <a:pt x="1319844" y="696203"/>
                </a:lnTo>
                <a:lnTo>
                  <a:pt x="1359581" y="648005"/>
                </a:lnTo>
                <a:lnTo>
                  <a:pt x="1359581" y="696203"/>
                </a:lnTo>
                <a:lnTo>
                  <a:pt x="1410672" y="696203"/>
                </a:lnTo>
                <a:lnTo>
                  <a:pt x="1461763" y="648005"/>
                </a:lnTo>
                <a:lnTo>
                  <a:pt x="1461763" y="696203"/>
                </a:lnTo>
                <a:lnTo>
                  <a:pt x="1498662" y="696203"/>
                </a:lnTo>
                <a:lnTo>
                  <a:pt x="1549752" y="648005"/>
                </a:lnTo>
                <a:lnTo>
                  <a:pt x="1549752" y="696203"/>
                </a:lnTo>
                <a:lnTo>
                  <a:pt x="1498662" y="779212"/>
                </a:lnTo>
                <a:lnTo>
                  <a:pt x="1549752" y="779212"/>
                </a:lnTo>
                <a:lnTo>
                  <a:pt x="1600843" y="696203"/>
                </a:lnTo>
                <a:lnTo>
                  <a:pt x="1688833" y="613194"/>
                </a:lnTo>
                <a:lnTo>
                  <a:pt x="1739923" y="613194"/>
                </a:lnTo>
                <a:lnTo>
                  <a:pt x="1779661" y="516797"/>
                </a:lnTo>
                <a:lnTo>
                  <a:pt x="1870489" y="449854"/>
                </a:lnTo>
                <a:lnTo>
                  <a:pt x="1870489" y="516797"/>
                </a:lnTo>
                <a:lnTo>
                  <a:pt x="1890357" y="449854"/>
                </a:lnTo>
                <a:lnTo>
                  <a:pt x="1989700" y="516797"/>
                </a:lnTo>
                <a:lnTo>
                  <a:pt x="2037953" y="564996"/>
                </a:lnTo>
                <a:lnTo>
                  <a:pt x="2080528" y="564996"/>
                </a:lnTo>
                <a:lnTo>
                  <a:pt x="2080528" y="696203"/>
                </a:lnTo>
                <a:lnTo>
                  <a:pt x="1989700" y="779212"/>
                </a:lnTo>
                <a:lnTo>
                  <a:pt x="1989700" y="886320"/>
                </a:lnTo>
                <a:lnTo>
                  <a:pt x="1941448" y="931841"/>
                </a:lnTo>
                <a:lnTo>
                  <a:pt x="1870489" y="1065726"/>
                </a:lnTo>
                <a:lnTo>
                  <a:pt x="1717216" y="1159446"/>
                </a:lnTo>
                <a:lnTo>
                  <a:pt x="1768307" y="1204967"/>
                </a:lnTo>
                <a:lnTo>
                  <a:pt x="1731408" y="1346885"/>
                </a:lnTo>
                <a:lnTo>
                  <a:pt x="1637742" y="1395084"/>
                </a:lnTo>
                <a:lnTo>
                  <a:pt x="1600843" y="1443283"/>
                </a:lnTo>
                <a:lnTo>
                  <a:pt x="1600843" y="1478093"/>
                </a:lnTo>
                <a:lnTo>
                  <a:pt x="1549752" y="1526292"/>
                </a:lnTo>
                <a:lnTo>
                  <a:pt x="1600843" y="1563780"/>
                </a:lnTo>
                <a:lnTo>
                  <a:pt x="1549752" y="1676243"/>
                </a:lnTo>
                <a:lnTo>
                  <a:pt x="1498662" y="1761930"/>
                </a:lnTo>
                <a:lnTo>
                  <a:pt x="1410672" y="1893137"/>
                </a:lnTo>
                <a:lnTo>
                  <a:pt x="340605" y="1855649"/>
                </a:lnTo>
                <a:lnTo>
                  <a:pt x="292353" y="1810128"/>
                </a:lnTo>
                <a:lnTo>
                  <a:pt x="269646" y="1761930"/>
                </a:lnTo>
                <a:lnTo>
                  <a:pt x="221393" y="1724442"/>
                </a:lnTo>
                <a:lnTo>
                  <a:pt x="221393" y="1611978"/>
                </a:lnTo>
                <a:lnTo>
                  <a:pt x="139080" y="1526292"/>
                </a:lnTo>
                <a:lnTo>
                  <a:pt x="79475" y="1443283"/>
                </a:lnTo>
                <a:lnTo>
                  <a:pt x="210040" y="1148735"/>
                </a:lnTo>
                <a:lnTo>
                  <a:pt x="380342" y="744402"/>
                </a:lnTo>
                <a:lnTo>
                  <a:pt x="340605" y="696203"/>
                </a:lnTo>
                <a:lnTo>
                  <a:pt x="278161" y="658715"/>
                </a:lnTo>
                <a:lnTo>
                  <a:pt x="232747" y="669426"/>
                </a:lnTo>
                <a:lnTo>
                  <a:pt x="139080" y="613194"/>
                </a:lnTo>
                <a:lnTo>
                  <a:pt x="0" y="449854"/>
                </a:lnTo>
                <a:lnTo>
                  <a:pt x="0" y="187439"/>
                </a:lnTo>
                <a:lnTo>
                  <a:pt x="90828" y="149951"/>
                </a:lnTo>
                <a:lnTo>
                  <a:pt x="139080" y="149951"/>
                </a:lnTo>
                <a:lnTo>
                  <a:pt x="181656" y="149951"/>
                </a:lnTo>
                <a:lnTo>
                  <a:pt x="232747" y="112464"/>
                </a:lnTo>
                <a:lnTo>
                  <a:pt x="295191" y="112464"/>
                </a:lnTo>
                <a:lnTo>
                  <a:pt x="357635" y="112464"/>
                </a:lnTo>
                <a:lnTo>
                  <a:pt x="488200" y="112464"/>
                </a:lnTo>
                <a:lnTo>
                  <a:pt x="439948" y="3748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29" name="Espaço Reservado para Texto 129">
            <a:extLst>
              <a:ext uri="{FF2B5EF4-FFF2-40B4-BE49-F238E27FC236}">
                <a16:creationId xmlns:a16="http://schemas.microsoft.com/office/drawing/2014/main" id="{C6B0FED2-FB6E-4058-AB7D-73399BA70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821" y="645729"/>
            <a:ext cx="788108" cy="835039"/>
          </a:xfrm>
          <a:custGeom>
            <a:avLst/>
            <a:gdLst>
              <a:gd name="connsiteX0" fmla="*/ 509283 w 788108"/>
              <a:gd name="connsiteY0" fmla="*/ 0 h 835039"/>
              <a:gd name="connsiteX1" fmla="*/ 597483 w 788108"/>
              <a:gd name="connsiteY1" fmla="*/ 40275 h 835039"/>
              <a:gd name="connsiteX2" fmla="*/ 648696 w 788108"/>
              <a:gd name="connsiteY2" fmla="*/ 255076 h 835039"/>
              <a:gd name="connsiteX3" fmla="*/ 648696 w 788108"/>
              <a:gd name="connsiteY3" fmla="*/ 303407 h 835039"/>
              <a:gd name="connsiteX4" fmla="*/ 685683 w 788108"/>
              <a:gd name="connsiteY4" fmla="*/ 303407 h 835039"/>
              <a:gd name="connsiteX5" fmla="*/ 685683 w 788108"/>
              <a:gd name="connsiteY5" fmla="*/ 378587 h 835039"/>
              <a:gd name="connsiteX6" fmla="*/ 788108 w 788108"/>
              <a:gd name="connsiteY6" fmla="*/ 418862 h 835039"/>
              <a:gd name="connsiteX7" fmla="*/ 788108 w 788108"/>
              <a:gd name="connsiteY7" fmla="*/ 467192 h 835039"/>
              <a:gd name="connsiteX8" fmla="*/ 736895 w 788108"/>
              <a:gd name="connsiteY8" fmla="*/ 550428 h 835039"/>
              <a:gd name="connsiteX9" fmla="*/ 685683 w 788108"/>
              <a:gd name="connsiteY9" fmla="*/ 588018 h 835039"/>
              <a:gd name="connsiteX10" fmla="*/ 597483 w 788108"/>
              <a:gd name="connsiteY10" fmla="*/ 636348 h 835039"/>
              <a:gd name="connsiteX11" fmla="*/ 597483 w 788108"/>
              <a:gd name="connsiteY11" fmla="*/ 673938 h 835039"/>
              <a:gd name="connsiteX12" fmla="*/ 557651 w 788108"/>
              <a:gd name="connsiteY12" fmla="*/ 719584 h 835039"/>
              <a:gd name="connsiteX13" fmla="*/ 509283 w 788108"/>
              <a:gd name="connsiteY13" fmla="*/ 733009 h 835039"/>
              <a:gd name="connsiteX14" fmla="*/ 497902 w 788108"/>
              <a:gd name="connsiteY14" fmla="*/ 786709 h 835039"/>
              <a:gd name="connsiteX15" fmla="*/ 458070 w 788108"/>
              <a:gd name="connsiteY15" fmla="*/ 835039 h 835039"/>
              <a:gd name="connsiteX16" fmla="*/ 367025 w 788108"/>
              <a:gd name="connsiteY16" fmla="*/ 786709 h 835039"/>
              <a:gd name="connsiteX17" fmla="*/ 330038 w 788108"/>
              <a:gd name="connsiteY17" fmla="*/ 692733 h 835039"/>
              <a:gd name="connsiteX18" fmla="*/ 278825 w 788108"/>
              <a:gd name="connsiteY18" fmla="*/ 636348 h 835039"/>
              <a:gd name="connsiteX19" fmla="*/ 270290 w 788108"/>
              <a:gd name="connsiteY19" fmla="*/ 502097 h 835039"/>
              <a:gd name="connsiteX20" fmla="*/ 179245 w 788108"/>
              <a:gd name="connsiteY20" fmla="*/ 418862 h 835039"/>
              <a:gd name="connsiteX21" fmla="*/ 88200 w 788108"/>
              <a:gd name="connsiteY21" fmla="*/ 418862 h 835039"/>
              <a:gd name="connsiteX22" fmla="*/ 51213 w 788108"/>
              <a:gd name="connsiteY22" fmla="*/ 378587 h 835039"/>
              <a:gd name="connsiteX23" fmla="*/ 0 w 788108"/>
              <a:gd name="connsiteY23" fmla="*/ 370532 h 835039"/>
              <a:gd name="connsiteX24" fmla="*/ 0 w 788108"/>
              <a:gd name="connsiteY24" fmla="*/ 268501 h 835039"/>
              <a:gd name="connsiteX25" fmla="*/ 51213 w 788108"/>
              <a:gd name="connsiteY25" fmla="*/ 268501 h 835039"/>
              <a:gd name="connsiteX26" fmla="*/ 88200 w 788108"/>
              <a:gd name="connsiteY26" fmla="*/ 303407 h 835039"/>
              <a:gd name="connsiteX27" fmla="*/ 139413 w 788108"/>
              <a:gd name="connsiteY27" fmla="*/ 303407 h 835039"/>
              <a:gd name="connsiteX28" fmla="*/ 139413 w 788108"/>
              <a:gd name="connsiteY28" fmla="*/ 268501 h 835039"/>
              <a:gd name="connsiteX29" fmla="*/ 179245 w 788108"/>
              <a:gd name="connsiteY29" fmla="*/ 303407 h 835039"/>
              <a:gd name="connsiteX30" fmla="*/ 241838 w 788108"/>
              <a:gd name="connsiteY30" fmla="*/ 268501 h 835039"/>
              <a:gd name="connsiteX31" fmla="*/ 278825 w 788108"/>
              <a:gd name="connsiteY31" fmla="*/ 303407 h 835039"/>
              <a:gd name="connsiteX32" fmla="*/ 330038 w 788108"/>
              <a:gd name="connsiteY32" fmla="*/ 303407 h 835039"/>
              <a:gd name="connsiteX33" fmla="*/ 367025 w 788108"/>
              <a:gd name="connsiteY33" fmla="*/ 268501 h 835039"/>
              <a:gd name="connsiteX34" fmla="*/ 458070 w 788108"/>
              <a:gd name="connsiteY34" fmla="*/ 85920 h 835039"/>
              <a:gd name="connsiteX35" fmla="*/ 509283 w 788108"/>
              <a:gd name="connsiteY35" fmla="*/ 40275 h 83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8108" h="835039">
                <a:moveTo>
                  <a:pt x="509283" y="0"/>
                </a:moveTo>
                <a:lnTo>
                  <a:pt x="597483" y="40275"/>
                </a:lnTo>
                <a:lnTo>
                  <a:pt x="648696" y="255076"/>
                </a:lnTo>
                <a:lnTo>
                  <a:pt x="648696" y="303407"/>
                </a:lnTo>
                <a:lnTo>
                  <a:pt x="685683" y="303407"/>
                </a:lnTo>
                <a:lnTo>
                  <a:pt x="685683" y="378587"/>
                </a:lnTo>
                <a:lnTo>
                  <a:pt x="788108" y="418862"/>
                </a:lnTo>
                <a:lnTo>
                  <a:pt x="788108" y="467192"/>
                </a:lnTo>
                <a:lnTo>
                  <a:pt x="736895" y="550428"/>
                </a:lnTo>
                <a:lnTo>
                  <a:pt x="685683" y="588018"/>
                </a:lnTo>
                <a:lnTo>
                  <a:pt x="597483" y="636348"/>
                </a:lnTo>
                <a:lnTo>
                  <a:pt x="597483" y="673938"/>
                </a:lnTo>
                <a:lnTo>
                  <a:pt x="557651" y="719584"/>
                </a:lnTo>
                <a:lnTo>
                  <a:pt x="509283" y="733009"/>
                </a:lnTo>
                <a:lnTo>
                  <a:pt x="497902" y="786709"/>
                </a:lnTo>
                <a:lnTo>
                  <a:pt x="458070" y="835039"/>
                </a:lnTo>
                <a:lnTo>
                  <a:pt x="367025" y="786709"/>
                </a:lnTo>
                <a:lnTo>
                  <a:pt x="330038" y="692733"/>
                </a:lnTo>
                <a:lnTo>
                  <a:pt x="278825" y="636348"/>
                </a:lnTo>
                <a:lnTo>
                  <a:pt x="270290" y="502097"/>
                </a:lnTo>
                <a:lnTo>
                  <a:pt x="179245" y="418862"/>
                </a:lnTo>
                <a:lnTo>
                  <a:pt x="88200" y="418862"/>
                </a:lnTo>
                <a:lnTo>
                  <a:pt x="51213" y="378587"/>
                </a:lnTo>
                <a:lnTo>
                  <a:pt x="0" y="370532"/>
                </a:lnTo>
                <a:lnTo>
                  <a:pt x="0" y="268501"/>
                </a:lnTo>
                <a:lnTo>
                  <a:pt x="51213" y="268501"/>
                </a:lnTo>
                <a:lnTo>
                  <a:pt x="88200" y="303407"/>
                </a:lnTo>
                <a:lnTo>
                  <a:pt x="139413" y="303407"/>
                </a:lnTo>
                <a:lnTo>
                  <a:pt x="139413" y="268501"/>
                </a:lnTo>
                <a:lnTo>
                  <a:pt x="179245" y="303407"/>
                </a:lnTo>
                <a:lnTo>
                  <a:pt x="241838" y="268501"/>
                </a:lnTo>
                <a:lnTo>
                  <a:pt x="278825" y="303407"/>
                </a:lnTo>
                <a:lnTo>
                  <a:pt x="330038" y="303407"/>
                </a:lnTo>
                <a:lnTo>
                  <a:pt x="367025" y="268501"/>
                </a:lnTo>
                <a:lnTo>
                  <a:pt x="458070" y="85920"/>
                </a:lnTo>
                <a:lnTo>
                  <a:pt x="509283" y="4027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r>
              <a:rPr lang="pt-BR" dirty="0"/>
              <a:t>nível</a:t>
            </a:r>
          </a:p>
        </p:txBody>
      </p:sp>
      <p:sp>
        <p:nvSpPr>
          <p:cNvPr id="30" name="Espaço Reservado para Texto 133">
            <a:extLst>
              <a:ext uri="{FF2B5EF4-FFF2-40B4-BE49-F238E27FC236}">
                <a16:creationId xmlns:a16="http://schemas.microsoft.com/office/drawing/2014/main" id="{001B5BAF-600C-469C-9A87-8E17B99F18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10531" y="2504345"/>
            <a:ext cx="1110254" cy="899860"/>
          </a:xfrm>
          <a:custGeom>
            <a:avLst/>
            <a:gdLst>
              <a:gd name="connsiteX0" fmla="*/ 450333 w 1110254"/>
              <a:gd name="connsiteY0" fmla="*/ 0 h 899860"/>
              <a:gd name="connsiteX1" fmla="*/ 600444 w 1110254"/>
              <a:gd name="connsiteY1" fmla="*/ 0 h 899860"/>
              <a:gd name="connsiteX2" fmla="*/ 691077 w 1110254"/>
              <a:gd name="connsiteY2" fmla="*/ 104760 h 899860"/>
              <a:gd name="connsiteX3" fmla="*/ 821362 w 1110254"/>
              <a:gd name="connsiteY3" fmla="*/ 153111 h 899860"/>
              <a:gd name="connsiteX4" fmla="*/ 821362 w 1110254"/>
              <a:gd name="connsiteY4" fmla="*/ 206834 h 899860"/>
              <a:gd name="connsiteX5" fmla="*/ 821362 w 1110254"/>
              <a:gd name="connsiteY5" fmla="*/ 260557 h 899860"/>
              <a:gd name="connsiteX6" fmla="*/ 821362 w 1110254"/>
              <a:gd name="connsiteY6" fmla="*/ 359944 h 899860"/>
              <a:gd name="connsiteX7" fmla="*/ 923324 w 1110254"/>
              <a:gd name="connsiteY7" fmla="*/ 483507 h 899860"/>
              <a:gd name="connsiteX8" fmla="*/ 1062105 w 1110254"/>
              <a:gd name="connsiteY8" fmla="*/ 483507 h 899860"/>
              <a:gd name="connsiteX9" fmla="*/ 1062105 w 1110254"/>
              <a:gd name="connsiteY9" fmla="*/ 569464 h 899860"/>
              <a:gd name="connsiteX10" fmla="*/ 1110254 w 1110254"/>
              <a:gd name="connsiteY10" fmla="*/ 652734 h 899860"/>
              <a:gd name="connsiteX11" fmla="*/ 1110254 w 1110254"/>
              <a:gd name="connsiteY11" fmla="*/ 693027 h 899860"/>
              <a:gd name="connsiteX12" fmla="*/ 1062105 w 1110254"/>
              <a:gd name="connsiteY12" fmla="*/ 741377 h 899860"/>
              <a:gd name="connsiteX13" fmla="*/ 1022453 w 1110254"/>
              <a:gd name="connsiteY13" fmla="*/ 851509 h 899860"/>
              <a:gd name="connsiteX14" fmla="*/ 971472 w 1110254"/>
              <a:gd name="connsiteY14" fmla="*/ 899860 h 899860"/>
              <a:gd name="connsiteX15" fmla="*/ 778877 w 1110254"/>
              <a:gd name="connsiteY15" fmla="*/ 899860 h 899860"/>
              <a:gd name="connsiteX16" fmla="*/ 730729 w 1110254"/>
              <a:gd name="connsiteY16" fmla="*/ 851509 h 899860"/>
              <a:gd name="connsiteX17" fmla="*/ 679748 w 1110254"/>
              <a:gd name="connsiteY17" fmla="*/ 851509 h 899860"/>
              <a:gd name="connsiteX18" fmla="*/ 600444 w 1110254"/>
              <a:gd name="connsiteY18" fmla="*/ 784356 h 899860"/>
              <a:gd name="connsiteX19" fmla="*/ 600444 w 1110254"/>
              <a:gd name="connsiteY19" fmla="*/ 741377 h 899860"/>
              <a:gd name="connsiteX20" fmla="*/ 359700 w 1110254"/>
              <a:gd name="connsiteY20" fmla="*/ 741377 h 899860"/>
              <a:gd name="connsiteX21" fmla="*/ 320048 w 1110254"/>
              <a:gd name="connsiteY21" fmla="*/ 693027 h 899860"/>
              <a:gd name="connsiteX22" fmla="*/ 220918 w 1110254"/>
              <a:gd name="connsiteY22" fmla="*/ 652734 h 899860"/>
              <a:gd name="connsiteX23" fmla="*/ 181266 w 1110254"/>
              <a:gd name="connsiteY23" fmla="*/ 521113 h 899860"/>
              <a:gd name="connsiteX24" fmla="*/ 220918 w 1110254"/>
              <a:gd name="connsiteY24" fmla="*/ 521113 h 899860"/>
              <a:gd name="connsiteX25" fmla="*/ 181266 w 1110254"/>
              <a:gd name="connsiteY25" fmla="*/ 405609 h 899860"/>
              <a:gd name="connsiteX26" fmla="*/ 138782 w 1110254"/>
              <a:gd name="connsiteY26" fmla="*/ 322338 h 899860"/>
              <a:gd name="connsiteX27" fmla="*/ 0 w 1110254"/>
              <a:gd name="connsiteY27" fmla="*/ 284732 h 899860"/>
              <a:gd name="connsiteX28" fmla="*/ 42484 w 1110254"/>
              <a:gd name="connsiteY28" fmla="*/ 247126 h 899860"/>
              <a:gd name="connsiteX29" fmla="*/ 150111 w 1110254"/>
              <a:gd name="connsiteY29" fmla="*/ 255184 h 899860"/>
              <a:gd name="connsiteX30" fmla="*/ 220918 w 1110254"/>
              <a:gd name="connsiteY30" fmla="*/ 228323 h 899860"/>
              <a:gd name="connsiteX31" fmla="*/ 339874 w 1110254"/>
              <a:gd name="connsiteY31" fmla="*/ 153111 h 899860"/>
              <a:gd name="connsiteX32" fmla="*/ 410681 w 1110254"/>
              <a:gd name="connsiteY32" fmla="*/ 153111 h 899860"/>
              <a:gd name="connsiteX33" fmla="*/ 419178 w 1110254"/>
              <a:gd name="connsiteY33" fmla="*/ 85957 h 899860"/>
              <a:gd name="connsiteX34" fmla="*/ 461662 w 1110254"/>
              <a:gd name="connsiteY34" fmla="*/ 67154 h 89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10254" h="899860">
                <a:moveTo>
                  <a:pt x="450333" y="0"/>
                </a:moveTo>
                <a:lnTo>
                  <a:pt x="600444" y="0"/>
                </a:lnTo>
                <a:lnTo>
                  <a:pt x="691077" y="104760"/>
                </a:lnTo>
                <a:lnTo>
                  <a:pt x="821362" y="153111"/>
                </a:lnTo>
                <a:lnTo>
                  <a:pt x="821362" y="206834"/>
                </a:lnTo>
                <a:lnTo>
                  <a:pt x="821362" y="260557"/>
                </a:lnTo>
                <a:lnTo>
                  <a:pt x="821362" y="359944"/>
                </a:lnTo>
                <a:lnTo>
                  <a:pt x="923324" y="483507"/>
                </a:lnTo>
                <a:lnTo>
                  <a:pt x="1062105" y="483507"/>
                </a:lnTo>
                <a:lnTo>
                  <a:pt x="1062105" y="569464"/>
                </a:lnTo>
                <a:lnTo>
                  <a:pt x="1110254" y="652734"/>
                </a:lnTo>
                <a:lnTo>
                  <a:pt x="1110254" y="693027"/>
                </a:lnTo>
                <a:lnTo>
                  <a:pt x="1062105" y="741377"/>
                </a:lnTo>
                <a:lnTo>
                  <a:pt x="1022453" y="851509"/>
                </a:lnTo>
                <a:lnTo>
                  <a:pt x="971472" y="899860"/>
                </a:lnTo>
                <a:lnTo>
                  <a:pt x="778877" y="899860"/>
                </a:lnTo>
                <a:lnTo>
                  <a:pt x="730729" y="851509"/>
                </a:lnTo>
                <a:lnTo>
                  <a:pt x="679748" y="851509"/>
                </a:lnTo>
                <a:lnTo>
                  <a:pt x="600444" y="784356"/>
                </a:lnTo>
                <a:lnTo>
                  <a:pt x="600444" y="741377"/>
                </a:lnTo>
                <a:lnTo>
                  <a:pt x="359700" y="741377"/>
                </a:lnTo>
                <a:lnTo>
                  <a:pt x="320048" y="693027"/>
                </a:lnTo>
                <a:lnTo>
                  <a:pt x="220918" y="652734"/>
                </a:lnTo>
                <a:lnTo>
                  <a:pt x="181266" y="521113"/>
                </a:lnTo>
                <a:lnTo>
                  <a:pt x="220918" y="521113"/>
                </a:lnTo>
                <a:lnTo>
                  <a:pt x="181266" y="405609"/>
                </a:lnTo>
                <a:lnTo>
                  <a:pt x="138782" y="322338"/>
                </a:lnTo>
                <a:lnTo>
                  <a:pt x="0" y="284732"/>
                </a:lnTo>
                <a:lnTo>
                  <a:pt x="42484" y="247126"/>
                </a:lnTo>
                <a:lnTo>
                  <a:pt x="150111" y="255184"/>
                </a:lnTo>
                <a:lnTo>
                  <a:pt x="220918" y="228323"/>
                </a:lnTo>
                <a:lnTo>
                  <a:pt x="339874" y="153111"/>
                </a:lnTo>
                <a:lnTo>
                  <a:pt x="410681" y="153111"/>
                </a:lnTo>
                <a:lnTo>
                  <a:pt x="419178" y="85957"/>
                </a:lnTo>
                <a:lnTo>
                  <a:pt x="461662" y="6715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1" name="Espaço Reservado para Texto 140">
            <a:extLst>
              <a:ext uri="{FF2B5EF4-FFF2-40B4-BE49-F238E27FC236}">
                <a16:creationId xmlns:a16="http://schemas.microsoft.com/office/drawing/2014/main" id="{847810B6-D5BB-4409-A45F-6CA904BCE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37041" y="2417899"/>
            <a:ext cx="1823434" cy="1657015"/>
          </a:xfrm>
          <a:custGeom>
            <a:avLst/>
            <a:gdLst>
              <a:gd name="connsiteX0" fmla="*/ 551007 w 1823434"/>
              <a:gd name="connsiteY0" fmla="*/ 0 h 1657015"/>
              <a:gd name="connsiteX1" fmla="*/ 641894 w 1823434"/>
              <a:gd name="connsiteY1" fmla="*/ 82851 h 1657015"/>
              <a:gd name="connsiteX2" fmla="*/ 641894 w 1823434"/>
              <a:gd name="connsiteY2" fmla="*/ 197773 h 1657015"/>
              <a:gd name="connsiteX3" fmla="*/ 690178 w 1823434"/>
              <a:gd name="connsiteY3" fmla="*/ 235189 h 1657015"/>
              <a:gd name="connsiteX4" fmla="*/ 712900 w 1823434"/>
              <a:gd name="connsiteY4" fmla="*/ 280624 h 1657015"/>
              <a:gd name="connsiteX5" fmla="*/ 761184 w 1823434"/>
              <a:gd name="connsiteY5" fmla="*/ 328731 h 1657015"/>
              <a:gd name="connsiteX6" fmla="*/ 1823434 w 1823434"/>
              <a:gd name="connsiteY6" fmla="*/ 366147 h 1657015"/>
              <a:gd name="connsiteX7" fmla="*/ 1732547 w 1823434"/>
              <a:gd name="connsiteY7" fmla="*/ 574610 h 1657015"/>
              <a:gd name="connsiteX8" fmla="*/ 1732547 w 1823434"/>
              <a:gd name="connsiteY8" fmla="*/ 783073 h 1657015"/>
              <a:gd name="connsiteX9" fmla="*/ 1772310 w 1823434"/>
              <a:gd name="connsiteY9" fmla="*/ 828508 h 1657015"/>
              <a:gd name="connsiteX10" fmla="*/ 1732547 w 1823434"/>
              <a:gd name="connsiteY10" fmla="*/ 940757 h 1657015"/>
              <a:gd name="connsiteX11" fmla="*/ 1692783 w 1823434"/>
              <a:gd name="connsiteY11" fmla="*/ 1071715 h 1657015"/>
              <a:gd name="connsiteX12" fmla="*/ 1641659 w 1823434"/>
              <a:gd name="connsiteY12" fmla="*/ 1159911 h 1657015"/>
              <a:gd name="connsiteX13" fmla="*/ 1590535 w 1823434"/>
              <a:gd name="connsiteY13" fmla="*/ 1159911 h 1657015"/>
              <a:gd name="connsiteX14" fmla="*/ 1542250 w 1823434"/>
              <a:gd name="connsiteY14" fmla="*/ 1290868 h 1657015"/>
              <a:gd name="connsiteX15" fmla="*/ 1502487 w 1823434"/>
              <a:gd name="connsiteY15" fmla="*/ 1290868 h 1657015"/>
              <a:gd name="connsiteX16" fmla="*/ 1459883 w 1823434"/>
              <a:gd name="connsiteY16" fmla="*/ 1392427 h 1657015"/>
              <a:gd name="connsiteX17" fmla="*/ 1363315 w 1823434"/>
              <a:gd name="connsiteY17" fmla="*/ 1440534 h 1657015"/>
              <a:gd name="connsiteX18" fmla="*/ 1363315 w 1823434"/>
              <a:gd name="connsiteY18" fmla="*/ 1526058 h 1657015"/>
              <a:gd name="connsiteX19" fmla="*/ 1363315 w 1823434"/>
              <a:gd name="connsiteY19" fmla="*/ 1608908 h 1657015"/>
              <a:gd name="connsiteX20" fmla="*/ 1263907 w 1823434"/>
              <a:gd name="connsiteY20" fmla="*/ 1563474 h 1657015"/>
              <a:gd name="connsiteX21" fmla="*/ 1263907 w 1823434"/>
              <a:gd name="connsiteY21" fmla="*/ 1526058 h 1657015"/>
              <a:gd name="connsiteX22" fmla="*/ 1229824 w 1823434"/>
              <a:gd name="connsiteY22" fmla="*/ 1526058 h 1657015"/>
              <a:gd name="connsiteX23" fmla="*/ 1195741 w 1823434"/>
              <a:gd name="connsiteY23" fmla="*/ 1526058 h 1657015"/>
              <a:gd name="connsiteX24" fmla="*/ 1121895 w 1823434"/>
              <a:gd name="connsiteY24" fmla="*/ 1526058 h 1657015"/>
              <a:gd name="connsiteX25" fmla="*/ 1082132 w 1823434"/>
              <a:gd name="connsiteY25" fmla="*/ 1574164 h 1657015"/>
              <a:gd name="connsiteX26" fmla="*/ 852072 w 1823434"/>
              <a:gd name="connsiteY26" fmla="*/ 1488641 h 1657015"/>
              <a:gd name="connsiteX27" fmla="*/ 852072 w 1823434"/>
              <a:gd name="connsiteY27" fmla="*/ 1526058 h 1657015"/>
              <a:gd name="connsiteX28" fmla="*/ 761184 w 1823434"/>
              <a:gd name="connsiteY28" fmla="*/ 1534075 h 1657015"/>
              <a:gd name="connsiteX29" fmla="*/ 712900 w 1823434"/>
              <a:gd name="connsiteY29" fmla="*/ 1574164 h 1657015"/>
              <a:gd name="connsiteX30" fmla="*/ 690178 w 1823434"/>
              <a:gd name="connsiteY30" fmla="*/ 1608908 h 1657015"/>
              <a:gd name="connsiteX31" fmla="*/ 641894 w 1823434"/>
              <a:gd name="connsiteY31" fmla="*/ 1657015 h 1657015"/>
              <a:gd name="connsiteX32" fmla="*/ 602131 w 1823434"/>
              <a:gd name="connsiteY32" fmla="*/ 1574164 h 1657015"/>
              <a:gd name="connsiteX33" fmla="*/ 499882 w 1823434"/>
              <a:gd name="connsiteY33" fmla="*/ 1488641 h 1657015"/>
              <a:gd name="connsiteX34" fmla="*/ 551007 w 1823434"/>
              <a:gd name="connsiteY34" fmla="*/ 1440534 h 1657015"/>
              <a:gd name="connsiteX35" fmla="*/ 551007 w 1823434"/>
              <a:gd name="connsiteY35" fmla="*/ 1392427 h 1657015"/>
              <a:gd name="connsiteX36" fmla="*/ 232900 w 1823434"/>
              <a:gd name="connsiteY36" fmla="*/ 1392427 h 1657015"/>
              <a:gd name="connsiteX37" fmla="*/ 232900 w 1823434"/>
              <a:gd name="connsiteY37" fmla="*/ 1242761 h 1657015"/>
              <a:gd name="connsiteX38" fmla="*/ 181775 w 1823434"/>
              <a:gd name="connsiteY38" fmla="*/ 1194655 h 1657015"/>
              <a:gd name="connsiteX39" fmla="*/ 181775 w 1823434"/>
              <a:gd name="connsiteY39" fmla="*/ 1159911 h 1657015"/>
              <a:gd name="connsiteX40" fmla="*/ 232900 w 1823434"/>
              <a:gd name="connsiteY40" fmla="*/ 1111804 h 1657015"/>
              <a:gd name="connsiteX41" fmla="*/ 181775 w 1823434"/>
              <a:gd name="connsiteY41" fmla="*/ 1071715 h 1657015"/>
              <a:gd name="connsiteX42" fmla="*/ 181775 w 1823434"/>
              <a:gd name="connsiteY42" fmla="*/ 1026280 h 1657015"/>
              <a:gd name="connsiteX43" fmla="*/ 130651 w 1823434"/>
              <a:gd name="connsiteY43" fmla="*/ 988864 h 1657015"/>
              <a:gd name="connsiteX44" fmla="*/ 190296 w 1823434"/>
              <a:gd name="connsiteY44" fmla="*/ 940757 h 1657015"/>
              <a:gd name="connsiteX45" fmla="*/ 232900 w 1823434"/>
              <a:gd name="connsiteY45" fmla="*/ 828508 h 1657015"/>
              <a:gd name="connsiteX46" fmla="*/ 281184 w 1823434"/>
              <a:gd name="connsiteY46" fmla="*/ 783073 h 1657015"/>
              <a:gd name="connsiteX47" fmla="*/ 281184 w 1823434"/>
              <a:gd name="connsiteY47" fmla="*/ 742984 h 1657015"/>
              <a:gd name="connsiteX48" fmla="*/ 232900 w 1823434"/>
              <a:gd name="connsiteY48" fmla="*/ 649443 h 1657015"/>
              <a:gd name="connsiteX49" fmla="*/ 232900 w 1823434"/>
              <a:gd name="connsiteY49" fmla="*/ 574610 h 1657015"/>
              <a:gd name="connsiteX50" fmla="*/ 90888 w 1823434"/>
              <a:gd name="connsiteY50" fmla="*/ 574610 h 1657015"/>
              <a:gd name="connsiteX51" fmla="*/ 0 w 1823434"/>
              <a:gd name="connsiteY51" fmla="*/ 462361 h 1657015"/>
              <a:gd name="connsiteX52" fmla="*/ 0 w 1823434"/>
              <a:gd name="connsiteY52" fmla="*/ 245880 h 1657015"/>
              <a:gd name="connsiteX53" fmla="*/ 499882 w 1823434"/>
              <a:gd name="connsiteY53" fmla="*/ 197773 h 1657015"/>
              <a:gd name="connsiteX54" fmla="*/ 499882 w 1823434"/>
              <a:gd name="connsiteY54" fmla="*/ 157684 h 1657015"/>
              <a:gd name="connsiteX55" fmla="*/ 499882 w 1823434"/>
              <a:gd name="connsiteY55" fmla="*/ 117595 h 1657015"/>
              <a:gd name="connsiteX56" fmla="*/ 499882 w 1823434"/>
              <a:gd name="connsiteY56" fmla="*/ 74833 h 1657015"/>
              <a:gd name="connsiteX57" fmla="*/ 499882 w 1823434"/>
              <a:gd name="connsiteY57" fmla="*/ 37417 h 165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823434" h="1657015">
                <a:moveTo>
                  <a:pt x="551007" y="0"/>
                </a:moveTo>
                <a:lnTo>
                  <a:pt x="641894" y="82851"/>
                </a:lnTo>
                <a:lnTo>
                  <a:pt x="641894" y="197773"/>
                </a:lnTo>
                <a:lnTo>
                  <a:pt x="690178" y="235189"/>
                </a:lnTo>
                <a:lnTo>
                  <a:pt x="712900" y="280624"/>
                </a:lnTo>
                <a:lnTo>
                  <a:pt x="761184" y="328731"/>
                </a:lnTo>
                <a:lnTo>
                  <a:pt x="1823434" y="366147"/>
                </a:lnTo>
                <a:lnTo>
                  <a:pt x="1732547" y="574610"/>
                </a:lnTo>
                <a:lnTo>
                  <a:pt x="1732547" y="783073"/>
                </a:lnTo>
                <a:lnTo>
                  <a:pt x="1772310" y="828508"/>
                </a:lnTo>
                <a:lnTo>
                  <a:pt x="1732547" y="940757"/>
                </a:lnTo>
                <a:lnTo>
                  <a:pt x="1692783" y="1071715"/>
                </a:lnTo>
                <a:lnTo>
                  <a:pt x="1641659" y="1159911"/>
                </a:lnTo>
                <a:lnTo>
                  <a:pt x="1590535" y="1159911"/>
                </a:lnTo>
                <a:lnTo>
                  <a:pt x="1542250" y="1290868"/>
                </a:lnTo>
                <a:lnTo>
                  <a:pt x="1502487" y="1290868"/>
                </a:lnTo>
                <a:lnTo>
                  <a:pt x="1459883" y="1392427"/>
                </a:lnTo>
                <a:lnTo>
                  <a:pt x="1363315" y="1440534"/>
                </a:lnTo>
                <a:lnTo>
                  <a:pt x="1363315" y="1526058"/>
                </a:lnTo>
                <a:lnTo>
                  <a:pt x="1363315" y="1608908"/>
                </a:lnTo>
                <a:lnTo>
                  <a:pt x="1263907" y="1563474"/>
                </a:lnTo>
                <a:lnTo>
                  <a:pt x="1263907" y="1526058"/>
                </a:lnTo>
                <a:lnTo>
                  <a:pt x="1229824" y="1526058"/>
                </a:lnTo>
                <a:lnTo>
                  <a:pt x="1195741" y="1526058"/>
                </a:lnTo>
                <a:lnTo>
                  <a:pt x="1121895" y="1526058"/>
                </a:lnTo>
                <a:lnTo>
                  <a:pt x="1082132" y="1574164"/>
                </a:lnTo>
                <a:lnTo>
                  <a:pt x="852072" y="1488641"/>
                </a:lnTo>
                <a:lnTo>
                  <a:pt x="852072" y="1526058"/>
                </a:lnTo>
                <a:lnTo>
                  <a:pt x="761184" y="1534075"/>
                </a:lnTo>
                <a:lnTo>
                  <a:pt x="712900" y="1574164"/>
                </a:lnTo>
                <a:lnTo>
                  <a:pt x="690178" y="1608908"/>
                </a:lnTo>
                <a:lnTo>
                  <a:pt x="641894" y="1657015"/>
                </a:lnTo>
                <a:lnTo>
                  <a:pt x="602131" y="1574164"/>
                </a:lnTo>
                <a:lnTo>
                  <a:pt x="499882" y="1488641"/>
                </a:lnTo>
                <a:lnTo>
                  <a:pt x="551007" y="1440534"/>
                </a:lnTo>
                <a:lnTo>
                  <a:pt x="551007" y="1392427"/>
                </a:lnTo>
                <a:lnTo>
                  <a:pt x="232900" y="1392427"/>
                </a:lnTo>
                <a:lnTo>
                  <a:pt x="232900" y="1242761"/>
                </a:lnTo>
                <a:lnTo>
                  <a:pt x="181775" y="1194655"/>
                </a:lnTo>
                <a:lnTo>
                  <a:pt x="181775" y="1159911"/>
                </a:lnTo>
                <a:lnTo>
                  <a:pt x="232900" y="1111804"/>
                </a:lnTo>
                <a:lnTo>
                  <a:pt x="181775" y="1071715"/>
                </a:lnTo>
                <a:lnTo>
                  <a:pt x="181775" y="1026280"/>
                </a:lnTo>
                <a:lnTo>
                  <a:pt x="130651" y="988864"/>
                </a:lnTo>
                <a:lnTo>
                  <a:pt x="190296" y="940757"/>
                </a:lnTo>
                <a:lnTo>
                  <a:pt x="232900" y="828508"/>
                </a:lnTo>
                <a:lnTo>
                  <a:pt x="281184" y="783073"/>
                </a:lnTo>
                <a:lnTo>
                  <a:pt x="281184" y="742984"/>
                </a:lnTo>
                <a:lnTo>
                  <a:pt x="232900" y="649443"/>
                </a:lnTo>
                <a:lnTo>
                  <a:pt x="232900" y="574610"/>
                </a:lnTo>
                <a:lnTo>
                  <a:pt x="90888" y="574610"/>
                </a:lnTo>
                <a:lnTo>
                  <a:pt x="0" y="462361"/>
                </a:lnTo>
                <a:lnTo>
                  <a:pt x="0" y="245880"/>
                </a:lnTo>
                <a:lnTo>
                  <a:pt x="499882" y="197773"/>
                </a:lnTo>
                <a:lnTo>
                  <a:pt x="499882" y="157684"/>
                </a:lnTo>
                <a:lnTo>
                  <a:pt x="499882" y="117595"/>
                </a:lnTo>
                <a:lnTo>
                  <a:pt x="499882" y="74833"/>
                </a:lnTo>
                <a:lnTo>
                  <a:pt x="499882" y="3741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 marL="914400" indent="0">
              <a:buNone/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2" name="Espaço Reservado para Texto 144">
            <a:extLst>
              <a:ext uri="{FF2B5EF4-FFF2-40B4-BE49-F238E27FC236}">
                <a16:creationId xmlns:a16="http://schemas.microsoft.com/office/drawing/2014/main" id="{D3F4AA72-3E04-43A9-B2FD-BA197995BE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77134" y="1441097"/>
            <a:ext cx="1095116" cy="1374689"/>
          </a:xfrm>
          <a:custGeom>
            <a:avLst/>
            <a:gdLst>
              <a:gd name="connsiteX0" fmla="*/ 364091 w 1095116"/>
              <a:gd name="connsiteY0" fmla="*/ 0 h 1374689"/>
              <a:gd name="connsiteX1" fmla="*/ 401069 w 1095116"/>
              <a:gd name="connsiteY1" fmla="*/ 40117 h 1374689"/>
              <a:gd name="connsiteX2" fmla="*/ 494936 w 1095116"/>
              <a:gd name="connsiteY2" fmla="*/ 40117 h 1374689"/>
              <a:gd name="connsiteX3" fmla="*/ 494936 w 1095116"/>
              <a:gd name="connsiteY3" fmla="*/ 74886 h 1374689"/>
              <a:gd name="connsiteX4" fmla="*/ 543292 w 1095116"/>
              <a:gd name="connsiteY4" fmla="*/ 40117 h 1374689"/>
              <a:gd name="connsiteX5" fmla="*/ 634314 w 1095116"/>
              <a:gd name="connsiteY5" fmla="*/ 131050 h 1374689"/>
              <a:gd name="connsiteX6" fmla="*/ 594492 w 1095116"/>
              <a:gd name="connsiteY6" fmla="*/ 171168 h 1374689"/>
              <a:gd name="connsiteX7" fmla="*/ 634314 w 1095116"/>
              <a:gd name="connsiteY7" fmla="*/ 179191 h 1374689"/>
              <a:gd name="connsiteX8" fmla="*/ 634314 w 1095116"/>
              <a:gd name="connsiteY8" fmla="*/ 205936 h 1374689"/>
              <a:gd name="connsiteX9" fmla="*/ 594492 w 1095116"/>
              <a:gd name="connsiteY9" fmla="*/ 246053 h 1374689"/>
              <a:gd name="connsiteX10" fmla="*/ 634314 w 1095116"/>
              <a:gd name="connsiteY10" fmla="*/ 254077 h 1374689"/>
              <a:gd name="connsiteX11" fmla="*/ 594492 w 1095116"/>
              <a:gd name="connsiteY11" fmla="*/ 320939 h 1374689"/>
              <a:gd name="connsiteX12" fmla="*/ 634314 w 1095116"/>
              <a:gd name="connsiteY12" fmla="*/ 320939 h 1374689"/>
              <a:gd name="connsiteX13" fmla="*/ 682670 w 1095116"/>
              <a:gd name="connsiteY13" fmla="*/ 254077 h 1374689"/>
              <a:gd name="connsiteX14" fmla="*/ 725337 w 1095116"/>
              <a:gd name="connsiteY14" fmla="*/ 254077 h 1374689"/>
              <a:gd name="connsiteX15" fmla="*/ 733870 w 1095116"/>
              <a:gd name="connsiteY15" fmla="*/ 219308 h 1374689"/>
              <a:gd name="connsiteX16" fmla="*/ 824893 w 1095116"/>
              <a:gd name="connsiteY16" fmla="*/ 205936 h 1374689"/>
              <a:gd name="connsiteX17" fmla="*/ 813515 w 1095116"/>
              <a:gd name="connsiteY17" fmla="*/ 171168 h 1374689"/>
              <a:gd name="connsiteX18" fmla="*/ 964271 w 1095116"/>
              <a:gd name="connsiteY18" fmla="*/ 254077 h 1374689"/>
              <a:gd name="connsiteX19" fmla="*/ 1095116 w 1095116"/>
              <a:gd name="connsiteY19" fmla="*/ 254077 h 1374689"/>
              <a:gd name="connsiteX20" fmla="*/ 1006938 w 1095116"/>
              <a:gd name="connsiteY20" fmla="*/ 358382 h 1374689"/>
              <a:gd name="connsiteX21" fmla="*/ 955738 w 1095116"/>
              <a:gd name="connsiteY21" fmla="*/ 358382 h 1374689"/>
              <a:gd name="connsiteX22" fmla="*/ 915915 w 1095116"/>
              <a:gd name="connsiteY22" fmla="*/ 443966 h 1374689"/>
              <a:gd name="connsiteX23" fmla="*/ 907382 w 1095116"/>
              <a:gd name="connsiteY23" fmla="*/ 631180 h 1374689"/>
              <a:gd name="connsiteX24" fmla="*/ 876093 w 1095116"/>
              <a:gd name="connsiteY24" fmla="*/ 668623 h 1374689"/>
              <a:gd name="connsiteX25" fmla="*/ 864715 w 1095116"/>
              <a:gd name="connsiteY25" fmla="*/ 772928 h 1374689"/>
              <a:gd name="connsiteX26" fmla="*/ 907382 w 1095116"/>
              <a:gd name="connsiteY26" fmla="*/ 772928 h 1374689"/>
              <a:gd name="connsiteX27" fmla="*/ 907382 w 1095116"/>
              <a:gd name="connsiteY27" fmla="*/ 866536 h 1374689"/>
              <a:gd name="connsiteX28" fmla="*/ 674137 w 1095116"/>
              <a:gd name="connsiteY28" fmla="*/ 877234 h 1374689"/>
              <a:gd name="connsiteX29" fmla="*/ 594492 w 1095116"/>
              <a:gd name="connsiteY29" fmla="*/ 952119 h 1374689"/>
              <a:gd name="connsiteX30" fmla="*/ 494936 w 1095116"/>
              <a:gd name="connsiteY30" fmla="*/ 997586 h 1374689"/>
              <a:gd name="connsiteX31" fmla="*/ 401069 w 1095116"/>
              <a:gd name="connsiteY31" fmla="*/ 1184800 h 1374689"/>
              <a:gd name="connsiteX32" fmla="*/ 401069 w 1095116"/>
              <a:gd name="connsiteY32" fmla="*/ 1273058 h 1374689"/>
              <a:gd name="connsiteX33" fmla="*/ 349868 w 1095116"/>
              <a:gd name="connsiteY33" fmla="*/ 1374689 h 1374689"/>
              <a:gd name="connsiteX34" fmla="*/ 312891 w 1095116"/>
              <a:gd name="connsiteY34" fmla="*/ 1374689 h 1374689"/>
              <a:gd name="connsiteX35" fmla="*/ 261690 w 1095116"/>
              <a:gd name="connsiteY35" fmla="*/ 1291780 h 1374689"/>
              <a:gd name="connsiteX36" fmla="*/ 261690 w 1095116"/>
              <a:gd name="connsiteY36" fmla="*/ 1243639 h 1374689"/>
              <a:gd name="connsiteX37" fmla="*/ 210490 w 1095116"/>
              <a:gd name="connsiteY37" fmla="*/ 1206196 h 1374689"/>
              <a:gd name="connsiteX38" fmla="*/ 261690 w 1095116"/>
              <a:gd name="connsiteY38" fmla="*/ 1120612 h 1374689"/>
              <a:gd name="connsiteX39" fmla="*/ 312891 w 1095116"/>
              <a:gd name="connsiteY39" fmla="*/ 1120612 h 1374689"/>
              <a:gd name="connsiteX40" fmla="*/ 312891 w 1095116"/>
              <a:gd name="connsiteY40" fmla="*/ 1053750 h 1374689"/>
              <a:gd name="connsiteX41" fmla="*/ 210490 w 1095116"/>
              <a:gd name="connsiteY41" fmla="*/ 1053750 h 1374689"/>
              <a:gd name="connsiteX42" fmla="*/ 139379 w 1095116"/>
              <a:gd name="connsiteY42" fmla="*/ 960143 h 1374689"/>
              <a:gd name="connsiteX43" fmla="*/ 139379 w 1095116"/>
              <a:gd name="connsiteY43" fmla="*/ 914676 h 1374689"/>
              <a:gd name="connsiteX44" fmla="*/ 102401 w 1095116"/>
              <a:gd name="connsiteY44" fmla="*/ 914676 h 1374689"/>
              <a:gd name="connsiteX45" fmla="*/ 139379 w 1095116"/>
              <a:gd name="connsiteY45" fmla="*/ 877234 h 1374689"/>
              <a:gd name="connsiteX46" fmla="*/ 153601 w 1095116"/>
              <a:gd name="connsiteY46" fmla="*/ 679321 h 1374689"/>
              <a:gd name="connsiteX47" fmla="*/ 102401 w 1095116"/>
              <a:gd name="connsiteY47" fmla="*/ 641878 h 1374689"/>
              <a:gd name="connsiteX48" fmla="*/ 51200 w 1095116"/>
              <a:gd name="connsiteY48" fmla="*/ 641878 h 1374689"/>
              <a:gd name="connsiteX49" fmla="*/ 0 w 1095116"/>
              <a:gd name="connsiteY49" fmla="*/ 593737 h 1374689"/>
              <a:gd name="connsiteX50" fmla="*/ 153601 w 1095116"/>
              <a:gd name="connsiteY50" fmla="*/ 508154 h 1374689"/>
              <a:gd name="connsiteX51" fmla="*/ 221868 w 1095116"/>
              <a:gd name="connsiteY51" fmla="*/ 369080 h 1374689"/>
              <a:gd name="connsiteX52" fmla="*/ 270224 w 1095116"/>
              <a:gd name="connsiteY52" fmla="*/ 328963 h 1374689"/>
              <a:gd name="connsiteX53" fmla="*/ 270224 w 1095116"/>
              <a:gd name="connsiteY53" fmla="*/ 219308 h 1374689"/>
              <a:gd name="connsiteX54" fmla="*/ 364091 w 1095116"/>
              <a:gd name="connsiteY54" fmla="*/ 131050 h 137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95116" h="1374689">
                <a:moveTo>
                  <a:pt x="364091" y="0"/>
                </a:moveTo>
                <a:lnTo>
                  <a:pt x="401069" y="40117"/>
                </a:lnTo>
                <a:lnTo>
                  <a:pt x="494936" y="40117"/>
                </a:lnTo>
                <a:lnTo>
                  <a:pt x="494936" y="74886"/>
                </a:lnTo>
                <a:lnTo>
                  <a:pt x="543292" y="40117"/>
                </a:lnTo>
                <a:lnTo>
                  <a:pt x="634314" y="131050"/>
                </a:lnTo>
                <a:lnTo>
                  <a:pt x="594492" y="171168"/>
                </a:lnTo>
                <a:lnTo>
                  <a:pt x="634314" y="179191"/>
                </a:lnTo>
                <a:lnTo>
                  <a:pt x="634314" y="205936"/>
                </a:lnTo>
                <a:lnTo>
                  <a:pt x="594492" y="246053"/>
                </a:lnTo>
                <a:lnTo>
                  <a:pt x="634314" y="254077"/>
                </a:lnTo>
                <a:lnTo>
                  <a:pt x="594492" y="320939"/>
                </a:lnTo>
                <a:lnTo>
                  <a:pt x="634314" y="320939"/>
                </a:lnTo>
                <a:lnTo>
                  <a:pt x="682670" y="254077"/>
                </a:lnTo>
                <a:lnTo>
                  <a:pt x="725337" y="254077"/>
                </a:lnTo>
                <a:lnTo>
                  <a:pt x="733870" y="219308"/>
                </a:lnTo>
                <a:lnTo>
                  <a:pt x="824893" y="205936"/>
                </a:lnTo>
                <a:lnTo>
                  <a:pt x="813515" y="171168"/>
                </a:lnTo>
                <a:lnTo>
                  <a:pt x="964271" y="254077"/>
                </a:lnTo>
                <a:lnTo>
                  <a:pt x="1095116" y="254077"/>
                </a:lnTo>
                <a:lnTo>
                  <a:pt x="1006938" y="358382"/>
                </a:lnTo>
                <a:lnTo>
                  <a:pt x="955738" y="358382"/>
                </a:lnTo>
                <a:lnTo>
                  <a:pt x="915915" y="443966"/>
                </a:lnTo>
                <a:lnTo>
                  <a:pt x="907382" y="631180"/>
                </a:lnTo>
                <a:lnTo>
                  <a:pt x="876093" y="668623"/>
                </a:lnTo>
                <a:lnTo>
                  <a:pt x="864715" y="772928"/>
                </a:lnTo>
                <a:lnTo>
                  <a:pt x="907382" y="772928"/>
                </a:lnTo>
                <a:lnTo>
                  <a:pt x="907382" y="866536"/>
                </a:lnTo>
                <a:lnTo>
                  <a:pt x="674137" y="877234"/>
                </a:lnTo>
                <a:lnTo>
                  <a:pt x="594492" y="952119"/>
                </a:lnTo>
                <a:lnTo>
                  <a:pt x="494936" y="997586"/>
                </a:lnTo>
                <a:lnTo>
                  <a:pt x="401069" y="1184800"/>
                </a:lnTo>
                <a:lnTo>
                  <a:pt x="401069" y="1273058"/>
                </a:lnTo>
                <a:lnTo>
                  <a:pt x="349868" y="1374689"/>
                </a:lnTo>
                <a:lnTo>
                  <a:pt x="312891" y="1374689"/>
                </a:lnTo>
                <a:lnTo>
                  <a:pt x="261690" y="1291780"/>
                </a:lnTo>
                <a:lnTo>
                  <a:pt x="261690" y="1243639"/>
                </a:lnTo>
                <a:lnTo>
                  <a:pt x="210490" y="1206196"/>
                </a:lnTo>
                <a:lnTo>
                  <a:pt x="261690" y="1120612"/>
                </a:lnTo>
                <a:lnTo>
                  <a:pt x="312891" y="1120612"/>
                </a:lnTo>
                <a:lnTo>
                  <a:pt x="312891" y="1053750"/>
                </a:lnTo>
                <a:lnTo>
                  <a:pt x="210490" y="1053750"/>
                </a:lnTo>
                <a:lnTo>
                  <a:pt x="139379" y="960143"/>
                </a:lnTo>
                <a:lnTo>
                  <a:pt x="139379" y="914676"/>
                </a:lnTo>
                <a:lnTo>
                  <a:pt x="102401" y="914676"/>
                </a:lnTo>
                <a:lnTo>
                  <a:pt x="139379" y="877234"/>
                </a:lnTo>
                <a:lnTo>
                  <a:pt x="153601" y="679321"/>
                </a:lnTo>
                <a:lnTo>
                  <a:pt x="102401" y="641878"/>
                </a:lnTo>
                <a:lnTo>
                  <a:pt x="51200" y="641878"/>
                </a:lnTo>
                <a:lnTo>
                  <a:pt x="0" y="593737"/>
                </a:lnTo>
                <a:lnTo>
                  <a:pt x="153601" y="508154"/>
                </a:lnTo>
                <a:lnTo>
                  <a:pt x="221868" y="369080"/>
                </a:lnTo>
                <a:lnTo>
                  <a:pt x="270224" y="328963"/>
                </a:lnTo>
                <a:lnTo>
                  <a:pt x="270224" y="219308"/>
                </a:lnTo>
                <a:lnTo>
                  <a:pt x="364091" y="13105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3" name="Espaço Reservado para Texto 148">
            <a:extLst>
              <a:ext uri="{FF2B5EF4-FFF2-40B4-BE49-F238E27FC236}">
                <a16:creationId xmlns:a16="http://schemas.microsoft.com/office/drawing/2014/main" id="{CCC9D84F-1455-4FBB-9441-E635EA7BD4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19749" y="1716042"/>
            <a:ext cx="683458" cy="781013"/>
          </a:xfrm>
          <a:custGeom>
            <a:avLst/>
            <a:gdLst>
              <a:gd name="connsiteX0" fmla="*/ 192843 w 683458"/>
              <a:gd name="connsiteY0" fmla="*/ 0 h 781013"/>
              <a:gd name="connsiteX1" fmla="*/ 331803 w 683458"/>
              <a:gd name="connsiteY1" fmla="*/ 103957 h 781013"/>
              <a:gd name="connsiteX2" fmla="*/ 561513 w 683458"/>
              <a:gd name="connsiteY2" fmla="*/ 245233 h 781013"/>
              <a:gd name="connsiteX3" fmla="*/ 623904 w 683458"/>
              <a:gd name="connsiteY3" fmla="*/ 319869 h 781013"/>
              <a:gd name="connsiteX4" fmla="*/ 683458 w 683458"/>
              <a:gd name="connsiteY4" fmla="*/ 319869 h 781013"/>
              <a:gd name="connsiteX5" fmla="*/ 510467 w 683458"/>
              <a:gd name="connsiteY5" fmla="*/ 517121 h 781013"/>
              <a:gd name="connsiteX6" fmla="*/ 473600 w 683458"/>
              <a:gd name="connsiteY6" fmla="*/ 613082 h 781013"/>
              <a:gd name="connsiteX7" fmla="*/ 473600 w 683458"/>
              <a:gd name="connsiteY7" fmla="*/ 650400 h 781013"/>
              <a:gd name="connsiteX8" fmla="*/ 473600 w 683458"/>
              <a:gd name="connsiteY8" fmla="*/ 735698 h 781013"/>
              <a:gd name="connsiteX9" fmla="*/ 473600 w 683458"/>
              <a:gd name="connsiteY9" fmla="*/ 781013 h 781013"/>
              <a:gd name="connsiteX10" fmla="*/ 382850 w 683458"/>
              <a:gd name="connsiteY10" fmla="*/ 781013 h 781013"/>
              <a:gd name="connsiteX11" fmla="*/ 331803 w 683458"/>
              <a:gd name="connsiteY11" fmla="*/ 735698 h 781013"/>
              <a:gd name="connsiteX12" fmla="*/ 141797 w 683458"/>
              <a:gd name="connsiteY12" fmla="*/ 698380 h 781013"/>
              <a:gd name="connsiteX13" fmla="*/ 141797 w 683458"/>
              <a:gd name="connsiteY13" fmla="*/ 650400 h 781013"/>
              <a:gd name="connsiteX14" fmla="*/ 90750 w 683458"/>
              <a:gd name="connsiteY14" fmla="*/ 565102 h 781013"/>
              <a:gd name="connsiteX15" fmla="*/ 51047 w 683458"/>
              <a:gd name="connsiteY15" fmla="*/ 415830 h 781013"/>
              <a:gd name="connsiteX16" fmla="*/ 51047 w 683458"/>
              <a:gd name="connsiteY16" fmla="*/ 319869 h 781013"/>
              <a:gd name="connsiteX17" fmla="*/ 51047 w 683458"/>
              <a:gd name="connsiteY17" fmla="*/ 285216 h 781013"/>
              <a:gd name="connsiteX18" fmla="*/ 51047 w 683458"/>
              <a:gd name="connsiteY18" fmla="*/ 245233 h 781013"/>
              <a:gd name="connsiteX19" fmla="*/ 0 w 683458"/>
              <a:gd name="connsiteY19" fmla="*/ 95961 h 781013"/>
              <a:gd name="connsiteX20" fmla="*/ 42539 w 683458"/>
              <a:gd name="connsiteY20" fmla="*/ 55977 h 7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3458" h="781013">
                <a:moveTo>
                  <a:pt x="192843" y="0"/>
                </a:moveTo>
                <a:lnTo>
                  <a:pt x="331803" y="103957"/>
                </a:lnTo>
                <a:lnTo>
                  <a:pt x="561513" y="245233"/>
                </a:lnTo>
                <a:lnTo>
                  <a:pt x="623904" y="319869"/>
                </a:lnTo>
                <a:lnTo>
                  <a:pt x="683458" y="319869"/>
                </a:lnTo>
                <a:lnTo>
                  <a:pt x="510467" y="517121"/>
                </a:lnTo>
                <a:lnTo>
                  <a:pt x="473600" y="613082"/>
                </a:lnTo>
                <a:lnTo>
                  <a:pt x="473600" y="650400"/>
                </a:lnTo>
                <a:lnTo>
                  <a:pt x="473600" y="735698"/>
                </a:lnTo>
                <a:lnTo>
                  <a:pt x="473600" y="781013"/>
                </a:lnTo>
                <a:lnTo>
                  <a:pt x="382850" y="781013"/>
                </a:lnTo>
                <a:lnTo>
                  <a:pt x="331803" y="735698"/>
                </a:lnTo>
                <a:lnTo>
                  <a:pt x="141797" y="698380"/>
                </a:lnTo>
                <a:lnTo>
                  <a:pt x="141797" y="650400"/>
                </a:lnTo>
                <a:lnTo>
                  <a:pt x="90750" y="565102"/>
                </a:lnTo>
                <a:lnTo>
                  <a:pt x="51047" y="415830"/>
                </a:lnTo>
                <a:lnTo>
                  <a:pt x="51047" y="319869"/>
                </a:lnTo>
                <a:lnTo>
                  <a:pt x="51047" y="285216"/>
                </a:lnTo>
                <a:lnTo>
                  <a:pt x="51047" y="245233"/>
                </a:lnTo>
                <a:lnTo>
                  <a:pt x="0" y="95961"/>
                </a:lnTo>
                <a:lnTo>
                  <a:pt x="42539" y="5597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 marL="1828800" indent="0">
              <a:buNone/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7" name="Espaço Reservado para Texto 152">
            <a:extLst>
              <a:ext uri="{FF2B5EF4-FFF2-40B4-BE49-F238E27FC236}">
                <a16:creationId xmlns:a16="http://schemas.microsoft.com/office/drawing/2014/main" id="{C3AE54DD-6751-4998-BB60-41E64D9140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25460" y="1695447"/>
            <a:ext cx="931508" cy="1282340"/>
          </a:xfrm>
          <a:custGeom>
            <a:avLst/>
            <a:gdLst>
              <a:gd name="connsiteX0" fmla="*/ 741809 w 931508"/>
              <a:gd name="connsiteY0" fmla="*/ 0 h 1282340"/>
              <a:gd name="connsiteX1" fmla="*/ 792773 w 931508"/>
              <a:gd name="connsiteY1" fmla="*/ 74959 h 1282340"/>
              <a:gd name="connsiteX2" fmla="*/ 832412 w 931508"/>
              <a:gd name="connsiteY2" fmla="*/ 74959 h 1282340"/>
              <a:gd name="connsiteX3" fmla="*/ 792773 w 931508"/>
              <a:gd name="connsiteY3" fmla="*/ 112439 h 1282340"/>
              <a:gd name="connsiteX4" fmla="*/ 843737 w 931508"/>
              <a:gd name="connsiteY4" fmla="*/ 262358 h 1282340"/>
              <a:gd name="connsiteX5" fmla="*/ 843737 w 931508"/>
              <a:gd name="connsiteY5" fmla="*/ 444402 h 1282340"/>
              <a:gd name="connsiteX6" fmla="*/ 880544 w 931508"/>
              <a:gd name="connsiteY6" fmla="*/ 583612 h 1282340"/>
              <a:gd name="connsiteX7" fmla="*/ 931508 w 931508"/>
              <a:gd name="connsiteY7" fmla="*/ 677311 h 1282340"/>
              <a:gd name="connsiteX8" fmla="*/ 923014 w 931508"/>
              <a:gd name="connsiteY8" fmla="*/ 800459 h 1282340"/>
              <a:gd name="connsiteX9" fmla="*/ 880544 w 931508"/>
              <a:gd name="connsiteY9" fmla="*/ 904866 h 1282340"/>
              <a:gd name="connsiteX10" fmla="*/ 832412 w 931508"/>
              <a:gd name="connsiteY10" fmla="*/ 904866 h 1282340"/>
              <a:gd name="connsiteX11" fmla="*/ 792773 w 931508"/>
              <a:gd name="connsiteY11" fmla="*/ 953055 h 1282340"/>
              <a:gd name="connsiteX12" fmla="*/ 702170 w 931508"/>
              <a:gd name="connsiteY12" fmla="*/ 1028014 h 1282340"/>
              <a:gd name="connsiteX13" fmla="*/ 382230 w 931508"/>
              <a:gd name="connsiteY13" fmla="*/ 1028014 h 1282340"/>
              <a:gd name="connsiteX14" fmla="*/ 382230 w 931508"/>
              <a:gd name="connsiteY14" fmla="*/ 1121713 h 1282340"/>
              <a:gd name="connsiteX15" fmla="*/ 331266 w 931508"/>
              <a:gd name="connsiteY15" fmla="*/ 1204704 h 1282340"/>
              <a:gd name="connsiteX16" fmla="*/ 240663 w 931508"/>
              <a:gd name="connsiteY16" fmla="*/ 1204704 h 1282340"/>
              <a:gd name="connsiteX17" fmla="*/ 240663 w 931508"/>
              <a:gd name="connsiteY17" fmla="*/ 1282340 h 1282340"/>
              <a:gd name="connsiteX18" fmla="*/ 152892 w 931508"/>
              <a:gd name="connsiteY18" fmla="*/ 1274309 h 1282340"/>
              <a:gd name="connsiteX19" fmla="*/ 110422 w 931508"/>
              <a:gd name="connsiteY19" fmla="*/ 1167224 h 1282340"/>
              <a:gd name="connsiteX20" fmla="*/ 50964 w 931508"/>
              <a:gd name="connsiteY20" fmla="*/ 1167224 h 1282340"/>
              <a:gd name="connsiteX21" fmla="*/ 0 w 931508"/>
              <a:gd name="connsiteY21" fmla="*/ 1121713 h 1282340"/>
              <a:gd name="connsiteX22" fmla="*/ 50964 w 931508"/>
              <a:gd name="connsiteY22" fmla="*/ 1017305 h 1282340"/>
              <a:gd name="connsiteX23" fmla="*/ 50964 w 931508"/>
              <a:gd name="connsiteY23" fmla="*/ 931638 h 1282340"/>
              <a:gd name="connsiteX24" fmla="*/ 90603 w 931508"/>
              <a:gd name="connsiteY24" fmla="*/ 856678 h 1282340"/>
              <a:gd name="connsiteX25" fmla="*/ 138735 w 931508"/>
              <a:gd name="connsiteY25" fmla="*/ 744239 h 1282340"/>
              <a:gd name="connsiteX26" fmla="*/ 232169 w 931508"/>
              <a:gd name="connsiteY26" fmla="*/ 698728 h 1282340"/>
              <a:gd name="connsiteX27" fmla="*/ 319941 w 931508"/>
              <a:gd name="connsiteY27" fmla="*/ 623769 h 1282340"/>
              <a:gd name="connsiteX28" fmla="*/ 549278 w 931508"/>
              <a:gd name="connsiteY28" fmla="*/ 610383 h 1282340"/>
              <a:gd name="connsiteX29" fmla="*/ 549278 w 931508"/>
              <a:gd name="connsiteY29" fmla="*/ 519361 h 1282340"/>
              <a:gd name="connsiteX30" fmla="*/ 512471 w 931508"/>
              <a:gd name="connsiteY30" fmla="*/ 519361 h 1282340"/>
              <a:gd name="connsiteX31" fmla="*/ 520965 w 931508"/>
              <a:gd name="connsiteY31" fmla="*/ 412276 h 1282340"/>
              <a:gd name="connsiteX32" fmla="*/ 549278 w 931508"/>
              <a:gd name="connsiteY32" fmla="*/ 385505 h 1282340"/>
              <a:gd name="connsiteX33" fmla="*/ 563435 w 931508"/>
              <a:gd name="connsiteY33" fmla="*/ 187398 h 1282340"/>
              <a:gd name="connsiteX34" fmla="*/ 600242 w 931508"/>
              <a:gd name="connsiteY34" fmla="*/ 112439 h 1282340"/>
              <a:gd name="connsiteX35" fmla="*/ 651206 w 931508"/>
              <a:gd name="connsiteY35" fmla="*/ 112439 h 1282340"/>
              <a:gd name="connsiteX36" fmla="*/ 693676 w 931508"/>
              <a:gd name="connsiteY36" fmla="*/ 66928 h 128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31508" h="1282340">
                <a:moveTo>
                  <a:pt x="741809" y="0"/>
                </a:moveTo>
                <a:lnTo>
                  <a:pt x="792773" y="74959"/>
                </a:lnTo>
                <a:lnTo>
                  <a:pt x="832412" y="74959"/>
                </a:lnTo>
                <a:lnTo>
                  <a:pt x="792773" y="112439"/>
                </a:lnTo>
                <a:lnTo>
                  <a:pt x="843737" y="262358"/>
                </a:lnTo>
                <a:lnTo>
                  <a:pt x="843737" y="444402"/>
                </a:lnTo>
                <a:lnTo>
                  <a:pt x="880544" y="583612"/>
                </a:lnTo>
                <a:lnTo>
                  <a:pt x="931508" y="677311"/>
                </a:lnTo>
                <a:lnTo>
                  <a:pt x="923014" y="800459"/>
                </a:lnTo>
                <a:lnTo>
                  <a:pt x="880544" y="904866"/>
                </a:lnTo>
                <a:lnTo>
                  <a:pt x="832412" y="904866"/>
                </a:lnTo>
                <a:lnTo>
                  <a:pt x="792773" y="953055"/>
                </a:lnTo>
                <a:lnTo>
                  <a:pt x="702170" y="1028014"/>
                </a:lnTo>
                <a:lnTo>
                  <a:pt x="382230" y="1028014"/>
                </a:lnTo>
                <a:lnTo>
                  <a:pt x="382230" y="1121713"/>
                </a:lnTo>
                <a:lnTo>
                  <a:pt x="331266" y="1204704"/>
                </a:lnTo>
                <a:lnTo>
                  <a:pt x="240663" y="1204704"/>
                </a:lnTo>
                <a:lnTo>
                  <a:pt x="240663" y="1282340"/>
                </a:lnTo>
                <a:lnTo>
                  <a:pt x="152892" y="1274309"/>
                </a:lnTo>
                <a:lnTo>
                  <a:pt x="110422" y="1167224"/>
                </a:lnTo>
                <a:lnTo>
                  <a:pt x="50964" y="1167224"/>
                </a:lnTo>
                <a:lnTo>
                  <a:pt x="0" y="1121713"/>
                </a:lnTo>
                <a:lnTo>
                  <a:pt x="50964" y="1017305"/>
                </a:lnTo>
                <a:lnTo>
                  <a:pt x="50964" y="931638"/>
                </a:lnTo>
                <a:lnTo>
                  <a:pt x="90603" y="856678"/>
                </a:lnTo>
                <a:lnTo>
                  <a:pt x="138735" y="744239"/>
                </a:lnTo>
                <a:lnTo>
                  <a:pt x="232169" y="698728"/>
                </a:lnTo>
                <a:lnTo>
                  <a:pt x="319941" y="623769"/>
                </a:lnTo>
                <a:lnTo>
                  <a:pt x="549278" y="610383"/>
                </a:lnTo>
                <a:lnTo>
                  <a:pt x="549278" y="519361"/>
                </a:lnTo>
                <a:lnTo>
                  <a:pt x="512471" y="519361"/>
                </a:lnTo>
                <a:lnTo>
                  <a:pt x="520965" y="412276"/>
                </a:lnTo>
                <a:lnTo>
                  <a:pt x="549278" y="385505"/>
                </a:lnTo>
                <a:lnTo>
                  <a:pt x="563435" y="187398"/>
                </a:lnTo>
                <a:lnTo>
                  <a:pt x="600242" y="112439"/>
                </a:lnTo>
                <a:lnTo>
                  <a:pt x="651206" y="112439"/>
                </a:lnTo>
                <a:lnTo>
                  <a:pt x="693676" y="6692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 marL="1828800" indent="0">
              <a:buNone/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39" name="Espaço Reservado para Texto 156">
            <a:extLst>
              <a:ext uri="{FF2B5EF4-FFF2-40B4-BE49-F238E27FC236}">
                <a16:creationId xmlns:a16="http://schemas.microsoft.com/office/drawing/2014/main" id="{AC90E9EA-3D40-4E83-B7BB-EFC004F098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6383" y="2088559"/>
            <a:ext cx="812702" cy="1170807"/>
          </a:xfrm>
          <a:custGeom>
            <a:avLst/>
            <a:gdLst>
              <a:gd name="connsiteX0" fmla="*/ 463184 w 812702"/>
              <a:gd name="connsiteY0" fmla="*/ 0 h 1170807"/>
              <a:gd name="connsiteX1" fmla="*/ 514333 w 812702"/>
              <a:gd name="connsiteY1" fmla="*/ 0 h 1170807"/>
              <a:gd name="connsiteX2" fmla="*/ 562640 w 812702"/>
              <a:gd name="connsiteY2" fmla="*/ 34832 h 1170807"/>
              <a:gd name="connsiteX3" fmla="*/ 551274 w 812702"/>
              <a:gd name="connsiteY3" fmla="*/ 235789 h 1170807"/>
              <a:gd name="connsiteX4" fmla="*/ 514333 w 812702"/>
              <a:gd name="connsiteY4" fmla="*/ 273301 h 1170807"/>
              <a:gd name="connsiteX5" fmla="*/ 551274 w 812702"/>
              <a:gd name="connsiteY5" fmla="*/ 273301 h 1170807"/>
              <a:gd name="connsiteX6" fmla="*/ 551274 w 812702"/>
              <a:gd name="connsiteY6" fmla="*/ 321530 h 1170807"/>
              <a:gd name="connsiteX7" fmla="*/ 622314 w 812702"/>
              <a:gd name="connsiteY7" fmla="*/ 415310 h 1170807"/>
              <a:gd name="connsiteX8" fmla="*/ 724612 w 812702"/>
              <a:gd name="connsiteY8" fmla="*/ 415310 h 1170807"/>
              <a:gd name="connsiteX9" fmla="*/ 724612 w 812702"/>
              <a:gd name="connsiteY9" fmla="*/ 479616 h 1170807"/>
              <a:gd name="connsiteX10" fmla="*/ 673463 w 812702"/>
              <a:gd name="connsiteY10" fmla="*/ 479616 h 1170807"/>
              <a:gd name="connsiteX11" fmla="*/ 622314 w 812702"/>
              <a:gd name="connsiteY11" fmla="*/ 554640 h 1170807"/>
              <a:gd name="connsiteX12" fmla="*/ 673463 w 812702"/>
              <a:gd name="connsiteY12" fmla="*/ 602869 h 1170807"/>
              <a:gd name="connsiteX13" fmla="*/ 673463 w 812702"/>
              <a:gd name="connsiteY13" fmla="*/ 651099 h 1170807"/>
              <a:gd name="connsiteX14" fmla="*/ 724612 w 812702"/>
              <a:gd name="connsiteY14" fmla="*/ 736840 h 1170807"/>
              <a:gd name="connsiteX15" fmla="*/ 761553 w 812702"/>
              <a:gd name="connsiteY15" fmla="*/ 736840 h 1170807"/>
              <a:gd name="connsiteX16" fmla="*/ 812702 w 812702"/>
              <a:gd name="connsiteY16" fmla="*/ 782390 h 1170807"/>
              <a:gd name="connsiteX17" fmla="*/ 724612 w 812702"/>
              <a:gd name="connsiteY17" fmla="*/ 819902 h 1170807"/>
              <a:gd name="connsiteX18" fmla="*/ 724612 w 812702"/>
              <a:gd name="connsiteY18" fmla="*/ 897605 h 1170807"/>
              <a:gd name="connsiteX19" fmla="*/ 673463 w 812702"/>
              <a:gd name="connsiteY19" fmla="*/ 935117 h 1170807"/>
              <a:gd name="connsiteX20" fmla="*/ 761553 w 812702"/>
              <a:gd name="connsiteY20" fmla="*/ 980667 h 1170807"/>
              <a:gd name="connsiteX21" fmla="*/ 724612 w 812702"/>
              <a:gd name="connsiteY21" fmla="*/ 980667 h 1170807"/>
              <a:gd name="connsiteX22" fmla="*/ 724612 w 812702"/>
              <a:gd name="connsiteY22" fmla="*/ 1028897 h 1170807"/>
              <a:gd name="connsiteX23" fmla="*/ 724612 w 812702"/>
              <a:gd name="connsiteY23" fmla="*/ 1066409 h 1170807"/>
              <a:gd name="connsiteX24" fmla="*/ 724612 w 812702"/>
              <a:gd name="connsiteY24" fmla="*/ 1103921 h 1170807"/>
              <a:gd name="connsiteX25" fmla="*/ 761553 w 812702"/>
              <a:gd name="connsiteY25" fmla="*/ 1103921 h 1170807"/>
              <a:gd name="connsiteX26" fmla="*/ 741662 w 812702"/>
              <a:gd name="connsiteY26" fmla="*/ 1130715 h 1170807"/>
              <a:gd name="connsiteX27" fmla="*/ 772920 w 812702"/>
              <a:gd name="connsiteY27" fmla="*/ 1152150 h 1170807"/>
              <a:gd name="connsiteX28" fmla="*/ 673463 w 812702"/>
              <a:gd name="connsiteY28" fmla="*/ 1152150 h 1170807"/>
              <a:gd name="connsiteX29" fmla="*/ 582531 w 812702"/>
              <a:gd name="connsiteY29" fmla="*/ 1152150 h 1170807"/>
              <a:gd name="connsiteX30" fmla="*/ 514333 w 812702"/>
              <a:gd name="connsiteY30" fmla="*/ 1152150 h 1170807"/>
              <a:gd name="connsiteX31" fmla="*/ 463184 w 812702"/>
              <a:gd name="connsiteY31" fmla="*/ 1103921 h 1170807"/>
              <a:gd name="connsiteX32" fmla="*/ 372252 w 812702"/>
              <a:gd name="connsiteY32" fmla="*/ 1103921 h 1170807"/>
              <a:gd name="connsiteX33" fmla="*/ 321103 w 812702"/>
              <a:gd name="connsiteY33" fmla="*/ 1152150 h 1170807"/>
              <a:gd name="connsiteX34" fmla="*/ 233013 w 812702"/>
              <a:gd name="connsiteY34" fmla="*/ 1152150 h 1170807"/>
              <a:gd name="connsiteX35" fmla="*/ 190388 w 812702"/>
              <a:gd name="connsiteY35" fmla="*/ 1103921 h 1170807"/>
              <a:gd name="connsiteX36" fmla="*/ 90932 w 812702"/>
              <a:gd name="connsiteY36" fmla="*/ 1103921 h 1170807"/>
              <a:gd name="connsiteX37" fmla="*/ 90932 w 812702"/>
              <a:gd name="connsiteY37" fmla="*/ 1152150 h 1170807"/>
              <a:gd name="connsiteX38" fmla="*/ 51359 w 812702"/>
              <a:gd name="connsiteY38" fmla="*/ 1170807 h 1170807"/>
              <a:gd name="connsiteX39" fmla="*/ 51104 w 812702"/>
              <a:gd name="connsiteY39" fmla="*/ 1170807 h 1170807"/>
              <a:gd name="connsiteX40" fmla="*/ 42624 w 812702"/>
              <a:gd name="connsiteY40" fmla="*/ 1152150 h 1170807"/>
              <a:gd name="connsiteX41" fmla="*/ 0 w 812702"/>
              <a:gd name="connsiteY41" fmla="*/ 1103921 h 1170807"/>
              <a:gd name="connsiteX42" fmla="*/ 0 w 812702"/>
              <a:gd name="connsiteY42" fmla="*/ 897605 h 1170807"/>
              <a:gd name="connsiteX43" fmla="*/ 90932 w 812702"/>
              <a:gd name="connsiteY43" fmla="*/ 699328 h 1170807"/>
              <a:gd name="connsiteX44" fmla="*/ 190388 w 812702"/>
              <a:gd name="connsiteY44" fmla="*/ 568037 h 1170807"/>
              <a:gd name="connsiteX45" fmla="*/ 241538 w 812702"/>
              <a:gd name="connsiteY45" fmla="*/ 479616 h 1170807"/>
              <a:gd name="connsiteX46" fmla="*/ 292687 w 812702"/>
              <a:gd name="connsiteY46" fmla="*/ 356363 h 1170807"/>
              <a:gd name="connsiteX47" fmla="*/ 241538 w 812702"/>
              <a:gd name="connsiteY47" fmla="*/ 321530 h 1170807"/>
              <a:gd name="connsiteX48" fmla="*/ 292687 w 812702"/>
              <a:gd name="connsiteY48" fmla="*/ 273301 h 1170807"/>
              <a:gd name="connsiteX49" fmla="*/ 284162 w 812702"/>
              <a:gd name="connsiteY49" fmla="*/ 235789 h 1170807"/>
              <a:gd name="connsiteX50" fmla="*/ 321103 w 812702"/>
              <a:gd name="connsiteY50" fmla="*/ 187559 h 1170807"/>
              <a:gd name="connsiteX51" fmla="*/ 423401 w 812702"/>
              <a:gd name="connsiteY51" fmla="*/ 142009 h 117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12702" h="1170807">
                <a:moveTo>
                  <a:pt x="463184" y="0"/>
                </a:moveTo>
                <a:lnTo>
                  <a:pt x="514333" y="0"/>
                </a:lnTo>
                <a:lnTo>
                  <a:pt x="562640" y="34832"/>
                </a:lnTo>
                <a:lnTo>
                  <a:pt x="551274" y="235789"/>
                </a:lnTo>
                <a:lnTo>
                  <a:pt x="514333" y="273301"/>
                </a:lnTo>
                <a:lnTo>
                  <a:pt x="551274" y="273301"/>
                </a:lnTo>
                <a:lnTo>
                  <a:pt x="551274" y="321530"/>
                </a:lnTo>
                <a:lnTo>
                  <a:pt x="622314" y="415310"/>
                </a:lnTo>
                <a:lnTo>
                  <a:pt x="724612" y="415310"/>
                </a:lnTo>
                <a:lnTo>
                  <a:pt x="724612" y="479616"/>
                </a:lnTo>
                <a:lnTo>
                  <a:pt x="673463" y="479616"/>
                </a:lnTo>
                <a:lnTo>
                  <a:pt x="622314" y="554640"/>
                </a:lnTo>
                <a:lnTo>
                  <a:pt x="673463" y="602869"/>
                </a:lnTo>
                <a:lnTo>
                  <a:pt x="673463" y="651099"/>
                </a:lnTo>
                <a:lnTo>
                  <a:pt x="724612" y="736840"/>
                </a:lnTo>
                <a:lnTo>
                  <a:pt x="761553" y="736840"/>
                </a:lnTo>
                <a:lnTo>
                  <a:pt x="812702" y="782390"/>
                </a:lnTo>
                <a:lnTo>
                  <a:pt x="724612" y="819902"/>
                </a:lnTo>
                <a:lnTo>
                  <a:pt x="724612" y="897605"/>
                </a:lnTo>
                <a:lnTo>
                  <a:pt x="673463" y="935117"/>
                </a:lnTo>
                <a:lnTo>
                  <a:pt x="761553" y="980667"/>
                </a:lnTo>
                <a:lnTo>
                  <a:pt x="724612" y="980667"/>
                </a:lnTo>
                <a:lnTo>
                  <a:pt x="724612" y="1028897"/>
                </a:lnTo>
                <a:lnTo>
                  <a:pt x="724612" y="1066409"/>
                </a:lnTo>
                <a:lnTo>
                  <a:pt x="724612" y="1103921"/>
                </a:lnTo>
                <a:lnTo>
                  <a:pt x="761553" y="1103921"/>
                </a:lnTo>
                <a:lnTo>
                  <a:pt x="741662" y="1130715"/>
                </a:lnTo>
                <a:lnTo>
                  <a:pt x="772920" y="1152150"/>
                </a:lnTo>
                <a:lnTo>
                  <a:pt x="673463" y="1152150"/>
                </a:lnTo>
                <a:lnTo>
                  <a:pt x="582531" y="1152150"/>
                </a:lnTo>
                <a:lnTo>
                  <a:pt x="514333" y="1152150"/>
                </a:lnTo>
                <a:lnTo>
                  <a:pt x="463184" y="1103921"/>
                </a:lnTo>
                <a:lnTo>
                  <a:pt x="372252" y="1103921"/>
                </a:lnTo>
                <a:lnTo>
                  <a:pt x="321103" y="1152150"/>
                </a:lnTo>
                <a:lnTo>
                  <a:pt x="233013" y="1152150"/>
                </a:lnTo>
                <a:lnTo>
                  <a:pt x="190388" y="1103921"/>
                </a:lnTo>
                <a:lnTo>
                  <a:pt x="90932" y="1103921"/>
                </a:lnTo>
                <a:lnTo>
                  <a:pt x="90932" y="1152150"/>
                </a:lnTo>
                <a:lnTo>
                  <a:pt x="51359" y="1170807"/>
                </a:lnTo>
                <a:lnTo>
                  <a:pt x="51104" y="1170807"/>
                </a:lnTo>
                <a:lnTo>
                  <a:pt x="42624" y="1152150"/>
                </a:lnTo>
                <a:lnTo>
                  <a:pt x="0" y="1103921"/>
                </a:lnTo>
                <a:lnTo>
                  <a:pt x="0" y="897605"/>
                </a:lnTo>
                <a:lnTo>
                  <a:pt x="90932" y="699328"/>
                </a:lnTo>
                <a:lnTo>
                  <a:pt x="190388" y="568037"/>
                </a:lnTo>
                <a:lnTo>
                  <a:pt x="241538" y="479616"/>
                </a:lnTo>
                <a:lnTo>
                  <a:pt x="292687" y="356363"/>
                </a:lnTo>
                <a:lnTo>
                  <a:pt x="241538" y="321530"/>
                </a:lnTo>
                <a:lnTo>
                  <a:pt x="292687" y="273301"/>
                </a:lnTo>
                <a:lnTo>
                  <a:pt x="284162" y="235789"/>
                </a:lnTo>
                <a:lnTo>
                  <a:pt x="321103" y="187559"/>
                </a:lnTo>
                <a:lnTo>
                  <a:pt x="423401" y="14200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 marL="1828800" indent="0">
              <a:buNone/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0" name="Espaço Reservado para Texto 160">
            <a:extLst>
              <a:ext uri="{FF2B5EF4-FFF2-40B4-BE49-F238E27FC236}">
                <a16:creationId xmlns:a16="http://schemas.microsoft.com/office/drawing/2014/main" id="{0AFF4A17-BC09-4FB3-B1EE-10EDC1DDC5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186823" y="2040070"/>
            <a:ext cx="575266" cy="377314"/>
          </a:xfrm>
          <a:custGeom>
            <a:avLst/>
            <a:gdLst>
              <a:gd name="connsiteX0" fmla="*/ 201202 w 575266"/>
              <a:gd name="connsiteY0" fmla="*/ 0 h 377314"/>
              <a:gd name="connsiteX1" fmla="*/ 255044 w 575266"/>
              <a:gd name="connsiteY1" fmla="*/ 48168 h 377314"/>
              <a:gd name="connsiteX2" fmla="*/ 342893 w 575266"/>
              <a:gd name="connsiteY2" fmla="*/ 82956 h 377314"/>
              <a:gd name="connsiteX3" fmla="*/ 484584 w 575266"/>
              <a:gd name="connsiteY3" fmla="*/ 82956 h 377314"/>
              <a:gd name="connsiteX4" fmla="*/ 535593 w 575266"/>
              <a:gd name="connsiteY4" fmla="*/ 152531 h 377314"/>
              <a:gd name="connsiteX5" fmla="*/ 575266 w 575266"/>
              <a:gd name="connsiteY5" fmla="*/ 283655 h 377314"/>
              <a:gd name="connsiteX6" fmla="*/ 518590 w 575266"/>
              <a:gd name="connsiteY6" fmla="*/ 283655 h 377314"/>
              <a:gd name="connsiteX7" fmla="*/ 461913 w 575266"/>
              <a:gd name="connsiteY7" fmla="*/ 283655 h 377314"/>
              <a:gd name="connsiteX8" fmla="*/ 399569 w 575266"/>
              <a:gd name="connsiteY8" fmla="*/ 283655 h 377314"/>
              <a:gd name="connsiteX9" fmla="*/ 342893 w 575266"/>
              <a:gd name="connsiteY9" fmla="*/ 283655 h 377314"/>
              <a:gd name="connsiteX10" fmla="*/ 303219 w 575266"/>
              <a:gd name="connsiteY10" fmla="*/ 329146 h 377314"/>
              <a:gd name="connsiteX11" fmla="*/ 303219 w 575266"/>
              <a:gd name="connsiteY11" fmla="*/ 377314 h 377314"/>
              <a:gd name="connsiteX12" fmla="*/ 255044 w 575266"/>
              <a:gd name="connsiteY12" fmla="*/ 329146 h 377314"/>
              <a:gd name="connsiteX13" fmla="*/ 161528 w 575266"/>
              <a:gd name="connsiteY13" fmla="*/ 329146 h 377314"/>
              <a:gd name="connsiteX14" fmla="*/ 161528 w 575266"/>
              <a:gd name="connsiteY14" fmla="*/ 283655 h 377314"/>
              <a:gd name="connsiteX15" fmla="*/ 201202 w 575266"/>
              <a:gd name="connsiteY15" fmla="*/ 246191 h 377314"/>
              <a:gd name="connsiteX16" fmla="*/ 201202 w 575266"/>
              <a:gd name="connsiteY16" fmla="*/ 198023 h 377314"/>
              <a:gd name="connsiteX17" fmla="*/ 141691 w 575266"/>
              <a:gd name="connsiteY17" fmla="*/ 246191 h 377314"/>
              <a:gd name="connsiteX18" fmla="*/ 90683 w 575266"/>
              <a:gd name="connsiteY18" fmla="*/ 283655 h 377314"/>
              <a:gd name="connsiteX19" fmla="*/ 0 w 575266"/>
              <a:gd name="connsiteY19" fmla="*/ 283655 h 377314"/>
              <a:gd name="connsiteX20" fmla="*/ 51009 w 575266"/>
              <a:gd name="connsiteY20" fmla="*/ 198023 h 37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266" h="377314">
                <a:moveTo>
                  <a:pt x="201202" y="0"/>
                </a:moveTo>
                <a:lnTo>
                  <a:pt x="255044" y="48168"/>
                </a:lnTo>
                <a:lnTo>
                  <a:pt x="342893" y="82956"/>
                </a:lnTo>
                <a:lnTo>
                  <a:pt x="484584" y="82956"/>
                </a:lnTo>
                <a:lnTo>
                  <a:pt x="535593" y="152531"/>
                </a:lnTo>
                <a:lnTo>
                  <a:pt x="575266" y="283655"/>
                </a:lnTo>
                <a:lnTo>
                  <a:pt x="518590" y="283655"/>
                </a:lnTo>
                <a:lnTo>
                  <a:pt x="461913" y="283655"/>
                </a:lnTo>
                <a:lnTo>
                  <a:pt x="399569" y="283655"/>
                </a:lnTo>
                <a:lnTo>
                  <a:pt x="342893" y="283655"/>
                </a:lnTo>
                <a:lnTo>
                  <a:pt x="303219" y="329146"/>
                </a:lnTo>
                <a:lnTo>
                  <a:pt x="303219" y="377314"/>
                </a:lnTo>
                <a:lnTo>
                  <a:pt x="255044" y="329146"/>
                </a:lnTo>
                <a:lnTo>
                  <a:pt x="161528" y="329146"/>
                </a:lnTo>
                <a:lnTo>
                  <a:pt x="161528" y="283655"/>
                </a:lnTo>
                <a:lnTo>
                  <a:pt x="201202" y="246191"/>
                </a:lnTo>
                <a:lnTo>
                  <a:pt x="201202" y="198023"/>
                </a:lnTo>
                <a:lnTo>
                  <a:pt x="141691" y="246191"/>
                </a:lnTo>
                <a:lnTo>
                  <a:pt x="90683" y="283655"/>
                </a:lnTo>
                <a:lnTo>
                  <a:pt x="0" y="283655"/>
                </a:lnTo>
                <a:lnTo>
                  <a:pt x="51009" y="19802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1" name="Espaço Reservado para Texto 166">
            <a:extLst>
              <a:ext uri="{FF2B5EF4-FFF2-40B4-BE49-F238E27FC236}">
                <a16:creationId xmlns:a16="http://schemas.microsoft.com/office/drawing/2014/main" id="{0327941B-D547-4E31-B8F5-A81B1D71A3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86823" y="2237962"/>
            <a:ext cx="577904" cy="377314"/>
          </a:xfrm>
          <a:custGeom>
            <a:avLst/>
            <a:gdLst>
              <a:gd name="connsiteX0" fmla="*/ 208609 w 577904"/>
              <a:gd name="connsiteY0" fmla="*/ 0 h 377314"/>
              <a:gd name="connsiteX1" fmla="*/ 208609 w 577904"/>
              <a:gd name="connsiteY1" fmla="*/ 47829 h 377314"/>
              <a:gd name="connsiteX2" fmla="*/ 157867 w 577904"/>
              <a:gd name="connsiteY2" fmla="*/ 87686 h 377314"/>
              <a:gd name="connsiteX3" fmla="*/ 157867 w 577904"/>
              <a:gd name="connsiteY3" fmla="*/ 132857 h 377314"/>
              <a:gd name="connsiteX4" fmla="*/ 248076 w 577904"/>
              <a:gd name="connsiteY4" fmla="*/ 132857 h 377314"/>
              <a:gd name="connsiteX5" fmla="*/ 298819 w 577904"/>
              <a:gd name="connsiteY5" fmla="*/ 170057 h 377314"/>
              <a:gd name="connsiteX6" fmla="*/ 298819 w 577904"/>
              <a:gd name="connsiteY6" fmla="*/ 132857 h 377314"/>
              <a:gd name="connsiteX7" fmla="*/ 338286 w 577904"/>
              <a:gd name="connsiteY7" fmla="*/ 87686 h 377314"/>
              <a:gd name="connsiteX8" fmla="*/ 569447 w 577904"/>
              <a:gd name="connsiteY8" fmla="*/ 95657 h 377314"/>
              <a:gd name="connsiteX9" fmla="*/ 577904 w 577904"/>
              <a:gd name="connsiteY9" fmla="*/ 236486 h 377314"/>
              <a:gd name="connsiteX10" fmla="*/ 470781 w 577904"/>
              <a:gd name="connsiteY10" fmla="*/ 263057 h 377314"/>
              <a:gd name="connsiteX11" fmla="*/ 287543 w 577904"/>
              <a:gd name="connsiteY11" fmla="*/ 329486 h 377314"/>
              <a:gd name="connsiteX12" fmla="*/ 239619 w 577904"/>
              <a:gd name="connsiteY12" fmla="*/ 377314 h 377314"/>
              <a:gd name="connsiteX13" fmla="*/ 200152 w 577904"/>
              <a:gd name="connsiteY13" fmla="*/ 377314 h 377314"/>
              <a:gd name="connsiteX14" fmla="*/ 191695 w 577904"/>
              <a:gd name="connsiteY14" fmla="*/ 329486 h 377314"/>
              <a:gd name="connsiteX15" fmla="*/ 239619 w 577904"/>
              <a:gd name="connsiteY15" fmla="*/ 228514 h 377314"/>
              <a:gd name="connsiteX16" fmla="*/ 200152 w 577904"/>
              <a:gd name="connsiteY16" fmla="*/ 228514 h 377314"/>
              <a:gd name="connsiteX17" fmla="*/ 121219 w 577904"/>
              <a:gd name="connsiteY17" fmla="*/ 263057 h 377314"/>
              <a:gd name="connsiteX18" fmla="*/ 0 w 577904"/>
              <a:gd name="connsiteY18" fmla="*/ 263057 h 377314"/>
              <a:gd name="connsiteX19" fmla="*/ 0 w 577904"/>
              <a:gd name="connsiteY19" fmla="*/ 87686 h 377314"/>
              <a:gd name="connsiteX20" fmla="*/ 90210 w 577904"/>
              <a:gd name="connsiteY20" fmla="*/ 87686 h 377314"/>
              <a:gd name="connsiteX21" fmla="*/ 140952 w 577904"/>
              <a:gd name="connsiteY21" fmla="*/ 47829 h 37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904" h="377314">
                <a:moveTo>
                  <a:pt x="208609" y="0"/>
                </a:moveTo>
                <a:lnTo>
                  <a:pt x="208609" y="47829"/>
                </a:lnTo>
                <a:lnTo>
                  <a:pt x="157867" y="87686"/>
                </a:lnTo>
                <a:lnTo>
                  <a:pt x="157867" y="132857"/>
                </a:lnTo>
                <a:lnTo>
                  <a:pt x="248076" y="132857"/>
                </a:lnTo>
                <a:lnTo>
                  <a:pt x="298819" y="170057"/>
                </a:lnTo>
                <a:lnTo>
                  <a:pt x="298819" y="132857"/>
                </a:lnTo>
                <a:lnTo>
                  <a:pt x="338286" y="87686"/>
                </a:lnTo>
                <a:lnTo>
                  <a:pt x="569447" y="95657"/>
                </a:lnTo>
                <a:lnTo>
                  <a:pt x="577904" y="236486"/>
                </a:lnTo>
                <a:lnTo>
                  <a:pt x="470781" y="263057"/>
                </a:lnTo>
                <a:lnTo>
                  <a:pt x="287543" y="329486"/>
                </a:lnTo>
                <a:lnTo>
                  <a:pt x="239619" y="377314"/>
                </a:lnTo>
                <a:lnTo>
                  <a:pt x="200152" y="377314"/>
                </a:lnTo>
                <a:lnTo>
                  <a:pt x="191695" y="329486"/>
                </a:lnTo>
                <a:lnTo>
                  <a:pt x="239619" y="228514"/>
                </a:lnTo>
                <a:lnTo>
                  <a:pt x="200152" y="228514"/>
                </a:lnTo>
                <a:lnTo>
                  <a:pt x="121219" y="263057"/>
                </a:lnTo>
                <a:lnTo>
                  <a:pt x="0" y="263057"/>
                </a:lnTo>
                <a:lnTo>
                  <a:pt x="0" y="87686"/>
                </a:lnTo>
                <a:lnTo>
                  <a:pt x="90210" y="87686"/>
                </a:lnTo>
                <a:lnTo>
                  <a:pt x="140952" y="4782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2" name="Espaço Reservado para Texto 170">
            <a:extLst>
              <a:ext uri="{FF2B5EF4-FFF2-40B4-BE49-F238E27FC236}">
                <a16:creationId xmlns:a16="http://schemas.microsoft.com/office/drawing/2014/main" id="{21E57651-3646-4097-9F0E-46FB75A447A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0731789" y="2410739"/>
            <a:ext cx="1033475" cy="374380"/>
          </a:xfrm>
          <a:custGeom>
            <a:avLst/>
            <a:gdLst>
              <a:gd name="connsiteX0" fmla="*/ 122087 w 1033475"/>
              <a:gd name="connsiteY0" fmla="*/ 0 h 374380"/>
              <a:gd name="connsiteX1" fmla="*/ 312314 w 1033475"/>
              <a:gd name="connsiteY1" fmla="*/ 40401 h 374380"/>
              <a:gd name="connsiteX2" fmla="*/ 360581 w 1033475"/>
              <a:gd name="connsiteY2" fmla="*/ 86188 h 374380"/>
              <a:gd name="connsiteX3" fmla="*/ 584879 w 1033475"/>
              <a:gd name="connsiteY3" fmla="*/ 86188 h 374380"/>
              <a:gd name="connsiteX4" fmla="*/ 664377 w 1033475"/>
              <a:gd name="connsiteY4" fmla="*/ 40401 h 374380"/>
              <a:gd name="connsiteX5" fmla="*/ 701287 w 1033475"/>
              <a:gd name="connsiteY5" fmla="*/ 40401 h 374380"/>
              <a:gd name="connsiteX6" fmla="*/ 664377 w 1033475"/>
              <a:gd name="connsiteY6" fmla="*/ 153523 h 374380"/>
              <a:gd name="connsiteX7" fmla="*/ 664377 w 1033475"/>
              <a:gd name="connsiteY7" fmla="*/ 202004 h 374380"/>
              <a:gd name="connsiteX8" fmla="*/ 701287 w 1033475"/>
              <a:gd name="connsiteY8" fmla="*/ 202004 h 374380"/>
              <a:gd name="connsiteX9" fmla="*/ 752393 w 1033475"/>
              <a:gd name="connsiteY9" fmla="*/ 153523 h 374380"/>
              <a:gd name="connsiteX10" fmla="*/ 934103 w 1033475"/>
              <a:gd name="connsiteY10" fmla="*/ 86188 h 374380"/>
              <a:gd name="connsiteX11" fmla="*/ 1033475 w 1033475"/>
              <a:gd name="connsiteY11" fmla="*/ 56561 h 374380"/>
              <a:gd name="connsiteX12" fmla="*/ 1024958 w 1033475"/>
              <a:gd name="connsiteY12" fmla="*/ 202004 h 374380"/>
              <a:gd name="connsiteX13" fmla="*/ 982369 w 1033475"/>
              <a:gd name="connsiteY13" fmla="*/ 325899 h 374380"/>
              <a:gd name="connsiteX14" fmla="*/ 794981 w 1033475"/>
              <a:gd name="connsiteY14" fmla="*/ 325899 h 374380"/>
              <a:gd name="connsiteX15" fmla="*/ 664377 w 1033475"/>
              <a:gd name="connsiteY15" fmla="*/ 374380 h 374380"/>
              <a:gd name="connsiteX16" fmla="*/ 613271 w 1033475"/>
              <a:gd name="connsiteY16" fmla="*/ 325899 h 374380"/>
              <a:gd name="connsiteX17" fmla="*/ 593397 w 1033475"/>
              <a:gd name="connsiteY17" fmla="*/ 285499 h 374380"/>
              <a:gd name="connsiteX18" fmla="*/ 499702 w 1033475"/>
              <a:gd name="connsiteY18" fmla="*/ 325899 h 374380"/>
              <a:gd name="connsiteX19" fmla="*/ 451436 w 1033475"/>
              <a:gd name="connsiteY19" fmla="*/ 285499 h 374380"/>
              <a:gd name="connsiteX20" fmla="*/ 403169 w 1033475"/>
              <a:gd name="connsiteY20" fmla="*/ 285499 h 374380"/>
              <a:gd name="connsiteX21" fmla="*/ 312314 w 1033475"/>
              <a:gd name="connsiteY21" fmla="*/ 202004 h 374380"/>
              <a:gd name="connsiteX22" fmla="*/ 221459 w 1033475"/>
              <a:gd name="connsiteY22" fmla="*/ 285499 h 374380"/>
              <a:gd name="connsiteX23" fmla="*/ 173192 w 1033475"/>
              <a:gd name="connsiteY23" fmla="*/ 285499 h 374380"/>
              <a:gd name="connsiteX24" fmla="*/ 122087 w 1033475"/>
              <a:gd name="connsiteY24" fmla="*/ 325899 h 374380"/>
              <a:gd name="connsiteX25" fmla="*/ 79498 w 1033475"/>
              <a:gd name="connsiteY25" fmla="*/ 325899 h 374380"/>
              <a:gd name="connsiteX26" fmla="*/ 31232 w 1033475"/>
              <a:gd name="connsiteY26" fmla="*/ 285499 h 374380"/>
              <a:gd name="connsiteX27" fmla="*/ 42589 w 1033475"/>
              <a:gd name="connsiteY27" fmla="*/ 228938 h 374380"/>
              <a:gd name="connsiteX28" fmla="*/ 0 w 1033475"/>
              <a:gd name="connsiteY28" fmla="*/ 228938 h 374380"/>
              <a:gd name="connsiteX29" fmla="*/ 31232 w 1033475"/>
              <a:gd name="connsiteY29" fmla="*/ 183150 h 374380"/>
              <a:gd name="connsiteX30" fmla="*/ 79498 w 1033475"/>
              <a:gd name="connsiteY30" fmla="*/ 191230 h 374380"/>
              <a:gd name="connsiteX31" fmla="*/ 122087 w 1033475"/>
              <a:gd name="connsiteY31" fmla="*/ 86188 h 37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33475" h="374380">
                <a:moveTo>
                  <a:pt x="122087" y="0"/>
                </a:moveTo>
                <a:lnTo>
                  <a:pt x="312314" y="40401"/>
                </a:lnTo>
                <a:lnTo>
                  <a:pt x="360581" y="86188"/>
                </a:lnTo>
                <a:lnTo>
                  <a:pt x="584879" y="86188"/>
                </a:lnTo>
                <a:lnTo>
                  <a:pt x="664377" y="40401"/>
                </a:lnTo>
                <a:lnTo>
                  <a:pt x="701287" y="40401"/>
                </a:lnTo>
                <a:lnTo>
                  <a:pt x="664377" y="153523"/>
                </a:lnTo>
                <a:lnTo>
                  <a:pt x="664377" y="202004"/>
                </a:lnTo>
                <a:lnTo>
                  <a:pt x="701287" y="202004"/>
                </a:lnTo>
                <a:lnTo>
                  <a:pt x="752393" y="153523"/>
                </a:lnTo>
                <a:lnTo>
                  <a:pt x="934103" y="86188"/>
                </a:lnTo>
                <a:lnTo>
                  <a:pt x="1033475" y="56561"/>
                </a:lnTo>
                <a:lnTo>
                  <a:pt x="1024958" y="202004"/>
                </a:lnTo>
                <a:lnTo>
                  <a:pt x="982369" y="325899"/>
                </a:lnTo>
                <a:lnTo>
                  <a:pt x="794981" y="325899"/>
                </a:lnTo>
                <a:lnTo>
                  <a:pt x="664377" y="374380"/>
                </a:lnTo>
                <a:lnTo>
                  <a:pt x="613271" y="325899"/>
                </a:lnTo>
                <a:lnTo>
                  <a:pt x="593397" y="285499"/>
                </a:lnTo>
                <a:lnTo>
                  <a:pt x="499702" y="325899"/>
                </a:lnTo>
                <a:lnTo>
                  <a:pt x="451436" y="285499"/>
                </a:lnTo>
                <a:lnTo>
                  <a:pt x="403169" y="285499"/>
                </a:lnTo>
                <a:lnTo>
                  <a:pt x="312314" y="202004"/>
                </a:lnTo>
                <a:lnTo>
                  <a:pt x="221459" y="285499"/>
                </a:lnTo>
                <a:lnTo>
                  <a:pt x="173192" y="285499"/>
                </a:lnTo>
                <a:lnTo>
                  <a:pt x="122087" y="325899"/>
                </a:lnTo>
                <a:lnTo>
                  <a:pt x="79498" y="325899"/>
                </a:lnTo>
                <a:lnTo>
                  <a:pt x="31232" y="285499"/>
                </a:lnTo>
                <a:lnTo>
                  <a:pt x="42589" y="228938"/>
                </a:lnTo>
                <a:lnTo>
                  <a:pt x="0" y="228938"/>
                </a:lnTo>
                <a:lnTo>
                  <a:pt x="31232" y="183150"/>
                </a:lnTo>
                <a:lnTo>
                  <a:pt x="79498" y="191230"/>
                </a:lnTo>
                <a:lnTo>
                  <a:pt x="122087" y="8618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3" name="Espaço Reservado para Texto 174">
            <a:extLst>
              <a:ext uri="{FF2B5EF4-FFF2-40B4-BE49-F238E27FC236}">
                <a16:creationId xmlns:a16="http://schemas.microsoft.com/office/drawing/2014/main" id="{F8C7DAA4-2C45-4BB9-B54A-FB0A39A4FD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33549" y="2699968"/>
            <a:ext cx="477629" cy="292880"/>
          </a:xfrm>
          <a:custGeom>
            <a:avLst/>
            <a:gdLst>
              <a:gd name="connsiteX0" fmla="*/ 90439 w 477629"/>
              <a:gd name="connsiteY0" fmla="*/ 0 h 292880"/>
              <a:gd name="connsiteX1" fmla="*/ 110222 w 477629"/>
              <a:gd name="connsiteY1" fmla="*/ 48366 h 292880"/>
              <a:gd name="connsiteX2" fmla="*/ 161094 w 477629"/>
              <a:gd name="connsiteY2" fmla="*/ 85983 h 292880"/>
              <a:gd name="connsiteX3" fmla="*/ 291100 w 477629"/>
              <a:gd name="connsiteY3" fmla="*/ 37618 h 292880"/>
              <a:gd name="connsiteX4" fmla="*/ 358929 w 477629"/>
              <a:gd name="connsiteY4" fmla="*/ 37618 h 292880"/>
              <a:gd name="connsiteX5" fmla="*/ 477629 w 477629"/>
              <a:gd name="connsiteY5" fmla="*/ 37618 h 292880"/>
              <a:gd name="connsiteX6" fmla="*/ 260011 w 477629"/>
              <a:gd name="connsiteY6" fmla="*/ 292880 h 292880"/>
              <a:gd name="connsiteX7" fmla="*/ 211966 w 477629"/>
              <a:gd name="connsiteY7" fmla="*/ 180027 h 292880"/>
              <a:gd name="connsiteX8" fmla="*/ 50872 w 477629"/>
              <a:gd name="connsiteY8" fmla="*/ 96731 h 292880"/>
              <a:gd name="connsiteX9" fmla="*/ 0 w 477629"/>
              <a:gd name="connsiteY9" fmla="*/ 48366 h 2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7629" h="292880">
                <a:moveTo>
                  <a:pt x="90439" y="0"/>
                </a:moveTo>
                <a:lnTo>
                  <a:pt x="110222" y="48366"/>
                </a:lnTo>
                <a:lnTo>
                  <a:pt x="161094" y="85983"/>
                </a:lnTo>
                <a:lnTo>
                  <a:pt x="291100" y="37618"/>
                </a:lnTo>
                <a:lnTo>
                  <a:pt x="358929" y="37618"/>
                </a:lnTo>
                <a:lnTo>
                  <a:pt x="477629" y="37618"/>
                </a:lnTo>
                <a:lnTo>
                  <a:pt x="260011" y="292880"/>
                </a:lnTo>
                <a:lnTo>
                  <a:pt x="211966" y="180027"/>
                </a:lnTo>
                <a:lnTo>
                  <a:pt x="50872" y="96731"/>
                </a:lnTo>
                <a:lnTo>
                  <a:pt x="0" y="4836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4" name="Espaço Reservado para Texto 178">
            <a:extLst>
              <a:ext uri="{FF2B5EF4-FFF2-40B4-BE49-F238E27FC236}">
                <a16:creationId xmlns:a16="http://schemas.microsoft.com/office/drawing/2014/main" id="{3F4E4EA5-DE37-49F8-82CE-6FC52C74E8B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237352" y="2794670"/>
            <a:ext cx="252769" cy="313583"/>
          </a:xfrm>
          <a:custGeom>
            <a:avLst/>
            <a:gdLst>
              <a:gd name="connsiteX0" fmla="*/ 48831 w 252769"/>
              <a:gd name="connsiteY0" fmla="*/ 0 h 313583"/>
              <a:gd name="connsiteX1" fmla="*/ 203939 w 252769"/>
              <a:gd name="connsiteY1" fmla="*/ 85766 h 313583"/>
              <a:gd name="connsiteX2" fmla="*/ 252769 w 252769"/>
              <a:gd name="connsiteY2" fmla="*/ 198335 h 313583"/>
              <a:gd name="connsiteX3" fmla="*/ 120640 w 252769"/>
              <a:gd name="connsiteY3" fmla="*/ 235857 h 313583"/>
              <a:gd name="connsiteX4" fmla="*/ 91916 w 252769"/>
              <a:gd name="connsiteY4" fmla="*/ 313583 h 313583"/>
              <a:gd name="connsiteX5" fmla="*/ 40213 w 252769"/>
              <a:gd name="connsiteY5" fmla="*/ 313583 h 313583"/>
              <a:gd name="connsiteX6" fmla="*/ 40213 w 252769"/>
              <a:gd name="connsiteY6" fmla="*/ 265340 h 313583"/>
              <a:gd name="connsiteX7" fmla="*/ 0 w 252769"/>
              <a:gd name="connsiteY7" fmla="*/ 190294 h 313583"/>
              <a:gd name="connsiteX8" fmla="*/ 40213 w 252769"/>
              <a:gd name="connsiteY8" fmla="*/ 176893 h 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769" h="313583">
                <a:moveTo>
                  <a:pt x="48831" y="0"/>
                </a:moveTo>
                <a:lnTo>
                  <a:pt x="203939" y="85766"/>
                </a:lnTo>
                <a:lnTo>
                  <a:pt x="252769" y="198335"/>
                </a:lnTo>
                <a:lnTo>
                  <a:pt x="120640" y="235857"/>
                </a:lnTo>
                <a:lnTo>
                  <a:pt x="91916" y="313583"/>
                </a:lnTo>
                <a:lnTo>
                  <a:pt x="40213" y="313583"/>
                </a:lnTo>
                <a:lnTo>
                  <a:pt x="40213" y="265340"/>
                </a:lnTo>
                <a:lnTo>
                  <a:pt x="0" y="190294"/>
                </a:lnTo>
                <a:lnTo>
                  <a:pt x="40213" y="17689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5" name="Espaço Reservado para Texto 182">
            <a:extLst>
              <a:ext uri="{FF2B5EF4-FFF2-40B4-BE49-F238E27FC236}">
                <a16:creationId xmlns:a16="http://schemas.microsoft.com/office/drawing/2014/main" id="{C9A55D87-6F61-4867-80BD-568DD2738A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839120" y="2615479"/>
            <a:ext cx="1487820" cy="1510320"/>
          </a:xfrm>
          <a:custGeom>
            <a:avLst/>
            <a:gdLst>
              <a:gd name="connsiteX0" fmla="*/ 1198206 w 1487820"/>
              <a:gd name="connsiteY0" fmla="*/ 0 h 1510320"/>
              <a:gd name="connsiteX1" fmla="*/ 1246475 w 1487820"/>
              <a:gd name="connsiteY1" fmla="*/ 48287 h 1510320"/>
              <a:gd name="connsiteX2" fmla="*/ 1289066 w 1487820"/>
              <a:gd name="connsiteY2" fmla="*/ 83162 h 1510320"/>
              <a:gd name="connsiteX3" fmla="*/ 1337335 w 1487820"/>
              <a:gd name="connsiteY3" fmla="*/ 83162 h 1510320"/>
              <a:gd name="connsiteX4" fmla="*/ 1436712 w 1487820"/>
              <a:gd name="connsiteY4" fmla="*/ 179736 h 1510320"/>
              <a:gd name="connsiteX5" fmla="*/ 1436712 w 1487820"/>
              <a:gd name="connsiteY5" fmla="*/ 222658 h 1510320"/>
              <a:gd name="connsiteX6" fmla="*/ 1436712 w 1487820"/>
              <a:gd name="connsiteY6" fmla="*/ 268263 h 1510320"/>
              <a:gd name="connsiteX7" fmla="*/ 1436712 w 1487820"/>
              <a:gd name="connsiteY7" fmla="*/ 313868 h 1510320"/>
              <a:gd name="connsiteX8" fmla="*/ 1436712 w 1487820"/>
              <a:gd name="connsiteY8" fmla="*/ 359472 h 1510320"/>
              <a:gd name="connsiteX9" fmla="*/ 1399800 w 1487820"/>
              <a:gd name="connsiteY9" fmla="*/ 359472 h 1510320"/>
              <a:gd name="connsiteX10" fmla="*/ 1436712 w 1487820"/>
              <a:gd name="connsiteY10" fmla="*/ 445317 h 1510320"/>
              <a:gd name="connsiteX11" fmla="*/ 1436712 w 1487820"/>
              <a:gd name="connsiteY11" fmla="*/ 490921 h 1510320"/>
              <a:gd name="connsiteX12" fmla="*/ 1487820 w 1487820"/>
              <a:gd name="connsiteY12" fmla="*/ 490921 h 1510320"/>
              <a:gd name="connsiteX13" fmla="*/ 1436712 w 1487820"/>
              <a:gd name="connsiteY13" fmla="*/ 576765 h 1510320"/>
              <a:gd name="connsiteX14" fmla="*/ 1348692 w 1487820"/>
              <a:gd name="connsiteY14" fmla="*/ 659927 h 1510320"/>
              <a:gd name="connsiteX15" fmla="*/ 1306102 w 1487820"/>
              <a:gd name="connsiteY15" fmla="*/ 659927 h 1510320"/>
              <a:gd name="connsiteX16" fmla="*/ 1260672 w 1487820"/>
              <a:gd name="connsiteY16" fmla="*/ 659927 h 1510320"/>
              <a:gd name="connsiteX17" fmla="*/ 1260672 w 1487820"/>
              <a:gd name="connsiteY17" fmla="*/ 726993 h 1510320"/>
              <a:gd name="connsiteX18" fmla="*/ 1209564 w 1487820"/>
              <a:gd name="connsiteY18" fmla="*/ 775280 h 1510320"/>
              <a:gd name="connsiteX19" fmla="*/ 1209564 w 1487820"/>
              <a:gd name="connsiteY19" fmla="*/ 874537 h 1510320"/>
              <a:gd name="connsiteX20" fmla="*/ 1209564 w 1487820"/>
              <a:gd name="connsiteY20" fmla="*/ 981842 h 1510320"/>
              <a:gd name="connsiteX21" fmla="*/ 1209564 w 1487820"/>
              <a:gd name="connsiteY21" fmla="*/ 1089147 h 1510320"/>
              <a:gd name="connsiteX22" fmla="*/ 1209564 w 1487820"/>
              <a:gd name="connsiteY22" fmla="*/ 1188405 h 1510320"/>
              <a:gd name="connsiteX23" fmla="*/ 1158455 w 1487820"/>
              <a:gd name="connsiteY23" fmla="*/ 1360093 h 1510320"/>
              <a:gd name="connsiteX24" fmla="*/ 1158455 w 1487820"/>
              <a:gd name="connsiteY24" fmla="*/ 1453985 h 1510320"/>
              <a:gd name="connsiteX25" fmla="*/ 1078954 w 1487820"/>
              <a:gd name="connsiteY25" fmla="*/ 1510320 h 1510320"/>
              <a:gd name="connsiteX26" fmla="*/ 976737 w 1487820"/>
              <a:gd name="connsiteY26" fmla="*/ 1453985 h 1510320"/>
              <a:gd name="connsiteX27" fmla="*/ 976737 w 1487820"/>
              <a:gd name="connsiteY27" fmla="*/ 1405698 h 1510320"/>
              <a:gd name="connsiteX28" fmla="*/ 928468 w 1487820"/>
              <a:gd name="connsiteY28" fmla="*/ 1360093 h 1510320"/>
              <a:gd name="connsiteX29" fmla="*/ 928468 w 1487820"/>
              <a:gd name="connsiteY29" fmla="*/ 1319854 h 1510320"/>
              <a:gd name="connsiteX30" fmla="*/ 976737 w 1487820"/>
              <a:gd name="connsiteY30" fmla="*/ 1274249 h 1510320"/>
              <a:gd name="connsiteX31" fmla="*/ 1027845 w 1487820"/>
              <a:gd name="connsiteY31" fmla="*/ 1236692 h 1510320"/>
              <a:gd name="connsiteX32" fmla="*/ 1078954 w 1487820"/>
              <a:gd name="connsiteY32" fmla="*/ 1236692 h 1510320"/>
              <a:gd name="connsiteX33" fmla="*/ 1078954 w 1487820"/>
              <a:gd name="connsiteY33" fmla="*/ 1188405 h 1510320"/>
              <a:gd name="connsiteX34" fmla="*/ 1027845 w 1487820"/>
              <a:gd name="connsiteY34" fmla="*/ 1188405 h 1510320"/>
              <a:gd name="connsiteX35" fmla="*/ 976737 w 1487820"/>
              <a:gd name="connsiteY35" fmla="*/ 1140117 h 1510320"/>
              <a:gd name="connsiteX36" fmla="*/ 837609 w 1487820"/>
              <a:gd name="connsiteY36" fmla="*/ 1086465 h 1510320"/>
              <a:gd name="connsiteX37" fmla="*/ 789340 w 1487820"/>
              <a:gd name="connsiteY37" fmla="*/ 989890 h 1510320"/>
              <a:gd name="connsiteX38" fmla="*/ 698481 w 1487820"/>
              <a:gd name="connsiteY38" fmla="*/ 1000621 h 1510320"/>
              <a:gd name="connsiteX39" fmla="*/ 519601 w 1487820"/>
              <a:gd name="connsiteY39" fmla="*/ 914777 h 1510320"/>
              <a:gd name="connsiteX40" fmla="*/ 519601 w 1487820"/>
              <a:gd name="connsiteY40" fmla="*/ 955016 h 1510320"/>
              <a:gd name="connsiteX41" fmla="*/ 468493 w 1487820"/>
              <a:gd name="connsiteY41" fmla="*/ 955016 h 1510320"/>
              <a:gd name="connsiteX42" fmla="*/ 420224 w 1487820"/>
              <a:gd name="connsiteY42" fmla="*/ 914777 h 1510320"/>
              <a:gd name="connsiteX43" fmla="*/ 420224 w 1487820"/>
              <a:gd name="connsiteY43" fmla="*/ 866489 h 1510320"/>
              <a:gd name="connsiteX44" fmla="*/ 329365 w 1487820"/>
              <a:gd name="connsiteY44" fmla="*/ 866489 h 1510320"/>
              <a:gd name="connsiteX45" fmla="*/ 139128 w 1487820"/>
              <a:gd name="connsiteY45" fmla="*/ 955016 h 1510320"/>
              <a:gd name="connsiteX46" fmla="*/ 119253 w 1487820"/>
              <a:gd name="connsiteY46" fmla="*/ 963064 h 1510320"/>
              <a:gd name="connsiteX47" fmla="*/ 102217 w 1487820"/>
              <a:gd name="connsiteY47" fmla="*/ 955016 h 1510320"/>
              <a:gd name="connsiteX48" fmla="*/ 102217 w 1487820"/>
              <a:gd name="connsiteY48" fmla="*/ 906729 h 1510320"/>
              <a:gd name="connsiteX49" fmla="*/ 102217 w 1487820"/>
              <a:gd name="connsiteY49" fmla="*/ 866489 h 1510320"/>
              <a:gd name="connsiteX50" fmla="*/ 59627 w 1487820"/>
              <a:gd name="connsiteY50" fmla="*/ 775280 h 1510320"/>
              <a:gd name="connsiteX51" fmla="*/ 59627 w 1487820"/>
              <a:gd name="connsiteY51" fmla="*/ 726993 h 1510320"/>
              <a:gd name="connsiteX52" fmla="*/ 102217 w 1487820"/>
              <a:gd name="connsiteY52" fmla="*/ 726993 h 1510320"/>
              <a:gd name="connsiteX53" fmla="*/ 59627 w 1487820"/>
              <a:gd name="connsiteY53" fmla="*/ 659927 h 1510320"/>
              <a:gd name="connsiteX54" fmla="*/ 59627 w 1487820"/>
              <a:gd name="connsiteY54" fmla="*/ 641148 h 1510320"/>
              <a:gd name="connsiteX55" fmla="*/ 59627 w 1487820"/>
              <a:gd name="connsiteY55" fmla="*/ 625053 h 1510320"/>
              <a:gd name="connsiteX56" fmla="*/ 102217 w 1487820"/>
              <a:gd name="connsiteY56" fmla="*/ 576765 h 1510320"/>
              <a:gd name="connsiteX57" fmla="*/ 51109 w 1487820"/>
              <a:gd name="connsiteY57" fmla="*/ 576765 h 1510320"/>
              <a:gd name="connsiteX58" fmla="*/ 51109 w 1487820"/>
              <a:gd name="connsiteY58" fmla="*/ 536526 h 1510320"/>
              <a:gd name="connsiteX59" fmla="*/ 51109 w 1487820"/>
              <a:gd name="connsiteY59" fmla="*/ 490921 h 1510320"/>
              <a:gd name="connsiteX60" fmla="*/ 51109 w 1487820"/>
              <a:gd name="connsiteY60" fmla="*/ 453364 h 1510320"/>
              <a:gd name="connsiteX61" fmla="*/ 88020 w 1487820"/>
              <a:gd name="connsiteY61" fmla="*/ 445317 h 1510320"/>
              <a:gd name="connsiteX62" fmla="*/ 0 w 1487820"/>
              <a:gd name="connsiteY62" fmla="*/ 405077 h 1510320"/>
              <a:gd name="connsiteX63" fmla="*/ 51109 w 1487820"/>
              <a:gd name="connsiteY63" fmla="*/ 359472 h 1510320"/>
              <a:gd name="connsiteX64" fmla="*/ 51109 w 1487820"/>
              <a:gd name="connsiteY64" fmla="*/ 303137 h 1510320"/>
              <a:gd name="connsiteX65" fmla="*/ 139128 w 1487820"/>
              <a:gd name="connsiteY65" fmla="*/ 254850 h 1510320"/>
              <a:gd name="connsiteX66" fmla="*/ 198755 w 1487820"/>
              <a:gd name="connsiteY66" fmla="*/ 254850 h 1510320"/>
              <a:gd name="connsiteX67" fmla="*/ 241345 w 1487820"/>
              <a:gd name="connsiteY67" fmla="*/ 359472 h 1510320"/>
              <a:gd name="connsiteX68" fmla="*/ 329365 w 1487820"/>
              <a:gd name="connsiteY68" fmla="*/ 359472 h 1510320"/>
              <a:gd name="connsiteX69" fmla="*/ 329365 w 1487820"/>
              <a:gd name="connsiteY69" fmla="*/ 295089 h 1510320"/>
              <a:gd name="connsiteX70" fmla="*/ 420224 w 1487820"/>
              <a:gd name="connsiteY70" fmla="*/ 295089 h 1510320"/>
              <a:gd name="connsiteX71" fmla="*/ 468493 w 1487820"/>
              <a:gd name="connsiteY71" fmla="*/ 206563 h 1510320"/>
              <a:gd name="connsiteX72" fmla="*/ 468493 w 1487820"/>
              <a:gd name="connsiteY72" fmla="*/ 112671 h 1510320"/>
              <a:gd name="connsiteX73" fmla="*/ 545156 w 1487820"/>
              <a:gd name="connsiteY73" fmla="*/ 112671 h 1510320"/>
              <a:gd name="connsiteX74" fmla="*/ 627497 w 1487820"/>
              <a:gd name="connsiteY74" fmla="*/ 112671 h 1510320"/>
              <a:gd name="connsiteX75" fmla="*/ 712677 w 1487820"/>
              <a:gd name="connsiteY75" fmla="*/ 112671 h 1510320"/>
              <a:gd name="connsiteX76" fmla="*/ 789340 w 1487820"/>
              <a:gd name="connsiteY76" fmla="*/ 112671 h 1510320"/>
              <a:gd name="connsiteX77" fmla="*/ 888717 w 1487820"/>
              <a:gd name="connsiteY77" fmla="*/ 26826 h 1510320"/>
              <a:gd name="connsiteX78" fmla="*/ 928468 w 1487820"/>
              <a:gd name="connsiteY78" fmla="*/ 26826 h 1510320"/>
              <a:gd name="connsiteX79" fmla="*/ 919950 w 1487820"/>
              <a:gd name="connsiteY79" fmla="*/ 83162 h 1510320"/>
              <a:gd name="connsiteX80" fmla="*/ 968219 w 1487820"/>
              <a:gd name="connsiteY80" fmla="*/ 131449 h 1510320"/>
              <a:gd name="connsiteX81" fmla="*/ 1007970 w 1487820"/>
              <a:gd name="connsiteY81" fmla="*/ 123401 h 1510320"/>
              <a:gd name="connsiteX82" fmla="*/ 1059078 w 1487820"/>
              <a:gd name="connsiteY82" fmla="*/ 83162 h 1510320"/>
              <a:gd name="connsiteX83" fmla="*/ 1107347 w 1487820"/>
              <a:gd name="connsiteY83" fmla="*/ 83162 h 151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87820" h="1510320">
                <a:moveTo>
                  <a:pt x="1198206" y="0"/>
                </a:moveTo>
                <a:lnTo>
                  <a:pt x="1246475" y="48287"/>
                </a:lnTo>
                <a:lnTo>
                  <a:pt x="1289066" y="83162"/>
                </a:lnTo>
                <a:lnTo>
                  <a:pt x="1337335" y="83162"/>
                </a:lnTo>
                <a:lnTo>
                  <a:pt x="1436712" y="179736"/>
                </a:lnTo>
                <a:lnTo>
                  <a:pt x="1436712" y="222658"/>
                </a:lnTo>
                <a:lnTo>
                  <a:pt x="1436712" y="268263"/>
                </a:lnTo>
                <a:lnTo>
                  <a:pt x="1436712" y="313868"/>
                </a:lnTo>
                <a:lnTo>
                  <a:pt x="1436712" y="359472"/>
                </a:lnTo>
                <a:lnTo>
                  <a:pt x="1399800" y="359472"/>
                </a:lnTo>
                <a:lnTo>
                  <a:pt x="1436712" y="445317"/>
                </a:lnTo>
                <a:lnTo>
                  <a:pt x="1436712" y="490921"/>
                </a:lnTo>
                <a:lnTo>
                  <a:pt x="1487820" y="490921"/>
                </a:lnTo>
                <a:lnTo>
                  <a:pt x="1436712" y="576765"/>
                </a:lnTo>
                <a:lnTo>
                  <a:pt x="1348692" y="659927"/>
                </a:lnTo>
                <a:lnTo>
                  <a:pt x="1306102" y="659927"/>
                </a:lnTo>
                <a:lnTo>
                  <a:pt x="1260672" y="659927"/>
                </a:lnTo>
                <a:lnTo>
                  <a:pt x="1260672" y="726993"/>
                </a:lnTo>
                <a:lnTo>
                  <a:pt x="1209564" y="775280"/>
                </a:lnTo>
                <a:lnTo>
                  <a:pt x="1209564" y="874537"/>
                </a:lnTo>
                <a:lnTo>
                  <a:pt x="1209564" y="981842"/>
                </a:lnTo>
                <a:lnTo>
                  <a:pt x="1209564" y="1089147"/>
                </a:lnTo>
                <a:lnTo>
                  <a:pt x="1209564" y="1188405"/>
                </a:lnTo>
                <a:lnTo>
                  <a:pt x="1158455" y="1360093"/>
                </a:lnTo>
                <a:lnTo>
                  <a:pt x="1158455" y="1453985"/>
                </a:lnTo>
                <a:lnTo>
                  <a:pt x="1078954" y="1510320"/>
                </a:lnTo>
                <a:lnTo>
                  <a:pt x="976737" y="1453985"/>
                </a:lnTo>
                <a:lnTo>
                  <a:pt x="976737" y="1405698"/>
                </a:lnTo>
                <a:lnTo>
                  <a:pt x="928468" y="1360093"/>
                </a:lnTo>
                <a:lnTo>
                  <a:pt x="928468" y="1319854"/>
                </a:lnTo>
                <a:lnTo>
                  <a:pt x="976737" y="1274249"/>
                </a:lnTo>
                <a:lnTo>
                  <a:pt x="1027845" y="1236692"/>
                </a:lnTo>
                <a:lnTo>
                  <a:pt x="1078954" y="1236692"/>
                </a:lnTo>
                <a:lnTo>
                  <a:pt x="1078954" y="1188405"/>
                </a:lnTo>
                <a:lnTo>
                  <a:pt x="1027845" y="1188405"/>
                </a:lnTo>
                <a:lnTo>
                  <a:pt x="976737" y="1140117"/>
                </a:lnTo>
                <a:lnTo>
                  <a:pt x="837609" y="1086465"/>
                </a:lnTo>
                <a:lnTo>
                  <a:pt x="789340" y="989890"/>
                </a:lnTo>
                <a:lnTo>
                  <a:pt x="698481" y="1000621"/>
                </a:lnTo>
                <a:lnTo>
                  <a:pt x="519601" y="914777"/>
                </a:lnTo>
                <a:lnTo>
                  <a:pt x="519601" y="955016"/>
                </a:lnTo>
                <a:lnTo>
                  <a:pt x="468493" y="955016"/>
                </a:lnTo>
                <a:lnTo>
                  <a:pt x="420224" y="914777"/>
                </a:lnTo>
                <a:lnTo>
                  <a:pt x="420224" y="866489"/>
                </a:lnTo>
                <a:lnTo>
                  <a:pt x="329365" y="866489"/>
                </a:lnTo>
                <a:lnTo>
                  <a:pt x="139128" y="955016"/>
                </a:lnTo>
                <a:lnTo>
                  <a:pt x="119253" y="963064"/>
                </a:lnTo>
                <a:lnTo>
                  <a:pt x="102217" y="955016"/>
                </a:lnTo>
                <a:lnTo>
                  <a:pt x="102217" y="906729"/>
                </a:lnTo>
                <a:lnTo>
                  <a:pt x="102217" y="866489"/>
                </a:lnTo>
                <a:lnTo>
                  <a:pt x="59627" y="775280"/>
                </a:lnTo>
                <a:lnTo>
                  <a:pt x="59627" y="726993"/>
                </a:lnTo>
                <a:lnTo>
                  <a:pt x="102217" y="726993"/>
                </a:lnTo>
                <a:lnTo>
                  <a:pt x="59627" y="659927"/>
                </a:lnTo>
                <a:lnTo>
                  <a:pt x="59627" y="641148"/>
                </a:lnTo>
                <a:lnTo>
                  <a:pt x="59627" y="625053"/>
                </a:lnTo>
                <a:lnTo>
                  <a:pt x="102217" y="576765"/>
                </a:lnTo>
                <a:lnTo>
                  <a:pt x="51109" y="576765"/>
                </a:lnTo>
                <a:lnTo>
                  <a:pt x="51109" y="536526"/>
                </a:lnTo>
                <a:lnTo>
                  <a:pt x="51109" y="490921"/>
                </a:lnTo>
                <a:lnTo>
                  <a:pt x="51109" y="453364"/>
                </a:lnTo>
                <a:lnTo>
                  <a:pt x="88020" y="445317"/>
                </a:lnTo>
                <a:lnTo>
                  <a:pt x="0" y="405077"/>
                </a:lnTo>
                <a:lnTo>
                  <a:pt x="51109" y="359472"/>
                </a:lnTo>
                <a:lnTo>
                  <a:pt x="51109" y="303137"/>
                </a:lnTo>
                <a:lnTo>
                  <a:pt x="139128" y="254850"/>
                </a:lnTo>
                <a:lnTo>
                  <a:pt x="198755" y="254850"/>
                </a:lnTo>
                <a:lnTo>
                  <a:pt x="241345" y="359472"/>
                </a:lnTo>
                <a:lnTo>
                  <a:pt x="329365" y="359472"/>
                </a:lnTo>
                <a:lnTo>
                  <a:pt x="329365" y="295089"/>
                </a:lnTo>
                <a:lnTo>
                  <a:pt x="420224" y="295089"/>
                </a:lnTo>
                <a:lnTo>
                  <a:pt x="468493" y="206563"/>
                </a:lnTo>
                <a:lnTo>
                  <a:pt x="468493" y="112671"/>
                </a:lnTo>
                <a:lnTo>
                  <a:pt x="545156" y="112671"/>
                </a:lnTo>
                <a:lnTo>
                  <a:pt x="627497" y="112671"/>
                </a:lnTo>
                <a:lnTo>
                  <a:pt x="712677" y="112671"/>
                </a:lnTo>
                <a:lnTo>
                  <a:pt x="789340" y="112671"/>
                </a:lnTo>
                <a:lnTo>
                  <a:pt x="888717" y="26826"/>
                </a:lnTo>
                <a:lnTo>
                  <a:pt x="928468" y="26826"/>
                </a:lnTo>
                <a:lnTo>
                  <a:pt x="919950" y="83162"/>
                </a:lnTo>
                <a:lnTo>
                  <a:pt x="968219" y="131449"/>
                </a:lnTo>
                <a:lnTo>
                  <a:pt x="1007970" y="123401"/>
                </a:lnTo>
                <a:lnTo>
                  <a:pt x="1059078" y="83162"/>
                </a:lnTo>
                <a:lnTo>
                  <a:pt x="1107347" y="8316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 marL="914400" indent="0">
              <a:buNone/>
              <a:defRPr lang="pt-BR" smtClean="0"/>
            </a:lvl3pPr>
            <a:lvl4pPr marL="1371600" indent="0">
              <a:buNone/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6" name="Espaço Reservado para Texto 186">
            <a:extLst>
              <a:ext uri="{FF2B5EF4-FFF2-40B4-BE49-F238E27FC236}">
                <a16:creationId xmlns:a16="http://schemas.microsoft.com/office/drawing/2014/main" id="{FB37C139-663C-47C9-AAF7-F458A9D5E3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19207" y="3485982"/>
            <a:ext cx="1794983" cy="1327930"/>
          </a:xfrm>
          <a:custGeom>
            <a:avLst/>
            <a:gdLst>
              <a:gd name="connsiteX0" fmla="*/ 1052526 w 1794983"/>
              <a:gd name="connsiteY0" fmla="*/ 0 h 1327930"/>
              <a:gd name="connsiteX1" fmla="*/ 1140710 w 1794983"/>
              <a:gd name="connsiteY1" fmla="*/ 0 h 1327930"/>
              <a:gd name="connsiteX2" fmla="*/ 1140710 w 1794983"/>
              <a:gd name="connsiteY2" fmla="*/ 48094 h 1327930"/>
              <a:gd name="connsiteX3" fmla="*/ 1191914 w 1794983"/>
              <a:gd name="connsiteY3" fmla="*/ 85501 h 1327930"/>
              <a:gd name="connsiteX4" fmla="*/ 1234584 w 1794983"/>
              <a:gd name="connsiteY4" fmla="*/ 85501 h 1327930"/>
              <a:gd name="connsiteX5" fmla="*/ 1234584 w 1794983"/>
              <a:gd name="connsiteY5" fmla="*/ 48094 h 1327930"/>
              <a:gd name="connsiteX6" fmla="*/ 1334148 w 1794983"/>
              <a:gd name="connsiteY6" fmla="*/ 85501 h 1327930"/>
              <a:gd name="connsiteX7" fmla="*/ 1422332 w 1794983"/>
              <a:gd name="connsiteY7" fmla="*/ 130923 h 1327930"/>
              <a:gd name="connsiteX8" fmla="*/ 1513361 w 1794983"/>
              <a:gd name="connsiteY8" fmla="*/ 130923 h 1327930"/>
              <a:gd name="connsiteX9" fmla="*/ 1561721 w 1794983"/>
              <a:gd name="connsiteY9" fmla="*/ 205736 h 1327930"/>
              <a:gd name="connsiteX10" fmla="*/ 1703954 w 1794983"/>
              <a:gd name="connsiteY10" fmla="*/ 272533 h 1327930"/>
              <a:gd name="connsiteX11" fmla="*/ 1743779 w 1794983"/>
              <a:gd name="connsiteY11" fmla="*/ 320627 h 1327930"/>
              <a:gd name="connsiteX12" fmla="*/ 1794983 w 1794983"/>
              <a:gd name="connsiteY12" fmla="*/ 320627 h 1327930"/>
              <a:gd name="connsiteX13" fmla="*/ 1794983 w 1794983"/>
              <a:gd name="connsiteY13" fmla="*/ 368721 h 1327930"/>
              <a:gd name="connsiteX14" fmla="*/ 1752313 w 1794983"/>
              <a:gd name="connsiteY14" fmla="*/ 358034 h 1327930"/>
              <a:gd name="connsiteX15" fmla="*/ 1655595 w 1794983"/>
              <a:gd name="connsiteY15" fmla="*/ 451550 h 1327930"/>
              <a:gd name="connsiteX16" fmla="*/ 1655595 w 1794983"/>
              <a:gd name="connsiteY16" fmla="*/ 491628 h 1327930"/>
              <a:gd name="connsiteX17" fmla="*/ 1703954 w 1794983"/>
              <a:gd name="connsiteY17" fmla="*/ 534378 h 1327930"/>
              <a:gd name="connsiteX18" fmla="*/ 1703954 w 1794983"/>
              <a:gd name="connsiteY18" fmla="*/ 582472 h 1327930"/>
              <a:gd name="connsiteX19" fmla="*/ 1561721 w 1794983"/>
              <a:gd name="connsiteY19" fmla="*/ 593160 h 1327930"/>
              <a:gd name="connsiteX20" fmla="*/ 1553187 w 1794983"/>
              <a:gd name="connsiteY20" fmla="*/ 836302 h 1327930"/>
              <a:gd name="connsiteX21" fmla="*/ 1513361 w 1794983"/>
              <a:gd name="connsiteY21" fmla="*/ 911115 h 1327930"/>
              <a:gd name="connsiteX22" fmla="*/ 1473536 w 1794983"/>
              <a:gd name="connsiteY22" fmla="*/ 911115 h 1327930"/>
              <a:gd name="connsiteX23" fmla="*/ 1422332 w 1794983"/>
              <a:gd name="connsiteY23" fmla="*/ 959209 h 1327930"/>
              <a:gd name="connsiteX24" fmla="*/ 1413798 w 1794983"/>
              <a:gd name="connsiteY24" fmla="*/ 1017991 h 1327930"/>
              <a:gd name="connsiteX25" fmla="*/ 1365439 w 1794983"/>
              <a:gd name="connsiteY25" fmla="*/ 1074101 h 1327930"/>
              <a:gd name="connsiteX26" fmla="*/ 1322769 w 1794983"/>
              <a:gd name="connsiteY26" fmla="*/ 1148913 h 1327930"/>
              <a:gd name="connsiteX27" fmla="*/ 1191914 w 1794983"/>
              <a:gd name="connsiteY27" fmla="*/ 1197008 h 1327930"/>
              <a:gd name="connsiteX28" fmla="*/ 1092351 w 1794983"/>
              <a:gd name="connsiteY28" fmla="*/ 1197008 h 1327930"/>
              <a:gd name="connsiteX29" fmla="*/ 961497 w 1794983"/>
              <a:gd name="connsiteY29" fmla="*/ 1231742 h 1327930"/>
              <a:gd name="connsiteX30" fmla="*/ 913137 w 1794983"/>
              <a:gd name="connsiteY30" fmla="*/ 1279836 h 1327930"/>
              <a:gd name="connsiteX31" fmla="*/ 822108 w 1794983"/>
              <a:gd name="connsiteY31" fmla="*/ 1279836 h 1327930"/>
              <a:gd name="connsiteX32" fmla="*/ 770904 w 1794983"/>
              <a:gd name="connsiteY32" fmla="*/ 1327930 h 1327930"/>
              <a:gd name="connsiteX33" fmla="*/ 719700 w 1794983"/>
              <a:gd name="connsiteY33" fmla="*/ 1327930 h 1327930"/>
              <a:gd name="connsiteX34" fmla="*/ 719700 w 1794983"/>
              <a:gd name="connsiteY34" fmla="*/ 1279836 h 1327930"/>
              <a:gd name="connsiteX35" fmla="*/ 682720 w 1794983"/>
              <a:gd name="connsiteY35" fmla="*/ 1242430 h 1327930"/>
              <a:gd name="connsiteX36" fmla="*/ 631516 w 1794983"/>
              <a:gd name="connsiteY36" fmla="*/ 1197008 h 1327930"/>
              <a:gd name="connsiteX37" fmla="*/ 668496 w 1794983"/>
              <a:gd name="connsiteY37" fmla="*/ 1108835 h 1327930"/>
              <a:gd name="connsiteX38" fmla="*/ 631516 w 1794983"/>
              <a:gd name="connsiteY38" fmla="*/ 1108835 h 1327930"/>
              <a:gd name="connsiteX39" fmla="*/ 600224 w 1794983"/>
              <a:gd name="connsiteY39" fmla="*/ 1074101 h 1327930"/>
              <a:gd name="connsiteX40" fmla="*/ 611603 w 1794983"/>
              <a:gd name="connsiteY40" fmla="*/ 903099 h 1327930"/>
              <a:gd name="connsiteX41" fmla="*/ 571778 w 1794983"/>
              <a:gd name="connsiteY41" fmla="*/ 868365 h 1327930"/>
              <a:gd name="connsiteX42" fmla="*/ 378341 w 1794983"/>
              <a:gd name="connsiteY42" fmla="*/ 868365 h 1327930"/>
              <a:gd name="connsiteX43" fmla="*/ 341360 w 1794983"/>
              <a:gd name="connsiteY43" fmla="*/ 903099 h 1327930"/>
              <a:gd name="connsiteX44" fmla="*/ 290156 w 1794983"/>
              <a:gd name="connsiteY44" fmla="*/ 868365 h 1327930"/>
              <a:gd name="connsiteX45" fmla="*/ 150767 w 1794983"/>
              <a:gd name="connsiteY45" fmla="*/ 868365 h 1327930"/>
              <a:gd name="connsiteX46" fmla="*/ 99563 w 1794983"/>
              <a:gd name="connsiteY46" fmla="*/ 820271 h 1327930"/>
              <a:gd name="connsiteX47" fmla="*/ 0 w 1794983"/>
              <a:gd name="connsiteY47" fmla="*/ 868365 h 1327930"/>
              <a:gd name="connsiteX48" fmla="*/ 8534 w 1794983"/>
              <a:gd name="connsiteY48" fmla="*/ 780192 h 1327930"/>
              <a:gd name="connsiteX49" fmla="*/ 48360 w 1794983"/>
              <a:gd name="connsiteY49" fmla="*/ 732098 h 1327930"/>
              <a:gd name="connsiteX50" fmla="*/ 99563 w 1794983"/>
              <a:gd name="connsiteY50" fmla="*/ 649270 h 1327930"/>
              <a:gd name="connsiteX51" fmla="*/ 238952 w 1794983"/>
              <a:gd name="connsiteY51" fmla="*/ 649270 h 1327930"/>
              <a:gd name="connsiteX52" fmla="*/ 281622 w 1794983"/>
              <a:gd name="connsiteY52" fmla="*/ 649270 h 1327930"/>
              <a:gd name="connsiteX53" fmla="*/ 332826 w 1794983"/>
              <a:gd name="connsiteY53" fmla="*/ 593160 h 1327930"/>
              <a:gd name="connsiteX54" fmla="*/ 429545 w 1794983"/>
              <a:gd name="connsiteY54" fmla="*/ 649270 h 1327930"/>
              <a:gd name="connsiteX55" fmla="*/ 509195 w 1794983"/>
              <a:gd name="connsiteY55" fmla="*/ 649270 h 1327930"/>
              <a:gd name="connsiteX56" fmla="*/ 611603 w 1794983"/>
              <a:gd name="connsiteY56" fmla="*/ 547738 h 1327930"/>
              <a:gd name="connsiteX57" fmla="*/ 611603 w 1794983"/>
              <a:gd name="connsiteY57" fmla="*/ 499644 h 1327930"/>
              <a:gd name="connsiteX58" fmla="*/ 560399 w 1794983"/>
              <a:gd name="connsiteY58" fmla="*/ 499644 h 1327930"/>
              <a:gd name="connsiteX59" fmla="*/ 560399 w 1794983"/>
              <a:gd name="connsiteY59" fmla="*/ 459565 h 1327930"/>
              <a:gd name="connsiteX60" fmla="*/ 611603 w 1794983"/>
              <a:gd name="connsiteY60" fmla="*/ 416815 h 1327930"/>
              <a:gd name="connsiteX61" fmla="*/ 611603 w 1794983"/>
              <a:gd name="connsiteY61" fmla="*/ 384752 h 1327930"/>
              <a:gd name="connsiteX62" fmla="*/ 611603 w 1794983"/>
              <a:gd name="connsiteY62" fmla="*/ 352690 h 1327930"/>
              <a:gd name="connsiteX63" fmla="*/ 611603 w 1794983"/>
              <a:gd name="connsiteY63" fmla="*/ 283221 h 1327930"/>
              <a:gd name="connsiteX64" fmla="*/ 682720 w 1794983"/>
              <a:gd name="connsiteY64" fmla="*/ 219095 h 1327930"/>
              <a:gd name="connsiteX65" fmla="*/ 682720 w 1794983"/>
              <a:gd name="connsiteY65" fmla="*/ 171001 h 1327930"/>
              <a:gd name="connsiteX66" fmla="*/ 631516 w 1794983"/>
              <a:gd name="connsiteY66" fmla="*/ 130923 h 1327930"/>
              <a:gd name="connsiteX67" fmla="*/ 682720 w 1794983"/>
              <a:gd name="connsiteY67" fmla="*/ 85501 h 1327930"/>
              <a:gd name="connsiteX68" fmla="*/ 719700 w 1794983"/>
              <a:gd name="connsiteY68" fmla="*/ 85501 h 1327930"/>
              <a:gd name="connsiteX69" fmla="*/ 719700 w 1794983"/>
              <a:gd name="connsiteY69" fmla="*/ 48094 h 1327930"/>
              <a:gd name="connsiteX70" fmla="*/ 770904 w 1794983"/>
              <a:gd name="connsiteY70" fmla="*/ 85501 h 1327930"/>
              <a:gd name="connsiteX71" fmla="*/ 822108 w 1794983"/>
              <a:gd name="connsiteY71" fmla="*/ 85501 h 1327930"/>
              <a:gd name="connsiteX72" fmla="*/ 842021 w 1794983"/>
              <a:gd name="connsiteY72" fmla="*/ 85501 h 1327930"/>
              <a:gd name="connsiteX73" fmla="*/ 861933 w 1794983"/>
              <a:gd name="connsiteY73" fmla="*/ 85501 h 132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94983" h="1327930">
                <a:moveTo>
                  <a:pt x="1052526" y="0"/>
                </a:moveTo>
                <a:lnTo>
                  <a:pt x="1140710" y="0"/>
                </a:lnTo>
                <a:lnTo>
                  <a:pt x="1140710" y="48094"/>
                </a:lnTo>
                <a:lnTo>
                  <a:pt x="1191914" y="85501"/>
                </a:lnTo>
                <a:lnTo>
                  <a:pt x="1234584" y="85501"/>
                </a:lnTo>
                <a:lnTo>
                  <a:pt x="1234584" y="48094"/>
                </a:lnTo>
                <a:lnTo>
                  <a:pt x="1334148" y="85501"/>
                </a:lnTo>
                <a:lnTo>
                  <a:pt x="1422332" y="130923"/>
                </a:lnTo>
                <a:lnTo>
                  <a:pt x="1513361" y="130923"/>
                </a:lnTo>
                <a:lnTo>
                  <a:pt x="1561721" y="205736"/>
                </a:lnTo>
                <a:lnTo>
                  <a:pt x="1703954" y="272533"/>
                </a:lnTo>
                <a:lnTo>
                  <a:pt x="1743779" y="320627"/>
                </a:lnTo>
                <a:lnTo>
                  <a:pt x="1794983" y="320627"/>
                </a:lnTo>
                <a:lnTo>
                  <a:pt x="1794983" y="368721"/>
                </a:lnTo>
                <a:lnTo>
                  <a:pt x="1752313" y="358034"/>
                </a:lnTo>
                <a:lnTo>
                  <a:pt x="1655595" y="451550"/>
                </a:lnTo>
                <a:lnTo>
                  <a:pt x="1655595" y="491628"/>
                </a:lnTo>
                <a:lnTo>
                  <a:pt x="1703954" y="534378"/>
                </a:lnTo>
                <a:lnTo>
                  <a:pt x="1703954" y="582472"/>
                </a:lnTo>
                <a:lnTo>
                  <a:pt x="1561721" y="593160"/>
                </a:lnTo>
                <a:lnTo>
                  <a:pt x="1553187" y="836302"/>
                </a:lnTo>
                <a:lnTo>
                  <a:pt x="1513361" y="911115"/>
                </a:lnTo>
                <a:lnTo>
                  <a:pt x="1473536" y="911115"/>
                </a:lnTo>
                <a:lnTo>
                  <a:pt x="1422332" y="959209"/>
                </a:lnTo>
                <a:lnTo>
                  <a:pt x="1413798" y="1017991"/>
                </a:lnTo>
                <a:lnTo>
                  <a:pt x="1365439" y="1074101"/>
                </a:lnTo>
                <a:lnTo>
                  <a:pt x="1322769" y="1148913"/>
                </a:lnTo>
                <a:lnTo>
                  <a:pt x="1191914" y="1197008"/>
                </a:lnTo>
                <a:lnTo>
                  <a:pt x="1092351" y="1197008"/>
                </a:lnTo>
                <a:lnTo>
                  <a:pt x="961497" y="1231742"/>
                </a:lnTo>
                <a:lnTo>
                  <a:pt x="913137" y="1279836"/>
                </a:lnTo>
                <a:lnTo>
                  <a:pt x="822108" y="1279836"/>
                </a:lnTo>
                <a:lnTo>
                  <a:pt x="770904" y="1327930"/>
                </a:lnTo>
                <a:lnTo>
                  <a:pt x="719700" y="1327930"/>
                </a:lnTo>
                <a:lnTo>
                  <a:pt x="719700" y="1279836"/>
                </a:lnTo>
                <a:lnTo>
                  <a:pt x="682720" y="1242430"/>
                </a:lnTo>
                <a:lnTo>
                  <a:pt x="631516" y="1197008"/>
                </a:lnTo>
                <a:lnTo>
                  <a:pt x="668496" y="1108835"/>
                </a:lnTo>
                <a:lnTo>
                  <a:pt x="631516" y="1108835"/>
                </a:lnTo>
                <a:lnTo>
                  <a:pt x="600224" y="1074101"/>
                </a:lnTo>
                <a:lnTo>
                  <a:pt x="611603" y="903099"/>
                </a:lnTo>
                <a:lnTo>
                  <a:pt x="571778" y="868365"/>
                </a:lnTo>
                <a:lnTo>
                  <a:pt x="378341" y="868365"/>
                </a:lnTo>
                <a:lnTo>
                  <a:pt x="341360" y="903099"/>
                </a:lnTo>
                <a:lnTo>
                  <a:pt x="290156" y="868365"/>
                </a:lnTo>
                <a:lnTo>
                  <a:pt x="150767" y="868365"/>
                </a:lnTo>
                <a:lnTo>
                  <a:pt x="99563" y="820271"/>
                </a:lnTo>
                <a:lnTo>
                  <a:pt x="0" y="868365"/>
                </a:lnTo>
                <a:lnTo>
                  <a:pt x="8534" y="780192"/>
                </a:lnTo>
                <a:lnTo>
                  <a:pt x="48360" y="732098"/>
                </a:lnTo>
                <a:lnTo>
                  <a:pt x="99563" y="649270"/>
                </a:lnTo>
                <a:lnTo>
                  <a:pt x="238952" y="649270"/>
                </a:lnTo>
                <a:lnTo>
                  <a:pt x="281622" y="649270"/>
                </a:lnTo>
                <a:lnTo>
                  <a:pt x="332826" y="593160"/>
                </a:lnTo>
                <a:lnTo>
                  <a:pt x="429545" y="649270"/>
                </a:lnTo>
                <a:lnTo>
                  <a:pt x="509195" y="649270"/>
                </a:lnTo>
                <a:lnTo>
                  <a:pt x="611603" y="547738"/>
                </a:lnTo>
                <a:lnTo>
                  <a:pt x="611603" y="499644"/>
                </a:lnTo>
                <a:lnTo>
                  <a:pt x="560399" y="499644"/>
                </a:lnTo>
                <a:lnTo>
                  <a:pt x="560399" y="459565"/>
                </a:lnTo>
                <a:lnTo>
                  <a:pt x="611603" y="416815"/>
                </a:lnTo>
                <a:lnTo>
                  <a:pt x="611603" y="384752"/>
                </a:lnTo>
                <a:lnTo>
                  <a:pt x="611603" y="352690"/>
                </a:lnTo>
                <a:lnTo>
                  <a:pt x="611603" y="283221"/>
                </a:lnTo>
                <a:lnTo>
                  <a:pt x="682720" y="219095"/>
                </a:lnTo>
                <a:lnTo>
                  <a:pt x="682720" y="171001"/>
                </a:lnTo>
                <a:lnTo>
                  <a:pt x="631516" y="130923"/>
                </a:lnTo>
                <a:lnTo>
                  <a:pt x="682720" y="85501"/>
                </a:lnTo>
                <a:lnTo>
                  <a:pt x="719700" y="85501"/>
                </a:lnTo>
                <a:lnTo>
                  <a:pt x="719700" y="48094"/>
                </a:lnTo>
                <a:lnTo>
                  <a:pt x="770904" y="85501"/>
                </a:lnTo>
                <a:lnTo>
                  <a:pt x="822108" y="85501"/>
                </a:lnTo>
                <a:lnTo>
                  <a:pt x="842021" y="85501"/>
                </a:lnTo>
                <a:lnTo>
                  <a:pt x="861933" y="85501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7" name="Espaço Reservado para Texto 190">
            <a:extLst>
              <a:ext uri="{FF2B5EF4-FFF2-40B4-BE49-F238E27FC236}">
                <a16:creationId xmlns:a16="http://schemas.microsoft.com/office/drawing/2014/main" id="{4FD95419-4210-444A-AF9F-36F99973E94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96046" y="3196358"/>
            <a:ext cx="1142262" cy="1062344"/>
          </a:xfrm>
          <a:custGeom>
            <a:avLst/>
            <a:gdLst>
              <a:gd name="connsiteX0" fmla="*/ 460315 w 1142262"/>
              <a:gd name="connsiteY0" fmla="*/ 0 h 1062344"/>
              <a:gd name="connsiteX1" fmla="*/ 568290 w 1142262"/>
              <a:gd name="connsiteY1" fmla="*/ 0 h 1062344"/>
              <a:gd name="connsiteX2" fmla="*/ 610911 w 1142262"/>
              <a:gd name="connsiteY2" fmla="*/ 48046 h 1062344"/>
              <a:gd name="connsiteX3" fmla="*/ 690472 w 1142262"/>
              <a:gd name="connsiteY3" fmla="*/ 48046 h 1062344"/>
              <a:gd name="connsiteX4" fmla="*/ 741618 w 1142262"/>
              <a:gd name="connsiteY4" fmla="*/ 0 h 1062344"/>
              <a:gd name="connsiteX5" fmla="*/ 841069 w 1142262"/>
              <a:gd name="connsiteY5" fmla="*/ 0 h 1062344"/>
              <a:gd name="connsiteX6" fmla="*/ 892215 w 1142262"/>
              <a:gd name="connsiteY6" fmla="*/ 48046 h 1062344"/>
              <a:gd name="connsiteX7" fmla="*/ 960410 w 1142262"/>
              <a:gd name="connsiteY7" fmla="*/ 48046 h 1062344"/>
              <a:gd name="connsiteX8" fmla="*/ 1051336 w 1142262"/>
              <a:gd name="connsiteY8" fmla="*/ 48046 h 1062344"/>
              <a:gd name="connsiteX9" fmla="*/ 1099640 w 1142262"/>
              <a:gd name="connsiteY9" fmla="*/ 48046 h 1062344"/>
              <a:gd name="connsiteX10" fmla="*/ 1099640 w 1142262"/>
              <a:gd name="connsiteY10" fmla="*/ 82746 h 1062344"/>
              <a:gd name="connsiteX11" fmla="*/ 1142262 w 1142262"/>
              <a:gd name="connsiteY11" fmla="*/ 149476 h 1062344"/>
              <a:gd name="connsiteX12" fmla="*/ 1099640 w 1142262"/>
              <a:gd name="connsiteY12" fmla="*/ 149476 h 1062344"/>
              <a:gd name="connsiteX13" fmla="*/ 1099640 w 1142262"/>
              <a:gd name="connsiteY13" fmla="*/ 197521 h 1062344"/>
              <a:gd name="connsiteX14" fmla="*/ 1142262 w 1142262"/>
              <a:gd name="connsiteY14" fmla="*/ 280267 h 1062344"/>
              <a:gd name="connsiteX15" fmla="*/ 1142262 w 1142262"/>
              <a:gd name="connsiteY15" fmla="*/ 368351 h 1062344"/>
              <a:gd name="connsiteX16" fmla="*/ 1099640 w 1142262"/>
              <a:gd name="connsiteY16" fmla="*/ 368351 h 1062344"/>
              <a:gd name="connsiteX17" fmla="*/ 1051336 w 1142262"/>
              <a:gd name="connsiteY17" fmla="*/ 328312 h 1062344"/>
              <a:gd name="connsiteX18" fmla="*/ 1051336 w 1142262"/>
              <a:gd name="connsiteY18" fmla="*/ 368351 h 1062344"/>
              <a:gd name="connsiteX19" fmla="*/ 1003031 w 1142262"/>
              <a:gd name="connsiteY19" fmla="*/ 368351 h 1062344"/>
              <a:gd name="connsiteX20" fmla="*/ 951885 w 1142262"/>
              <a:gd name="connsiteY20" fmla="*/ 413727 h 1062344"/>
              <a:gd name="connsiteX21" fmla="*/ 1003031 w 1142262"/>
              <a:gd name="connsiteY21" fmla="*/ 461773 h 1062344"/>
              <a:gd name="connsiteX22" fmla="*/ 1003031 w 1142262"/>
              <a:gd name="connsiteY22" fmla="*/ 499142 h 1062344"/>
              <a:gd name="connsiteX23" fmla="*/ 931995 w 1142262"/>
              <a:gd name="connsiteY23" fmla="*/ 565872 h 1062344"/>
              <a:gd name="connsiteX24" fmla="*/ 931995 w 1142262"/>
              <a:gd name="connsiteY24" fmla="*/ 635271 h 1062344"/>
              <a:gd name="connsiteX25" fmla="*/ 931995 w 1142262"/>
              <a:gd name="connsiteY25" fmla="*/ 667302 h 1062344"/>
              <a:gd name="connsiteX26" fmla="*/ 931995 w 1142262"/>
              <a:gd name="connsiteY26" fmla="*/ 696663 h 1062344"/>
              <a:gd name="connsiteX27" fmla="*/ 892215 w 1142262"/>
              <a:gd name="connsiteY27" fmla="*/ 742039 h 1062344"/>
              <a:gd name="connsiteX28" fmla="*/ 892215 w 1142262"/>
              <a:gd name="connsiteY28" fmla="*/ 782078 h 1062344"/>
              <a:gd name="connsiteX29" fmla="*/ 931995 w 1142262"/>
              <a:gd name="connsiteY29" fmla="*/ 782078 h 1062344"/>
              <a:gd name="connsiteX30" fmla="*/ 931995 w 1142262"/>
              <a:gd name="connsiteY30" fmla="*/ 827454 h 1062344"/>
              <a:gd name="connsiteX31" fmla="*/ 841069 w 1142262"/>
              <a:gd name="connsiteY31" fmla="*/ 931553 h 1062344"/>
              <a:gd name="connsiteX32" fmla="*/ 750142 w 1142262"/>
              <a:gd name="connsiteY32" fmla="*/ 931553 h 1062344"/>
              <a:gd name="connsiteX33" fmla="*/ 653533 w 1142262"/>
              <a:gd name="connsiteY33" fmla="*/ 872831 h 1062344"/>
              <a:gd name="connsiteX34" fmla="*/ 610911 w 1142262"/>
              <a:gd name="connsiteY34" fmla="*/ 931553 h 1062344"/>
              <a:gd name="connsiteX35" fmla="*/ 420535 w 1142262"/>
              <a:gd name="connsiteY35" fmla="*/ 931553 h 1062344"/>
              <a:gd name="connsiteX36" fmla="*/ 380754 w 1142262"/>
              <a:gd name="connsiteY36" fmla="*/ 1014298 h 1062344"/>
              <a:gd name="connsiteX37" fmla="*/ 329608 w 1142262"/>
              <a:gd name="connsiteY37" fmla="*/ 1062344 h 1062344"/>
              <a:gd name="connsiteX38" fmla="*/ 281304 w 1142262"/>
              <a:gd name="connsiteY38" fmla="*/ 1014298 h 1062344"/>
              <a:gd name="connsiteX39" fmla="*/ 201743 w 1142262"/>
              <a:gd name="connsiteY39" fmla="*/ 979599 h 1062344"/>
              <a:gd name="connsiteX40" fmla="*/ 51146 w 1142262"/>
              <a:gd name="connsiteY40" fmla="*/ 931553 h 1062344"/>
              <a:gd name="connsiteX41" fmla="*/ 0 w 1142262"/>
              <a:gd name="connsiteY41" fmla="*/ 920876 h 1062344"/>
              <a:gd name="connsiteX42" fmla="*/ 51146 w 1142262"/>
              <a:gd name="connsiteY42" fmla="*/ 864823 h 1062344"/>
              <a:gd name="connsiteX43" fmla="*/ 0 w 1142262"/>
              <a:gd name="connsiteY43" fmla="*/ 864823 h 1062344"/>
              <a:gd name="connsiteX44" fmla="*/ 0 w 1142262"/>
              <a:gd name="connsiteY44" fmla="*/ 816777 h 1062344"/>
              <a:gd name="connsiteX45" fmla="*/ 8524 w 1142262"/>
              <a:gd name="connsiteY45" fmla="*/ 742039 h 1062344"/>
              <a:gd name="connsiteX46" fmla="*/ 8524 w 1142262"/>
              <a:gd name="connsiteY46" fmla="*/ 648617 h 1062344"/>
              <a:gd name="connsiteX47" fmla="*/ 99451 w 1142262"/>
              <a:gd name="connsiteY47" fmla="*/ 611248 h 1062344"/>
              <a:gd name="connsiteX48" fmla="*/ 139231 w 1142262"/>
              <a:gd name="connsiteY48" fmla="*/ 499142 h 1062344"/>
              <a:gd name="connsiteX49" fmla="*/ 190377 w 1142262"/>
              <a:gd name="connsiteY49" fmla="*/ 499142 h 1062344"/>
              <a:gd name="connsiteX50" fmla="*/ 230158 w 1142262"/>
              <a:gd name="connsiteY50" fmla="*/ 368351 h 1062344"/>
              <a:gd name="connsiteX51" fmla="*/ 269938 w 1142262"/>
              <a:gd name="connsiteY51" fmla="*/ 368351 h 1062344"/>
              <a:gd name="connsiteX52" fmla="*/ 321084 w 1142262"/>
              <a:gd name="connsiteY52" fmla="*/ 280267 h 1062344"/>
              <a:gd name="connsiteX53" fmla="*/ 369388 w 1142262"/>
              <a:gd name="connsiteY53" fmla="*/ 149476 h 1062344"/>
              <a:gd name="connsiteX54" fmla="*/ 409169 w 1142262"/>
              <a:gd name="connsiteY54" fmla="*/ 48046 h 1062344"/>
              <a:gd name="connsiteX55" fmla="*/ 460315 w 1142262"/>
              <a:gd name="connsiteY55" fmla="*/ 40038 h 106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42262" h="1062344">
                <a:moveTo>
                  <a:pt x="460315" y="0"/>
                </a:moveTo>
                <a:lnTo>
                  <a:pt x="568290" y="0"/>
                </a:lnTo>
                <a:lnTo>
                  <a:pt x="610911" y="48046"/>
                </a:lnTo>
                <a:lnTo>
                  <a:pt x="690472" y="48046"/>
                </a:lnTo>
                <a:lnTo>
                  <a:pt x="741618" y="0"/>
                </a:lnTo>
                <a:lnTo>
                  <a:pt x="841069" y="0"/>
                </a:lnTo>
                <a:lnTo>
                  <a:pt x="892215" y="48046"/>
                </a:lnTo>
                <a:lnTo>
                  <a:pt x="960410" y="48046"/>
                </a:lnTo>
                <a:lnTo>
                  <a:pt x="1051336" y="48046"/>
                </a:lnTo>
                <a:lnTo>
                  <a:pt x="1099640" y="48046"/>
                </a:lnTo>
                <a:lnTo>
                  <a:pt x="1099640" y="82746"/>
                </a:lnTo>
                <a:lnTo>
                  <a:pt x="1142262" y="149476"/>
                </a:lnTo>
                <a:lnTo>
                  <a:pt x="1099640" y="149476"/>
                </a:lnTo>
                <a:lnTo>
                  <a:pt x="1099640" y="197521"/>
                </a:lnTo>
                <a:lnTo>
                  <a:pt x="1142262" y="280267"/>
                </a:lnTo>
                <a:lnTo>
                  <a:pt x="1142262" y="368351"/>
                </a:lnTo>
                <a:lnTo>
                  <a:pt x="1099640" y="368351"/>
                </a:lnTo>
                <a:lnTo>
                  <a:pt x="1051336" y="328312"/>
                </a:lnTo>
                <a:lnTo>
                  <a:pt x="1051336" y="368351"/>
                </a:lnTo>
                <a:lnTo>
                  <a:pt x="1003031" y="368351"/>
                </a:lnTo>
                <a:lnTo>
                  <a:pt x="951885" y="413727"/>
                </a:lnTo>
                <a:lnTo>
                  <a:pt x="1003031" y="461773"/>
                </a:lnTo>
                <a:lnTo>
                  <a:pt x="1003031" y="499142"/>
                </a:lnTo>
                <a:lnTo>
                  <a:pt x="931995" y="565872"/>
                </a:lnTo>
                <a:lnTo>
                  <a:pt x="931995" y="635271"/>
                </a:lnTo>
                <a:lnTo>
                  <a:pt x="931995" y="667302"/>
                </a:lnTo>
                <a:lnTo>
                  <a:pt x="931995" y="696663"/>
                </a:lnTo>
                <a:lnTo>
                  <a:pt x="892215" y="742039"/>
                </a:lnTo>
                <a:lnTo>
                  <a:pt x="892215" y="782078"/>
                </a:lnTo>
                <a:lnTo>
                  <a:pt x="931995" y="782078"/>
                </a:lnTo>
                <a:lnTo>
                  <a:pt x="931995" y="827454"/>
                </a:lnTo>
                <a:lnTo>
                  <a:pt x="841069" y="931553"/>
                </a:lnTo>
                <a:lnTo>
                  <a:pt x="750142" y="931553"/>
                </a:lnTo>
                <a:lnTo>
                  <a:pt x="653533" y="872831"/>
                </a:lnTo>
                <a:lnTo>
                  <a:pt x="610911" y="931553"/>
                </a:lnTo>
                <a:lnTo>
                  <a:pt x="420535" y="931553"/>
                </a:lnTo>
                <a:lnTo>
                  <a:pt x="380754" y="1014298"/>
                </a:lnTo>
                <a:lnTo>
                  <a:pt x="329608" y="1062344"/>
                </a:lnTo>
                <a:lnTo>
                  <a:pt x="281304" y="1014298"/>
                </a:lnTo>
                <a:lnTo>
                  <a:pt x="201743" y="979599"/>
                </a:lnTo>
                <a:lnTo>
                  <a:pt x="51146" y="931553"/>
                </a:lnTo>
                <a:lnTo>
                  <a:pt x="0" y="920876"/>
                </a:lnTo>
                <a:lnTo>
                  <a:pt x="51146" y="864823"/>
                </a:lnTo>
                <a:lnTo>
                  <a:pt x="0" y="864823"/>
                </a:lnTo>
                <a:lnTo>
                  <a:pt x="0" y="816777"/>
                </a:lnTo>
                <a:lnTo>
                  <a:pt x="8524" y="742039"/>
                </a:lnTo>
                <a:lnTo>
                  <a:pt x="8524" y="648617"/>
                </a:lnTo>
                <a:lnTo>
                  <a:pt x="99451" y="611248"/>
                </a:lnTo>
                <a:lnTo>
                  <a:pt x="139231" y="499142"/>
                </a:lnTo>
                <a:lnTo>
                  <a:pt x="190377" y="499142"/>
                </a:lnTo>
                <a:lnTo>
                  <a:pt x="230158" y="368351"/>
                </a:lnTo>
                <a:lnTo>
                  <a:pt x="269938" y="368351"/>
                </a:lnTo>
                <a:lnTo>
                  <a:pt x="321084" y="280267"/>
                </a:lnTo>
                <a:lnTo>
                  <a:pt x="369388" y="149476"/>
                </a:lnTo>
                <a:lnTo>
                  <a:pt x="409169" y="48046"/>
                </a:lnTo>
                <a:lnTo>
                  <a:pt x="460315" y="4003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8" name="Espaço Reservado para Texto 193">
            <a:extLst>
              <a:ext uri="{FF2B5EF4-FFF2-40B4-BE49-F238E27FC236}">
                <a16:creationId xmlns:a16="http://schemas.microsoft.com/office/drawing/2014/main" id="{E48E0847-9C8F-477E-BD82-B3FDE22CAE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404237" y="3861028"/>
            <a:ext cx="142875" cy="10001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49" name="Espaço Reservado para Texto 199">
            <a:extLst>
              <a:ext uri="{FF2B5EF4-FFF2-40B4-BE49-F238E27FC236}">
                <a16:creationId xmlns:a16="http://schemas.microsoft.com/office/drawing/2014/main" id="{161CFC23-E4E0-44E2-BCB3-F3CD0C192D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527114" y="4071181"/>
            <a:ext cx="387908" cy="527712"/>
          </a:xfrm>
          <a:custGeom>
            <a:avLst/>
            <a:gdLst>
              <a:gd name="connsiteX0" fmla="*/ 293086 w 387908"/>
              <a:gd name="connsiteY0" fmla="*/ 0 h 527712"/>
              <a:gd name="connsiteX1" fmla="*/ 387908 w 387908"/>
              <a:gd name="connsiteY1" fmla="*/ 56254 h 527712"/>
              <a:gd name="connsiteX2" fmla="*/ 344807 w 387908"/>
              <a:gd name="connsiteY2" fmla="*/ 206263 h 527712"/>
              <a:gd name="connsiteX3" fmla="*/ 344807 w 387908"/>
              <a:gd name="connsiteY3" fmla="*/ 294662 h 527712"/>
              <a:gd name="connsiteX4" fmla="*/ 255732 w 387908"/>
              <a:gd name="connsiteY4" fmla="*/ 377703 h 527712"/>
              <a:gd name="connsiteX5" fmla="*/ 255732 w 387908"/>
              <a:gd name="connsiteY5" fmla="*/ 425920 h 527712"/>
              <a:gd name="connsiteX6" fmla="*/ 143670 w 387908"/>
              <a:gd name="connsiteY6" fmla="*/ 527712 h 527712"/>
              <a:gd name="connsiteX7" fmla="*/ 0 w 387908"/>
              <a:gd name="connsiteY7" fmla="*/ 500925 h 527712"/>
              <a:gd name="connsiteX8" fmla="*/ 0 w 387908"/>
              <a:gd name="connsiteY8" fmla="*/ 433956 h 527712"/>
              <a:gd name="connsiteX9" fmla="*/ 8620 w 387908"/>
              <a:gd name="connsiteY9" fmla="*/ 377703 h 527712"/>
              <a:gd name="connsiteX10" fmla="*/ 60341 w 387908"/>
              <a:gd name="connsiteY10" fmla="*/ 329485 h 527712"/>
              <a:gd name="connsiteX11" fmla="*/ 103442 w 387908"/>
              <a:gd name="connsiteY11" fmla="*/ 329485 h 527712"/>
              <a:gd name="connsiteX12" fmla="*/ 143670 w 387908"/>
              <a:gd name="connsiteY12" fmla="*/ 254481 h 527712"/>
              <a:gd name="connsiteX13" fmla="*/ 143670 w 387908"/>
              <a:gd name="connsiteY13" fmla="*/ 8036 h 52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908" h="527712">
                <a:moveTo>
                  <a:pt x="293086" y="0"/>
                </a:moveTo>
                <a:lnTo>
                  <a:pt x="387908" y="56254"/>
                </a:lnTo>
                <a:lnTo>
                  <a:pt x="344807" y="206263"/>
                </a:lnTo>
                <a:lnTo>
                  <a:pt x="344807" y="294662"/>
                </a:lnTo>
                <a:lnTo>
                  <a:pt x="255732" y="377703"/>
                </a:lnTo>
                <a:lnTo>
                  <a:pt x="255732" y="425920"/>
                </a:lnTo>
                <a:lnTo>
                  <a:pt x="143670" y="527712"/>
                </a:lnTo>
                <a:lnTo>
                  <a:pt x="0" y="500925"/>
                </a:lnTo>
                <a:lnTo>
                  <a:pt x="0" y="433956"/>
                </a:lnTo>
                <a:lnTo>
                  <a:pt x="8620" y="377703"/>
                </a:lnTo>
                <a:lnTo>
                  <a:pt x="60341" y="329485"/>
                </a:lnTo>
                <a:lnTo>
                  <a:pt x="103442" y="329485"/>
                </a:lnTo>
                <a:lnTo>
                  <a:pt x="143670" y="254481"/>
                </a:lnTo>
                <a:lnTo>
                  <a:pt x="143670" y="803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0" name="Espaço Reservado para Texto 203">
            <a:extLst>
              <a:ext uri="{FF2B5EF4-FFF2-40B4-BE49-F238E27FC236}">
                <a16:creationId xmlns:a16="http://schemas.microsoft.com/office/drawing/2014/main" id="{A45DC01D-707B-474A-9490-05EE39AE3A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018300" y="4498765"/>
            <a:ext cx="652721" cy="374380"/>
          </a:xfrm>
          <a:custGeom>
            <a:avLst/>
            <a:gdLst>
              <a:gd name="connsiteX0" fmla="*/ 513056 w 652721"/>
              <a:gd name="connsiteY0" fmla="*/ 0 h 374380"/>
              <a:gd name="connsiteX1" fmla="*/ 513056 w 652721"/>
              <a:gd name="connsiteY1" fmla="*/ 56971 h 374380"/>
              <a:gd name="connsiteX2" fmla="*/ 652721 w 652721"/>
              <a:gd name="connsiteY2" fmla="*/ 94952 h 374380"/>
              <a:gd name="connsiteX3" fmla="*/ 604266 w 652721"/>
              <a:gd name="connsiteY3" fmla="*/ 192616 h 374380"/>
              <a:gd name="connsiteX4" fmla="*/ 604266 w 652721"/>
              <a:gd name="connsiteY4" fmla="*/ 238735 h 374380"/>
              <a:gd name="connsiteX5" fmla="*/ 464601 w 652721"/>
              <a:gd name="connsiteY5" fmla="*/ 287567 h 374380"/>
              <a:gd name="connsiteX6" fmla="*/ 464601 w 652721"/>
              <a:gd name="connsiteY6" fmla="*/ 328261 h 374380"/>
              <a:gd name="connsiteX7" fmla="*/ 319235 w 652721"/>
              <a:gd name="connsiteY7" fmla="*/ 374380 h 374380"/>
              <a:gd name="connsiteX8" fmla="*/ 282181 w 652721"/>
              <a:gd name="connsiteY8" fmla="*/ 374380 h 374380"/>
              <a:gd name="connsiteX9" fmla="*/ 282181 w 652721"/>
              <a:gd name="connsiteY9" fmla="*/ 328261 h 374380"/>
              <a:gd name="connsiteX10" fmla="*/ 230875 w 652721"/>
              <a:gd name="connsiteY10" fmla="*/ 328261 h 374380"/>
              <a:gd name="connsiteX11" fmla="*/ 230875 w 652721"/>
              <a:gd name="connsiteY11" fmla="*/ 374380 h 374380"/>
              <a:gd name="connsiteX12" fmla="*/ 179570 w 652721"/>
              <a:gd name="connsiteY12" fmla="*/ 328261 h 374380"/>
              <a:gd name="connsiteX13" fmla="*/ 139665 w 652721"/>
              <a:gd name="connsiteY13" fmla="*/ 374380 h 374380"/>
              <a:gd name="connsiteX14" fmla="*/ 88360 w 652721"/>
              <a:gd name="connsiteY14" fmla="*/ 336400 h 374380"/>
              <a:gd name="connsiteX15" fmla="*/ 51306 w 652721"/>
              <a:gd name="connsiteY15" fmla="*/ 374380 h 374380"/>
              <a:gd name="connsiteX16" fmla="*/ 0 w 652721"/>
              <a:gd name="connsiteY16" fmla="*/ 374380 h 374380"/>
              <a:gd name="connsiteX17" fmla="*/ 59857 w 652721"/>
              <a:gd name="connsiteY17" fmla="*/ 306558 h 374380"/>
              <a:gd name="connsiteX18" fmla="*/ 108312 w 652721"/>
              <a:gd name="connsiteY18" fmla="*/ 306558 h 374380"/>
              <a:gd name="connsiteX19" fmla="*/ 151067 w 652721"/>
              <a:gd name="connsiteY19" fmla="*/ 268577 h 374380"/>
              <a:gd name="connsiteX20" fmla="*/ 59857 w 652721"/>
              <a:gd name="connsiteY20" fmla="*/ 268577 h 374380"/>
              <a:gd name="connsiteX21" fmla="*/ 59857 w 652721"/>
              <a:gd name="connsiteY21" fmla="*/ 219745 h 374380"/>
              <a:gd name="connsiteX22" fmla="*/ 190971 w 652721"/>
              <a:gd name="connsiteY22" fmla="*/ 184477 h 374380"/>
              <a:gd name="connsiteX23" fmla="*/ 290732 w 652721"/>
              <a:gd name="connsiteY23" fmla="*/ 184477 h 374380"/>
              <a:gd name="connsiteX24" fmla="*/ 421846 w 652721"/>
              <a:gd name="connsiteY24" fmla="*/ 135645 h 374380"/>
              <a:gd name="connsiteX25" fmla="*/ 464601 w 652721"/>
              <a:gd name="connsiteY25" fmla="*/ 56971 h 37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2721" h="374380">
                <a:moveTo>
                  <a:pt x="513056" y="0"/>
                </a:moveTo>
                <a:lnTo>
                  <a:pt x="513056" y="56971"/>
                </a:lnTo>
                <a:lnTo>
                  <a:pt x="652721" y="94952"/>
                </a:lnTo>
                <a:lnTo>
                  <a:pt x="604266" y="192616"/>
                </a:lnTo>
                <a:lnTo>
                  <a:pt x="604266" y="238735"/>
                </a:lnTo>
                <a:lnTo>
                  <a:pt x="464601" y="287567"/>
                </a:lnTo>
                <a:lnTo>
                  <a:pt x="464601" y="328261"/>
                </a:lnTo>
                <a:lnTo>
                  <a:pt x="319235" y="374380"/>
                </a:lnTo>
                <a:lnTo>
                  <a:pt x="282181" y="374380"/>
                </a:lnTo>
                <a:lnTo>
                  <a:pt x="282181" y="328261"/>
                </a:lnTo>
                <a:lnTo>
                  <a:pt x="230875" y="328261"/>
                </a:lnTo>
                <a:lnTo>
                  <a:pt x="230875" y="374380"/>
                </a:lnTo>
                <a:lnTo>
                  <a:pt x="179570" y="328261"/>
                </a:lnTo>
                <a:lnTo>
                  <a:pt x="139665" y="374380"/>
                </a:lnTo>
                <a:lnTo>
                  <a:pt x="88360" y="336400"/>
                </a:lnTo>
                <a:lnTo>
                  <a:pt x="51306" y="374380"/>
                </a:lnTo>
                <a:lnTo>
                  <a:pt x="0" y="374380"/>
                </a:lnTo>
                <a:lnTo>
                  <a:pt x="59857" y="306558"/>
                </a:lnTo>
                <a:lnTo>
                  <a:pt x="108312" y="306558"/>
                </a:lnTo>
                <a:lnTo>
                  <a:pt x="151067" y="268577"/>
                </a:lnTo>
                <a:lnTo>
                  <a:pt x="59857" y="268577"/>
                </a:lnTo>
                <a:lnTo>
                  <a:pt x="59857" y="219745"/>
                </a:lnTo>
                <a:lnTo>
                  <a:pt x="190971" y="184477"/>
                </a:lnTo>
                <a:lnTo>
                  <a:pt x="290732" y="184477"/>
                </a:lnTo>
                <a:lnTo>
                  <a:pt x="421846" y="135645"/>
                </a:lnTo>
                <a:lnTo>
                  <a:pt x="464601" y="56971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1" name="Espaço Reservado para Texto 207">
            <a:extLst>
              <a:ext uri="{FF2B5EF4-FFF2-40B4-BE49-F238E27FC236}">
                <a16:creationId xmlns:a16="http://schemas.microsoft.com/office/drawing/2014/main" id="{CF8E5208-4BD7-4EF0-BDA0-F947D594F91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12044" y="4308338"/>
            <a:ext cx="1356636" cy="825556"/>
          </a:xfrm>
          <a:custGeom>
            <a:avLst/>
            <a:gdLst>
              <a:gd name="connsiteX0" fmla="*/ 407841 w 1356636"/>
              <a:gd name="connsiteY0" fmla="*/ 0 h 825556"/>
              <a:gd name="connsiteX1" fmla="*/ 458821 w 1356636"/>
              <a:gd name="connsiteY1" fmla="*/ 48247 h 825556"/>
              <a:gd name="connsiteX2" fmla="*/ 549452 w 1356636"/>
              <a:gd name="connsiteY2" fmla="*/ 48247 h 825556"/>
              <a:gd name="connsiteX3" fmla="*/ 597600 w 1356636"/>
              <a:gd name="connsiteY3" fmla="*/ 48247 h 825556"/>
              <a:gd name="connsiteX4" fmla="*/ 648580 w 1356636"/>
              <a:gd name="connsiteY4" fmla="*/ 83092 h 825556"/>
              <a:gd name="connsiteX5" fmla="*/ 688231 w 1356636"/>
              <a:gd name="connsiteY5" fmla="*/ 48247 h 825556"/>
              <a:gd name="connsiteX6" fmla="*/ 778862 w 1356636"/>
              <a:gd name="connsiteY6" fmla="*/ 48247 h 825556"/>
              <a:gd name="connsiteX7" fmla="*/ 827010 w 1356636"/>
              <a:gd name="connsiteY7" fmla="*/ 48247 h 825556"/>
              <a:gd name="connsiteX8" fmla="*/ 877990 w 1356636"/>
              <a:gd name="connsiteY8" fmla="*/ 48247 h 825556"/>
              <a:gd name="connsiteX9" fmla="*/ 917641 w 1356636"/>
              <a:gd name="connsiteY9" fmla="*/ 83092 h 825556"/>
              <a:gd name="connsiteX10" fmla="*/ 917641 w 1356636"/>
              <a:gd name="connsiteY10" fmla="*/ 254636 h 825556"/>
              <a:gd name="connsiteX11" fmla="*/ 937467 w 1356636"/>
              <a:gd name="connsiteY11" fmla="*/ 289481 h 825556"/>
              <a:gd name="connsiteX12" fmla="*/ 977118 w 1356636"/>
              <a:gd name="connsiteY12" fmla="*/ 289481 h 825556"/>
              <a:gd name="connsiteX13" fmla="*/ 937467 w 1356636"/>
              <a:gd name="connsiteY13" fmla="*/ 377933 h 825556"/>
              <a:gd name="connsiteX14" fmla="*/ 1028098 w 1356636"/>
              <a:gd name="connsiteY14" fmla="*/ 461025 h 825556"/>
              <a:gd name="connsiteX15" fmla="*/ 1028098 w 1356636"/>
              <a:gd name="connsiteY15" fmla="*/ 509272 h 825556"/>
              <a:gd name="connsiteX16" fmla="*/ 1076246 w 1356636"/>
              <a:gd name="connsiteY16" fmla="*/ 509272 h 825556"/>
              <a:gd name="connsiteX17" fmla="*/ 1127226 w 1356636"/>
              <a:gd name="connsiteY17" fmla="*/ 461025 h 825556"/>
              <a:gd name="connsiteX18" fmla="*/ 1217857 w 1356636"/>
              <a:gd name="connsiteY18" fmla="*/ 461025 h 825556"/>
              <a:gd name="connsiteX19" fmla="*/ 1268837 w 1356636"/>
              <a:gd name="connsiteY19" fmla="*/ 412778 h 825556"/>
              <a:gd name="connsiteX20" fmla="*/ 1268837 w 1356636"/>
              <a:gd name="connsiteY20" fmla="*/ 461025 h 825556"/>
              <a:gd name="connsiteX21" fmla="*/ 1356636 w 1356636"/>
              <a:gd name="connsiteY21" fmla="*/ 461025 h 825556"/>
              <a:gd name="connsiteX22" fmla="*/ 1305656 w 1356636"/>
              <a:gd name="connsiteY22" fmla="*/ 495870 h 825556"/>
              <a:gd name="connsiteX23" fmla="*/ 1268837 w 1356636"/>
              <a:gd name="connsiteY23" fmla="*/ 495870 h 825556"/>
              <a:gd name="connsiteX24" fmla="*/ 1127226 w 1356636"/>
              <a:gd name="connsiteY24" fmla="*/ 656692 h 825556"/>
              <a:gd name="connsiteX25" fmla="*/ 1087575 w 1356636"/>
              <a:gd name="connsiteY25" fmla="*/ 656692 h 825556"/>
              <a:gd name="connsiteX26" fmla="*/ 937467 w 1356636"/>
              <a:gd name="connsiteY26" fmla="*/ 694218 h 825556"/>
              <a:gd name="connsiteX27" fmla="*/ 778862 w 1356636"/>
              <a:gd name="connsiteY27" fmla="*/ 825556 h 825556"/>
              <a:gd name="connsiteX28" fmla="*/ 727882 w 1356636"/>
              <a:gd name="connsiteY28" fmla="*/ 779990 h 825556"/>
              <a:gd name="connsiteX29" fmla="*/ 688231 w 1356636"/>
              <a:gd name="connsiteY29" fmla="*/ 825556 h 825556"/>
              <a:gd name="connsiteX30" fmla="*/ 688231 w 1356636"/>
              <a:gd name="connsiteY30" fmla="*/ 779990 h 825556"/>
              <a:gd name="connsiteX31" fmla="*/ 597600 w 1356636"/>
              <a:gd name="connsiteY31" fmla="*/ 731743 h 825556"/>
              <a:gd name="connsiteX32" fmla="*/ 549452 w 1356636"/>
              <a:gd name="connsiteY32" fmla="*/ 731743 h 825556"/>
              <a:gd name="connsiteX33" fmla="*/ 597600 w 1356636"/>
              <a:gd name="connsiteY33" fmla="*/ 694218 h 825556"/>
              <a:gd name="connsiteX34" fmla="*/ 557949 w 1356636"/>
              <a:gd name="connsiteY34" fmla="*/ 656692 h 825556"/>
              <a:gd name="connsiteX35" fmla="*/ 498472 w 1356636"/>
              <a:gd name="connsiteY35" fmla="*/ 544117 h 825556"/>
              <a:gd name="connsiteX36" fmla="*/ 458821 w 1356636"/>
              <a:gd name="connsiteY36" fmla="*/ 495870 h 825556"/>
              <a:gd name="connsiteX37" fmla="*/ 371022 w 1356636"/>
              <a:gd name="connsiteY37" fmla="*/ 495870 h 825556"/>
              <a:gd name="connsiteX38" fmla="*/ 269062 w 1356636"/>
              <a:gd name="connsiteY38" fmla="*/ 461025 h 825556"/>
              <a:gd name="connsiteX39" fmla="*/ 130283 w 1356636"/>
              <a:gd name="connsiteY39" fmla="*/ 461025 h 825556"/>
              <a:gd name="connsiteX40" fmla="*/ 50980 w 1356636"/>
              <a:gd name="connsiteY40" fmla="*/ 412778 h 825556"/>
              <a:gd name="connsiteX41" fmla="*/ 0 w 1356636"/>
              <a:gd name="connsiteY41" fmla="*/ 412778 h 825556"/>
              <a:gd name="connsiteX42" fmla="*/ 79303 w 1356636"/>
              <a:gd name="connsiteY42" fmla="*/ 364531 h 825556"/>
              <a:gd name="connsiteX43" fmla="*/ 130283 w 1356636"/>
              <a:gd name="connsiteY43" fmla="*/ 281440 h 825556"/>
              <a:gd name="connsiteX44" fmla="*/ 181263 w 1356636"/>
              <a:gd name="connsiteY44" fmla="*/ 233193 h 825556"/>
              <a:gd name="connsiteX45" fmla="*/ 181263 w 1356636"/>
              <a:gd name="connsiteY45" fmla="*/ 168864 h 825556"/>
              <a:gd name="connsiteX46" fmla="*/ 311545 w 1356636"/>
              <a:gd name="connsiteY46" fmla="*/ 48247 h 82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56636" h="825556">
                <a:moveTo>
                  <a:pt x="407841" y="0"/>
                </a:moveTo>
                <a:lnTo>
                  <a:pt x="458821" y="48247"/>
                </a:lnTo>
                <a:lnTo>
                  <a:pt x="549452" y="48247"/>
                </a:lnTo>
                <a:lnTo>
                  <a:pt x="597600" y="48247"/>
                </a:lnTo>
                <a:lnTo>
                  <a:pt x="648580" y="83092"/>
                </a:lnTo>
                <a:lnTo>
                  <a:pt x="688231" y="48247"/>
                </a:lnTo>
                <a:lnTo>
                  <a:pt x="778862" y="48247"/>
                </a:lnTo>
                <a:lnTo>
                  <a:pt x="827010" y="48247"/>
                </a:lnTo>
                <a:lnTo>
                  <a:pt x="877990" y="48247"/>
                </a:lnTo>
                <a:lnTo>
                  <a:pt x="917641" y="83092"/>
                </a:lnTo>
                <a:lnTo>
                  <a:pt x="917641" y="254636"/>
                </a:lnTo>
                <a:lnTo>
                  <a:pt x="937467" y="289481"/>
                </a:lnTo>
                <a:lnTo>
                  <a:pt x="977118" y="289481"/>
                </a:lnTo>
                <a:lnTo>
                  <a:pt x="937467" y="377933"/>
                </a:lnTo>
                <a:lnTo>
                  <a:pt x="1028098" y="461025"/>
                </a:lnTo>
                <a:lnTo>
                  <a:pt x="1028098" y="509272"/>
                </a:lnTo>
                <a:lnTo>
                  <a:pt x="1076246" y="509272"/>
                </a:lnTo>
                <a:lnTo>
                  <a:pt x="1127226" y="461025"/>
                </a:lnTo>
                <a:lnTo>
                  <a:pt x="1217857" y="461025"/>
                </a:lnTo>
                <a:lnTo>
                  <a:pt x="1268837" y="412778"/>
                </a:lnTo>
                <a:lnTo>
                  <a:pt x="1268837" y="461025"/>
                </a:lnTo>
                <a:lnTo>
                  <a:pt x="1356636" y="461025"/>
                </a:lnTo>
                <a:lnTo>
                  <a:pt x="1305656" y="495870"/>
                </a:lnTo>
                <a:lnTo>
                  <a:pt x="1268837" y="495870"/>
                </a:lnTo>
                <a:lnTo>
                  <a:pt x="1127226" y="656692"/>
                </a:lnTo>
                <a:lnTo>
                  <a:pt x="1087575" y="656692"/>
                </a:lnTo>
                <a:lnTo>
                  <a:pt x="937467" y="694218"/>
                </a:lnTo>
                <a:lnTo>
                  <a:pt x="778862" y="825556"/>
                </a:lnTo>
                <a:lnTo>
                  <a:pt x="727882" y="779990"/>
                </a:lnTo>
                <a:lnTo>
                  <a:pt x="688231" y="825556"/>
                </a:lnTo>
                <a:lnTo>
                  <a:pt x="688231" y="779990"/>
                </a:lnTo>
                <a:lnTo>
                  <a:pt x="597600" y="731743"/>
                </a:lnTo>
                <a:lnTo>
                  <a:pt x="549452" y="731743"/>
                </a:lnTo>
                <a:lnTo>
                  <a:pt x="597600" y="694218"/>
                </a:lnTo>
                <a:lnTo>
                  <a:pt x="557949" y="656692"/>
                </a:lnTo>
                <a:lnTo>
                  <a:pt x="498472" y="544117"/>
                </a:lnTo>
                <a:lnTo>
                  <a:pt x="458821" y="495870"/>
                </a:lnTo>
                <a:lnTo>
                  <a:pt x="371022" y="495870"/>
                </a:lnTo>
                <a:lnTo>
                  <a:pt x="269062" y="461025"/>
                </a:lnTo>
                <a:lnTo>
                  <a:pt x="130283" y="461025"/>
                </a:lnTo>
                <a:lnTo>
                  <a:pt x="50980" y="412778"/>
                </a:lnTo>
                <a:lnTo>
                  <a:pt x="0" y="412778"/>
                </a:lnTo>
                <a:lnTo>
                  <a:pt x="79303" y="364531"/>
                </a:lnTo>
                <a:lnTo>
                  <a:pt x="130283" y="281440"/>
                </a:lnTo>
                <a:lnTo>
                  <a:pt x="181263" y="233193"/>
                </a:lnTo>
                <a:lnTo>
                  <a:pt x="181263" y="168864"/>
                </a:lnTo>
                <a:lnTo>
                  <a:pt x="311545" y="4824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 marL="1371600" indent="0">
              <a:buNone/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2" name="Espaço Reservado para Texto 215">
            <a:extLst>
              <a:ext uri="{FF2B5EF4-FFF2-40B4-BE49-F238E27FC236}">
                <a16:creationId xmlns:a16="http://schemas.microsoft.com/office/drawing/2014/main" id="{95F6BFD6-374F-4D1D-B395-27C49E0E10A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028140" y="3892360"/>
            <a:ext cx="1087869" cy="1094342"/>
          </a:xfrm>
          <a:custGeom>
            <a:avLst/>
            <a:gdLst>
              <a:gd name="connsiteX0" fmla="*/ 261316 w 1087869"/>
              <a:gd name="connsiteY0" fmla="*/ 0 h 1094342"/>
              <a:gd name="connsiteX1" fmla="*/ 488547 w 1087869"/>
              <a:gd name="connsiteY1" fmla="*/ 74736 h 1094342"/>
              <a:gd name="connsiteX2" fmla="*/ 528313 w 1087869"/>
              <a:gd name="connsiteY2" fmla="*/ 34699 h 1094342"/>
              <a:gd name="connsiteX3" fmla="*/ 576599 w 1087869"/>
              <a:gd name="connsiteY3" fmla="*/ 34699 h 1094342"/>
              <a:gd name="connsiteX4" fmla="*/ 627726 w 1087869"/>
              <a:gd name="connsiteY4" fmla="*/ 34699 h 1094342"/>
              <a:gd name="connsiteX5" fmla="*/ 670332 w 1087869"/>
              <a:gd name="connsiteY5" fmla="*/ 34699 h 1094342"/>
              <a:gd name="connsiteX6" fmla="*/ 670332 w 1087869"/>
              <a:gd name="connsiteY6" fmla="*/ 74736 h 1094342"/>
              <a:gd name="connsiteX7" fmla="*/ 766905 w 1087869"/>
              <a:gd name="connsiteY7" fmla="*/ 120111 h 1094342"/>
              <a:gd name="connsiteX8" fmla="*/ 766905 w 1087869"/>
              <a:gd name="connsiteY8" fmla="*/ 168155 h 1094342"/>
              <a:gd name="connsiteX9" fmla="*/ 818032 w 1087869"/>
              <a:gd name="connsiteY9" fmla="*/ 168155 h 1094342"/>
              <a:gd name="connsiteX10" fmla="*/ 766905 w 1087869"/>
              <a:gd name="connsiteY10" fmla="*/ 224207 h 1094342"/>
              <a:gd name="connsiteX11" fmla="*/ 818032 w 1087869"/>
              <a:gd name="connsiteY11" fmla="*/ 224207 h 1094342"/>
              <a:gd name="connsiteX12" fmla="*/ 948690 w 1087869"/>
              <a:gd name="connsiteY12" fmla="*/ 272251 h 1094342"/>
              <a:gd name="connsiteX13" fmla="*/ 1036742 w 1087869"/>
              <a:gd name="connsiteY13" fmla="*/ 314957 h 1094342"/>
              <a:gd name="connsiteX14" fmla="*/ 1087869 w 1087869"/>
              <a:gd name="connsiteY14" fmla="*/ 363001 h 1094342"/>
              <a:gd name="connsiteX15" fmla="*/ 1087869 w 1087869"/>
              <a:gd name="connsiteY15" fmla="*/ 451083 h 1094342"/>
              <a:gd name="connsiteX16" fmla="*/ 957211 w 1087869"/>
              <a:gd name="connsiteY16" fmla="*/ 568524 h 1094342"/>
              <a:gd name="connsiteX17" fmla="*/ 957211 w 1087869"/>
              <a:gd name="connsiteY17" fmla="*/ 635252 h 1094342"/>
              <a:gd name="connsiteX18" fmla="*/ 906084 w 1087869"/>
              <a:gd name="connsiteY18" fmla="*/ 683297 h 1094342"/>
              <a:gd name="connsiteX19" fmla="*/ 857798 w 1087869"/>
              <a:gd name="connsiteY19" fmla="*/ 766040 h 1094342"/>
              <a:gd name="connsiteX20" fmla="*/ 778267 w 1087869"/>
              <a:gd name="connsiteY20" fmla="*/ 814084 h 1094342"/>
              <a:gd name="connsiteX21" fmla="*/ 698736 w 1087869"/>
              <a:gd name="connsiteY21" fmla="*/ 888819 h 1094342"/>
              <a:gd name="connsiteX22" fmla="*/ 636247 w 1087869"/>
              <a:gd name="connsiteY22" fmla="*/ 944871 h 1094342"/>
              <a:gd name="connsiteX23" fmla="*/ 636247 w 1087869"/>
              <a:gd name="connsiteY23" fmla="*/ 1059644 h 1094342"/>
              <a:gd name="connsiteX24" fmla="*/ 528313 w 1087869"/>
              <a:gd name="connsiteY24" fmla="*/ 1059644 h 1094342"/>
              <a:gd name="connsiteX25" fmla="*/ 437420 w 1087869"/>
              <a:gd name="connsiteY25" fmla="*/ 1094342 h 1094342"/>
              <a:gd name="connsiteX26" fmla="*/ 400495 w 1087869"/>
              <a:gd name="connsiteY26" fmla="*/ 1059644 h 1094342"/>
              <a:gd name="connsiteX27" fmla="*/ 400495 w 1087869"/>
              <a:gd name="connsiteY27" fmla="*/ 944871 h 1094342"/>
              <a:gd name="connsiteX28" fmla="*/ 349368 w 1087869"/>
              <a:gd name="connsiteY28" fmla="*/ 910172 h 1094342"/>
              <a:gd name="connsiteX29" fmla="*/ 349368 w 1087869"/>
              <a:gd name="connsiteY29" fmla="*/ 814084 h 1094342"/>
              <a:gd name="connsiteX30" fmla="*/ 306762 w 1087869"/>
              <a:gd name="connsiteY30" fmla="*/ 814084 h 1094342"/>
              <a:gd name="connsiteX31" fmla="*/ 261316 w 1087869"/>
              <a:gd name="connsiteY31" fmla="*/ 766040 h 1094342"/>
              <a:gd name="connsiteX32" fmla="*/ 210189 w 1087869"/>
              <a:gd name="connsiteY32" fmla="*/ 814084 h 1094342"/>
              <a:gd name="connsiteX33" fmla="*/ 119296 w 1087869"/>
              <a:gd name="connsiteY33" fmla="*/ 814084 h 1094342"/>
              <a:gd name="connsiteX34" fmla="*/ 51127 w 1087869"/>
              <a:gd name="connsiteY34" fmla="*/ 766040 h 1094342"/>
              <a:gd name="connsiteX35" fmla="*/ 0 w 1087869"/>
              <a:gd name="connsiteY35" fmla="*/ 766040 h 1094342"/>
              <a:gd name="connsiteX36" fmla="*/ 51127 w 1087869"/>
              <a:gd name="connsiteY36" fmla="*/ 581870 h 1094342"/>
              <a:gd name="connsiteX37" fmla="*/ 0 w 1087869"/>
              <a:gd name="connsiteY37" fmla="*/ 533826 h 1094342"/>
              <a:gd name="connsiteX38" fmla="*/ 0 w 1087869"/>
              <a:gd name="connsiteY38" fmla="*/ 451083 h 1094342"/>
              <a:gd name="connsiteX39" fmla="*/ 0 w 1087869"/>
              <a:gd name="connsiteY39" fmla="*/ 363001 h 1094342"/>
              <a:gd name="connsiteX40" fmla="*/ 51127 w 1087869"/>
              <a:gd name="connsiteY40" fmla="*/ 168155 h 1094342"/>
              <a:gd name="connsiteX41" fmla="*/ 88052 w 1087869"/>
              <a:gd name="connsiteY41" fmla="*/ 120111 h 1094342"/>
              <a:gd name="connsiteX42" fmla="*/ 119296 w 1087869"/>
              <a:gd name="connsiteY42" fmla="*/ 74736 h 1094342"/>
              <a:gd name="connsiteX43" fmla="*/ 167583 w 1087869"/>
              <a:gd name="connsiteY43" fmla="*/ 34699 h 1094342"/>
              <a:gd name="connsiteX44" fmla="*/ 261316 w 1087869"/>
              <a:gd name="connsiteY44" fmla="*/ 34699 h 109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7869" h="1094342">
                <a:moveTo>
                  <a:pt x="261316" y="0"/>
                </a:moveTo>
                <a:lnTo>
                  <a:pt x="488547" y="74736"/>
                </a:lnTo>
                <a:lnTo>
                  <a:pt x="528313" y="34699"/>
                </a:lnTo>
                <a:lnTo>
                  <a:pt x="576599" y="34699"/>
                </a:lnTo>
                <a:lnTo>
                  <a:pt x="627726" y="34699"/>
                </a:lnTo>
                <a:lnTo>
                  <a:pt x="670332" y="34699"/>
                </a:lnTo>
                <a:lnTo>
                  <a:pt x="670332" y="74736"/>
                </a:lnTo>
                <a:lnTo>
                  <a:pt x="766905" y="120111"/>
                </a:lnTo>
                <a:lnTo>
                  <a:pt x="766905" y="168155"/>
                </a:lnTo>
                <a:lnTo>
                  <a:pt x="818032" y="168155"/>
                </a:lnTo>
                <a:lnTo>
                  <a:pt x="766905" y="224207"/>
                </a:lnTo>
                <a:lnTo>
                  <a:pt x="818032" y="224207"/>
                </a:lnTo>
                <a:lnTo>
                  <a:pt x="948690" y="272251"/>
                </a:lnTo>
                <a:lnTo>
                  <a:pt x="1036742" y="314957"/>
                </a:lnTo>
                <a:lnTo>
                  <a:pt x="1087869" y="363001"/>
                </a:lnTo>
                <a:lnTo>
                  <a:pt x="1087869" y="451083"/>
                </a:lnTo>
                <a:lnTo>
                  <a:pt x="957211" y="568524"/>
                </a:lnTo>
                <a:lnTo>
                  <a:pt x="957211" y="635252"/>
                </a:lnTo>
                <a:lnTo>
                  <a:pt x="906084" y="683297"/>
                </a:lnTo>
                <a:lnTo>
                  <a:pt x="857798" y="766040"/>
                </a:lnTo>
                <a:lnTo>
                  <a:pt x="778267" y="814084"/>
                </a:lnTo>
                <a:lnTo>
                  <a:pt x="698736" y="888819"/>
                </a:lnTo>
                <a:lnTo>
                  <a:pt x="636247" y="944871"/>
                </a:lnTo>
                <a:lnTo>
                  <a:pt x="636247" y="1059644"/>
                </a:lnTo>
                <a:lnTo>
                  <a:pt x="528313" y="1059644"/>
                </a:lnTo>
                <a:lnTo>
                  <a:pt x="437420" y="1094342"/>
                </a:lnTo>
                <a:lnTo>
                  <a:pt x="400495" y="1059644"/>
                </a:lnTo>
                <a:lnTo>
                  <a:pt x="400495" y="944871"/>
                </a:lnTo>
                <a:lnTo>
                  <a:pt x="349368" y="910172"/>
                </a:lnTo>
                <a:lnTo>
                  <a:pt x="349368" y="814084"/>
                </a:lnTo>
                <a:lnTo>
                  <a:pt x="306762" y="814084"/>
                </a:lnTo>
                <a:lnTo>
                  <a:pt x="261316" y="766040"/>
                </a:lnTo>
                <a:lnTo>
                  <a:pt x="210189" y="814084"/>
                </a:lnTo>
                <a:lnTo>
                  <a:pt x="119296" y="814084"/>
                </a:lnTo>
                <a:lnTo>
                  <a:pt x="51127" y="766040"/>
                </a:lnTo>
                <a:lnTo>
                  <a:pt x="0" y="766040"/>
                </a:lnTo>
                <a:lnTo>
                  <a:pt x="51127" y="581870"/>
                </a:lnTo>
                <a:lnTo>
                  <a:pt x="0" y="533826"/>
                </a:lnTo>
                <a:lnTo>
                  <a:pt x="0" y="451083"/>
                </a:lnTo>
                <a:lnTo>
                  <a:pt x="0" y="363001"/>
                </a:lnTo>
                <a:lnTo>
                  <a:pt x="51127" y="168155"/>
                </a:lnTo>
                <a:lnTo>
                  <a:pt x="88052" y="120111"/>
                </a:lnTo>
                <a:lnTo>
                  <a:pt x="119296" y="74736"/>
                </a:lnTo>
                <a:lnTo>
                  <a:pt x="167583" y="34699"/>
                </a:lnTo>
                <a:lnTo>
                  <a:pt x="261316" y="3469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3" name="Espaço Reservado para Texto 219">
            <a:extLst>
              <a:ext uri="{FF2B5EF4-FFF2-40B4-BE49-F238E27FC236}">
                <a16:creationId xmlns:a16="http://schemas.microsoft.com/office/drawing/2014/main" id="{91FDAEF4-070D-4562-BC58-0137F716330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579656" y="4704435"/>
            <a:ext cx="968452" cy="662278"/>
          </a:xfrm>
          <a:custGeom>
            <a:avLst/>
            <a:gdLst>
              <a:gd name="connsiteX0" fmla="*/ 229370 w 968452"/>
              <a:gd name="connsiteY0" fmla="*/ 0 h 662278"/>
              <a:gd name="connsiteX1" fmla="*/ 280342 w 968452"/>
              <a:gd name="connsiteY1" fmla="*/ 0 h 662278"/>
              <a:gd name="connsiteX2" fmla="*/ 368125 w 968452"/>
              <a:gd name="connsiteY2" fmla="*/ 48460 h 662278"/>
              <a:gd name="connsiteX3" fmla="*/ 419096 w 968452"/>
              <a:gd name="connsiteY3" fmla="*/ 48460 h 662278"/>
              <a:gd name="connsiteX4" fmla="*/ 506880 w 968452"/>
              <a:gd name="connsiteY4" fmla="*/ 48460 h 662278"/>
              <a:gd name="connsiteX5" fmla="*/ 600327 w 968452"/>
              <a:gd name="connsiteY5" fmla="*/ 96919 h 662278"/>
              <a:gd name="connsiteX6" fmla="*/ 699438 w 968452"/>
              <a:gd name="connsiteY6" fmla="*/ 96919 h 662278"/>
              <a:gd name="connsiteX7" fmla="*/ 739082 w 968452"/>
              <a:gd name="connsiteY7" fmla="*/ 131917 h 662278"/>
              <a:gd name="connsiteX8" fmla="*/ 787221 w 968452"/>
              <a:gd name="connsiteY8" fmla="*/ 247681 h 662278"/>
              <a:gd name="connsiteX9" fmla="*/ 829697 w 968452"/>
              <a:gd name="connsiteY9" fmla="*/ 282680 h 662278"/>
              <a:gd name="connsiteX10" fmla="*/ 778726 w 968452"/>
              <a:gd name="connsiteY10" fmla="*/ 331139 h 662278"/>
              <a:gd name="connsiteX11" fmla="*/ 829697 w 968452"/>
              <a:gd name="connsiteY11" fmla="*/ 323063 h 662278"/>
              <a:gd name="connsiteX12" fmla="*/ 917481 w 968452"/>
              <a:gd name="connsiteY12" fmla="*/ 368830 h 662278"/>
              <a:gd name="connsiteX13" fmla="*/ 917481 w 968452"/>
              <a:gd name="connsiteY13" fmla="*/ 414597 h 662278"/>
              <a:gd name="connsiteX14" fmla="*/ 968452 w 968452"/>
              <a:gd name="connsiteY14" fmla="*/ 368830 h 662278"/>
              <a:gd name="connsiteX15" fmla="*/ 968452 w 968452"/>
              <a:gd name="connsiteY15" fmla="*/ 463056 h 662278"/>
              <a:gd name="connsiteX16" fmla="*/ 889164 w 968452"/>
              <a:gd name="connsiteY16" fmla="*/ 463056 h 662278"/>
              <a:gd name="connsiteX17" fmla="*/ 925976 w 968452"/>
              <a:gd name="connsiteY17" fmla="*/ 503439 h 662278"/>
              <a:gd name="connsiteX18" fmla="*/ 917481 w 968452"/>
              <a:gd name="connsiteY18" fmla="*/ 551899 h 662278"/>
              <a:gd name="connsiteX19" fmla="*/ 838193 w 968452"/>
              <a:gd name="connsiteY19" fmla="*/ 551899 h 662278"/>
              <a:gd name="connsiteX20" fmla="*/ 739082 w 968452"/>
              <a:gd name="connsiteY20" fmla="*/ 613819 h 662278"/>
              <a:gd name="connsiteX21" fmla="*/ 739082 w 968452"/>
              <a:gd name="connsiteY21" fmla="*/ 551899 h 662278"/>
              <a:gd name="connsiteX22" fmla="*/ 699438 w 968452"/>
              <a:gd name="connsiteY22" fmla="*/ 551899 h 662278"/>
              <a:gd name="connsiteX23" fmla="*/ 648467 w 968452"/>
              <a:gd name="connsiteY23" fmla="*/ 551899 h 662278"/>
              <a:gd name="connsiteX24" fmla="*/ 600327 w 968452"/>
              <a:gd name="connsiteY24" fmla="*/ 551899 h 662278"/>
              <a:gd name="connsiteX25" fmla="*/ 557851 w 968452"/>
              <a:gd name="connsiteY25" fmla="*/ 613819 h 662278"/>
              <a:gd name="connsiteX26" fmla="*/ 506880 w 968452"/>
              <a:gd name="connsiteY26" fmla="*/ 613819 h 662278"/>
              <a:gd name="connsiteX27" fmla="*/ 506880 w 968452"/>
              <a:gd name="connsiteY27" fmla="*/ 662278 h 662278"/>
              <a:gd name="connsiteX28" fmla="*/ 461572 w 968452"/>
              <a:gd name="connsiteY28" fmla="*/ 662278 h 662278"/>
              <a:gd name="connsiteX29" fmla="*/ 368125 w 968452"/>
              <a:gd name="connsiteY29" fmla="*/ 613819 h 662278"/>
              <a:gd name="connsiteX30" fmla="*/ 280342 w 968452"/>
              <a:gd name="connsiteY30" fmla="*/ 613819 h 662278"/>
              <a:gd name="connsiteX31" fmla="*/ 189726 w 968452"/>
              <a:gd name="connsiteY31" fmla="*/ 613819 h 662278"/>
              <a:gd name="connsiteX32" fmla="*/ 138755 w 968452"/>
              <a:gd name="connsiteY32" fmla="*/ 613819 h 662278"/>
              <a:gd name="connsiteX33" fmla="*/ 87784 w 968452"/>
              <a:gd name="connsiteY33" fmla="*/ 503439 h 662278"/>
              <a:gd name="connsiteX34" fmla="*/ 0 w 968452"/>
              <a:gd name="connsiteY34" fmla="*/ 503439 h 662278"/>
              <a:gd name="connsiteX35" fmla="*/ 0 w 968452"/>
              <a:gd name="connsiteY35" fmla="*/ 368830 h 662278"/>
              <a:gd name="connsiteX36" fmla="*/ 50971 w 968452"/>
              <a:gd name="connsiteY36" fmla="*/ 331139 h 662278"/>
              <a:gd name="connsiteX37" fmla="*/ 50971 w 968452"/>
              <a:gd name="connsiteY37" fmla="*/ 247681 h 662278"/>
              <a:gd name="connsiteX38" fmla="*/ 87784 w 968452"/>
              <a:gd name="connsiteY38" fmla="*/ 247681 h 662278"/>
              <a:gd name="connsiteX39" fmla="*/ 87784 w 968452"/>
              <a:gd name="connsiteY39" fmla="*/ 131917 h 662278"/>
              <a:gd name="connsiteX40" fmla="*/ 138755 w 968452"/>
              <a:gd name="connsiteY40" fmla="*/ 96919 h 66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8452" h="662278">
                <a:moveTo>
                  <a:pt x="229370" y="0"/>
                </a:moveTo>
                <a:lnTo>
                  <a:pt x="280342" y="0"/>
                </a:lnTo>
                <a:lnTo>
                  <a:pt x="368125" y="48460"/>
                </a:lnTo>
                <a:lnTo>
                  <a:pt x="419096" y="48460"/>
                </a:lnTo>
                <a:lnTo>
                  <a:pt x="506880" y="48460"/>
                </a:lnTo>
                <a:lnTo>
                  <a:pt x="600327" y="96919"/>
                </a:lnTo>
                <a:lnTo>
                  <a:pt x="699438" y="96919"/>
                </a:lnTo>
                <a:lnTo>
                  <a:pt x="739082" y="131917"/>
                </a:lnTo>
                <a:lnTo>
                  <a:pt x="787221" y="247681"/>
                </a:lnTo>
                <a:lnTo>
                  <a:pt x="829697" y="282680"/>
                </a:lnTo>
                <a:lnTo>
                  <a:pt x="778726" y="331139"/>
                </a:lnTo>
                <a:lnTo>
                  <a:pt x="829697" y="323063"/>
                </a:lnTo>
                <a:lnTo>
                  <a:pt x="917481" y="368830"/>
                </a:lnTo>
                <a:lnTo>
                  <a:pt x="917481" y="414597"/>
                </a:lnTo>
                <a:lnTo>
                  <a:pt x="968452" y="368830"/>
                </a:lnTo>
                <a:lnTo>
                  <a:pt x="968452" y="463056"/>
                </a:lnTo>
                <a:lnTo>
                  <a:pt x="889164" y="463056"/>
                </a:lnTo>
                <a:lnTo>
                  <a:pt x="925976" y="503439"/>
                </a:lnTo>
                <a:lnTo>
                  <a:pt x="917481" y="551899"/>
                </a:lnTo>
                <a:lnTo>
                  <a:pt x="838193" y="551899"/>
                </a:lnTo>
                <a:lnTo>
                  <a:pt x="739082" y="613819"/>
                </a:lnTo>
                <a:lnTo>
                  <a:pt x="739082" y="551899"/>
                </a:lnTo>
                <a:lnTo>
                  <a:pt x="699438" y="551899"/>
                </a:lnTo>
                <a:lnTo>
                  <a:pt x="648467" y="551899"/>
                </a:lnTo>
                <a:lnTo>
                  <a:pt x="600327" y="551899"/>
                </a:lnTo>
                <a:lnTo>
                  <a:pt x="557851" y="613819"/>
                </a:lnTo>
                <a:lnTo>
                  <a:pt x="506880" y="613819"/>
                </a:lnTo>
                <a:lnTo>
                  <a:pt x="506880" y="662278"/>
                </a:lnTo>
                <a:lnTo>
                  <a:pt x="461572" y="662278"/>
                </a:lnTo>
                <a:lnTo>
                  <a:pt x="368125" y="613819"/>
                </a:lnTo>
                <a:lnTo>
                  <a:pt x="280342" y="613819"/>
                </a:lnTo>
                <a:lnTo>
                  <a:pt x="189726" y="613819"/>
                </a:lnTo>
                <a:lnTo>
                  <a:pt x="138755" y="613819"/>
                </a:lnTo>
                <a:lnTo>
                  <a:pt x="87784" y="503439"/>
                </a:lnTo>
                <a:lnTo>
                  <a:pt x="0" y="503439"/>
                </a:lnTo>
                <a:lnTo>
                  <a:pt x="0" y="368830"/>
                </a:lnTo>
                <a:lnTo>
                  <a:pt x="50971" y="331139"/>
                </a:lnTo>
                <a:lnTo>
                  <a:pt x="50971" y="247681"/>
                </a:lnTo>
                <a:lnTo>
                  <a:pt x="87784" y="247681"/>
                </a:lnTo>
                <a:lnTo>
                  <a:pt x="87784" y="131917"/>
                </a:lnTo>
                <a:lnTo>
                  <a:pt x="138755" y="9691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4" name="Espaço Reservado para Texto 223">
            <a:extLst>
              <a:ext uri="{FF2B5EF4-FFF2-40B4-BE49-F238E27FC236}">
                <a16:creationId xmlns:a16="http://schemas.microsoft.com/office/drawing/2014/main" id="{9F974E9B-82B2-4319-971E-2D4EA52A3F2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61459" y="5255893"/>
            <a:ext cx="836510" cy="514519"/>
          </a:xfrm>
          <a:custGeom>
            <a:avLst/>
            <a:gdLst>
              <a:gd name="connsiteX0" fmla="*/ 518920 w 836510"/>
              <a:gd name="connsiteY0" fmla="*/ 0 h 514519"/>
              <a:gd name="connsiteX1" fmla="*/ 657866 w 836510"/>
              <a:gd name="connsiteY1" fmla="*/ 0 h 514519"/>
              <a:gd name="connsiteX2" fmla="*/ 657866 w 836510"/>
              <a:gd name="connsiteY2" fmla="*/ 66995 h 514519"/>
              <a:gd name="connsiteX3" fmla="*/ 757113 w 836510"/>
              <a:gd name="connsiteY3" fmla="*/ 0 h 514519"/>
              <a:gd name="connsiteX4" fmla="*/ 836510 w 836510"/>
              <a:gd name="connsiteY4" fmla="*/ 0 h 514519"/>
              <a:gd name="connsiteX5" fmla="*/ 785469 w 836510"/>
              <a:gd name="connsiteY5" fmla="*/ 66995 h 514519"/>
              <a:gd name="connsiteX6" fmla="*/ 785469 w 836510"/>
              <a:gd name="connsiteY6" fmla="*/ 136669 h 514519"/>
              <a:gd name="connsiteX7" fmla="*/ 785469 w 836510"/>
              <a:gd name="connsiteY7" fmla="*/ 211703 h 514519"/>
              <a:gd name="connsiteX8" fmla="*/ 785469 w 836510"/>
              <a:gd name="connsiteY8" fmla="*/ 364451 h 514519"/>
              <a:gd name="connsiteX9" fmla="*/ 748606 w 836510"/>
              <a:gd name="connsiteY9" fmla="*/ 364451 h 514519"/>
              <a:gd name="connsiteX10" fmla="*/ 748606 w 836510"/>
              <a:gd name="connsiteY10" fmla="*/ 431446 h 514519"/>
              <a:gd name="connsiteX11" fmla="*/ 646523 w 836510"/>
              <a:gd name="connsiteY11" fmla="*/ 514519 h 514519"/>
              <a:gd name="connsiteX12" fmla="*/ 558619 w 836510"/>
              <a:gd name="connsiteY12" fmla="*/ 514519 h 514519"/>
              <a:gd name="connsiteX13" fmla="*/ 646523 w 836510"/>
              <a:gd name="connsiteY13" fmla="*/ 431446 h 514519"/>
              <a:gd name="connsiteX14" fmla="*/ 598318 w 836510"/>
              <a:gd name="connsiteY14" fmla="*/ 364451 h 514519"/>
              <a:gd name="connsiteX15" fmla="*/ 507577 w 836510"/>
              <a:gd name="connsiteY15" fmla="*/ 364451 h 514519"/>
              <a:gd name="connsiteX16" fmla="*/ 328933 w 836510"/>
              <a:gd name="connsiteY16" fmla="*/ 184906 h 514519"/>
              <a:gd name="connsiteX17" fmla="*/ 0 w 836510"/>
              <a:gd name="connsiteY17" fmla="*/ 184906 h 514519"/>
              <a:gd name="connsiteX18" fmla="*/ 59548 w 836510"/>
              <a:gd name="connsiteY18" fmla="*/ 139349 h 514519"/>
              <a:gd name="connsiteX19" fmla="*/ 59548 w 836510"/>
              <a:gd name="connsiteY19" fmla="*/ 66995 h 514519"/>
              <a:gd name="connsiteX20" fmla="*/ 297741 w 836510"/>
              <a:gd name="connsiteY20" fmla="*/ 66995 h 514519"/>
              <a:gd name="connsiteX21" fmla="*/ 379974 w 836510"/>
              <a:gd name="connsiteY21" fmla="*/ 109871 h 514519"/>
              <a:gd name="connsiteX22" fmla="*/ 428180 w 836510"/>
              <a:gd name="connsiteY22" fmla="*/ 101832 h 514519"/>
              <a:gd name="connsiteX23" fmla="*/ 428180 w 836510"/>
              <a:gd name="connsiteY23" fmla="*/ 66995 h 514519"/>
              <a:gd name="connsiteX24" fmla="*/ 479221 w 836510"/>
              <a:gd name="connsiteY24" fmla="*/ 66995 h 51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6510" h="514519">
                <a:moveTo>
                  <a:pt x="518920" y="0"/>
                </a:moveTo>
                <a:lnTo>
                  <a:pt x="657866" y="0"/>
                </a:lnTo>
                <a:lnTo>
                  <a:pt x="657866" y="66995"/>
                </a:lnTo>
                <a:lnTo>
                  <a:pt x="757113" y="0"/>
                </a:lnTo>
                <a:lnTo>
                  <a:pt x="836510" y="0"/>
                </a:lnTo>
                <a:lnTo>
                  <a:pt x="785469" y="66995"/>
                </a:lnTo>
                <a:lnTo>
                  <a:pt x="785469" y="136669"/>
                </a:lnTo>
                <a:lnTo>
                  <a:pt x="785469" y="211703"/>
                </a:lnTo>
                <a:lnTo>
                  <a:pt x="785469" y="364451"/>
                </a:lnTo>
                <a:lnTo>
                  <a:pt x="748606" y="364451"/>
                </a:lnTo>
                <a:lnTo>
                  <a:pt x="748606" y="431446"/>
                </a:lnTo>
                <a:lnTo>
                  <a:pt x="646523" y="514519"/>
                </a:lnTo>
                <a:lnTo>
                  <a:pt x="558619" y="514519"/>
                </a:lnTo>
                <a:lnTo>
                  <a:pt x="646523" y="431446"/>
                </a:lnTo>
                <a:lnTo>
                  <a:pt x="598318" y="364451"/>
                </a:lnTo>
                <a:lnTo>
                  <a:pt x="507577" y="364451"/>
                </a:lnTo>
                <a:lnTo>
                  <a:pt x="328933" y="184906"/>
                </a:lnTo>
                <a:lnTo>
                  <a:pt x="0" y="184906"/>
                </a:lnTo>
                <a:lnTo>
                  <a:pt x="59548" y="139349"/>
                </a:lnTo>
                <a:lnTo>
                  <a:pt x="59548" y="66995"/>
                </a:lnTo>
                <a:lnTo>
                  <a:pt x="297741" y="66995"/>
                </a:lnTo>
                <a:lnTo>
                  <a:pt x="379974" y="109871"/>
                </a:lnTo>
                <a:lnTo>
                  <a:pt x="428180" y="101832"/>
                </a:lnTo>
                <a:lnTo>
                  <a:pt x="428180" y="66995"/>
                </a:lnTo>
                <a:lnTo>
                  <a:pt x="479221" y="6699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5" name="Espaço Reservado para Texto 240">
            <a:extLst>
              <a:ext uri="{FF2B5EF4-FFF2-40B4-BE49-F238E27FC236}">
                <a16:creationId xmlns:a16="http://schemas.microsoft.com/office/drawing/2014/main" id="{C4559A5E-6C3E-43F8-8B53-7AF26F76393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157660" y="5444340"/>
            <a:ext cx="1152292" cy="962192"/>
          </a:xfrm>
          <a:custGeom>
            <a:avLst/>
            <a:gdLst>
              <a:gd name="connsiteX0" fmla="*/ 502354 w 1152292"/>
              <a:gd name="connsiteY0" fmla="*/ 0 h 962192"/>
              <a:gd name="connsiteX1" fmla="*/ 831580 w 1152292"/>
              <a:gd name="connsiteY1" fmla="*/ 0 h 962192"/>
              <a:gd name="connsiteX2" fmla="*/ 1013222 w 1152292"/>
              <a:gd name="connsiteY2" fmla="*/ 179574 h 962192"/>
              <a:gd name="connsiteX3" fmla="*/ 1104044 w 1152292"/>
              <a:gd name="connsiteY3" fmla="*/ 179574 h 962192"/>
              <a:gd name="connsiteX4" fmla="*/ 1152292 w 1152292"/>
              <a:gd name="connsiteY4" fmla="*/ 246579 h 962192"/>
              <a:gd name="connsiteX5" fmla="*/ 1104044 w 1152292"/>
              <a:gd name="connsiteY5" fmla="*/ 284101 h 962192"/>
              <a:gd name="connsiteX6" fmla="*/ 1061471 w 1152292"/>
              <a:gd name="connsiteY6" fmla="*/ 329665 h 962192"/>
              <a:gd name="connsiteX7" fmla="*/ 1104044 w 1152292"/>
              <a:gd name="connsiteY7" fmla="*/ 329665 h 962192"/>
              <a:gd name="connsiteX8" fmla="*/ 1152292 w 1152292"/>
              <a:gd name="connsiteY8" fmla="*/ 329665 h 962192"/>
              <a:gd name="connsiteX9" fmla="*/ 1061471 w 1152292"/>
              <a:gd name="connsiteY9" fmla="*/ 415431 h 962192"/>
              <a:gd name="connsiteX10" fmla="*/ 1013222 w 1152292"/>
              <a:gd name="connsiteY10" fmla="*/ 549441 h 962192"/>
              <a:gd name="connsiteX11" fmla="*/ 871315 w 1152292"/>
              <a:gd name="connsiteY11" fmla="*/ 670050 h 962192"/>
              <a:gd name="connsiteX12" fmla="*/ 783332 w 1152292"/>
              <a:gd name="connsiteY12" fmla="*/ 745096 h 962192"/>
              <a:gd name="connsiteX13" fmla="*/ 740759 w 1152292"/>
              <a:gd name="connsiteY13" fmla="*/ 790659 h 962192"/>
              <a:gd name="connsiteX14" fmla="*/ 692511 w 1152292"/>
              <a:gd name="connsiteY14" fmla="*/ 879106 h 962192"/>
              <a:gd name="connsiteX15" fmla="*/ 598851 w 1152292"/>
              <a:gd name="connsiteY15" fmla="*/ 962192 h 962192"/>
              <a:gd name="connsiteX16" fmla="*/ 553441 w 1152292"/>
              <a:gd name="connsiteY16" fmla="*/ 913949 h 962192"/>
              <a:gd name="connsiteX17" fmla="*/ 553441 w 1152292"/>
              <a:gd name="connsiteY17" fmla="*/ 879106 h 962192"/>
              <a:gd name="connsiteX18" fmla="*/ 598851 w 1152292"/>
              <a:gd name="connsiteY18" fmla="*/ 879106 h 962192"/>
              <a:gd name="connsiteX19" fmla="*/ 598851 w 1152292"/>
              <a:gd name="connsiteY19" fmla="*/ 830862 h 962192"/>
              <a:gd name="connsiteX20" fmla="*/ 502354 w 1152292"/>
              <a:gd name="connsiteY20" fmla="*/ 745096 h 962192"/>
              <a:gd name="connsiteX21" fmla="*/ 459782 w 1152292"/>
              <a:gd name="connsiteY21" fmla="*/ 699533 h 962192"/>
              <a:gd name="connsiteX22" fmla="*/ 411533 w 1152292"/>
              <a:gd name="connsiteY22" fmla="*/ 651289 h 962192"/>
              <a:gd name="connsiteX23" fmla="*/ 368961 w 1152292"/>
              <a:gd name="connsiteY23" fmla="*/ 651289 h 962192"/>
              <a:gd name="connsiteX24" fmla="*/ 280978 w 1152292"/>
              <a:gd name="connsiteY24" fmla="*/ 549441 h 962192"/>
              <a:gd name="connsiteX25" fmla="*/ 229891 w 1152292"/>
              <a:gd name="connsiteY25" fmla="*/ 584284 h 962192"/>
              <a:gd name="connsiteX26" fmla="*/ 187319 w 1152292"/>
              <a:gd name="connsiteY26" fmla="*/ 584284 h 962192"/>
              <a:gd name="connsiteX27" fmla="*/ 187319 w 1152292"/>
              <a:gd name="connsiteY27" fmla="*/ 549441 h 962192"/>
              <a:gd name="connsiteX28" fmla="*/ 139070 w 1152292"/>
              <a:gd name="connsiteY28" fmla="*/ 501198 h 962192"/>
              <a:gd name="connsiteX29" fmla="*/ 139070 w 1152292"/>
              <a:gd name="connsiteY29" fmla="*/ 460995 h 962192"/>
              <a:gd name="connsiteX30" fmla="*/ 48249 w 1152292"/>
              <a:gd name="connsiteY30" fmla="*/ 460995 h 962192"/>
              <a:gd name="connsiteX31" fmla="*/ 48249 w 1152292"/>
              <a:gd name="connsiteY31" fmla="*/ 501198 h 962192"/>
              <a:gd name="connsiteX32" fmla="*/ 0 w 1152292"/>
              <a:gd name="connsiteY32" fmla="*/ 460995 h 962192"/>
              <a:gd name="connsiteX33" fmla="*/ 0 w 1152292"/>
              <a:gd name="connsiteY33" fmla="*/ 415431 h 962192"/>
              <a:gd name="connsiteX34" fmla="*/ 90821 w 1152292"/>
              <a:gd name="connsiteY34" fmla="*/ 329665 h 962192"/>
              <a:gd name="connsiteX35" fmla="*/ 139070 w 1152292"/>
              <a:gd name="connsiteY35" fmla="*/ 329665 h 962192"/>
              <a:gd name="connsiteX36" fmla="*/ 229891 w 1152292"/>
              <a:gd name="connsiteY36" fmla="*/ 179574 h 962192"/>
              <a:gd name="connsiteX37" fmla="*/ 368961 w 1152292"/>
              <a:gd name="connsiteY37" fmla="*/ 48244 h 962192"/>
              <a:gd name="connsiteX38" fmla="*/ 459782 w 1152292"/>
              <a:gd name="connsiteY38" fmla="*/ 48244 h 96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2292" h="962192">
                <a:moveTo>
                  <a:pt x="502354" y="0"/>
                </a:moveTo>
                <a:lnTo>
                  <a:pt x="831580" y="0"/>
                </a:lnTo>
                <a:lnTo>
                  <a:pt x="1013222" y="179574"/>
                </a:lnTo>
                <a:lnTo>
                  <a:pt x="1104044" y="179574"/>
                </a:lnTo>
                <a:lnTo>
                  <a:pt x="1152292" y="246579"/>
                </a:lnTo>
                <a:lnTo>
                  <a:pt x="1104044" y="284101"/>
                </a:lnTo>
                <a:lnTo>
                  <a:pt x="1061471" y="329665"/>
                </a:lnTo>
                <a:lnTo>
                  <a:pt x="1104044" y="329665"/>
                </a:lnTo>
                <a:lnTo>
                  <a:pt x="1152292" y="329665"/>
                </a:lnTo>
                <a:lnTo>
                  <a:pt x="1061471" y="415431"/>
                </a:lnTo>
                <a:lnTo>
                  <a:pt x="1013222" y="549441"/>
                </a:lnTo>
                <a:lnTo>
                  <a:pt x="871315" y="670050"/>
                </a:lnTo>
                <a:lnTo>
                  <a:pt x="783332" y="745096"/>
                </a:lnTo>
                <a:lnTo>
                  <a:pt x="740759" y="790659"/>
                </a:lnTo>
                <a:lnTo>
                  <a:pt x="692511" y="879106"/>
                </a:lnTo>
                <a:lnTo>
                  <a:pt x="598851" y="962192"/>
                </a:lnTo>
                <a:lnTo>
                  <a:pt x="553441" y="913949"/>
                </a:lnTo>
                <a:lnTo>
                  <a:pt x="553441" y="879106"/>
                </a:lnTo>
                <a:lnTo>
                  <a:pt x="598851" y="879106"/>
                </a:lnTo>
                <a:lnTo>
                  <a:pt x="598851" y="830862"/>
                </a:lnTo>
                <a:lnTo>
                  <a:pt x="502354" y="745096"/>
                </a:lnTo>
                <a:lnTo>
                  <a:pt x="459782" y="699533"/>
                </a:lnTo>
                <a:lnTo>
                  <a:pt x="411533" y="651289"/>
                </a:lnTo>
                <a:lnTo>
                  <a:pt x="368961" y="651289"/>
                </a:lnTo>
                <a:lnTo>
                  <a:pt x="280978" y="549441"/>
                </a:lnTo>
                <a:lnTo>
                  <a:pt x="229891" y="584284"/>
                </a:lnTo>
                <a:lnTo>
                  <a:pt x="187319" y="584284"/>
                </a:lnTo>
                <a:lnTo>
                  <a:pt x="187319" y="549441"/>
                </a:lnTo>
                <a:lnTo>
                  <a:pt x="139070" y="501198"/>
                </a:lnTo>
                <a:lnTo>
                  <a:pt x="139070" y="460995"/>
                </a:lnTo>
                <a:lnTo>
                  <a:pt x="48249" y="460995"/>
                </a:lnTo>
                <a:lnTo>
                  <a:pt x="48249" y="501198"/>
                </a:lnTo>
                <a:lnTo>
                  <a:pt x="0" y="460995"/>
                </a:lnTo>
                <a:lnTo>
                  <a:pt x="0" y="415431"/>
                </a:lnTo>
                <a:lnTo>
                  <a:pt x="90821" y="329665"/>
                </a:lnTo>
                <a:lnTo>
                  <a:pt x="139070" y="329665"/>
                </a:lnTo>
                <a:lnTo>
                  <a:pt x="229891" y="179574"/>
                </a:lnTo>
                <a:lnTo>
                  <a:pt x="368961" y="48244"/>
                </a:lnTo>
                <a:lnTo>
                  <a:pt x="459782" y="4824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 dirty="0"/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9213435C-6E53-4EBC-ADE4-82F4FA82AF3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769255" y="3410857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58" name="Espaço Reservado para Texto 3">
            <a:extLst>
              <a:ext uri="{FF2B5EF4-FFF2-40B4-BE49-F238E27FC236}">
                <a16:creationId xmlns:a16="http://schemas.microsoft.com/office/drawing/2014/main" id="{47BE5B79-B342-4508-BF57-470FF6DBECC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9910" y="3447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104FB710-D99C-482A-83C5-EEDBA5278E9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701900" y="3938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45A40550-41AA-4F02-909F-C4E7E9809F7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 rot="10800000" flipV="1">
            <a:off x="3570512" y="3410857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1" name="Espaço Reservado para Texto 3">
            <a:extLst>
              <a:ext uri="{FF2B5EF4-FFF2-40B4-BE49-F238E27FC236}">
                <a16:creationId xmlns:a16="http://schemas.microsoft.com/office/drawing/2014/main" id="{AEF4081C-CCF9-42C6-8C28-30F0C808A1C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731167" y="3447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62" name="Espaço Reservado para Texto 3">
            <a:extLst>
              <a:ext uri="{FF2B5EF4-FFF2-40B4-BE49-F238E27FC236}">
                <a16:creationId xmlns:a16="http://schemas.microsoft.com/office/drawing/2014/main" id="{04B36956-77DB-4C3B-9BC1-FCCB91029A8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00643" y="5448040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8E68C22A-2BB2-444B-A046-EE0EC7846D4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 rot="10800000" flipV="1">
            <a:off x="769255" y="4920342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4" name="Espaço Reservado para Texto 3">
            <a:extLst>
              <a:ext uri="{FF2B5EF4-FFF2-40B4-BE49-F238E27FC236}">
                <a16:creationId xmlns:a16="http://schemas.microsoft.com/office/drawing/2014/main" id="{D699A934-9B61-461C-B4C2-DEE134A0B6C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9910" y="4956935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65" name="Espaço Reservado para Texto 3">
            <a:extLst>
              <a:ext uri="{FF2B5EF4-FFF2-40B4-BE49-F238E27FC236}">
                <a16:creationId xmlns:a16="http://schemas.microsoft.com/office/drawing/2014/main" id="{82550FD7-66C0-4547-9039-167540EB0D7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701900" y="5448040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66" name="Espaço Reservado para Texto 21">
            <a:extLst>
              <a:ext uri="{FF2B5EF4-FFF2-40B4-BE49-F238E27FC236}">
                <a16:creationId xmlns:a16="http://schemas.microsoft.com/office/drawing/2014/main" id="{C000CE79-2B59-47E0-B4E7-1188435138A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0800000" flipV="1">
            <a:off x="3570512" y="4920342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67" name="Espaço Reservado para Texto 3">
            <a:extLst>
              <a:ext uri="{FF2B5EF4-FFF2-40B4-BE49-F238E27FC236}">
                <a16:creationId xmlns:a16="http://schemas.microsoft.com/office/drawing/2014/main" id="{6EE21177-4940-4553-8712-181504A3131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731167" y="4956935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sp>
        <p:nvSpPr>
          <p:cNvPr id="69" name="Espaço Reservado para Texto 21">
            <a:extLst>
              <a:ext uri="{FF2B5EF4-FFF2-40B4-BE49-F238E27FC236}">
                <a16:creationId xmlns:a16="http://schemas.microsoft.com/office/drawing/2014/main" id="{C06194A9-34EE-4CFA-B013-7E00A69D0D7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1498589" y="401183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83B815DC-4C6C-41E8-9B36-D46B380AC049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26">
            <a:extLst>
              <a:ext uri="{FF2B5EF4-FFF2-40B4-BE49-F238E27FC236}">
                <a16:creationId xmlns:a16="http://schemas.microsoft.com/office/drawing/2014/main" id="{98CD4DB1-F278-4B7C-8D42-F6CA33EEC15D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608D468-47A2-4668-B2D3-9A2BB5F536AE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sp>
        <p:nvSpPr>
          <p:cNvPr id="74" name="Espaço Reservado para Texto 3">
            <a:extLst>
              <a:ext uri="{FF2B5EF4-FFF2-40B4-BE49-F238E27FC236}">
                <a16:creationId xmlns:a16="http://schemas.microsoft.com/office/drawing/2014/main" id="{FC118263-78AC-4390-9231-23A40E38DC0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00643" y="2414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</a:t>
            </a:r>
            <a:r>
              <a:rPr lang="pt-BR" dirty="0"/>
              <a:t>.</a:t>
            </a:r>
          </a:p>
        </p:txBody>
      </p:sp>
      <p:sp>
        <p:nvSpPr>
          <p:cNvPr id="75" name="Espaço Reservado para Texto 21">
            <a:extLst>
              <a:ext uri="{FF2B5EF4-FFF2-40B4-BE49-F238E27FC236}">
                <a16:creationId xmlns:a16="http://schemas.microsoft.com/office/drawing/2014/main" id="{9DBAB339-2ACA-4961-B311-ADF06170376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 flipV="1">
            <a:off x="769255" y="1886857"/>
            <a:ext cx="2351316" cy="36285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76" name="Espaço Reservado para Texto 3">
            <a:extLst>
              <a:ext uri="{FF2B5EF4-FFF2-40B4-BE49-F238E27FC236}">
                <a16:creationId xmlns:a16="http://schemas.microsoft.com/office/drawing/2014/main" id="{6149E648-F99E-4A19-90B3-0EE34F2BB5B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29910" y="1923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Tópico</a:t>
            </a:r>
          </a:p>
        </p:txBody>
      </p:sp>
      <p:pic>
        <p:nvPicPr>
          <p:cNvPr id="70" name="Imagem 69" descr="Uma imagem contendo desenho&#10;&#10;Descrição gerada automaticamente">
            <a:extLst>
              <a:ext uri="{FF2B5EF4-FFF2-40B4-BE49-F238E27FC236}">
                <a16:creationId xmlns:a16="http://schemas.microsoft.com/office/drawing/2014/main" id="{5E47D331-2066-488C-8BA9-861BAF802A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12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33315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49723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65750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17097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101832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FF751CBF-065F-460F-A0DF-20C00180FA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 flipV="1">
            <a:off x="5060042" y="3075033"/>
            <a:ext cx="20447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175213" y="1942872"/>
            <a:ext cx="1852908" cy="617310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8C6245AF-B269-45E1-862C-0347A286ECA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 rot="10800000" flipV="1">
            <a:off x="5333531" y="28025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5400970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249114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097258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7552826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9704683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E6F6AD38-DC7B-4514-9131-F5AB85E5C2D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 rot="10800000" flipV="1">
            <a:off x="5400970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A17212EF-D2BA-465F-B072-5D274BC1218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 rot="10800000" flipV="1">
            <a:off x="3249114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4" name="Espaço Reservado para Texto 21">
            <a:extLst>
              <a:ext uri="{FF2B5EF4-FFF2-40B4-BE49-F238E27FC236}">
                <a16:creationId xmlns:a16="http://schemas.microsoft.com/office/drawing/2014/main" id="{42695110-6AA6-40EC-B522-C02141E30EE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 rot="10800000" flipV="1">
            <a:off x="1097258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9FB3B0AC-F219-40E4-8F73-C2B28D9C52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 rot="10800000" flipV="1">
            <a:off x="7552826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74" name="Espaço Reservado para Texto 21">
            <a:extLst>
              <a:ext uri="{FF2B5EF4-FFF2-40B4-BE49-F238E27FC236}">
                <a16:creationId xmlns:a16="http://schemas.microsoft.com/office/drawing/2014/main" id="{206E5FEB-88A4-4F11-9745-59F4C4534E9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 rot="10800000" flipV="1">
            <a:off x="9704683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E8EABCB0-4729-4B2E-B9B0-B0ABEB8C7960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69DDC031-5A51-45D2-BD54-BE354F05FBF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0BA0FF0-163A-47BA-B5FB-1F15E1B1E36A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2" name="Imagem 41" descr="Uma imagem contendo desenho&#10;&#10;Descrição gerada automaticamente">
            <a:extLst>
              <a:ext uri="{FF2B5EF4-FFF2-40B4-BE49-F238E27FC236}">
                <a16:creationId xmlns:a16="http://schemas.microsoft.com/office/drawing/2014/main" id="{5F16A99A-DCBB-4A66-A179-B26416FCC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05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B17B3E7A-4F5C-416D-B3FD-2AA647C313E5}"/>
              </a:ext>
            </a:extLst>
          </p:cNvPr>
          <p:cNvSpPr/>
          <p:nvPr userDrawn="1"/>
        </p:nvSpPr>
        <p:spPr>
          <a:xfrm flipV="1">
            <a:off x="4676775" y="1790699"/>
            <a:ext cx="2695575" cy="742950"/>
          </a:xfrm>
          <a:prstGeom prst="round2DiagRect">
            <a:avLst>
              <a:gd name="adj1" fmla="val 39899"/>
              <a:gd name="adj2" fmla="val 0"/>
            </a:avLst>
          </a:prstGeom>
          <a:solidFill>
            <a:srgbClr val="853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1402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32342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46464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016217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8730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518113" y="1941157"/>
            <a:ext cx="1463712" cy="442035"/>
          </a:xfrm>
          <a:prstGeom prst="rect">
            <a:avLst/>
          </a:prstGeom>
          <a:noFill/>
        </p:spPr>
        <p:txBody>
          <a:bodyPr wrap="square" lIns="36000" tIns="36000" rIns="36000" bIns="36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8533AD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6067795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915939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764083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8219651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10371508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5" name="Espaço Reservado para Imagem 8">
            <a:extLst>
              <a:ext uri="{FF2B5EF4-FFF2-40B4-BE49-F238E27FC236}">
                <a16:creationId xmlns:a16="http://schemas.microsoft.com/office/drawing/2014/main" id="{0A93D9A0-3D87-45E7-84C5-E69B7A8A551E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12446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indent="0" algn="ctr">
              <a:buNone/>
              <a:defRPr sz="700"/>
            </a:lvl1pPr>
          </a:lstStyle>
          <a:p>
            <a:r>
              <a:rPr lang="pt-BR" dirty="0"/>
              <a:t>Insira imagem</a:t>
            </a:r>
          </a:p>
        </p:txBody>
      </p:sp>
      <p:sp>
        <p:nvSpPr>
          <p:cNvPr id="66" name="Espaço Reservado para Imagem 8">
            <a:extLst>
              <a:ext uri="{FF2B5EF4-FFF2-40B4-BE49-F238E27FC236}">
                <a16:creationId xmlns:a16="http://schemas.microsoft.com/office/drawing/2014/main" id="{D8D21A49-06A0-4260-B7AD-4C83B61E3863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3378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8" name="Espaço Reservado para Imagem 8">
            <a:extLst>
              <a:ext uri="{FF2B5EF4-FFF2-40B4-BE49-F238E27FC236}">
                <a16:creationId xmlns:a16="http://schemas.microsoft.com/office/drawing/2014/main" id="{CF6B84BF-D13B-4AA1-BFD1-AC1FB350379F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5537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9" name="Espaço Reservado para Imagem 8">
            <a:extLst>
              <a:ext uri="{FF2B5EF4-FFF2-40B4-BE49-F238E27FC236}">
                <a16:creationId xmlns:a16="http://schemas.microsoft.com/office/drawing/2014/main" id="{271CE2CA-4471-4F25-88FC-30050F8D49EE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7670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0" name="Espaço Reservado para Imagem 8">
            <a:extLst>
              <a:ext uri="{FF2B5EF4-FFF2-40B4-BE49-F238E27FC236}">
                <a16:creationId xmlns:a16="http://schemas.microsoft.com/office/drawing/2014/main" id="{343000DA-7EAA-4566-A2E6-B6E5539EDA7D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9829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5" name="Espaço Reservado para Imagem 8">
            <a:extLst>
              <a:ext uri="{FF2B5EF4-FFF2-40B4-BE49-F238E27FC236}">
                <a16:creationId xmlns:a16="http://schemas.microsoft.com/office/drawing/2014/main" id="{ECB6A18F-619E-4879-B3E4-8C10781AE2E4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041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2" name="Espaço Reservado para Imagem 8">
            <a:extLst>
              <a:ext uri="{FF2B5EF4-FFF2-40B4-BE49-F238E27FC236}">
                <a16:creationId xmlns:a16="http://schemas.microsoft.com/office/drawing/2014/main" id="{B395E357-7E75-4E14-A8AF-F0D822B3B60C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32131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5" name="Espaço Reservado para Imagem 8">
            <a:extLst>
              <a:ext uri="{FF2B5EF4-FFF2-40B4-BE49-F238E27FC236}">
                <a16:creationId xmlns:a16="http://schemas.microsoft.com/office/drawing/2014/main" id="{B4988E1F-E230-466B-AFAB-C82DD4466FA4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5359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6" name="Espaço Reservado para Imagem 8">
            <a:extLst>
              <a:ext uri="{FF2B5EF4-FFF2-40B4-BE49-F238E27FC236}">
                <a16:creationId xmlns:a16="http://schemas.microsoft.com/office/drawing/2014/main" id="{0C36825D-EC40-47D6-858D-3229B36F7766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7543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7" name="Espaço Reservado para Imagem 8">
            <a:extLst>
              <a:ext uri="{FF2B5EF4-FFF2-40B4-BE49-F238E27FC236}">
                <a16:creationId xmlns:a16="http://schemas.microsoft.com/office/drawing/2014/main" id="{7B22AC84-65AD-4894-A147-6AE375BDF92E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9702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9" name="Espaço Reservado para Imagem 8">
            <a:extLst>
              <a:ext uri="{FF2B5EF4-FFF2-40B4-BE49-F238E27FC236}">
                <a16:creationId xmlns:a16="http://schemas.microsoft.com/office/drawing/2014/main" id="{F4D603D0-59BD-4E12-9CC2-61E7E543951D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4775200" y="18669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A4CDE45B-6705-40FB-902E-2921655F8E46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431F4D6C-5230-4D5F-ABD4-45112696ECA9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428E1E7-FB91-499D-A2BC-32C43B5A7F7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3" name="Imagem 42" descr="Uma imagem contendo desenho&#10;&#10;Descrição gerada automaticamente">
            <a:extLst>
              <a:ext uri="{FF2B5EF4-FFF2-40B4-BE49-F238E27FC236}">
                <a16:creationId xmlns:a16="http://schemas.microsoft.com/office/drawing/2014/main" id="{B96545CA-EF3E-4EF0-BE64-7E041D1C5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2915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33315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49723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65750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17097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101832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FF751CBF-065F-460F-A0DF-20C00180FA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 flipV="1">
            <a:off x="5060042" y="3075033"/>
            <a:ext cx="20447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175213" y="1942872"/>
            <a:ext cx="1852908" cy="617310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8C6245AF-B269-45E1-862C-0347A286ECA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 rot="10800000" flipV="1">
            <a:off x="5333531" y="28025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5400970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249114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097258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7552826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9704683" y="44623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E6F6AD38-DC7B-4514-9131-F5AB85E5C2D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 rot="10800000" flipV="1">
            <a:off x="5400970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A17212EF-D2BA-465F-B072-5D274BC1218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 rot="10800000" flipV="1">
            <a:off x="3249114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4" name="Espaço Reservado para Texto 21">
            <a:extLst>
              <a:ext uri="{FF2B5EF4-FFF2-40B4-BE49-F238E27FC236}">
                <a16:creationId xmlns:a16="http://schemas.microsoft.com/office/drawing/2014/main" id="{42695110-6AA6-40EC-B522-C02141E30EE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 rot="10800000" flipV="1">
            <a:off x="1097258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9FB3B0AC-F219-40E4-8F73-C2B28D9C52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 rot="10800000" flipV="1">
            <a:off x="7552826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74" name="Espaço Reservado para Texto 21">
            <a:extLst>
              <a:ext uri="{FF2B5EF4-FFF2-40B4-BE49-F238E27FC236}">
                <a16:creationId xmlns:a16="http://schemas.microsoft.com/office/drawing/2014/main" id="{206E5FEB-88A4-4F11-9745-59F4C4534E9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 rot="10800000" flipV="1">
            <a:off x="9704683" y="5160855"/>
            <a:ext cx="1401392" cy="531347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E8EABCB0-4729-4B2E-B9B0-B0ABEB8C7960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69DDC031-5A51-45D2-BD54-BE354F05FBF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0BA0FF0-163A-47BA-B5FB-1F15E1B1E36A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2" name="Imagem 41" descr="Uma imagem contendo desenho&#10;&#10;Descrição gerada automaticamente">
            <a:extLst>
              <a:ext uri="{FF2B5EF4-FFF2-40B4-BE49-F238E27FC236}">
                <a16:creationId xmlns:a16="http://schemas.microsoft.com/office/drawing/2014/main" id="{80368A30-6FDE-4F7C-A09F-2EE130D2F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1211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ogr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B17B3E7A-4F5C-416D-B3FD-2AA647C313E5}"/>
              </a:ext>
            </a:extLst>
          </p:cNvPr>
          <p:cNvSpPr/>
          <p:nvPr userDrawn="1"/>
        </p:nvSpPr>
        <p:spPr>
          <a:xfrm flipV="1">
            <a:off x="4676775" y="1790699"/>
            <a:ext cx="2695575" cy="742950"/>
          </a:xfrm>
          <a:prstGeom prst="round2DiagRect">
            <a:avLst>
              <a:gd name="adj1" fmla="val 39899"/>
              <a:gd name="adj2" fmla="val 0"/>
            </a:avLst>
          </a:prstGeom>
          <a:solidFill>
            <a:srgbClr val="003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spaço Reservado para Texto 21">
            <a:extLst>
              <a:ext uri="{FF2B5EF4-FFF2-40B4-BE49-F238E27FC236}">
                <a16:creationId xmlns:a16="http://schemas.microsoft.com/office/drawing/2014/main" id="{0DBF1EFE-D888-4FFE-9B64-A7A9B881224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3638550" y="-1735189"/>
            <a:ext cx="4914900" cy="49149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1402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32342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46464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016217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8730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EB3C7D"/>
                </a:solidFill>
              </a:defRPr>
            </a:lvl1pPr>
          </a:lstStyle>
          <a:p>
            <a:r>
              <a:rPr lang="pt-BR" dirty="0"/>
              <a:t>ORGANOGRAMA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518113" y="1941157"/>
            <a:ext cx="1463712" cy="442035"/>
          </a:xfrm>
          <a:prstGeom prst="rect">
            <a:avLst/>
          </a:prstGeom>
          <a:noFill/>
        </p:spPr>
        <p:txBody>
          <a:bodyPr wrap="square" lIns="36000" tIns="36000" rIns="36000" bIns="36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3243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6067795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915939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764083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8219651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10371508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 Nome sobrenome </a:t>
            </a:r>
          </a:p>
          <a:p>
            <a:pPr lvl="0"/>
            <a:r>
              <a:rPr lang="pt-BR" dirty="0"/>
              <a:t>Cargo</a:t>
            </a:r>
          </a:p>
        </p:txBody>
      </p:sp>
      <p:sp>
        <p:nvSpPr>
          <p:cNvPr id="84" name="Espaço Reservado para Texto 21">
            <a:extLst>
              <a:ext uri="{FF2B5EF4-FFF2-40B4-BE49-F238E27FC236}">
                <a16:creationId xmlns:a16="http://schemas.microsoft.com/office/drawing/2014/main" id="{4247D04E-A800-4A11-A6A6-28D58FFB304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 rot="10800000">
            <a:off x="5624558" y="723056"/>
            <a:ext cx="942885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65" name="Espaço Reservado para Imagem 8">
            <a:extLst>
              <a:ext uri="{FF2B5EF4-FFF2-40B4-BE49-F238E27FC236}">
                <a16:creationId xmlns:a16="http://schemas.microsoft.com/office/drawing/2014/main" id="{0A93D9A0-3D87-45E7-84C5-E69B7A8A551E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12446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indent="0" algn="ctr">
              <a:buNone/>
              <a:defRPr sz="700"/>
            </a:lvl1pPr>
          </a:lstStyle>
          <a:p>
            <a:r>
              <a:rPr lang="pt-BR" dirty="0"/>
              <a:t>Insira imagem</a:t>
            </a:r>
          </a:p>
        </p:txBody>
      </p:sp>
      <p:sp>
        <p:nvSpPr>
          <p:cNvPr id="66" name="Espaço Reservado para Imagem 8">
            <a:extLst>
              <a:ext uri="{FF2B5EF4-FFF2-40B4-BE49-F238E27FC236}">
                <a16:creationId xmlns:a16="http://schemas.microsoft.com/office/drawing/2014/main" id="{D8D21A49-06A0-4260-B7AD-4C83B61E3863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3378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8" name="Espaço Reservado para Imagem 8">
            <a:extLst>
              <a:ext uri="{FF2B5EF4-FFF2-40B4-BE49-F238E27FC236}">
                <a16:creationId xmlns:a16="http://schemas.microsoft.com/office/drawing/2014/main" id="{CF6B84BF-D13B-4AA1-BFD1-AC1FB350379F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5537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69" name="Espaço Reservado para Imagem 8">
            <a:extLst>
              <a:ext uri="{FF2B5EF4-FFF2-40B4-BE49-F238E27FC236}">
                <a16:creationId xmlns:a16="http://schemas.microsoft.com/office/drawing/2014/main" id="{271CE2CA-4471-4F25-88FC-30050F8D49EE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7670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0" name="Espaço Reservado para Imagem 8">
            <a:extLst>
              <a:ext uri="{FF2B5EF4-FFF2-40B4-BE49-F238E27FC236}">
                <a16:creationId xmlns:a16="http://schemas.microsoft.com/office/drawing/2014/main" id="{343000DA-7EAA-4566-A2E6-B6E5539EDA7D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9829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75" name="Espaço Reservado para Imagem 8">
            <a:extLst>
              <a:ext uri="{FF2B5EF4-FFF2-40B4-BE49-F238E27FC236}">
                <a16:creationId xmlns:a16="http://schemas.microsoft.com/office/drawing/2014/main" id="{ECB6A18F-619E-4879-B3E4-8C10781AE2E4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041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2" name="Espaço Reservado para Imagem 8">
            <a:extLst>
              <a:ext uri="{FF2B5EF4-FFF2-40B4-BE49-F238E27FC236}">
                <a16:creationId xmlns:a16="http://schemas.microsoft.com/office/drawing/2014/main" id="{B395E357-7E75-4E14-A8AF-F0D822B3B60C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32131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5" name="Espaço Reservado para Imagem 8">
            <a:extLst>
              <a:ext uri="{FF2B5EF4-FFF2-40B4-BE49-F238E27FC236}">
                <a16:creationId xmlns:a16="http://schemas.microsoft.com/office/drawing/2014/main" id="{B4988E1F-E230-466B-AFAB-C82DD4466FA4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5359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6" name="Espaço Reservado para Imagem 8">
            <a:extLst>
              <a:ext uri="{FF2B5EF4-FFF2-40B4-BE49-F238E27FC236}">
                <a16:creationId xmlns:a16="http://schemas.microsoft.com/office/drawing/2014/main" id="{0C36825D-EC40-47D6-858D-3229B36F7766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7543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7" name="Espaço Reservado para Imagem 8">
            <a:extLst>
              <a:ext uri="{FF2B5EF4-FFF2-40B4-BE49-F238E27FC236}">
                <a16:creationId xmlns:a16="http://schemas.microsoft.com/office/drawing/2014/main" id="{7B22AC84-65AD-4894-A147-6AE375BDF92E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9702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  <a:p>
            <a:endParaRPr lang="pt-BR" dirty="0"/>
          </a:p>
        </p:txBody>
      </p:sp>
      <p:sp>
        <p:nvSpPr>
          <p:cNvPr id="89" name="Espaço Reservado para Imagem 8">
            <a:extLst>
              <a:ext uri="{FF2B5EF4-FFF2-40B4-BE49-F238E27FC236}">
                <a16:creationId xmlns:a16="http://schemas.microsoft.com/office/drawing/2014/main" id="{F4D603D0-59BD-4E12-9CC2-61E7E543951D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4775200" y="18669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Insira imagem</a:t>
            </a:r>
          </a:p>
        </p:txBody>
      </p:sp>
      <p:sp>
        <p:nvSpPr>
          <p:cNvPr id="83" name="Espaço Reservado para Texto 21">
            <a:extLst>
              <a:ext uri="{FF2B5EF4-FFF2-40B4-BE49-F238E27FC236}">
                <a16:creationId xmlns:a16="http://schemas.microsoft.com/office/drawing/2014/main" id="{9ADAEFC9-3AA5-42DE-B6AD-1D0491CD9ACD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7982581" y="1544132"/>
            <a:ext cx="849086" cy="849086"/>
          </a:xfrm>
          <a:prstGeom prst="ellipse">
            <a:avLst/>
          </a:prstGeom>
          <a:gradFill flip="none" rotWithShape="1">
            <a:gsLst>
              <a:gs pos="0">
                <a:srgbClr val="F596B4"/>
              </a:gs>
              <a:gs pos="70000">
                <a:srgbClr val="EB3C7D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A4CDE45B-6705-40FB-902E-2921655F8E46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26">
            <a:extLst>
              <a:ext uri="{FF2B5EF4-FFF2-40B4-BE49-F238E27FC236}">
                <a16:creationId xmlns:a16="http://schemas.microsoft.com/office/drawing/2014/main" id="{431F4D6C-5230-4D5F-ABD4-45112696ECA9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428E1E7-FB91-499D-A2BC-32C43B5A7F7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43" name="Imagem 42" descr="Uma imagem contendo desenho&#10;&#10;Descrição gerada automaticamente">
            <a:extLst>
              <a:ext uri="{FF2B5EF4-FFF2-40B4-BE49-F238E27FC236}">
                <a16:creationId xmlns:a16="http://schemas.microsoft.com/office/drawing/2014/main" id="{8DC4AC32-C176-4D7C-95B5-D48FBE3FB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666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áfic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07530A44-54B1-43C8-BE2A-2C6B0E71A9B0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-405459" y="-486137"/>
            <a:ext cx="12374846" cy="1647512"/>
          </a:xfrm>
          <a:prstGeom prst="roundRect">
            <a:avLst>
              <a:gd name="adj" fmla="val 24315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EFC9B8CD-5E51-474D-9147-1FC32E4A60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6017" y="462415"/>
            <a:ext cx="841409" cy="247041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21" y="574163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7513" y="1191399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65163" y="1625600"/>
            <a:ext cx="5118417" cy="481171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072F2D73-52AF-40CC-9836-9A075E5B6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17" name="Textfeld 26">
            <a:extLst>
              <a:ext uri="{FF2B5EF4-FFF2-40B4-BE49-F238E27FC236}">
                <a16:creationId xmlns:a16="http://schemas.microsoft.com/office/drawing/2014/main" id="{0E2C389E-079C-44A2-BE95-FA0F3FA1DFE0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5A58C10-8BF7-49A7-8DA2-5A9070A55535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23" name="Espaço Reservado para Imagem 39">
            <a:extLst>
              <a:ext uri="{FF2B5EF4-FFF2-40B4-BE49-F238E27FC236}">
                <a16:creationId xmlns:a16="http://schemas.microsoft.com/office/drawing/2014/main" id="{9C5C6FFD-DC18-4303-91F0-8110374ABE0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08422" y="486651"/>
            <a:ext cx="4929525" cy="5884699"/>
          </a:xfrm>
          <a:prstGeom prst="roundRect">
            <a:avLst>
              <a:gd name="adj" fmla="val 13959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25" name="Espaço Reservado para Texto 21">
            <a:extLst>
              <a:ext uri="{FF2B5EF4-FFF2-40B4-BE49-F238E27FC236}">
                <a16:creationId xmlns:a16="http://schemas.microsoft.com/office/drawing/2014/main" id="{1636FE9C-AD7C-4FFB-8AB5-A829F77B8E75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1109017" y="1396670"/>
            <a:ext cx="457859" cy="457859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7C7E0B4F-49B1-4AEB-984B-BD9ADC248E20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5497989" y="5538961"/>
            <a:ext cx="1674362" cy="1670234"/>
          </a:xfrm>
          <a:prstGeom prst="roundRect">
            <a:avLst>
              <a:gd name="adj" fmla="val 2352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31B12105-A9F6-42E3-9D7E-E96C12037CED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6408423" y="5538961"/>
            <a:ext cx="763928" cy="832388"/>
          </a:xfrm>
          <a:custGeom>
            <a:avLst/>
            <a:gdLst>
              <a:gd name="connsiteX0" fmla="*/ 0 w 763928"/>
              <a:gd name="connsiteY0" fmla="*/ 0 h 832388"/>
              <a:gd name="connsiteX1" fmla="*/ 370939 w 763928"/>
              <a:gd name="connsiteY1" fmla="*/ 0 h 832388"/>
              <a:gd name="connsiteX2" fmla="*/ 763928 w 763928"/>
              <a:gd name="connsiteY2" fmla="*/ 392989 h 832388"/>
              <a:gd name="connsiteX3" fmla="*/ 763928 w 763928"/>
              <a:gd name="connsiteY3" fmla="*/ 832388 h 832388"/>
              <a:gd name="connsiteX4" fmla="*/ 684839 w 763928"/>
              <a:gd name="connsiteY4" fmla="*/ 832388 h 832388"/>
              <a:gd name="connsiteX5" fmla="*/ 0 w 763928"/>
              <a:gd name="connsiteY5" fmla="*/ 147549 h 8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928" h="832388">
                <a:moveTo>
                  <a:pt x="0" y="0"/>
                </a:moveTo>
                <a:lnTo>
                  <a:pt x="370939" y="0"/>
                </a:lnTo>
                <a:cubicBezTo>
                  <a:pt x="587981" y="0"/>
                  <a:pt x="763928" y="175947"/>
                  <a:pt x="763928" y="392989"/>
                </a:cubicBezTo>
                <a:lnTo>
                  <a:pt x="763928" y="832388"/>
                </a:lnTo>
                <a:lnTo>
                  <a:pt x="684839" y="832388"/>
                </a:lnTo>
                <a:cubicBezTo>
                  <a:pt x="306613" y="832388"/>
                  <a:pt x="0" y="525775"/>
                  <a:pt x="0" y="147549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343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lefo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3BC319F-9558-A96B-A4CC-1EAB2C4AC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21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 Assina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EF8D040-E855-4A72-ADFC-402AA68D78CD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26">
            <a:extLst>
              <a:ext uri="{FF2B5EF4-FFF2-40B4-BE49-F238E27FC236}">
                <a16:creationId xmlns:a16="http://schemas.microsoft.com/office/drawing/2014/main" id="{069C9546-D32D-498B-9EB1-C1A0BF3A30F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E063A08-9EC8-4288-966E-DB6324EEEBCC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B340E30D-4D48-4E64-AF3E-11241E366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756"/>
      </p:ext>
    </p:extLst>
  </p:cSld>
  <p:clrMapOvr>
    <a:masterClrMapping/>
  </p:clrMapOvr>
  <p:transition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D5BB3EB7-9DB0-4F21-AF5B-2C5BFBE938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390037" y="377084"/>
            <a:ext cx="10193465" cy="781760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E7E0F0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8DB43C3B-4395-4772-8D68-CB7D3AAC3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58" y="503491"/>
            <a:ext cx="9861182" cy="650554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lvl1pPr>
              <a:lnSpc>
                <a:spcPct val="85000"/>
              </a:lnSpc>
              <a:defRPr b="1" i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C3AA791E-6FBE-4957-B61A-E37347EB6E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38749" y="1098601"/>
            <a:ext cx="372632" cy="126802"/>
          </a:xfrm>
          <a:prstGeom prst="roundRect">
            <a:avLst>
              <a:gd name="adj" fmla="val 50000"/>
            </a:avLst>
          </a:prstGeom>
          <a:solidFill>
            <a:srgbClr val="EB3C7D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5" name="Espaço Reservado para Texto 21">
            <a:extLst>
              <a:ext uri="{FF2B5EF4-FFF2-40B4-BE49-F238E27FC236}">
                <a16:creationId xmlns:a16="http://schemas.microsoft.com/office/drawing/2014/main" id="{2FF04923-B7DB-48D4-852B-CA1FCDBB20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7073" y="311792"/>
            <a:ext cx="1272275" cy="124143"/>
          </a:xfrm>
          <a:prstGeom prst="roundRect">
            <a:avLst>
              <a:gd name="adj" fmla="val 50000"/>
            </a:avLst>
          </a:prstGeom>
          <a:solidFill>
            <a:srgbClr val="EB3C7D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E6CF667A-72B6-4DAF-A102-23436E0298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7465" y="1242033"/>
            <a:ext cx="9864340" cy="2943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600" b="0" spc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E0F7EE9-87AC-4F24-A48F-BDDAFF50A68B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26">
            <a:extLst>
              <a:ext uri="{FF2B5EF4-FFF2-40B4-BE49-F238E27FC236}">
                <a16:creationId xmlns:a16="http://schemas.microsoft.com/office/drawing/2014/main" id="{18DACAC6-02EE-4CC0-8D17-EE135567635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244A57-68E2-44D5-9A34-B53AC2F12E99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2" name="Imagem 11" descr="Uma imagem contendo desenho&#10;&#10;Descrição gerada automaticamente">
            <a:extLst>
              <a:ext uri="{FF2B5EF4-FFF2-40B4-BE49-F238E27FC236}">
                <a16:creationId xmlns:a16="http://schemas.microsoft.com/office/drawing/2014/main" id="{97939C5E-BA93-44C7-BA37-DF23A6028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6941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39">
            <a:extLst>
              <a:ext uri="{FF2B5EF4-FFF2-40B4-BE49-F238E27FC236}">
                <a16:creationId xmlns:a16="http://schemas.microsoft.com/office/drawing/2014/main" id="{5E7BE0DE-BA58-4E56-90AC-4234280EFBD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288000" tIns="792000"/>
          <a:lstStyle>
            <a:lvl1pPr marL="0" indent="0" algn="ctr">
              <a:buNone/>
              <a:defRPr sz="1600" spc="200" baseline="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</a:t>
            </a:r>
            <a:br>
              <a:rPr lang="pt-BR" dirty="0"/>
            </a:br>
            <a:r>
              <a:rPr lang="pt-BR" dirty="0"/>
              <a:t>INSERIR IMAGEM</a:t>
            </a:r>
            <a:endParaRPr lang="en-US" dirty="0"/>
          </a:p>
        </p:txBody>
      </p:sp>
      <p:sp>
        <p:nvSpPr>
          <p:cNvPr id="6" name="Espaço Reservado para Texto 21">
            <a:extLst>
              <a:ext uri="{FF2B5EF4-FFF2-40B4-BE49-F238E27FC236}">
                <a16:creationId xmlns:a16="http://schemas.microsoft.com/office/drawing/2014/main" id="{5D56B746-5996-400D-B3A5-E7BA71AC0B8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6603998" y="3040124"/>
            <a:ext cx="6464301" cy="1285753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2B14993-2A79-45B1-8441-4F1AA2FD1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058" y="3346090"/>
            <a:ext cx="4757384" cy="561688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DA CAPA</a:t>
            </a:r>
            <a:endParaRPr lang="en-US" dirty="0"/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81FAA689-E630-41C1-8C4F-23252DBB06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29450" y="3858233"/>
            <a:ext cx="4786994" cy="24564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6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Texto 21">
            <a:extLst>
              <a:ext uri="{FF2B5EF4-FFF2-40B4-BE49-F238E27FC236}">
                <a16:creationId xmlns:a16="http://schemas.microsoft.com/office/drawing/2014/main" id="{5D5D41C2-38D6-4286-855F-D768537049F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4613646" y="1897567"/>
            <a:ext cx="2964709" cy="1285753"/>
          </a:xfrm>
          <a:prstGeom prst="round2DiagRect">
            <a:avLst>
              <a:gd name="adj1" fmla="val 49194"/>
              <a:gd name="adj2" fmla="val 0"/>
            </a:avLst>
          </a:prstGeom>
          <a:solidFill>
            <a:srgbClr val="0066CC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id="{4A1BF259-9566-45DF-82BF-BC37CEDD3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52605" y="4273550"/>
            <a:ext cx="529796" cy="107950"/>
          </a:xfrm>
          <a:prstGeom prst="roundRect">
            <a:avLst>
              <a:gd name="adj" fmla="val 50000"/>
            </a:avLst>
          </a:prstGeom>
          <a:solidFill>
            <a:srgbClr val="E7E0F0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B3CE0B52-35C4-47E8-B124-1864CE4C605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4625552" y="1794108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13000">
                  <a:srgbClr val="0066CC"/>
                </a:gs>
                <a:gs pos="100000">
                  <a:srgbClr val="82C8E6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384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BDDC10F4-54D9-4943-8532-1F530A0F73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32535" y="841830"/>
            <a:ext cx="1125364" cy="1125364"/>
          </a:xfrm>
          <a:prstGeom prst="ellipse">
            <a:avLst/>
          </a:pr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5989" y="486651"/>
            <a:ext cx="5557440" cy="5884699"/>
          </a:xfrm>
          <a:prstGeom prst="round2DiagRect">
            <a:avLst>
              <a:gd name="adj1" fmla="val 0"/>
              <a:gd name="adj2" fmla="val 29279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21448" y="261257"/>
            <a:ext cx="1894623" cy="1894623"/>
          </a:xfrm>
          <a:prstGeom prst="ellipse">
            <a:avLst/>
          </a:prstGeom>
          <a:noFill/>
          <a:ln>
            <a:solidFill>
              <a:srgbClr val="FF9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5057" y="1441226"/>
            <a:ext cx="5192485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1449" y="2058462"/>
            <a:ext cx="5224803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1449" y="2697091"/>
            <a:ext cx="5220608" cy="873504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D79568CC-5F57-4CA8-B508-8A002184054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21450" y="4024838"/>
            <a:ext cx="3464380" cy="159985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174625" indent="-174625" algn="l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rgbClr val="FF9900"/>
              </a:buClr>
              <a:buFont typeface="Arial" panose="020B0604020202020204" pitchFamily="34" charset="0"/>
              <a:buChar char="_"/>
              <a:defRPr sz="16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11004184" y="1944367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660099"/>
                </a:gs>
                <a:gs pos="100000">
                  <a:srgbClr val="C87FF1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2711C0E-FBAF-4805-A273-FF747A44A2C9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26">
            <a:extLst>
              <a:ext uri="{FF2B5EF4-FFF2-40B4-BE49-F238E27FC236}">
                <a16:creationId xmlns:a16="http://schemas.microsoft.com/office/drawing/2014/main" id="{0086467E-2CC2-4149-9A5E-EBB7B0E2191D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3850F8C-1CAC-42F8-98F9-E2AF62F3E6A5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6" name="Imagem 15" descr="Uma imagem contendo desenho&#10;&#10;Descrição gerada automaticamente">
            <a:extLst>
              <a:ext uri="{FF2B5EF4-FFF2-40B4-BE49-F238E27FC236}">
                <a16:creationId xmlns:a16="http://schemas.microsoft.com/office/drawing/2014/main" id="{92A342AD-7897-4758-A68A-AFBF7A062B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5243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s +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D37EB277-DFFD-41DD-A906-15C8C1EF1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984" y="493598"/>
            <a:ext cx="1265388" cy="285000"/>
          </a:xfrm>
          <a:prstGeom prst="roundRect">
            <a:avLst>
              <a:gd name="adj" fmla="val 50000"/>
            </a:avLst>
          </a:prstGeom>
          <a:solidFill>
            <a:srgbClr val="E7E0F0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57374" y="1852004"/>
            <a:ext cx="2610936" cy="2610936"/>
          </a:xfrm>
          <a:prstGeom prst="round2DiagRect">
            <a:avLst>
              <a:gd name="adj1" fmla="val 0"/>
              <a:gd name="adj2" fmla="val 25207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722" y="560829"/>
            <a:ext cx="10902338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3243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0380" y="1178065"/>
            <a:ext cx="10929286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rgbClr val="00324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630209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660099"/>
                </a:gs>
                <a:gs pos="100000">
                  <a:srgbClr val="C87FF1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16" name="Espaço Reservado para Imagem 39">
            <a:extLst>
              <a:ext uri="{FF2B5EF4-FFF2-40B4-BE49-F238E27FC236}">
                <a16:creationId xmlns:a16="http://schemas.microsoft.com/office/drawing/2014/main" id="{5972EB7F-44B4-4F8A-96A4-44D17FEB26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418294" y="1852004"/>
            <a:ext cx="2610936" cy="2610936"/>
          </a:xfrm>
          <a:prstGeom prst="round2DiagRect">
            <a:avLst>
              <a:gd name="adj1" fmla="val 26877"/>
              <a:gd name="adj2" fmla="val 0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7" name="Espaço Reservado para Imagem 39">
            <a:extLst>
              <a:ext uri="{FF2B5EF4-FFF2-40B4-BE49-F238E27FC236}">
                <a16:creationId xmlns:a16="http://schemas.microsoft.com/office/drawing/2014/main" id="{E4FF8BA7-CFA8-47A4-80B3-90FB1D8ACD5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79214" y="1852004"/>
            <a:ext cx="2610936" cy="2610936"/>
          </a:xfrm>
          <a:prstGeom prst="round2DiagRect">
            <a:avLst>
              <a:gd name="adj1" fmla="val 0"/>
              <a:gd name="adj2" fmla="val 25207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24" name="Espaço Reservado para Imagem 39">
            <a:extLst>
              <a:ext uri="{FF2B5EF4-FFF2-40B4-BE49-F238E27FC236}">
                <a16:creationId xmlns:a16="http://schemas.microsoft.com/office/drawing/2014/main" id="{69099D30-3DE8-4C8C-8F62-EE1D2E17896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940136" y="1852004"/>
            <a:ext cx="2610936" cy="2610936"/>
          </a:xfrm>
          <a:prstGeom prst="round2DiagRect">
            <a:avLst>
              <a:gd name="adj1" fmla="val 25656"/>
              <a:gd name="adj2" fmla="val 0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F810E073-AE46-4B63-9DD8-CDAC759B88B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392608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D99D4468-617F-49F2-8422-0625556204B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4837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3">
            <a:extLst>
              <a:ext uri="{FF2B5EF4-FFF2-40B4-BE49-F238E27FC236}">
                <a16:creationId xmlns:a16="http://schemas.microsoft.com/office/drawing/2014/main" id="{A59D69DB-DF8B-4562-B87A-93B5EDBD107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0907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3D7AA0D-9483-4653-8543-8903E134B96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0800000" flipV="1">
            <a:off x="3431466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A2D2BCAB-6382-4E1E-947B-C5E4487D39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0800000" flipV="1">
            <a:off x="6191037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660099"/>
                </a:gs>
                <a:gs pos="100000">
                  <a:srgbClr val="C87FF1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F2A3464E-FAD9-4362-AC38-3A5778EFF9D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 rot="10800000" flipV="1">
            <a:off x="8939132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EB3C7D"/>
                </a:gs>
                <a:gs pos="100000">
                  <a:srgbClr val="F596B4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19" name="Espaço Reservado para Texto 21">
            <a:extLst>
              <a:ext uri="{FF2B5EF4-FFF2-40B4-BE49-F238E27FC236}">
                <a16:creationId xmlns:a16="http://schemas.microsoft.com/office/drawing/2014/main" id="{920A2964-C2ED-4B7C-BE5D-D67A0D2877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57011" y="3856233"/>
            <a:ext cx="847738" cy="847738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5" name="Espaço Reservado para Texto 21">
            <a:extLst>
              <a:ext uri="{FF2B5EF4-FFF2-40B4-BE49-F238E27FC236}">
                <a16:creationId xmlns:a16="http://schemas.microsoft.com/office/drawing/2014/main" id="{62BF9246-C689-453F-B9DF-80468F75610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62246" y="1493279"/>
            <a:ext cx="847738" cy="847738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462BB323-3D8C-4205-B4D4-3FF42473EC2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78851" y="3856233"/>
            <a:ext cx="847738" cy="847738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r>
              <a:rPr lang="en-US" dirty="0"/>
              <a:t>3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9A30D606-5892-4A34-9467-6873B7F20BD0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26">
            <a:extLst>
              <a:ext uri="{FF2B5EF4-FFF2-40B4-BE49-F238E27FC236}">
                <a16:creationId xmlns:a16="http://schemas.microsoft.com/office/drawing/2014/main" id="{B0945250-80C4-41EE-A51F-BAD8D7400A2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2152ECD-9E88-4AEA-8514-2BCFA5FE4EEB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35" name="Imagem 34" descr="Uma imagem contendo desenho&#10;&#10;Descrição gerada automaticamente">
            <a:extLst>
              <a:ext uri="{FF2B5EF4-FFF2-40B4-BE49-F238E27FC236}">
                <a16:creationId xmlns:a16="http://schemas.microsoft.com/office/drawing/2014/main" id="{5A26FAC6-95BB-4611-AD18-52FBC7DF70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1102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66900" y="428625"/>
            <a:ext cx="1394943" cy="1394943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AE2ABC9B-4790-4239-B75A-0B187DB03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0800000" flipV="1">
            <a:off x="4543425" y="945068"/>
            <a:ext cx="6753224" cy="417008"/>
          </a:xfrm>
          <a:prstGeom prst="round2DiagRect">
            <a:avLst>
              <a:gd name="adj1" fmla="val 49194"/>
              <a:gd name="adj2" fmla="val 0"/>
            </a:avLst>
          </a:prstGeo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4697" y="846579"/>
            <a:ext cx="4645078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5F297C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67399" y="1006615"/>
            <a:ext cx="5082191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630209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3D7AA0D-9483-4653-8543-8903E134B96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0800000" flipV="1">
            <a:off x="3431466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A2D2BCAB-6382-4E1E-947B-C5E4487D39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0800000" flipV="1">
            <a:off x="6191037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F2A3464E-FAD9-4362-AC38-3A5778EFF9D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 rot="10800000" flipV="1">
            <a:off x="8939132" y="28429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gradFill flip="none" rotWithShape="1">
              <a:gsLst>
                <a:gs pos="0">
                  <a:srgbClr val="FF9900"/>
                </a:gs>
                <a:gs pos="100000">
                  <a:srgbClr val="FADC50"/>
                </a:gs>
              </a:gsLst>
              <a:lin ang="108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 dirty="0"/>
              <a:t>o</a:t>
            </a:r>
            <a:endParaRPr lang="en-US" dirty="0"/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04650401-03E7-4122-8F21-DDAD315D87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9533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">
            <a:extLst>
              <a:ext uri="{FF2B5EF4-FFF2-40B4-BE49-F238E27FC236}">
                <a16:creationId xmlns:a16="http://schemas.microsoft.com/office/drawing/2014/main" id="{15AEA6A6-565E-4B83-B956-8467A661BCA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7028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6EDC0191-B6E7-45ED-820F-8B13FAD274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45230" y="2955939"/>
            <a:ext cx="2405925" cy="3149511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Lorem ipsum dolor sit amet, consectetuer adipiscing elit. Maecenas porttitor congue massa. Fusce posuere, magna sed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lvl="0"/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consectetuer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Maecenas</a:t>
            </a:r>
            <a:r>
              <a:rPr lang="pt-BR" dirty="0"/>
              <a:t> </a:t>
            </a:r>
            <a:r>
              <a:rPr lang="pt-BR" dirty="0" err="1"/>
              <a:t>porttitor</a:t>
            </a:r>
            <a:r>
              <a:rPr lang="pt-BR" dirty="0"/>
              <a:t> </a:t>
            </a:r>
            <a:r>
              <a:rPr lang="pt-BR" dirty="0" err="1"/>
              <a:t>congue</a:t>
            </a:r>
            <a:r>
              <a:rPr lang="pt-BR" dirty="0"/>
              <a:t> massa. </a:t>
            </a:r>
            <a:r>
              <a:rPr lang="pt-BR" dirty="0" err="1"/>
              <a:t>Fusce</a:t>
            </a:r>
            <a:r>
              <a:rPr lang="pt-BR" dirty="0"/>
              <a:t> </a:t>
            </a:r>
            <a:r>
              <a:rPr lang="pt-BR" dirty="0" err="1"/>
              <a:t>posuere</a:t>
            </a:r>
            <a:r>
              <a:rPr lang="pt-BR" dirty="0"/>
              <a:t>, magna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pulvinar</a:t>
            </a:r>
            <a:r>
              <a:rPr lang="pt-BR" dirty="0"/>
              <a:t> </a:t>
            </a:r>
            <a:r>
              <a:rPr lang="pt-BR" dirty="0" err="1"/>
              <a:t>ultricies</a:t>
            </a:r>
            <a:r>
              <a:rPr lang="pt-BR" dirty="0"/>
              <a:t>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6BD362E2-91C5-4427-A4D9-162714D5863F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6">
            <a:extLst>
              <a:ext uri="{FF2B5EF4-FFF2-40B4-BE49-F238E27FC236}">
                <a16:creationId xmlns:a16="http://schemas.microsoft.com/office/drawing/2014/main" id="{5D5AC40A-7C2A-457D-91DC-04AA68FF032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EB625E8-03AF-4C27-B09C-03AECA5237EA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21" name="Imagem 20" descr="Uma imagem contendo desenho&#10;&#10;Descrição gerada automaticamente">
            <a:extLst>
              <a:ext uri="{FF2B5EF4-FFF2-40B4-BE49-F238E27FC236}">
                <a16:creationId xmlns:a16="http://schemas.microsoft.com/office/drawing/2014/main" id="{77BB18E8-CC3D-420B-AEA1-F6DDD5998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644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71463" y="655782"/>
            <a:ext cx="7428423" cy="5833917"/>
          </a:xfrm>
          <a:prstGeom prst="round2DiagRect">
            <a:avLst>
              <a:gd name="adj1" fmla="val 0"/>
              <a:gd name="adj2" fmla="val 24045"/>
            </a:avLst>
          </a:prstGeom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 dirty="0"/>
              <a:t>CLIQUE PARA INSERIR IMAGEM</a:t>
            </a:r>
            <a:endParaRPr lang="en-US" dirty="0"/>
          </a:p>
        </p:txBody>
      </p:sp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E58E22EC-E837-4969-885E-167A82F0C5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1672772" y="-1415143"/>
            <a:ext cx="3243943" cy="3243943"/>
          </a:xfrm>
          <a:prstGeom prst="ellipse">
            <a:avLst/>
          </a:prstGeom>
          <a:noFill/>
          <a:ln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8" name="Espaço Reservado para Texto 21">
            <a:extLst>
              <a:ext uri="{FF2B5EF4-FFF2-40B4-BE49-F238E27FC236}">
                <a16:creationId xmlns:a16="http://schemas.microsoft.com/office/drawing/2014/main" id="{12DA5134-AB7D-4F95-B493-978E98E816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14800" y="1140822"/>
            <a:ext cx="1612900" cy="286658"/>
          </a:xfrm>
          <a:prstGeom prst="roundRect">
            <a:avLst>
              <a:gd name="adj" fmla="val 50000"/>
            </a:avLst>
          </a:prstGeom>
          <a:solidFill>
            <a:srgbClr val="E7E0F0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 dirty="0"/>
              <a:t>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21" y="574163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0066CC"/>
                </a:solidFill>
              </a:defRPr>
            </a:lvl1pPr>
          </a:lstStyle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7513" y="1191399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65163" y="1625600"/>
            <a:ext cx="5118417" cy="481171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/>
              <a:t>CLIQUE  NO ÍCONE PARA INSERIR GRÁFICO OU CONTEÚDO</a:t>
            </a:r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62E220D7-5969-4DA1-A40C-5D63EBDC04F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26318" y="1466850"/>
            <a:ext cx="591964" cy="591964"/>
          </a:xfrm>
          <a:prstGeom prst="ellipse">
            <a:avLst/>
          </a:prstGeom>
          <a:gradFill flip="none" rotWithShape="1">
            <a:gsLst>
              <a:gs pos="0">
                <a:srgbClr val="82C8E6"/>
              </a:gs>
              <a:gs pos="70000">
                <a:srgbClr val="0066CC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21954" tIns="60977" rIns="121954" bIns="60977" rtlCol="0" anchor="ctr"/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 dirty="0"/>
          </a:p>
        </p:txBody>
      </p:sp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0368240E-1138-44F7-8CF9-AFC274C5DB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947228" y="5176157"/>
            <a:ext cx="1529443" cy="1529443"/>
          </a:xfrm>
          <a:prstGeom prst="ellipse">
            <a:avLst/>
          </a:prstGeom>
          <a:noFill/>
          <a:ln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dirty="0">
                <a:noFill/>
              </a:defRPr>
            </a:lvl1pPr>
          </a:lstStyle>
          <a:p>
            <a:pPr marL="0" lvl="0" algn="ctr"/>
            <a:endParaRPr lang="en-US" dirty="0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50EF878-C871-43FB-B3BB-91A24E29B1AD}"/>
              </a:ext>
            </a:extLst>
          </p:cNvPr>
          <p:cNvCxnSpPr>
            <a:cxnSpLocks/>
          </p:cNvCxnSpPr>
          <p:nvPr userDrawn="1"/>
        </p:nvCxnSpPr>
        <p:spPr>
          <a:xfrm>
            <a:off x="6000750" y="6673964"/>
            <a:ext cx="190500" cy="0"/>
          </a:xfrm>
          <a:prstGeom prst="line">
            <a:avLst/>
          </a:prstGeom>
          <a:ln w="101600" cap="rnd">
            <a:solidFill>
              <a:srgbClr val="E7E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6">
            <a:extLst>
              <a:ext uri="{FF2B5EF4-FFF2-40B4-BE49-F238E27FC236}">
                <a16:creationId xmlns:a16="http://schemas.microsoft.com/office/drawing/2014/main" id="{6B7450A4-C0DD-4F39-B1D3-A91DEC487FD1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 dirty="0">
              <a:solidFill>
                <a:srgbClr val="3C3C3C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B550F02-881B-4774-913D-12053A0369CD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 dirty="0">
                <a:solidFill>
                  <a:srgbClr val="003243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 dirty="0">
              <a:solidFill>
                <a:srgbClr val="003243"/>
              </a:solidFill>
              <a:latin typeface="+mj-lt"/>
            </a:endParaRPr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072F2D73-52AF-40CC-9836-9A075E5B6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777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ransition>
    <p:fade/>
  </p:transition>
  <p:txStyles>
    <p:titleStyle>
      <a:lvl1pPr algn="ctr" defTabSz="1088261" rtl="0" eaLnBrk="1" latinLnBrk="0" hangingPunct="1">
        <a:spcBef>
          <a:spcPct val="0"/>
        </a:spcBef>
        <a:buNone/>
        <a:defRPr sz="52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98" indent="-408098" algn="l" defTabSz="1088261" rtl="0" eaLnBrk="1" latinLnBrk="0" hangingPunct="1">
        <a:spcBef>
          <a:spcPct val="20000"/>
        </a:spcBef>
        <a:buFont typeface="Arial" pitchFamily="34" charset="0"/>
        <a:buChar char="•"/>
        <a:defRPr sz="3818" kern="1200">
          <a:solidFill>
            <a:schemeClr val="tx1"/>
          </a:solidFill>
          <a:latin typeface="+mn-lt"/>
          <a:ea typeface="+mn-ea"/>
          <a:cs typeface="+mn-cs"/>
        </a:defRPr>
      </a:lvl1pPr>
      <a:lvl2pPr marL="884212" indent="-340082" algn="l" defTabSz="1088261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60326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4456" indent="-272065" algn="l" defTabSz="1088261" rtl="0" eaLnBrk="1" latinLnBrk="0" hangingPunct="1">
        <a:spcBef>
          <a:spcPct val="20000"/>
        </a:spcBef>
        <a:buFont typeface="Arial" pitchFamily="34" charset="0"/>
        <a:buChar char="–"/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87" indent="-272065" algn="l" defTabSz="1088261" rtl="0" eaLnBrk="1" latinLnBrk="0" hangingPunct="1">
        <a:spcBef>
          <a:spcPct val="20000"/>
        </a:spcBef>
        <a:buFont typeface="Arial" pitchFamily="34" charset="0"/>
        <a:buChar char="»"/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17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3684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7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62510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1pPr>
      <a:lvl2pPr marL="54413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2pPr>
      <a:lvl3pPr marL="108826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3pPr>
      <a:lvl4pPr marL="163239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4pPr>
      <a:lvl5pPr marL="217652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5pPr>
      <a:lvl6pPr marL="272065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6pPr>
      <a:lvl7pPr marL="326478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7pPr>
      <a:lvl8pPr marL="3808913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8pPr>
      <a:lvl9pPr marL="4353043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3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m 64">
            <a:extLst>
              <a:ext uri="{FF2B5EF4-FFF2-40B4-BE49-F238E27FC236}">
                <a16:creationId xmlns:a16="http://schemas.microsoft.com/office/drawing/2014/main" id="{0DE9C68E-5CA6-BAF2-F63C-DE8DAF0D7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66009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5" b="17015"/>
          <a:stretch/>
        </p:blipFill>
        <p:spPr>
          <a:xfrm>
            <a:off x="0" y="1"/>
            <a:ext cx="11820525" cy="4383314"/>
          </a:xfrm>
          <a:prstGeom prst="rect">
            <a:avLst/>
          </a:prstGeom>
        </p:spPr>
      </p:pic>
      <p:grpSp>
        <p:nvGrpSpPr>
          <p:cNvPr id="67" name="Agrupar 66">
            <a:extLst>
              <a:ext uri="{FF2B5EF4-FFF2-40B4-BE49-F238E27FC236}">
                <a16:creationId xmlns:a16="http://schemas.microsoft.com/office/drawing/2014/main" id="{D2230F72-0CC2-5D00-A35C-6E0A8DCD5FB9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68" name="Retângulo: Cantos Superiores Arredondados 67">
              <a:extLst>
                <a:ext uri="{FF2B5EF4-FFF2-40B4-BE49-F238E27FC236}">
                  <a16:creationId xmlns:a16="http://schemas.microsoft.com/office/drawing/2014/main" id="{25A6316C-0B99-45AC-F979-473470A1E601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1CF51517-0089-C8B3-18A2-1D57C0C03F53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70" name="Gráfico 6">
                <a:extLst>
                  <a:ext uri="{FF2B5EF4-FFF2-40B4-BE49-F238E27FC236}">
                    <a16:creationId xmlns:a16="http://schemas.microsoft.com/office/drawing/2014/main" id="{8884FD4F-D41F-E820-5D80-45F8DBF472FF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94" name="Forma Livre: Forma 93">
                  <a:extLst>
                    <a:ext uri="{FF2B5EF4-FFF2-40B4-BE49-F238E27FC236}">
                      <a16:creationId xmlns:a16="http://schemas.microsoft.com/office/drawing/2014/main" id="{EDE74E0A-A44D-2549-41F8-CA08B227FAEF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9C1D42EF-4711-6422-8F36-88CFD00E0D0C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a Livre: Forma 95">
                  <a:extLst>
                    <a:ext uri="{FF2B5EF4-FFF2-40B4-BE49-F238E27FC236}">
                      <a16:creationId xmlns:a16="http://schemas.microsoft.com/office/drawing/2014/main" id="{4603CA0C-F0C8-8F0B-B14B-31558559B84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a Livre: Forma 96">
                  <a:extLst>
                    <a:ext uri="{FF2B5EF4-FFF2-40B4-BE49-F238E27FC236}">
                      <a16:creationId xmlns:a16="http://schemas.microsoft.com/office/drawing/2014/main" id="{3465D725-CD26-EE3E-5B38-9DFAB5AD81DA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orma Livre: Forma 97">
                  <a:extLst>
                    <a:ext uri="{FF2B5EF4-FFF2-40B4-BE49-F238E27FC236}">
                      <a16:creationId xmlns:a16="http://schemas.microsoft.com/office/drawing/2014/main" id="{92A9BF4B-681A-D41F-EA6E-54B307CE9D0D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orma Livre: Forma 98">
                  <a:extLst>
                    <a:ext uri="{FF2B5EF4-FFF2-40B4-BE49-F238E27FC236}">
                      <a16:creationId xmlns:a16="http://schemas.microsoft.com/office/drawing/2014/main" id="{C55C6E52-1AF4-BA34-1FE4-A816F0C9A772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0" name="Gráfico 6">
                  <a:extLst>
                    <a:ext uri="{FF2B5EF4-FFF2-40B4-BE49-F238E27FC236}">
                      <a16:creationId xmlns:a16="http://schemas.microsoft.com/office/drawing/2014/main" id="{F09D699C-DA73-FAB2-DCB3-12A3EE496FE1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102" name="Forma Livre: Forma 101">
                    <a:extLst>
                      <a:ext uri="{FF2B5EF4-FFF2-40B4-BE49-F238E27FC236}">
                        <a16:creationId xmlns:a16="http://schemas.microsoft.com/office/drawing/2014/main" id="{C8CF7B89-4F3B-CA9B-A699-D9AF92410F1A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orma Livre: Forma 102">
                    <a:extLst>
                      <a:ext uri="{FF2B5EF4-FFF2-40B4-BE49-F238E27FC236}">
                        <a16:creationId xmlns:a16="http://schemas.microsoft.com/office/drawing/2014/main" id="{B2EE6904-5D5C-7D39-269F-7201AA971BD9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6A9E82D0-D469-8911-F07B-131F92555E8E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áfico 6">
                <a:extLst>
                  <a:ext uri="{FF2B5EF4-FFF2-40B4-BE49-F238E27FC236}">
                    <a16:creationId xmlns:a16="http://schemas.microsoft.com/office/drawing/2014/main" id="{26F10287-9427-FB4A-D0AB-5659170D97B6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82" name="Forma Livre: Forma 81">
                  <a:extLst>
                    <a:ext uri="{FF2B5EF4-FFF2-40B4-BE49-F238E27FC236}">
                      <a16:creationId xmlns:a16="http://schemas.microsoft.com/office/drawing/2014/main" id="{28B1A1CC-7E53-18ED-9DDB-DFFC32CEEAC4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orma Livre: Forma 82">
                  <a:extLst>
                    <a:ext uri="{FF2B5EF4-FFF2-40B4-BE49-F238E27FC236}">
                      <a16:creationId xmlns:a16="http://schemas.microsoft.com/office/drawing/2014/main" id="{5881628A-875F-7FCA-D649-23903DCE58F5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orma Livre: Forma 83">
                  <a:extLst>
                    <a:ext uri="{FF2B5EF4-FFF2-40B4-BE49-F238E27FC236}">
                      <a16:creationId xmlns:a16="http://schemas.microsoft.com/office/drawing/2014/main" id="{D259592D-621B-E367-8F95-DB009FC8BAF1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orma Livre: Forma 84">
                  <a:extLst>
                    <a:ext uri="{FF2B5EF4-FFF2-40B4-BE49-F238E27FC236}">
                      <a16:creationId xmlns:a16="http://schemas.microsoft.com/office/drawing/2014/main" id="{BFDE50FA-1F31-E7A2-8841-44931384DDA4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a Livre: Forma 85">
                  <a:extLst>
                    <a:ext uri="{FF2B5EF4-FFF2-40B4-BE49-F238E27FC236}">
                      <a16:creationId xmlns:a16="http://schemas.microsoft.com/office/drawing/2014/main" id="{71FE6273-6C00-EBFE-02DC-3C2FFC766F54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7" name="Gráfico 6">
                  <a:extLst>
                    <a:ext uri="{FF2B5EF4-FFF2-40B4-BE49-F238E27FC236}">
                      <a16:creationId xmlns:a16="http://schemas.microsoft.com/office/drawing/2014/main" id="{1745E60F-A68B-6D05-0A3D-2596751D7ABC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92" name="Forma Livre: Forma 91">
                    <a:extLst>
                      <a:ext uri="{FF2B5EF4-FFF2-40B4-BE49-F238E27FC236}">
                        <a16:creationId xmlns:a16="http://schemas.microsoft.com/office/drawing/2014/main" id="{A03BEAD5-6DCE-4049-FB1F-7EBDE0ED75B6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orma Livre: Forma 92">
                    <a:extLst>
                      <a:ext uri="{FF2B5EF4-FFF2-40B4-BE49-F238E27FC236}">
                        <a16:creationId xmlns:a16="http://schemas.microsoft.com/office/drawing/2014/main" id="{C7BC7C7F-F5B3-B288-2AC8-8E6DDEB38867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8" name="Forma Livre: Forma 87">
                  <a:extLst>
                    <a:ext uri="{FF2B5EF4-FFF2-40B4-BE49-F238E27FC236}">
                      <a16:creationId xmlns:a16="http://schemas.microsoft.com/office/drawing/2014/main" id="{6AE138E5-8BA5-3B79-B998-841A2C488750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orma Livre: Forma 88">
                  <a:extLst>
                    <a:ext uri="{FF2B5EF4-FFF2-40B4-BE49-F238E27FC236}">
                      <a16:creationId xmlns:a16="http://schemas.microsoft.com/office/drawing/2014/main" id="{5C095916-1F17-0406-5742-8A755A1EE23D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orma Livre: Forma 89">
                  <a:extLst>
                    <a:ext uri="{FF2B5EF4-FFF2-40B4-BE49-F238E27FC236}">
                      <a16:creationId xmlns:a16="http://schemas.microsoft.com/office/drawing/2014/main" id="{0EBE9E65-C3B9-CD0B-DD5C-C6C896B7807D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a Livre: Forma 90">
                  <a:extLst>
                    <a:ext uri="{FF2B5EF4-FFF2-40B4-BE49-F238E27FC236}">
                      <a16:creationId xmlns:a16="http://schemas.microsoft.com/office/drawing/2014/main" id="{9E493850-3765-AA85-B389-A4071DC8BB35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áfico 6">
                <a:extLst>
                  <a:ext uri="{FF2B5EF4-FFF2-40B4-BE49-F238E27FC236}">
                    <a16:creationId xmlns:a16="http://schemas.microsoft.com/office/drawing/2014/main" id="{1AB56B85-5368-84BB-FF1F-86E4BB5B0FF6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8009D424-1A34-4442-61B4-C7DC8E8322C1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a Livre: Forma 79">
                  <a:extLst>
                    <a:ext uri="{FF2B5EF4-FFF2-40B4-BE49-F238E27FC236}">
                      <a16:creationId xmlns:a16="http://schemas.microsoft.com/office/drawing/2014/main" id="{FF083F18-2455-8518-D72E-6CBC21E75468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a Livre: Forma 80">
                  <a:extLst>
                    <a:ext uri="{FF2B5EF4-FFF2-40B4-BE49-F238E27FC236}">
                      <a16:creationId xmlns:a16="http://schemas.microsoft.com/office/drawing/2014/main" id="{C064BF39-58BD-480B-AD43-5A445220483F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áfico 6">
                <a:extLst>
                  <a:ext uri="{FF2B5EF4-FFF2-40B4-BE49-F238E27FC236}">
                    <a16:creationId xmlns:a16="http://schemas.microsoft.com/office/drawing/2014/main" id="{48EA25D3-08C2-3D21-603F-8E907F542161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C077178C-39EA-D57C-86FD-82D553DF0CCE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5EACC1B3-C9A7-D661-4F28-EEDF9080B1B8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A86366ED-5120-402A-51ED-6B03F50AE4FD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D5DC8F96-7F16-E939-4D55-152916CB9E59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orma Livre: Forma 77">
                  <a:extLst>
                    <a:ext uri="{FF2B5EF4-FFF2-40B4-BE49-F238E27FC236}">
                      <a16:creationId xmlns:a16="http://schemas.microsoft.com/office/drawing/2014/main" id="{FABD15D2-5EF0-7D4E-EEF6-EC14FC738135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7A693EFB-896E-AEA8-FE33-9C25004BFC89}"/>
              </a:ext>
            </a:extLst>
          </p:cNvPr>
          <p:cNvSpPr txBox="1"/>
          <p:nvPr/>
        </p:nvSpPr>
        <p:spPr>
          <a:xfrm>
            <a:off x="699229" y="4315227"/>
            <a:ext cx="3839779" cy="7005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NOVO</a:t>
            </a: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EED77025-341D-71D0-E627-96B718A336D6}"/>
              </a:ext>
            </a:extLst>
          </p:cNvPr>
          <p:cNvSpPr txBox="1"/>
          <p:nvPr/>
        </p:nvSpPr>
        <p:spPr>
          <a:xfrm>
            <a:off x="692496" y="4872377"/>
            <a:ext cx="8564520" cy="13309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1" i="0" u="none" strike="noStrike" cap="none" spc="-150" normalizeH="0" baseline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POSICIONAMENTO 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FUNDAÇÃO</a:t>
            </a:r>
            <a:r>
              <a:rPr kumimoji="0" lang="pt-BR" sz="4800" b="1" i="0" u="none" strike="noStrike" kern="0" cap="none" spc="-15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 TELEFÔNICA VIVO</a:t>
            </a:r>
            <a:endParaRPr kumimoji="0" lang="pt-BR" sz="4800" b="1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20" name="Imagem 119">
            <a:extLst>
              <a:ext uri="{FF2B5EF4-FFF2-40B4-BE49-F238E27FC236}">
                <a16:creationId xmlns:a16="http://schemas.microsoft.com/office/drawing/2014/main" id="{37AA29A7-1F20-41E9-E9F6-2571732BF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2" y="6415816"/>
            <a:ext cx="2193131" cy="148881"/>
          </a:xfrm>
          <a:prstGeom prst="rect">
            <a:avLst/>
          </a:prstGeom>
        </p:spPr>
      </p:pic>
      <p:sp>
        <p:nvSpPr>
          <p:cNvPr id="136" name="Gráfico 22">
            <a:extLst>
              <a:ext uri="{FF2B5EF4-FFF2-40B4-BE49-F238E27FC236}">
                <a16:creationId xmlns:a16="http://schemas.microsoft.com/office/drawing/2014/main" id="{99BA0573-7A0B-373D-2936-504C9A9004F7}"/>
              </a:ext>
            </a:extLst>
          </p:cNvPr>
          <p:cNvSpPr/>
          <p:nvPr/>
        </p:nvSpPr>
        <p:spPr>
          <a:xfrm rot="20140240">
            <a:off x="7167905" y="4831835"/>
            <a:ext cx="6172046" cy="2693702"/>
          </a:xfrm>
          <a:custGeom>
            <a:avLst/>
            <a:gdLst>
              <a:gd name="connsiteX0" fmla="*/ 3483910 w 6172046"/>
              <a:gd name="connsiteY0" fmla="*/ 533397 h 2693702"/>
              <a:gd name="connsiteX1" fmla="*/ 3506644 w 6172046"/>
              <a:gd name="connsiteY1" fmla="*/ 533732 h 2693702"/>
              <a:gd name="connsiteX2" fmla="*/ 3552732 w 6172046"/>
              <a:gd name="connsiteY2" fmla="*/ 524170 h 2693702"/>
              <a:gd name="connsiteX3" fmla="*/ 3712248 w 6172046"/>
              <a:gd name="connsiteY3" fmla="*/ 505763 h 2693702"/>
              <a:gd name="connsiteX4" fmla="*/ 3676941 w 6172046"/>
              <a:gd name="connsiteY4" fmla="*/ 504281 h 2693702"/>
              <a:gd name="connsiteX5" fmla="*/ 3483910 w 6172046"/>
              <a:gd name="connsiteY5" fmla="*/ 533397 h 2693702"/>
              <a:gd name="connsiteX6" fmla="*/ 3483910 w 6172046"/>
              <a:gd name="connsiteY6" fmla="*/ 533397 h 2693702"/>
              <a:gd name="connsiteX7" fmla="*/ 3587059 w 6172046"/>
              <a:gd name="connsiteY7" fmla="*/ 537939 h 2693702"/>
              <a:gd name="connsiteX8" fmla="*/ 3635227 w 6172046"/>
              <a:gd name="connsiteY8" fmla="*/ 558665 h 2693702"/>
              <a:gd name="connsiteX9" fmla="*/ 3619450 w 6172046"/>
              <a:gd name="connsiteY9" fmla="*/ 657248 h 2693702"/>
              <a:gd name="connsiteX10" fmla="*/ 3602597 w 6172046"/>
              <a:gd name="connsiteY10" fmla="*/ 760014 h 2693702"/>
              <a:gd name="connsiteX11" fmla="*/ 3439328 w 6172046"/>
              <a:gd name="connsiteY11" fmla="*/ 719424 h 2693702"/>
              <a:gd name="connsiteX12" fmla="*/ 3449511 w 6172046"/>
              <a:gd name="connsiteY12" fmla="*/ 564569 h 2693702"/>
              <a:gd name="connsiteX13" fmla="*/ 3468851 w 6172046"/>
              <a:gd name="connsiteY13" fmla="*/ 548816 h 2693702"/>
              <a:gd name="connsiteX14" fmla="*/ 3455392 w 6172046"/>
              <a:gd name="connsiteY14" fmla="*/ 545182 h 2693702"/>
              <a:gd name="connsiteX15" fmla="*/ 3451543 w 6172046"/>
              <a:gd name="connsiteY15" fmla="*/ 547119 h 2693702"/>
              <a:gd name="connsiteX16" fmla="*/ 3432635 w 6172046"/>
              <a:gd name="connsiteY16" fmla="*/ 575565 h 2693702"/>
              <a:gd name="connsiteX17" fmla="*/ 3406889 w 6172046"/>
              <a:gd name="connsiteY17" fmla="*/ 637909 h 2693702"/>
              <a:gd name="connsiteX18" fmla="*/ 3459671 w 6172046"/>
              <a:gd name="connsiteY18" fmla="*/ 770030 h 2693702"/>
              <a:gd name="connsiteX19" fmla="*/ 3466914 w 6172046"/>
              <a:gd name="connsiteY19" fmla="*/ 767998 h 2693702"/>
              <a:gd name="connsiteX20" fmla="*/ 3551824 w 6172046"/>
              <a:gd name="connsiteY20" fmla="*/ 791401 h 2693702"/>
              <a:gd name="connsiteX21" fmla="*/ 3619331 w 6172046"/>
              <a:gd name="connsiteY21" fmla="*/ 824676 h 2693702"/>
              <a:gd name="connsiteX22" fmla="*/ 3725300 w 6172046"/>
              <a:gd name="connsiteY22" fmla="*/ 838039 h 2693702"/>
              <a:gd name="connsiteX23" fmla="*/ 4098883 w 6172046"/>
              <a:gd name="connsiteY23" fmla="*/ 871482 h 2693702"/>
              <a:gd name="connsiteX24" fmla="*/ 4311229 w 6172046"/>
              <a:gd name="connsiteY24" fmla="*/ 982639 h 2693702"/>
              <a:gd name="connsiteX25" fmla="*/ 4486881 w 6172046"/>
              <a:gd name="connsiteY25" fmla="*/ 1085835 h 2693702"/>
              <a:gd name="connsiteX26" fmla="*/ 4664732 w 6172046"/>
              <a:gd name="connsiteY26" fmla="*/ 1166968 h 2693702"/>
              <a:gd name="connsiteX27" fmla="*/ 4975039 w 6172046"/>
              <a:gd name="connsiteY27" fmla="*/ 1225200 h 2693702"/>
              <a:gd name="connsiteX28" fmla="*/ 5061527 w 6172046"/>
              <a:gd name="connsiteY28" fmla="*/ 1293830 h 2693702"/>
              <a:gd name="connsiteX29" fmla="*/ 5139217 w 6172046"/>
              <a:gd name="connsiteY29" fmla="*/ 1437976 h 2693702"/>
              <a:gd name="connsiteX30" fmla="*/ 5128269 w 6172046"/>
              <a:gd name="connsiteY30" fmla="*/ 1436733 h 2693702"/>
              <a:gd name="connsiteX31" fmla="*/ 5041088 w 6172046"/>
              <a:gd name="connsiteY31" fmla="*/ 1353951 h 2693702"/>
              <a:gd name="connsiteX32" fmla="*/ 4834503 w 6172046"/>
              <a:gd name="connsiteY32" fmla="*/ 1238563 h 2693702"/>
              <a:gd name="connsiteX33" fmla="*/ 4661625 w 6172046"/>
              <a:gd name="connsiteY33" fmla="*/ 1183008 h 2693702"/>
              <a:gd name="connsiteX34" fmla="*/ 4420522 w 6172046"/>
              <a:gd name="connsiteY34" fmla="*/ 1091477 h 2693702"/>
              <a:gd name="connsiteX35" fmla="*/ 4303914 w 6172046"/>
              <a:gd name="connsiteY35" fmla="*/ 997484 h 2693702"/>
              <a:gd name="connsiteX36" fmla="*/ 4273436 w 6172046"/>
              <a:gd name="connsiteY36" fmla="*/ 991412 h 2693702"/>
              <a:gd name="connsiteX37" fmla="*/ 4264949 w 6172046"/>
              <a:gd name="connsiteY37" fmla="*/ 1042377 h 2693702"/>
              <a:gd name="connsiteX38" fmla="*/ 4141840 w 6172046"/>
              <a:gd name="connsiteY38" fmla="*/ 1134912 h 2693702"/>
              <a:gd name="connsiteX39" fmla="*/ 3997336 w 6172046"/>
              <a:gd name="connsiteY39" fmla="*/ 1172060 h 2693702"/>
              <a:gd name="connsiteX40" fmla="*/ 3876522 w 6172046"/>
              <a:gd name="connsiteY40" fmla="*/ 1120999 h 2693702"/>
              <a:gd name="connsiteX41" fmla="*/ 3833039 w 6172046"/>
              <a:gd name="connsiteY41" fmla="*/ 984384 h 2693702"/>
              <a:gd name="connsiteX42" fmla="*/ 3832178 w 6172046"/>
              <a:gd name="connsiteY42" fmla="*/ 981181 h 2693702"/>
              <a:gd name="connsiteX43" fmla="*/ 3752480 w 6172046"/>
              <a:gd name="connsiteY43" fmla="*/ 948120 h 2693702"/>
              <a:gd name="connsiteX44" fmla="*/ 3693579 w 6172046"/>
              <a:gd name="connsiteY44" fmla="*/ 896032 h 2693702"/>
              <a:gd name="connsiteX45" fmla="*/ 3653682 w 6172046"/>
              <a:gd name="connsiteY45" fmla="*/ 861442 h 2693702"/>
              <a:gd name="connsiteX46" fmla="*/ 3614167 w 6172046"/>
              <a:gd name="connsiteY46" fmla="*/ 840477 h 2693702"/>
              <a:gd name="connsiteX47" fmla="*/ 3469376 w 6172046"/>
              <a:gd name="connsiteY47" fmla="*/ 799600 h 2693702"/>
              <a:gd name="connsiteX48" fmla="*/ 3470858 w 6172046"/>
              <a:gd name="connsiteY48" fmla="*/ 993252 h 2693702"/>
              <a:gd name="connsiteX49" fmla="*/ 3323510 w 6172046"/>
              <a:gd name="connsiteY49" fmla="*/ 1000711 h 2693702"/>
              <a:gd name="connsiteX50" fmla="*/ 3302402 w 6172046"/>
              <a:gd name="connsiteY50" fmla="*/ 1024831 h 2693702"/>
              <a:gd name="connsiteX51" fmla="*/ 3343638 w 6172046"/>
              <a:gd name="connsiteY51" fmla="*/ 1101565 h 2693702"/>
              <a:gd name="connsiteX52" fmla="*/ 3262816 w 6172046"/>
              <a:gd name="connsiteY52" fmla="*/ 1180044 h 2693702"/>
              <a:gd name="connsiteX53" fmla="*/ 3193229 w 6172046"/>
              <a:gd name="connsiteY53" fmla="*/ 1174355 h 2693702"/>
              <a:gd name="connsiteX54" fmla="*/ 3123188 w 6172046"/>
              <a:gd name="connsiteY54" fmla="*/ 1125230 h 2693702"/>
              <a:gd name="connsiteX55" fmla="*/ 3148575 w 6172046"/>
              <a:gd name="connsiteY55" fmla="*/ 1057963 h 2693702"/>
              <a:gd name="connsiteX56" fmla="*/ 3144272 w 6172046"/>
              <a:gd name="connsiteY56" fmla="*/ 1041253 h 2693702"/>
              <a:gd name="connsiteX57" fmla="*/ 3090176 w 6172046"/>
              <a:gd name="connsiteY57" fmla="*/ 1035612 h 2693702"/>
              <a:gd name="connsiteX58" fmla="*/ 2931496 w 6172046"/>
              <a:gd name="connsiteY58" fmla="*/ 1037476 h 2693702"/>
              <a:gd name="connsiteX59" fmla="*/ 2879336 w 6172046"/>
              <a:gd name="connsiteY59" fmla="*/ 812079 h 2693702"/>
              <a:gd name="connsiteX60" fmla="*/ 2913974 w 6172046"/>
              <a:gd name="connsiteY60" fmla="*/ 752580 h 2693702"/>
              <a:gd name="connsiteX61" fmla="*/ 2896022 w 6172046"/>
              <a:gd name="connsiteY61" fmla="*/ 750548 h 2693702"/>
              <a:gd name="connsiteX62" fmla="*/ 2875248 w 6172046"/>
              <a:gd name="connsiteY62" fmla="*/ 799863 h 2693702"/>
              <a:gd name="connsiteX63" fmla="*/ 2870396 w 6172046"/>
              <a:gd name="connsiteY63" fmla="*/ 859745 h 2693702"/>
              <a:gd name="connsiteX64" fmla="*/ 2906970 w 6172046"/>
              <a:gd name="connsiteY64" fmla="*/ 1026958 h 2693702"/>
              <a:gd name="connsiteX65" fmla="*/ 2876587 w 6172046"/>
              <a:gd name="connsiteY65" fmla="*/ 1046990 h 2693702"/>
              <a:gd name="connsiteX66" fmla="*/ 2814411 w 6172046"/>
              <a:gd name="connsiteY66" fmla="*/ 1061142 h 2693702"/>
              <a:gd name="connsiteX67" fmla="*/ 2684943 w 6172046"/>
              <a:gd name="connsiteY67" fmla="*/ 1100178 h 2693702"/>
              <a:gd name="connsiteX68" fmla="*/ 2650544 w 6172046"/>
              <a:gd name="connsiteY68" fmla="*/ 1049715 h 2693702"/>
              <a:gd name="connsiteX69" fmla="*/ 2680329 w 6172046"/>
              <a:gd name="connsiteY69" fmla="*/ 954001 h 2693702"/>
              <a:gd name="connsiteX70" fmla="*/ 2639835 w 6172046"/>
              <a:gd name="connsiteY70" fmla="*/ 900717 h 2693702"/>
              <a:gd name="connsiteX71" fmla="*/ 2525116 w 6172046"/>
              <a:gd name="connsiteY71" fmla="*/ 966718 h 2693702"/>
              <a:gd name="connsiteX72" fmla="*/ 2518733 w 6172046"/>
              <a:gd name="connsiteY72" fmla="*/ 999515 h 2693702"/>
              <a:gd name="connsiteX73" fmla="*/ 2544574 w 6172046"/>
              <a:gd name="connsiteY73" fmla="*/ 1053612 h 2693702"/>
              <a:gd name="connsiteX74" fmla="*/ 2503171 w 6172046"/>
              <a:gd name="connsiteY74" fmla="*/ 1088035 h 2693702"/>
              <a:gd name="connsiteX75" fmla="*/ 2460908 w 6172046"/>
              <a:gd name="connsiteY75" fmla="*/ 1087748 h 2693702"/>
              <a:gd name="connsiteX76" fmla="*/ 2463059 w 6172046"/>
              <a:gd name="connsiteY76" fmla="*/ 1098792 h 2693702"/>
              <a:gd name="connsiteX77" fmla="*/ 2453426 w 6172046"/>
              <a:gd name="connsiteY77" fmla="*/ 1153295 h 2693702"/>
              <a:gd name="connsiteX78" fmla="*/ 2424788 w 6172046"/>
              <a:gd name="connsiteY78" fmla="*/ 1162785 h 2693702"/>
              <a:gd name="connsiteX79" fmla="*/ 2369066 w 6172046"/>
              <a:gd name="connsiteY79" fmla="*/ 1070154 h 2693702"/>
              <a:gd name="connsiteX80" fmla="*/ 2378890 w 6172046"/>
              <a:gd name="connsiteY80" fmla="*/ 985699 h 2693702"/>
              <a:gd name="connsiteX81" fmla="*/ 2386349 w 6172046"/>
              <a:gd name="connsiteY81" fmla="*/ 985077 h 2693702"/>
              <a:gd name="connsiteX82" fmla="*/ 2421776 w 6172046"/>
              <a:gd name="connsiteY82" fmla="*/ 1041157 h 2693702"/>
              <a:gd name="connsiteX83" fmla="*/ 2431051 w 6172046"/>
              <a:gd name="connsiteY83" fmla="*/ 1051986 h 2693702"/>
              <a:gd name="connsiteX84" fmla="*/ 2425385 w 6172046"/>
              <a:gd name="connsiteY84" fmla="*/ 1039628 h 2693702"/>
              <a:gd name="connsiteX85" fmla="*/ 2379512 w 6172046"/>
              <a:gd name="connsiteY85" fmla="*/ 952830 h 2693702"/>
              <a:gd name="connsiteX86" fmla="*/ 2357209 w 6172046"/>
              <a:gd name="connsiteY86" fmla="*/ 854653 h 2693702"/>
              <a:gd name="connsiteX87" fmla="*/ 2249423 w 6172046"/>
              <a:gd name="connsiteY87" fmla="*/ 692292 h 2693702"/>
              <a:gd name="connsiteX88" fmla="*/ 2247630 w 6172046"/>
              <a:gd name="connsiteY88" fmla="*/ 685264 h 2693702"/>
              <a:gd name="connsiteX89" fmla="*/ 2237757 w 6172046"/>
              <a:gd name="connsiteY89" fmla="*/ 680148 h 2693702"/>
              <a:gd name="connsiteX90" fmla="*/ 2172665 w 6172046"/>
              <a:gd name="connsiteY90" fmla="*/ 612570 h 2693702"/>
              <a:gd name="connsiteX91" fmla="*/ 2069946 w 6172046"/>
              <a:gd name="connsiteY91" fmla="*/ 508680 h 2693702"/>
              <a:gd name="connsiteX92" fmla="*/ 1951809 w 6172046"/>
              <a:gd name="connsiteY92" fmla="*/ 502321 h 2693702"/>
              <a:gd name="connsiteX93" fmla="*/ 1576361 w 6172046"/>
              <a:gd name="connsiteY93" fmla="*/ 467683 h 2693702"/>
              <a:gd name="connsiteX94" fmla="*/ 1390382 w 6172046"/>
              <a:gd name="connsiteY94" fmla="*/ 446049 h 2693702"/>
              <a:gd name="connsiteX95" fmla="*/ 1325409 w 6172046"/>
              <a:gd name="connsiteY95" fmla="*/ 478058 h 2693702"/>
              <a:gd name="connsiteX96" fmla="*/ 1406566 w 6172046"/>
              <a:gd name="connsiteY96" fmla="*/ 489604 h 2693702"/>
              <a:gd name="connsiteX97" fmla="*/ 2051922 w 6172046"/>
              <a:gd name="connsiteY97" fmla="*/ 721408 h 2693702"/>
              <a:gd name="connsiteX98" fmla="*/ 2181294 w 6172046"/>
              <a:gd name="connsiteY98" fmla="*/ 941260 h 2693702"/>
              <a:gd name="connsiteX99" fmla="*/ 2186505 w 6172046"/>
              <a:gd name="connsiteY99" fmla="*/ 951347 h 2693702"/>
              <a:gd name="connsiteX100" fmla="*/ 2189541 w 6172046"/>
              <a:gd name="connsiteY100" fmla="*/ 948837 h 2693702"/>
              <a:gd name="connsiteX101" fmla="*/ 2233765 w 6172046"/>
              <a:gd name="connsiteY101" fmla="*/ 984647 h 2693702"/>
              <a:gd name="connsiteX102" fmla="*/ 2295583 w 6172046"/>
              <a:gd name="connsiteY102" fmla="*/ 1065397 h 2693702"/>
              <a:gd name="connsiteX103" fmla="*/ 2330555 w 6172046"/>
              <a:gd name="connsiteY103" fmla="*/ 1109238 h 2693702"/>
              <a:gd name="connsiteX104" fmla="*/ 2347551 w 6172046"/>
              <a:gd name="connsiteY104" fmla="*/ 1125661 h 2693702"/>
              <a:gd name="connsiteX105" fmla="*/ 2385679 w 6172046"/>
              <a:gd name="connsiteY105" fmla="*/ 1151526 h 2693702"/>
              <a:gd name="connsiteX106" fmla="*/ 2407528 w 6172046"/>
              <a:gd name="connsiteY106" fmla="*/ 1174833 h 2693702"/>
              <a:gd name="connsiteX107" fmla="*/ 2401552 w 6172046"/>
              <a:gd name="connsiteY107" fmla="*/ 1181407 h 2693702"/>
              <a:gd name="connsiteX108" fmla="*/ 2304164 w 6172046"/>
              <a:gd name="connsiteY108" fmla="*/ 1141653 h 2693702"/>
              <a:gd name="connsiteX109" fmla="*/ 2210410 w 6172046"/>
              <a:gd name="connsiteY109" fmla="*/ 1008432 h 2693702"/>
              <a:gd name="connsiteX110" fmla="*/ 2255925 w 6172046"/>
              <a:gd name="connsiteY110" fmla="*/ 1137517 h 2693702"/>
              <a:gd name="connsiteX111" fmla="*/ 2281359 w 6172046"/>
              <a:gd name="connsiteY111" fmla="*/ 1242674 h 2693702"/>
              <a:gd name="connsiteX112" fmla="*/ 2267877 w 6172046"/>
              <a:gd name="connsiteY112" fmla="*/ 1361624 h 2693702"/>
              <a:gd name="connsiteX113" fmla="*/ 2270220 w 6172046"/>
              <a:gd name="connsiteY113" fmla="*/ 1489275 h 2693702"/>
              <a:gd name="connsiteX114" fmla="*/ 2242418 w 6172046"/>
              <a:gd name="connsiteY114" fmla="*/ 1557882 h 2693702"/>
              <a:gd name="connsiteX115" fmla="*/ 2136186 w 6172046"/>
              <a:gd name="connsiteY115" fmla="*/ 1560177 h 2693702"/>
              <a:gd name="connsiteX116" fmla="*/ 2136568 w 6172046"/>
              <a:gd name="connsiteY116" fmla="*/ 1524798 h 2693702"/>
              <a:gd name="connsiteX117" fmla="*/ 2128560 w 6172046"/>
              <a:gd name="connsiteY117" fmla="*/ 1537969 h 2693702"/>
              <a:gd name="connsiteX118" fmla="*/ 2031459 w 6172046"/>
              <a:gd name="connsiteY118" fmla="*/ 1695884 h 2693702"/>
              <a:gd name="connsiteX119" fmla="*/ 1946382 w 6172046"/>
              <a:gd name="connsiteY119" fmla="*/ 1702745 h 2693702"/>
              <a:gd name="connsiteX120" fmla="*/ 1886860 w 6172046"/>
              <a:gd name="connsiteY120" fmla="*/ 1567635 h 2693702"/>
              <a:gd name="connsiteX121" fmla="*/ 1900342 w 6172046"/>
              <a:gd name="connsiteY121" fmla="*/ 1536439 h 2693702"/>
              <a:gd name="connsiteX122" fmla="*/ 1902708 w 6172046"/>
              <a:gd name="connsiteY122" fmla="*/ 1532734 h 2693702"/>
              <a:gd name="connsiteX123" fmla="*/ 1765973 w 6172046"/>
              <a:gd name="connsiteY123" fmla="*/ 1625604 h 2693702"/>
              <a:gd name="connsiteX124" fmla="*/ 1661892 w 6172046"/>
              <a:gd name="connsiteY124" fmla="*/ 1662226 h 2693702"/>
              <a:gd name="connsiteX125" fmla="*/ 1607342 w 6172046"/>
              <a:gd name="connsiteY125" fmla="*/ 1608679 h 2693702"/>
              <a:gd name="connsiteX126" fmla="*/ 1616593 w 6172046"/>
              <a:gd name="connsiteY126" fmla="*/ 1514614 h 2693702"/>
              <a:gd name="connsiteX127" fmla="*/ 1731264 w 6172046"/>
              <a:gd name="connsiteY127" fmla="*/ 1417251 h 2693702"/>
              <a:gd name="connsiteX128" fmla="*/ 1731622 w 6172046"/>
              <a:gd name="connsiteY128" fmla="*/ 1330213 h 2693702"/>
              <a:gd name="connsiteX129" fmla="*/ 1595222 w 6172046"/>
              <a:gd name="connsiteY129" fmla="*/ 1288452 h 2693702"/>
              <a:gd name="connsiteX130" fmla="*/ 1675231 w 6172046"/>
              <a:gd name="connsiteY130" fmla="*/ 1379003 h 2693702"/>
              <a:gd name="connsiteX131" fmla="*/ 1437618 w 6172046"/>
              <a:gd name="connsiteY131" fmla="*/ 1636098 h 2693702"/>
              <a:gd name="connsiteX132" fmla="*/ 1393705 w 6172046"/>
              <a:gd name="connsiteY132" fmla="*/ 1679485 h 2693702"/>
              <a:gd name="connsiteX133" fmla="*/ 1200937 w 6172046"/>
              <a:gd name="connsiteY133" fmla="*/ 1888604 h 2693702"/>
              <a:gd name="connsiteX134" fmla="*/ 1070250 w 6172046"/>
              <a:gd name="connsiteY134" fmla="*/ 1918246 h 2693702"/>
              <a:gd name="connsiteX135" fmla="*/ 849681 w 6172046"/>
              <a:gd name="connsiteY135" fmla="*/ 2043291 h 2693702"/>
              <a:gd name="connsiteX136" fmla="*/ 539063 w 6172046"/>
              <a:gd name="connsiteY136" fmla="*/ 2270267 h 2693702"/>
              <a:gd name="connsiteX137" fmla="*/ 183959 w 6172046"/>
              <a:gd name="connsiteY137" fmla="*/ 2551912 h 2693702"/>
              <a:gd name="connsiteX138" fmla="*/ 13135 w 6172046"/>
              <a:gd name="connsiteY138" fmla="*/ 2692018 h 2693702"/>
              <a:gd name="connsiteX139" fmla="*/ 1685 w 6172046"/>
              <a:gd name="connsiteY139" fmla="*/ 2690512 h 2693702"/>
              <a:gd name="connsiteX140" fmla="*/ 3191 w 6172046"/>
              <a:gd name="connsiteY140" fmla="*/ 2679061 h 2693702"/>
              <a:gd name="connsiteX141" fmla="*/ 173632 w 6172046"/>
              <a:gd name="connsiteY141" fmla="*/ 2539242 h 2693702"/>
              <a:gd name="connsiteX142" fmla="*/ 529119 w 6172046"/>
              <a:gd name="connsiteY142" fmla="*/ 2257286 h 2693702"/>
              <a:gd name="connsiteX143" fmla="*/ 840526 w 6172046"/>
              <a:gd name="connsiteY143" fmla="*/ 2029737 h 2693702"/>
              <a:gd name="connsiteX144" fmla="*/ 1065374 w 6172046"/>
              <a:gd name="connsiteY144" fmla="*/ 1902612 h 2693702"/>
              <a:gd name="connsiteX145" fmla="*/ 1194077 w 6172046"/>
              <a:gd name="connsiteY145" fmla="*/ 1873759 h 2693702"/>
              <a:gd name="connsiteX146" fmla="*/ 1380079 w 6172046"/>
              <a:gd name="connsiteY146" fmla="*/ 1670425 h 2693702"/>
              <a:gd name="connsiteX147" fmla="*/ 1428439 w 6172046"/>
              <a:gd name="connsiteY147" fmla="*/ 1622544 h 2693702"/>
              <a:gd name="connsiteX148" fmla="*/ 1661701 w 6172046"/>
              <a:gd name="connsiteY148" fmla="*/ 1369800 h 2693702"/>
              <a:gd name="connsiteX149" fmla="*/ 1665000 w 6172046"/>
              <a:gd name="connsiteY149" fmla="*/ 1358995 h 2693702"/>
              <a:gd name="connsiteX150" fmla="*/ 1623621 w 6172046"/>
              <a:gd name="connsiteY150" fmla="*/ 1319600 h 2693702"/>
              <a:gd name="connsiteX151" fmla="*/ 1561421 w 6172046"/>
              <a:gd name="connsiteY151" fmla="*/ 1279631 h 2693702"/>
              <a:gd name="connsiteX152" fmla="*/ 1573540 w 6172046"/>
              <a:gd name="connsiteY152" fmla="*/ 1271790 h 2693702"/>
              <a:gd name="connsiteX153" fmla="*/ 1747710 w 6172046"/>
              <a:gd name="connsiteY153" fmla="*/ 1327225 h 2693702"/>
              <a:gd name="connsiteX154" fmla="*/ 1747304 w 6172046"/>
              <a:gd name="connsiteY154" fmla="*/ 1420502 h 2693702"/>
              <a:gd name="connsiteX155" fmla="*/ 1631414 w 6172046"/>
              <a:gd name="connsiteY155" fmla="*/ 1521523 h 2693702"/>
              <a:gd name="connsiteX156" fmla="*/ 1622784 w 6172046"/>
              <a:gd name="connsiteY156" fmla="*/ 1603205 h 2693702"/>
              <a:gd name="connsiteX157" fmla="*/ 1661055 w 6172046"/>
              <a:gd name="connsiteY157" fmla="*/ 1645851 h 2693702"/>
              <a:gd name="connsiteX158" fmla="*/ 1758348 w 6172046"/>
              <a:gd name="connsiteY158" fmla="*/ 1611118 h 2693702"/>
              <a:gd name="connsiteX159" fmla="*/ 1894413 w 6172046"/>
              <a:gd name="connsiteY159" fmla="*/ 1518487 h 2693702"/>
              <a:gd name="connsiteX160" fmla="*/ 1941745 w 6172046"/>
              <a:gd name="connsiteY160" fmla="*/ 1346445 h 2693702"/>
              <a:gd name="connsiteX161" fmla="*/ 1947052 w 6172046"/>
              <a:gd name="connsiteY161" fmla="*/ 1318524 h 2693702"/>
              <a:gd name="connsiteX162" fmla="*/ 1945235 w 6172046"/>
              <a:gd name="connsiteY162" fmla="*/ 1313743 h 2693702"/>
              <a:gd name="connsiteX163" fmla="*/ 1931657 w 6172046"/>
              <a:gd name="connsiteY163" fmla="*/ 1214586 h 2693702"/>
              <a:gd name="connsiteX164" fmla="*/ 1867042 w 6172046"/>
              <a:gd name="connsiteY164" fmla="*/ 1108282 h 2693702"/>
              <a:gd name="connsiteX165" fmla="*/ 1664450 w 6172046"/>
              <a:gd name="connsiteY165" fmla="*/ 988615 h 2693702"/>
              <a:gd name="connsiteX166" fmla="*/ 1515906 w 6172046"/>
              <a:gd name="connsiteY166" fmla="*/ 889267 h 2693702"/>
              <a:gd name="connsiteX167" fmla="*/ 1457459 w 6172046"/>
              <a:gd name="connsiteY167" fmla="*/ 830437 h 2693702"/>
              <a:gd name="connsiteX168" fmla="*/ 1468216 w 6172046"/>
              <a:gd name="connsiteY168" fmla="*/ 827641 h 2693702"/>
              <a:gd name="connsiteX169" fmla="*/ 1749073 w 6172046"/>
              <a:gd name="connsiteY169" fmla="*/ 983189 h 2693702"/>
              <a:gd name="connsiteX170" fmla="*/ 1878039 w 6172046"/>
              <a:gd name="connsiteY170" fmla="*/ 1095947 h 2693702"/>
              <a:gd name="connsiteX171" fmla="*/ 1972821 w 6172046"/>
              <a:gd name="connsiteY171" fmla="*/ 1187789 h 2693702"/>
              <a:gd name="connsiteX172" fmla="*/ 1963952 w 6172046"/>
              <a:gd name="connsiteY172" fmla="*/ 1317185 h 2693702"/>
              <a:gd name="connsiteX173" fmla="*/ 1968566 w 6172046"/>
              <a:gd name="connsiteY173" fmla="*/ 1453060 h 2693702"/>
              <a:gd name="connsiteX174" fmla="*/ 1914207 w 6172046"/>
              <a:gd name="connsiteY174" fmla="*/ 1545165 h 2693702"/>
              <a:gd name="connsiteX175" fmla="*/ 1902780 w 6172046"/>
              <a:gd name="connsiteY175" fmla="*/ 1571508 h 2693702"/>
              <a:gd name="connsiteX176" fmla="*/ 1956685 w 6172046"/>
              <a:gd name="connsiteY176" fmla="*/ 1689979 h 2693702"/>
              <a:gd name="connsiteX177" fmla="*/ 2020989 w 6172046"/>
              <a:gd name="connsiteY177" fmla="*/ 1683358 h 2693702"/>
              <a:gd name="connsiteX178" fmla="*/ 2114337 w 6172046"/>
              <a:gd name="connsiteY178" fmla="*/ 1530009 h 2693702"/>
              <a:gd name="connsiteX179" fmla="*/ 2148831 w 6172046"/>
              <a:gd name="connsiteY179" fmla="*/ 1477945 h 2693702"/>
              <a:gd name="connsiteX180" fmla="*/ 2160664 w 6172046"/>
              <a:gd name="connsiteY180" fmla="*/ 1400039 h 2693702"/>
              <a:gd name="connsiteX181" fmla="*/ 2148760 w 6172046"/>
              <a:gd name="connsiteY181" fmla="*/ 1183558 h 2693702"/>
              <a:gd name="connsiteX182" fmla="*/ 2061986 w 6172046"/>
              <a:gd name="connsiteY182" fmla="*/ 985579 h 2693702"/>
              <a:gd name="connsiteX183" fmla="*/ 1935362 w 6172046"/>
              <a:gd name="connsiteY183" fmla="*/ 867633 h 2693702"/>
              <a:gd name="connsiteX184" fmla="*/ 1742571 w 6172046"/>
              <a:gd name="connsiteY184" fmla="*/ 800556 h 2693702"/>
              <a:gd name="connsiteX185" fmla="*/ 1488798 w 6172046"/>
              <a:gd name="connsiteY185" fmla="*/ 696021 h 2693702"/>
              <a:gd name="connsiteX186" fmla="*/ 1411514 w 6172046"/>
              <a:gd name="connsiteY186" fmla="*/ 672905 h 2693702"/>
              <a:gd name="connsiteX187" fmla="*/ 1371856 w 6172046"/>
              <a:gd name="connsiteY187" fmla="*/ 658754 h 2693702"/>
              <a:gd name="connsiteX188" fmla="*/ 1370661 w 6172046"/>
              <a:gd name="connsiteY188" fmla="*/ 651750 h 2693702"/>
              <a:gd name="connsiteX189" fmla="*/ 1496878 w 6172046"/>
              <a:gd name="connsiteY189" fmla="*/ 654451 h 2693702"/>
              <a:gd name="connsiteX190" fmla="*/ 1658235 w 6172046"/>
              <a:gd name="connsiteY190" fmla="*/ 721790 h 2693702"/>
              <a:gd name="connsiteX191" fmla="*/ 1942820 w 6172046"/>
              <a:gd name="connsiteY191" fmla="*/ 853051 h 2693702"/>
              <a:gd name="connsiteX192" fmla="*/ 2106090 w 6172046"/>
              <a:gd name="connsiteY192" fmla="*/ 958638 h 2693702"/>
              <a:gd name="connsiteX193" fmla="*/ 2157987 w 6172046"/>
              <a:gd name="connsiteY193" fmla="*/ 1138139 h 2693702"/>
              <a:gd name="connsiteX194" fmla="*/ 2164656 w 6172046"/>
              <a:gd name="connsiteY194" fmla="*/ 1179614 h 2693702"/>
              <a:gd name="connsiteX195" fmla="*/ 2192553 w 6172046"/>
              <a:gd name="connsiteY195" fmla="*/ 1431259 h 2693702"/>
              <a:gd name="connsiteX196" fmla="*/ 2164154 w 6172046"/>
              <a:gd name="connsiteY196" fmla="*/ 1484208 h 2693702"/>
              <a:gd name="connsiteX197" fmla="*/ 2159326 w 6172046"/>
              <a:gd name="connsiteY197" fmla="*/ 1504742 h 2693702"/>
              <a:gd name="connsiteX198" fmla="*/ 2148090 w 6172046"/>
              <a:gd name="connsiteY198" fmla="*/ 1548272 h 2693702"/>
              <a:gd name="connsiteX199" fmla="*/ 2230251 w 6172046"/>
              <a:gd name="connsiteY199" fmla="*/ 1546886 h 2693702"/>
              <a:gd name="connsiteX200" fmla="*/ 2253845 w 6172046"/>
              <a:gd name="connsiteY200" fmla="*/ 1488558 h 2693702"/>
              <a:gd name="connsiteX201" fmla="*/ 2251526 w 6172046"/>
              <a:gd name="connsiteY201" fmla="*/ 1360453 h 2693702"/>
              <a:gd name="connsiteX202" fmla="*/ 2265008 w 6172046"/>
              <a:gd name="connsiteY202" fmla="*/ 1243822 h 2693702"/>
              <a:gd name="connsiteX203" fmla="*/ 2240315 w 6172046"/>
              <a:gd name="connsiteY203" fmla="*/ 1142537 h 2693702"/>
              <a:gd name="connsiteX204" fmla="*/ 2185501 w 6172046"/>
              <a:gd name="connsiteY204" fmla="*/ 976854 h 2693702"/>
              <a:gd name="connsiteX205" fmla="*/ 2166091 w 6172046"/>
              <a:gd name="connsiteY205" fmla="*/ 947403 h 2693702"/>
              <a:gd name="connsiteX206" fmla="*/ 2044846 w 6172046"/>
              <a:gd name="connsiteY206" fmla="*/ 736133 h 2693702"/>
              <a:gd name="connsiteX207" fmla="*/ 1400781 w 6172046"/>
              <a:gd name="connsiteY207" fmla="*/ 504903 h 2693702"/>
              <a:gd name="connsiteX208" fmla="*/ 1306931 w 6172046"/>
              <a:gd name="connsiteY208" fmla="*/ 496751 h 2693702"/>
              <a:gd name="connsiteX209" fmla="*/ 1075390 w 6172046"/>
              <a:gd name="connsiteY209" fmla="*/ 920988 h 2693702"/>
              <a:gd name="connsiteX210" fmla="*/ 800103 w 6172046"/>
              <a:gd name="connsiteY210" fmla="*/ 1394158 h 2693702"/>
              <a:gd name="connsiteX211" fmla="*/ 589574 w 6172046"/>
              <a:gd name="connsiteY211" fmla="*/ 1540192 h 2693702"/>
              <a:gd name="connsiteX212" fmla="*/ 599710 w 6172046"/>
              <a:gd name="connsiteY212" fmla="*/ 1515260 h 2693702"/>
              <a:gd name="connsiteX213" fmla="*/ 639296 w 6172046"/>
              <a:gd name="connsiteY213" fmla="*/ 1486240 h 2693702"/>
              <a:gd name="connsiteX214" fmla="*/ 758198 w 6172046"/>
              <a:gd name="connsiteY214" fmla="*/ 1367314 h 2693702"/>
              <a:gd name="connsiteX215" fmla="*/ 942097 w 6172046"/>
              <a:gd name="connsiteY215" fmla="*/ 1061094 h 2693702"/>
              <a:gd name="connsiteX216" fmla="*/ 1014648 w 6172046"/>
              <a:gd name="connsiteY216" fmla="*/ 930407 h 2693702"/>
              <a:gd name="connsiteX217" fmla="*/ 1124131 w 6172046"/>
              <a:gd name="connsiteY217" fmla="*/ 698316 h 2693702"/>
              <a:gd name="connsiteX218" fmla="*/ 1210236 w 6172046"/>
              <a:gd name="connsiteY218" fmla="*/ 535262 h 2693702"/>
              <a:gd name="connsiteX219" fmla="*/ 1297752 w 6172046"/>
              <a:gd name="connsiteY219" fmla="*/ 481883 h 2693702"/>
              <a:gd name="connsiteX220" fmla="*/ 1389474 w 6172046"/>
              <a:gd name="connsiteY220" fmla="*/ 429699 h 2693702"/>
              <a:gd name="connsiteX221" fmla="*/ 1577795 w 6172046"/>
              <a:gd name="connsiteY221" fmla="*/ 451380 h 2693702"/>
              <a:gd name="connsiteX222" fmla="*/ 1953099 w 6172046"/>
              <a:gd name="connsiteY222" fmla="*/ 485994 h 2693702"/>
              <a:gd name="connsiteX223" fmla="*/ 2075300 w 6172046"/>
              <a:gd name="connsiteY223" fmla="*/ 493213 h 2693702"/>
              <a:gd name="connsiteX224" fmla="*/ 2185382 w 6172046"/>
              <a:gd name="connsiteY224" fmla="*/ 602315 h 2693702"/>
              <a:gd name="connsiteX225" fmla="*/ 2247940 w 6172046"/>
              <a:gd name="connsiteY225" fmla="*/ 667527 h 2693702"/>
              <a:gd name="connsiteX226" fmla="*/ 2253845 w 6172046"/>
              <a:gd name="connsiteY226" fmla="*/ 669583 h 2693702"/>
              <a:gd name="connsiteX227" fmla="*/ 2254873 w 6172046"/>
              <a:gd name="connsiteY227" fmla="*/ 667264 h 2693702"/>
              <a:gd name="connsiteX228" fmla="*/ 2263359 w 6172046"/>
              <a:gd name="connsiteY228" fmla="*/ 626650 h 2693702"/>
              <a:gd name="connsiteX229" fmla="*/ 2258889 w 6172046"/>
              <a:gd name="connsiteY229" fmla="*/ 512146 h 2693702"/>
              <a:gd name="connsiteX230" fmla="*/ 2297065 w 6172046"/>
              <a:gd name="connsiteY230" fmla="*/ 472894 h 2693702"/>
              <a:gd name="connsiteX231" fmla="*/ 2449433 w 6172046"/>
              <a:gd name="connsiteY231" fmla="*/ 464767 h 2693702"/>
              <a:gd name="connsiteX232" fmla="*/ 2487609 w 6172046"/>
              <a:gd name="connsiteY232" fmla="*/ 429197 h 2693702"/>
              <a:gd name="connsiteX233" fmla="*/ 2454955 w 6172046"/>
              <a:gd name="connsiteY233" fmla="*/ 399172 h 2693702"/>
              <a:gd name="connsiteX234" fmla="*/ 2426963 w 6172046"/>
              <a:gd name="connsiteY234" fmla="*/ 355068 h 2693702"/>
              <a:gd name="connsiteX235" fmla="*/ 2488207 w 6172046"/>
              <a:gd name="connsiteY235" fmla="*/ 307904 h 2693702"/>
              <a:gd name="connsiteX236" fmla="*/ 2636416 w 6172046"/>
              <a:gd name="connsiteY236" fmla="*/ 307952 h 2693702"/>
              <a:gd name="connsiteX237" fmla="*/ 2648249 w 6172046"/>
              <a:gd name="connsiteY237" fmla="*/ 363100 h 2693702"/>
              <a:gd name="connsiteX238" fmla="*/ 2627356 w 6172046"/>
              <a:gd name="connsiteY238" fmla="*/ 413993 h 2693702"/>
              <a:gd name="connsiteX239" fmla="*/ 2647867 w 6172046"/>
              <a:gd name="connsiteY239" fmla="*/ 442320 h 2693702"/>
              <a:gd name="connsiteX240" fmla="*/ 2776522 w 6172046"/>
              <a:gd name="connsiteY240" fmla="*/ 432974 h 2693702"/>
              <a:gd name="connsiteX241" fmla="*/ 2785271 w 6172046"/>
              <a:gd name="connsiteY241" fmla="*/ 438113 h 2693702"/>
              <a:gd name="connsiteX242" fmla="*/ 2668329 w 6172046"/>
              <a:gd name="connsiteY242" fmla="*/ 484703 h 2693702"/>
              <a:gd name="connsiteX243" fmla="*/ 2367894 w 6172046"/>
              <a:gd name="connsiteY243" fmla="*/ 532489 h 2693702"/>
              <a:gd name="connsiteX244" fmla="*/ 2282435 w 6172046"/>
              <a:gd name="connsiteY244" fmla="*/ 681893 h 2693702"/>
              <a:gd name="connsiteX245" fmla="*/ 2265606 w 6172046"/>
              <a:gd name="connsiteY245" fmla="*/ 685790 h 2693702"/>
              <a:gd name="connsiteX246" fmla="*/ 2372149 w 6172046"/>
              <a:gd name="connsiteY246" fmla="*/ 848127 h 2693702"/>
              <a:gd name="connsiteX247" fmla="*/ 2394787 w 6172046"/>
              <a:gd name="connsiteY247" fmla="*/ 947140 h 2693702"/>
              <a:gd name="connsiteX248" fmla="*/ 2440087 w 6172046"/>
              <a:gd name="connsiteY248" fmla="*/ 1032576 h 2693702"/>
              <a:gd name="connsiteX249" fmla="*/ 2455744 w 6172046"/>
              <a:gd name="connsiteY249" fmla="*/ 1070226 h 2693702"/>
              <a:gd name="connsiteX250" fmla="*/ 2457728 w 6172046"/>
              <a:gd name="connsiteY250" fmla="*/ 1070895 h 2693702"/>
              <a:gd name="connsiteX251" fmla="*/ 2502717 w 6172046"/>
              <a:gd name="connsiteY251" fmla="*/ 1071636 h 2693702"/>
              <a:gd name="connsiteX252" fmla="*/ 2528128 w 6172046"/>
              <a:gd name="connsiteY252" fmla="*/ 1053827 h 2693702"/>
              <a:gd name="connsiteX253" fmla="*/ 2502980 w 6172046"/>
              <a:gd name="connsiteY253" fmla="*/ 1004177 h 2693702"/>
              <a:gd name="connsiteX254" fmla="*/ 2510940 w 6172046"/>
              <a:gd name="connsiteY254" fmla="*/ 958352 h 2693702"/>
              <a:gd name="connsiteX255" fmla="*/ 2641938 w 6172046"/>
              <a:gd name="connsiteY255" fmla="*/ 884462 h 2693702"/>
              <a:gd name="connsiteX256" fmla="*/ 2696584 w 6172046"/>
              <a:gd name="connsiteY256" fmla="*/ 954885 h 2693702"/>
              <a:gd name="connsiteX257" fmla="*/ 2666608 w 6172046"/>
              <a:gd name="connsiteY257" fmla="*/ 1052297 h 2693702"/>
              <a:gd name="connsiteX258" fmla="*/ 2681405 w 6172046"/>
              <a:gd name="connsiteY258" fmla="*/ 1084114 h 2693702"/>
              <a:gd name="connsiteX259" fmla="*/ 2810060 w 6172046"/>
              <a:gd name="connsiteY259" fmla="*/ 1045269 h 2693702"/>
              <a:gd name="connsiteX260" fmla="*/ 2889304 w 6172046"/>
              <a:gd name="connsiteY260" fmla="*/ 1027054 h 2693702"/>
              <a:gd name="connsiteX261" fmla="*/ 2853925 w 6172046"/>
              <a:gd name="connsiteY261" fmla="*/ 860701 h 2693702"/>
              <a:gd name="connsiteX262" fmla="*/ 2858945 w 6172046"/>
              <a:gd name="connsiteY262" fmla="*/ 797473 h 2693702"/>
              <a:gd name="connsiteX263" fmla="*/ 2891743 w 6172046"/>
              <a:gd name="connsiteY263" fmla="*/ 734675 h 2693702"/>
              <a:gd name="connsiteX264" fmla="*/ 2957385 w 6172046"/>
              <a:gd name="connsiteY264" fmla="*/ 754468 h 2693702"/>
              <a:gd name="connsiteX265" fmla="*/ 3041243 w 6172046"/>
              <a:gd name="connsiteY265" fmla="*/ 748970 h 2693702"/>
              <a:gd name="connsiteX266" fmla="*/ 2984254 w 6172046"/>
              <a:gd name="connsiteY266" fmla="*/ 630785 h 2693702"/>
              <a:gd name="connsiteX267" fmla="*/ 2964556 w 6172046"/>
              <a:gd name="connsiteY267" fmla="*/ 610896 h 2693702"/>
              <a:gd name="connsiteX268" fmla="*/ 2915695 w 6172046"/>
              <a:gd name="connsiteY268" fmla="*/ 647853 h 2693702"/>
              <a:gd name="connsiteX269" fmla="*/ 2841184 w 6172046"/>
              <a:gd name="connsiteY269" fmla="*/ 624092 h 2693702"/>
              <a:gd name="connsiteX270" fmla="*/ 2814793 w 6172046"/>
              <a:gd name="connsiteY270" fmla="*/ 533732 h 2693702"/>
              <a:gd name="connsiteX271" fmla="*/ 2810204 w 6172046"/>
              <a:gd name="connsiteY271" fmla="*/ 430655 h 2693702"/>
              <a:gd name="connsiteX272" fmla="*/ 3069307 w 6172046"/>
              <a:gd name="connsiteY272" fmla="*/ 403475 h 2693702"/>
              <a:gd name="connsiteX273" fmla="*/ 3118814 w 6172046"/>
              <a:gd name="connsiteY273" fmla="*/ 419467 h 2693702"/>
              <a:gd name="connsiteX274" fmla="*/ 3105427 w 6172046"/>
              <a:gd name="connsiteY274" fmla="*/ 502656 h 2693702"/>
              <a:gd name="connsiteX275" fmla="*/ 3141427 w 6172046"/>
              <a:gd name="connsiteY275" fmla="*/ 545182 h 2693702"/>
              <a:gd name="connsiteX276" fmla="*/ 3259469 w 6172046"/>
              <a:gd name="connsiteY276" fmla="*/ 518648 h 2693702"/>
              <a:gd name="connsiteX277" fmla="*/ 3301398 w 6172046"/>
              <a:gd name="connsiteY277" fmla="*/ 481142 h 2693702"/>
              <a:gd name="connsiteX278" fmla="*/ 3255716 w 6172046"/>
              <a:gd name="connsiteY278" fmla="*/ 440814 h 2693702"/>
              <a:gd name="connsiteX279" fmla="*/ 3260090 w 6172046"/>
              <a:gd name="connsiteY279" fmla="*/ 393435 h 2693702"/>
              <a:gd name="connsiteX280" fmla="*/ 3423479 w 6172046"/>
              <a:gd name="connsiteY280" fmla="*/ 375029 h 2693702"/>
              <a:gd name="connsiteX281" fmla="*/ 3441838 w 6172046"/>
              <a:gd name="connsiteY281" fmla="*/ 468209 h 2693702"/>
              <a:gd name="connsiteX282" fmla="*/ 3449487 w 6172046"/>
              <a:gd name="connsiteY282" fmla="*/ 529764 h 2693702"/>
              <a:gd name="connsiteX283" fmla="*/ 3456157 w 6172046"/>
              <a:gd name="connsiteY283" fmla="*/ 526704 h 2693702"/>
              <a:gd name="connsiteX284" fmla="*/ 3681339 w 6172046"/>
              <a:gd name="connsiteY284" fmla="*/ 70291 h 2693702"/>
              <a:gd name="connsiteX285" fmla="*/ 4045600 w 6172046"/>
              <a:gd name="connsiteY285" fmla="*/ 36418 h 2693702"/>
              <a:gd name="connsiteX286" fmla="*/ 4153338 w 6172046"/>
              <a:gd name="connsiteY286" fmla="*/ 27263 h 2693702"/>
              <a:gd name="connsiteX287" fmla="*/ 4413637 w 6172046"/>
              <a:gd name="connsiteY287" fmla="*/ 8784 h 2693702"/>
              <a:gd name="connsiteX288" fmla="*/ 4690071 w 6172046"/>
              <a:gd name="connsiteY288" fmla="*/ 237385 h 2693702"/>
              <a:gd name="connsiteX289" fmla="*/ 5093009 w 6172046"/>
              <a:gd name="connsiteY289" fmla="*/ 576665 h 2693702"/>
              <a:gd name="connsiteX290" fmla="*/ 6165136 w 6172046"/>
              <a:gd name="connsiteY290" fmla="*/ 975754 h 2693702"/>
              <a:gd name="connsiteX291" fmla="*/ 6171949 w 6172046"/>
              <a:gd name="connsiteY291" fmla="*/ 985077 h 2693702"/>
              <a:gd name="connsiteX292" fmla="*/ 6162602 w 6172046"/>
              <a:gd name="connsiteY292" fmla="*/ 991890 h 2693702"/>
              <a:gd name="connsiteX293" fmla="*/ 5082420 w 6172046"/>
              <a:gd name="connsiteY293" fmla="*/ 589119 h 2693702"/>
              <a:gd name="connsiteX294" fmla="*/ 4678908 w 6172046"/>
              <a:gd name="connsiteY294" fmla="*/ 249361 h 2693702"/>
              <a:gd name="connsiteX295" fmla="*/ 4408282 w 6172046"/>
              <a:gd name="connsiteY295" fmla="*/ 24251 h 2693702"/>
              <a:gd name="connsiteX296" fmla="*/ 4154820 w 6172046"/>
              <a:gd name="connsiteY296" fmla="*/ 43542 h 2693702"/>
              <a:gd name="connsiteX297" fmla="*/ 4046867 w 6172046"/>
              <a:gd name="connsiteY297" fmla="*/ 52721 h 2693702"/>
              <a:gd name="connsiteX298" fmla="*/ 3683993 w 6172046"/>
              <a:gd name="connsiteY298" fmla="*/ 86427 h 2693702"/>
              <a:gd name="connsiteX299" fmla="*/ 3476906 w 6172046"/>
              <a:gd name="connsiteY299" fmla="*/ 518361 h 2693702"/>
              <a:gd name="connsiteX300" fmla="*/ 3677108 w 6172046"/>
              <a:gd name="connsiteY300" fmla="*/ 487835 h 2693702"/>
              <a:gd name="connsiteX301" fmla="*/ 3719611 w 6172046"/>
              <a:gd name="connsiteY301" fmla="*/ 489102 h 2693702"/>
              <a:gd name="connsiteX302" fmla="*/ 3811859 w 6172046"/>
              <a:gd name="connsiteY302" fmla="*/ 382152 h 2693702"/>
              <a:gd name="connsiteX303" fmla="*/ 3821732 w 6172046"/>
              <a:gd name="connsiteY303" fmla="*/ 350454 h 2693702"/>
              <a:gd name="connsiteX304" fmla="*/ 3822353 w 6172046"/>
              <a:gd name="connsiteY304" fmla="*/ 347227 h 2693702"/>
              <a:gd name="connsiteX305" fmla="*/ 3792329 w 6172046"/>
              <a:gd name="connsiteY305" fmla="*/ 296000 h 2693702"/>
              <a:gd name="connsiteX306" fmla="*/ 3775548 w 6172046"/>
              <a:gd name="connsiteY306" fmla="*/ 185894 h 2693702"/>
              <a:gd name="connsiteX307" fmla="*/ 3785134 w 6172046"/>
              <a:gd name="connsiteY307" fmla="*/ 189169 h 2693702"/>
              <a:gd name="connsiteX308" fmla="*/ 3839517 w 6172046"/>
              <a:gd name="connsiteY308" fmla="*/ 341681 h 2693702"/>
              <a:gd name="connsiteX309" fmla="*/ 3917016 w 6172046"/>
              <a:gd name="connsiteY309" fmla="*/ 361498 h 2693702"/>
              <a:gd name="connsiteX310" fmla="*/ 3996308 w 6172046"/>
              <a:gd name="connsiteY310" fmla="*/ 337092 h 2693702"/>
              <a:gd name="connsiteX311" fmla="*/ 4001830 w 6172046"/>
              <a:gd name="connsiteY311" fmla="*/ 331283 h 2693702"/>
              <a:gd name="connsiteX312" fmla="*/ 4002595 w 6172046"/>
              <a:gd name="connsiteY312" fmla="*/ 262174 h 2693702"/>
              <a:gd name="connsiteX313" fmla="*/ 4021958 w 6172046"/>
              <a:gd name="connsiteY313" fmla="*/ 272884 h 2693702"/>
              <a:gd name="connsiteX314" fmla="*/ 4019926 w 6172046"/>
              <a:gd name="connsiteY314" fmla="*/ 333793 h 2693702"/>
              <a:gd name="connsiteX315" fmla="*/ 4024659 w 6172046"/>
              <a:gd name="connsiteY315" fmla="*/ 346964 h 2693702"/>
              <a:gd name="connsiteX316" fmla="*/ 4086955 w 6172046"/>
              <a:gd name="connsiteY316" fmla="*/ 431898 h 2693702"/>
              <a:gd name="connsiteX317" fmla="*/ 4146980 w 6172046"/>
              <a:gd name="connsiteY317" fmla="*/ 484608 h 2693702"/>
              <a:gd name="connsiteX318" fmla="*/ 4165984 w 6172046"/>
              <a:gd name="connsiteY318" fmla="*/ 494504 h 2693702"/>
              <a:gd name="connsiteX319" fmla="*/ 4231961 w 6172046"/>
              <a:gd name="connsiteY319" fmla="*/ 550011 h 2693702"/>
              <a:gd name="connsiteX320" fmla="*/ 4113083 w 6172046"/>
              <a:gd name="connsiteY320" fmla="*/ 551421 h 2693702"/>
              <a:gd name="connsiteX321" fmla="*/ 3971519 w 6172046"/>
              <a:gd name="connsiteY321" fmla="*/ 536863 h 2693702"/>
              <a:gd name="connsiteX322" fmla="*/ 3884195 w 6172046"/>
              <a:gd name="connsiteY322" fmla="*/ 512815 h 2693702"/>
              <a:gd name="connsiteX323" fmla="*/ 3798736 w 6172046"/>
              <a:gd name="connsiteY323" fmla="*/ 509325 h 2693702"/>
              <a:gd name="connsiteX324" fmla="*/ 3586844 w 6172046"/>
              <a:gd name="connsiteY324" fmla="*/ 537820 h 2693702"/>
              <a:gd name="connsiteX325" fmla="*/ 3586844 w 6172046"/>
              <a:gd name="connsiteY325" fmla="*/ 537820 h 2693702"/>
              <a:gd name="connsiteX326" fmla="*/ 3734002 w 6172046"/>
              <a:gd name="connsiteY326" fmla="*/ 502512 h 2693702"/>
              <a:gd name="connsiteX327" fmla="*/ 3796656 w 6172046"/>
              <a:gd name="connsiteY327" fmla="*/ 493237 h 2693702"/>
              <a:gd name="connsiteX328" fmla="*/ 3888139 w 6172046"/>
              <a:gd name="connsiteY328" fmla="*/ 496990 h 2693702"/>
              <a:gd name="connsiteX329" fmla="*/ 3975511 w 6172046"/>
              <a:gd name="connsiteY329" fmla="*/ 521039 h 2693702"/>
              <a:gd name="connsiteX330" fmla="*/ 4113298 w 6172046"/>
              <a:gd name="connsiteY330" fmla="*/ 535166 h 2693702"/>
              <a:gd name="connsiteX331" fmla="*/ 4217929 w 6172046"/>
              <a:gd name="connsiteY331" fmla="*/ 537891 h 2693702"/>
              <a:gd name="connsiteX332" fmla="*/ 4139282 w 6172046"/>
              <a:gd name="connsiteY332" fmla="*/ 498998 h 2693702"/>
              <a:gd name="connsiteX333" fmla="*/ 4077130 w 6172046"/>
              <a:gd name="connsiteY333" fmla="*/ 444854 h 2693702"/>
              <a:gd name="connsiteX334" fmla="*/ 4009814 w 6172046"/>
              <a:gd name="connsiteY334" fmla="*/ 353323 h 2693702"/>
              <a:gd name="connsiteX335" fmla="*/ 4008045 w 6172046"/>
              <a:gd name="connsiteY335" fmla="*/ 348829 h 2693702"/>
              <a:gd name="connsiteX336" fmla="*/ 4007161 w 6172046"/>
              <a:gd name="connsiteY336" fmla="*/ 349594 h 2693702"/>
              <a:gd name="connsiteX337" fmla="*/ 3918689 w 6172046"/>
              <a:gd name="connsiteY337" fmla="*/ 377849 h 2693702"/>
              <a:gd name="connsiteX338" fmla="*/ 3836409 w 6172046"/>
              <a:gd name="connsiteY338" fmla="*/ 360471 h 2693702"/>
              <a:gd name="connsiteX339" fmla="*/ 3734049 w 6172046"/>
              <a:gd name="connsiteY339" fmla="*/ 502512 h 2693702"/>
              <a:gd name="connsiteX340" fmla="*/ 3734049 w 6172046"/>
              <a:gd name="connsiteY340" fmla="*/ 502512 h 2693702"/>
              <a:gd name="connsiteX341" fmla="*/ 3426993 w 6172046"/>
              <a:gd name="connsiteY341" fmla="*/ 556561 h 2693702"/>
              <a:gd name="connsiteX342" fmla="*/ 3362140 w 6172046"/>
              <a:gd name="connsiteY342" fmla="*/ 504831 h 2693702"/>
              <a:gd name="connsiteX343" fmla="*/ 3272855 w 6172046"/>
              <a:gd name="connsiteY343" fmla="*/ 558402 h 2693702"/>
              <a:gd name="connsiteX344" fmla="*/ 3111570 w 6172046"/>
              <a:gd name="connsiteY344" fmla="*/ 571358 h 2693702"/>
              <a:gd name="connsiteX345" fmla="*/ 3071195 w 6172046"/>
              <a:gd name="connsiteY345" fmla="*/ 488504 h 2693702"/>
              <a:gd name="connsiteX346" fmla="*/ 3077506 w 6172046"/>
              <a:gd name="connsiteY346" fmla="*/ 442583 h 2693702"/>
              <a:gd name="connsiteX347" fmla="*/ 3074183 w 6172046"/>
              <a:gd name="connsiteY347" fmla="*/ 441962 h 2693702"/>
              <a:gd name="connsiteX348" fmla="*/ 2925329 w 6172046"/>
              <a:gd name="connsiteY348" fmla="*/ 455492 h 2693702"/>
              <a:gd name="connsiteX349" fmla="*/ 2842284 w 6172046"/>
              <a:gd name="connsiteY349" fmla="*/ 466536 h 2693702"/>
              <a:gd name="connsiteX350" fmla="*/ 2866021 w 6172046"/>
              <a:gd name="connsiteY350" fmla="*/ 576498 h 2693702"/>
              <a:gd name="connsiteX351" fmla="*/ 2885838 w 6172046"/>
              <a:gd name="connsiteY351" fmla="*/ 614841 h 2693702"/>
              <a:gd name="connsiteX352" fmla="*/ 2963959 w 6172046"/>
              <a:gd name="connsiteY352" fmla="*/ 592466 h 2693702"/>
              <a:gd name="connsiteX353" fmla="*/ 2994222 w 6172046"/>
              <a:gd name="connsiteY353" fmla="*/ 590697 h 2693702"/>
              <a:gd name="connsiteX354" fmla="*/ 3058837 w 6172046"/>
              <a:gd name="connsiteY354" fmla="*/ 688611 h 2693702"/>
              <a:gd name="connsiteX355" fmla="*/ 3054008 w 6172046"/>
              <a:gd name="connsiteY355" fmla="*/ 793720 h 2693702"/>
              <a:gd name="connsiteX356" fmla="*/ 2977513 w 6172046"/>
              <a:gd name="connsiteY356" fmla="*/ 784469 h 2693702"/>
              <a:gd name="connsiteX357" fmla="*/ 2950022 w 6172046"/>
              <a:gd name="connsiteY357" fmla="*/ 769050 h 2693702"/>
              <a:gd name="connsiteX358" fmla="*/ 2895782 w 6172046"/>
              <a:gd name="connsiteY358" fmla="*/ 812198 h 2693702"/>
              <a:gd name="connsiteX359" fmla="*/ 2929560 w 6172046"/>
              <a:gd name="connsiteY359" fmla="*/ 1021293 h 2693702"/>
              <a:gd name="connsiteX360" fmla="*/ 3090176 w 6172046"/>
              <a:gd name="connsiteY360" fmla="*/ 1019285 h 2693702"/>
              <a:gd name="connsiteX361" fmla="*/ 3156822 w 6172046"/>
              <a:gd name="connsiteY361" fmla="*/ 1030639 h 2693702"/>
              <a:gd name="connsiteX362" fmla="*/ 3164543 w 6172046"/>
              <a:gd name="connsiteY362" fmla="*/ 1062074 h 2693702"/>
              <a:gd name="connsiteX363" fmla="*/ 3139443 w 6172046"/>
              <a:gd name="connsiteY363" fmla="*/ 1122577 h 2693702"/>
              <a:gd name="connsiteX364" fmla="*/ 3196671 w 6172046"/>
              <a:gd name="connsiteY364" fmla="*/ 1158362 h 2693702"/>
              <a:gd name="connsiteX365" fmla="*/ 3261907 w 6172046"/>
              <a:gd name="connsiteY365" fmla="*/ 1163765 h 2693702"/>
              <a:gd name="connsiteX366" fmla="*/ 3328123 w 6172046"/>
              <a:gd name="connsiteY366" fmla="*/ 1106370 h 2693702"/>
              <a:gd name="connsiteX367" fmla="*/ 3286362 w 6172046"/>
              <a:gd name="connsiteY367" fmla="*/ 1027317 h 2693702"/>
              <a:gd name="connsiteX368" fmla="*/ 3321143 w 6172046"/>
              <a:gd name="connsiteY368" fmla="*/ 984575 h 2693702"/>
              <a:gd name="connsiteX369" fmla="*/ 3469663 w 6172046"/>
              <a:gd name="connsiteY369" fmla="*/ 976973 h 2693702"/>
              <a:gd name="connsiteX370" fmla="*/ 3473727 w 6172046"/>
              <a:gd name="connsiteY370" fmla="*/ 975659 h 2693702"/>
              <a:gd name="connsiteX371" fmla="*/ 3453862 w 6172046"/>
              <a:gd name="connsiteY371" fmla="*/ 786763 h 2693702"/>
              <a:gd name="connsiteX372" fmla="*/ 3390897 w 6172046"/>
              <a:gd name="connsiteY372" fmla="*/ 634849 h 2693702"/>
              <a:gd name="connsiteX373" fmla="*/ 3416690 w 6172046"/>
              <a:gd name="connsiteY373" fmla="*/ 570211 h 2693702"/>
              <a:gd name="connsiteX374" fmla="*/ 3427041 w 6172046"/>
              <a:gd name="connsiteY374" fmla="*/ 556561 h 2693702"/>
              <a:gd name="connsiteX375" fmla="*/ 3427041 w 6172046"/>
              <a:gd name="connsiteY375" fmla="*/ 556561 h 2693702"/>
              <a:gd name="connsiteX376" fmla="*/ 2983154 w 6172046"/>
              <a:gd name="connsiteY376" fmla="*/ 603629 h 2693702"/>
              <a:gd name="connsiteX377" fmla="*/ 2998190 w 6172046"/>
              <a:gd name="connsiteY377" fmla="*/ 621964 h 2693702"/>
              <a:gd name="connsiteX378" fmla="*/ 3055155 w 6172046"/>
              <a:gd name="connsiteY378" fmla="*/ 758030 h 2693702"/>
              <a:gd name="connsiteX379" fmla="*/ 3009091 w 6172046"/>
              <a:gd name="connsiteY379" fmla="*/ 779520 h 2693702"/>
              <a:gd name="connsiteX380" fmla="*/ 3046741 w 6172046"/>
              <a:gd name="connsiteY380" fmla="*/ 779066 h 2693702"/>
              <a:gd name="connsiteX381" fmla="*/ 3044231 w 6172046"/>
              <a:gd name="connsiteY381" fmla="*/ 696045 h 2693702"/>
              <a:gd name="connsiteX382" fmla="*/ 2985162 w 6172046"/>
              <a:gd name="connsiteY382" fmla="*/ 604347 h 2693702"/>
              <a:gd name="connsiteX383" fmla="*/ 2983130 w 6172046"/>
              <a:gd name="connsiteY383" fmla="*/ 603629 h 2693702"/>
              <a:gd name="connsiteX384" fmla="*/ 2983130 w 6172046"/>
              <a:gd name="connsiteY384" fmla="*/ 603629 h 2693702"/>
              <a:gd name="connsiteX385" fmla="*/ 3663029 w 6172046"/>
              <a:gd name="connsiteY385" fmla="*/ 847720 h 2693702"/>
              <a:gd name="connsiteX386" fmla="*/ 3761253 w 6172046"/>
              <a:gd name="connsiteY386" fmla="*/ 934351 h 2693702"/>
              <a:gd name="connsiteX387" fmla="*/ 3839804 w 6172046"/>
              <a:gd name="connsiteY387" fmla="*/ 966407 h 2693702"/>
              <a:gd name="connsiteX388" fmla="*/ 3891558 w 6172046"/>
              <a:gd name="connsiteY388" fmla="*/ 926295 h 2693702"/>
              <a:gd name="connsiteX389" fmla="*/ 3914171 w 6172046"/>
              <a:gd name="connsiteY389" fmla="*/ 868948 h 2693702"/>
              <a:gd name="connsiteX390" fmla="*/ 3958419 w 6172046"/>
              <a:gd name="connsiteY390" fmla="*/ 868111 h 2693702"/>
              <a:gd name="connsiteX391" fmla="*/ 3963463 w 6172046"/>
              <a:gd name="connsiteY391" fmla="*/ 868613 h 2693702"/>
              <a:gd name="connsiteX392" fmla="*/ 3977615 w 6172046"/>
              <a:gd name="connsiteY392" fmla="*/ 865888 h 2693702"/>
              <a:gd name="connsiteX393" fmla="*/ 4087075 w 6172046"/>
              <a:gd name="connsiteY393" fmla="*/ 891968 h 2693702"/>
              <a:gd name="connsiteX394" fmla="*/ 4120780 w 6172046"/>
              <a:gd name="connsiteY394" fmla="*/ 905618 h 2693702"/>
              <a:gd name="connsiteX395" fmla="*/ 4187164 w 6172046"/>
              <a:gd name="connsiteY395" fmla="*/ 972288 h 2693702"/>
              <a:gd name="connsiteX396" fmla="*/ 4178653 w 6172046"/>
              <a:gd name="connsiteY396" fmla="*/ 983332 h 2693702"/>
              <a:gd name="connsiteX397" fmla="*/ 4173227 w 6172046"/>
              <a:gd name="connsiteY397" fmla="*/ 985675 h 2693702"/>
              <a:gd name="connsiteX398" fmla="*/ 4226200 w 6172046"/>
              <a:gd name="connsiteY398" fmla="*/ 1060831 h 2693702"/>
              <a:gd name="connsiteX399" fmla="*/ 4094676 w 6172046"/>
              <a:gd name="connsiteY399" fmla="*/ 1100154 h 2693702"/>
              <a:gd name="connsiteX400" fmla="*/ 4066086 w 6172046"/>
              <a:gd name="connsiteY400" fmla="*/ 1056146 h 2693702"/>
              <a:gd name="connsiteX401" fmla="*/ 4088557 w 6172046"/>
              <a:gd name="connsiteY401" fmla="*/ 1005994 h 2693702"/>
              <a:gd name="connsiteX402" fmla="*/ 3910060 w 6172046"/>
              <a:gd name="connsiteY402" fmla="*/ 998559 h 2693702"/>
              <a:gd name="connsiteX403" fmla="*/ 3850848 w 6172046"/>
              <a:gd name="connsiteY403" fmla="*/ 985962 h 2693702"/>
              <a:gd name="connsiteX404" fmla="*/ 3890147 w 6172046"/>
              <a:gd name="connsiteY404" fmla="*/ 1111939 h 2693702"/>
              <a:gd name="connsiteX405" fmla="*/ 3997073 w 6172046"/>
              <a:gd name="connsiteY405" fmla="*/ 1155781 h 2693702"/>
              <a:gd name="connsiteX406" fmla="*/ 4138517 w 6172046"/>
              <a:gd name="connsiteY406" fmla="*/ 1118991 h 2693702"/>
              <a:gd name="connsiteX407" fmla="*/ 4250535 w 6172046"/>
              <a:gd name="connsiteY407" fmla="*/ 1034871 h 2693702"/>
              <a:gd name="connsiteX408" fmla="*/ 4256344 w 6172046"/>
              <a:gd name="connsiteY408" fmla="*/ 983786 h 2693702"/>
              <a:gd name="connsiteX409" fmla="*/ 4258400 w 6172046"/>
              <a:gd name="connsiteY409" fmla="*/ 977547 h 2693702"/>
              <a:gd name="connsiteX410" fmla="*/ 4264400 w 6172046"/>
              <a:gd name="connsiteY410" fmla="*/ 974846 h 2693702"/>
              <a:gd name="connsiteX411" fmla="*/ 4270257 w 6172046"/>
              <a:gd name="connsiteY411" fmla="*/ 974941 h 2693702"/>
              <a:gd name="connsiteX412" fmla="*/ 4093529 w 6172046"/>
              <a:gd name="connsiteY412" fmla="*/ 887020 h 2693702"/>
              <a:gd name="connsiteX413" fmla="*/ 3724081 w 6172046"/>
              <a:gd name="connsiteY413" fmla="*/ 854438 h 2693702"/>
              <a:gd name="connsiteX414" fmla="*/ 3663005 w 6172046"/>
              <a:gd name="connsiteY414" fmla="*/ 847792 h 2693702"/>
              <a:gd name="connsiteX415" fmla="*/ 3663005 w 6172046"/>
              <a:gd name="connsiteY415" fmla="*/ 847792 h 2693702"/>
              <a:gd name="connsiteX416" fmla="*/ 3866530 w 6172046"/>
              <a:gd name="connsiteY416" fmla="*/ 972790 h 2693702"/>
              <a:gd name="connsiteX417" fmla="*/ 3913407 w 6172046"/>
              <a:gd name="connsiteY417" fmla="*/ 982519 h 2693702"/>
              <a:gd name="connsiteX418" fmla="*/ 4107011 w 6172046"/>
              <a:gd name="connsiteY418" fmla="*/ 987372 h 2693702"/>
              <a:gd name="connsiteX419" fmla="*/ 4126685 w 6172046"/>
              <a:gd name="connsiteY419" fmla="*/ 985268 h 2693702"/>
              <a:gd name="connsiteX420" fmla="*/ 4168542 w 6172046"/>
              <a:gd name="connsiteY420" fmla="*/ 970447 h 2693702"/>
              <a:gd name="connsiteX421" fmla="*/ 4171554 w 6172046"/>
              <a:gd name="connsiteY421" fmla="*/ 967316 h 2693702"/>
              <a:gd name="connsiteX422" fmla="*/ 4113298 w 6172046"/>
              <a:gd name="connsiteY422" fmla="*/ 920152 h 2693702"/>
              <a:gd name="connsiteX423" fmla="*/ 4082102 w 6172046"/>
              <a:gd name="connsiteY423" fmla="*/ 907530 h 2693702"/>
              <a:gd name="connsiteX424" fmla="*/ 4054588 w 6172046"/>
              <a:gd name="connsiteY424" fmla="*/ 899044 h 2693702"/>
              <a:gd name="connsiteX425" fmla="*/ 4093003 w 6172046"/>
              <a:gd name="connsiteY425" fmla="*/ 919793 h 2693702"/>
              <a:gd name="connsiteX426" fmla="*/ 4115067 w 6172046"/>
              <a:gd name="connsiteY426" fmla="*/ 971236 h 2693702"/>
              <a:gd name="connsiteX427" fmla="*/ 4020739 w 6172046"/>
              <a:gd name="connsiteY427" fmla="*/ 985651 h 2693702"/>
              <a:gd name="connsiteX428" fmla="*/ 3929423 w 6172046"/>
              <a:gd name="connsiteY428" fmla="*/ 950104 h 2693702"/>
              <a:gd name="connsiteX429" fmla="*/ 3936786 w 6172046"/>
              <a:gd name="connsiteY429" fmla="*/ 915132 h 2693702"/>
              <a:gd name="connsiteX430" fmla="*/ 3939869 w 6172046"/>
              <a:gd name="connsiteY430" fmla="*/ 883745 h 2693702"/>
              <a:gd name="connsiteX431" fmla="*/ 3916514 w 6172046"/>
              <a:gd name="connsiteY431" fmla="*/ 885131 h 2693702"/>
              <a:gd name="connsiteX432" fmla="*/ 3912952 w 6172046"/>
              <a:gd name="connsiteY432" fmla="*/ 886207 h 2693702"/>
              <a:gd name="connsiteX433" fmla="*/ 3906044 w 6172046"/>
              <a:gd name="connsiteY433" fmla="*/ 933969 h 2693702"/>
              <a:gd name="connsiteX434" fmla="*/ 3869446 w 6172046"/>
              <a:gd name="connsiteY434" fmla="*/ 971547 h 2693702"/>
              <a:gd name="connsiteX435" fmla="*/ 3866577 w 6172046"/>
              <a:gd name="connsiteY435" fmla="*/ 972814 h 2693702"/>
              <a:gd name="connsiteX436" fmla="*/ 3866577 w 6172046"/>
              <a:gd name="connsiteY436" fmla="*/ 972814 h 2693702"/>
              <a:gd name="connsiteX437" fmla="*/ 3964778 w 6172046"/>
              <a:gd name="connsiteY437" fmla="*/ 885323 h 2693702"/>
              <a:gd name="connsiteX438" fmla="*/ 3954547 w 6172046"/>
              <a:gd name="connsiteY438" fmla="*/ 891036 h 2693702"/>
              <a:gd name="connsiteX439" fmla="*/ 3953088 w 6172046"/>
              <a:gd name="connsiteY439" fmla="*/ 915347 h 2693702"/>
              <a:gd name="connsiteX440" fmla="*/ 3945415 w 6172046"/>
              <a:gd name="connsiteY440" fmla="*/ 946782 h 2693702"/>
              <a:gd name="connsiteX441" fmla="*/ 4098788 w 6172046"/>
              <a:gd name="connsiteY441" fmla="*/ 965762 h 2693702"/>
              <a:gd name="connsiteX442" fmla="*/ 4083560 w 6172046"/>
              <a:gd name="connsiteY442" fmla="*/ 933132 h 2693702"/>
              <a:gd name="connsiteX443" fmla="*/ 3964754 w 6172046"/>
              <a:gd name="connsiteY443" fmla="*/ 885299 h 2693702"/>
              <a:gd name="connsiteX444" fmla="*/ 3964754 w 6172046"/>
              <a:gd name="connsiteY444" fmla="*/ 885299 h 2693702"/>
              <a:gd name="connsiteX445" fmla="*/ 4764487 w 6172046"/>
              <a:gd name="connsiteY445" fmla="*/ 1196849 h 2693702"/>
              <a:gd name="connsiteX446" fmla="*/ 4840647 w 6172046"/>
              <a:gd name="connsiteY446" fmla="*/ 1223383 h 2693702"/>
              <a:gd name="connsiteX447" fmla="*/ 5051726 w 6172046"/>
              <a:gd name="connsiteY447" fmla="*/ 1341473 h 2693702"/>
              <a:gd name="connsiteX448" fmla="*/ 5119089 w 6172046"/>
              <a:gd name="connsiteY448" fmla="*/ 1407497 h 2693702"/>
              <a:gd name="connsiteX449" fmla="*/ 5049192 w 6172046"/>
              <a:gd name="connsiteY449" fmla="*/ 1304516 h 2693702"/>
              <a:gd name="connsiteX450" fmla="*/ 4968920 w 6172046"/>
              <a:gd name="connsiteY450" fmla="*/ 1240356 h 2693702"/>
              <a:gd name="connsiteX451" fmla="*/ 4764487 w 6172046"/>
              <a:gd name="connsiteY451" fmla="*/ 1196825 h 2693702"/>
              <a:gd name="connsiteX452" fmla="*/ 4764487 w 6172046"/>
              <a:gd name="connsiteY452" fmla="*/ 1196825 h 2693702"/>
              <a:gd name="connsiteX453" fmla="*/ 3434547 w 6172046"/>
              <a:gd name="connsiteY453" fmla="*/ 538226 h 2693702"/>
              <a:gd name="connsiteX454" fmla="*/ 3425702 w 6172046"/>
              <a:gd name="connsiteY454" fmla="*/ 468807 h 2693702"/>
              <a:gd name="connsiteX455" fmla="*/ 3422499 w 6172046"/>
              <a:gd name="connsiteY455" fmla="*/ 391451 h 2693702"/>
              <a:gd name="connsiteX456" fmla="*/ 3264656 w 6172046"/>
              <a:gd name="connsiteY456" fmla="*/ 409332 h 2693702"/>
              <a:gd name="connsiteX457" fmla="*/ 3267931 w 6172046"/>
              <a:gd name="connsiteY457" fmla="*/ 429842 h 2693702"/>
              <a:gd name="connsiteX458" fmla="*/ 3317438 w 6172046"/>
              <a:gd name="connsiteY458" fmla="*/ 477126 h 2693702"/>
              <a:gd name="connsiteX459" fmla="*/ 3268625 w 6172046"/>
              <a:gd name="connsiteY459" fmla="*/ 532489 h 2693702"/>
              <a:gd name="connsiteX460" fmla="*/ 3135786 w 6172046"/>
              <a:gd name="connsiteY460" fmla="*/ 560577 h 2693702"/>
              <a:gd name="connsiteX461" fmla="*/ 3089339 w 6172046"/>
              <a:gd name="connsiteY461" fmla="*/ 503899 h 2693702"/>
              <a:gd name="connsiteX462" fmla="*/ 3104662 w 6172046"/>
              <a:gd name="connsiteY462" fmla="*/ 427380 h 2693702"/>
              <a:gd name="connsiteX463" fmla="*/ 3070359 w 6172046"/>
              <a:gd name="connsiteY463" fmla="*/ 419946 h 2693702"/>
              <a:gd name="connsiteX464" fmla="*/ 2815558 w 6172046"/>
              <a:gd name="connsiteY464" fmla="*/ 446814 h 2693702"/>
              <a:gd name="connsiteX465" fmla="*/ 2856172 w 6172046"/>
              <a:gd name="connsiteY465" fmla="*/ 617207 h 2693702"/>
              <a:gd name="connsiteX466" fmla="*/ 2907424 w 6172046"/>
              <a:gd name="connsiteY466" fmla="*/ 633988 h 2693702"/>
              <a:gd name="connsiteX467" fmla="*/ 2935154 w 6172046"/>
              <a:gd name="connsiteY467" fmla="*/ 612235 h 2693702"/>
              <a:gd name="connsiteX468" fmla="*/ 2884021 w 6172046"/>
              <a:gd name="connsiteY468" fmla="*/ 631144 h 2693702"/>
              <a:gd name="connsiteX469" fmla="*/ 2850674 w 6172046"/>
              <a:gd name="connsiteY469" fmla="*/ 582282 h 2693702"/>
              <a:gd name="connsiteX470" fmla="*/ 2825311 w 6172046"/>
              <a:gd name="connsiteY470" fmla="*/ 462663 h 2693702"/>
              <a:gd name="connsiteX471" fmla="*/ 2857200 w 6172046"/>
              <a:gd name="connsiteY471" fmla="*/ 447532 h 2693702"/>
              <a:gd name="connsiteX472" fmla="*/ 2923464 w 6172046"/>
              <a:gd name="connsiteY472" fmla="*/ 439261 h 2693702"/>
              <a:gd name="connsiteX473" fmla="*/ 3074901 w 6172046"/>
              <a:gd name="connsiteY473" fmla="*/ 425659 h 2693702"/>
              <a:gd name="connsiteX474" fmla="*/ 3087451 w 6172046"/>
              <a:gd name="connsiteY474" fmla="*/ 490154 h 2693702"/>
              <a:gd name="connsiteX475" fmla="*/ 3118694 w 6172046"/>
              <a:gd name="connsiteY475" fmla="*/ 556633 h 2693702"/>
              <a:gd name="connsiteX476" fmla="*/ 3266258 w 6172046"/>
              <a:gd name="connsiteY476" fmla="*/ 543437 h 2693702"/>
              <a:gd name="connsiteX477" fmla="*/ 3377630 w 6172046"/>
              <a:gd name="connsiteY477" fmla="*/ 499572 h 2693702"/>
              <a:gd name="connsiteX478" fmla="*/ 3432109 w 6172046"/>
              <a:gd name="connsiteY478" fmla="*/ 539971 h 2693702"/>
              <a:gd name="connsiteX479" fmla="*/ 3434547 w 6172046"/>
              <a:gd name="connsiteY479" fmla="*/ 538250 h 2693702"/>
              <a:gd name="connsiteX480" fmla="*/ 3434547 w 6172046"/>
              <a:gd name="connsiteY480" fmla="*/ 538250 h 2693702"/>
              <a:gd name="connsiteX481" fmla="*/ 2442501 w 6172046"/>
              <a:gd name="connsiteY481" fmla="*/ 1081867 h 2693702"/>
              <a:gd name="connsiteX482" fmla="*/ 2408580 w 6172046"/>
              <a:gd name="connsiteY482" fmla="*/ 1050648 h 2693702"/>
              <a:gd name="connsiteX483" fmla="*/ 2384867 w 6172046"/>
              <a:gd name="connsiteY483" fmla="*/ 1007667 h 2693702"/>
              <a:gd name="connsiteX484" fmla="*/ 2384938 w 6172046"/>
              <a:gd name="connsiteY484" fmla="*/ 1065660 h 2693702"/>
              <a:gd name="connsiteX485" fmla="*/ 2432174 w 6172046"/>
              <a:gd name="connsiteY485" fmla="*/ 1148299 h 2693702"/>
              <a:gd name="connsiteX486" fmla="*/ 2447019 w 6172046"/>
              <a:gd name="connsiteY486" fmla="*/ 1101278 h 2693702"/>
              <a:gd name="connsiteX487" fmla="*/ 2442525 w 6172046"/>
              <a:gd name="connsiteY487" fmla="*/ 1081867 h 2693702"/>
              <a:gd name="connsiteX488" fmla="*/ 2442525 w 6172046"/>
              <a:gd name="connsiteY488" fmla="*/ 1081867 h 2693702"/>
              <a:gd name="connsiteX489" fmla="*/ 2223390 w 6172046"/>
              <a:gd name="connsiteY489" fmla="*/ 998105 h 2693702"/>
              <a:gd name="connsiteX490" fmla="*/ 2224609 w 6172046"/>
              <a:gd name="connsiteY490" fmla="*/ 1000137 h 2693702"/>
              <a:gd name="connsiteX491" fmla="*/ 2315400 w 6172046"/>
              <a:gd name="connsiteY491" fmla="*/ 1129701 h 2693702"/>
              <a:gd name="connsiteX492" fmla="*/ 2382715 w 6172046"/>
              <a:gd name="connsiteY492" fmla="*/ 1168355 h 2693702"/>
              <a:gd name="connsiteX493" fmla="*/ 2337368 w 6172046"/>
              <a:gd name="connsiteY493" fmla="*/ 1138426 h 2693702"/>
              <a:gd name="connsiteX494" fmla="*/ 2318125 w 6172046"/>
              <a:gd name="connsiteY494" fmla="*/ 1119804 h 2693702"/>
              <a:gd name="connsiteX495" fmla="*/ 2223390 w 6172046"/>
              <a:gd name="connsiteY495" fmla="*/ 998129 h 2693702"/>
              <a:gd name="connsiteX496" fmla="*/ 2223390 w 6172046"/>
              <a:gd name="connsiteY496" fmla="*/ 998129 h 2693702"/>
              <a:gd name="connsiteX497" fmla="*/ 2137477 w 6172046"/>
              <a:gd name="connsiteY497" fmla="*/ 1105963 h 2693702"/>
              <a:gd name="connsiteX498" fmla="*/ 2093827 w 6172046"/>
              <a:gd name="connsiteY498" fmla="*/ 969348 h 2693702"/>
              <a:gd name="connsiteX499" fmla="*/ 2017953 w 6172046"/>
              <a:gd name="connsiteY499" fmla="*/ 908104 h 2693702"/>
              <a:gd name="connsiteX500" fmla="*/ 2076448 w 6172046"/>
              <a:gd name="connsiteY500" fmla="*/ 977786 h 2693702"/>
              <a:gd name="connsiteX501" fmla="*/ 2137477 w 6172046"/>
              <a:gd name="connsiteY501" fmla="*/ 1105963 h 2693702"/>
              <a:gd name="connsiteX502" fmla="*/ 2137477 w 6172046"/>
              <a:gd name="connsiteY502" fmla="*/ 1105963 h 2693702"/>
              <a:gd name="connsiteX503" fmla="*/ 1936103 w 6172046"/>
              <a:gd name="connsiteY503" fmla="*/ 1485140 h 2693702"/>
              <a:gd name="connsiteX504" fmla="*/ 1953219 w 6172046"/>
              <a:gd name="connsiteY504" fmla="*/ 1447872 h 2693702"/>
              <a:gd name="connsiteX505" fmla="*/ 1957641 w 6172046"/>
              <a:gd name="connsiteY505" fmla="*/ 1352421 h 2693702"/>
              <a:gd name="connsiteX506" fmla="*/ 1936103 w 6172046"/>
              <a:gd name="connsiteY506" fmla="*/ 1485164 h 2693702"/>
              <a:gd name="connsiteX507" fmla="*/ 1936103 w 6172046"/>
              <a:gd name="connsiteY507" fmla="*/ 1485164 h 2693702"/>
              <a:gd name="connsiteX508" fmla="*/ 1822914 w 6172046"/>
              <a:gd name="connsiteY508" fmla="*/ 1060592 h 2693702"/>
              <a:gd name="connsiteX509" fmla="*/ 1740897 w 6172046"/>
              <a:gd name="connsiteY509" fmla="*/ 997364 h 2693702"/>
              <a:gd name="connsiteX510" fmla="*/ 1498360 w 6172046"/>
              <a:gd name="connsiteY510" fmla="*/ 856709 h 2693702"/>
              <a:gd name="connsiteX511" fmla="*/ 1673080 w 6172046"/>
              <a:gd name="connsiteY511" fmla="*/ 974726 h 2693702"/>
              <a:gd name="connsiteX512" fmla="*/ 1822914 w 6172046"/>
              <a:gd name="connsiteY512" fmla="*/ 1060616 h 2693702"/>
              <a:gd name="connsiteX513" fmla="*/ 1822914 w 6172046"/>
              <a:gd name="connsiteY513" fmla="*/ 1060616 h 2693702"/>
              <a:gd name="connsiteX514" fmla="*/ 1955442 w 6172046"/>
              <a:gd name="connsiteY514" fmla="*/ 1283575 h 2693702"/>
              <a:gd name="connsiteX515" fmla="*/ 1958000 w 6172046"/>
              <a:gd name="connsiteY515" fmla="*/ 1194482 h 2693702"/>
              <a:gd name="connsiteX516" fmla="*/ 1911816 w 6172046"/>
              <a:gd name="connsiteY516" fmla="*/ 1141629 h 2693702"/>
              <a:gd name="connsiteX517" fmla="*/ 1947028 w 6172046"/>
              <a:gd name="connsiteY517" fmla="*/ 1208730 h 2693702"/>
              <a:gd name="connsiteX518" fmla="*/ 1955466 w 6172046"/>
              <a:gd name="connsiteY518" fmla="*/ 1283599 h 2693702"/>
              <a:gd name="connsiteX519" fmla="*/ 1955466 w 6172046"/>
              <a:gd name="connsiteY519" fmla="*/ 1283599 h 2693702"/>
              <a:gd name="connsiteX520" fmla="*/ 2172808 w 6172046"/>
              <a:gd name="connsiteY520" fmla="*/ 1438263 h 2693702"/>
              <a:gd name="connsiteX521" fmla="*/ 2176872 w 6172046"/>
              <a:gd name="connsiteY521" fmla="*/ 1427314 h 2693702"/>
              <a:gd name="connsiteX522" fmla="*/ 2177469 w 6172046"/>
              <a:gd name="connsiteY522" fmla="*/ 1295384 h 2693702"/>
              <a:gd name="connsiteX523" fmla="*/ 2177063 w 6172046"/>
              <a:gd name="connsiteY523" fmla="*/ 1401497 h 2693702"/>
              <a:gd name="connsiteX524" fmla="*/ 2172784 w 6172046"/>
              <a:gd name="connsiteY524" fmla="*/ 1438263 h 2693702"/>
              <a:gd name="connsiteX525" fmla="*/ 2172784 w 6172046"/>
              <a:gd name="connsiteY525" fmla="*/ 1438263 h 2693702"/>
              <a:gd name="connsiteX526" fmla="*/ 1842229 w 6172046"/>
              <a:gd name="connsiteY526" fmla="*/ 816429 h 2693702"/>
              <a:gd name="connsiteX527" fmla="*/ 1652761 w 6172046"/>
              <a:gd name="connsiteY527" fmla="*/ 737257 h 2693702"/>
              <a:gd name="connsiteX528" fmla="*/ 1492360 w 6172046"/>
              <a:gd name="connsiteY528" fmla="*/ 670228 h 2693702"/>
              <a:gd name="connsiteX529" fmla="*/ 1404558 w 6172046"/>
              <a:gd name="connsiteY529" fmla="*/ 654714 h 2693702"/>
              <a:gd name="connsiteX530" fmla="*/ 1420000 w 6172046"/>
              <a:gd name="connsiteY530" fmla="*/ 658204 h 2693702"/>
              <a:gd name="connsiteX531" fmla="*/ 1494607 w 6172046"/>
              <a:gd name="connsiteY531" fmla="*/ 680770 h 2693702"/>
              <a:gd name="connsiteX532" fmla="*/ 1748069 w 6172046"/>
              <a:gd name="connsiteY532" fmla="*/ 785210 h 2693702"/>
              <a:gd name="connsiteX533" fmla="*/ 1842206 w 6172046"/>
              <a:gd name="connsiteY533" fmla="*/ 816429 h 2693702"/>
              <a:gd name="connsiteX534" fmla="*/ 1842206 w 6172046"/>
              <a:gd name="connsiteY534" fmla="*/ 816429 h 2693702"/>
              <a:gd name="connsiteX535" fmla="*/ 1282500 w 6172046"/>
              <a:gd name="connsiteY535" fmla="*/ 503277 h 2693702"/>
              <a:gd name="connsiteX536" fmla="*/ 1223527 w 6172046"/>
              <a:gd name="connsiteY536" fmla="*/ 545111 h 2693702"/>
              <a:gd name="connsiteX537" fmla="*/ 1139144 w 6172046"/>
              <a:gd name="connsiteY537" fmla="*/ 705272 h 2693702"/>
              <a:gd name="connsiteX538" fmla="*/ 1029397 w 6172046"/>
              <a:gd name="connsiteY538" fmla="*/ 937913 h 2693702"/>
              <a:gd name="connsiteX539" fmla="*/ 956201 w 6172046"/>
              <a:gd name="connsiteY539" fmla="*/ 1069771 h 2693702"/>
              <a:gd name="connsiteX540" fmla="*/ 771345 w 6172046"/>
              <a:gd name="connsiteY540" fmla="*/ 1377377 h 2693702"/>
              <a:gd name="connsiteX541" fmla="*/ 657941 w 6172046"/>
              <a:gd name="connsiteY541" fmla="*/ 1492574 h 2693702"/>
              <a:gd name="connsiteX542" fmla="*/ 614411 w 6172046"/>
              <a:gd name="connsiteY542" fmla="*/ 1523698 h 2693702"/>
              <a:gd name="connsiteX543" fmla="*/ 788151 w 6172046"/>
              <a:gd name="connsiteY543" fmla="*/ 1383258 h 2693702"/>
              <a:gd name="connsiteX544" fmla="*/ 1060856 w 6172046"/>
              <a:gd name="connsiteY544" fmla="*/ 913889 h 2693702"/>
              <a:gd name="connsiteX545" fmla="*/ 1282476 w 6172046"/>
              <a:gd name="connsiteY545" fmla="*/ 503277 h 2693702"/>
              <a:gd name="connsiteX546" fmla="*/ 1282476 w 6172046"/>
              <a:gd name="connsiteY546" fmla="*/ 503277 h 2693702"/>
              <a:gd name="connsiteX547" fmla="*/ 2271845 w 6172046"/>
              <a:gd name="connsiteY547" fmla="*/ 668387 h 2693702"/>
              <a:gd name="connsiteX548" fmla="*/ 2276459 w 6172046"/>
              <a:gd name="connsiteY548" fmla="*/ 666833 h 2693702"/>
              <a:gd name="connsiteX549" fmla="*/ 2361321 w 6172046"/>
              <a:gd name="connsiteY549" fmla="*/ 517668 h 2693702"/>
              <a:gd name="connsiteX550" fmla="*/ 2666106 w 6172046"/>
              <a:gd name="connsiteY550" fmla="*/ 468616 h 2693702"/>
              <a:gd name="connsiteX551" fmla="*/ 2748099 w 6172046"/>
              <a:gd name="connsiteY551" fmla="*/ 449874 h 2693702"/>
              <a:gd name="connsiteX552" fmla="*/ 2649827 w 6172046"/>
              <a:gd name="connsiteY552" fmla="*/ 458671 h 2693702"/>
              <a:gd name="connsiteX553" fmla="*/ 2611340 w 6172046"/>
              <a:gd name="connsiteY553" fmla="*/ 412009 h 2693702"/>
              <a:gd name="connsiteX554" fmla="*/ 2632759 w 6172046"/>
              <a:gd name="connsiteY554" fmla="*/ 358582 h 2693702"/>
              <a:gd name="connsiteX555" fmla="*/ 2625492 w 6172046"/>
              <a:gd name="connsiteY555" fmla="*/ 320048 h 2693702"/>
              <a:gd name="connsiteX556" fmla="*/ 2491888 w 6172046"/>
              <a:gd name="connsiteY556" fmla="*/ 323968 h 2693702"/>
              <a:gd name="connsiteX557" fmla="*/ 2443075 w 6172046"/>
              <a:gd name="connsiteY557" fmla="*/ 358941 h 2693702"/>
              <a:gd name="connsiteX558" fmla="*/ 2464780 w 6172046"/>
              <a:gd name="connsiteY558" fmla="*/ 386025 h 2693702"/>
              <a:gd name="connsiteX559" fmla="*/ 2503530 w 6172046"/>
              <a:gd name="connsiteY559" fmla="*/ 424870 h 2693702"/>
              <a:gd name="connsiteX560" fmla="*/ 2451561 w 6172046"/>
              <a:gd name="connsiteY560" fmla="*/ 481070 h 2693702"/>
              <a:gd name="connsiteX561" fmla="*/ 2296921 w 6172046"/>
              <a:gd name="connsiteY561" fmla="*/ 489365 h 2693702"/>
              <a:gd name="connsiteX562" fmla="*/ 2295128 w 6172046"/>
              <a:gd name="connsiteY562" fmla="*/ 489221 h 2693702"/>
              <a:gd name="connsiteX563" fmla="*/ 2275383 w 6172046"/>
              <a:gd name="connsiteY563" fmla="*/ 511524 h 2693702"/>
              <a:gd name="connsiteX564" fmla="*/ 2279853 w 6172046"/>
              <a:gd name="connsiteY564" fmla="*/ 627534 h 2693702"/>
              <a:gd name="connsiteX565" fmla="*/ 2271821 w 6172046"/>
              <a:gd name="connsiteY565" fmla="*/ 668411 h 2693702"/>
              <a:gd name="connsiteX566" fmla="*/ 2271821 w 6172046"/>
              <a:gd name="connsiteY566" fmla="*/ 668411 h 2693702"/>
              <a:gd name="connsiteX567" fmla="*/ 3477743 w 6172046"/>
              <a:gd name="connsiteY567" fmla="*/ 785449 h 2693702"/>
              <a:gd name="connsiteX568" fmla="*/ 3562772 w 6172046"/>
              <a:gd name="connsiteY568" fmla="*/ 814206 h 2693702"/>
              <a:gd name="connsiteX569" fmla="*/ 3545417 w 6172046"/>
              <a:gd name="connsiteY569" fmla="*/ 806437 h 2693702"/>
              <a:gd name="connsiteX570" fmla="*/ 3477719 w 6172046"/>
              <a:gd name="connsiteY570" fmla="*/ 785449 h 2693702"/>
              <a:gd name="connsiteX571" fmla="*/ 3477719 w 6172046"/>
              <a:gd name="connsiteY571" fmla="*/ 785449 h 2693702"/>
              <a:gd name="connsiteX572" fmla="*/ 4373692 w 6172046"/>
              <a:gd name="connsiteY572" fmla="*/ 1029468 h 2693702"/>
              <a:gd name="connsiteX573" fmla="*/ 4431685 w 6172046"/>
              <a:gd name="connsiteY573" fmla="*/ 1079453 h 2693702"/>
              <a:gd name="connsiteX574" fmla="*/ 4554507 w 6172046"/>
              <a:gd name="connsiteY574" fmla="*/ 1143302 h 2693702"/>
              <a:gd name="connsiteX575" fmla="*/ 4477534 w 6172046"/>
              <a:gd name="connsiteY575" fmla="*/ 1099198 h 2693702"/>
              <a:gd name="connsiteX576" fmla="*/ 4373716 w 6172046"/>
              <a:gd name="connsiteY576" fmla="*/ 1029444 h 2693702"/>
              <a:gd name="connsiteX577" fmla="*/ 4373716 w 6172046"/>
              <a:gd name="connsiteY577" fmla="*/ 1029444 h 2693702"/>
              <a:gd name="connsiteX578" fmla="*/ 4131298 w 6172046"/>
              <a:gd name="connsiteY578" fmla="*/ 1001093 h 2693702"/>
              <a:gd name="connsiteX579" fmla="*/ 4118127 w 6172046"/>
              <a:gd name="connsiteY579" fmla="*/ 1006663 h 2693702"/>
              <a:gd name="connsiteX580" fmla="*/ 4082078 w 6172046"/>
              <a:gd name="connsiteY580" fmla="*/ 1052775 h 2693702"/>
              <a:gd name="connsiteX581" fmla="*/ 4099122 w 6172046"/>
              <a:gd name="connsiteY581" fmla="*/ 1084377 h 2693702"/>
              <a:gd name="connsiteX582" fmla="*/ 4210782 w 6172046"/>
              <a:gd name="connsiteY582" fmla="*/ 1055309 h 2693702"/>
              <a:gd name="connsiteX583" fmla="*/ 4131298 w 6172046"/>
              <a:gd name="connsiteY583" fmla="*/ 1001093 h 2693702"/>
              <a:gd name="connsiteX584" fmla="*/ 4131298 w 6172046"/>
              <a:gd name="connsiteY584" fmla="*/ 1001093 h 2693702"/>
              <a:gd name="connsiteX585" fmla="*/ 3823453 w 6172046"/>
              <a:gd name="connsiteY585" fmla="*/ 320717 h 2693702"/>
              <a:gd name="connsiteX586" fmla="*/ 3785875 w 6172046"/>
              <a:gd name="connsiteY586" fmla="*/ 216588 h 2693702"/>
              <a:gd name="connsiteX587" fmla="*/ 3807628 w 6172046"/>
              <a:gd name="connsiteY587" fmla="*/ 289689 h 2693702"/>
              <a:gd name="connsiteX588" fmla="*/ 3823429 w 6172046"/>
              <a:gd name="connsiteY588" fmla="*/ 320717 h 2693702"/>
              <a:gd name="connsiteX589" fmla="*/ 3823429 w 6172046"/>
              <a:gd name="connsiteY589" fmla="*/ 320717 h 2693702"/>
              <a:gd name="connsiteX590" fmla="*/ 4012802 w 6172046"/>
              <a:gd name="connsiteY590" fmla="*/ 308095 h 2693702"/>
              <a:gd name="connsiteX591" fmla="*/ 4009097 w 6172046"/>
              <a:gd name="connsiteY591" fmla="*/ 282756 h 2693702"/>
              <a:gd name="connsiteX592" fmla="*/ 4012802 w 6172046"/>
              <a:gd name="connsiteY592" fmla="*/ 308095 h 2693702"/>
              <a:gd name="connsiteX593" fmla="*/ 4012802 w 6172046"/>
              <a:gd name="connsiteY593" fmla="*/ 308095 h 2693702"/>
              <a:gd name="connsiteX594" fmla="*/ 3511927 w 6172046"/>
              <a:gd name="connsiteY594" fmla="*/ 549390 h 2693702"/>
              <a:gd name="connsiteX595" fmla="*/ 3463376 w 6172046"/>
              <a:gd name="connsiteY595" fmla="*/ 573294 h 2693702"/>
              <a:gd name="connsiteX596" fmla="*/ 3448364 w 6172046"/>
              <a:gd name="connsiteY596" fmla="*/ 705774 h 2693702"/>
              <a:gd name="connsiteX597" fmla="*/ 3593633 w 6172046"/>
              <a:gd name="connsiteY597" fmla="*/ 746364 h 2693702"/>
              <a:gd name="connsiteX598" fmla="*/ 3603195 w 6172046"/>
              <a:gd name="connsiteY598" fmla="*/ 655694 h 2693702"/>
              <a:gd name="connsiteX599" fmla="*/ 3622462 w 6172046"/>
              <a:gd name="connsiteY599" fmla="*/ 568872 h 2693702"/>
              <a:gd name="connsiteX600" fmla="*/ 3546971 w 6172046"/>
              <a:gd name="connsiteY600" fmla="*/ 550394 h 2693702"/>
              <a:gd name="connsiteX601" fmla="*/ 3511927 w 6172046"/>
              <a:gd name="connsiteY601" fmla="*/ 549390 h 2693702"/>
              <a:gd name="connsiteX602" fmla="*/ 3511927 w 6172046"/>
              <a:gd name="connsiteY602" fmla="*/ 549390 h 269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</a:cxnLst>
            <a:rect l="l" t="t" r="r" b="b"/>
            <a:pathLst>
              <a:path w="6172046" h="2693702">
                <a:moveTo>
                  <a:pt x="3483910" y="533397"/>
                </a:moveTo>
                <a:cubicBezTo>
                  <a:pt x="3490771" y="533612"/>
                  <a:pt x="3498708" y="533684"/>
                  <a:pt x="3506644" y="533732"/>
                </a:cubicBezTo>
                <a:cubicBezTo>
                  <a:pt x="3524572" y="528306"/>
                  <a:pt x="3542262" y="524816"/>
                  <a:pt x="3552732" y="524170"/>
                </a:cubicBezTo>
                <a:cubicBezTo>
                  <a:pt x="3605203" y="520943"/>
                  <a:pt x="3659012" y="513628"/>
                  <a:pt x="3712248" y="505763"/>
                </a:cubicBezTo>
                <a:cubicBezTo>
                  <a:pt x="3700416" y="505787"/>
                  <a:pt x="3688869" y="504568"/>
                  <a:pt x="3676941" y="504281"/>
                </a:cubicBezTo>
                <a:cubicBezTo>
                  <a:pt x="3613354" y="502704"/>
                  <a:pt x="3544126" y="511285"/>
                  <a:pt x="3483910" y="533397"/>
                </a:cubicBezTo>
                <a:lnTo>
                  <a:pt x="3483910" y="533397"/>
                </a:lnTo>
                <a:close/>
                <a:moveTo>
                  <a:pt x="3587059" y="537939"/>
                </a:moveTo>
                <a:cubicBezTo>
                  <a:pt x="3606542" y="541190"/>
                  <a:pt x="3626048" y="547166"/>
                  <a:pt x="3635227" y="558665"/>
                </a:cubicBezTo>
                <a:cubicBezTo>
                  <a:pt x="3649235" y="576235"/>
                  <a:pt x="3621936" y="631885"/>
                  <a:pt x="3619450" y="657248"/>
                </a:cubicBezTo>
                <a:cubicBezTo>
                  <a:pt x="3616319" y="689423"/>
                  <a:pt x="3633912" y="739408"/>
                  <a:pt x="3602597" y="760014"/>
                </a:cubicBezTo>
                <a:cubicBezTo>
                  <a:pt x="3565641" y="784325"/>
                  <a:pt x="3472460" y="741297"/>
                  <a:pt x="3439328" y="719424"/>
                </a:cubicBezTo>
                <a:cubicBezTo>
                  <a:pt x="3391208" y="687654"/>
                  <a:pt x="3425774" y="602315"/>
                  <a:pt x="3449511" y="564569"/>
                </a:cubicBezTo>
                <a:cubicBezTo>
                  <a:pt x="3453025" y="558975"/>
                  <a:pt x="3460006" y="553645"/>
                  <a:pt x="3468851" y="548816"/>
                </a:cubicBezTo>
                <a:cubicBezTo>
                  <a:pt x="3463687" y="548338"/>
                  <a:pt x="3458643" y="547310"/>
                  <a:pt x="3455392" y="545182"/>
                </a:cubicBezTo>
                <a:cubicBezTo>
                  <a:pt x="3454077" y="545828"/>
                  <a:pt x="3452786" y="546473"/>
                  <a:pt x="3451543" y="547119"/>
                </a:cubicBezTo>
                <a:cubicBezTo>
                  <a:pt x="3448986" y="555653"/>
                  <a:pt x="3436460" y="569828"/>
                  <a:pt x="3432635" y="575565"/>
                </a:cubicBezTo>
                <a:cubicBezTo>
                  <a:pt x="3419893" y="594689"/>
                  <a:pt x="3411216" y="615295"/>
                  <a:pt x="3406889" y="637909"/>
                </a:cubicBezTo>
                <a:cubicBezTo>
                  <a:pt x="3396610" y="691575"/>
                  <a:pt x="3422404" y="735368"/>
                  <a:pt x="3459671" y="770030"/>
                </a:cubicBezTo>
                <a:cubicBezTo>
                  <a:pt x="3461559" y="768572"/>
                  <a:pt x="3463950" y="767855"/>
                  <a:pt x="3466914" y="767998"/>
                </a:cubicBezTo>
                <a:cubicBezTo>
                  <a:pt x="3495026" y="769313"/>
                  <a:pt x="3526102" y="780405"/>
                  <a:pt x="3551824" y="791401"/>
                </a:cubicBezTo>
                <a:cubicBezTo>
                  <a:pt x="3574892" y="801250"/>
                  <a:pt x="3597291" y="812724"/>
                  <a:pt x="3619331" y="824676"/>
                </a:cubicBezTo>
                <a:cubicBezTo>
                  <a:pt x="3663674" y="831848"/>
                  <a:pt x="3705651" y="836533"/>
                  <a:pt x="3725300" y="838039"/>
                </a:cubicBezTo>
                <a:cubicBezTo>
                  <a:pt x="3850824" y="847529"/>
                  <a:pt x="3976730" y="828740"/>
                  <a:pt x="4098883" y="871482"/>
                </a:cubicBezTo>
                <a:cubicBezTo>
                  <a:pt x="4172725" y="897323"/>
                  <a:pt x="4244846" y="936407"/>
                  <a:pt x="4311229" y="982639"/>
                </a:cubicBezTo>
                <a:cubicBezTo>
                  <a:pt x="4373405" y="1002241"/>
                  <a:pt x="4441629" y="1053947"/>
                  <a:pt x="4486881" y="1085835"/>
                </a:cubicBezTo>
                <a:cubicBezTo>
                  <a:pt x="4542770" y="1125254"/>
                  <a:pt x="4603058" y="1147820"/>
                  <a:pt x="4664732" y="1166968"/>
                </a:cubicBezTo>
                <a:cubicBezTo>
                  <a:pt x="4773953" y="1184227"/>
                  <a:pt x="4891301" y="1191136"/>
                  <a:pt x="4975039" y="1225200"/>
                </a:cubicBezTo>
                <a:cubicBezTo>
                  <a:pt x="5008267" y="1238730"/>
                  <a:pt x="5038339" y="1267033"/>
                  <a:pt x="5061527" y="1293830"/>
                </a:cubicBezTo>
                <a:cubicBezTo>
                  <a:pt x="5071471" y="1305305"/>
                  <a:pt x="5163050" y="1424207"/>
                  <a:pt x="5139217" y="1437976"/>
                </a:cubicBezTo>
                <a:cubicBezTo>
                  <a:pt x="5135560" y="1440080"/>
                  <a:pt x="5131448" y="1439147"/>
                  <a:pt x="5128269" y="1436733"/>
                </a:cubicBezTo>
                <a:cubicBezTo>
                  <a:pt x="5097718" y="1413593"/>
                  <a:pt x="5071519" y="1379672"/>
                  <a:pt x="5041088" y="1353951"/>
                </a:cubicBezTo>
                <a:cubicBezTo>
                  <a:pt x="4981398" y="1303464"/>
                  <a:pt x="4906600" y="1267416"/>
                  <a:pt x="4834503" y="1238563"/>
                </a:cubicBezTo>
                <a:cubicBezTo>
                  <a:pt x="4776774" y="1215471"/>
                  <a:pt x="4718637" y="1200578"/>
                  <a:pt x="4661625" y="1183008"/>
                </a:cubicBezTo>
                <a:cubicBezTo>
                  <a:pt x="4568348" y="1168618"/>
                  <a:pt x="4480092" y="1146434"/>
                  <a:pt x="4420522" y="1091477"/>
                </a:cubicBezTo>
                <a:cubicBezTo>
                  <a:pt x="4384641" y="1058393"/>
                  <a:pt x="4345437" y="1026528"/>
                  <a:pt x="4303914" y="997484"/>
                </a:cubicBezTo>
                <a:cubicBezTo>
                  <a:pt x="4293396" y="994304"/>
                  <a:pt x="4283165" y="992177"/>
                  <a:pt x="4273436" y="991412"/>
                </a:cubicBezTo>
                <a:cubicBezTo>
                  <a:pt x="4274990" y="1009723"/>
                  <a:pt x="4274870" y="1023516"/>
                  <a:pt x="4264949" y="1042377"/>
                </a:cubicBezTo>
                <a:cubicBezTo>
                  <a:pt x="4240901" y="1088178"/>
                  <a:pt x="4192423" y="1124226"/>
                  <a:pt x="4141840" y="1134912"/>
                </a:cubicBezTo>
                <a:cubicBezTo>
                  <a:pt x="4094557" y="1144904"/>
                  <a:pt x="4045432" y="1171104"/>
                  <a:pt x="3997336" y="1172060"/>
                </a:cubicBezTo>
                <a:cubicBezTo>
                  <a:pt x="3955001" y="1172920"/>
                  <a:pt x="3901191" y="1157669"/>
                  <a:pt x="3876522" y="1120999"/>
                </a:cubicBezTo>
                <a:cubicBezTo>
                  <a:pt x="3850107" y="1081772"/>
                  <a:pt x="3848529" y="1028082"/>
                  <a:pt x="3833039" y="984384"/>
                </a:cubicBezTo>
                <a:cubicBezTo>
                  <a:pt x="3832680" y="983332"/>
                  <a:pt x="3832370" y="982256"/>
                  <a:pt x="3832178" y="981181"/>
                </a:cubicBezTo>
                <a:cubicBezTo>
                  <a:pt x="3804282" y="973603"/>
                  <a:pt x="3777221" y="963658"/>
                  <a:pt x="3752480" y="948120"/>
                </a:cubicBezTo>
                <a:cubicBezTo>
                  <a:pt x="3729962" y="933969"/>
                  <a:pt x="3711699" y="915251"/>
                  <a:pt x="3693579" y="896032"/>
                </a:cubicBezTo>
                <a:cubicBezTo>
                  <a:pt x="3684088" y="885968"/>
                  <a:pt x="3666686" y="866223"/>
                  <a:pt x="3653682" y="861442"/>
                </a:cubicBezTo>
                <a:cubicBezTo>
                  <a:pt x="3642112" y="857187"/>
                  <a:pt x="3625594" y="846740"/>
                  <a:pt x="3614167" y="840477"/>
                </a:cubicBezTo>
                <a:cubicBezTo>
                  <a:pt x="3556079" y="830963"/>
                  <a:pt x="3494309" y="817003"/>
                  <a:pt x="3469376" y="799600"/>
                </a:cubicBezTo>
                <a:cubicBezTo>
                  <a:pt x="3476404" y="851784"/>
                  <a:pt x="3526293" y="988758"/>
                  <a:pt x="3470858" y="993252"/>
                </a:cubicBezTo>
                <a:cubicBezTo>
                  <a:pt x="3421686" y="997221"/>
                  <a:pt x="3372706" y="993635"/>
                  <a:pt x="3323510" y="1000711"/>
                </a:cubicBezTo>
                <a:cubicBezTo>
                  <a:pt x="3311175" y="1002719"/>
                  <a:pt x="3300370" y="1011277"/>
                  <a:pt x="3302402" y="1024831"/>
                </a:cubicBezTo>
                <a:cubicBezTo>
                  <a:pt x="3305342" y="1044385"/>
                  <a:pt x="3335916" y="1076130"/>
                  <a:pt x="3343638" y="1101565"/>
                </a:cubicBezTo>
                <a:cubicBezTo>
                  <a:pt x="3356618" y="1144306"/>
                  <a:pt x="3296330" y="1178012"/>
                  <a:pt x="3262816" y="1180044"/>
                </a:cubicBezTo>
                <a:cubicBezTo>
                  <a:pt x="3239724" y="1181454"/>
                  <a:pt x="3215843" y="1179016"/>
                  <a:pt x="3193229" y="1174355"/>
                </a:cubicBezTo>
                <a:cubicBezTo>
                  <a:pt x="3168272" y="1169191"/>
                  <a:pt x="3127921" y="1153988"/>
                  <a:pt x="3123188" y="1125230"/>
                </a:cubicBezTo>
                <a:cubicBezTo>
                  <a:pt x="3119196" y="1101182"/>
                  <a:pt x="3142957" y="1079644"/>
                  <a:pt x="3148575" y="1057963"/>
                </a:cubicBezTo>
                <a:cubicBezTo>
                  <a:pt x="3149961" y="1052608"/>
                  <a:pt x="3147810" y="1045413"/>
                  <a:pt x="3144272" y="1041253"/>
                </a:cubicBezTo>
                <a:cubicBezTo>
                  <a:pt x="3136575" y="1032217"/>
                  <a:pt x="3101244" y="1035540"/>
                  <a:pt x="3090176" y="1035612"/>
                </a:cubicBezTo>
                <a:cubicBezTo>
                  <a:pt x="3038039" y="1035946"/>
                  <a:pt x="2983154" y="1031022"/>
                  <a:pt x="2931496" y="1037476"/>
                </a:cubicBezTo>
                <a:cubicBezTo>
                  <a:pt x="2892938" y="1042281"/>
                  <a:pt x="2879193" y="841171"/>
                  <a:pt x="2879336" y="812079"/>
                </a:cubicBezTo>
                <a:cubicBezTo>
                  <a:pt x="2879503" y="771990"/>
                  <a:pt x="2893774" y="756739"/>
                  <a:pt x="2913974" y="752580"/>
                </a:cubicBezTo>
                <a:cubicBezTo>
                  <a:pt x="2906826" y="750333"/>
                  <a:pt x="2900563" y="749376"/>
                  <a:pt x="2896022" y="750548"/>
                </a:cubicBezTo>
                <a:cubicBezTo>
                  <a:pt x="2881296" y="754396"/>
                  <a:pt x="2877089" y="787194"/>
                  <a:pt x="2875248" y="799863"/>
                </a:cubicBezTo>
                <a:cubicBezTo>
                  <a:pt x="2872786" y="816955"/>
                  <a:pt x="2869320" y="842581"/>
                  <a:pt x="2870396" y="859745"/>
                </a:cubicBezTo>
                <a:cubicBezTo>
                  <a:pt x="2873886" y="915968"/>
                  <a:pt x="2885719" y="974607"/>
                  <a:pt x="2906970" y="1026958"/>
                </a:cubicBezTo>
                <a:cubicBezTo>
                  <a:pt x="2912874" y="1041492"/>
                  <a:pt x="2885241" y="1045150"/>
                  <a:pt x="2876587" y="1046990"/>
                </a:cubicBezTo>
                <a:cubicBezTo>
                  <a:pt x="2855718" y="1051460"/>
                  <a:pt x="2835041" y="1055596"/>
                  <a:pt x="2814411" y="1061142"/>
                </a:cubicBezTo>
                <a:cubicBezTo>
                  <a:pt x="2770259" y="1072975"/>
                  <a:pt x="2730888" y="1090282"/>
                  <a:pt x="2684943" y="1100178"/>
                </a:cubicBezTo>
                <a:cubicBezTo>
                  <a:pt x="2660106" y="1105509"/>
                  <a:pt x="2647102" y="1070776"/>
                  <a:pt x="2650544" y="1049715"/>
                </a:cubicBezTo>
                <a:cubicBezTo>
                  <a:pt x="2655779" y="1017803"/>
                  <a:pt x="2678489" y="985579"/>
                  <a:pt x="2680329" y="954001"/>
                </a:cubicBezTo>
                <a:cubicBezTo>
                  <a:pt x="2681811" y="928471"/>
                  <a:pt x="2666178" y="904255"/>
                  <a:pt x="2639835" y="900717"/>
                </a:cubicBezTo>
                <a:cubicBezTo>
                  <a:pt x="2610288" y="896749"/>
                  <a:pt x="2540917" y="939945"/>
                  <a:pt x="2525116" y="966718"/>
                </a:cubicBezTo>
                <a:cubicBezTo>
                  <a:pt x="2519522" y="976184"/>
                  <a:pt x="2515458" y="988591"/>
                  <a:pt x="2518733" y="999515"/>
                </a:cubicBezTo>
                <a:cubicBezTo>
                  <a:pt x="2524399" y="1018400"/>
                  <a:pt x="2544240" y="1033173"/>
                  <a:pt x="2544574" y="1053612"/>
                </a:cubicBezTo>
                <a:cubicBezTo>
                  <a:pt x="2544861" y="1071875"/>
                  <a:pt x="2519307" y="1087676"/>
                  <a:pt x="2503171" y="1088035"/>
                </a:cubicBezTo>
                <a:cubicBezTo>
                  <a:pt x="2488661" y="1088345"/>
                  <a:pt x="2475251" y="1089110"/>
                  <a:pt x="2460908" y="1087748"/>
                </a:cubicBezTo>
                <a:cubicBezTo>
                  <a:pt x="2461792" y="1091453"/>
                  <a:pt x="2462509" y="1095158"/>
                  <a:pt x="2463059" y="1098792"/>
                </a:cubicBezTo>
                <a:cubicBezTo>
                  <a:pt x="2465737" y="1116601"/>
                  <a:pt x="2465521" y="1138641"/>
                  <a:pt x="2453426" y="1153295"/>
                </a:cubicBezTo>
                <a:cubicBezTo>
                  <a:pt x="2447258" y="1160777"/>
                  <a:pt x="2434349" y="1168402"/>
                  <a:pt x="2424788" y="1162785"/>
                </a:cubicBezTo>
                <a:cubicBezTo>
                  <a:pt x="2400142" y="1148322"/>
                  <a:pt x="2376883" y="1097142"/>
                  <a:pt x="2369066" y="1070154"/>
                </a:cubicBezTo>
                <a:cubicBezTo>
                  <a:pt x="2364333" y="1053779"/>
                  <a:pt x="2362851" y="995619"/>
                  <a:pt x="2378890" y="985699"/>
                </a:cubicBezTo>
                <a:cubicBezTo>
                  <a:pt x="2381209" y="984264"/>
                  <a:pt x="2383815" y="984049"/>
                  <a:pt x="2386349" y="985077"/>
                </a:cubicBezTo>
                <a:cubicBezTo>
                  <a:pt x="2397488" y="989715"/>
                  <a:pt x="2412764" y="1028464"/>
                  <a:pt x="2421776" y="1041157"/>
                </a:cubicBezTo>
                <a:cubicBezTo>
                  <a:pt x="2424047" y="1044361"/>
                  <a:pt x="2427298" y="1048162"/>
                  <a:pt x="2431051" y="1051986"/>
                </a:cubicBezTo>
                <a:cubicBezTo>
                  <a:pt x="2429186" y="1047731"/>
                  <a:pt x="2427250" y="1043596"/>
                  <a:pt x="2425385" y="1039628"/>
                </a:cubicBezTo>
                <a:cubicBezTo>
                  <a:pt x="2412764" y="1013117"/>
                  <a:pt x="2388763" y="977834"/>
                  <a:pt x="2379512" y="952830"/>
                </a:cubicBezTo>
                <a:cubicBezTo>
                  <a:pt x="2367894" y="921467"/>
                  <a:pt x="2370333" y="884964"/>
                  <a:pt x="2357209" y="854653"/>
                </a:cubicBezTo>
                <a:cubicBezTo>
                  <a:pt x="2331846" y="796110"/>
                  <a:pt x="2292833" y="738811"/>
                  <a:pt x="2249423" y="692292"/>
                </a:cubicBezTo>
                <a:cubicBezTo>
                  <a:pt x="2247630" y="690547"/>
                  <a:pt x="2247223" y="688037"/>
                  <a:pt x="2247630" y="685264"/>
                </a:cubicBezTo>
                <a:cubicBezTo>
                  <a:pt x="2243518" y="684332"/>
                  <a:pt x="2240028" y="682706"/>
                  <a:pt x="2237757" y="680148"/>
                </a:cubicBezTo>
                <a:cubicBezTo>
                  <a:pt x="2215621" y="658037"/>
                  <a:pt x="2192243" y="637048"/>
                  <a:pt x="2172665" y="612570"/>
                </a:cubicBezTo>
                <a:cubicBezTo>
                  <a:pt x="2149381" y="583454"/>
                  <a:pt x="2105229" y="521039"/>
                  <a:pt x="2069946" y="508680"/>
                </a:cubicBezTo>
                <a:cubicBezTo>
                  <a:pt x="2032320" y="495508"/>
                  <a:pt x="1990749" y="505548"/>
                  <a:pt x="1951809" y="502321"/>
                </a:cubicBezTo>
                <a:cubicBezTo>
                  <a:pt x="1826620" y="491994"/>
                  <a:pt x="1701502" y="478990"/>
                  <a:pt x="1576361" y="467683"/>
                </a:cubicBezTo>
                <a:cubicBezTo>
                  <a:pt x="1518679" y="462472"/>
                  <a:pt x="1445674" y="443444"/>
                  <a:pt x="1390382" y="446049"/>
                </a:cubicBezTo>
                <a:cubicBezTo>
                  <a:pt x="1372765" y="447795"/>
                  <a:pt x="1344939" y="462400"/>
                  <a:pt x="1325409" y="478058"/>
                </a:cubicBezTo>
                <a:cubicBezTo>
                  <a:pt x="1353330" y="476193"/>
                  <a:pt x="1381681" y="480257"/>
                  <a:pt x="1406566" y="489604"/>
                </a:cubicBezTo>
                <a:cubicBezTo>
                  <a:pt x="1618720" y="569302"/>
                  <a:pt x="1847034" y="623709"/>
                  <a:pt x="2051922" y="721408"/>
                </a:cubicBezTo>
                <a:cubicBezTo>
                  <a:pt x="2119046" y="753416"/>
                  <a:pt x="2154879" y="876215"/>
                  <a:pt x="2181294" y="941260"/>
                </a:cubicBezTo>
                <a:cubicBezTo>
                  <a:pt x="2182705" y="944750"/>
                  <a:pt x="2184473" y="948120"/>
                  <a:pt x="2186505" y="951347"/>
                </a:cubicBezTo>
                <a:cubicBezTo>
                  <a:pt x="2187318" y="950343"/>
                  <a:pt x="2188322" y="949507"/>
                  <a:pt x="2189541" y="948837"/>
                </a:cubicBezTo>
                <a:cubicBezTo>
                  <a:pt x="2203071" y="941570"/>
                  <a:pt x="2227143" y="976280"/>
                  <a:pt x="2233765" y="984647"/>
                </a:cubicBezTo>
                <a:cubicBezTo>
                  <a:pt x="2254801" y="1011181"/>
                  <a:pt x="2274881" y="1038576"/>
                  <a:pt x="2295583" y="1065397"/>
                </a:cubicBezTo>
                <a:cubicBezTo>
                  <a:pt x="2307009" y="1080194"/>
                  <a:pt x="2318579" y="1094895"/>
                  <a:pt x="2330555" y="1109238"/>
                </a:cubicBezTo>
                <a:cubicBezTo>
                  <a:pt x="2335599" y="1115262"/>
                  <a:pt x="2341456" y="1120712"/>
                  <a:pt x="2347551" y="1125661"/>
                </a:cubicBezTo>
                <a:cubicBezTo>
                  <a:pt x="2359504" y="1135390"/>
                  <a:pt x="2372556" y="1143470"/>
                  <a:pt x="2385679" y="1151526"/>
                </a:cubicBezTo>
                <a:cubicBezTo>
                  <a:pt x="2392755" y="1155852"/>
                  <a:pt x="2410349" y="1164410"/>
                  <a:pt x="2407528" y="1174833"/>
                </a:cubicBezTo>
                <a:cubicBezTo>
                  <a:pt x="2406692" y="1177916"/>
                  <a:pt x="2404445" y="1180163"/>
                  <a:pt x="2401552" y="1181407"/>
                </a:cubicBezTo>
                <a:cubicBezTo>
                  <a:pt x="2369353" y="1195152"/>
                  <a:pt x="2326539" y="1162331"/>
                  <a:pt x="2304164" y="1141653"/>
                </a:cubicBezTo>
                <a:cubicBezTo>
                  <a:pt x="2266108" y="1106441"/>
                  <a:pt x="2236012" y="1053301"/>
                  <a:pt x="2210410" y="1008432"/>
                </a:cubicBezTo>
                <a:cubicBezTo>
                  <a:pt x="2224179" y="1053588"/>
                  <a:pt x="2247964" y="1112824"/>
                  <a:pt x="2255925" y="1137517"/>
                </a:cubicBezTo>
                <a:cubicBezTo>
                  <a:pt x="2266945" y="1171677"/>
                  <a:pt x="2278777" y="1206650"/>
                  <a:pt x="2281359" y="1242674"/>
                </a:cubicBezTo>
                <a:cubicBezTo>
                  <a:pt x="2284180" y="1281902"/>
                  <a:pt x="2270602" y="1322253"/>
                  <a:pt x="2267877" y="1361624"/>
                </a:cubicBezTo>
                <a:cubicBezTo>
                  <a:pt x="2264913" y="1404629"/>
                  <a:pt x="2272013" y="1446892"/>
                  <a:pt x="2270220" y="1489275"/>
                </a:cubicBezTo>
                <a:cubicBezTo>
                  <a:pt x="2269263" y="1511794"/>
                  <a:pt x="2257407" y="1541268"/>
                  <a:pt x="2242418" y="1557882"/>
                </a:cubicBezTo>
                <a:cubicBezTo>
                  <a:pt x="2211940" y="1591683"/>
                  <a:pt x="2170800" y="1581858"/>
                  <a:pt x="2136186" y="1560177"/>
                </a:cubicBezTo>
                <a:cubicBezTo>
                  <a:pt x="2129134" y="1555754"/>
                  <a:pt x="2132648" y="1538686"/>
                  <a:pt x="2136568" y="1524798"/>
                </a:cubicBezTo>
                <a:cubicBezTo>
                  <a:pt x="2133556" y="1529459"/>
                  <a:pt x="2130855" y="1533882"/>
                  <a:pt x="2128560" y="1537969"/>
                </a:cubicBezTo>
                <a:cubicBezTo>
                  <a:pt x="2102982" y="1584034"/>
                  <a:pt x="2070830" y="1662752"/>
                  <a:pt x="2031459" y="1695884"/>
                </a:cubicBezTo>
                <a:cubicBezTo>
                  <a:pt x="2009993" y="1713932"/>
                  <a:pt x="1969474" y="1721295"/>
                  <a:pt x="1946382" y="1702745"/>
                </a:cubicBezTo>
                <a:cubicBezTo>
                  <a:pt x="1909306" y="1672983"/>
                  <a:pt x="1874859" y="1616520"/>
                  <a:pt x="1886860" y="1567635"/>
                </a:cubicBezTo>
                <a:cubicBezTo>
                  <a:pt x="1889632" y="1556304"/>
                  <a:pt x="1894127" y="1546288"/>
                  <a:pt x="1900342" y="1536439"/>
                </a:cubicBezTo>
                <a:cubicBezTo>
                  <a:pt x="1901155" y="1535172"/>
                  <a:pt x="1901943" y="1533953"/>
                  <a:pt x="1902708" y="1532734"/>
                </a:cubicBezTo>
                <a:cubicBezTo>
                  <a:pt x="1857696" y="1566942"/>
                  <a:pt x="1816604" y="1598735"/>
                  <a:pt x="1765973" y="1625604"/>
                </a:cubicBezTo>
                <a:cubicBezTo>
                  <a:pt x="1733750" y="1642720"/>
                  <a:pt x="1698992" y="1660242"/>
                  <a:pt x="1661892" y="1662226"/>
                </a:cubicBezTo>
                <a:cubicBezTo>
                  <a:pt x="1639350" y="1663445"/>
                  <a:pt x="1613892" y="1627230"/>
                  <a:pt x="1607342" y="1608679"/>
                </a:cubicBezTo>
                <a:cubicBezTo>
                  <a:pt x="1596895" y="1579086"/>
                  <a:pt x="1603589" y="1542368"/>
                  <a:pt x="1616593" y="1514614"/>
                </a:cubicBezTo>
                <a:cubicBezTo>
                  <a:pt x="1640019" y="1464677"/>
                  <a:pt x="1725622" y="1444837"/>
                  <a:pt x="1731264" y="1417251"/>
                </a:cubicBezTo>
                <a:cubicBezTo>
                  <a:pt x="1736594" y="1391218"/>
                  <a:pt x="1736427" y="1356174"/>
                  <a:pt x="1731622" y="1330213"/>
                </a:cubicBezTo>
                <a:cubicBezTo>
                  <a:pt x="1726770" y="1304086"/>
                  <a:pt x="1639924" y="1291034"/>
                  <a:pt x="1595222" y="1288452"/>
                </a:cubicBezTo>
                <a:cubicBezTo>
                  <a:pt x="1633398" y="1307074"/>
                  <a:pt x="1704777" y="1335401"/>
                  <a:pt x="1675231" y="1379003"/>
                </a:cubicBezTo>
                <a:cubicBezTo>
                  <a:pt x="1607724" y="1478614"/>
                  <a:pt x="1538807" y="1567540"/>
                  <a:pt x="1437618" y="1636098"/>
                </a:cubicBezTo>
                <a:cubicBezTo>
                  <a:pt x="1421363" y="1647118"/>
                  <a:pt x="1404534" y="1663158"/>
                  <a:pt x="1393705" y="1679485"/>
                </a:cubicBezTo>
                <a:cubicBezTo>
                  <a:pt x="1339298" y="1761550"/>
                  <a:pt x="1295624" y="1844762"/>
                  <a:pt x="1200937" y="1888604"/>
                </a:cubicBezTo>
                <a:cubicBezTo>
                  <a:pt x="1160132" y="1907512"/>
                  <a:pt x="1112777" y="1904978"/>
                  <a:pt x="1070250" y="1918246"/>
                </a:cubicBezTo>
                <a:cubicBezTo>
                  <a:pt x="1002982" y="1939234"/>
                  <a:pt x="908272" y="2003633"/>
                  <a:pt x="849681" y="2043291"/>
                </a:cubicBezTo>
                <a:cubicBezTo>
                  <a:pt x="743736" y="2115029"/>
                  <a:pt x="640539" y="2192337"/>
                  <a:pt x="539063" y="2270267"/>
                </a:cubicBezTo>
                <a:cubicBezTo>
                  <a:pt x="419277" y="2362276"/>
                  <a:pt x="301116" y="2456580"/>
                  <a:pt x="183959" y="2551912"/>
                </a:cubicBezTo>
                <a:cubicBezTo>
                  <a:pt x="127639" y="2597761"/>
                  <a:pt x="70483" y="2648033"/>
                  <a:pt x="13135" y="2692018"/>
                </a:cubicBezTo>
                <a:cubicBezTo>
                  <a:pt x="9574" y="2694767"/>
                  <a:pt x="4410" y="2694073"/>
                  <a:pt x="1685" y="2690512"/>
                </a:cubicBezTo>
                <a:cubicBezTo>
                  <a:pt x="-1064" y="2686950"/>
                  <a:pt x="-371" y="2681786"/>
                  <a:pt x="3191" y="2679061"/>
                </a:cubicBezTo>
                <a:cubicBezTo>
                  <a:pt x="60395" y="2635172"/>
                  <a:pt x="117432" y="2584996"/>
                  <a:pt x="173632" y="2539242"/>
                </a:cubicBezTo>
                <a:cubicBezTo>
                  <a:pt x="290908" y="2443791"/>
                  <a:pt x="409189" y="2349391"/>
                  <a:pt x="529119" y="2257286"/>
                </a:cubicBezTo>
                <a:cubicBezTo>
                  <a:pt x="630834" y="2179142"/>
                  <a:pt x="734293" y="2101643"/>
                  <a:pt x="840526" y="2029737"/>
                </a:cubicBezTo>
                <a:cubicBezTo>
                  <a:pt x="900813" y="1988932"/>
                  <a:pt x="996169" y="1924222"/>
                  <a:pt x="1065374" y="1902612"/>
                </a:cubicBezTo>
                <a:cubicBezTo>
                  <a:pt x="1106562" y="1889775"/>
                  <a:pt x="1155757" y="1891472"/>
                  <a:pt x="1194077" y="1873759"/>
                </a:cubicBezTo>
                <a:cubicBezTo>
                  <a:pt x="1284843" y="1831734"/>
                  <a:pt x="1327847" y="1749239"/>
                  <a:pt x="1380079" y="1670425"/>
                </a:cubicBezTo>
                <a:cubicBezTo>
                  <a:pt x="1392079" y="1652306"/>
                  <a:pt x="1410415" y="1634760"/>
                  <a:pt x="1428439" y="1622544"/>
                </a:cubicBezTo>
                <a:cubicBezTo>
                  <a:pt x="1527787" y="1555229"/>
                  <a:pt x="1595437" y="1467570"/>
                  <a:pt x="1661701" y="1369800"/>
                </a:cubicBezTo>
                <a:cubicBezTo>
                  <a:pt x="1663900" y="1366549"/>
                  <a:pt x="1665311" y="1362987"/>
                  <a:pt x="1665000" y="1358995"/>
                </a:cubicBezTo>
                <a:cubicBezTo>
                  <a:pt x="1663757" y="1343026"/>
                  <a:pt x="1635979" y="1326484"/>
                  <a:pt x="1623621" y="1319600"/>
                </a:cubicBezTo>
                <a:cubicBezTo>
                  <a:pt x="1614011" y="1314221"/>
                  <a:pt x="1558337" y="1293113"/>
                  <a:pt x="1561421" y="1279631"/>
                </a:cubicBezTo>
                <a:cubicBezTo>
                  <a:pt x="1562759" y="1273726"/>
                  <a:pt x="1568329" y="1272125"/>
                  <a:pt x="1573540" y="1271790"/>
                </a:cubicBezTo>
                <a:cubicBezTo>
                  <a:pt x="1610808" y="1269448"/>
                  <a:pt x="1739391" y="1282356"/>
                  <a:pt x="1747710" y="1327225"/>
                </a:cubicBezTo>
                <a:cubicBezTo>
                  <a:pt x="1752921" y="1355266"/>
                  <a:pt x="1753041" y="1392437"/>
                  <a:pt x="1747304" y="1420502"/>
                </a:cubicBezTo>
                <a:cubicBezTo>
                  <a:pt x="1738913" y="1461474"/>
                  <a:pt x="1654099" y="1473187"/>
                  <a:pt x="1631414" y="1521523"/>
                </a:cubicBezTo>
                <a:cubicBezTo>
                  <a:pt x="1620298" y="1545236"/>
                  <a:pt x="1613820" y="1577819"/>
                  <a:pt x="1622784" y="1603205"/>
                </a:cubicBezTo>
                <a:cubicBezTo>
                  <a:pt x="1627039" y="1615206"/>
                  <a:pt x="1646928" y="1645493"/>
                  <a:pt x="1661055" y="1645851"/>
                </a:cubicBezTo>
                <a:cubicBezTo>
                  <a:pt x="1695287" y="1644011"/>
                  <a:pt x="1728610" y="1626895"/>
                  <a:pt x="1758348" y="1611118"/>
                </a:cubicBezTo>
                <a:cubicBezTo>
                  <a:pt x="1808715" y="1584392"/>
                  <a:pt x="1849544" y="1552575"/>
                  <a:pt x="1894413" y="1518487"/>
                </a:cubicBezTo>
                <a:cubicBezTo>
                  <a:pt x="1935410" y="1487363"/>
                  <a:pt x="1935601" y="1393967"/>
                  <a:pt x="1941745" y="1346445"/>
                </a:cubicBezTo>
                <a:cubicBezTo>
                  <a:pt x="1942844" y="1337958"/>
                  <a:pt x="1944781" y="1328516"/>
                  <a:pt x="1947052" y="1318524"/>
                </a:cubicBezTo>
                <a:cubicBezTo>
                  <a:pt x="1946478" y="1316946"/>
                  <a:pt x="1945856" y="1315345"/>
                  <a:pt x="1945235" y="1313743"/>
                </a:cubicBezTo>
                <a:cubicBezTo>
                  <a:pt x="1933044" y="1282261"/>
                  <a:pt x="1943824" y="1245662"/>
                  <a:pt x="1931657" y="1214586"/>
                </a:cubicBezTo>
                <a:cubicBezTo>
                  <a:pt x="1917601" y="1178681"/>
                  <a:pt x="1894676" y="1142012"/>
                  <a:pt x="1867042" y="1108282"/>
                </a:cubicBezTo>
                <a:cubicBezTo>
                  <a:pt x="1796715" y="1060353"/>
                  <a:pt x="1706092" y="1013882"/>
                  <a:pt x="1664450" y="988615"/>
                </a:cubicBezTo>
                <a:cubicBezTo>
                  <a:pt x="1613700" y="957778"/>
                  <a:pt x="1563644" y="924598"/>
                  <a:pt x="1515906" y="889267"/>
                </a:cubicBezTo>
                <a:cubicBezTo>
                  <a:pt x="1508519" y="883793"/>
                  <a:pt x="1447682" y="843704"/>
                  <a:pt x="1457459" y="830437"/>
                </a:cubicBezTo>
                <a:cubicBezTo>
                  <a:pt x="1460088" y="826828"/>
                  <a:pt x="1464320" y="826302"/>
                  <a:pt x="1468216" y="827641"/>
                </a:cubicBezTo>
                <a:cubicBezTo>
                  <a:pt x="1576624" y="865123"/>
                  <a:pt x="1652904" y="926415"/>
                  <a:pt x="1749073" y="983189"/>
                </a:cubicBezTo>
                <a:cubicBezTo>
                  <a:pt x="1794014" y="1009723"/>
                  <a:pt x="1840174" y="1050122"/>
                  <a:pt x="1878039" y="1095947"/>
                </a:cubicBezTo>
                <a:cubicBezTo>
                  <a:pt x="1922932" y="1126784"/>
                  <a:pt x="1960032" y="1158745"/>
                  <a:pt x="1972821" y="1187789"/>
                </a:cubicBezTo>
                <a:cubicBezTo>
                  <a:pt x="1989100" y="1224746"/>
                  <a:pt x="1973944" y="1273870"/>
                  <a:pt x="1963952" y="1317185"/>
                </a:cubicBezTo>
                <a:cubicBezTo>
                  <a:pt x="1980399" y="1362987"/>
                  <a:pt x="1985060" y="1404437"/>
                  <a:pt x="1968566" y="1453060"/>
                </a:cubicBezTo>
                <a:cubicBezTo>
                  <a:pt x="1953602" y="1497116"/>
                  <a:pt x="1936557" y="1509738"/>
                  <a:pt x="1914207" y="1545165"/>
                </a:cubicBezTo>
                <a:cubicBezTo>
                  <a:pt x="1908948" y="1553484"/>
                  <a:pt x="1905147" y="1561898"/>
                  <a:pt x="1902780" y="1571508"/>
                </a:cubicBezTo>
                <a:cubicBezTo>
                  <a:pt x="1892429" y="1613771"/>
                  <a:pt x="1924796" y="1664378"/>
                  <a:pt x="1956685" y="1689979"/>
                </a:cubicBezTo>
                <a:cubicBezTo>
                  <a:pt x="1973466" y="1703438"/>
                  <a:pt x="2005570" y="1696314"/>
                  <a:pt x="2020989" y="1683358"/>
                </a:cubicBezTo>
                <a:cubicBezTo>
                  <a:pt x="2057300" y="1652808"/>
                  <a:pt x="2090432" y="1573014"/>
                  <a:pt x="2114337" y="1530009"/>
                </a:cubicBezTo>
                <a:cubicBezTo>
                  <a:pt x="2121819" y="1516527"/>
                  <a:pt x="2135875" y="1497140"/>
                  <a:pt x="2148831" y="1477945"/>
                </a:cubicBezTo>
                <a:cubicBezTo>
                  <a:pt x="2154353" y="1452271"/>
                  <a:pt x="2158417" y="1426454"/>
                  <a:pt x="2160664" y="1400039"/>
                </a:cubicBezTo>
                <a:cubicBezTo>
                  <a:pt x="2166449" y="1332126"/>
                  <a:pt x="2159302" y="1254292"/>
                  <a:pt x="2148760" y="1183558"/>
                </a:cubicBezTo>
                <a:cubicBezTo>
                  <a:pt x="2123994" y="1108927"/>
                  <a:pt x="2090289" y="1037237"/>
                  <a:pt x="2061986" y="985579"/>
                </a:cubicBezTo>
                <a:cubicBezTo>
                  <a:pt x="2038392" y="942455"/>
                  <a:pt x="1991299" y="902749"/>
                  <a:pt x="1935362" y="867633"/>
                </a:cubicBezTo>
                <a:cubicBezTo>
                  <a:pt x="1869385" y="840406"/>
                  <a:pt x="1798651" y="820158"/>
                  <a:pt x="1742571" y="800556"/>
                </a:cubicBezTo>
                <a:cubicBezTo>
                  <a:pt x="1655271" y="770030"/>
                  <a:pt x="1574496" y="727862"/>
                  <a:pt x="1488798" y="696021"/>
                </a:cubicBezTo>
                <a:cubicBezTo>
                  <a:pt x="1463459" y="686603"/>
                  <a:pt x="1437762" y="679288"/>
                  <a:pt x="1411514" y="672905"/>
                </a:cubicBezTo>
                <a:cubicBezTo>
                  <a:pt x="1403530" y="670969"/>
                  <a:pt x="1375896" y="666499"/>
                  <a:pt x="1371856" y="658754"/>
                </a:cubicBezTo>
                <a:cubicBezTo>
                  <a:pt x="1370733" y="656602"/>
                  <a:pt x="1370278" y="654164"/>
                  <a:pt x="1370661" y="651750"/>
                </a:cubicBezTo>
                <a:cubicBezTo>
                  <a:pt x="1375466" y="622347"/>
                  <a:pt x="1481937" y="650028"/>
                  <a:pt x="1496878" y="654451"/>
                </a:cubicBezTo>
                <a:cubicBezTo>
                  <a:pt x="1550902" y="670467"/>
                  <a:pt x="1604234" y="701973"/>
                  <a:pt x="1658235" y="721790"/>
                </a:cubicBezTo>
                <a:cubicBezTo>
                  <a:pt x="1735280" y="750070"/>
                  <a:pt x="1850285" y="795106"/>
                  <a:pt x="1942820" y="853051"/>
                </a:cubicBezTo>
                <a:cubicBezTo>
                  <a:pt x="2006909" y="879538"/>
                  <a:pt x="2066719" y="912670"/>
                  <a:pt x="2106090" y="958638"/>
                </a:cubicBezTo>
                <a:cubicBezTo>
                  <a:pt x="2156959" y="1018018"/>
                  <a:pt x="2145963" y="1068026"/>
                  <a:pt x="2157987" y="1138139"/>
                </a:cubicBezTo>
                <a:cubicBezTo>
                  <a:pt x="2160282" y="1151597"/>
                  <a:pt x="2162529" y="1165462"/>
                  <a:pt x="2164656" y="1179614"/>
                </a:cubicBezTo>
                <a:cubicBezTo>
                  <a:pt x="2193820" y="1268013"/>
                  <a:pt x="2210553" y="1360548"/>
                  <a:pt x="2192553" y="1431259"/>
                </a:cubicBezTo>
                <a:cubicBezTo>
                  <a:pt x="2188800" y="1446008"/>
                  <a:pt x="2177063" y="1465084"/>
                  <a:pt x="2164154" y="1484208"/>
                </a:cubicBezTo>
                <a:cubicBezTo>
                  <a:pt x="2162648" y="1491068"/>
                  <a:pt x="2161047" y="1497905"/>
                  <a:pt x="2159326" y="1504742"/>
                </a:cubicBezTo>
                <a:cubicBezTo>
                  <a:pt x="2157676" y="1511339"/>
                  <a:pt x="2149501" y="1538615"/>
                  <a:pt x="2148090" y="1548272"/>
                </a:cubicBezTo>
                <a:cubicBezTo>
                  <a:pt x="2174816" y="1564193"/>
                  <a:pt x="2206585" y="1573133"/>
                  <a:pt x="2230251" y="1546886"/>
                </a:cubicBezTo>
                <a:cubicBezTo>
                  <a:pt x="2242681" y="1533117"/>
                  <a:pt x="2253056" y="1507252"/>
                  <a:pt x="2253845" y="1488558"/>
                </a:cubicBezTo>
                <a:cubicBezTo>
                  <a:pt x="2255662" y="1446056"/>
                  <a:pt x="2248514" y="1403768"/>
                  <a:pt x="2251526" y="1360453"/>
                </a:cubicBezTo>
                <a:cubicBezTo>
                  <a:pt x="2254180" y="1322373"/>
                  <a:pt x="2267686" y="1281089"/>
                  <a:pt x="2265008" y="1243822"/>
                </a:cubicBezTo>
                <a:cubicBezTo>
                  <a:pt x="2262522" y="1209351"/>
                  <a:pt x="2250881" y="1175239"/>
                  <a:pt x="2240315" y="1142537"/>
                </a:cubicBezTo>
                <a:cubicBezTo>
                  <a:pt x="2229127" y="1107900"/>
                  <a:pt x="2193677" y="1022679"/>
                  <a:pt x="2185501" y="976854"/>
                </a:cubicBezTo>
                <a:cubicBezTo>
                  <a:pt x="2177924" y="968129"/>
                  <a:pt x="2170776" y="958949"/>
                  <a:pt x="2166091" y="947403"/>
                </a:cubicBezTo>
                <a:cubicBezTo>
                  <a:pt x="2142162" y="888406"/>
                  <a:pt x="2105397" y="765010"/>
                  <a:pt x="2044846" y="736133"/>
                </a:cubicBezTo>
                <a:cubicBezTo>
                  <a:pt x="1840556" y="638722"/>
                  <a:pt x="1612386" y="584386"/>
                  <a:pt x="1400781" y="504903"/>
                </a:cubicBezTo>
                <a:cubicBezTo>
                  <a:pt x="1372430" y="494265"/>
                  <a:pt x="1338605" y="491062"/>
                  <a:pt x="1306931" y="496751"/>
                </a:cubicBezTo>
                <a:cubicBezTo>
                  <a:pt x="1216667" y="621701"/>
                  <a:pt x="1143112" y="782245"/>
                  <a:pt x="1075390" y="920988"/>
                </a:cubicBezTo>
                <a:cubicBezTo>
                  <a:pt x="1003652" y="1067931"/>
                  <a:pt x="909204" y="1273703"/>
                  <a:pt x="800103" y="1394158"/>
                </a:cubicBezTo>
                <a:cubicBezTo>
                  <a:pt x="766445" y="1431307"/>
                  <a:pt x="647973" y="1556232"/>
                  <a:pt x="589574" y="1540192"/>
                </a:cubicBezTo>
                <a:cubicBezTo>
                  <a:pt x="571598" y="1534790"/>
                  <a:pt x="594379" y="1519013"/>
                  <a:pt x="599710" y="1515260"/>
                </a:cubicBezTo>
                <a:cubicBezTo>
                  <a:pt x="613144" y="1505817"/>
                  <a:pt x="626363" y="1496327"/>
                  <a:pt x="639296" y="1486240"/>
                </a:cubicBezTo>
                <a:cubicBezTo>
                  <a:pt x="683639" y="1451626"/>
                  <a:pt x="723847" y="1411920"/>
                  <a:pt x="758198" y="1367314"/>
                </a:cubicBezTo>
                <a:cubicBezTo>
                  <a:pt x="827761" y="1276954"/>
                  <a:pt x="881307" y="1159390"/>
                  <a:pt x="942097" y="1061094"/>
                </a:cubicBezTo>
                <a:cubicBezTo>
                  <a:pt x="968273" y="1018735"/>
                  <a:pt x="992106" y="974822"/>
                  <a:pt x="1014648" y="930407"/>
                </a:cubicBezTo>
                <a:cubicBezTo>
                  <a:pt x="1053421" y="854079"/>
                  <a:pt x="1088227" y="776030"/>
                  <a:pt x="1124131" y="698316"/>
                </a:cubicBezTo>
                <a:cubicBezTo>
                  <a:pt x="1147630" y="647423"/>
                  <a:pt x="1177009" y="580035"/>
                  <a:pt x="1210236" y="535262"/>
                </a:cubicBezTo>
                <a:cubicBezTo>
                  <a:pt x="1231416" y="506720"/>
                  <a:pt x="1263209" y="489365"/>
                  <a:pt x="1297752" y="481883"/>
                </a:cubicBezTo>
                <a:cubicBezTo>
                  <a:pt x="1316899" y="459340"/>
                  <a:pt x="1363250" y="430918"/>
                  <a:pt x="1389474" y="429699"/>
                </a:cubicBezTo>
                <a:cubicBezTo>
                  <a:pt x="1446415" y="427021"/>
                  <a:pt x="1518846" y="446073"/>
                  <a:pt x="1577795" y="451380"/>
                </a:cubicBezTo>
                <a:cubicBezTo>
                  <a:pt x="1702889" y="462663"/>
                  <a:pt x="1827958" y="475667"/>
                  <a:pt x="1953099" y="485994"/>
                </a:cubicBezTo>
                <a:cubicBezTo>
                  <a:pt x="1995028" y="489460"/>
                  <a:pt x="2033730" y="478632"/>
                  <a:pt x="2075300" y="493213"/>
                </a:cubicBezTo>
                <a:cubicBezTo>
                  <a:pt x="2115556" y="507317"/>
                  <a:pt x="2159039" y="569374"/>
                  <a:pt x="2185382" y="602315"/>
                </a:cubicBezTo>
                <a:cubicBezTo>
                  <a:pt x="2204529" y="626267"/>
                  <a:pt x="2227717" y="647016"/>
                  <a:pt x="2247940" y="667527"/>
                </a:cubicBezTo>
                <a:cubicBezTo>
                  <a:pt x="2249685" y="668531"/>
                  <a:pt x="2251694" y="669176"/>
                  <a:pt x="2253845" y="669583"/>
                </a:cubicBezTo>
                <a:cubicBezTo>
                  <a:pt x="2254251" y="668722"/>
                  <a:pt x="2254610" y="667933"/>
                  <a:pt x="2254873" y="667264"/>
                </a:cubicBezTo>
                <a:cubicBezTo>
                  <a:pt x="2259821" y="654284"/>
                  <a:pt x="2262690" y="640514"/>
                  <a:pt x="2263359" y="626650"/>
                </a:cubicBezTo>
                <a:cubicBezTo>
                  <a:pt x="2265176" y="588832"/>
                  <a:pt x="2260562" y="549963"/>
                  <a:pt x="2258889" y="512146"/>
                </a:cubicBezTo>
                <a:cubicBezTo>
                  <a:pt x="2257813" y="487763"/>
                  <a:pt x="2271702" y="468376"/>
                  <a:pt x="2297065" y="472894"/>
                </a:cubicBezTo>
                <a:cubicBezTo>
                  <a:pt x="2348699" y="470982"/>
                  <a:pt x="2397751" y="470982"/>
                  <a:pt x="2449433" y="464767"/>
                </a:cubicBezTo>
                <a:cubicBezTo>
                  <a:pt x="2469920" y="462305"/>
                  <a:pt x="2495043" y="455922"/>
                  <a:pt x="2487609" y="429197"/>
                </a:cubicBezTo>
                <a:cubicBezTo>
                  <a:pt x="2484980" y="419754"/>
                  <a:pt x="2463298" y="405244"/>
                  <a:pt x="2454955" y="399172"/>
                </a:cubicBezTo>
                <a:cubicBezTo>
                  <a:pt x="2440923" y="388917"/>
                  <a:pt x="2422206" y="375100"/>
                  <a:pt x="2426963" y="355068"/>
                </a:cubicBezTo>
                <a:cubicBezTo>
                  <a:pt x="2433800" y="326311"/>
                  <a:pt x="2462007" y="313617"/>
                  <a:pt x="2488207" y="307904"/>
                </a:cubicBezTo>
                <a:cubicBezTo>
                  <a:pt x="2519952" y="300972"/>
                  <a:pt x="2611651" y="285027"/>
                  <a:pt x="2636416" y="307952"/>
                </a:cubicBezTo>
                <a:cubicBezTo>
                  <a:pt x="2651763" y="322151"/>
                  <a:pt x="2653914" y="343833"/>
                  <a:pt x="2648249" y="363100"/>
                </a:cubicBezTo>
                <a:cubicBezTo>
                  <a:pt x="2643659" y="378734"/>
                  <a:pt x="2629125" y="400272"/>
                  <a:pt x="2627356" y="413993"/>
                </a:cubicBezTo>
                <a:cubicBezTo>
                  <a:pt x="2625755" y="426280"/>
                  <a:pt x="2634552" y="443755"/>
                  <a:pt x="2647867" y="442320"/>
                </a:cubicBezTo>
                <a:cubicBezTo>
                  <a:pt x="2688863" y="437898"/>
                  <a:pt x="2735358" y="432376"/>
                  <a:pt x="2776522" y="432974"/>
                </a:cubicBezTo>
                <a:cubicBezTo>
                  <a:pt x="2780179" y="433021"/>
                  <a:pt x="2783598" y="434695"/>
                  <a:pt x="2785271" y="438113"/>
                </a:cubicBezTo>
                <a:cubicBezTo>
                  <a:pt x="2798251" y="464241"/>
                  <a:pt x="2677795" y="483293"/>
                  <a:pt x="2668329" y="484703"/>
                </a:cubicBezTo>
                <a:cubicBezTo>
                  <a:pt x="2583204" y="497421"/>
                  <a:pt x="2443146" y="498353"/>
                  <a:pt x="2367894" y="532489"/>
                </a:cubicBezTo>
                <a:cubicBezTo>
                  <a:pt x="2293431" y="566242"/>
                  <a:pt x="2330292" y="662315"/>
                  <a:pt x="2282435" y="681893"/>
                </a:cubicBezTo>
                <a:cubicBezTo>
                  <a:pt x="2278443" y="683519"/>
                  <a:pt x="2272228" y="685049"/>
                  <a:pt x="2265606" y="685790"/>
                </a:cubicBezTo>
                <a:cubicBezTo>
                  <a:pt x="2308611" y="732906"/>
                  <a:pt x="2346930" y="789919"/>
                  <a:pt x="2372149" y="848127"/>
                </a:cubicBezTo>
                <a:cubicBezTo>
                  <a:pt x="2385966" y="880016"/>
                  <a:pt x="2383146" y="915705"/>
                  <a:pt x="2394787" y="947140"/>
                </a:cubicBezTo>
                <a:cubicBezTo>
                  <a:pt x="2403656" y="971117"/>
                  <a:pt x="2427847" y="1006806"/>
                  <a:pt x="2440087" y="1032576"/>
                </a:cubicBezTo>
                <a:cubicBezTo>
                  <a:pt x="2445657" y="1044265"/>
                  <a:pt x="2451322" y="1057150"/>
                  <a:pt x="2455744" y="1070226"/>
                </a:cubicBezTo>
                <a:cubicBezTo>
                  <a:pt x="2456414" y="1070489"/>
                  <a:pt x="2457083" y="1070704"/>
                  <a:pt x="2457728" y="1070895"/>
                </a:cubicBezTo>
                <a:cubicBezTo>
                  <a:pt x="2473147" y="1072951"/>
                  <a:pt x="2487370" y="1071995"/>
                  <a:pt x="2502717" y="1071636"/>
                </a:cubicBezTo>
                <a:cubicBezTo>
                  <a:pt x="2509410" y="1071493"/>
                  <a:pt x="2528271" y="1062098"/>
                  <a:pt x="2528128" y="1053827"/>
                </a:cubicBezTo>
                <a:cubicBezTo>
                  <a:pt x="2527936" y="1041994"/>
                  <a:pt x="2507857" y="1020384"/>
                  <a:pt x="2502980" y="1004177"/>
                </a:cubicBezTo>
                <a:cubicBezTo>
                  <a:pt x="2498319" y="988663"/>
                  <a:pt x="2502932" y="971906"/>
                  <a:pt x="2510940" y="958352"/>
                </a:cubicBezTo>
                <a:cubicBezTo>
                  <a:pt x="2529945" y="926176"/>
                  <a:pt x="2605316" y="879562"/>
                  <a:pt x="2641938" y="884462"/>
                </a:cubicBezTo>
                <a:cubicBezTo>
                  <a:pt x="2676767" y="889147"/>
                  <a:pt x="2698544" y="920845"/>
                  <a:pt x="2696584" y="954885"/>
                </a:cubicBezTo>
                <a:cubicBezTo>
                  <a:pt x="2694553" y="990001"/>
                  <a:pt x="2671986" y="1019452"/>
                  <a:pt x="2666608" y="1052297"/>
                </a:cubicBezTo>
                <a:cubicBezTo>
                  <a:pt x="2665054" y="1061739"/>
                  <a:pt x="2668950" y="1084999"/>
                  <a:pt x="2681405" y="1084114"/>
                </a:cubicBezTo>
                <a:cubicBezTo>
                  <a:pt x="2726919" y="1074313"/>
                  <a:pt x="2766219" y="1057030"/>
                  <a:pt x="2810060" y="1045269"/>
                </a:cubicBezTo>
                <a:cubicBezTo>
                  <a:pt x="2820267" y="1042544"/>
                  <a:pt x="2873312" y="1031954"/>
                  <a:pt x="2889304" y="1027054"/>
                </a:cubicBezTo>
                <a:cubicBezTo>
                  <a:pt x="2868866" y="974607"/>
                  <a:pt x="2857415" y="916566"/>
                  <a:pt x="2853925" y="860701"/>
                </a:cubicBezTo>
                <a:cubicBezTo>
                  <a:pt x="2852778" y="842270"/>
                  <a:pt x="2856268" y="815760"/>
                  <a:pt x="2858945" y="797473"/>
                </a:cubicBezTo>
                <a:cubicBezTo>
                  <a:pt x="2862029" y="776269"/>
                  <a:pt x="2867168" y="741129"/>
                  <a:pt x="2891743" y="734675"/>
                </a:cubicBezTo>
                <a:cubicBezTo>
                  <a:pt x="2909312" y="730061"/>
                  <a:pt x="2935345" y="742325"/>
                  <a:pt x="2957385" y="754468"/>
                </a:cubicBezTo>
                <a:cubicBezTo>
                  <a:pt x="2991354" y="760540"/>
                  <a:pt x="3026637" y="771082"/>
                  <a:pt x="3041243" y="748970"/>
                </a:cubicBezTo>
                <a:cubicBezTo>
                  <a:pt x="3048581" y="734532"/>
                  <a:pt x="2993983" y="645773"/>
                  <a:pt x="2984254" y="630785"/>
                </a:cubicBezTo>
                <a:cubicBezTo>
                  <a:pt x="2977489" y="620410"/>
                  <a:pt x="2970987" y="614195"/>
                  <a:pt x="2964556" y="610896"/>
                </a:cubicBezTo>
                <a:cubicBezTo>
                  <a:pt x="2946365" y="622395"/>
                  <a:pt x="2922723" y="643598"/>
                  <a:pt x="2915695" y="647853"/>
                </a:cubicBezTo>
                <a:cubicBezTo>
                  <a:pt x="2891145" y="662698"/>
                  <a:pt x="2852634" y="648164"/>
                  <a:pt x="2841184" y="624092"/>
                </a:cubicBezTo>
                <a:cubicBezTo>
                  <a:pt x="2831407" y="603534"/>
                  <a:pt x="2820626" y="556657"/>
                  <a:pt x="2814793" y="533732"/>
                </a:cubicBezTo>
                <a:cubicBezTo>
                  <a:pt x="2811494" y="520847"/>
                  <a:pt x="2784769" y="432567"/>
                  <a:pt x="2810204" y="430655"/>
                </a:cubicBezTo>
                <a:cubicBezTo>
                  <a:pt x="2896715" y="424105"/>
                  <a:pt x="2982915" y="407850"/>
                  <a:pt x="3069307" y="403475"/>
                </a:cubicBezTo>
                <a:cubicBezTo>
                  <a:pt x="3085443" y="402662"/>
                  <a:pt x="3110016" y="403164"/>
                  <a:pt x="3118814" y="419467"/>
                </a:cubicBezTo>
                <a:cubicBezTo>
                  <a:pt x="3133085" y="445906"/>
                  <a:pt x="3103729" y="477628"/>
                  <a:pt x="3105427" y="502656"/>
                </a:cubicBezTo>
                <a:cubicBezTo>
                  <a:pt x="3106718" y="521899"/>
                  <a:pt x="3124240" y="538561"/>
                  <a:pt x="3141427" y="545182"/>
                </a:cubicBezTo>
                <a:cubicBezTo>
                  <a:pt x="3163491" y="553669"/>
                  <a:pt x="3239007" y="531963"/>
                  <a:pt x="3259469" y="518648"/>
                </a:cubicBezTo>
                <a:cubicBezTo>
                  <a:pt x="3267381" y="513509"/>
                  <a:pt x="3304434" y="492688"/>
                  <a:pt x="3301398" y="481142"/>
                </a:cubicBezTo>
                <a:cubicBezTo>
                  <a:pt x="3297908" y="467803"/>
                  <a:pt x="3266592" y="452575"/>
                  <a:pt x="3255716" y="440814"/>
                </a:cubicBezTo>
                <a:cubicBezTo>
                  <a:pt x="3243453" y="427571"/>
                  <a:pt x="3239007" y="399244"/>
                  <a:pt x="3260090" y="393435"/>
                </a:cubicBezTo>
                <a:cubicBezTo>
                  <a:pt x="3292027" y="384638"/>
                  <a:pt x="3390371" y="373140"/>
                  <a:pt x="3423479" y="375029"/>
                </a:cubicBezTo>
                <a:cubicBezTo>
                  <a:pt x="3444659" y="376869"/>
                  <a:pt x="3441408" y="453532"/>
                  <a:pt x="3441838" y="468209"/>
                </a:cubicBezTo>
                <a:cubicBezTo>
                  <a:pt x="3442531" y="490871"/>
                  <a:pt x="3446021" y="509277"/>
                  <a:pt x="3449487" y="529764"/>
                </a:cubicBezTo>
                <a:cubicBezTo>
                  <a:pt x="3451687" y="528712"/>
                  <a:pt x="3453934" y="527684"/>
                  <a:pt x="3456157" y="526704"/>
                </a:cubicBezTo>
                <a:cubicBezTo>
                  <a:pt x="3497321" y="427882"/>
                  <a:pt x="3584788" y="86307"/>
                  <a:pt x="3681339" y="70291"/>
                </a:cubicBezTo>
                <a:cubicBezTo>
                  <a:pt x="3797899" y="50952"/>
                  <a:pt x="3927247" y="45813"/>
                  <a:pt x="4045600" y="36418"/>
                </a:cubicBezTo>
                <a:cubicBezTo>
                  <a:pt x="4081528" y="33550"/>
                  <a:pt x="4117457" y="30585"/>
                  <a:pt x="4153338" y="27263"/>
                </a:cubicBezTo>
                <a:cubicBezTo>
                  <a:pt x="4230885" y="20067"/>
                  <a:pt x="4340465" y="-16483"/>
                  <a:pt x="4413637" y="8784"/>
                </a:cubicBezTo>
                <a:cubicBezTo>
                  <a:pt x="4519583" y="45382"/>
                  <a:pt x="4608986" y="161918"/>
                  <a:pt x="4690071" y="237385"/>
                </a:cubicBezTo>
                <a:cubicBezTo>
                  <a:pt x="4818655" y="357052"/>
                  <a:pt x="4959262" y="463070"/>
                  <a:pt x="5093009" y="576665"/>
                </a:cubicBezTo>
                <a:cubicBezTo>
                  <a:pt x="5258908" y="717535"/>
                  <a:pt x="5940336" y="940566"/>
                  <a:pt x="6165136" y="975754"/>
                </a:cubicBezTo>
                <a:cubicBezTo>
                  <a:pt x="6169583" y="976447"/>
                  <a:pt x="6172642" y="980655"/>
                  <a:pt x="6171949" y="985077"/>
                </a:cubicBezTo>
                <a:cubicBezTo>
                  <a:pt x="6171256" y="989523"/>
                  <a:pt x="6167049" y="992583"/>
                  <a:pt x="6162602" y="991890"/>
                </a:cubicBezTo>
                <a:cubicBezTo>
                  <a:pt x="5934408" y="956200"/>
                  <a:pt x="5250972" y="732261"/>
                  <a:pt x="5082420" y="589119"/>
                </a:cubicBezTo>
                <a:cubicBezTo>
                  <a:pt x="4948457" y="475357"/>
                  <a:pt x="4807706" y="369220"/>
                  <a:pt x="4678908" y="249361"/>
                </a:cubicBezTo>
                <a:cubicBezTo>
                  <a:pt x="4600739" y="176619"/>
                  <a:pt x="4509949" y="59367"/>
                  <a:pt x="4408282" y="24251"/>
                </a:cubicBezTo>
                <a:cubicBezTo>
                  <a:pt x="4340560" y="848"/>
                  <a:pt x="4227754" y="36801"/>
                  <a:pt x="4154820" y="43542"/>
                </a:cubicBezTo>
                <a:cubicBezTo>
                  <a:pt x="4118868" y="46865"/>
                  <a:pt x="4082867" y="49853"/>
                  <a:pt x="4046867" y="52721"/>
                </a:cubicBezTo>
                <a:cubicBezTo>
                  <a:pt x="3929040" y="62092"/>
                  <a:pt x="3800050" y="67184"/>
                  <a:pt x="3683993" y="86427"/>
                </a:cubicBezTo>
                <a:cubicBezTo>
                  <a:pt x="3605490" y="99455"/>
                  <a:pt x="3517568" y="409738"/>
                  <a:pt x="3476906" y="518361"/>
                </a:cubicBezTo>
                <a:cubicBezTo>
                  <a:pt x="3539346" y="495221"/>
                  <a:pt x="3611060" y="486185"/>
                  <a:pt x="3677108" y="487835"/>
                </a:cubicBezTo>
                <a:cubicBezTo>
                  <a:pt x="3691356" y="488193"/>
                  <a:pt x="3705292" y="489986"/>
                  <a:pt x="3719611" y="489102"/>
                </a:cubicBezTo>
                <a:cubicBezTo>
                  <a:pt x="3752145" y="487094"/>
                  <a:pt x="3800863" y="409212"/>
                  <a:pt x="3811859" y="382152"/>
                </a:cubicBezTo>
                <a:cubicBezTo>
                  <a:pt x="3816019" y="371897"/>
                  <a:pt x="3819437" y="361283"/>
                  <a:pt x="3821732" y="350454"/>
                </a:cubicBezTo>
                <a:cubicBezTo>
                  <a:pt x="3821971" y="349403"/>
                  <a:pt x="3822162" y="348327"/>
                  <a:pt x="3822353" y="347227"/>
                </a:cubicBezTo>
                <a:cubicBezTo>
                  <a:pt x="3809660" y="332406"/>
                  <a:pt x="3799883" y="313904"/>
                  <a:pt x="3792329" y="296000"/>
                </a:cubicBezTo>
                <a:cubicBezTo>
                  <a:pt x="3787429" y="284406"/>
                  <a:pt x="3753054" y="191512"/>
                  <a:pt x="3775548" y="185894"/>
                </a:cubicBezTo>
                <a:cubicBezTo>
                  <a:pt x="3779205" y="184986"/>
                  <a:pt x="3782695" y="186468"/>
                  <a:pt x="3785134" y="189169"/>
                </a:cubicBezTo>
                <a:cubicBezTo>
                  <a:pt x="3815995" y="223305"/>
                  <a:pt x="3843772" y="291840"/>
                  <a:pt x="3839517" y="341681"/>
                </a:cubicBezTo>
                <a:cubicBezTo>
                  <a:pt x="3860912" y="362742"/>
                  <a:pt x="3887685" y="364008"/>
                  <a:pt x="3917016" y="361498"/>
                </a:cubicBezTo>
                <a:cubicBezTo>
                  <a:pt x="3940276" y="359538"/>
                  <a:pt x="3978093" y="352534"/>
                  <a:pt x="3996308" y="337092"/>
                </a:cubicBezTo>
                <a:cubicBezTo>
                  <a:pt x="3998244" y="335442"/>
                  <a:pt x="4000109" y="333482"/>
                  <a:pt x="4001830" y="331283"/>
                </a:cubicBezTo>
                <a:cubicBezTo>
                  <a:pt x="3993918" y="305538"/>
                  <a:pt x="3985838" y="267768"/>
                  <a:pt x="4002595" y="262174"/>
                </a:cubicBezTo>
                <a:cubicBezTo>
                  <a:pt x="4010914" y="259425"/>
                  <a:pt x="4017679" y="266836"/>
                  <a:pt x="4021958" y="272884"/>
                </a:cubicBezTo>
                <a:cubicBezTo>
                  <a:pt x="4034197" y="290191"/>
                  <a:pt x="4030946" y="315195"/>
                  <a:pt x="4019926" y="333793"/>
                </a:cubicBezTo>
                <a:cubicBezTo>
                  <a:pt x="4021815" y="339578"/>
                  <a:pt x="4023536" y="344263"/>
                  <a:pt x="4024659" y="346964"/>
                </a:cubicBezTo>
                <a:cubicBezTo>
                  <a:pt x="4036157" y="374694"/>
                  <a:pt x="4063552" y="413563"/>
                  <a:pt x="4086955" y="431898"/>
                </a:cubicBezTo>
                <a:cubicBezTo>
                  <a:pt x="4108565" y="448846"/>
                  <a:pt x="4123051" y="471317"/>
                  <a:pt x="4146980" y="484608"/>
                </a:cubicBezTo>
                <a:cubicBezTo>
                  <a:pt x="4153219" y="488074"/>
                  <a:pt x="4159577" y="491349"/>
                  <a:pt x="4165984" y="494504"/>
                </a:cubicBezTo>
                <a:cubicBezTo>
                  <a:pt x="4172892" y="497923"/>
                  <a:pt x="4268344" y="533756"/>
                  <a:pt x="4231961" y="550011"/>
                </a:cubicBezTo>
                <a:cubicBezTo>
                  <a:pt x="4196726" y="565764"/>
                  <a:pt x="4150135" y="551278"/>
                  <a:pt x="4113083" y="551421"/>
                </a:cubicBezTo>
                <a:cubicBezTo>
                  <a:pt x="4065154" y="551589"/>
                  <a:pt x="4018277" y="547788"/>
                  <a:pt x="3971519" y="536863"/>
                </a:cubicBezTo>
                <a:cubicBezTo>
                  <a:pt x="3941997" y="529955"/>
                  <a:pt x="3913502" y="519652"/>
                  <a:pt x="3884195" y="512815"/>
                </a:cubicBezTo>
                <a:cubicBezTo>
                  <a:pt x="3854840" y="505979"/>
                  <a:pt x="3828640" y="505046"/>
                  <a:pt x="3798736" y="509325"/>
                </a:cubicBezTo>
                <a:cubicBezTo>
                  <a:pt x="3729316" y="519222"/>
                  <a:pt x="3657291" y="531461"/>
                  <a:pt x="3586844" y="537820"/>
                </a:cubicBezTo>
                <a:lnTo>
                  <a:pt x="3586844" y="537820"/>
                </a:lnTo>
                <a:close/>
                <a:moveTo>
                  <a:pt x="3734002" y="502512"/>
                </a:moveTo>
                <a:cubicBezTo>
                  <a:pt x="3755062" y="499357"/>
                  <a:pt x="3775978" y="496202"/>
                  <a:pt x="3796656" y="493237"/>
                </a:cubicBezTo>
                <a:cubicBezTo>
                  <a:pt x="3828569" y="488695"/>
                  <a:pt x="3856800" y="489723"/>
                  <a:pt x="3888139" y="496990"/>
                </a:cubicBezTo>
                <a:cubicBezTo>
                  <a:pt x="3917494" y="503803"/>
                  <a:pt x="3945965" y="514130"/>
                  <a:pt x="3975511" y="521039"/>
                </a:cubicBezTo>
                <a:cubicBezTo>
                  <a:pt x="4021002" y="531676"/>
                  <a:pt x="4066612" y="535358"/>
                  <a:pt x="4113298" y="535166"/>
                </a:cubicBezTo>
                <a:cubicBezTo>
                  <a:pt x="4142916" y="535047"/>
                  <a:pt x="4187809" y="546282"/>
                  <a:pt x="4217929" y="537891"/>
                </a:cubicBezTo>
                <a:cubicBezTo>
                  <a:pt x="4200096" y="527684"/>
                  <a:pt x="4150900" y="505453"/>
                  <a:pt x="4139282" y="498998"/>
                </a:cubicBezTo>
                <a:cubicBezTo>
                  <a:pt x="4112844" y="484273"/>
                  <a:pt x="4100222" y="462950"/>
                  <a:pt x="4077130" y="444854"/>
                </a:cubicBezTo>
                <a:cubicBezTo>
                  <a:pt x="4051480" y="424750"/>
                  <a:pt x="4022412" y="383634"/>
                  <a:pt x="4009814" y="353323"/>
                </a:cubicBezTo>
                <a:cubicBezTo>
                  <a:pt x="4009336" y="352200"/>
                  <a:pt x="4008739" y="350670"/>
                  <a:pt x="4008045" y="348829"/>
                </a:cubicBezTo>
                <a:cubicBezTo>
                  <a:pt x="4007759" y="349092"/>
                  <a:pt x="4007472" y="349355"/>
                  <a:pt x="4007161" y="349594"/>
                </a:cubicBezTo>
                <a:cubicBezTo>
                  <a:pt x="3985886" y="367642"/>
                  <a:pt x="3945917" y="375507"/>
                  <a:pt x="3918689" y="377849"/>
                </a:cubicBezTo>
                <a:cubicBezTo>
                  <a:pt x="3887852" y="380479"/>
                  <a:pt x="3859860" y="378566"/>
                  <a:pt x="3836409" y="360471"/>
                </a:cubicBezTo>
                <a:cubicBezTo>
                  <a:pt x="3824266" y="404407"/>
                  <a:pt x="3777891" y="485803"/>
                  <a:pt x="3734049" y="502512"/>
                </a:cubicBezTo>
                <a:lnTo>
                  <a:pt x="3734049" y="502512"/>
                </a:lnTo>
                <a:close/>
                <a:moveTo>
                  <a:pt x="3426993" y="556561"/>
                </a:moveTo>
                <a:cubicBezTo>
                  <a:pt x="3402539" y="553908"/>
                  <a:pt x="3367901" y="521780"/>
                  <a:pt x="3362140" y="504831"/>
                </a:cubicBezTo>
                <a:cubicBezTo>
                  <a:pt x="3358697" y="494672"/>
                  <a:pt x="3284569" y="553238"/>
                  <a:pt x="3272855" y="558402"/>
                </a:cubicBezTo>
                <a:cubicBezTo>
                  <a:pt x="3221508" y="580992"/>
                  <a:pt x="3165165" y="597342"/>
                  <a:pt x="3111570" y="571358"/>
                </a:cubicBezTo>
                <a:cubicBezTo>
                  <a:pt x="3084677" y="558306"/>
                  <a:pt x="3068399" y="516688"/>
                  <a:pt x="3071195" y="488504"/>
                </a:cubicBezTo>
                <a:cubicBezTo>
                  <a:pt x="3071769" y="482839"/>
                  <a:pt x="3079323" y="445356"/>
                  <a:pt x="3077506" y="442583"/>
                </a:cubicBezTo>
                <a:cubicBezTo>
                  <a:pt x="3076932" y="442129"/>
                  <a:pt x="3074853" y="442010"/>
                  <a:pt x="3074183" y="441962"/>
                </a:cubicBezTo>
                <a:cubicBezTo>
                  <a:pt x="3022836" y="439643"/>
                  <a:pt x="2975696" y="449779"/>
                  <a:pt x="2925329" y="455492"/>
                </a:cubicBezTo>
                <a:cubicBezTo>
                  <a:pt x="2912850" y="456902"/>
                  <a:pt x="2859830" y="461922"/>
                  <a:pt x="2842284" y="466536"/>
                </a:cubicBezTo>
                <a:cubicBezTo>
                  <a:pt x="2847471" y="509756"/>
                  <a:pt x="2849049" y="531174"/>
                  <a:pt x="2866021" y="576498"/>
                </a:cubicBezTo>
                <a:cubicBezTo>
                  <a:pt x="2868244" y="582426"/>
                  <a:pt x="2878380" y="614004"/>
                  <a:pt x="2885838" y="614841"/>
                </a:cubicBezTo>
                <a:cubicBezTo>
                  <a:pt x="2906420" y="617112"/>
                  <a:pt x="2933815" y="584314"/>
                  <a:pt x="2963959" y="592466"/>
                </a:cubicBezTo>
                <a:cubicBezTo>
                  <a:pt x="2975003" y="586968"/>
                  <a:pt x="2985616" y="585008"/>
                  <a:pt x="2994222" y="590697"/>
                </a:cubicBezTo>
                <a:cubicBezTo>
                  <a:pt x="3028119" y="613167"/>
                  <a:pt x="3041099" y="653853"/>
                  <a:pt x="3058837" y="688611"/>
                </a:cubicBezTo>
                <a:cubicBezTo>
                  <a:pt x="3078606" y="727336"/>
                  <a:pt x="3106264" y="767950"/>
                  <a:pt x="3054008" y="793720"/>
                </a:cubicBezTo>
                <a:cubicBezTo>
                  <a:pt x="3030892" y="805122"/>
                  <a:pt x="2998859" y="795728"/>
                  <a:pt x="2977513" y="784469"/>
                </a:cubicBezTo>
                <a:cubicBezTo>
                  <a:pt x="2971393" y="781241"/>
                  <a:pt x="2961281" y="775194"/>
                  <a:pt x="2950022" y="769050"/>
                </a:cubicBezTo>
                <a:cubicBezTo>
                  <a:pt x="2919902" y="763480"/>
                  <a:pt x="2895974" y="765584"/>
                  <a:pt x="2895782" y="812198"/>
                </a:cubicBezTo>
                <a:cubicBezTo>
                  <a:pt x="2895663" y="842557"/>
                  <a:pt x="2910651" y="1007261"/>
                  <a:pt x="2929560" y="1021293"/>
                </a:cubicBezTo>
                <a:cubicBezTo>
                  <a:pt x="2982079" y="1014743"/>
                  <a:pt x="3037227" y="1019643"/>
                  <a:pt x="3090176" y="1019285"/>
                </a:cubicBezTo>
                <a:cubicBezTo>
                  <a:pt x="3109037" y="1019165"/>
                  <a:pt x="3143196" y="1014695"/>
                  <a:pt x="3156822" y="1030639"/>
                </a:cubicBezTo>
                <a:cubicBezTo>
                  <a:pt x="3163850" y="1038863"/>
                  <a:pt x="3167268" y="1051532"/>
                  <a:pt x="3164543" y="1062074"/>
                </a:cubicBezTo>
                <a:cubicBezTo>
                  <a:pt x="3160073" y="1079357"/>
                  <a:pt x="3137053" y="1108186"/>
                  <a:pt x="3139443" y="1122577"/>
                </a:cubicBezTo>
                <a:cubicBezTo>
                  <a:pt x="3142766" y="1142609"/>
                  <a:pt x="3179818" y="1154872"/>
                  <a:pt x="3196671" y="1158362"/>
                </a:cubicBezTo>
                <a:cubicBezTo>
                  <a:pt x="3217875" y="1162761"/>
                  <a:pt x="3240297" y="1165080"/>
                  <a:pt x="3261907" y="1163765"/>
                </a:cubicBezTo>
                <a:cubicBezTo>
                  <a:pt x="3284449" y="1161733"/>
                  <a:pt x="3337518" y="1137374"/>
                  <a:pt x="3328123" y="1106370"/>
                </a:cubicBezTo>
                <a:cubicBezTo>
                  <a:pt x="3319924" y="1079381"/>
                  <a:pt x="3290306" y="1053421"/>
                  <a:pt x="3286362" y="1027317"/>
                </a:cubicBezTo>
                <a:cubicBezTo>
                  <a:pt x="3282943" y="1004631"/>
                  <a:pt x="3299796" y="988065"/>
                  <a:pt x="3321143" y="984575"/>
                </a:cubicBezTo>
                <a:cubicBezTo>
                  <a:pt x="3371008" y="977380"/>
                  <a:pt x="3420085" y="980965"/>
                  <a:pt x="3469663" y="976973"/>
                </a:cubicBezTo>
                <a:cubicBezTo>
                  <a:pt x="3471121" y="976854"/>
                  <a:pt x="3472508" y="976495"/>
                  <a:pt x="3473727" y="975659"/>
                </a:cubicBezTo>
                <a:cubicBezTo>
                  <a:pt x="3499568" y="957706"/>
                  <a:pt x="3451615" y="834453"/>
                  <a:pt x="3453862" y="786763"/>
                </a:cubicBezTo>
                <a:cubicBezTo>
                  <a:pt x="3409519" y="747488"/>
                  <a:pt x="3378992" y="696906"/>
                  <a:pt x="3390897" y="634849"/>
                </a:cubicBezTo>
                <a:cubicBezTo>
                  <a:pt x="3395344" y="611637"/>
                  <a:pt x="3404021" y="590123"/>
                  <a:pt x="3416690" y="570211"/>
                </a:cubicBezTo>
                <a:cubicBezTo>
                  <a:pt x="3418914" y="566744"/>
                  <a:pt x="3423097" y="561390"/>
                  <a:pt x="3427041" y="556561"/>
                </a:cubicBezTo>
                <a:lnTo>
                  <a:pt x="3427041" y="556561"/>
                </a:lnTo>
                <a:close/>
                <a:moveTo>
                  <a:pt x="2983154" y="603629"/>
                </a:moveTo>
                <a:cubicBezTo>
                  <a:pt x="2988126" y="608195"/>
                  <a:pt x="2993147" y="614195"/>
                  <a:pt x="2998190" y="621964"/>
                </a:cubicBezTo>
                <a:cubicBezTo>
                  <a:pt x="3012605" y="644124"/>
                  <a:pt x="3070813" y="734245"/>
                  <a:pt x="3055155" y="758030"/>
                </a:cubicBezTo>
                <a:cubicBezTo>
                  <a:pt x="3043753" y="775337"/>
                  <a:pt x="3027234" y="780022"/>
                  <a:pt x="3009091" y="779520"/>
                </a:cubicBezTo>
                <a:cubicBezTo>
                  <a:pt x="3022143" y="783082"/>
                  <a:pt x="3036223" y="784253"/>
                  <a:pt x="3046741" y="779066"/>
                </a:cubicBezTo>
                <a:cubicBezTo>
                  <a:pt x="3086805" y="759321"/>
                  <a:pt x="3060319" y="727551"/>
                  <a:pt x="3044231" y="696045"/>
                </a:cubicBezTo>
                <a:cubicBezTo>
                  <a:pt x="3028501" y="665232"/>
                  <a:pt x="3015043" y="624164"/>
                  <a:pt x="2985162" y="604347"/>
                </a:cubicBezTo>
                <a:cubicBezTo>
                  <a:pt x="2984588" y="603964"/>
                  <a:pt x="2983895" y="603725"/>
                  <a:pt x="2983130" y="603629"/>
                </a:cubicBezTo>
                <a:lnTo>
                  <a:pt x="2983130" y="603629"/>
                </a:lnTo>
                <a:close/>
                <a:moveTo>
                  <a:pt x="3663029" y="847720"/>
                </a:moveTo>
                <a:cubicBezTo>
                  <a:pt x="3689778" y="860964"/>
                  <a:pt x="3729531" y="914415"/>
                  <a:pt x="3761253" y="934351"/>
                </a:cubicBezTo>
                <a:cubicBezTo>
                  <a:pt x="3785421" y="949531"/>
                  <a:pt x="3812242" y="959116"/>
                  <a:pt x="3839804" y="966407"/>
                </a:cubicBezTo>
                <a:cubicBezTo>
                  <a:pt x="3851828" y="959642"/>
                  <a:pt x="3875613" y="956200"/>
                  <a:pt x="3891558" y="926295"/>
                </a:cubicBezTo>
                <a:cubicBezTo>
                  <a:pt x="3903534" y="903801"/>
                  <a:pt x="3884362" y="873179"/>
                  <a:pt x="3914171" y="868948"/>
                </a:cubicBezTo>
                <a:cubicBezTo>
                  <a:pt x="3928443" y="866916"/>
                  <a:pt x="3944052" y="867179"/>
                  <a:pt x="3958419" y="868111"/>
                </a:cubicBezTo>
                <a:cubicBezTo>
                  <a:pt x="3959997" y="868207"/>
                  <a:pt x="3961670" y="868398"/>
                  <a:pt x="3963463" y="868613"/>
                </a:cubicBezTo>
                <a:cubicBezTo>
                  <a:pt x="3968459" y="867227"/>
                  <a:pt x="3973431" y="866366"/>
                  <a:pt x="3977615" y="865888"/>
                </a:cubicBezTo>
                <a:cubicBezTo>
                  <a:pt x="3999511" y="863378"/>
                  <a:pt x="4063146" y="884773"/>
                  <a:pt x="4087075" y="891968"/>
                </a:cubicBezTo>
                <a:cubicBezTo>
                  <a:pt x="4098453" y="895817"/>
                  <a:pt x="4110071" y="900144"/>
                  <a:pt x="4120780" y="905618"/>
                </a:cubicBezTo>
                <a:cubicBezTo>
                  <a:pt x="4144446" y="917785"/>
                  <a:pt x="4198734" y="935977"/>
                  <a:pt x="4187164" y="972288"/>
                </a:cubicBezTo>
                <a:cubicBezTo>
                  <a:pt x="4185682" y="976926"/>
                  <a:pt x="4182311" y="980535"/>
                  <a:pt x="4178653" y="983332"/>
                </a:cubicBezTo>
                <a:cubicBezTo>
                  <a:pt x="4178223" y="983691"/>
                  <a:pt x="4176239" y="984503"/>
                  <a:pt x="4173227" y="985675"/>
                </a:cubicBezTo>
                <a:cubicBezTo>
                  <a:pt x="4212455" y="990312"/>
                  <a:pt x="4244846" y="1008599"/>
                  <a:pt x="4226200" y="1060831"/>
                </a:cubicBezTo>
                <a:cubicBezTo>
                  <a:pt x="4217236" y="1085883"/>
                  <a:pt x="4121641" y="1107756"/>
                  <a:pt x="4094676" y="1100154"/>
                </a:cubicBezTo>
                <a:cubicBezTo>
                  <a:pt x="4070556" y="1093341"/>
                  <a:pt x="4069767" y="1075700"/>
                  <a:pt x="4066086" y="1056146"/>
                </a:cubicBezTo>
                <a:cubicBezTo>
                  <a:pt x="4061616" y="1034751"/>
                  <a:pt x="4072182" y="1018520"/>
                  <a:pt x="4088557" y="1005994"/>
                </a:cubicBezTo>
                <a:cubicBezTo>
                  <a:pt x="4031544" y="1011468"/>
                  <a:pt x="3963272" y="1009699"/>
                  <a:pt x="3910060" y="998559"/>
                </a:cubicBezTo>
                <a:cubicBezTo>
                  <a:pt x="3890458" y="994472"/>
                  <a:pt x="3870545" y="990623"/>
                  <a:pt x="3850848" y="985962"/>
                </a:cubicBezTo>
                <a:cubicBezTo>
                  <a:pt x="3863446" y="1026145"/>
                  <a:pt x="3867390" y="1078114"/>
                  <a:pt x="3890147" y="1111939"/>
                </a:cubicBezTo>
                <a:cubicBezTo>
                  <a:pt x="3911518" y="1143661"/>
                  <a:pt x="3960618" y="1156522"/>
                  <a:pt x="3997073" y="1155781"/>
                </a:cubicBezTo>
                <a:cubicBezTo>
                  <a:pt x="4042181" y="1154872"/>
                  <a:pt x="4093266" y="1128529"/>
                  <a:pt x="4138517" y="1118991"/>
                </a:cubicBezTo>
                <a:cubicBezTo>
                  <a:pt x="4184343" y="1109310"/>
                  <a:pt x="4228758" y="1076345"/>
                  <a:pt x="4250535" y="1034871"/>
                </a:cubicBezTo>
                <a:cubicBezTo>
                  <a:pt x="4260288" y="1016273"/>
                  <a:pt x="4258232" y="1003531"/>
                  <a:pt x="4256344" y="983786"/>
                </a:cubicBezTo>
                <a:cubicBezTo>
                  <a:pt x="4256105" y="981420"/>
                  <a:pt x="4256822" y="979316"/>
                  <a:pt x="4258400" y="977547"/>
                </a:cubicBezTo>
                <a:cubicBezTo>
                  <a:pt x="4259977" y="975778"/>
                  <a:pt x="4262009" y="974870"/>
                  <a:pt x="4264400" y="974846"/>
                </a:cubicBezTo>
                <a:cubicBezTo>
                  <a:pt x="4266336" y="974822"/>
                  <a:pt x="4268296" y="974846"/>
                  <a:pt x="4270257" y="974941"/>
                </a:cubicBezTo>
                <a:cubicBezTo>
                  <a:pt x="4214057" y="938821"/>
                  <a:pt x="4154366" y="908295"/>
                  <a:pt x="4093529" y="887020"/>
                </a:cubicBezTo>
                <a:cubicBezTo>
                  <a:pt x="3974196" y="845258"/>
                  <a:pt x="3847119" y="863761"/>
                  <a:pt x="3724081" y="854438"/>
                </a:cubicBezTo>
                <a:cubicBezTo>
                  <a:pt x="3710575" y="853410"/>
                  <a:pt x="3688630" y="851163"/>
                  <a:pt x="3663005" y="847792"/>
                </a:cubicBezTo>
                <a:lnTo>
                  <a:pt x="3663005" y="847792"/>
                </a:lnTo>
                <a:close/>
                <a:moveTo>
                  <a:pt x="3866530" y="972790"/>
                </a:moveTo>
                <a:cubicBezTo>
                  <a:pt x="3882235" y="976232"/>
                  <a:pt x="3897964" y="979268"/>
                  <a:pt x="3913407" y="982519"/>
                </a:cubicBezTo>
                <a:cubicBezTo>
                  <a:pt x="3971400" y="994663"/>
                  <a:pt x="4048349" y="995284"/>
                  <a:pt x="4107011" y="987372"/>
                </a:cubicBezTo>
                <a:cubicBezTo>
                  <a:pt x="4113035" y="986559"/>
                  <a:pt x="4119680" y="985818"/>
                  <a:pt x="4126685" y="985268"/>
                </a:cubicBezTo>
                <a:cubicBezTo>
                  <a:pt x="4142414" y="978838"/>
                  <a:pt x="4157880" y="974129"/>
                  <a:pt x="4168542" y="970447"/>
                </a:cubicBezTo>
                <a:cubicBezTo>
                  <a:pt x="4169259" y="969898"/>
                  <a:pt x="4171267" y="968224"/>
                  <a:pt x="4171554" y="967316"/>
                </a:cubicBezTo>
                <a:cubicBezTo>
                  <a:pt x="4178534" y="945491"/>
                  <a:pt x="4127210" y="927323"/>
                  <a:pt x="4113298" y="920152"/>
                </a:cubicBezTo>
                <a:cubicBezTo>
                  <a:pt x="4103330" y="915036"/>
                  <a:pt x="4092429" y="911020"/>
                  <a:pt x="4082102" y="907530"/>
                </a:cubicBezTo>
                <a:cubicBezTo>
                  <a:pt x="4076102" y="905713"/>
                  <a:pt x="4066110" y="902558"/>
                  <a:pt x="4054588" y="899044"/>
                </a:cubicBezTo>
                <a:cubicBezTo>
                  <a:pt x="4070437" y="906287"/>
                  <a:pt x="4084301" y="913674"/>
                  <a:pt x="4093003" y="919793"/>
                </a:cubicBezTo>
                <a:cubicBezTo>
                  <a:pt x="4110310" y="931985"/>
                  <a:pt x="4116071" y="951013"/>
                  <a:pt x="4115067" y="971236"/>
                </a:cubicBezTo>
                <a:cubicBezTo>
                  <a:pt x="4114158" y="989834"/>
                  <a:pt x="4032404" y="986201"/>
                  <a:pt x="4020739" y="985651"/>
                </a:cubicBezTo>
                <a:cubicBezTo>
                  <a:pt x="3996667" y="984551"/>
                  <a:pt x="3935686" y="980511"/>
                  <a:pt x="3929423" y="950104"/>
                </a:cubicBezTo>
                <a:cubicBezTo>
                  <a:pt x="3926530" y="936048"/>
                  <a:pt x="3936594" y="927993"/>
                  <a:pt x="3936786" y="915132"/>
                </a:cubicBezTo>
                <a:cubicBezTo>
                  <a:pt x="3936929" y="904351"/>
                  <a:pt x="3934323" y="893546"/>
                  <a:pt x="3939869" y="883745"/>
                </a:cubicBezTo>
                <a:cubicBezTo>
                  <a:pt x="3931957" y="883697"/>
                  <a:pt x="3923996" y="884056"/>
                  <a:pt x="3916514" y="885131"/>
                </a:cubicBezTo>
                <a:cubicBezTo>
                  <a:pt x="3915845" y="885227"/>
                  <a:pt x="3913431" y="885657"/>
                  <a:pt x="3912952" y="886207"/>
                </a:cubicBezTo>
                <a:cubicBezTo>
                  <a:pt x="3912187" y="887283"/>
                  <a:pt x="3914745" y="917666"/>
                  <a:pt x="3906044" y="933969"/>
                </a:cubicBezTo>
                <a:cubicBezTo>
                  <a:pt x="3897438" y="950104"/>
                  <a:pt x="3885868" y="963204"/>
                  <a:pt x="3869446" y="971547"/>
                </a:cubicBezTo>
                <a:cubicBezTo>
                  <a:pt x="3868800" y="971882"/>
                  <a:pt x="3867796" y="972312"/>
                  <a:pt x="3866577" y="972814"/>
                </a:cubicBezTo>
                <a:lnTo>
                  <a:pt x="3866577" y="972814"/>
                </a:lnTo>
                <a:close/>
                <a:moveTo>
                  <a:pt x="3964778" y="885323"/>
                </a:moveTo>
                <a:cubicBezTo>
                  <a:pt x="3960284" y="886781"/>
                  <a:pt x="3956220" y="888693"/>
                  <a:pt x="3954547" y="891036"/>
                </a:cubicBezTo>
                <a:cubicBezTo>
                  <a:pt x="3951128" y="895841"/>
                  <a:pt x="3953184" y="909371"/>
                  <a:pt x="3953088" y="915347"/>
                </a:cubicBezTo>
                <a:cubicBezTo>
                  <a:pt x="3952921" y="926510"/>
                  <a:pt x="3944244" y="941164"/>
                  <a:pt x="3945415" y="946782"/>
                </a:cubicBezTo>
                <a:cubicBezTo>
                  <a:pt x="3950674" y="972336"/>
                  <a:pt x="4071417" y="973412"/>
                  <a:pt x="4098788" y="965762"/>
                </a:cubicBezTo>
                <a:cubicBezTo>
                  <a:pt x="4098596" y="952973"/>
                  <a:pt x="4094748" y="941021"/>
                  <a:pt x="4083560" y="933132"/>
                </a:cubicBezTo>
                <a:cubicBezTo>
                  <a:pt x="4061042" y="917283"/>
                  <a:pt x="3997145" y="890749"/>
                  <a:pt x="3964754" y="885299"/>
                </a:cubicBezTo>
                <a:lnTo>
                  <a:pt x="3964754" y="885299"/>
                </a:lnTo>
                <a:close/>
                <a:moveTo>
                  <a:pt x="4764487" y="1196849"/>
                </a:moveTo>
                <a:cubicBezTo>
                  <a:pt x="4789969" y="1204761"/>
                  <a:pt x="4815428" y="1213295"/>
                  <a:pt x="4840647" y="1223383"/>
                </a:cubicBezTo>
                <a:cubicBezTo>
                  <a:pt x="4914465" y="1252906"/>
                  <a:pt x="4990577" y="1289791"/>
                  <a:pt x="5051726" y="1341473"/>
                </a:cubicBezTo>
                <a:cubicBezTo>
                  <a:pt x="5075272" y="1361385"/>
                  <a:pt x="5096571" y="1386605"/>
                  <a:pt x="5119089" y="1407497"/>
                </a:cubicBezTo>
                <a:cubicBezTo>
                  <a:pt x="5101615" y="1373385"/>
                  <a:pt x="5062005" y="1319313"/>
                  <a:pt x="5049192" y="1304516"/>
                </a:cubicBezTo>
                <a:cubicBezTo>
                  <a:pt x="5027845" y="1279846"/>
                  <a:pt x="4999518" y="1252786"/>
                  <a:pt x="4968920" y="1240356"/>
                </a:cubicBezTo>
                <a:cubicBezTo>
                  <a:pt x="4910855" y="1216738"/>
                  <a:pt x="4838806" y="1206363"/>
                  <a:pt x="4764487" y="1196825"/>
                </a:cubicBezTo>
                <a:lnTo>
                  <a:pt x="4764487" y="1196825"/>
                </a:lnTo>
                <a:close/>
                <a:moveTo>
                  <a:pt x="3434547" y="538226"/>
                </a:moveTo>
                <a:cubicBezTo>
                  <a:pt x="3430674" y="514608"/>
                  <a:pt x="3426491" y="494385"/>
                  <a:pt x="3425702" y="468807"/>
                </a:cubicBezTo>
                <a:cubicBezTo>
                  <a:pt x="3425368" y="457452"/>
                  <a:pt x="3424435" y="397356"/>
                  <a:pt x="3422499" y="391451"/>
                </a:cubicBezTo>
                <a:cubicBezTo>
                  <a:pt x="3391590" y="389682"/>
                  <a:pt x="3294872" y="401013"/>
                  <a:pt x="3264656" y="409332"/>
                </a:cubicBezTo>
                <a:cubicBezTo>
                  <a:pt x="3257796" y="411220"/>
                  <a:pt x="3264513" y="426137"/>
                  <a:pt x="3267931" y="429842"/>
                </a:cubicBezTo>
                <a:cubicBezTo>
                  <a:pt x="3282441" y="445500"/>
                  <a:pt x="3311462" y="454368"/>
                  <a:pt x="3317438" y="477126"/>
                </a:cubicBezTo>
                <a:cubicBezTo>
                  <a:pt x="3323868" y="501652"/>
                  <a:pt x="3285358" y="521588"/>
                  <a:pt x="3268625" y="532489"/>
                </a:cubicBezTo>
                <a:cubicBezTo>
                  <a:pt x="3243644" y="548744"/>
                  <a:pt x="3163515" y="571262"/>
                  <a:pt x="3135786" y="560577"/>
                </a:cubicBezTo>
                <a:cubicBezTo>
                  <a:pt x="3112550" y="551613"/>
                  <a:pt x="3091084" y="529668"/>
                  <a:pt x="3089339" y="503899"/>
                </a:cubicBezTo>
                <a:cubicBezTo>
                  <a:pt x="3087737" y="480377"/>
                  <a:pt x="3113005" y="442870"/>
                  <a:pt x="3104662" y="427380"/>
                </a:cubicBezTo>
                <a:cubicBezTo>
                  <a:pt x="3100144" y="418989"/>
                  <a:pt x="3078319" y="419563"/>
                  <a:pt x="3070359" y="419946"/>
                </a:cubicBezTo>
                <a:cubicBezTo>
                  <a:pt x="2985449" y="424224"/>
                  <a:pt x="2900635" y="440073"/>
                  <a:pt x="2815558" y="446814"/>
                </a:cubicBezTo>
                <a:cubicBezTo>
                  <a:pt x="2813407" y="470289"/>
                  <a:pt x="2847925" y="599374"/>
                  <a:pt x="2856172" y="617207"/>
                </a:cubicBezTo>
                <a:cubicBezTo>
                  <a:pt x="2863368" y="632363"/>
                  <a:pt x="2891025" y="643909"/>
                  <a:pt x="2907424" y="633988"/>
                </a:cubicBezTo>
                <a:cubicBezTo>
                  <a:pt x="2914524" y="629686"/>
                  <a:pt x="2924349" y="620984"/>
                  <a:pt x="2935154" y="612235"/>
                </a:cubicBezTo>
                <a:cubicBezTo>
                  <a:pt x="2918827" y="619478"/>
                  <a:pt x="2902332" y="633176"/>
                  <a:pt x="2884021" y="631144"/>
                </a:cubicBezTo>
                <a:cubicBezTo>
                  <a:pt x="2864682" y="629016"/>
                  <a:pt x="2856387" y="597534"/>
                  <a:pt x="2850674" y="582282"/>
                </a:cubicBezTo>
                <a:cubicBezTo>
                  <a:pt x="2832483" y="533756"/>
                  <a:pt x="2831240" y="511190"/>
                  <a:pt x="2825311" y="462663"/>
                </a:cubicBezTo>
                <a:cubicBezTo>
                  <a:pt x="2823781" y="450209"/>
                  <a:pt x="2849168" y="448727"/>
                  <a:pt x="2857200" y="447532"/>
                </a:cubicBezTo>
                <a:cubicBezTo>
                  <a:pt x="2879169" y="444257"/>
                  <a:pt x="2901400" y="441771"/>
                  <a:pt x="2923464" y="439261"/>
                </a:cubicBezTo>
                <a:cubicBezTo>
                  <a:pt x="2974907" y="433428"/>
                  <a:pt x="3022382" y="423268"/>
                  <a:pt x="3074901" y="425659"/>
                </a:cubicBezTo>
                <a:cubicBezTo>
                  <a:pt x="3107196" y="427117"/>
                  <a:pt x="3089458" y="470098"/>
                  <a:pt x="3087451" y="490154"/>
                </a:cubicBezTo>
                <a:cubicBezTo>
                  <a:pt x="3085347" y="511285"/>
                  <a:pt x="3098136" y="546688"/>
                  <a:pt x="3118694" y="556633"/>
                </a:cubicBezTo>
                <a:cubicBezTo>
                  <a:pt x="3167436" y="580274"/>
                  <a:pt x="3219715" y="563924"/>
                  <a:pt x="3266258" y="543437"/>
                </a:cubicBezTo>
                <a:cubicBezTo>
                  <a:pt x="3288704" y="533565"/>
                  <a:pt x="3363741" y="458647"/>
                  <a:pt x="3377630" y="499572"/>
                </a:cubicBezTo>
                <a:cubicBezTo>
                  <a:pt x="3381837" y="511979"/>
                  <a:pt x="3421758" y="546425"/>
                  <a:pt x="3432109" y="539971"/>
                </a:cubicBezTo>
                <a:cubicBezTo>
                  <a:pt x="3432874" y="539397"/>
                  <a:pt x="3433710" y="538824"/>
                  <a:pt x="3434547" y="538250"/>
                </a:cubicBezTo>
                <a:lnTo>
                  <a:pt x="3434547" y="538250"/>
                </a:lnTo>
                <a:close/>
                <a:moveTo>
                  <a:pt x="2442501" y="1081867"/>
                </a:moveTo>
                <a:cubicBezTo>
                  <a:pt x="2429210" y="1073955"/>
                  <a:pt x="2414676" y="1059253"/>
                  <a:pt x="2408580" y="1050648"/>
                </a:cubicBezTo>
                <a:cubicBezTo>
                  <a:pt x="2403919" y="1044098"/>
                  <a:pt x="2392086" y="1020241"/>
                  <a:pt x="2384867" y="1007667"/>
                </a:cubicBezTo>
                <a:cubicBezTo>
                  <a:pt x="2381209" y="1024161"/>
                  <a:pt x="2382237" y="1056361"/>
                  <a:pt x="2384938" y="1065660"/>
                </a:cubicBezTo>
                <a:cubicBezTo>
                  <a:pt x="2391345" y="1087796"/>
                  <a:pt x="2413027" y="1136872"/>
                  <a:pt x="2432174" y="1148299"/>
                </a:cubicBezTo>
                <a:cubicBezTo>
                  <a:pt x="2448955" y="1150235"/>
                  <a:pt x="2448334" y="1110003"/>
                  <a:pt x="2447019" y="1101278"/>
                </a:cubicBezTo>
                <a:cubicBezTo>
                  <a:pt x="2446063" y="1094943"/>
                  <a:pt x="2444485" y="1088417"/>
                  <a:pt x="2442525" y="1081867"/>
                </a:cubicBezTo>
                <a:lnTo>
                  <a:pt x="2442525" y="1081867"/>
                </a:lnTo>
                <a:close/>
                <a:moveTo>
                  <a:pt x="2223390" y="998105"/>
                </a:moveTo>
                <a:cubicBezTo>
                  <a:pt x="2223821" y="998774"/>
                  <a:pt x="2224203" y="999444"/>
                  <a:pt x="2224609" y="1000137"/>
                </a:cubicBezTo>
                <a:cubicBezTo>
                  <a:pt x="2249231" y="1043309"/>
                  <a:pt x="2278777" y="1095852"/>
                  <a:pt x="2315400" y="1129701"/>
                </a:cubicBezTo>
                <a:cubicBezTo>
                  <a:pt x="2329145" y="1142418"/>
                  <a:pt x="2359217" y="1166896"/>
                  <a:pt x="2382715" y="1168355"/>
                </a:cubicBezTo>
                <a:cubicBezTo>
                  <a:pt x="2368827" y="1159008"/>
                  <a:pt x="2345018" y="1144641"/>
                  <a:pt x="2337368" y="1138426"/>
                </a:cubicBezTo>
                <a:cubicBezTo>
                  <a:pt x="2330460" y="1132808"/>
                  <a:pt x="2323838" y="1126641"/>
                  <a:pt x="2318125" y="1119804"/>
                </a:cubicBezTo>
                <a:cubicBezTo>
                  <a:pt x="2307176" y="1106704"/>
                  <a:pt x="2257096" y="1039986"/>
                  <a:pt x="2223390" y="998129"/>
                </a:cubicBezTo>
                <a:lnTo>
                  <a:pt x="2223390" y="998129"/>
                </a:lnTo>
                <a:close/>
                <a:moveTo>
                  <a:pt x="2137477" y="1105963"/>
                </a:moveTo>
                <a:cubicBezTo>
                  <a:pt x="2132576" y="1056289"/>
                  <a:pt x="2132337" y="1014289"/>
                  <a:pt x="2093827" y="969348"/>
                </a:cubicBezTo>
                <a:cubicBezTo>
                  <a:pt x="2073675" y="945849"/>
                  <a:pt x="2047547" y="925722"/>
                  <a:pt x="2017953" y="908104"/>
                </a:cubicBezTo>
                <a:cubicBezTo>
                  <a:pt x="2042790" y="930048"/>
                  <a:pt x="2063061" y="953332"/>
                  <a:pt x="2076448" y="977786"/>
                </a:cubicBezTo>
                <a:cubicBezTo>
                  <a:pt x="2096002" y="1013476"/>
                  <a:pt x="2117731" y="1057843"/>
                  <a:pt x="2137477" y="1105963"/>
                </a:cubicBezTo>
                <a:lnTo>
                  <a:pt x="2137477" y="1105963"/>
                </a:lnTo>
                <a:close/>
                <a:moveTo>
                  <a:pt x="1936103" y="1485140"/>
                </a:moveTo>
                <a:cubicBezTo>
                  <a:pt x="1942247" y="1475052"/>
                  <a:pt x="1947912" y="1463482"/>
                  <a:pt x="1953219" y="1447872"/>
                </a:cubicBezTo>
                <a:cubicBezTo>
                  <a:pt x="1964837" y="1413617"/>
                  <a:pt x="1964956" y="1383497"/>
                  <a:pt x="1957641" y="1352421"/>
                </a:cubicBezTo>
                <a:cubicBezTo>
                  <a:pt x="1953147" y="1389999"/>
                  <a:pt x="1951546" y="1443761"/>
                  <a:pt x="1936103" y="1485164"/>
                </a:cubicBezTo>
                <a:lnTo>
                  <a:pt x="1936103" y="1485164"/>
                </a:lnTo>
                <a:close/>
                <a:moveTo>
                  <a:pt x="1822914" y="1060592"/>
                </a:moveTo>
                <a:cubicBezTo>
                  <a:pt x="1796619" y="1035444"/>
                  <a:pt x="1768459" y="1013643"/>
                  <a:pt x="1740897" y="997364"/>
                </a:cubicBezTo>
                <a:cubicBezTo>
                  <a:pt x="1656801" y="947714"/>
                  <a:pt x="1587405" y="894000"/>
                  <a:pt x="1498360" y="856709"/>
                </a:cubicBezTo>
                <a:cubicBezTo>
                  <a:pt x="1548464" y="896008"/>
                  <a:pt x="1648362" y="959714"/>
                  <a:pt x="1673080" y="974726"/>
                </a:cubicBezTo>
                <a:cubicBezTo>
                  <a:pt x="1706474" y="995021"/>
                  <a:pt x="1765591" y="1025882"/>
                  <a:pt x="1822914" y="1060616"/>
                </a:cubicBezTo>
                <a:lnTo>
                  <a:pt x="1822914" y="1060616"/>
                </a:lnTo>
                <a:close/>
                <a:moveTo>
                  <a:pt x="1955442" y="1283575"/>
                </a:moveTo>
                <a:cubicBezTo>
                  <a:pt x="1962805" y="1251113"/>
                  <a:pt x="1968231" y="1217718"/>
                  <a:pt x="1958000" y="1194482"/>
                </a:cubicBezTo>
                <a:cubicBezTo>
                  <a:pt x="1950781" y="1178108"/>
                  <a:pt x="1934024" y="1160084"/>
                  <a:pt x="1911816" y="1141629"/>
                </a:cubicBezTo>
                <a:cubicBezTo>
                  <a:pt x="1926207" y="1163693"/>
                  <a:pt x="1938231" y="1186331"/>
                  <a:pt x="1947028" y="1208730"/>
                </a:cubicBezTo>
                <a:cubicBezTo>
                  <a:pt x="1956566" y="1233088"/>
                  <a:pt x="1953315" y="1259647"/>
                  <a:pt x="1955466" y="1283599"/>
                </a:cubicBezTo>
                <a:lnTo>
                  <a:pt x="1955466" y="1283599"/>
                </a:lnTo>
                <a:close/>
                <a:moveTo>
                  <a:pt x="2172808" y="1438263"/>
                </a:moveTo>
                <a:cubicBezTo>
                  <a:pt x="2174649" y="1434271"/>
                  <a:pt x="2176035" y="1430589"/>
                  <a:pt x="2176872" y="1427314"/>
                </a:cubicBezTo>
                <a:cubicBezTo>
                  <a:pt x="2186649" y="1388923"/>
                  <a:pt x="2185501" y="1343361"/>
                  <a:pt x="2177469" y="1295384"/>
                </a:cubicBezTo>
                <a:cubicBezTo>
                  <a:pt x="2179693" y="1331791"/>
                  <a:pt x="2179932" y="1367792"/>
                  <a:pt x="2177063" y="1401497"/>
                </a:cubicBezTo>
                <a:cubicBezTo>
                  <a:pt x="2176011" y="1413856"/>
                  <a:pt x="2174577" y="1426071"/>
                  <a:pt x="2172784" y="1438263"/>
                </a:cubicBezTo>
                <a:lnTo>
                  <a:pt x="2172784" y="1438263"/>
                </a:lnTo>
                <a:close/>
                <a:moveTo>
                  <a:pt x="1842229" y="816429"/>
                </a:moveTo>
                <a:cubicBezTo>
                  <a:pt x="1773838" y="782963"/>
                  <a:pt x="1703917" y="755998"/>
                  <a:pt x="1652761" y="737257"/>
                </a:cubicBezTo>
                <a:cubicBezTo>
                  <a:pt x="1599190" y="717583"/>
                  <a:pt x="1545715" y="686077"/>
                  <a:pt x="1492360" y="670228"/>
                </a:cubicBezTo>
                <a:cubicBezTo>
                  <a:pt x="1479882" y="666523"/>
                  <a:pt x="1432813" y="655455"/>
                  <a:pt x="1404558" y="654714"/>
                </a:cubicBezTo>
                <a:cubicBezTo>
                  <a:pt x="1411012" y="656196"/>
                  <a:pt x="1417156" y="657511"/>
                  <a:pt x="1420000" y="658204"/>
                </a:cubicBezTo>
                <a:cubicBezTo>
                  <a:pt x="1445315" y="664467"/>
                  <a:pt x="1470176" y="671710"/>
                  <a:pt x="1494607" y="680770"/>
                </a:cubicBezTo>
                <a:cubicBezTo>
                  <a:pt x="1580210" y="712611"/>
                  <a:pt x="1660912" y="754731"/>
                  <a:pt x="1748069" y="785210"/>
                </a:cubicBezTo>
                <a:cubicBezTo>
                  <a:pt x="1776898" y="795274"/>
                  <a:pt x="1809002" y="805409"/>
                  <a:pt x="1842206" y="816429"/>
                </a:cubicBezTo>
                <a:lnTo>
                  <a:pt x="1842206" y="816429"/>
                </a:lnTo>
                <a:close/>
                <a:moveTo>
                  <a:pt x="1282500" y="503277"/>
                </a:moveTo>
                <a:cubicBezTo>
                  <a:pt x="1259193" y="511405"/>
                  <a:pt x="1238348" y="525150"/>
                  <a:pt x="1223527" y="545111"/>
                </a:cubicBezTo>
                <a:cubicBezTo>
                  <a:pt x="1191113" y="588761"/>
                  <a:pt x="1162092" y="655622"/>
                  <a:pt x="1139144" y="705272"/>
                </a:cubicBezTo>
                <a:cubicBezTo>
                  <a:pt x="1103167" y="783154"/>
                  <a:pt x="1068242" y="861394"/>
                  <a:pt x="1029397" y="937913"/>
                </a:cubicBezTo>
                <a:cubicBezTo>
                  <a:pt x="1006664" y="982710"/>
                  <a:pt x="982615" y="1027030"/>
                  <a:pt x="956201" y="1069771"/>
                </a:cubicBezTo>
                <a:cubicBezTo>
                  <a:pt x="895029" y="1168737"/>
                  <a:pt x="841434" y="1286324"/>
                  <a:pt x="771345" y="1377377"/>
                </a:cubicBezTo>
                <a:cubicBezTo>
                  <a:pt x="738381" y="1420215"/>
                  <a:pt x="700062" y="1458725"/>
                  <a:pt x="657941" y="1492574"/>
                </a:cubicBezTo>
                <a:cubicBezTo>
                  <a:pt x="648117" y="1500463"/>
                  <a:pt x="628993" y="1513037"/>
                  <a:pt x="614411" y="1523698"/>
                </a:cubicBezTo>
                <a:cubicBezTo>
                  <a:pt x="669296" y="1509021"/>
                  <a:pt x="763887" y="1410055"/>
                  <a:pt x="788151" y="1383258"/>
                </a:cubicBezTo>
                <a:cubicBezTo>
                  <a:pt x="895889" y="1264332"/>
                  <a:pt x="990002" y="1059038"/>
                  <a:pt x="1060856" y="913889"/>
                </a:cubicBezTo>
                <a:cubicBezTo>
                  <a:pt x="1126211" y="780046"/>
                  <a:pt x="1196754" y="626554"/>
                  <a:pt x="1282476" y="503277"/>
                </a:cubicBezTo>
                <a:lnTo>
                  <a:pt x="1282476" y="503277"/>
                </a:lnTo>
                <a:close/>
                <a:moveTo>
                  <a:pt x="2271845" y="668387"/>
                </a:moveTo>
                <a:cubicBezTo>
                  <a:pt x="2273519" y="667909"/>
                  <a:pt x="2275072" y="667383"/>
                  <a:pt x="2276459" y="666833"/>
                </a:cubicBezTo>
                <a:cubicBezTo>
                  <a:pt x="2309734" y="653208"/>
                  <a:pt x="2280738" y="554194"/>
                  <a:pt x="2361321" y="517668"/>
                </a:cubicBezTo>
                <a:cubicBezTo>
                  <a:pt x="2439680" y="482146"/>
                  <a:pt x="2578065" y="481763"/>
                  <a:pt x="2666106" y="468616"/>
                </a:cubicBezTo>
                <a:cubicBezTo>
                  <a:pt x="2678441" y="466775"/>
                  <a:pt x="2720585" y="459125"/>
                  <a:pt x="2748099" y="449874"/>
                </a:cubicBezTo>
                <a:cubicBezTo>
                  <a:pt x="2715397" y="451261"/>
                  <a:pt x="2680927" y="455301"/>
                  <a:pt x="2649827" y="458671"/>
                </a:cubicBezTo>
                <a:cubicBezTo>
                  <a:pt x="2625707" y="461277"/>
                  <a:pt x="2608376" y="434910"/>
                  <a:pt x="2611340" y="412009"/>
                </a:cubicBezTo>
                <a:cubicBezTo>
                  <a:pt x="2613635" y="394248"/>
                  <a:pt x="2627595" y="376248"/>
                  <a:pt x="2632759" y="358582"/>
                </a:cubicBezTo>
                <a:cubicBezTo>
                  <a:pt x="2636607" y="345506"/>
                  <a:pt x="2636105" y="329873"/>
                  <a:pt x="2625492" y="320048"/>
                </a:cubicBezTo>
                <a:cubicBezTo>
                  <a:pt x="2607324" y="303219"/>
                  <a:pt x="2516008" y="318709"/>
                  <a:pt x="2491888" y="323968"/>
                </a:cubicBezTo>
                <a:cubicBezTo>
                  <a:pt x="2472406" y="328223"/>
                  <a:pt x="2448238" y="337187"/>
                  <a:pt x="2443075" y="358941"/>
                </a:cubicBezTo>
                <a:cubicBezTo>
                  <a:pt x="2440541" y="369554"/>
                  <a:pt x="2457728" y="380885"/>
                  <a:pt x="2464780" y="386025"/>
                </a:cubicBezTo>
                <a:cubicBezTo>
                  <a:pt x="2477545" y="395324"/>
                  <a:pt x="2499227" y="409404"/>
                  <a:pt x="2503530" y="424870"/>
                </a:cubicBezTo>
                <a:cubicBezTo>
                  <a:pt x="2514215" y="463237"/>
                  <a:pt x="2482446" y="477365"/>
                  <a:pt x="2451561" y="481070"/>
                </a:cubicBezTo>
                <a:cubicBezTo>
                  <a:pt x="2399066" y="487381"/>
                  <a:pt x="2349368" y="487381"/>
                  <a:pt x="2296921" y="489365"/>
                </a:cubicBezTo>
                <a:cubicBezTo>
                  <a:pt x="2296276" y="489365"/>
                  <a:pt x="2295750" y="489341"/>
                  <a:pt x="2295128" y="489221"/>
                </a:cubicBezTo>
                <a:cubicBezTo>
                  <a:pt x="2279662" y="486353"/>
                  <a:pt x="2274762" y="497588"/>
                  <a:pt x="2275383" y="511524"/>
                </a:cubicBezTo>
                <a:cubicBezTo>
                  <a:pt x="2277080" y="549939"/>
                  <a:pt x="2281694" y="589071"/>
                  <a:pt x="2279853" y="627534"/>
                </a:cubicBezTo>
                <a:cubicBezTo>
                  <a:pt x="2279088" y="643861"/>
                  <a:pt x="2276387" y="655909"/>
                  <a:pt x="2271821" y="668411"/>
                </a:cubicBezTo>
                <a:lnTo>
                  <a:pt x="2271821" y="668411"/>
                </a:lnTo>
                <a:close/>
                <a:moveTo>
                  <a:pt x="3477743" y="785449"/>
                </a:moveTo>
                <a:cubicBezTo>
                  <a:pt x="3492110" y="796373"/>
                  <a:pt x="3525027" y="806126"/>
                  <a:pt x="3562772" y="814206"/>
                </a:cubicBezTo>
                <a:cubicBezTo>
                  <a:pt x="3557035" y="811529"/>
                  <a:pt x="3551250" y="808947"/>
                  <a:pt x="3545417" y="806437"/>
                </a:cubicBezTo>
                <a:cubicBezTo>
                  <a:pt x="3525146" y="797784"/>
                  <a:pt x="3500620" y="788676"/>
                  <a:pt x="3477719" y="785449"/>
                </a:cubicBezTo>
                <a:lnTo>
                  <a:pt x="3477719" y="785449"/>
                </a:lnTo>
                <a:close/>
                <a:moveTo>
                  <a:pt x="4373692" y="1029468"/>
                </a:moveTo>
                <a:cubicBezTo>
                  <a:pt x="4393796" y="1045676"/>
                  <a:pt x="4413159" y="1062385"/>
                  <a:pt x="4431685" y="1079453"/>
                </a:cubicBezTo>
                <a:cubicBezTo>
                  <a:pt x="4463980" y="1109262"/>
                  <a:pt x="4506555" y="1129079"/>
                  <a:pt x="4554507" y="1143302"/>
                </a:cubicBezTo>
                <a:cubicBezTo>
                  <a:pt x="4528308" y="1131207"/>
                  <a:pt x="4502586" y="1116864"/>
                  <a:pt x="4477534" y="1099198"/>
                </a:cubicBezTo>
                <a:cubicBezTo>
                  <a:pt x="4450498" y="1080146"/>
                  <a:pt x="4412920" y="1052178"/>
                  <a:pt x="4373716" y="1029444"/>
                </a:cubicBezTo>
                <a:lnTo>
                  <a:pt x="4373716" y="1029444"/>
                </a:lnTo>
                <a:close/>
                <a:moveTo>
                  <a:pt x="4131298" y="1001093"/>
                </a:moveTo>
                <a:cubicBezTo>
                  <a:pt x="4125465" y="1003340"/>
                  <a:pt x="4120684" y="1005324"/>
                  <a:pt x="4118127" y="1006663"/>
                </a:cubicBezTo>
                <a:cubicBezTo>
                  <a:pt x="4101967" y="1015197"/>
                  <a:pt x="4077560" y="1031117"/>
                  <a:pt x="4082078" y="1052775"/>
                </a:cubicBezTo>
                <a:cubicBezTo>
                  <a:pt x="4084684" y="1065158"/>
                  <a:pt x="4082939" y="1079788"/>
                  <a:pt x="4099122" y="1084377"/>
                </a:cubicBezTo>
                <a:cubicBezTo>
                  <a:pt x="4121856" y="1090808"/>
                  <a:pt x="4198088" y="1071493"/>
                  <a:pt x="4210782" y="1055309"/>
                </a:cubicBezTo>
                <a:cubicBezTo>
                  <a:pt x="4230335" y="1000567"/>
                  <a:pt x="4172916" y="997603"/>
                  <a:pt x="4131298" y="1001093"/>
                </a:cubicBezTo>
                <a:lnTo>
                  <a:pt x="4131298" y="1001093"/>
                </a:lnTo>
                <a:close/>
                <a:moveTo>
                  <a:pt x="3823453" y="320717"/>
                </a:moveTo>
                <a:cubicBezTo>
                  <a:pt x="3820704" y="285744"/>
                  <a:pt x="3804712" y="244772"/>
                  <a:pt x="3785875" y="216588"/>
                </a:cubicBezTo>
                <a:cubicBezTo>
                  <a:pt x="3790345" y="241138"/>
                  <a:pt x="3802775" y="278191"/>
                  <a:pt x="3807628" y="289689"/>
                </a:cubicBezTo>
                <a:cubicBezTo>
                  <a:pt x="3812027" y="300063"/>
                  <a:pt x="3817238" y="310797"/>
                  <a:pt x="3823429" y="320717"/>
                </a:cubicBezTo>
                <a:lnTo>
                  <a:pt x="3823429" y="320717"/>
                </a:lnTo>
                <a:close/>
                <a:moveTo>
                  <a:pt x="4012802" y="308095"/>
                </a:moveTo>
                <a:cubicBezTo>
                  <a:pt x="4014643" y="299012"/>
                  <a:pt x="4013878" y="289784"/>
                  <a:pt x="4009097" y="282756"/>
                </a:cubicBezTo>
                <a:cubicBezTo>
                  <a:pt x="4008930" y="289282"/>
                  <a:pt x="4010532" y="298533"/>
                  <a:pt x="4012802" y="308095"/>
                </a:cubicBezTo>
                <a:lnTo>
                  <a:pt x="4012802" y="308095"/>
                </a:lnTo>
                <a:close/>
                <a:moveTo>
                  <a:pt x="3511927" y="549390"/>
                </a:moveTo>
                <a:cubicBezTo>
                  <a:pt x="3490604" y="555677"/>
                  <a:pt x="3468922" y="564497"/>
                  <a:pt x="3463376" y="573294"/>
                </a:cubicBezTo>
                <a:cubicBezTo>
                  <a:pt x="3445113" y="602339"/>
                  <a:pt x="3410571" y="680842"/>
                  <a:pt x="3448364" y="705774"/>
                </a:cubicBezTo>
                <a:cubicBezTo>
                  <a:pt x="3474635" y="723129"/>
                  <a:pt x="3564422" y="765584"/>
                  <a:pt x="3593633" y="746364"/>
                </a:cubicBezTo>
                <a:cubicBezTo>
                  <a:pt x="3614167" y="732834"/>
                  <a:pt x="3600757" y="680507"/>
                  <a:pt x="3603195" y="655694"/>
                </a:cubicBezTo>
                <a:cubicBezTo>
                  <a:pt x="3604653" y="640586"/>
                  <a:pt x="3627291" y="574944"/>
                  <a:pt x="3622462" y="568872"/>
                </a:cubicBezTo>
                <a:cubicBezTo>
                  <a:pt x="3610988" y="554481"/>
                  <a:pt x="3564159" y="551326"/>
                  <a:pt x="3546971" y="550394"/>
                </a:cubicBezTo>
                <a:cubicBezTo>
                  <a:pt x="3535282" y="549772"/>
                  <a:pt x="3523616" y="549509"/>
                  <a:pt x="3511927" y="549390"/>
                </a:cubicBezTo>
                <a:lnTo>
                  <a:pt x="3511927" y="549390"/>
                </a:lnTo>
                <a:close/>
              </a:path>
            </a:pathLst>
          </a:custGeom>
          <a:solidFill>
            <a:srgbClr val="FFFFFF">
              <a:alpha val="29000"/>
            </a:srgbClr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2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2.96296E-6 L 3.33333E-6 2.96296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76 4.81481E-6 L 3.33333E-6 4.81481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5" grpId="1"/>
      <p:bldP spid="119" grpId="0"/>
      <p:bldP spid="119" grpId="1"/>
      <p:bldP spid="1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1">
            <a:extLst>
              <a:ext uri="{FF2B5EF4-FFF2-40B4-BE49-F238E27FC236}">
                <a16:creationId xmlns:a16="http://schemas.microsoft.com/office/drawing/2014/main" id="{CDC1E042-C527-6BF8-6AEC-98A3E28A4451}"/>
              </a:ext>
            </a:extLst>
          </p:cNvPr>
          <p:cNvSpPr txBox="1"/>
          <p:nvPr/>
        </p:nvSpPr>
        <p:spPr>
          <a:xfrm>
            <a:off x="926349" y="331578"/>
            <a:ext cx="10339302" cy="57322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Mudança de atuação </a:t>
            </a: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da FTV no ciclo 2022 - 2024</a:t>
            </a:r>
            <a:endParaRPr kumimoji="0" lang="pt-PT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3" name="Retângulo: Cantos Arredondados 6">
            <a:extLst>
              <a:ext uri="{FF2B5EF4-FFF2-40B4-BE49-F238E27FC236}">
                <a16:creationId xmlns:a16="http://schemas.microsoft.com/office/drawing/2014/main" id="{D45EDF47-E2A0-0A52-DA49-43975D56B86E}"/>
              </a:ext>
            </a:extLst>
          </p:cNvPr>
          <p:cNvSpPr/>
          <p:nvPr/>
        </p:nvSpPr>
        <p:spPr>
          <a:xfrm>
            <a:off x="874913" y="1030148"/>
            <a:ext cx="10442174" cy="1122743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aixaDeTexto 1">
            <a:extLst>
              <a:ext uri="{FF2B5EF4-FFF2-40B4-BE49-F238E27FC236}">
                <a16:creationId xmlns:a16="http://schemas.microsoft.com/office/drawing/2014/main" id="{1CD776EB-E704-55BE-5E97-9BB38FE03CFB}"/>
              </a:ext>
            </a:extLst>
          </p:cNvPr>
          <p:cNvSpPr txBox="1"/>
          <p:nvPr/>
        </p:nvSpPr>
        <p:spPr>
          <a:xfrm>
            <a:off x="1911637" y="1270398"/>
            <a:ext cx="9049588" cy="66472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Uma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mudança de mindset 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fortalecerá nosso propósito, através da execução dos nossos projetos, bem como nossa atuação com advocacy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A10C68-20D2-B82B-3BBA-76E49A52EB61}"/>
              </a:ext>
            </a:extLst>
          </p:cNvPr>
          <p:cNvGrpSpPr/>
          <p:nvPr/>
        </p:nvGrpSpPr>
        <p:grpSpPr>
          <a:xfrm>
            <a:off x="763902" y="1157179"/>
            <a:ext cx="891545" cy="868681"/>
            <a:chOff x="763902" y="1157179"/>
            <a:chExt cx="891545" cy="868681"/>
          </a:xfrm>
        </p:grpSpPr>
        <p:sp>
          <p:nvSpPr>
            <p:cNvPr id="94" name="Retângulo: Cantos Arredondados 5">
              <a:extLst>
                <a:ext uri="{FF2B5EF4-FFF2-40B4-BE49-F238E27FC236}">
                  <a16:creationId xmlns:a16="http://schemas.microsoft.com/office/drawing/2014/main" id="{19A71586-259A-6F4A-A05A-005FCC7B44CA}"/>
                </a:ext>
              </a:extLst>
            </p:cNvPr>
            <p:cNvSpPr/>
            <p:nvPr/>
          </p:nvSpPr>
          <p:spPr>
            <a:xfrm>
              <a:off x="763902" y="1157179"/>
              <a:ext cx="891545" cy="868681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5" name="Gráfico 823">
              <a:extLst>
                <a:ext uri="{FF2B5EF4-FFF2-40B4-BE49-F238E27FC236}">
                  <a16:creationId xmlns:a16="http://schemas.microsoft.com/office/drawing/2014/main" id="{C2B45EEA-A0D7-4729-23FA-86ECAE31ACCB}"/>
                </a:ext>
              </a:extLst>
            </p:cNvPr>
            <p:cNvGrpSpPr/>
            <p:nvPr/>
          </p:nvGrpSpPr>
          <p:grpSpPr>
            <a:xfrm>
              <a:off x="909177" y="1279689"/>
              <a:ext cx="600994" cy="623661"/>
              <a:chOff x="5290492" y="4849127"/>
              <a:chExt cx="583534" cy="605542"/>
            </a:xfrm>
            <a:solidFill>
              <a:schemeClr val="bg1"/>
            </a:solidFill>
          </p:grpSpPr>
          <p:sp>
            <p:nvSpPr>
              <p:cNvPr id="96" name="Forma Livre: Forma 2145">
                <a:extLst>
                  <a:ext uri="{FF2B5EF4-FFF2-40B4-BE49-F238E27FC236}">
                    <a16:creationId xmlns:a16="http://schemas.microsoft.com/office/drawing/2014/main" id="{F340EE69-4E00-7B13-7E3A-67042C3FEAB9}"/>
                  </a:ext>
                </a:extLst>
              </p:cNvPr>
              <p:cNvSpPr/>
              <p:nvPr/>
            </p:nvSpPr>
            <p:spPr>
              <a:xfrm>
                <a:off x="5356561" y="4959211"/>
                <a:ext cx="128335" cy="168847"/>
              </a:xfrm>
              <a:custGeom>
                <a:avLst/>
                <a:gdLst>
                  <a:gd name="connsiteX0" fmla="*/ 52901 w 128335"/>
                  <a:gd name="connsiteY0" fmla="*/ 168847 h 168847"/>
                  <a:gd name="connsiteX1" fmla="*/ 0 w 128335"/>
                  <a:gd name="connsiteY1" fmla="*/ 88076 h 168847"/>
                  <a:gd name="connsiteX2" fmla="*/ 88076 w 128335"/>
                  <a:gd name="connsiteY2" fmla="*/ 0 h 168847"/>
                  <a:gd name="connsiteX3" fmla="*/ 128336 w 128335"/>
                  <a:gd name="connsiteY3" fmla="*/ 9710 h 168847"/>
                  <a:gd name="connsiteX4" fmla="*/ 117847 w 128335"/>
                  <a:gd name="connsiteY4" fmla="*/ 29061 h 168847"/>
                  <a:gd name="connsiteX5" fmla="*/ 88076 w 128335"/>
                  <a:gd name="connsiteY5" fmla="*/ 22008 h 168847"/>
                  <a:gd name="connsiteX6" fmla="*/ 22008 w 128335"/>
                  <a:gd name="connsiteY6" fmla="*/ 88076 h 168847"/>
                  <a:gd name="connsiteX7" fmla="*/ 61168 w 128335"/>
                  <a:gd name="connsiteY7" fmla="*/ 148443 h 168847"/>
                  <a:gd name="connsiteX8" fmla="*/ 52901 w 128335"/>
                  <a:gd name="connsiteY8" fmla="*/ 168847 h 168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335" h="168847">
                    <a:moveTo>
                      <a:pt x="52901" y="168847"/>
                    </a:moveTo>
                    <a:cubicBezTo>
                      <a:pt x="20267" y="155634"/>
                      <a:pt x="0" y="124672"/>
                      <a:pt x="0" y="88076"/>
                    </a:cubicBezTo>
                    <a:cubicBezTo>
                      <a:pt x="0" y="39504"/>
                      <a:pt x="39504" y="0"/>
                      <a:pt x="88076" y="0"/>
                    </a:cubicBezTo>
                    <a:cubicBezTo>
                      <a:pt x="103534" y="0"/>
                      <a:pt x="115947" y="3000"/>
                      <a:pt x="128336" y="9710"/>
                    </a:cubicBezTo>
                    <a:lnTo>
                      <a:pt x="117847" y="29061"/>
                    </a:lnTo>
                    <a:cubicBezTo>
                      <a:pt x="108733" y="24115"/>
                      <a:pt x="99824" y="22008"/>
                      <a:pt x="88076" y="22008"/>
                    </a:cubicBezTo>
                    <a:cubicBezTo>
                      <a:pt x="51641" y="22008"/>
                      <a:pt x="22008" y="51641"/>
                      <a:pt x="22008" y="88076"/>
                    </a:cubicBezTo>
                    <a:cubicBezTo>
                      <a:pt x="22008" y="115511"/>
                      <a:pt x="37007" y="138641"/>
                      <a:pt x="61168" y="148443"/>
                    </a:cubicBezTo>
                    <a:lnTo>
                      <a:pt x="52901" y="168847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orma Livre: Forma 2146">
                <a:extLst>
                  <a:ext uri="{FF2B5EF4-FFF2-40B4-BE49-F238E27FC236}">
                    <a16:creationId xmlns:a16="http://schemas.microsoft.com/office/drawing/2014/main" id="{A4296DA5-E16F-8EB3-09A8-DBEF34FDC1B6}"/>
                  </a:ext>
                </a:extLst>
              </p:cNvPr>
              <p:cNvSpPr/>
              <p:nvPr/>
            </p:nvSpPr>
            <p:spPr>
              <a:xfrm>
                <a:off x="5290492" y="5082234"/>
                <a:ext cx="93229" cy="199900"/>
              </a:xfrm>
              <a:custGeom>
                <a:avLst/>
                <a:gdLst>
                  <a:gd name="connsiteX0" fmla="*/ 49168 w 93229"/>
                  <a:gd name="connsiteY0" fmla="*/ 199901 h 199900"/>
                  <a:gd name="connsiteX1" fmla="*/ 0 w 93229"/>
                  <a:gd name="connsiteY1" fmla="*/ 108183 h 199900"/>
                  <a:gd name="connsiteX2" fmla="*/ 89542 w 93229"/>
                  <a:gd name="connsiteY2" fmla="*/ 0 h 199900"/>
                  <a:gd name="connsiteX3" fmla="*/ 93229 w 93229"/>
                  <a:gd name="connsiteY3" fmla="*/ 21710 h 199900"/>
                  <a:gd name="connsiteX4" fmla="*/ 22031 w 93229"/>
                  <a:gd name="connsiteY4" fmla="*/ 108160 h 199900"/>
                  <a:gd name="connsiteX5" fmla="*/ 61374 w 93229"/>
                  <a:gd name="connsiteY5" fmla="*/ 181557 h 199900"/>
                  <a:gd name="connsiteX6" fmla="*/ 49168 w 93229"/>
                  <a:gd name="connsiteY6" fmla="*/ 199901 h 19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229" h="199900">
                    <a:moveTo>
                      <a:pt x="49168" y="199901"/>
                    </a:moveTo>
                    <a:cubicBezTo>
                      <a:pt x="18389" y="179405"/>
                      <a:pt x="0" y="145122"/>
                      <a:pt x="0" y="108183"/>
                    </a:cubicBezTo>
                    <a:cubicBezTo>
                      <a:pt x="0" y="54298"/>
                      <a:pt x="37649" y="8794"/>
                      <a:pt x="89542" y="0"/>
                    </a:cubicBezTo>
                    <a:lnTo>
                      <a:pt x="93229" y="21710"/>
                    </a:lnTo>
                    <a:cubicBezTo>
                      <a:pt x="51321" y="28809"/>
                      <a:pt x="22031" y="64374"/>
                      <a:pt x="22031" y="108160"/>
                    </a:cubicBezTo>
                    <a:cubicBezTo>
                      <a:pt x="22031" y="137702"/>
                      <a:pt x="36733" y="165137"/>
                      <a:pt x="61374" y="181557"/>
                    </a:cubicBezTo>
                    <a:lnTo>
                      <a:pt x="49168" y="19990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orma Livre: Forma 2147">
                <a:extLst>
                  <a:ext uri="{FF2B5EF4-FFF2-40B4-BE49-F238E27FC236}">
                    <a16:creationId xmlns:a16="http://schemas.microsoft.com/office/drawing/2014/main" id="{A7D20817-88F0-5B25-3A6A-B92F09C9DBBD}"/>
                  </a:ext>
                </a:extLst>
              </p:cNvPr>
              <p:cNvSpPr/>
              <p:nvPr/>
            </p:nvSpPr>
            <p:spPr>
              <a:xfrm>
                <a:off x="5334530" y="5219341"/>
                <a:ext cx="152541" cy="147252"/>
              </a:xfrm>
              <a:custGeom>
                <a:avLst/>
                <a:gdLst>
                  <a:gd name="connsiteX0" fmla="*/ 88076 w 152541"/>
                  <a:gd name="connsiteY0" fmla="*/ 147252 h 147252"/>
                  <a:gd name="connsiteX1" fmla="*/ 0 w 152541"/>
                  <a:gd name="connsiteY1" fmla="*/ 59175 h 147252"/>
                  <a:gd name="connsiteX2" fmla="*/ 22855 w 152541"/>
                  <a:gd name="connsiteY2" fmla="*/ 0 h 147252"/>
                  <a:gd name="connsiteX3" fmla="*/ 39160 w 152541"/>
                  <a:gd name="connsiteY3" fmla="*/ 14794 h 147252"/>
                  <a:gd name="connsiteX4" fmla="*/ 22031 w 152541"/>
                  <a:gd name="connsiteY4" fmla="*/ 59175 h 147252"/>
                  <a:gd name="connsiteX5" fmla="*/ 88099 w 152541"/>
                  <a:gd name="connsiteY5" fmla="*/ 125244 h 147252"/>
                  <a:gd name="connsiteX6" fmla="*/ 136832 w 152541"/>
                  <a:gd name="connsiteY6" fmla="*/ 104267 h 147252"/>
                  <a:gd name="connsiteX7" fmla="*/ 152542 w 152541"/>
                  <a:gd name="connsiteY7" fmla="*/ 119679 h 147252"/>
                  <a:gd name="connsiteX8" fmla="*/ 88076 w 152541"/>
                  <a:gd name="connsiteY8" fmla="*/ 147252 h 14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541" h="147252">
                    <a:moveTo>
                      <a:pt x="88076" y="147252"/>
                    </a:moveTo>
                    <a:cubicBezTo>
                      <a:pt x="39504" y="147252"/>
                      <a:pt x="0" y="107748"/>
                      <a:pt x="0" y="59175"/>
                    </a:cubicBezTo>
                    <a:cubicBezTo>
                      <a:pt x="0" y="37260"/>
                      <a:pt x="8107" y="16237"/>
                      <a:pt x="22855" y="0"/>
                    </a:cubicBezTo>
                    <a:lnTo>
                      <a:pt x="39160" y="14794"/>
                    </a:lnTo>
                    <a:cubicBezTo>
                      <a:pt x="28122" y="26977"/>
                      <a:pt x="22031" y="42733"/>
                      <a:pt x="22031" y="59175"/>
                    </a:cubicBezTo>
                    <a:cubicBezTo>
                      <a:pt x="22031" y="95611"/>
                      <a:pt x="51664" y="125244"/>
                      <a:pt x="88099" y="125244"/>
                    </a:cubicBezTo>
                    <a:cubicBezTo>
                      <a:pt x="105481" y="125244"/>
                      <a:pt x="124145" y="117206"/>
                      <a:pt x="136832" y="104267"/>
                    </a:cubicBezTo>
                    <a:lnTo>
                      <a:pt x="152542" y="119679"/>
                    </a:lnTo>
                    <a:cubicBezTo>
                      <a:pt x="135618" y="136947"/>
                      <a:pt x="111527" y="147252"/>
                      <a:pt x="88076" y="147252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orma Livre: Forma 2148">
                <a:extLst>
                  <a:ext uri="{FF2B5EF4-FFF2-40B4-BE49-F238E27FC236}">
                    <a16:creationId xmlns:a16="http://schemas.microsoft.com/office/drawing/2014/main" id="{3AFC1354-F2CF-43A5-0A5D-51EE0056A87A}"/>
                  </a:ext>
                </a:extLst>
              </p:cNvPr>
              <p:cNvSpPr/>
              <p:nvPr/>
            </p:nvSpPr>
            <p:spPr>
              <a:xfrm>
                <a:off x="5455652" y="5300524"/>
                <a:ext cx="55053" cy="55053"/>
              </a:xfrm>
              <a:custGeom>
                <a:avLst/>
                <a:gdLst>
                  <a:gd name="connsiteX0" fmla="*/ 55053 w 55053"/>
                  <a:gd name="connsiteY0" fmla="*/ 55054 h 55053"/>
                  <a:gd name="connsiteX1" fmla="*/ 0 w 55053"/>
                  <a:gd name="connsiteY1" fmla="*/ 0 h 55053"/>
                  <a:gd name="connsiteX2" fmla="*/ 22031 w 55053"/>
                  <a:gd name="connsiteY2" fmla="*/ 0 h 55053"/>
                  <a:gd name="connsiteX3" fmla="*/ 55053 w 55053"/>
                  <a:gd name="connsiteY3" fmla="*/ 33023 h 55053"/>
                  <a:gd name="connsiteX4" fmla="*/ 55053 w 55053"/>
                  <a:gd name="connsiteY4" fmla="*/ 55054 h 5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53" h="55053">
                    <a:moveTo>
                      <a:pt x="55053" y="55054"/>
                    </a:moveTo>
                    <a:cubicBezTo>
                      <a:pt x="24710" y="55054"/>
                      <a:pt x="0" y="30366"/>
                      <a:pt x="0" y="0"/>
                    </a:cubicBezTo>
                    <a:lnTo>
                      <a:pt x="22031" y="0"/>
                    </a:lnTo>
                    <a:cubicBezTo>
                      <a:pt x="22031" y="18206"/>
                      <a:pt x="36847" y="33023"/>
                      <a:pt x="55053" y="33023"/>
                    </a:cubicBezTo>
                    <a:lnTo>
                      <a:pt x="55053" y="55054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orma Livre: Forma 2149">
                <a:extLst>
                  <a:ext uri="{FF2B5EF4-FFF2-40B4-BE49-F238E27FC236}">
                    <a16:creationId xmlns:a16="http://schemas.microsoft.com/office/drawing/2014/main" id="{8BE1FAB0-DE16-562B-372F-BC60E1097F5F}"/>
                  </a:ext>
                </a:extLst>
              </p:cNvPr>
              <p:cNvSpPr/>
              <p:nvPr/>
            </p:nvSpPr>
            <p:spPr>
              <a:xfrm>
                <a:off x="5400599" y="5065562"/>
                <a:ext cx="47839" cy="104908"/>
              </a:xfrm>
              <a:custGeom>
                <a:avLst/>
                <a:gdLst>
                  <a:gd name="connsiteX0" fmla="*/ 7259 w 47839"/>
                  <a:gd name="connsiteY0" fmla="*/ 104909 h 104908"/>
                  <a:gd name="connsiteX1" fmla="*/ 0 w 47839"/>
                  <a:gd name="connsiteY1" fmla="*/ 69824 h 104908"/>
                  <a:gd name="connsiteX2" fmla="*/ 34397 w 47839"/>
                  <a:gd name="connsiteY2" fmla="*/ 0 h 104908"/>
                  <a:gd name="connsiteX3" fmla="*/ 47840 w 47839"/>
                  <a:gd name="connsiteY3" fmla="*/ 17450 h 104908"/>
                  <a:gd name="connsiteX4" fmla="*/ 22031 w 47839"/>
                  <a:gd name="connsiteY4" fmla="*/ 69847 h 104908"/>
                  <a:gd name="connsiteX5" fmla="*/ 27481 w 47839"/>
                  <a:gd name="connsiteY5" fmla="*/ 96160 h 104908"/>
                  <a:gd name="connsiteX6" fmla="*/ 7259 w 47839"/>
                  <a:gd name="connsiteY6" fmla="*/ 104909 h 10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39" h="104908">
                    <a:moveTo>
                      <a:pt x="7259" y="104909"/>
                    </a:moveTo>
                    <a:cubicBezTo>
                      <a:pt x="2427" y="93802"/>
                      <a:pt x="0" y="82008"/>
                      <a:pt x="0" y="69824"/>
                    </a:cubicBezTo>
                    <a:cubicBezTo>
                      <a:pt x="0" y="42275"/>
                      <a:pt x="12527" y="16809"/>
                      <a:pt x="34397" y="0"/>
                    </a:cubicBezTo>
                    <a:lnTo>
                      <a:pt x="47840" y="17450"/>
                    </a:lnTo>
                    <a:cubicBezTo>
                      <a:pt x="31443" y="30092"/>
                      <a:pt x="22031" y="49168"/>
                      <a:pt x="22031" y="69847"/>
                    </a:cubicBezTo>
                    <a:cubicBezTo>
                      <a:pt x="22031" y="78985"/>
                      <a:pt x="23862" y="87847"/>
                      <a:pt x="27481" y="96160"/>
                    </a:cubicBezTo>
                    <a:lnTo>
                      <a:pt x="7259" y="104909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orma Livre: Forma 2150">
                <a:extLst>
                  <a:ext uri="{FF2B5EF4-FFF2-40B4-BE49-F238E27FC236}">
                    <a16:creationId xmlns:a16="http://schemas.microsoft.com/office/drawing/2014/main" id="{6E6BABDF-1ECA-7DF1-AF36-ECF7A1357B91}"/>
                  </a:ext>
                </a:extLst>
              </p:cNvPr>
              <p:cNvSpPr/>
              <p:nvPr/>
            </p:nvSpPr>
            <p:spPr>
              <a:xfrm>
                <a:off x="5418828" y="5175623"/>
                <a:ext cx="29198" cy="30618"/>
              </a:xfrm>
              <a:custGeom>
                <a:avLst/>
                <a:gdLst>
                  <a:gd name="connsiteX0" fmla="*/ 16580 w 29198"/>
                  <a:gd name="connsiteY0" fmla="*/ 30618 h 30618"/>
                  <a:gd name="connsiteX1" fmla="*/ 1168 w 29198"/>
                  <a:gd name="connsiteY1" fmla="*/ 14977 h 30618"/>
                  <a:gd name="connsiteX2" fmla="*/ 0 w 29198"/>
                  <a:gd name="connsiteY2" fmla="*/ 13443 h 30618"/>
                  <a:gd name="connsiteX3" fmla="*/ 17450 w 29198"/>
                  <a:gd name="connsiteY3" fmla="*/ 0 h 30618"/>
                  <a:gd name="connsiteX4" fmla="*/ 18664 w 29198"/>
                  <a:gd name="connsiteY4" fmla="*/ 1580 h 30618"/>
                  <a:gd name="connsiteX5" fmla="*/ 29198 w 29198"/>
                  <a:gd name="connsiteY5" fmla="*/ 12550 h 30618"/>
                  <a:gd name="connsiteX6" fmla="*/ 16580 w 29198"/>
                  <a:gd name="connsiteY6" fmla="*/ 30618 h 3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98" h="30618">
                    <a:moveTo>
                      <a:pt x="16580" y="30618"/>
                    </a:moveTo>
                    <a:cubicBezTo>
                      <a:pt x="9229" y="25511"/>
                      <a:pt x="5496" y="20611"/>
                      <a:pt x="1168" y="14977"/>
                    </a:cubicBezTo>
                    <a:lnTo>
                      <a:pt x="0" y="13443"/>
                    </a:lnTo>
                    <a:lnTo>
                      <a:pt x="17450" y="0"/>
                    </a:lnTo>
                    <a:lnTo>
                      <a:pt x="18664" y="1580"/>
                    </a:lnTo>
                    <a:cubicBezTo>
                      <a:pt x="22534" y="6618"/>
                      <a:pt x="24664" y="9389"/>
                      <a:pt x="29198" y="12550"/>
                    </a:cubicBezTo>
                    <a:lnTo>
                      <a:pt x="16580" y="30618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orma Livre: Forma 2151">
                <a:extLst>
                  <a:ext uri="{FF2B5EF4-FFF2-40B4-BE49-F238E27FC236}">
                    <a16:creationId xmlns:a16="http://schemas.microsoft.com/office/drawing/2014/main" id="{D723F0FD-0F90-083C-E875-B36CA1411CA2}"/>
                  </a:ext>
                </a:extLst>
              </p:cNvPr>
              <p:cNvSpPr/>
              <p:nvPr/>
            </p:nvSpPr>
            <p:spPr>
              <a:xfrm>
                <a:off x="5494881" y="5033455"/>
                <a:ext cx="37855" cy="93870"/>
              </a:xfrm>
              <a:custGeom>
                <a:avLst/>
                <a:gdLst>
                  <a:gd name="connsiteX0" fmla="*/ 11450 w 37855"/>
                  <a:gd name="connsiteY0" fmla="*/ 93870 h 93870"/>
                  <a:gd name="connsiteX1" fmla="*/ 0 w 37855"/>
                  <a:gd name="connsiteY1" fmla="*/ 75069 h 93870"/>
                  <a:gd name="connsiteX2" fmla="*/ 15847 w 37855"/>
                  <a:gd name="connsiteY2" fmla="*/ 46855 h 93870"/>
                  <a:gd name="connsiteX3" fmla="*/ 160 w 37855"/>
                  <a:gd name="connsiteY3" fmla="*/ 18733 h 93870"/>
                  <a:gd name="connsiteX4" fmla="*/ 11748 w 37855"/>
                  <a:gd name="connsiteY4" fmla="*/ 0 h 93870"/>
                  <a:gd name="connsiteX5" fmla="*/ 37855 w 37855"/>
                  <a:gd name="connsiteY5" fmla="*/ 46855 h 93870"/>
                  <a:gd name="connsiteX6" fmla="*/ 11450 w 37855"/>
                  <a:gd name="connsiteY6" fmla="*/ 93870 h 93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855" h="93870">
                    <a:moveTo>
                      <a:pt x="11450" y="93870"/>
                    </a:moveTo>
                    <a:lnTo>
                      <a:pt x="0" y="75069"/>
                    </a:lnTo>
                    <a:cubicBezTo>
                      <a:pt x="9916" y="69023"/>
                      <a:pt x="15847" y="58466"/>
                      <a:pt x="15847" y="46855"/>
                    </a:cubicBezTo>
                    <a:cubicBezTo>
                      <a:pt x="15847" y="35336"/>
                      <a:pt x="9985" y="24825"/>
                      <a:pt x="160" y="18733"/>
                    </a:cubicBezTo>
                    <a:lnTo>
                      <a:pt x="11748" y="0"/>
                    </a:lnTo>
                    <a:cubicBezTo>
                      <a:pt x="28099" y="10122"/>
                      <a:pt x="37855" y="27641"/>
                      <a:pt x="37855" y="46855"/>
                    </a:cubicBezTo>
                    <a:cubicBezTo>
                      <a:pt x="37832" y="66229"/>
                      <a:pt x="27962" y="83794"/>
                      <a:pt x="11450" y="93870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orma Livre: Forma 2152">
                <a:extLst>
                  <a:ext uri="{FF2B5EF4-FFF2-40B4-BE49-F238E27FC236}">
                    <a16:creationId xmlns:a16="http://schemas.microsoft.com/office/drawing/2014/main" id="{343F4EFD-9310-0583-EC59-DFD2A8DC1772}"/>
                  </a:ext>
                </a:extLst>
              </p:cNvPr>
              <p:cNvSpPr/>
              <p:nvPr/>
            </p:nvSpPr>
            <p:spPr>
              <a:xfrm>
                <a:off x="5521698" y="5069318"/>
                <a:ext cx="66068" cy="66068"/>
              </a:xfrm>
              <a:custGeom>
                <a:avLst/>
                <a:gdLst>
                  <a:gd name="connsiteX0" fmla="*/ 66069 w 66068"/>
                  <a:gd name="connsiteY0" fmla="*/ 66069 h 66068"/>
                  <a:gd name="connsiteX1" fmla="*/ 44038 w 66068"/>
                  <a:gd name="connsiteY1" fmla="*/ 66069 h 66068"/>
                  <a:gd name="connsiteX2" fmla="*/ 0 w 66068"/>
                  <a:gd name="connsiteY2" fmla="*/ 22031 h 66068"/>
                  <a:gd name="connsiteX3" fmla="*/ 0 w 66068"/>
                  <a:gd name="connsiteY3" fmla="*/ 0 h 66068"/>
                  <a:gd name="connsiteX4" fmla="*/ 66069 w 66068"/>
                  <a:gd name="connsiteY4" fmla="*/ 66069 h 6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68" h="66068">
                    <a:moveTo>
                      <a:pt x="66069" y="66069"/>
                    </a:moveTo>
                    <a:lnTo>
                      <a:pt x="44038" y="66069"/>
                    </a:lnTo>
                    <a:cubicBezTo>
                      <a:pt x="44038" y="41771"/>
                      <a:pt x="24298" y="22031"/>
                      <a:pt x="0" y="22031"/>
                    </a:cubicBezTo>
                    <a:lnTo>
                      <a:pt x="0" y="0"/>
                    </a:lnTo>
                    <a:cubicBezTo>
                      <a:pt x="36435" y="0"/>
                      <a:pt x="66069" y="29634"/>
                      <a:pt x="66069" y="66069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orma Livre: Forma 2153">
                <a:extLst>
                  <a:ext uri="{FF2B5EF4-FFF2-40B4-BE49-F238E27FC236}">
                    <a16:creationId xmlns:a16="http://schemas.microsoft.com/office/drawing/2014/main" id="{73C9757B-486F-3DA1-0196-194684FECB60}"/>
                  </a:ext>
                </a:extLst>
              </p:cNvPr>
              <p:cNvSpPr/>
              <p:nvPr/>
            </p:nvSpPr>
            <p:spPr>
              <a:xfrm>
                <a:off x="5631805" y="4849127"/>
                <a:ext cx="88076" cy="88076"/>
              </a:xfrm>
              <a:custGeom>
                <a:avLst/>
                <a:gdLst>
                  <a:gd name="connsiteX0" fmla="*/ 44038 w 88076"/>
                  <a:gd name="connsiteY0" fmla="*/ 88077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7 h 88076"/>
                  <a:gd name="connsiteX5" fmla="*/ 44038 w 88076"/>
                  <a:gd name="connsiteY5" fmla="*/ 22008 h 88076"/>
                  <a:gd name="connsiteX6" fmla="*/ 22008 w 88076"/>
                  <a:gd name="connsiteY6" fmla="*/ 44038 h 88076"/>
                  <a:gd name="connsiteX7" fmla="*/ 44038 w 88076"/>
                  <a:gd name="connsiteY7" fmla="*/ 66069 h 88076"/>
                  <a:gd name="connsiteX8" fmla="*/ 66069 w 88076"/>
                  <a:gd name="connsiteY8" fmla="*/ 44038 h 88076"/>
                  <a:gd name="connsiteX9" fmla="*/ 44038 w 88076"/>
                  <a:gd name="connsiteY9" fmla="*/ 22008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7"/>
                    </a:moveTo>
                    <a:cubicBezTo>
                      <a:pt x="19740" y="88077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13"/>
                      <a:pt x="68336" y="88077"/>
                      <a:pt x="44038" y="88077"/>
                    </a:cubicBezTo>
                    <a:close/>
                    <a:moveTo>
                      <a:pt x="44038" y="22008"/>
                    </a:moveTo>
                    <a:cubicBezTo>
                      <a:pt x="31901" y="22008"/>
                      <a:pt x="22008" y="31878"/>
                      <a:pt x="22008" y="44038"/>
                    </a:cubicBezTo>
                    <a:cubicBezTo>
                      <a:pt x="22008" y="56199"/>
                      <a:pt x="31878" y="66069"/>
                      <a:pt x="44038" y="66069"/>
                    </a:cubicBezTo>
                    <a:cubicBezTo>
                      <a:pt x="56199" y="66069"/>
                      <a:pt x="66069" y="56199"/>
                      <a:pt x="66069" y="44038"/>
                    </a:cubicBezTo>
                    <a:cubicBezTo>
                      <a:pt x="66069" y="31878"/>
                      <a:pt x="56176" y="22008"/>
                      <a:pt x="44038" y="22008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orma Livre: Forma 2154">
                <a:extLst>
                  <a:ext uri="{FF2B5EF4-FFF2-40B4-BE49-F238E27FC236}">
                    <a16:creationId xmlns:a16="http://schemas.microsoft.com/office/drawing/2014/main" id="{9B2794C7-C27D-01D1-0A14-92DF858772BE}"/>
                  </a:ext>
                </a:extLst>
              </p:cNvPr>
              <p:cNvSpPr/>
              <p:nvPr/>
            </p:nvSpPr>
            <p:spPr>
              <a:xfrm>
                <a:off x="5752927" y="4926188"/>
                <a:ext cx="88076" cy="88076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13" y="88076"/>
                      <a:pt x="44038" y="88076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199"/>
                      <a:pt x="31878" y="66092"/>
                      <a:pt x="44038" y="66092"/>
                    </a:cubicBezTo>
                    <a:cubicBezTo>
                      <a:pt x="56199" y="66092"/>
                      <a:pt x="66069" y="56221"/>
                      <a:pt x="66069" y="44061"/>
                    </a:cubicBezTo>
                    <a:cubicBezTo>
                      <a:pt x="66046" y="31901"/>
                      <a:pt x="56176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orma Livre: Forma 2155">
                <a:extLst>
                  <a:ext uri="{FF2B5EF4-FFF2-40B4-BE49-F238E27FC236}">
                    <a16:creationId xmlns:a16="http://schemas.microsoft.com/office/drawing/2014/main" id="{EB04DDEC-4A18-0814-A12E-E1944F10277C}"/>
                  </a:ext>
                </a:extLst>
              </p:cNvPr>
              <p:cNvSpPr/>
              <p:nvPr/>
            </p:nvSpPr>
            <p:spPr>
              <a:xfrm>
                <a:off x="5785950" y="5069318"/>
                <a:ext cx="88076" cy="88076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36" y="88076"/>
                      <a:pt x="44038" y="88076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199"/>
                      <a:pt x="31878" y="66092"/>
                      <a:pt x="44038" y="66092"/>
                    </a:cubicBezTo>
                    <a:cubicBezTo>
                      <a:pt x="56175" y="66092"/>
                      <a:pt x="66069" y="56221"/>
                      <a:pt x="66069" y="44061"/>
                    </a:cubicBezTo>
                    <a:cubicBezTo>
                      <a:pt x="66046" y="31901"/>
                      <a:pt x="56175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orma Livre: Forma 2156">
                <a:extLst>
                  <a:ext uri="{FF2B5EF4-FFF2-40B4-BE49-F238E27FC236}">
                    <a16:creationId xmlns:a16="http://schemas.microsoft.com/office/drawing/2014/main" id="{0BD58BE3-C279-8B03-20AB-9671442EBD5F}"/>
                  </a:ext>
                </a:extLst>
              </p:cNvPr>
              <p:cNvSpPr/>
              <p:nvPr/>
            </p:nvSpPr>
            <p:spPr>
              <a:xfrm>
                <a:off x="5774934" y="5201432"/>
                <a:ext cx="88076" cy="88076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36" y="88076"/>
                      <a:pt x="44038" y="88076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221"/>
                      <a:pt x="31878" y="66092"/>
                      <a:pt x="44038" y="66092"/>
                    </a:cubicBezTo>
                    <a:cubicBezTo>
                      <a:pt x="56199" y="66092"/>
                      <a:pt x="66069" y="56221"/>
                      <a:pt x="66069" y="44061"/>
                    </a:cubicBezTo>
                    <a:cubicBezTo>
                      <a:pt x="66069" y="31901"/>
                      <a:pt x="56176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orma Livre: Forma 2157">
                <a:extLst>
                  <a:ext uri="{FF2B5EF4-FFF2-40B4-BE49-F238E27FC236}">
                    <a16:creationId xmlns:a16="http://schemas.microsoft.com/office/drawing/2014/main" id="{EA4ADBF8-16C9-AD0E-039B-F48EB23FB87C}"/>
                  </a:ext>
                </a:extLst>
              </p:cNvPr>
              <p:cNvSpPr/>
              <p:nvPr/>
            </p:nvSpPr>
            <p:spPr>
              <a:xfrm>
                <a:off x="5730896" y="5300524"/>
                <a:ext cx="88076" cy="88076"/>
              </a:xfrm>
              <a:custGeom>
                <a:avLst/>
                <a:gdLst>
                  <a:gd name="connsiteX0" fmla="*/ 44038 w 88076"/>
                  <a:gd name="connsiteY0" fmla="*/ 88077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7 h 88076"/>
                  <a:gd name="connsiteX5" fmla="*/ 44038 w 88076"/>
                  <a:gd name="connsiteY5" fmla="*/ 22031 h 88076"/>
                  <a:gd name="connsiteX6" fmla="*/ 22008 w 88076"/>
                  <a:gd name="connsiteY6" fmla="*/ 44061 h 88076"/>
                  <a:gd name="connsiteX7" fmla="*/ 44038 w 88076"/>
                  <a:gd name="connsiteY7" fmla="*/ 66092 h 88076"/>
                  <a:gd name="connsiteX8" fmla="*/ 66069 w 88076"/>
                  <a:gd name="connsiteY8" fmla="*/ 44061 h 88076"/>
                  <a:gd name="connsiteX9" fmla="*/ 44038 w 88076"/>
                  <a:gd name="connsiteY9" fmla="*/ 22031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7"/>
                    </a:moveTo>
                    <a:cubicBezTo>
                      <a:pt x="19740" y="88077"/>
                      <a:pt x="0" y="68336"/>
                      <a:pt x="0" y="44038"/>
                    </a:cubicBezTo>
                    <a:cubicBezTo>
                      <a:pt x="0" y="19741"/>
                      <a:pt x="19740" y="0"/>
                      <a:pt x="44038" y="0"/>
                    </a:cubicBezTo>
                    <a:cubicBezTo>
                      <a:pt x="68336" y="0"/>
                      <a:pt x="88076" y="19741"/>
                      <a:pt x="88076" y="44038"/>
                    </a:cubicBezTo>
                    <a:cubicBezTo>
                      <a:pt x="88076" y="68336"/>
                      <a:pt x="68336" y="88077"/>
                      <a:pt x="44038" y="88077"/>
                    </a:cubicBezTo>
                    <a:close/>
                    <a:moveTo>
                      <a:pt x="44038" y="22031"/>
                    </a:moveTo>
                    <a:cubicBezTo>
                      <a:pt x="31901" y="22031"/>
                      <a:pt x="22008" y="31901"/>
                      <a:pt x="22008" y="44061"/>
                    </a:cubicBezTo>
                    <a:cubicBezTo>
                      <a:pt x="22008" y="56199"/>
                      <a:pt x="31878" y="66092"/>
                      <a:pt x="44038" y="66092"/>
                    </a:cubicBezTo>
                    <a:cubicBezTo>
                      <a:pt x="56176" y="66092"/>
                      <a:pt x="66069" y="56221"/>
                      <a:pt x="66069" y="44061"/>
                    </a:cubicBezTo>
                    <a:cubicBezTo>
                      <a:pt x="66069" y="31901"/>
                      <a:pt x="56176" y="22031"/>
                      <a:pt x="44038" y="22031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orma Livre: Forma 2158">
                <a:extLst>
                  <a:ext uri="{FF2B5EF4-FFF2-40B4-BE49-F238E27FC236}">
                    <a16:creationId xmlns:a16="http://schemas.microsoft.com/office/drawing/2014/main" id="{97617971-BBA9-DDD5-66A0-38AED9FA0DB6}"/>
                  </a:ext>
                </a:extLst>
              </p:cNvPr>
              <p:cNvSpPr/>
              <p:nvPr/>
            </p:nvSpPr>
            <p:spPr>
              <a:xfrm>
                <a:off x="5642820" y="5366593"/>
                <a:ext cx="88076" cy="88076"/>
              </a:xfrm>
              <a:custGeom>
                <a:avLst/>
                <a:gdLst>
                  <a:gd name="connsiteX0" fmla="*/ 44038 w 88076"/>
                  <a:gd name="connsiteY0" fmla="*/ 88076 h 88076"/>
                  <a:gd name="connsiteX1" fmla="*/ 0 w 88076"/>
                  <a:gd name="connsiteY1" fmla="*/ 44038 h 88076"/>
                  <a:gd name="connsiteX2" fmla="*/ 44038 w 88076"/>
                  <a:gd name="connsiteY2" fmla="*/ 0 h 88076"/>
                  <a:gd name="connsiteX3" fmla="*/ 88076 w 88076"/>
                  <a:gd name="connsiteY3" fmla="*/ 44038 h 88076"/>
                  <a:gd name="connsiteX4" fmla="*/ 44038 w 88076"/>
                  <a:gd name="connsiteY4" fmla="*/ 88076 h 88076"/>
                  <a:gd name="connsiteX5" fmla="*/ 44038 w 88076"/>
                  <a:gd name="connsiteY5" fmla="*/ 22008 h 88076"/>
                  <a:gd name="connsiteX6" fmla="*/ 22008 w 88076"/>
                  <a:gd name="connsiteY6" fmla="*/ 44038 h 88076"/>
                  <a:gd name="connsiteX7" fmla="*/ 44038 w 88076"/>
                  <a:gd name="connsiteY7" fmla="*/ 66069 h 88076"/>
                  <a:gd name="connsiteX8" fmla="*/ 66069 w 88076"/>
                  <a:gd name="connsiteY8" fmla="*/ 44038 h 88076"/>
                  <a:gd name="connsiteX9" fmla="*/ 44038 w 88076"/>
                  <a:gd name="connsiteY9" fmla="*/ 22008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76" h="88076">
                    <a:moveTo>
                      <a:pt x="44038" y="88076"/>
                    </a:moveTo>
                    <a:cubicBezTo>
                      <a:pt x="19740" y="88076"/>
                      <a:pt x="0" y="68336"/>
                      <a:pt x="0" y="44038"/>
                    </a:cubicBezTo>
                    <a:cubicBezTo>
                      <a:pt x="0" y="19740"/>
                      <a:pt x="19740" y="0"/>
                      <a:pt x="44038" y="0"/>
                    </a:cubicBezTo>
                    <a:cubicBezTo>
                      <a:pt x="68336" y="0"/>
                      <a:pt x="88076" y="19740"/>
                      <a:pt x="88076" y="44038"/>
                    </a:cubicBezTo>
                    <a:cubicBezTo>
                      <a:pt x="88076" y="68336"/>
                      <a:pt x="68336" y="88076"/>
                      <a:pt x="44038" y="88076"/>
                    </a:cubicBezTo>
                    <a:close/>
                    <a:moveTo>
                      <a:pt x="44038" y="22008"/>
                    </a:moveTo>
                    <a:cubicBezTo>
                      <a:pt x="31901" y="22008"/>
                      <a:pt x="22008" y="31878"/>
                      <a:pt x="22008" y="44038"/>
                    </a:cubicBezTo>
                    <a:cubicBezTo>
                      <a:pt x="22008" y="56175"/>
                      <a:pt x="31878" y="66069"/>
                      <a:pt x="44038" y="66069"/>
                    </a:cubicBezTo>
                    <a:cubicBezTo>
                      <a:pt x="56175" y="66069"/>
                      <a:pt x="66069" y="56198"/>
                      <a:pt x="66069" y="44038"/>
                    </a:cubicBezTo>
                    <a:cubicBezTo>
                      <a:pt x="66046" y="31901"/>
                      <a:pt x="56175" y="22008"/>
                      <a:pt x="44038" y="22008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orma Livre: Forma 2159">
                <a:extLst>
                  <a:ext uri="{FF2B5EF4-FFF2-40B4-BE49-F238E27FC236}">
                    <a16:creationId xmlns:a16="http://schemas.microsoft.com/office/drawing/2014/main" id="{8CDA9154-D0EE-B785-C87F-EF1038B3EB65}"/>
                  </a:ext>
                </a:extLst>
              </p:cNvPr>
              <p:cNvSpPr/>
              <p:nvPr/>
            </p:nvSpPr>
            <p:spPr>
              <a:xfrm>
                <a:off x="5609797" y="4926188"/>
                <a:ext cx="77061" cy="66068"/>
              </a:xfrm>
              <a:custGeom>
                <a:avLst/>
                <a:gdLst>
                  <a:gd name="connsiteX0" fmla="*/ 77061 w 77061"/>
                  <a:gd name="connsiteY0" fmla="*/ 66069 h 66068"/>
                  <a:gd name="connsiteX1" fmla="*/ 0 w 77061"/>
                  <a:gd name="connsiteY1" fmla="*/ 66069 h 66068"/>
                  <a:gd name="connsiteX2" fmla="*/ 0 w 77061"/>
                  <a:gd name="connsiteY2" fmla="*/ 44038 h 66068"/>
                  <a:gd name="connsiteX3" fmla="*/ 55031 w 77061"/>
                  <a:gd name="connsiteY3" fmla="*/ 44038 h 66068"/>
                  <a:gd name="connsiteX4" fmla="*/ 55031 w 77061"/>
                  <a:gd name="connsiteY4" fmla="*/ 0 h 66068"/>
                  <a:gd name="connsiteX5" fmla="*/ 77061 w 77061"/>
                  <a:gd name="connsiteY5" fmla="*/ 0 h 6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61" h="66068">
                    <a:moveTo>
                      <a:pt x="77061" y="66069"/>
                    </a:moveTo>
                    <a:lnTo>
                      <a:pt x="0" y="66069"/>
                    </a:lnTo>
                    <a:lnTo>
                      <a:pt x="0" y="44038"/>
                    </a:lnTo>
                    <a:lnTo>
                      <a:pt x="55031" y="44038"/>
                    </a:lnTo>
                    <a:lnTo>
                      <a:pt x="55031" y="0"/>
                    </a:lnTo>
                    <a:lnTo>
                      <a:pt x="77061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orma Livre: Forma 2160">
                <a:extLst>
                  <a:ext uri="{FF2B5EF4-FFF2-40B4-BE49-F238E27FC236}">
                    <a16:creationId xmlns:a16="http://schemas.microsoft.com/office/drawing/2014/main" id="{9F67A79B-88FD-48DE-9523-28CA784B1C71}"/>
                  </a:ext>
                </a:extLst>
              </p:cNvPr>
              <p:cNvSpPr/>
              <p:nvPr/>
            </p:nvSpPr>
            <p:spPr>
              <a:xfrm>
                <a:off x="5609797" y="4985799"/>
                <a:ext cx="171595" cy="61511"/>
              </a:xfrm>
              <a:custGeom>
                <a:avLst/>
                <a:gdLst>
                  <a:gd name="connsiteX0" fmla="*/ 125656 w 171595"/>
                  <a:gd name="connsiteY0" fmla="*/ 61511 h 61511"/>
                  <a:gd name="connsiteX1" fmla="*/ 0 w 171595"/>
                  <a:gd name="connsiteY1" fmla="*/ 61511 h 61511"/>
                  <a:gd name="connsiteX2" fmla="*/ 0 w 171595"/>
                  <a:gd name="connsiteY2" fmla="*/ 39481 h 61511"/>
                  <a:gd name="connsiteX3" fmla="*/ 116542 w 171595"/>
                  <a:gd name="connsiteY3" fmla="*/ 39481 h 61511"/>
                  <a:gd name="connsiteX4" fmla="*/ 156023 w 171595"/>
                  <a:gd name="connsiteY4" fmla="*/ 0 h 61511"/>
                  <a:gd name="connsiteX5" fmla="*/ 171596 w 171595"/>
                  <a:gd name="connsiteY5" fmla="*/ 15550 h 6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595" h="61511">
                    <a:moveTo>
                      <a:pt x="125656" y="61511"/>
                    </a:moveTo>
                    <a:lnTo>
                      <a:pt x="0" y="61511"/>
                    </a:lnTo>
                    <a:lnTo>
                      <a:pt x="0" y="39481"/>
                    </a:lnTo>
                    <a:lnTo>
                      <a:pt x="116542" y="39481"/>
                    </a:lnTo>
                    <a:lnTo>
                      <a:pt x="156023" y="0"/>
                    </a:lnTo>
                    <a:lnTo>
                      <a:pt x="171596" y="1555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orma Livre: Forma 2161">
                <a:extLst>
                  <a:ext uri="{FF2B5EF4-FFF2-40B4-BE49-F238E27FC236}">
                    <a16:creationId xmlns:a16="http://schemas.microsoft.com/office/drawing/2014/main" id="{0EC67E74-4A30-9A39-C979-B2C2F92212BF}"/>
                  </a:ext>
                </a:extLst>
              </p:cNvPr>
              <p:cNvSpPr/>
              <p:nvPr/>
            </p:nvSpPr>
            <p:spPr>
              <a:xfrm>
                <a:off x="5697873" y="5102341"/>
                <a:ext cx="99091" cy="22030"/>
              </a:xfrm>
              <a:custGeom>
                <a:avLst/>
                <a:gdLst>
                  <a:gd name="connsiteX0" fmla="*/ 0 w 99091"/>
                  <a:gd name="connsiteY0" fmla="*/ 0 h 22030"/>
                  <a:gd name="connsiteX1" fmla="*/ 99092 w 99091"/>
                  <a:gd name="connsiteY1" fmla="*/ 0 h 22030"/>
                  <a:gd name="connsiteX2" fmla="*/ 99092 w 99091"/>
                  <a:gd name="connsiteY2" fmla="*/ 22031 h 22030"/>
                  <a:gd name="connsiteX3" fmla="*/ 0 w 99091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91" h="22030">
                    <a:moveTo>
                      <a:pt x="0" y="0"/>
                    </a:moveTo>
                    <a:lnTo>
                      <a:pt x="99092" y="0"/>
                    </a:lnTo>
                    <a:lnTo>
                      <a:pt x="99092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orma Livre: Forma 2162">
                <a:extLst>
                  <a:ext uri="{FF2B5EF4-FFF2-40B4-BE49-F238E27FC236}">
                    <a16:creationId xmlns:a16="http://schemas.microsoft.com/office/drawing/2014/main" id="{C0227A7B-153E-91E7-1AF8-D82AD1D84593}"/>
                  </a:ext>
                </a:extLst>
              </p:cNvPr>
              <p:cNvSpPr/>
              <p:nvPr/>
            </p:nvSpPr>
            <p:spPr>
              <a:xfrm>
                <a:off x="5653835" y="5102341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0 w 22030"/>
                  <a:gd name="connsiteY1" fmla="*/ 0 h 22030"/>
                  <a:gd name="connsiteX2" fmla="*/ 22030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0" y="0"/>
                    </a:lnTo>
                    <a:lnTo>
                      <a:pt x="22030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orma Livre: Forma 2163">
                <a:extLst>
                  <a:ext uri="{FF2B5EF4-FFF2-40B4-BE49-F238E27FC236}">
                    <a16:creationId xmlns:a16="http://schemas.microsoft.com/office/drawing/2014/main" id="{CD28A5B2-A59A-A254-DB26-9752B3441B9D}"/>
                  </a:ext>
                </a:extLst>
              </p:cNvPr>
              <p:cNvSpPr/>
              <p:nvPr/>
            </p:nvSpPr>
            <p:spPr>
              <a:xfrm>
                <a:off x="5609797" y="5102341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1 h 22030"/>
                  <a:gd name="connsiteX3" fmla="*/ 0 w 22030"/>
                  <a:gd name="connsiteY3" fmla="*/ 22031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1"/>
                    </a:lnTo>
                    <a:lnTo>
                      <a:pt x="0" y="22031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orma Livre: Forma 2164">
                <a:extLst>
                  <a:ext uri="{FF2B5EF4-FFF2-40B4-BE49-F238E27FC236}">
                    <a16:creationId xmlns:a16="http://schemas.microsoft.com/office/drawing/2014/main" id="{62C8D032-13EA-1076-EF21-27E43D5D3FC4}"/>
                  </a:ext>
                </a:extLst>
              </p:cNvPr>
              <p:cNvSpPr/>
              <p:nvPr/>
            </p:nvSpPr>
            <p:spPr>
              <a:xfrm>
                <a:off x="5609797" y="5168409"/>
                <a:ext cx="193603" cy="61511"/>
              </a:xfrm>
              <a:custGeom>
                <a:avLst/>
                <a:gdLst>
                  <a:gd name="connsiteX0" fmla="*/ 178031 w 193603"/>
                  <a:gd name="connsiteY0" fmla="*/ 61511 h 61511"/>
                  <a:gd name="connsiteX1" fmla="*/ 138550 w 193603"/>
                  <a:gd name="connsiteY1" fmla="*/ 22031 h 61511"/>
                  <a:gd name="connsiteX2" fmla="*/ 0 w 193603"/>
                  <a:gd name="connsiteY2" fmla="*/ 22031 h 61511"/>
                  <a:gd name="connsiteX3" fmla="*/ 0 w 193603"/>
                  <a:gd name="connsiteY3" fmla="*/ 0 h 61511"/>
                  <a:gd name="connsiteX4" fmla="*/ 147687 w 193603"/>
                  <a:gd name="connsiteY4" fmla="*/ 0 h 61511"/>
                  <a:gd name="connsiteX5" fmla="*/ 193603 w 193603"/>
                  <a:gd name="connsiteY5" fmla="*/ 45939 h 6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03" h="61511">
                    <a:moveTo>
                      <a:pt x="178031" y="61511"/>
                    </a:moveTo>
                    <a:lnTo>
                      <a:pt x="138550" y="22031"/>
                    </a:lnTo>
                    <a:lnTo>
                      <a:pt x="0" y="22031"/>
                    </a:lnTo>
                    <a:lnTo>
                      <a:pt x="0" y="0"/>
                    </a:lnTo>
                    <a:lnTo>
                      <a:pt x="147687" y="0"/>
                    </a:lnTo>
                    <a:lnTo>
                      <a:pt x="193603" y="45939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orma Livre: Forma 2165">
                <a:extLst>
                  <a:ext uri="{FF2B5EF4-FFF2-40B4-BE49-F238E27FC236}">
                    <a16:creationId xmlns:a16="http://schemas.microsoft.com/office/drawing/2014/main" id="{01F06518-7B67-A20C-D232-094436ED41F0}"/>
                  </a:ext>
                </a:extLst>
              </p:cNvPr>
              <p:cNvSpPr/>
              <p:nvPr/>
            </p:nvSpPr>
            <p:spPr>
              <a:xfrm>
                <a:off x="5609797" y="5234478"/>
                <a:ext cx="149565" cy="94511"/>
              </a:xfrm>
              <a:custGeom>
                <a:avLst/>
                <a:gdLst>
                  <a:gd name="connsiteX0" fmla="*/ 133992 w 149565"/>
                  <a:gd name="connsiteY0" fmla="*/ 94511 h 94511"/>
                  <a:gd name="connsiteX1" fmla="*/ 61488 w 149565"/>
                  <a:gd name="connsiteY1" fmla="*/ 22008 h 94511"/>
                  <a:gd name="connsiteX2" fmla="*/ 0 w 149565"/>
                  <a:gd name="connsiteY2" fmla="*/ 22008 h 94511"/>
                  <a:gd name="connsiteX3" fmla="*/ 0 w 149565"/>
                  <a:gd name="connsiteY3" fmla="*/ 0 h 94511"/>
                  <a:gd name="connsiteX4" fmla="*/ 70603 w 149565"/>
                  <a:gd name="connsiteY4" fmla="*/ 0 h 94511"/>
                  <a:gd name="connsiteX5" fmla="*/ 149565 w 149565"/>
                  <a:gd name="connsiteY5" fmla="*/ 78962 h 9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565" h="94511">
                    <a:moveTo>
                      <a:pt x="133992" y="94511"/>
                    </a:moveTo>
                    <a:lnTo>
                      <a:pt x="61488" y="22008"/>
                    </a:lnTo>
                    <a:lnTo>
                      <a:pt x="0" y="22008"/>
                    </a:lnTo>
                    <a:lnTo>
                      <a:pt x="0" y="0"/>
                    </a:lnTo>
                    <a:lnTo>
                      <a:pt x="70603" y="0"/>
                    </a:lnTo>
                    <a:lnTo>
                      <a:pt x="149565" y="78962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orma Livre: Forma 2166">
                <a:extLst>
                  <a:ext uri="{FF2B5EF4-FFF2-40B4-BE49-F238E27FC236}">
                    <a16:creationId xmlns:a16="http://schemas.microsoft.com/office/drawing/2014/main" id="{087B7002-5673-A94A-1858-3203EE7E1AAE}"/>
                  </a:ext>
                </a:extLst>
              </p:cNvPr>
              <p:cNvSpPr/>
              <p:nvPr/>
            </p:nvSpPr>
            <p:spPr>
              <a:xfrm>
                <a:off x="5653835" y="5300524"/>
                <a:ext cx="44038" cy="77084"/>
              </a:xfrm>
              <a:custGeom>
                <a:avLst/>
                <a:gdLst>
                  <a:gd name="connsiteX0" fmla="*/ 44038 w 44038"/>
                  <a:gd name="connsiteY0" fmla="*/ 77084 h 77084"/>
                  <a:gd name="connsiteX1" fmla="*/ 22008 w 44038"/>
                  <a:gd name="connsiteY1" fmla="*/ 77084 h 77084"/>
                  <a:gd name="connsiteX2" fmla="*/ 22008 w 44038"/>
                  <a:gd name="connsiteY2" fmla="*/ 22031 h 77084"/>
                  <a:gd name="connsiteX3" fmla="*/ 0 w 44038"/>
                  <a:gd name="connsiteY3" fmla="*/ 22031 h 77084"/>
                  <a:gd name="connsiteX4" fmla="*/ 0 w 44038"/>
                  <a:gd name="connsiteY4" fmla="*/ 0 h 77084"/>
                  <a:gd name="connsiteX5" fmla="*/ 44038 w 44038"/>
                  <a:gd name="connsiteY5" fmla="*/ 0 h 7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38" h="77084">
                    <a:moveTo>
                      <a:pt x="44038" y="77084"/>
                    </a:moveTo>
                    <a:lnTo>
                      <a:pt x="22008" y="77084"/>
                    </a:lnTo>
                    <a:lnTo>
                      <a:pt x="22008" y="22031"/>
                    </a:lnTo>
                    <a:lnTo>
                      <a:pt x="0" y="22031"/>
                    </a:lnTo>
                    <a:lnTo>
                      <a:pt x="0" y="0"/>
                    </a:lnTo>
                    <a:lnTo>
                      <a:pt x="44038" y="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orma Livre: Forma 2167">
                <a:extLst>
                  <a:ext uri="{FF2B5EF4-FFF2-40B4-BE49-F238E27FC236}">
                    <a16:creationId xmlns:a16="http://schemas.microsoft.com/office/drawing/2014/main" id="{A3D54673-E624-16C0-994F-23BAE239D467}"/>
                  </a:ext>
                </a:extLst>
              </p:cNvPr>
              <p:cNvSpPr/>
              <p:nvPr/>
            </p:nvSpPr>
            <p:spPr>
              <a:xfrm>
                <a:off x="5609797" y="5300524"/>
                <a:ext cx="22030" cy="22030"/>
              </a:xfrm>
              <a:custGeom>
                <a:avLst/>
                <a:gdLst>
                  <a:gd name="connsiteX0" fmla="*/ 0 w 22030"/>
                  <a:gd name="connsiteY0" fmla="*/ 0 h 22030"/>
                  <a:gd name="connsiteX1" fmla="*/ 22031 w 22030"/>
                  <a:gd name="connsiteY1" fmla="*/ 0 h 22030"/>
                  <a:gd name="connsiteX2" fmla="*/ 22031 w 22030"/>
                  <a:gd name="connsiteY2" fmla="*/ 22030 h 22030"/>
                  <a:gd name="connsiteX3" fmla="*/ 0 w 22030"/>
                  <a:gd name="connsiteY3" fmla="*/ 22030 h 22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30" h="22030">
                    <a:moveTo>
                      <a:pt x="0" y="0"/>
                    </a:moveTo>
                    <a:lnTo>
                      <a:pt x="22031" y="0"/>
                    </a:lnTo>
                    <a:lnTo>
                      <a:pt x="22031" y="22030"/>
                    </a:lnTo>
                    <a:lnTo>
                      <a:pt x="0" y="22030"/>
                    </a:ln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orma Livre: Forma 2168">
                <a:extLst>
                  <a:ext uri="{FF2B5EF4-FFF2-40B4-BE49-F238E27FC236}">
                    <a16:creationId xmlns:a16="http://schemas.microsoft.com/office/drawing/2014/main" id="{6F5E415C-C7C3-EEDD-11D8-0E69E83720B2}"/>
                  </a:ext>
                </a:extLst>
              </p:cNvPr>
              <p:cNvSpPr/>
              <p:nvPr/>
            </p:nvSpPr>
            <p:spPr>
              <a:xfrm>
                <a:off x="5434125" y="4904180"/>
                <a:ext cx="153618" cy="517465"/>
              </a:xfrm>
              <a:custGeom>
                <a:avLst/>
                <a:gdLst>
                  <a:gd name="connsiteX0" fmla="*/ 76580 w 153618"/>
                  <a:gd name="connsiteY0" fmla="*/ 517466 h 517465"/>
                  <a:gd name="connsiteX1" fmla="*/ 0 w 153618"/>
                  <a:gd name="connsiteY1" fmla="*/ 449130 h 517465"/>
                  <a:gd name="connsiteX2" fmla="*/ 21893 w 153618"/>
                  <a:gd name="connsiteY2" fmla="*/ 446657 h 517465"/>
                  <a:gd name="connsiteX3" fmla="*/ 76580 w 153618"/>
                  <a:gd name="connsiteY3" fmla="*/ 495458 h 517465"/>
                  <a:gd name="connsiteX4" fmla="*/ 131634 w 153618"/>
                  <a:gd name="connsiteY4" fmla="*/ 440405 h 517465"/>
                  <a:gd name="connsiteX5" fmla="*/ 131634 w 153618"/>
                  <a:gd name="connsiteY5" fmla="*/ 60550 h 517465"/>
                  <a:gd name="connsiteX6" fmla="*/ 93092 w 153618"/>
                  <a:gd name="connsiteY6" fmla="*/ 22008 h 517465"/>
                  <a:gd name="connsiteX7" fmla="*/ 54549 w 153618"/>
                  <a:gd name="connsiteY7" fmla="*/ 60550 h 517465"/>
                  <a:gd name="connsiteX8" fmla="*/ 78092 w 153618"/>
                  <a:gd name="connsiteY8" fmla="*/ 96069 h 517465"/>
                  <a:gd name="connsiteX9" fmla="*/ 69504 w 153618"/>
                  <a:gd name="connsiteY9" fmla="*/ 116336 h 517465"/>
                  <a:gd name="connsiteX10" fmla="*/ 32519 w 153618"/>
                  <a:gd name="connsiteY10" fmla="*/ 60550 h 517465"/>
                  <a:gd name="connsiteX11" fmla="*/ 93069 w 153618"/>
                  <a:gd name="connsiteY11" fmla="*/ 0 h 517465"/>
                  <a:gd name="connsiteX12" fmla="*/ 153618 w 153618"/>
                  <a:gd name="connsiteY12" fmla="*/ 60550 h 517465"/>
                  <a:gd name="connsiteX13" fmla="*/ 153618 w 153618"/>
                  <a:gd name="connsiteY13" fmla="*/ 440405 h 517465"/>
                  <a:gd name="connsiteX14" fmla="*/ 76580 w 153618"/>
                  <a:gd name="connsiteY14" fmla="*/ 517466 h 51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3618" h="517465">
                    <a:moveTo>
                      <a:pt x="76580" y="517466"/>
                    </a:moveTo>
                    <a:cubicBezTo>
                      <a:pt x="37328" y="517466"/>
                      <a:pt x="4397" y="488084"/>
                      <a:pt x="0" y="449130"/>
                    </a:cubicBezTo>
                    <a:lnTo>
                      <a:pt x="21893" y="446657"/>
                    </a:lnTo>
                    <a:cubicBezTo>
                      <a:pt x="25030" y="474481"/>
                      <a:pt x="48550" y="495458"/>
                      <a:pt x="76580" y="495458"/>
                    </a:cubicBezTo>
                    <a:cubicBezTo>
                      <a:pt x="106924" y="495458"/>
                      <a:pt x="131634" y="470771"/>
                      <a:pt x="131634" y="440405"/>
                    </a:cubicBezTo>
                    <a:lnTo>
                      <a:pt x="131634" y="60550"/>
                    </a:lnTo>
                    <a:cubicBezTo>
                      <a:pt x="131634" y="39298"/>
                      <a:pt x="114343" y="22008"/>
                      <a:pt x="93092" y="22008"/>
                    </a:cubicBezTo>
                    <a:cubicBezTo>
                      <a:pt x="71840" y="22008"/>
                      <a:pt x="54549" y="39298"/>
                      <a:pt x="54549" y="60550"/>
                    </a:cubicBezTo>
                    <a:cubicBezTo>
                      <a:pt x="54549" y="76076"/>
                      <a:pt x="63779" y="90000"/>
                      <a:pt x="78092" y="96069"/>
                    </a:cubicBezTo>
                    <a:lnTo>
                      <a:pt x="69504" y="116336"/>
                    </a:lnTo>
                    <a:cubicBezTo>
                      <a:pt x="47038" y="106832"/>
                      <a:pt x="32519" y="84939"/>
                      <a:pt x="32519" y="60550"/>
                    </a:cubicBezTo>
                    <a:cubicBezTo>
                      <a:pt x="32519" y="27160"/>
                      <a:pt x="59679" y="0"/>
                      <a:pt x="93069" y="0"/>
                    </a:cubicBezTo>
                    <a:cubicBezTo>
                      <a:pt x="126458" y="0"/>
                      <a:pt x="153618" y="27160"/>
                      <a:pt x="153618" y="60550"/>
                    </a:cubicBezTo>
                    <a:lnTo>
                      <a:pt x="153618" y="440405"/>
                    </a:lnTo>
                    <a:cubicBezTo>
                      <a:pt x="153641" y="482885"/>
                      <a:pt x="119061" y="517466"/>
                      <a:pt x="76580" y="517466"/>
                    </a:cubicBezTo>
                    <a:close/>
                  </a:path>
                </a:pathLst>
              </a:custGeom>
              <a:grpFill/>
              <a:ln w="2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0" name="Imagem 13">
            <a:extLst>
              <a:ext uri="{FF2B5EF4-FFF2-40B4-BE49-F238E27FC236}">
                <a16:creationId xmlns:a16="http://schemas.microsoft.com/office/drawing/2014/main" id="{658A0A36-507C-2314-2AC6-313083D8D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8" t="6868" r="47491" b="2311"/>
          <a:stretch/>
        </p:blipFill>
        <p:spPr>
          <a:xfrm>
            <a:off x="-1" y="2388452"/>
            <a:ext cx="1655447" cy="4469548"/>
          </a:xfrm>
          <a:prstGeom prst="rect">
            <a:avLst/>
          </a:prstGeom>
        </p:spPr>
      </p:pic>
      <p:pic>
        <p:nvPicPr>
          <p:cNvPr id="122" name="Imagem 13">
            <a:extLst>
              <a:ext uri="{FF2B5EF4-FFF2-40B4-BE49-F238E27FC236}">
                <a16:creationId xmlns:a16="http://schemas.microsoft.com/office/drawing/2014/main" id="{4715EFB6-306B-4660-315C-BC5D64F2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8" t="6868" r="47491" b="2311"/>
          <a:stretch/>
        </p:blipFill>
        <p:spPr>
          <a:xfrm flipH="1">
            <a:off x="10536553" y="2388452"/>
            <a:ext cx="1655447" cy="4469548"/>
          </a:xfrm>
          <a:prstGeom prst="rect">
            <a:avLst/>
          </a:prstGeom>
        </p:spPr>
      </p:pic>
      <p:sp>
        <p:nvSpPr>
          <p:cNvPr id="123" name="Retângulo 93">
            <a:extLst>
              <a:ext uri="{FF2B5EF4-FFF2-40B4-BE49-F238E27FC236}">
                <a16:creationId xmlns:a16="http://schemas.microsoft.com/office/drawing/2014/main" id="{9581ED1F-8E45-0CCA-C545-42FCAB3E8457}"/>
              </a:ext>
            </a:extLst>
          </p:cNvPr>
          <p:cNvSpPr/>
          <p:nvPr/>
        </p:nvSpPr>
        <p:spPr>
          <a:xfrm>
            <a:off x="874913" y="2388451"/>
            <a:ext cx="4245802" cy="446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tângulo 93">
            <a:extLst>
              <a:ext uri="{FF2B5EF4-FFF2-40B4-BE49-F238E27FC236}">
                <a16:creationId xmlns:a16="http://schemas.microsoft.com/office/drawing/2014/main" id="{3BE70B36-B7AC-F568-DFF0-C8D6A5EA2038}"/>
              </a:ext>
            </a:extLst>
          </p:cNvPr>
          <p:cNvSpPr/>
          <p:nvPr/>
        </p:nvSpPr>
        <p:spPr>
          <a:xfrm>
            <a:off x="5636194" y="2388451"/>
            <a:ext cx="5680894" cy="446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27" name="Retângulo: Cantos Arredondados 54">
            <a:extLst>
              <a:ext uri="{FF2B5EF4-FFF2-40B4-BE49-F238E27FC236}">
                <a16:creationId xmlns:a16="http://schemas.microsoft.com/office/drawing/2014/main" id="{92B5ED4F-FFE1-6A9D-0A0E-822B69321108}"/>
              </a:ext>
            </a:extLst>
          </p:cNvPr>
          <p:cNvSpPr/>
          <p:nvPr/>
        </p:nvSpPr>
        <p:spPr>
          <a:xfrm>
            <a:off x="763903" y="2502181"/>
            <a:ext cx="2165606" cy="556099"/>
          </a:xfrm>
          <a:prstGeom prst="roundRect">
            <a:avLst>
              <a:gd name="adj" fmla="val 14726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7175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ATUAL</a:t>
            </a:r>
          </a:p>
        </p:txBody>
      </p:sp>
      <p:sp>
        <p:nvSpPr>
          <p:cNvPr id="128" name="Retângulo: Cantos Arredondados 54">
            <a:extLst>
              <a:ext uri="{FF2B5EF4-FFF2-40B4-BE49-F238E27FC236}">
                <a16:creationId xmlns:a16="http://schemas.microsoft.com/office/drawing/2014/main" id="{136CA2ED-B3FF-6515-9B82-713167C2E2E2}"/>
              </a:ext>
            </a:extLst>
          </p:cNvPr>
          <p:cNvSpPr/>
          <p:nvPr/>
        </p:nvSpPr>
        <p:spPr>
          <a:xfrm>
            <a:off x="5519986" y="2502181"/>
            <a:ext cx="2165606" cy="556099"/>
          </a:xfrm>
          <a:prstGeom prst="roundRect">
            <a:avLst>
              <a:gd name="adj" fmla="val 14726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7175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PROPOSTA</a:t>
            </a:r>
          </a:p>
        </p:txBody>
      </p:sp>
      <p:sp>
        <p:nvSpPr>
          <p:cNvPr id="129" name="CaixaDeTexto 17">
            <a:extLst>
              <a:ext uri="{FF2B5EF4-FFF2-40B4-BE49-F238E27FC236}">
                <a16:creationId xmlns:a16="http://schemas.microsoft.com/office/drawing/2014/main" id="{9E6DFF3A-6822-0DDE-BBC8-B1FDC00FABCC}"/>
              </a:ext>
            </a:extLst>
          </p:cNvPr>
          <p:cNvSpPr txBox="1"/>
          <p:nvPr/>
        </p:nvSpPr>
        <p:spPr>
          <a:xfrm>
            <a:off x="1249380" y="3201240"/>
            <a:ext cx="3241597" cy="268284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Fundação  focada na implementação de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projetos e iniciativas próprias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(ex: Aula Digital e Escolas Conectadas)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Participação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 políticas públicas e advocacy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forma indireta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(ex: financiando o Todos pela Educação)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Visão de output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, indicadores para monitor nossos projetos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Equipe focada na gestão de projetos com competências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ligadas a PMO</a:t>
            </a:r>
          </a:p>
        </p:txBody>
      </p:sp>
      <p:sp>
        <p:nvSpPr>
          <p:cNvPr id="130" name="CaixaDeTexto 17">
            <a:extLst>
              <a:ext uri="{FF2B5EF4-FFF2-40B4-BE49-F238E27FC236}">
                <a16:creationId xmlns:a16="http://schemas.microsoft.com/office/drawing/2014/main" id="{0ABAA998-5AC2-DC2E-5055-8270F202075F}"/>
              </a:ext>
            </a:extLst>
          </p:cNvPr>
          <p:cNvSpPr txBox="1"/>
          <p:nvPr/>
        </p:nvSpPr>
        <p:spPr>
          <a:xfrm>
            <a:off x="6050387" y="3201240"/>
            <a:ext cx="4998378" cy="320381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Fundação mantém a implementação de projetos, porém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alinhados aos novos objetivos estratégicos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Atuação direta em advocacy e apoio à implementação de políticas públicas para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desenvolver competências </a:t>
            </a:r>
            <a:b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digitais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professores e alunos 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Desenvolvimento de estudos e pesquisas em conjunto com o time de pesquisa da Vivo e 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parceria com think tanks da educação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Visão de outcome e abrangência nacional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que garantam a qualificação de professores e  aprendizado dos jovens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Time multidisciplinar com maior domínio do tema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tecnologia na educação, políticas públicas e gestão de projetos </a:t>
            </a:r>
          </a:p>
        </p:txBody>
      </p:sp>
      <p:sp>
        <p:nvSpPr>
          <p:cNvPr id="86" name="Freeform 49">
            <a:extLst>
              <a:ext uri="{FF2B5EF4-FFF2-40B4-BE49-F238E27FC236}">
                <a16:creationId xmlns:a16="http://schemas.microsoft.com/office/drawing/2014/main" id="{4DD6F602-78F7-452C-BE89-3A2CF94DE2AD}"/>
              </a:ext>
            </a:extLst>
          </p:cNvPr>
          <p:cNvSpPr>
            <a:spLocks/>
          </p:cNvSpPr>
          <p:nvPr/>
        </p:nvSpPr>
        <p:spPr bwMode="auto">
          <a:xfrm>
            <a:off x="5180806" y="4623225"/>
            <a:ext cx="367509" cy="378412"/>
          </a:xfrm>
          <a:custGeom>
            <a:avLst/>
            <a:gdLst>
              <a:gd name="T0" fmla="*/ 21 w 143"/>
              <a:gd name="T1" fmla="*/ 5 h 165"/>
              <a:gd name="T2" fmla="*/ 134 w 143"/>
              <a:gd name="T3" fmla="*/ 70 h 165"/>
              <a:gd name="T4" fmla="*/ 134 w 143"/>
              <a:gd name="T5" fmla="*/ 94 h 165"/>
              <a:gd name="T6" fmla="*/ 21 w 143"/>
              <a:gd name="T7" fmla="*/ 159 h 165"/>
              <a:gd name="T8" fmla="*/ 0 w 143"/>
              <a:gd name="T9" fmla="*/ 147 h 165"/>
              <a:gd name="T10" fmla="*/ 0 w 143"/>
              <a:gd name="T11" fmla="*/ 17 h 165"/>
              <a:gd name="T12" fmla="*/ 21 w 143"/>
              <a:gd name="T13" fmla="*/ 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65">
                <a:moveTo>
                  <a:pt x="21" y="5"/>
                </a:moveTo>
                <a:cubicBezTo>
                  <a:pt x="134" y="70"/>
                  <a:pt x="134" y="70"/>
                  <a:pt x="134" y="70"/>
                </a:cubicBezTo>
                <a:cubicBezTo>
                  <a:pt x="143" y="76"/>
                  <a:pt x="143" y="89"/>
                  <a:pt x="134" y="94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12" y="165"/>
                  <a:pt x="0" y="158"/>
                  <a:pt x="0" y="1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12" y="0"/>
                  <a:pt x="21" y="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Officina Serif ITC 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9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8268 3.703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48000" decel="52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4.81481E-6 L -0.03632 -4.81481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03632 -4.81481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"/>
                            </p:stCondLst>
                            <p:childTnLst>
                              <p:par>
                                <p:cTn id="5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03633 -4.07407E-6 " pathEditMode="relative" rAng="0" ptsTypes="AA">
                                      <p:cBhvr>
                                        <p:cTn id="59" dur="75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3" grpId="0" animBg="1"/>
      <p:bldP spid="44" grpId="0"/>
      <p:bldP spid="44" grpId="1"/>
      <p:bldP spid="123" grpId="0" animBg="1"/>
      <p:bldP spid="126" grpId="0" animBg="1"/>
      <p:bldP spid="127" grpId="0" animBg="1"/>
      <p:bldP spid="127" grpId="1" animBg="1"/>
      <p:bldP spid="128" grpId="0" animBg="1"/>
      <p:bldP spid="128" grpId="1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6C18A1A2-1E1E-8590-C0C4-D427954CFB81}"/>
              </a:ext>
            </a:extLst>
          </p:cNvPr>
          <p:cNvSpPr/>
          <p:nvPr/>
        </p:nvSpPr>
        <p:spPr>
          <a:xfrm>
            <a:off x="5901690" y="3860851"/>
            <a:ext cx="2983230" cy="665429"/>
          </a:xfrm>
          <a:prstGeom prst="roundRect">
            <a:avLst>
              <a:gd name="adj" fmla="val 14726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9B990A0E-8FDA-CC00-3008-977DBB5E4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2"/>
          <a:stretch/>
        </p:blipFill>
        <p:spPr>
          <a:xfrm>
            <a:off x="0" y="0"/>
            <a:ext cx="12192000" cy="2247900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B124CB58-8EF9-E39A-324A-D0A26F486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1" r="11385"/>
          <a:stretch/>
        </p:blipFill>
        <p:spPr>
          <a:xfrm>
            <a:off x="559708" y="609600"/>
            <a:ext cx="5511800" cy="6248400"/>
          </a:xfrm>
          <a:prstGeom prst="rect">
            <a:avLst/>
          </a:prstGeom>
          <a:effectLst/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ABE9FDB7-D913-80DD-7B25-3E0EC4E61AA1}"/>
              </a:ext>
            </a:extLst>
          </p:cNvPr>
          <p:cNvSpPr txBox="1"/>
          <p:nvPr/>
        </p:nvSpPr>
        <p:spPr>
          <a:xfrm>
            <a:off x="6448391" y="3878420"/>
            <a:ext cx="2386047" cy="75891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Segoe UI Light" panose="020B0502040204020203" pitchFamily="34" charset="0"/>
              </a:rPr>
              <a:t>CIÊNCIA</a:t>
            </a:r>
            <a:endParaRPr kumimoji="0" lang="pt-BR" sz="5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6FFAB69E-876A-75DA-3DAB-7728FFB4C6C3}"/>
              </a:ext>
            </a:extLst>
          </p:cNvPr>
          <p:cNvSpPr txBox="1"/>
          <p:nvPr/>
        </p:nvSpPr>
        <p:spPr>
          <a:xfrm>
            <a:off x="6448390" y="4536861"/>
            <a:ext cx="4118010" cy="102277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DE DADOS </a:t>
            </a: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FF339C84-FFE0-37F6-822D-67607AAFF80A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65" name="Retângulo: Cantos Superiores Arredondados 64">
              <a:extLst>
                <a:ext uri="{FF2B5EF4-FFF2-40B4-BE49-F238E27FC236}">
                  <a16:creationId xmlns:a16="http://schemas.microsoft.com/office/drawing/2014/main" id="{7E700A10-504B-6B58-D819-7C9526E29F4F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504B5D33-1F84-A0BB-8BFB-43F739A3A986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67" name="Gráfico 6">
                <a:extLst>
                  <a:ext uri="{FF2B5EF4-FFF2-40B4-BE49-F238E27FC236}">
                    <a16:creationId xmlns:a16="http://schemas.microsoft.com/office/drawing/2014/main" id="{EE93C0C3-848F-10AA-4FE9-39B0F418582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91" name="Forma Livre: Forma 90">
                  <a:extLst>
                    <a:ext uri="{FF2B5EF4-FFF2-40B4-BE49-F238E27FC236}">
                      <a16:creationId xmlns:a16="http://schemas.microsoft.com/office/drawing/2014/main" id="{2F7BDFF2-CC12-03DB-A80C-F9ACD3177656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orma Livre: Forma 91">
                  <a:extLst>
                    <a:ext uri="{FF2B5EF4-FFF2-40B4-BE49-F238E27FC236}">
                      <a16:creationId xmlns:a16="http://schemas.microsoft.com/office/drawing/2014/main" id="{76641A61-4404-35A6-FF7D-17535B84F6CE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orma Livre: Forma 92">
                  <a:extLst>
                    <a:ext uri="{FF2B5EF4-FFF2-40B4-BE49-F238E27FC236}">
                      <a16:creationId xmlns:a16="http://schemas.microsoft.com/office/drawing/2014/main" id="{C8AEF8A1-3080-3D22-24E6-7EB2AF0D2805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orma Livre: Forma 93">
                  <a:extLst>
                    <a:ext uri="{FF2B5EF4-FFF2-40B4-BE49-F238E27FC236}">
                      <a16:creationId xmlns:a16="http://schemas.microsoft.com/office/drawing/2014/main" id="{2549AE95-AEEB-DC15-1B08-412DDCE6655B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06F2DD5A-B1B6-64D1-6158-A1F645F6EDF1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a Livre: Forma 95">
                  <a:extLst>
                    <a:ext uri="{FF2B5EF4-FFF2-40B4-BE49-F238E27FC236}">
                      <a16:creationId xmlns:a16="http://schemas.microsoft.com/office/drawing/2014/main" id="{A9E4FBC0-A60B-A87B-BAB8-1ED8EBA5FB58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7" name="Gráfico 6">
                  <a:extLst>
                    <a:ext uri="{FF2B5EF4-FFF2-40B4-BE49-F238E27FC236}">
                      <a16:creationId xmlns:a16="http://schemas.microsoft.com/office/drawing/2014/main" id="{A7696FD8-E94F-58AC-148E-CA6D85756989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99" name="Forma Livre: Forma 98">
                    <a:extLst>
                      <a:ext uri="{FF2B5EF4-FFF2-40B4-BE49-F238E27FC236}">
                        <a16:creationId xmlns:a16="http://schemas.microsoft.com/office/drawing/2014/main" id="{1EFD40D8-A83C-D112-6F8E-1192A2E7EF1B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orma Livre: Forma 99">
                    <a:extLst>
                      <a:ext uri="{FF2B5EF4-FFF2-40B4-BE49-F238E27FC236}">
                        <a16:creationId xmlns:a16="http://schemas.microsoft.com/office/drawing/2014/main" id="{27FA129A-EEC8-13D5-23AF-F54449879B9E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8" name="Forma Livre: Forma 97">
                  <a:extLst>
                    <a:ext uri="{FF2B5EF4-FFF2-40B4-BE49-F238E27FC236}">
                      <a16:creationId xmlns:a16="http://schemas.microsoft.com/office/drawing/2014/main" id="{F91AECDB-0CEA-2ED4-1FB0-20ECFF239BE4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áfico 6">
                <a:extLst>
                  <a:ext uri="{FF2B5EF4-FFF2-40B4-BE49-F238E27FC236}">
                    <a16:creationId xmlns:a16="http://schemas.microsoft.com/office/drawing/2014/main" id="{209080DA-0A72-4861-5BBE-970DAAF995A4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C086423A-3E41-4DA2-F679-2650D60EAF4F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a Livre: Forma 79">
                  <a:extLst>
                    <a:ext uri="{FF2B5EF4-FFF2-40B4-BE49-F238E27FC236}">
                      <a16:creationId xmlns:a16="http://schemas.microsoft.com/office/drawing/2014/main" id="{82574E5E-27C2-5A67-E9F3-34EFC365DC0E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a Livre: Forma 80">
                  <a:extLst>
                    <a:ext uri="{FF2B5EF4-FFF2-40B4-BE49-F238E27FC236}">
                      <a16:creationId xmlns:a16="http://schemas.microsoft.com/office/drawing/2014/main" id="{37225BB7-6FDC-257F-F2C8-600419E6E504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orma Livre: Forma 81">
                  <a:extLst>
                    <a:ext uri="{FF2B5EF4-FFF2-40B4-BE49-F238E27FC236}">
                      <a16:creationId xmlns:a16="http://schemas.microsoft.com/office/drawing/2014/main" id="{4DF0C545-3A0A-3DFE-C6C1-D7533E588ED9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orma Livre: Forma 82">
                  <a:extLst>
                    <a:ext uri="{FF2B5EF4-FFF2-40B4-BE49-F238E27FC236}">
                      <a16:creationId xmlns:a16="http://schemas.microsoft.com/office/drawing/2014/main" id="{77AF318F-DFD7-C0F1-D686-EC0659372C5E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4" name="Gráfico 6">
                  <a:extLst>
                    <a:ext uri="{FF2B5EF4-FFF2-40B4-BE49-F238E27FC236}">
                      <a16:creationId xmlns:a16="http://schemas.microsoft.com/office/drawing/2014/main" id="{88FFB630-B3C8-800A-F7CE-004EA750A45B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89" name="Forma Livre: Forma 88">
                    <a:extLst>
                      <a:ext uri="{FF2B5EF4-FFF2-40B4-BE49-F238E27FC236}">
                        <a16:creationId xmlns:a16="http://schemas.microsoft.com/office/drawing/2014/main" id="{F3939C32-887D-FA19-42BC-3384E7D1B3F5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orma Livre: Forma 89">
                    <a:extLst>
                      <a:ext uri="{FF2B5EF4-FFF2-40B4-BE49-F238E27FC236}">
                        <a16:creationId xmlns:a16="http://schemas.microsoft.com/office/drawing/2014/main" id="{3C39B5CE-CD9F-55AF-206A-90F6F9F644F4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5" name="Forma Livre: Forma 84">
                  <a:extLst>
                    <a:ext uri="{FF2B5EF4-FFF2-40B4-BE49-F238E27FC236}">
                      <a16:creationId xmlns:a16="http://schemas.microsoft.com/office/drawing/2014/main" id="{5C11D404-2C2C-C528-C577-9D3C029E4891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a Livre: Forma 85">
                  <a:extLst>
                    <a:ext uri="{FF2B5EF4-FFF2-40B4-BE49-F238E27FC236}">
                      <a16:creationId xmlns:a16="http://schemas.microsoft.com/office/drawing/2014/main" id="{00CD5807-B78D-FEDE-59B5-D4F9253DBAEF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orma Livre: Forma 86">
                  <a:extLst>
                    <a:ext uri="{FF2B5EF4-FFF2-40B4-BE49-F238E27FC236}">
                      <a16:creationId xmlns:a16="http://schemas.microsoft.com/office/drawing/2014/main" id="{51ACE995-985B-571D-A2C9-E95D1A5C0062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orma Livre: Forma 87">
                  <a:extLst>
                    <a:ext uri="{FF2B5EF4-FFF2-40B4-BE49-F238E27FC236}">
                      <a16:creationId xmlns:a16="http://schemas.microsoft.com/office/drawing/2014/main" id="{197420BF-46E2-9226-2625-9E9F2BDB681F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áfico 6">
                <a:extLst>
                  <a:ext uri="{FF2B5EF4-FFF2-40B4-BE49-F238E27FC236}">
                    <a16:creationId xmlns:a16="http://schemas.microsoft.com/office/drawing/2014/main" id="{BB2C9D17-9BD4-2406-7B1C-D4356731F450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01A39A38-5F9A-3B6F-BF9E-F7A6E385A05F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1D597E7C-28F9-3CDE-9EBC-AF73E8CB8831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orma Livre: Forma 77">
                  <a:extLst>
                    <a:ext uri="{FF2B5EF4-FFF2-40B4-BE49-F238E27FC236}">
                      <a16:creationId xmlns:a16="http://schemas.microsoft.com/office/drawing/2014/main" id="{0961734F-11BB-75B2-6F11-578C0F447791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áfico 6">
                <a:extLst>
                  <a:ext uri="{FF2B5EF4-FFF2-40B4-BE49-F238E27FC236}">
                    <a16:creationId xmlns:a16="http://schemas.microsoft.com/office/drawing/2014/main" id="{FC7AD96B-A13A-A671-6DB5-CDCF3E2A8B65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71" name="Forma Livre: Forma 70">
                  <a:extLst>
                    <a:ext uri="{FF2B5EF4-FFF2-40B4-BE49-F238E27FC236}">
                      <a16:creationId xmlns:a16="http://schemas.microsoft.com/office/drawing/2014/main" id="{6D1F3C62-F6A3-C253-92C9-5D594E444BD4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9CEEEFA8-CD2A-F44D-6967-5C9B8A46D04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CDF570FD-9521-A223-5172-E967BAE8F515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126F32A1-B3CE-98F4-6B5F-FFB152FC222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39B59356-C4D1-52D0-BC59-105EB7DCD569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101" name="Conector reto 100">
            <a:extLst>
              <a:ext uri="{FF2B5EF4-FFF2-40B4-BE49-F238E27FC236}">
                <a16:creationId xmlns:a16="http://schemas.microsoft.com/office/drawing/2014/main" id="{4831AF4F-B974-8030-BBA8-F3FBE0A5C1BE}"/>
              </a:ext>
            </a:extLst>
          </p:cNvPr>
          <p:cNvCxnSpPr>
            <a:cxnSpLocks/>
          </p:cNvCxnSpPr>
          <p:nvPr/>
        </p:nvCxnSpPr>
        <p:spPr>
          <a:xfrm>
            <a:off x="10463194" y="5240346"/>
            <a:ext cx="6223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grpSp>
        <p:nvGrpSpPr>
          <p:cNvPr id="111" name="Gráfico 822">
            <a:extLst>
              <a:ext uri="{FF2B5EF4-FFF2-40B4-BE49-F238E27FC236}">
                <a16:creationId xmlns:a16="http://schemas.microsoft.com/office/drawing/2014/main" id="{309C688C-9287-98C8-4E3B-0ED7130F2417}"/>
              </a:ext>
            </a:extLst>
          </p:cNvPr>
          <p:cNvGrpSpPr/>
          <p:nvPr/>
        </p:nvGrpSpPr>
        <p:grpSpPr>
          <a:xfrm>
            <a:off x="6509923" y="2965451"/>
            <a:ext cx="725647" cy="664150"/>
            <a:chOff x="8321543" y="3999187"/>
            <a:chExt cx="664960" cy="608607"/>
          </a:xfrm>
          <a:solidFill>
            <a:srgbClr val="660099"/>
          </a:solidFill>
        </p:grpSpPr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97BE1F21-DCA6-BCB4-D41C-C5138B72D4E6}"/>
                </a:ext>
              </a:extLst>
            </p:cNvPr>
            <p:cNvSpPr/>
            <p:nvPr/>
          </p:nvSpPr>
          <p:spPr>
            <a:xfrm>
              <a:off x="8321543" y="4004033"/>
              <a:ext cx="338115" cy="439550"/>
            </a:xfrm>
            <a:custGeom>
              <a:avLst/>
              <a:gdLst>
                <a:gd name="connsiteX0" fmla="*/ 169058 w 338115"/>
                <a:gd name="connsiteY0" fmla="*/ 439550 h 439550"/>
                <a:gd name="connsiteX1" fmla="*/ 163986 w 338115"/>
                <a:gd name="connsiteY1" fmla="*/ 437071 h 439550"/>
                <a:gd name="connsiteX2" fmla="*/ 0 w 338115"/>
                <a:gd name="connsiteY2" fmla="*/ 130400 h 439550"/>
                <a:gd name="connsiteX3" fmla="*/ 0 w 338115"/>
                <a:gd name="connsiteY3" fmla="*/ 121158 h 439550"/>
                <a:gd name="connsiteX4" fmla="*/ 9016 w 338115"/>
                <a:gd name="connsiteY4" fmla="*/ 119355 h 439550"/>
                <a:gd name="connsiteX5" fmla="*/ 159591 w 338115"/>
                <a:gd name="connsiteY5" fmla="*/ 14539 h 439550"/>
                <a:gd name="connsiteX6" fmla="*/ 169058 w 338115"/>
                <a:gd name="connsiteY6" fmla="*/ 0 h 439550"/>
                <a:gd name="connsiteX7" fmla="*/ 178525 w 338115"/>
                <a:gd name="connsiteY7" fmla="*/ 14539 h 439550"/>
                <a:gd name="connsiteX8" fmla="*/ 329099 w 338115"/>
                <a:gd name="connsiteY8" fmla="*/ 119355 h 439550"/>
                <a:gd name="connsiteX9" fmla="*/ 338116 w 338115"/>
                <a:gd name="connsiteY9" fmla="*/ 121158 h 439550"/>
                <a:gd name="connsiteX10" fmla="*/ 338116 w 338115"/>
                <a:gd name="connsiteY10" fmla="*/ 130400 h 439550"/>
                <a:gd name="connsiteX11" fmla="*/ 174129 w 338115"/>
                <a:gd name="connsiteY11" fmla="*/ 437071 h 439550"/>
                <a:gd name="connsiteX12" fmla="*/ 169058 w 338115"/>
                <a:gd name="connsiteY12" fmla="*/ 439550 h 439550"/>
                <a:gd name="connsiteX13" fmla="*/ 22654 w 338115"/>
                <a:gd name="connsiteY13" fmla="*/ 139191 h 439550"/>
                <a:gd name="connsiteX14" fmla="*/ 169058 w 338115"/>
                <a:gd name="connsiteY14" fmla="*/ 414192 h 439550"/>
                <a:gd name="connsiteX15" fmla="*/ 315462 w 338115"/>
                <a:gd name="connsiteY15" fmla="*/ 139191 h 439550"/>
                <a:gd name="connsiteX16" fmla="*/ 169058 w 338115"/>
                <a:gd name="connsiteY16" fmla="*/ 39334 h 439550"/>
                <a:gd name="connsiteX17" fmla="*/ 22654 w 338115"/>
                <a:gd name="connsiteY17" fmla="*/ 139191 h 43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8115" h="439550">
                  <a:moveTo>
                    <a:pt x="169058" y="439550"/>
                  </a:moveTo>
                  <a:lnTo>
                    <a:pt x="163986" y="437071"/>
                  </a:lnTo>
                  <a:cubicBezTo>
                    <a:pt x="59734" y="385001"/>
                    <a:pt x="0" y="273198"/>
                    <a:pt x="0" y="130400"/>
                  </a:cubicBezTo>
                  <a:lnTo>
                    <a:pt x="0" y="121158"/>
                  </a:lnTo>
                  <a:lnTo>
                    <a:pt x="9016" y="119355"/>
                  </a:lnTo>
                  <a:cubicBezTo>
                    <a:pt x="61199" y="108873"/>
                    <a:pt x="137500" y="48463"/>
                    <a:pt x="159591" y="14539"/>
                  </a:cubicBezTo>
                  <a:lnTo>
                    <a:pt x="169058" y="0"/>
                  </a:lnTo>
                  <a:lnTo>
                    <a:pt x="178525" y="14539"/>
                  </a:lnTo>
                  <a:cubicBezTo>
                    <a:pt x="200615" y="48463"/>
                    <a:pt x="276917" y="108986"/>
                    <a:pt x="329099" y="119355"/>
                  </a:cubicBezTo>
                  <a:lnTo>
                    <a:pt x="338116" y="121158"/>
                  </a:lnTo>
                  <a:lnTo>
                    <a:pt x="338116" y="130400"/>
                  </a:lnTo>
                  <a:cubicBezTo>
                    <a:pt x="338116" y="273198"/>
                    <a:pt x="278382" y="384888"/>
                    <a:pt x="174129" y="437071"/>
                  </a:cubicBezTo>
                  <a:lnTo>
                    <a:pt x="169058" y="439550"/>
                  </a:lnTo>
                  <a:close/>
                  <a:moveTo>
                    <a:pt x="22654" y="139191"/>
                  </a:moveTo>
                  <a:cubicBezTo>
                    <a:pt x="25021" y="266548"/>
                    <a:pt x="77992" y="366067"/>
                    <a:pt x="169058" y="414192"/>
                  </a:cubicBezTo>
                  <a:cubicBezTo>
                    <a:pt x="260124" y="366067"/>
                    <a:pt x="313208" y="266435"/>
                    <a:pt x="315462" y="139191"/>
                  </a:cubicBezTo>
                  <a:cubicBezTo>
                    <a:pt x="263730" y="124765"/>
                    <a:pt x="198812" y="74836"/>
                    <a:pt x="169058" y="39334"/>
                  </a:cubicBezTo>
                  <a:cubicBezTo>
                    <a:pt x="139191" y="74836"/>
                    <a:pt x="74385" y="124765"/>
                    <a:pt x="22654" y="139191"/>
                  </a:cubicBez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08EBB946-34A6-7B52-DF29-A29FAAAD6DA8}"/>
                </a:ext>
              </a:extLst>
            </p:cNvPr>
            <p:cNvSpPr/>
            <p:nvPr/>
          </p:nvSpPr>
          <p:spPr>
            <a:xfrm>
              <a:off x="8384545" y="4153480"/>
              <a:ext cx="188443" cy="177172"/>
            </a:xfrm>
            <a:custGeom>
              <a:avLst/>
              <a:gdLst>
                <a:gd name="connsiteX0" fmla="*/ 94785 w 188443"/>
                <a:gd name="connsiteY0" fmla="*/ 177173 h 177172"/>
                <a:gd name="connsiteX1" fmla="*/ 0 w 188443"/>
                <a:gd name="connsiteY1" fmla="*/ 82387 h 177172"/>
                <a:gd name="connsiteX2" fmla="*/ 49703 w 188443"/>
                <a:gd name="connsiteY2" fmla="*/ 32684 h 177172"/>
                <a:gd name="connsiteX3" fmla="*/ 94785 w 188443"/>
                <a:gd name="connsiteY3" fmla="*/ 77767 h 177172"/>
                <a:gd name="connsiteX4" fmla="*/ 172552 w 188443"/>
                <a:gd name="connsiteY4" fmla="*/ 0 h 177172"/>
                <a:gd name="connsiteX5" fmla="*/ 188443 w 188443"/>
                <a:gd name="connsiteY5" fmla="*/ 15891 h 177172"/>
                <a:gd name="connsiteX6" fmla="*/ 94785 w 188443"/>
                <a:gd name="connsiteY6" fmla="*/ 109549 h 177172"/>
                <a:gd name="connsiteX7" fmla="*/ 49703 w 188443"/>
                <a:gd name="connsiteY7" fmla="*/ 64467 h 177172"/>
                <a:gd name="connsiteX8" fmla="*/ 31783 w 188443"/>
                <a:gd name="connsiteY8" fmla="*/ 82387 h 177172"/>
                <a:gd name="connsiteX9" fmla="*/ 94785 w 188443"/>
                <a:gd name="connsiteY9" fmla="*/ 145390 h 177172"/>
                <a:gd name="connsiteX10" fmla="*/ 172101 w 188443"/>
                <a:gd name="connsiteY10" fmla="*/ 68074 h 177172"/>
                <a:gd name="connsiteX11" fmla="*/ 187992 w 188443"/>
                <a:gd name="connsiteY11" fmla="*/ 83965 h 177172"/>
                <a:gd name="connsiteX12" fmla="*/ 94785 w 188443"/>
                <a:gd name="connsiteY12" fmla="*/ 177173 h 1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443" h="177172">
                  <a:moveTo>
                    <a:pt x="94785" y="177173"/>
                  </a:moveTo>
                  <a:lnTo>
                    <a:pt x="0" y="82387"/>
                  </a:lnTo>
                  <a:lnTo>
                    <a:pt x="49703" y="32684"/>
                  </a:lnTo>
                  <a:lnTo>
                    <a:pt x="94785" y="77767"/>
                  </a:lnTo>
                  <a:lnTo>
                    <a:pt x="172552" y="0"/>
                  </a:lnTo>
                  <a:lnTo>
                    <a:pt x="188443" y="15891"/>
                  </a:lnTo>
                  <a:lnTo>
                    <a:pt x="94785" y="109549"/>
                  </a:lnTo>
                  <a:lnTo>
                    <a:pt x="49703" y="64467"/>
                  </a:lnTo>
                  <a:lnTo>
                    <a:pt x="31783" y="82387"/>
                  </a:lnTo>
                  <a:lnTo>
                    <a:pt x="94785" y="145390"/>
                  </a:lnTo>
                  <a:lnTo>
                    <a:pt x="172101" y="68074"/>
                  </a:lnTo>
                  <a:lnTo>
                    <a:pt x="187992" y="83965"/>
                  </a:lnTo>
                  <a:lnTo>
                    <a:pt x="94785" y="177173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A5E2C41C-B05C-A537-C126-58CA49F3369B}"/>
                </a:ext>
              </a:extLst>
            </p:cNvPr>
            <p:cNvSpPr/>
            <p:nvPr/>
          </p:nvSpPr>
          <p:spPr>
            <a:xfrm>
              <a:off x="8400436" y="4370212"/>
              <a:ext cx="394468" cy="136147"/>
            </a:xfrm>
            <a:custGeom>
              <a:avLst/>
              <a:gdLst>
                <a:gd name="connsiteX0" fmla="*/ 394468 w 394468"/>
                <a:gd name="connsiteY0" fmla="*/ 136148 h 136147"/>
                <a:gd name="connsiteX1" fmla="*/ 33812 w 394468"/>
                <a:gd name="connsiteY1" fmla="*/ 136148 h 136147"/>
                <a:gd name="connsiteX2" fmla="*/ 0 w 394468"/>
                <a:gd name="connsiteY2" fmla="*/ 102336 h 136147"/>
                <a:gd name="connsiteX3" fmla="*/ 0 w 394468"/>
                <a:gd name="connsiteY3" fmla="*/ 0 h 136147"/>
                <a:gd name="connsiteX4" fmla="*/ 22541 w 394468"/>
                <a:gd name="connsiteY4" fmla="*/ 0 h 136147"/>
                <a:gd name="connsiteX5" fmla="*/ 22541 w 394468"/>
                <a:gd name="connsiteY5" fmla="*/ 102336 h 136147"/>
                <a:gd name="connsiteX6" fmla="*/ 33812 w 394468"/>
                <a:gd name="connsiteY6" fmla="*/ 113607 h 136147"/>
                <a:gd name="connsiteX7" fmla="*/ 394468 w 394468"/>
                <a:gd name="connsiteY7" fmla="*/ 113607 h 136147"/>
                <a:gd name="connsiteX8" fmla="*/ 394468 w 394468"/>
                <a:gd name="connsiteY8" fmla="*/ 136148 h 13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468" h="136147">
                  <a:moveTo>
                    <a:pt x="394468" y="136148"/>
                  </a:moveTo>
                  <a:lnTo>
                    <a:pt x="33812" y="136148"/>
                  </a:lnTo>
                  <a:cubicBezTo>
                    <a:pt x="15215" y="136148"/>
                    <a:pt x="0" y="120932"/>
                    <a:pt x="0" y="102336"/>
                  </a:cubicBezTo>
                  <a:lnTo>
                    <a:pt x="0" y="0"/>
                  </a:lnTo>
                  <a:lnTo>
                    <a:pt x="22541" y="0"/>
                  </a:lnTo>
                  <a:lnTo>
                    <a:pt x="22541" y="102336"/>
                  </a:lnTo>
                  <a:cubicBezTo>
                    <a:pt x="22541" y="108535"/>
                    <a:pt x="27613" y="113607"/>
                    <a:pt x="33812" y="113607"/>
                  </a:cubicBezTo>
                  <a:lnTo>
                    <a:pt x="394468" y="113607"/>
                  </a:lnTo>
                  <a:lnTo>
                    <a:pt x="394468" y="136148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738A20E0-5E87-55E4-943C-CAA0FC050314}"/>
                </a:ext>
              </a:extLst>
            </p:cNvPr>
            <p:cNvSpPr/>
            <p:nvPr/>
          </p:nvSpPr>
          <p:spPr>
            <a:xfrm>
              <a:off x="8558223" y="4078080"/>
              <a:ext cx="360656" cy="338115"/>
            </a:xfrm>
            <a:custGeom>
              <a:avLst/>
              <a:gdLst>
                <a:gd name="connsiteX0" fmla="*/ 360657 w 360656"/>
                <a:gd name="connsiteY0" fmla="*/ 338116 h 338115"/>
                <a:gd name="connsiteX1" fmla="*/ 338116 w 360656"/>
                <a:gd name="connsiteY1" fmla="*/ 338116 h 338115"/>
                <a:gd name="connsiteX2" fmla="*/ 338116 w 360656"/>
                <a:gd name="connsiteY2" fmla="*/ 33812 h 338115"/>
                <a:gd name="connsiteX3" fmla="*/ 326845 w 360656"/>
                <a:gd name="connsiteY3" fmla="*/ 22541 h 338115"/>
                <a:gd name="connsiteX4" fmla="*/ 0 w 360656"/>
                <a:gd name="connsiteY4" fmla="*/ 22541 h 338115"/>
                <a:gd name="connsiteX5" fmla="*/ 0 w 360656"/>
                <a:gd name="connsiteY5" fmla="*/ 0 h 338115"/>
                <a:gd name="connsiteX6" fmla="*/ 326845 w 360656"/>
                <a:gd name="connsiteY6" fmla="*/ 0 h 338115"/>
                <a:gd name="connsiteX7" fmla="*/ 360657 w 360656"/>
                <a:gd name="connsiteY7" fmla="*/ 33812 h 338115"/>
                <a:gd name="connsiteX8" fmla="*/ 360657 w 360656"/>
                <a:gd name="connsiteY8" fmla="*/ 338116 h 33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656" h="338115">
                  <a:moveTo>
                    <a:pt x="360657" y="338116"/>
                  </a:moveTo>
                  <a:lnTo>
                    <a:pt x="338116" y="338116"/>
                  </a:lnTo>
                  <a:lnTo>
                    <a:pt x="338116" y="33812"/>
                  </a:lnTo>
                  <a:cubicBezTo>
                    <a:pt x="338116" y="27613"/>
                    <a:pt x="333044" y="22541"/>
                    <a:pt x="326845" y="22541"/>
                  </a:cubicBezTo>
                  <a:lnTo>
                    <a:pt x="0" y="22541"/>
                  </a:lnTo>
                  <a:lnTo>
                    <a:pt x="0" y="0"/>
                  </a:lnTo>
                  <a:lnTo>
                    <a:pt x="326845" y="0"/>
                  </a:lnTo>
                  <a:cubicBezTo>
                    <a:pt x="345441" y="0"/>
                    <a:pt x="360657" y="15215"/>
                    <a:pt x="360657" y="33812"/>
                  </a:cubicBezTo>
                  <a:lnTo>
                    <a:pt x="360657" y="338116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8A7A9086-8DB8-2893-6867-E975A3F3FB53}"/>
                </a:ext>
              </a:extLst>
            </p:cNvPr>
            <p:cNvSpPr/>
            <p:nvPr/>
          </p:nvSpPr>
          <p:spPr>
            <a:xfrm rot="-4377600">
              <a:off x="8539092" y="4534681"/>
              <a:ext cx="106055" cy="22541"/>
            </a:xfrm>
            <a:custGeom>
              <a:avLst/>
              <a:gdLst>
                <a:gd name="connsiteX0" fmla="*/ 0 w 106055"/>
                <a:gd name="connsiteY0" fmla="*/ 0 h 22541"/>
                <a:gd name="connsiteX1" fmla="*/ 106056 w 106055"/>
                <a:gd name="connsiteY1" fmla="*/ 0 h 22541"/>
                <a:gd name="connsiteX2" fmla="*/ 106056 w 106055"/>
                <a:gd name="connsiteY2" fmla="*/ 22541 h 22541"/>
                <a:gd name="connsiteX3" fmla="*/ 0 w 106055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055" h="22541">
                  <a:moveTo>
                    <a:pt x="0" y="0"/>
                  </a:moveTo>
                  <a:lnTo>
                    <a:pt x="106056" y="0"/>
                  </a:lnTo>
                  <a:lnTo>
                    <a:pt x="106056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E5E58EB0-835A-58BC-EB48-585389F60430}"/>
                </a:ext>
              </a:extLst>
            </p:cNvPr>
            <p:cNvSpPr/>
            <p:nvPr/>
          </p:nvSpPr>
          <p:spPr>
            <a:xfrm rot="-1020601">
              <a:off x="8715793" y="4492919"/>
              <a:ext cx="22541" cy="106055"/>
            </a:xfrm>
            <a:custGeom>
              <a:avLst/>
              <a:gdLst>
                <a:gd name="connsiteX0" fmla="*/ 0 w 22541"/>
                <a:gd name="connsiteY0" fmla="*/ 0 h 106055"/>
                <a:gd name="connsiteX1" fmla="*/ 22541 w 22541"/>
                <a:gd name="connsiteY1" fmla="*/ 0 h 106055"/>
                <a:gd name="connsiteX2" fmla="*/ 22541 w 22541"/>
                <a:gd name="connsiteY2" fmla="*/ 106056 h 106055"/>
                <a:gd name="connsiteX3" fmla="*/ 0 w 22541"/>
                <a:gd name="connsiteY3" fmla="*/ 106056 h 1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106055">
                  <a:moveTo>
                    <a:pt x="0" y="0"/>
                  </a:moveTo>
                  <a:lnTo>
                    <a:pt x="22541" y="0"/>
                  </a:lnTo>
                  <a:lnTo>
                    <a:pt x="22541" y="106056"/>
                  </a:lnTo>
                  <a:lnTo>
                    <a:pt x="0" y="106056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C2607CCD-3E30-BD87-FE17-DA4ED5350944}"/>
                </a:ext>
              </a:extLst>
            </p:cNvPr>
            <p:cNvSpPr/>
            <p:nvPr/>
          </p:nvSpPr>
          <p:spPr>
            <a:xfrm>
              <a:off x="8963962" y="4078080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C2A11685-016F-A707-64FD-C3FA54C58FD6}"/>
                </a:ext>
              </a:extLst>
            </p:cNvPr>
            <p:cNvSpPr/>
            <p:nvPr/>
          </p:nvSpPr>
          <p:spPr>
            <a:xfrm>
              <a:off x="8941421" y="4134433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orma Livre: Forma 119">
              <a:extLst>
                <a:ext uri="{FF2B5EF4-FFF2-40B4-BE49-F238E27FC236}">
                  <a16:creationId xmlns:a16="http://schemas.microsoft.com/office/drawing/2014/main" id="{5070ABF7-F7EF-0827-9934-029284FC2951}"/>
                </a:ext>
              </a:extLst>
            </p:cNvPr>
            <p:cNvSpPr/>
            <p:nvPr/>
          </p:nvSpPr>
          <p:spPr>
            <a:xfrm>
              <a:off x="8885068" y="3999187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orma Livre: Forma 120">
              <a:extLst>
                <a:ext uri="{FF2B5EF4-FFF2-40B4-BE49-F238E27FC236}">
                  <a16:creationId xmlns:a16="http://schemas.microsoft.com/office/drawing/2014/main" id="{33579A8E-540D-7A6A-FEA3-6FD0B2144893}"/>
                </a:ext>
              </a:extLst>
            </p:cNvPr>
            <p:cNvSpPr/>
            <p:nvPr/>
          </p:nvSpPr>
          <p:spPr>
            <a:xfrm>
              <a:off x="8828716" y="4021728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7CC54FF5-FC55-E04B-31BE-246FD0430615}"/>
                </a:ext>
              </a:extLst>
            </p:cNvPr>
            <p:cNvSpPr/>
            <p:nvPr/>
          </p:nvSpPr>
          <p:spPr>
            <a:xfrm>
              <a:off x="8941421" y="4021728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orma Livre: Forma 122">
              <a:extLst>
                <a:ext uri="{FF2B5EF4-FFF2-40B4-BE49-F238E27FC236}">
                  <a16:creationId xmlns:a16="http://schemas.microsoft.com/office/drawing/2014/main" id="{B330558A-8D23-8361-2233-B76365E28E92}"/>
                </a:ext>
              </a:extLst>
            </p:cNvPr>
            <p:cNvSpPr/>
            <p:nvPr/>
          </p:nvSpPr>
          <p:spPr>
            <a:xfrm>
              <a:off x="8501871" y="4585253"/>
              <a:ext cx="326844" cy="22541"/>
            </a:xfrm>
            <a:custGeom>
              <a:avLst/>
              <a:gdLst>
                <a:gd name="connsiteX0" fmla="*/ 0 w 326844"/>
                <a:gd name="connsiteY0" fmla="*/ 0 h 22541"/>
                <a:gd name="connsiteX1" fmla="*/ 326845 w 326844"/>
                <a:gd name="connsiteY1" fmla="*/ 0 h 22541"/>
                <a:gd name="connsiteX2" fmla="*/ 326845 w 326844"/>
                <a:gd name="connsiteY2" fmla="*/ 22541 h 22541"/>
                <a:gd name="connsiteX3" fmla="*/ 0 w 326844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844" h="22541">
                  <a:moveTo>
                    <a:pt x="0" y="0"/>
                  </a:moveTo>
                  <a:lnTo>
                    <a:pt x="326845" y="0"/>
                  </a:lnTo>
                  <a:lnTo>
                    <a:pt x="326845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A7E54731-D54F-1096-1C55-F9400952154C}"/>
                </a:ext>
              </a:extLst>
            </p:cNvPr>
            <p:cNvSpPr/>
            <p:nvPr/>
          </p:nvSpPr>
          <p:spPr>
            <a:xfrm>
              <a:off x="8468059" y="4528901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C17FD048-9F6C-6CCF-9215-6E020310D9D0}"/>
                </a:ext>
              </a:extLst>
            </p:cNvPr>
            <p:cNvSpPr/>
            <p:nvPr/>
          </p:nvSpPr>
          <p:spPr>
            <a:xfrm>
              <a:off x="8332813" y="4472548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orma Livre: Forma 125">
              <a:extLst>
                <a:ext uri="{FF2B5EF4-FFF2-40B4-BE49-F238E27FC236}">
                  <a16:creationId xmlns:a16="http://schemas.microsoft.com/office/drawing/2014/main" id="{4BBD172C-CBD7-2D77-1086-AAD6AD5E2A02}"/>
                </a:ext>
              </a:extLst>
            </p:cNvPr>
            <p:cNvSpPr/>
            <p:nvPr/>
          </p:nvSpPr>
          <p:spPr>
            <a:xfrm>
              <a:off x="8355354" y="4416196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orma Livre: Forma 126">
              <a:extLst>
                <a:ext uri="{FF2B5EF4-FFF2-40B4-BE49-F238E27FC236}">
                  <a16:creationId xmlns:a16="http://schemas.microsoft.com/office/drawing/2014/main" id="{03F15C76-18E2-54FF-300A-858E8ED709F5}"/>
                </a:ext>
              </a:extLst>
            </p:cNvPr>
            <p:cNvSpPr/>
            <p:nvPr/>
          </p:nvSpPr>
          <p:spPr>
            <a:xfrm>
              <a:off x="8355354" y="4528901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134D98E6-1DCB-F6D4-1DA2-7CA2BADAD903}"/>
                </a:ext>
              </a:extLst>
            </p:cNvPr>
            <p:cNvSpPr/>
            <p:nvPr/>
          </p:nvSpPr>
          <p:spPr>
            <a:xfrm>
              <a:off x="8411707" y="4551442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96328AC2-86EF-A81F-3D1B-385B13A9691E}"/>
                </a:ext>
              </a:extLst>
            </p:cNvPr>
            <p:cNvSpPr/>
            <p:nvPr/>
          </p:nvSpPr>
          <p:spPr>
            <a:xfrm>
              <a:off x="8783634" y="4404925"/>
              <a:ext cx="157787" cy="202869"/>
            </a:xfrm>
            <a:custGeom>
              <a:avLst/>
              <a:gdLst>
                <a:gd name="connsiteX0" fmla="*/ 112705 w 157787"/>
                <a:gd name="connsiteY0" fmla="*/ 202869 h 202869"/>
                <a:gd name="connsiteX1" fmla="*/ 45082 w 157787"/>
                <a:gd name="connsiteY1" fmla="*/ 202869 h 202869"/>
                <a:gd name="connsiteX2" fmla="*/ 0 w 157787"/>
                <a:gd name="connsiteY2" fmla="*/ 157787 h 202869"/>
                <a:gd name="connsiteX3" fmla="*/ 0 w 157787"/>
                <a:gd name="connsiteY3" fmla="*/ 22541 h 202869"/>
                <a:gd name="connsiteX4" fmla="*/ 22541 w 157787"/>
                <a:gd name="connsiteY4" fmla="*/ 0 h 202869"/>
                <a:gd name="connsiteX5" fmla="*/ 135246 w 157787"/>
                <a:gd name="connsiteY5" fmla="*/ 0 h 202869"/>
                <a:gd name="connsiteX6" fmla="*/ 157787 w 157787"/>
                <a:gd name="connsiteY6" fmla="*/ 22541 h 202869"/>
                <a:gd name="connsiteX7" fmla="*/ 157787 w 157787"/>
                <a:gd name="connsiteY7" fmla="*/ 157787 h 202869"/>
                <a:gd name="connsiteX8" fmla="*/ 112705 w 157787"/>
                <a:gd name="connsiteY8" fmla="*/ 202869 h 202869"/>
                <a:gd name="connsiteX9" fmla="*/ 22541 w 157787"/>
                <a:gd name="connsiteY9" fmla="*/ 22541 h 202869"/>
                <a:gd name="connsiteX10" fmla="*/ 22541 w 157787"/>
                <a:gd name="connsiteY10" fmla="*/ 157787 h 202869"/>
                <a:gd name="connsiteX11" fmla="*/ 45082 w 157787"/>
                <a:gd name="connsiteY11" fmla="*/ 180328 h 202869"/>
                <a:gd name="connsiteX12" fmla="*/ 112705 w 157787"/>
                <a:gd name="connsiteY12" fmla="*/ 180328 h 202869"/>
                <a:gd name="connsiteX13" fmla="*/ 135246 w 157787"/>
                <a:gd name="connsiteY13" fmla="*/ 157787 h 202869"/>
                <a:gd name="connsiteX14" fmla="*/ 135246 w 157787"/>
                <a:gd name="connsiteY14" fmla="*/ 22541 h 202869"/>
                <a:gd name="connsiteX15" fmla="*/ 22541 w 157787"/>
                <a:gd name="connsiteY15" fmla="*/ 22541 h 20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7787" h="202869">
                  <a:moveTo>
                    <a:pt x="112705" y="202869"/>
                  </a:moveTo>
                  <a:lnTo>
                    <a:pt x="45082" y="202869"/>
                  </a:lnTo>
                  <a:cubicBezTo>
                    <a:pt x="20174" y="202869"/>
                    <a:pt x="0" y="182695"/>
                    <a:pt x="0" y="157787"/>
                  </a:cubicBezTo>
                  <a:lnTo>
                    <a:pt x="0" y="22541"/>
                  </a:lnTo>
                  <a:cubicBezTo>
                    <a:pt x="0" y="10143"/>
                    <a:pt x="10143" y="0"/>
                    <a:pt x="22541" y="0"/>
                  </a:cubicBezTo>
                  <a:lnTo>
                    <a:pt x="135246" y="0"/>
                  </a:lnTo>
                  <a:cubicBezTo>
                    <a:pt x="147644" y="0"/>
                    <a:pt x="157787" y="10143"/>
                    <a:pt x="157787" y="22541"/>
                  </a:cubicBezTo>
                  <a:lnTo>
                    <a:pt x="157787" y="157787"/>
                  </a:lnTo>
                  <a:cubicBezTo>
                    <a:pt x="157787" y="182695"/>
                    <a:pt x="137613" y="202869"/>
                    <a:pt x="112705" y="202869"/>
                  </a:cubicBezTo>
                  <a:close/>
                  <a:moveTo>
                    <a:pt x="22541" y="22541"/>
                  </a:moveTo>
                  <a:lnTo>
                    <a:pt x="22541" y="157787"/>
                  </a:lnTo>
                  <a:cubicBezTo>
                    <a:pt x="22541" y="170185"/>
                    <a:pt x="32684" y="180328"/>
                    <a:pt x="45082" y="180328"/>
                  </a:cubicBezTo>
                  <a:lnTo>
                    <a:pt x="112705" y="180328"/>
                  </a:lnTo>
                  <a:cubicBezTo>
                    <a:pt x="125103" y="180328"/>
                    <a:pt x="135246" y="170185"/>
                    <a:pt x="135246" y="157787"/>
                  </a:cubicBezTo>
                  <a:lnTo>
                    <a:pt x="135246" y="22541"/>
                  </a:lnTo>
                  <a:lnTo>
                    <a:pt x="22541" y="22541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C9273F41-F570-C035-6666-EAB4BDCB732A}"/>
                </a:ext>
              </a:extLst>
            </p:cNvPr>
            <p:cNvSpPr/>
            <p:nvPr/>
          </p:nvSpPr>
          <p:spPr>
            <a:xfrm>
              <a:off x="8839986" y="4303491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9436460B-62AA-8DDA-1BD6-7EBD22A649F3}"/>
                </a:ext>
              </a:extLst>
            </p:cNvPr>
            <p:cNvSpPr/>
            <p:nvPr/>
          </p:nvSpPr>
          <p:spPr>
            <a:xfrm>
              <a:off x="8839986" y="4258408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DB21E475-1B6F-6465-1143-D65AF2423472}"/>
                </a:ext>
              </a:extLst>
            </p:cNvPr>
            <p:cNvSpPr/>
            <p:nvPr/>
          </p:nvSpPr>
          <p:spPr>
            <a:xfrm>
              <a:off x="8839986" y="4213326"/>
              <a:ext cx="22541" cy="22541"/>
            </a:xfrm>
            <a:custGeom>
              <a:avLst/>
              <a:gdLst>
                <a:gd name="connsiteX0" fmla="*/ 22541 w 22541"/>
                <a:gd name="connsiteY0" fmla="*/ 0 h 22541"/>
                <a:gd name="connsiteX1" fmla="*/ 0 w 22541"/>
                <a:gd name="connsiteY1" fmla="*/ 0 h 22541"/>
                <a:gd name="connsiteX2" fmla="*/ 0 w 22541"/>
                <a:gd name="connsiteY2" fmla="*/ 22541 h 22541"/>
                <a:gd name="connsiteX3" fmla="*/ 22541 w 22541"/>
                <a:gd name="connsiteY3" fmla="*/ 22541 h 22541"/>
                <a:gd name="connsiteX4" fmla="*/ 22541 w 22541"/>
                <a:gd name="connsiteY4" fmla="*/ 0 h 22541"/>
                <a:gd name="connsiteX5" fmla="*/ 22541 w 22541"/>
                <a:gd name="connsiteY5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1" h="22541">
                  <a:moveTo>
                    <a:pt x="22541" y="0"/>
                  </a:moveTo>
                  <a:lnTo>
                    <a:pt x="0" y="0"/>
                  </a:lnTo>
                  <a:lnTo>
                    <a:pt x="0" y="22541"/>
                  </a:lnTo>
                  <a:lnTo>
                    <a:pt x="22541" y="22541"/>
                  </a:lnTo>
                  <a:lnTo>
                    <a:pt x="22541" y="0"/>
                  </a:lnTo>
                  <a:lnTo>
                    <a:pt x="22541" y="0"/>
                  </a:ln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30325DF1-CA4B-4AC7-95ED-C29BBD24C3AB}"/>
                </a:ext>
              </a:extLst>
            </p:cNvPr>
            <p:cNvSpPr/>
            <p:nvPr/>
          </p:nvSpPr>
          <p:spPr>
            <a:xfrm>
              <a:off x="8930150" y="4438737"/>
              <a:ext cx="56352" cy="112705"/>
            </a:xfrm>
            <a:custGeom>
              <a:avLst/>
              <a:gdLst>
                <a:gd name="connsiteX0" fmla="*/ 22541 w 56352"/>
                <a:gd name="connsiteY0" fmla="*/ 112705 h 112705"/>
                <a:gd name="connsiteX1" fmla="*/ 0 w 56352"/>
                <a:gd name="connsiteY1" fmla="*/ 112705 h 112705"/>
                <a:gd name="connsiteX2" fmla="*/ 0 w 56352"/>
                <a:gd name="connsiteY2" fmla="*/ 90164 h 112705"/>
                <a:gd name="connsiteX3" fmla="*/ 22541 w 56352"/>
                <a:gd name="connsiteY3" fmla="*/ 90164 h 112705"/>
                <a:gd name="connsiteX4" fmla="*/ 33812 w 56352"/>
                <a:gd name="connsiteY4" fmla="*/ 78894 h 112705"/>
                <a:gd name="connsiteX5" fmla="*/ 33812 w 56352"/>
                <a:gd name="connsiteY5" fmla="*/ 33812 h 112705"/>
                <a:gd name="connsiteX6" fmla="*/ 22541 w 56352"/>
                <a:gd name="connsiteY6" fmla="*/ 22541 h 112705"/>
                <a:gd name="connsiteX7" fmla="*/ 0 w 56352"/>
                <a:gd name="connsiteY7" fmla="*/ 22541 h 112705"/>
                <a:gd name="connsiteX8" fmla="*/ 0 w 56352"/>
                <a:gd name="connsiteY8" fmla="*/ 0 h 112705"/>
                <a:gd name="connsiteX9" fmla="*/ 22541 w 56352"/>
                <a:gd name="connsiteY9" fmla="*/ 0 h 112705"/>
                <a:gd name="connsiteX10" fmla="*/ 56353 w 56352"/>
                <a:gd name="connsiteY10" fmla="*/ 33812 h 112705"/>
                <a:gd name="connsiteX11" fmla="*/ 56353 w 56352"/>
                <a:gd name="connsiteY11" fmla="*/ 78894 h 112705"/>
                <a:gd name="connsiteX12" fmla="*/ 22541 w 56352"/>
                <a:gd name="connsiteY12" fmla="*/ 112705 h 1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52" h="112705">
                  <a:moveTo>
                    <a:pt x="22541" y="112705"/>
                  </a:moveTo>
                  <a:lnTo>
                    <a:pt x="0" y="112705"/>
                  </a:lnTo>
                  <a:lnTo>
                    <a:pt x="0" y="90164"/>
                  </a:lnTo>
                  <a:lnTo>
                    <a:pt x="22541" y="90164"/>
                  </a:lnTo>
                  <a:cubicBezTo>
                    <a:pt x="28740" y="90164"/>
                    <a:pt x="33812" y="85092"/>
                    <a:pt x="33812" y="78894"/>
                  </a:cubicBezTo>
                  <a:lnTo>
                    <a:pt x="33812" y="33812"/>
                  </a:lnTo>
                  <a:cubicBezTo>
                    <a:pt x="33812" y="27613"/>
                    <a:pt x="28740" y="22541"/>
                    <a:pt x="22541" y="22541"/>
                  </a:cubicBezTo>
                  <a:lnTo>
                    <a:pt x="0" y="22541"/>
                  </a:lnTo>
                  <a:lnTo>
                    <a:pt x="0" y="0"/>
                  </a:lnTo>
                  <a:lnTo>
                    <a:pt x="22541" y="0"/>
                  </a:lnTo>
                  <a:cubicBezTo>
                    <a:pt x="41137" y="0"/>
                    <a:pt x="56353" y="15215"/>
                    <a:pt x="56353" y="33812"/>
                  </a:cubicBezTo>
                  <a:lnTo>
                    <a:pt x="56353" y="78894"/>
                  </a:lnTo>
                  <a:cubicBezTo>
                    <a:pt x="56353" y="97490"/>
                    <a:pt x="41137" y="112705"/>
                    <a:pt x="22541" y="112705"/>
                  </a:cubicBezTo>
                  <a:close/>
                </a:path>
              </a:pathLst>
            </a:custGeom>
            <a:grpFill/>
            <a:ln w="1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746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2.59259E-6 L -0.07083 -2.59259E-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-1.11111E-6 L 3.54167E-6 0.05671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2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2" grpId="0"/>
      <p:bldP spid="63" grpId="0"/>
      <p:bldP spid="6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tângulo 98">
            <a:extLst>
              <a:ext uri="{FF2B5EF4-FFF2-40B4-BE49-F238E27FC236}">
                <a16:creationId xmlns:a16="http://schemas.microsoft.com/office/drawing/2014/main" id="{8DE55386-436D-1C47-4D09-44E4C8A761CC}"/>
              </a:ext>
            </a:extLst>
          </p:cNvPr>
          <p:cNvSpPr/>
          <p:nvPr/>
        </p:nvSpPr>
        <p:spPr>
          <a:xfrm>
            <a:off x="1" y="1085850"/>
            <a:ext cx="12192000" cy="415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Espaço Reservado para Imagem 14">
            <a:extLst>
              <a:ext uri="{FF2B5EF4-FFF2-40B4-BE49-F238E27FC236}">
                <a16:creationId xmlns:a16="http://schemas.microsoft.com/office/drawing/2014/main" id="{673C3136-1C51-CD5C-8276-07D4499CA2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45442" y="-76"/>
            <a:ext cx="10877550" cy="1733550"/>
          </a:xfrm>
          <a:prstGeom prst="rect">
            <a:avLst/>
          </a:prstGeom>
        </p:spPr>
      </p:pic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EB7A7D7F-986B-E028-5F0C-337CB3C9B47E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101" name="Retângulo: Cantos Superiores Arredondados 100">
              <a:extLst>
                <a:ext uri="{FF2B5EF4-FFF2-40B4-BE49-F238E27FC236}">
                  <a16:creationId xmlns:a16="http://schemas.microsoft.com/office/drawing/2014/main" id="{691CF016-B286-7868-D985-88188A7F61B5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" name="Agrupar 101">
              <a:extLst>
                <a:ext uri="{FF2B5EF4-FFF2-40B4-BE49-F238E27FC236}">
                  <a16:creationId xmlns:a16="http://schemas.microsoft.com/office/drawing/2014/main" id="{242A917E-EEDC-D7DC-C43D-E7C9CF3B8E26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103" name="Gráfico 6">
                <a:extLst>
                  <a:ext uri="{FF2B5EF4-FFF2-40B4-BE49-F238E27FC236}">
                    <a16:creationId xmlns:a16="http://schemas.microsoft.com/office/drawing/2014/main" id="{5CC97BB5-C9E5-9A41-3C46-3C0AA61D6EC9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127" name="Forma Livre: Forma 126">
                  <a:extLst>
                    <a:ext uri="{FF2B5EF4-FFF2-40B4-BE49-F238E27FC236}">
                      <a16:creationId xmlns:a16="http://schemas.microsoft.com/office/drawing/2014/main" id="{4BAF580F-A05A-31DE-16A3-074956D66A16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orma Livre: Forma 127">
                  <a:extLst>
                    <a:ext uri="{FF2B5EF4-FFF2-40B4-BE49-F238E27FC236}">
                      <a16:creationId xmlns:a16="http://schemas.microsoft.com/office/drawing/2014/main" id="{43906601-9917-B84A-D5D0-94249A1152DC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orma Livre: Forma 128">
                  <a:extLst>
                    <a:ext uri="{FF2B5EF4-FFF2-40B4-BE49-F238E27FC236}">
                      <a16:creationId xmlns:a16="http://schemas.microsoft.com/office/drawing/2014/main" id="{B1F70E21-C8B2-EBE4-B356-B24AD1B0EAA5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orma Livre: Forma 129">
                  <a:extLst>
                    <a:ext uri="{FF2B5EF4-FFF2-40B4-BE49-F238E27FC236}">
                      <a16:creationId xmlns:a16="http://schemas.microsoft.com/office/drawing/2014/main" id="{A486C5E0-6FC6-B400-5EF9-4793782676CF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orma Livre: Forma 130">
                  <a:extLst>
                    <a:ext uri="{FF2B5EF4-FFF2-40B4-BE49-F238E27FC236}">
                      <a16:creationId xmlns:a16="http://schemas.microsoft.com/office/drawing/2014/main" id="{DB540AF6-A6B8-8D2F-444A-1B28B539A2AE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orma Livre: Forma 131">
                  <a:extLst>
                    <a:ext uri="{FF2B5EF4-FFF2-40B4-BE49-F238E27FC236}">
                      <a16:creationId xmlns:a16="http://schemas.microsoft.com/office/drawing/2014/main" id="{3359D598-45AC-2A21-6862-3BBA7E037034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3" name="Gráfico 6">
                  <a:extLst>
                    <a:ext uri="{FF2B5EF4-FFF2-40B4-BE49-F238E27FC236}">
                      <a16:creationId xmlns:a16="http://schemas.microsoft.com/office/drawing/2014/main" id="{0B48F8DF-7B0D-CB15-D6BD-7E11322DBB98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135" name="Forma Livre: Forma 134">
                    <a:extLst>
                      <a:ext uri="{FF2B5EF4-FFF2-40B4-BE49-F238E27FC236}">
                        <a16:creationId xmlns:a16="http://schemas.microsoft.com/office/drawing/2014/main" id="{D90FC841-EDD4-4065-18AD-1E967218A205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orma Livre: Forma 135">
                    <a:extLst>
                      <a:ext uri="{FF2B5EF4-FFF2-40B4-BE49-F238E27FC236}">
                        <a16:creationId xmlns:a16="http://schemas.microsoft.com/office/drawing/2014/main" id="{578D3B5E-98AE-31E0-57F6-48091CDD50BE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orma Livre: Forma 133">
                  <a:extLst>
                    <a:ext uri="{FF2B5EF4-FFF2-40B4-BE49-F238E27FC236}">
                      <a16:creationId xmlns:a16="http://schemas.microsoft.com/office/drawing/2014/main" id="{6D19B1FF-8555-F2B4-1A50-79317B4DF0EF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áfico 6">
                <a:extLst>
                  <a:ext uri="{FF2B5EF4-FFF2-40B4-BE49-F238E27FC236}">
                    <a16:creationId xmlns:a16="http://schemas.microsoft.com/office/drawing/2014/main" id="{95C1E431-2833-22C7-3C82-187F7E76840B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115" name="Forma Livre: Forma 114">
                  <a:extLst>
                    <a:ext uri="{FF2B5EF4-FFF2-40B4-BE49-F238E27FC236}">
                      <a16:creationId xmlns:a16="http://schemas.microsoft.com/office/drawing/2014/main" id="{62CEA596-BF6C-CED4-DDD3-CC7F4FCF62E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orma Livre: Forma 115">
                  <a:extLst>
                    <a:ext uri="{FF2B5EF4-FFF2-40B4-BE49-F238E27FC236}">
                      <a16:creationId xmlns:a16="http://schemas.microsoft.com/office/drawing/2014/main" id="{647D389A-8695-EF43-4ECC-F1C8A34198E6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orma Livre: Forma 116">
                  <a:extLst>
                    <a:ext uri="{FF2B5EF4-FFF2-40B4-BE49-F238E27FC236}">
                      <a16:creationId xmlns:a16="http://schemas.microsoft.com/office/drawing/2014/main" id="{CCE086DC-0035-8450-F5C6-0DBD5E0BB0DE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orma Livre: Forma 117">
                  <a:extLst>
                    <a:ext uri="{FF2B5EF4-FFF2-40B4-BE49-F238E27FC236}">
                      <a16:creationId xmlns:a16="http://schemas.microsoft.com/office/drawing/2014/main" id="{321D86A9-FC27-5789-B893-EBC13DD00118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orma Livre: Forma 118">
                  <a:extLst>
                    <a:ext uri="{FF2B5EF4-FFF2-40B4-BE49-F238E27FC236}">
                      <a16:creationId xmlns:a16="http://schemas.microsoft.com/office/drawing/2014/main" id="{2C853217-3469-97A8-8D75-04EDC6D040A7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0" name="Gráfico 6">
                  <a:extLst>
                    <a:ext uri="{FF2B5EF4-FFF2-40B4-BE49-F238E27FC236}">
                      <a16:creationId xmlns:a16="http://schemas.microsoft.com/office/drawing/2014/main" id="{343FE076-A44D-758B-D57A-0B016C205477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125" name="Forma Livre: Forma 124">
                    <a:extLst>
                      <a:ext uri="{FF2B5EF4-FFF2-40B4-BE49-F238E27FC236}">
                        <a16:creationId xmlns:a16="http://schemas.microsoft.com/office/drawing/2014/main" id="{E1430B17-F72B-9ED3-BE08-F38734F8E2C2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orma Livre: Forma 125">
                    <a:extLst>
                      <a:ext uri="{FF2B5EF4-FFF2-40B4-BE49-F238E27FC236}">
                        <a16:creationId xmlns:a16="http://schemas.microsoft.com/office/drawing/2014/main" id="{25889A77-CD14-A9B7-98C3-2B250D8F0546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1" name="Forma Livre: Forma 120">
                  <a:extLst>
                    <a:ext uri="{FF2B5EF4-FFF2-40B4-BE49-F238E27FC236}">
                      <a16:creationId xmlns:a16="http://schemas.microsoft.com/office/drawing/2014/main" id="{39AE2ECB-375B-2642-1389-5350ED84FCD3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orma Livre: Forma 121">
                  <a:extLst>
                    <a:ext uri="{FF2B5EF4-FFF2-40B4-BE49-F238E27FC236}">
                      <a16:creationId xmlns:a16="http://schemas.microsoft.com/office/drawing/2014/main" id="{EB65CEFF-B83C-C58A-7326-9A4BD601A09D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orma Livre: Forma 122">
                  <a:extLst>
                    <a:ext uri="{FF2B5EF4-FFF2-40B4-BE49-F238E27FC236}">
                      <a16:creationId xmlns:a16="http://schemas.microsoft.com/office/drawing/2014/main" id="{ABF9360D-704E-D01A-1261-DDADB33276B6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orma Livre: Forma 123">
                  <a:extLst>
                    <a:ext uri="{FF2B5EF4-FFF2-40B4-BE49-F238E27FC236}">
                      <a16:creationId xmlns:a16="http://schemas.microsoft.com/office/drawing/2014/main" id="{F0B497CC-240E-C737-C8B6-4709D5DC6205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" name="Gráfico 6">
                <a:extLst>
                  <a:ext uri="{FF2B5EF4-FFF2-40B4-BE49-F238E27FC236}">
                    <a16:creationId xmlns:a16="http://schemas.microsoft.com/office/drawing/2014/main" id="{8BD1FB0F-8232-7FA6-9A71-7946F258F8EF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112" name="Forma Livre: Forma 111">
                  <a:extLst>
                    <a:ext uri="{FF2B5EF4-FFF2-40B4-BE49-F238E27FC236}">
                      <a16:creationId xmlns:a16="http://schemas.microsoft.com/office/drawing/2014/main" id="{07674F5C-52A5-7982-5134-E901869FD64A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B4B8588B-53D1-875E-5330-F07601EB169F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7C30689B-8138-5BF8-A9C6-8FE990FFCAB2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" name="Gráfico 6">
                <a:extLst>
                  <a:ext uri="{FF2B5EF4-FFF2-40B4-BE49-F238E27FC236}">
                    <a16:creationId xmlns:a16="http://schemas.microsoft.com/office/drawing/2014/main" id="{CA41E0EC-039C-BC0D-35F3-A2591AD21C51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107" name="Forma Livre: Forma 106">
                  <a:extLst>
                    <a:ext uri="{FF2B5EF4-FFF2-40B4-BE49-F238E27FC236}">
                      <a16:creationId xmlns:a16="http://schemas.microsoft.com/office/drawing/2014/main" id="{35EA02DC-90A1-BCA3-A794-BA432A9110A0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orma Livre: Forma 107">
                  <a:extLst>
                    <a:ext uri="{FF2B5EF4-FFF2-40B4-BE49-F238E27FC236}">
                      <a16:creationId xmlns:a16="http://schemas.microsoft.com/office/drawing/2014/main" id="{84E55D11-5D89-DE15-E0D3-EA2A7D63EBA4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orma Livre: Forma 108">
                  <a:extLst>
                    <a:ext uri="{FF2B5EF4-FFF2-40B4-BE49-F238E27FC236}">
                      <a16:creationId xmlns:a16="http://schemas.microsoft.com/office/drawing/2014/main" id="{9760AAAC-B81A-FDB1-20BF-B4C825948AB0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FDC99F3C-4880-6ED8-A266-419AF113F660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orma Livre: Forma 110">
                  <a:extLst>
                    <a:ext uri="{FF2B5EF4-FFF2-40B4-BE49-F238E27FC236}">
                      <a16:creationId xmlns:a16="http://schemas.microsoft.com/office/drawing/2014/main" id="{A0C7D2ED-037C-6BD7-D720-FF1F56084FF6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2" name="Agrupar 141">
            <a:extLst>
              <a:ext uri="{FF2B5EF4-FFF2-40B4-BE49-F238E27FC236}">
                <a16:creationId xmlns:a16="http://schemas.microsoft.com/office/drawing/2014/main" id="{23BEA9E7-904E-7673-841A-38E5EACCD5F7}"/>
              </a:ext>
            </a:extLst>
          </p:cNvPr>
          <p:cNvGrpSpPr/>
          <p:nvPr/>
        </p:nvGrpSpPr>
        <p:grpSpPr>
          <a:xfrm>
            <a:off x="-165101" y="1524001"/>
            <a:ext cx="10255031" cy="1016884"/>
            <a:chOff x="-165101" y="1524001"/>
            <a:chExt cx="10255031" cy="1016884"/>
          </a:xfrm>
        </p:grpSpPr>
        <p:sp>
          <p:nvSpPr>
            <p:cNvPr id="137" name="Retângulo: Cantos Arredondados 136">
              <a:extLst>
                <a:ext uri="{FF2B5EF4-FFF2-40B4-BE49-F238E27FC236}">
                  <a16:creationId xmlns:a16="http://schemas.microsoft.com/office/drawing/2014/main" id="{DE624EA3-1485-E1BA-C7D5-2E3C62FCC525}"/>
                </a:ext>
              </a:extLst>
            </p:cNvPr>
            <p:cNvSpPr/>
            <p:nvPr/>
          </p:nvSpPr>
          <p:spPr>
            <a:xfrm>
              <a:off x="-165101" y="1524001"/>
              <a:ext cx="10255031" cy="1014820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:a16="http://schemas.microsoft.com/office/drawing/2014/main" id="{6135428F-A57F-42C9-861D-6DD00308ED3D}"/>
                </a:ext>
              </a:extLst>
            </p:cNvPr>
            <p:cNvSpPr txBox="1"/>
            <p:nvPr/>
          </p:nvSpPr>
          <p:spPr>
            <a:xfrm>
              <a:off x="321926" y="1637945"/>
              <a:ext cx="9748615" cy="4392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DESENVOLVEMOS UM CURRÍCULO TÉCNICO DE CIÊNCIA DE DADOS 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68310B2E-EC90-07C7-CFB5-C8F6E1B9577F}"/>
                </a:ext>
              </a:extLst>
            </p:cNvPr>
            <p:cNvSpPr txBox="1"/>
            <p:nvPr/>
          </p:nvSpPr>
          <p:spPr>
            <a:xfrm>
              <a:off x="321926" y="1995360"/>
              <a:ext cx="5847879" cy="54552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PARA AS ESCOLAS PÚBLICAS</a:t>
              </a:r>
            </a:p>
          </p:txBody>
        </p:sp>
      </p:grp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45689409-EA67-F29B-B9B1-18A2E5F98FA3}"/>
              </a:ext>
            </a:extLst>
          </p:cNvPr>
          <p:cNvSpPr txBox="1"/>
          <p:nvPr/>
        </p:nvSpPr>
        <p:spPr>
          <a:xfrm>
            <a:off x="603349" y="2626283"/>
            <a:ext cx="10968541" cy="64824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OBJETIVO: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Democratizar a formação em dados para os alunos da rede pública de ensino, apoiando o desenvolvimento de competências digitais e ampliando as oportunidades de empregabilidade. </a:t>
            </a:r>
          </a:p>
        </p:txBody>
      </p:sp>
      <p:grpSp>
        <p:nvGrpSpPr>
          <p:cNvPr id="145" name="Gráfico 870">
            <a:extLst>
              <a:ext uri="{FF2B5EF4-FFF2-40B4-BE49-F238E27FC236}">
                <a16:creationId xmlns:a16="http://schemas.microsoft.com/office/drawing/2014/main" id="{9F0CF481-8154-FEE3-DBE4-1C77E7C97B39}"/>
              </a:ext>
            </a:extLst>
          </p:cNvPr>
          <p:cNvGrpSpPr/>
          <p:nvPr/>
        </p:nvGrpSpPr>
        <p:grpSpPr>
          <a:xfrm>
            <a:off x="10287620" y="1624744"/>
            <a:ext cx="989979" cy="841648"/>
            <a:chOff x="7303121" y="3012396"/>
            <a:chExt cx="687272" cy="584296"/>
          </a:xfrm>
          <a:gradFill>
            <a:gsLst>
              <a:gs pos="0">
                <a:srgbClr val="660099"/>
              </a:gs>
              <a:gs pos="100000">
                <a:srgbClr val="00AADC"/>
              </a:gs>
            </a:gsLst>
            <a:lin ang="2700000" scaled="0"/>
          </a:gradFill>
        </p:grpSpPr>
        <p:sp>
          <p:nvSpPr>
            <p:cNvPr id="146" name="Forma Livre: Forma 145">
              <a:extLst>
                <a:ext uri="{FF2B5EF4-FFF2-40B4-BE49-F238E27FC236}">
                  <a16:creationId xmlns:a16="http://schemas.microsoft.com/office/drawing/2014/main" id="{7A112C00-F33B-B311-C5D8-BD3ED42ED61B}"/>
                </a:ext>
              </a:extLst>
            </p:cNvPr>
            <p:cNvSpPr/>
            <p:nvPr/>
          </p:nvSpPr>
          <p:spPr>
            <a:xfrm>
              <a:off x="7303121" y="3527965"/>
              <a:ext cx="194727" cy="68727"/>
            </a:xfrm>
            <a:custGeom>
              <a:avLst/>
              <a:gdLst>
                <a:gd name="connsiteX0" fmla="*/ 194727 w 194727"/>
                <a:gd name="connsiteY0" fmla="*/ 68727 h 68727"/>
                <a:gd name="connsiteX1" fmla="*/ 171818 w 194727"/>
                <a:gd name="connsiteY1" fmla="*/ 68727 h 68727"/>
                <a:gd name="connsiteX2" fmla="*/ 171818 w 194727"/>
                <a:gd name="connsiteY2" fmla="*/ 34364 h 68727"/>
                <a:gd name="connsiteX3" fmla="*/ 160364 w 194727"/>
                <a:gd name="connsiteY3" fmla="*/ 22909 h 68727"/>
                <a:gd name="connsiteX4" fmla="*/ 34364 w 194727"/>
                <a:gd name="connsiteY4" fmla="*/ 22909 h 68727"/>
                <a:gd name="connsiteX5" fmla="*/ 22909 w 194727"/>
                <a:gd name="connsiteY5" fmla="*/ 34364 h 68727"/>
                <a:gd name="connsiteX6" fmla="*/ 22909 w 194727"/>
                <a:gd name="connsiteY6" fmla="*/ 68727 h 68727"/>
                <a:gd name="connsiteX7" fmla="*/ 0 w 194727"/>
                <a:gd name="connsiteY7" fmla="*/ 68727 h 68727"/>
                <a:gd name="connsiteX8" fmla="*/ 0 w 194727"/>
                <a:gd name="connsiteY8" fmla="*/ 34364 h 68727"/>
                <a:gd name="connsiteX9" fmla="*/ 34364 w 194727"/>
                <a:gd name="connsiteY9" fmla="*/ 0 h 68727"/>
                <a:gd name="connsiteX10" fmla="*/ 160364 w 194727"/>
                <a:gd name="connsiteY10" fmla="*/ 0 h 68727"/>
                <a:gd name="connsiteX11" fmla="*/ 194727 w 194727"/>
                <a:gd name="connsiteY11" fmla="*/ 34364 h 68727"/>
                <a:gd name="connsiteX12" fmla="*/ 194727 w 194727"/>
                <a:gd name="connsiteY12" fmla="*/ 68727 h 6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727" h="68727">
                  <a:moveTo>
                    <a:pt x="194727" y="68727"/>
                  </a:moveTo>
                  <a:lnTo>
                    <a:pt x="171818" y="68727"/>
                  </a:lnTo>
                  <a:lnTo>
                    <a:pt x="171818" y="34364"/>
                  </a:lnTo>
                  <a:cubicBezTo>
                    <a:pt x="171818" y="28064"/>
                    <a:pt x="166664" y="22909"/>
                    <a:pt x="160364" y="22909"/>
                  </a:cubicBezTo>
                  <a:lnTo>
                    <a:pt x="34364" y="22909"/>
                  </a:lnTo>
                  <a:cubicBezTo>
                    <a:pt x="28064" y="22909"/>
                    <a:pt x="22909" y="28064"/>
                    <a:pt x="22909" y="34364"/>
                  </a:cubicBezTo>
                  <a:lnTo>
                    <a:pt x="22909" y="68727"/>
                  </a:lnTo>
                  <a:lnTo>
                    <a:pt x="0" y="68727"/>
                  </a:lnTo>
                  <a:lnTo>
                    <a:pt x="0" y="34364"/>
                  </a:lnTo>
                  <a:cubicBezTo>
                    <a:pt x="0" y="15464"/>
                    <a:pt x="15464" y="0"/>
                    <a:pt x="34364" y="0"/>
                  </a:cubicBezTo>
                  <a:lnTo>
                    <a:pt x="160364" y="0"/>
                  </a:lnTo>
                  <a:cubicBezTo>
                    <a:pt x="179264" y="0"/>
                    <a:pt x="194727" y="15464"/>
                    <a:pt x="194727" y="34364"/>
                  </a:cubicBezTo>
                  <a:lnTo>
                    <a:pt x="194727" y="68727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orma Livre: Forma 146">
              <a:extLst>
                <a:ext uri="{FF2B5EF4-FFF2-40B4-BE49-F238E27FC236}">
                  <a16:creationId xmlns:a16="http://schemas.microsoft.com/office/drawing/2014/main" id="{C3CA4D99-992C-3B66-9A59-42F8FCBC19FE}"/>
                </a:ext>
              </a:extLst>
            </p:cNvPr>
            <p:cNvSpPr/>
            <p:nvPr/>
          </p:nvSpPr>
          <p:spPr>
            <a:xfrm>
              <a:off x="7429121" y="3573784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3AAE90CD-E04B-6739-D04A-80B343879099}"/>
                </a:ext>
              </a:extLst>
            </p:cNvPr>
            <p:cNvSpPr/>
            <p:nvPr/>
          </p:nvSpPr>
          <p:spPr>
            <a:xfrm>
              <a:off x="7372306" y="3287534"/>
              <a:ext cx="171245" cy="252114"/>
            </a:xfrm>
            <a:custGeom>
              <a:avLst/>
              <a:gdLst>
                <a:gd name="connsiteX0" fmla="*/ 79724 w 171245"/>
                <a:gd name="connsiteY0" fmla="*/ 251886 h 252114"/>
                <a:gd name="connsiteX1" fmla="*/ 56815 w 171245"/>
                <a:gd name="connsiteY1" fmla="*/ 251886 h 252114"/>
                <a:gd name="connsiteX2" fmla="*/ 56815 w 171245"/>
                <a:gd name="connsiteY2" fmla="*/ 243867 h 252114"/>
                <a:gd name="connsiteX3" fmla="*/ 69185 w 171245"/>
                <a:gd name="connsiteY3" fmla="*/ 212597 h 252114"/>
                <a:gd name="connsiteX4" fmla="*/ 90949 w 171245"/>
                <a:gd name="connsiteY4" fmla="*/ 122220 h 252114"/>
                <a:gd name="connsiteX5" fmla="*/ 104351 w 171245"/>
                <a:gd name="connsiteY5" fmla="*/ 91178 h 252114"/>
                <a:gd name="connsiteX6" fmla="*/ 143296 w 171245"/>
                <a:gd name="connsiteY6" fmla="*/ 52233 h 252114"/>
                <a:gd name="connsiteX7" fmla="*/ 148336 w 171245"/>
                <a:gd name="connsiteY7" fmla="*/ 40091 h 252114"/>
                <a:gd name="connsiteX8" fmla="*/ 131155 w 171245"/>
                <a:gd name="connsiteY8" fmla="*/ 22909 h 252114"/>
                <a:gd name="connsiteX9" fmla="*/ 119013 w 171245"/>
                <a:gd name="connsiteY9" fmla="*/ 27949 h 252114"/>
                <a:gd name="connsiteX10" fmla="*/ 16151 w 171245"/>
                <a:gd name="connsiteY10" fmla="*/ 130811 h 252114"/>
                <a:gd name="connsiteX11" fmla="*/ 0 w 171245"/>
                <a:gd name="connsiteY11" fmla="*/ 114660 h 252114"/>
                <a:gd name="connsiteX12" fmla="*/ 102862 w 171245"/>
                <a:gd name="connsiteY12" fmla="*/ 11798 h 252114"/>
                <a:gd name="connsiteX13" fmla="*/ 131155 w 171245"/>
                <a:gd name="connsiteY13" fmla="*/ 0 h 252114"/>
                <a:gd name="connsiteX14" fmla="*/ 171245 w 171245"/>
                <a:gd name="connsiteY14" fmla="*/ 40091 h 252114"/>
                <a:gd name="connsiteX15" fmla="*/ 159447 w 171245"/>
                <a:gd name="connsiteY15" fmla="*/ 68498 h 252114"/>
                <a:gd name="connsiteX16" fmla="*/ 120502 w 171245"/>
                <a:gd name="connsiteY16" fmla="*/ 107444 h 252114"/>
                <a:gd name="connsiteX17" fmla="*/ 113858 w 171245"/>
                <a:gd name="connsiteY17" fmla="*/ 122793 h 252114"/>
                <a:gd name="connsiteX18" fmla="*/ 86253 w 171245"/>
                <a:gd name="connsiteY18" fmla="*/ 227946 h 252114"/>
                <a:gd name="connsiteX19" fmla="*/ 79609 w 171245"/>
                <a:gd name="connsiteY19" fmla="*/ 244097 h 252114"/>
                <a:gd name="connsiteX20" fmla="*/ 79609 w 171245"/>
                <a:gd name="connsiteY20" fmla="*/ 252115 h 25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245" h="252114">
                  <a:moveTo>
                    <a:pt x="79724" y="251886"/>
                  </a:moveTo>
                  <a:lnTo>
                    <a:pt x="56815" y="251886"/>
                  </a:lnTo>
                  <a:lnTo>
                    <a:pt x="56815" y="243867"/>
                  </a:lnTo>
                  <a:cubicBezTo>
                    <a:pt x="56815" y="232756"/>
                    <a:pt x="61167" y="221646"/>
                    <a:pt x="69185" y="212597"/>
                  </a:cubicBezTo>
                  <a:cubicBezTo>
                    <a:pt x="83275" y="196675"/>
                    <a:pt x="90033" y="168840"/>
                    <a:pt x="90949" y="122220"/>
                  </a:cubicBezTo>
                  <a:cubicBezTo>
                    <a:pt x="91178" y="110536"/>
                    <a:pt x="95989" y="99540"/>
                    <a:pt x="104351" y="91178"/>
                  </a:cubicBezTo>
                  <a:lnTo>
                    <a:pt x="143296" y="52233"/>
                  </a:lnTo>
                  <a:cubicBezTo>
                    <a:pt x="146504" y="49025"/>
                    <a:pt x="148336" y="44673"/>
                    <a:pt x="148336" y="40091"/>
                  </a:cubicBezTo>
                  <a:cubicBezTo>
                    <a:pt x="148336" y="30584"/>
                    <a:pt x="140662" y="22909"/>
                    <a:pt x="131155" y="22909"/>
                  </a:cubicBezTo>
                  <a:cubicBezTo>
                    <a:pt x="126573" y="22909"/>
                    <a:pt x="122220" y="24742"/>
                    <a:pt x="119013" y="27949"/>
                  </a:cubicBezTo>
                  <a:lnTo>
                    <a:pt x="16151" y="130811"/>
                  </a:lnTo>
                  <a:lnTo>
                    <a:pt x="0" y="114660"/>
                  </a:lnTo>
                  <a:lnTo>
                    <a:pt x="102862" y="11798"/>
                  </a:lnTo>
                  <a:cubicBezTo>
                    <a:pt x="110422" y="4238"/>
                    <a:pt x="120502" y="0"/>
                    <a:pt x="131155" y="0"/>
                  </a:cubicBezTo>
                  <a:cubicBezTo>
                    <a:pt x="153262" y="0"/>
                    <a:pt x="171245" y="17984"/>
                    <a:pt x="171245" y="40091"/>
                  </a:cubicBezTo>
                  <a:cubicBezTo>
                    <a:pt x="171245" y="50858"/>
                    <a:pt x="167122" y="60938"/>
                    <a:pt x="159447" y="68498"/>
                  </a:cubicBezTo>
                  <a:lnTo>
                    <a:pt x="120502" y="107444"/>
                  </a:lnTo>
                  <a:cubicBezTo>
                    <a:pt x="116264" y="111682"/>
                    <a:pt x="113973" y="117065"/>
                    <a:pt x="113858" y="122793"/>
                  </a:cubicBezTo>
                  <a:cubicBezTo>
                    <a:pt x="112713" y="175942"/>
                    <a:pt x="104465" y="207327"/>
                    <a:pt x="86253" y="227946"/>
                  </a:cubicBezTo>
                  <a:cubicBezTo>
                    <a:pt x="83275" y="231382"/>
                    <a:pt x="79609" y="236995"/>
                    <a:pt x="79609" y="244097"/>
                  </a:cubicBezTo>
                  <a:lnTo>
                    <a:pt x="79609" y="252115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E1205B4B-6262-887A-A3B9-2A6B730BCB36}"/>
                </a:ext>
              </a:extLst>
            </p:cNvPr>
            <p:cNvSpPr/>
            <p:nvPr/>
          </p:nvSpPr>
          <p:spPr>
            <a:xfrm>
              <a:off x="7795666" y="3527965"/>
              <a:ext cx="194727" cy="68727"/>
            </a:xfrm>
            <a:custGeom>
              <a:avLst/>
              <a:gdLst>
                <a:gd name="connsiteX0" fmla="*/ 194727 w 194727"/>
                <a:gd name="connsiteY0" fmla="*/ 68727 h 68727"/>
                <a:gd name="connsiteX1" fmla="*/ 171818 w 194727"/>
                <a:gd name="connsiteY1" fmla="*/ 68727 h 68727"/>
                <a:gd name="connsiteX2" fmla="*/ 171818 w 194727"/>
                <a:gd name="connsiteY2" fmla="*/ 34364 h 68727"/>
                <a:gd name="connsiteX3" fmla="*/ 160364 w 194727"/>
                <a:gd name="connsiteY3" fmla="*/ 22909 h 68727"/>
                <a:gd name="connsiteX4" fmla="*/ 34364 w 194727"/>
                <a:gd name="connsiteY4" fmla="*/ 22909 h 68727"/>
                <a:gd name="connsiteX5" fmla="*/ 22909 w 194727"/>
                <a:gd name="connsiteY5" fmla="*/ 34364 h 68727"/>
                <a:gd name="connsiteX6" fmla="*/ 22909 w 194727"/>
                <a:gd name="connsiteY6" fmla="*/ 68727 h 68727"/>
                <a:gd name="connsiteX7" fmla="*/ 0 w 194727"/>
                <a:gd name="connsiteY7" fmla="*/ 68727 h 68727"/>
                <a:gd name="connsiteX8" fmla="*/ 0 w 194727"/>
                <a:gd name="connsiteY8" fmla="*/ 34364 h 68727"/>
                <a:gd name="connsiteX9" fmla="*/ 34364 w 194727"/>
                <a:gd name="connsiteY9" fmla="*/ 0 h 68727"/>
                <a:gd name="connsiteX10" fmla="*/ 160364 w 194727"/>
                <a:gd name="connsiteY10" fmla="*/ 0 h 68727"/>
                <a:gd name="connsiteX11" fmla="*/ 194727 w 194727"/>
                <a:gd name="connsiteY11" fmla="*/ 34364 h 68727"/>
                <a:gd name="connsiteX12" fmla="*/ 194727 w 194727"/>
                <a:gd name="connsiteY12" fmla="*/ 68727 h 6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727" h="68727">
                  <a:moveTo>
                    <a:pt x="194727" y="68727"/>
                  </a:moveTo>
                  <a:lnTo>
                    <a:pt x="171818" y="68727"/>
                  </a:lnTo>
                  <a:lnTo>
                    <a:pt x="171818" y="34364"/>
                  </a:lnTo>
                  <a:cubicBezTo>
                    <a:pt x="171818" y="28064"/>
                    <a:pt x="166664" y="22909"/>
                    <a:pt x="160364" y="22909"/>
                  </a:cubicBezTo>
                  <a:lnTo>
                    <a:pt x="34364" y="22909"/>
                  </a:lnTo>
                  <a:cubicBezTo>
                    <a:pt x="28064" y="22909"/>
                    <a:pt x="22909" y="28064"/>
                    <a:pt x="22909" y="34364"/>
                  </a:cubicBezTo>
                  <a:lnTo>
                    <a:pt x="22909" y="68727"/>
                  </a:lnTo>
                  <a:lnTo>
                    <a:pt x="0" y="68727"/>
                  </a:lnTo>
                  <a:lnTo>
                    <a:pt x="0" y="34364"/>
                  </a:lnTo>
                  <a:cubicBezTo>
                    <a:pt x="0" y="15464"/>
                    <a:pt x="15464" y="0"/>
                    <a:pt x="34364" y="0"/>
                  </a:cubicBezTo>
                  <a:lnTo>
                    <a:pt x="160364" y="0"/>
                  </a:lnTo>
                  <a:cubicBezTo>
                    <a:pt x="179264" y="0"/>
                    <a:pt x="194727" y="15464"/>
                    <a:pt x="194727" y="34364"/>
                  </a:cubicBezTo>
                  <a:lnTo>
                    <a:pt x="194727" y="68727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4C6E66FB-287E-0E81-4100-BF9DDCAC954C}"/>
                </a:ext>
              </a:extLst>
            </p:cNvPr>
            <p:cNvSpPr/>
            <p:nvPr/>
          </p:nvSpPr>
          <p:spPr>
            <a:xfrm>
              <a:off x="7841484" y="3573784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9917EFFE-FD5B-F5CA-0BA7-D5870264697E}"/>
                </a:ext>
              </a:extLst>
            </p:cNvPr>
            <p:cNvSpPr/>
            <p:nvPr/>
          </p:nvSpPr>
          <p:spPr>
            <a:xfrm>
              <a:off x="7879628" y="3243205"/>
              <a:ext cx="110765" cy="296214"/>
            </a:xfrm>
            <a:custGeom>
              <a:avLst/>
              <a:gdLst>
                <a:gd name="connsiteX0" fmla="*/ 76402 w 110765"/>
                <a:gd name="connsiteY0" fmla="*/ 296215 h 296214"/>
                <a:gd name="connsiteX1" fmla="*/ 53493 w 110765"/>
                <a:gd name="connsiteY1" fmla="*/ 296215 h 296214"/>
                <a:gd name="connsiteX2" fmla="*/ 53493 w 110765"/>
                <a:gd name="connsiteY2" fmla="*/ 275825 h 296214"/>
                <a:gd name="connsiteX3" fmla="*/ 58533 w 110765"/>
                <a:gd name="connsiteY3" fmla="*/ 245815 h 296214"/>
                <a:gd name="connsiteX4" fmla="*/ 87856 w 110765"/>
                <a:gd name="connsiteY4" fmla="*/ 135851 h 296214"/>
                <a:gd name="connsiteX5" fmla="*/ 0 w 110765"/>
                <a:gd name="connsiteY5" fmla="*/ 16953 h 296214"/>
                <a:gd name="connsiteX6" fmla="*/ 15349 w 110765"/>
                <a:gd name="connsiteY6" fmla="*/ 0 h 296214"/>
                <a:gd name="connsiteX7" fmla="*/ 110765 w 110765"/>
                <a:gd name="connsiteY7" fmla="*/ 135851 h 296214"/>
                <a:gd name="connsiteX8" fmla="*/ 80182 w 110765"/>
                <a:gd name="connsiteY8" fmla="*/ 253374 h 296214"/>
                <a:gd name="connsiteX9" fmla="*/ 76402 w 110765"/>
                <a:gd name="connsiteY9" fmla="*/ 275825 h 296214"/>
                <a:gd name="connsiteX10" fmla="*/ 76402 w 110765"/>
                <a:gd name="connsiteY10" fmla="*/ 296215 h 29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765" h="296214">
                  <a:moveTo>
                    <a:pt x="76402" y="296215"/>
                  </a:moveTo>
                  <a:lnTo>
                    <a:pt x="53493" y="296215"/>
                  </a:lnTo>
                  <a:lnTo>
                    <a:pt x="53493" y="275825"/>
                  </a:lnTo>
                  <a:cubicBezTo>
                    <a:pt x="53493" y="265516"/>
                    <a:pt x="55211" y="255436"/>
                    <a:pt x="58533" y="245815"/>
                  </a:cubicBezTo>
                  <a:cubicBezTo>
                    <a:pt x="76860" y="193124"/>
                    <a:pt x="87856" y="152002"/>
                    <a:pt x="87856" y="135851"/>
                  </a:cubicBezTo>
                  <a:cubicBezTo>
                    <a:pt x="87856" y="111453"/>
                    <a:pt x="54180" y="65864"/>
                    <a:pt x="0" y="16953"/>
                  </a:cubicBezTo>
                  <a:lnTo>
                    <a:pt x="15349" y="0"/>
                  </a:lnTo>
                  <a:cubicBezTo>
                    <a:pt x="50973" y="32187"/>
                    <a:pt x="110765" y="92667"/>
                    <a:pt x="110765" y="135851"/>
                  </a:cubicBezTo>
                  <a:cubicBezTo>
                    <a:pt x="110765" y="161738"/>
                    <a:pt x="91636" y="220614"/>
                    <a:pt x="80182" y="253374"/>
                  </a:cubicBezTo>
                  <a:cubicBezTo>
                    <a:pt x="77662" y="260591"/>
                    <a:pt x="76402" y="268151"/>
                    <a:pt x="76402" y="275825"/>
                  </a:cubicBezTo>
                  <a:lnTo>
                    <a:pt x="76402" y="296215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4D209E3C-DE25-8EC3-5B0C-6E793D0C8829}"/>
                </a:ext>
              </a:extLst>
            </p:cNvPr>
            <p:cNvSpPr/>
            <p:nvPr/>
          </p:nvSpPr>
          <p:spPr>
            <a:xfrm>
              <a:off x="7749848" y="3287420"/>
              <a:ext cx="170787" cy="252000"/>
            </a:xfrm>
            <a:custGeom>
              <a:avLst/>
              <a:gdLst>
                <a:gd name="connsiteX0" fmla="*/ 114545 w 170787"/>
                <a:gd name="connsiteY0" fmla="*/ 252000 h 252000"/>
                <a:gd name="connsiteX1" fmla="*/ 91636 w 170787"/>
                <a:gd name="connsiteY1" fmla="*/ 252000 h 252000"/>
                <a:gd name="connsiteX2" fmla="*/ 91636 w 170787"/>
                <a:gd name="connsiteY2" fmla="*/ 243982 h 252000"/>
                <a:gd name="connsiteX3" fmla="*/ 84993 w 170787"/>
                <a:gd name="connsiteY3" fmla="*/ 227831 h 252000"/>
                <a:gd name="connsiteX4" fmla="*/ 57387 w 170787"/>
                <a:gd name="connsiteY4" fmla="*/ 122678 h 252000"/>
                <a:gd name="connsiteX5" fmla="*/ 50744 w 170787"/>
                <a:gd name="connsiteY5" fmla="*/ 107329 h 252000"/>
                <a:gd name="connsiteX6" fmla="*/ 11798 w 170787"/>
                <a:gd name="connsiteY6" fmla="*/ 68384 h 252000"/>
                <a:gd name="connsiteX7" fmla="*/ 0 w 170787"/>
                <a:gd name="connsiteY7" fmla="*/ 40091 h 252000"/>
                <a:gd name="connsiteX8" fmla="*/ 40091 w 170787"/>
                <a:gd name="connsiteY8" fmla="*/ 0 h 252000"/>
                <a:gd name="connsiteX9" fmla="*/ 68498 w 170787"/>
                <a:gd name="connsiteY9" fmla="*/ 11798 h 252000"/>
                <a:gd name="connsiteX10" fmla="*/ 170787 w 170787"/>
                <a:gd name="connsiteY10" fmla="*/ 114087 h 252000"/>
                <a:gd name="connsiteX11" fmla="*/ 154636 w 170787"/>
                <a:gd name="connsiteY11" fmla="*/ 130238 h 252000"/>
                <a:gd name="connsiteX12" fmla="*/ 52347 w 170787"/>
                <a:gd name="connsiteY12" fmla="*/ 27949 h 252000"/>
                <a:gd name="connsiteX13" fmla="*/ 40205 w 170787"/>
                <a:gd name="connsiteY13" fmla="*/ 22909 h 252000"/>
                <a:gd name="connsiteX14" fmla="*/ 23024 w 170787"/>
                <a:gd name="connsiteY14" fmla="*/ 40091 h 252000"/>
                <a:gd name="connsiteX15" fmla="*/ 28064 w 170787"/>
                <a:gd name="connsiteY15" fmla="*/ 52233 h 252000"/>
                <a:gd name="connsiteX16" fmla="*/ 67009 w 170787"/>
                <a:gd name="connsiteY16" fmla="*/ 91178 h 252000"/>
                <a:gd name="connsiteX17" fmla="*/ 80411 w 170787"/>
                <a:gd name="connsiteY17" fmla="*/ 122220 h 252000"/>
                <a:gd name="connsiteX18" fmla="*/ 102175 w 170787"/>
                <a:gd name="connsiteY18" fmla="*/ 212596 h 252000"/>
                <a:gd name="connsiteX19" fmla="*/ 114660 w 170787"/>
                <a:gd name="connsiteY19" fmla="*/ 243867 h 252000"/>
                <a:gd name="connsiteX20" fmla="*/ 114660 w 170787"/>
                <a:gd name="connsiteY20" fmla="*/ 251886 h 2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787" h="252000">
                  <a:moveTo>
                    <a:pt x="114545" y="252000"/>
                  </a:moveTo>
                  <a:lnTo>
                    <a:pt x="91636" y="252000"/>
                  </a:lnTo>
                  <a:lnTo>
                    <a:pt x="91636" y="243982"/>
                  </a:lnTo>
                  <a:cubicBezTo>
                    <a:pt x="91636" y="236880"/>
                    <a:pt x="87971" y="231267"/>
                    <a:pt x="84993" y="227831"/>
                  </a:cubicBezTo>
                  <a:cubicBezTo>
                    <a:pt x="66780" y="207327"/>
                    <a:pt x="58533" y="175827"/>
                    <a:pt x="57387" y="122678"/>
                  </a:cubicBezTo>
                  <a:cubicBezTo>
                    <a:pt x="57387" y="116951"/>
                    <a:pt x="54867" y="111567"/>
                    <a:pt x="50744" y="107329"/>
                  </a:cubicBezTo>
                  <a:lnTo>
                    <a:pt x="11798" y="68384"/>
                  </a:lnTo>
                  <a:cubicBezTo>
                    <a:pt x="4238" y="60824"/>
                    <a:pt x="0" y="50744"/>
                    <a:pt x="0" y="40091"/>
                  </a:cubicBezTo>
                  <a:cubicBezTo>
                    <a:pt x="0" y="17984"/>
                    <a:pt x="17984" y="0"/>
                    <a:pt x="40091" y="0"/>
                  </a:cubicBezTo>
                  <a:cubicBezTo>
                    <a:pt x="50858" y="0"/>
                    <a:pt x="60938" y="4124"/>
                    <a:pt x="68498" y="11798"/>
                  </a:cubicBezTo>
                  <a:lnTo>
                    <a:pt x="170787" y="114087"/>
                  </a:lnTo>
                  <a:lnTo>
                    <a:pt x="154636" y="130238"/>
                  </a:lnTo>
                  <a:lnTo>
                    <a:pt x="52347" y="27949"/>
                  </a:lnTo>
                  <a:cubicBezTo>
                    <a:pt x="49140" y="24742"/>
                    <a:pt x="44787" y="22909"/>
                    <a:pt x="40205" y="22909"/>
                  </a:cubicBezTo>
                  <a:cubicBezTo>
                    <a:pt x="30698" y="22909"/>
                    <a:pt x="23024" y="30584"/>
                    <a:pt x="23024" y="40091"/>
                  </a:cubicBezTo>
                  <a:cubicBezTo>
                    <a:pt x="23024" y="44673"/>
                    <a:pt x="24856" y="49025"/>
                    <a:pt x="28064" y="52233"/>
                  </a:cubicBezTo>
                  <a:lnTo>
                    <a:pt x="67009" y="91178"/>
                  </a:lnTo>
                  <a:cubicBezTo>
                    <a:pt x="75371" y="99540"/>
                    <a:pt x="80182" y="110651"/>
                    <a:pt x="80411" y="122220"/>
                  </a:cubicBezTo>
                  <a:cubicBezTo>
                    <a:pt x="81327" y="168840"/>
                    <a:pt x="88085" y="196675"/>
                    <a:pt x="102175" y="212596"/>
                  </a:cubicBezTo>
                  <a:cubicBezTo>
                    <a:pt x="110193" y="221646"/>
                    <a:pt x="114660" y="232756"/>
                    <a:pt x="114660" y="243867"/>
                  </a:cubicBezTo>
                  <a:lnTo>
                    <a:pt x="114660" y="251886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B7CC5A64-E453-5FA2-D3A2-D96BB0E7E100}"/>
                </a:ext>
              </a:extLst>
            </p:cNvPr>
            <p:cNvSpPr/>
            <p:nvPr/>
          </p:nvSpPr>
          <p:spPr>
            <a:xfrm>
              <a:off x="7474252" y="3413420"/>
              <a:ext cx="345010" cy="22909"/>
            </a:xfrm>
            <a:custGeom>
              <a:avLst/>
              <a:gdLst>
                <a:gd name="connsiteX0" fmla="*/ 0 w 345010"/>
                <a:gd name="connsiteY0" fmla="*/ 0 h 22909"/>
                <a:gd name="connsiteX1" fmla="*/ 345011 w 345010"/>
                <a:gd name="connsiteY1" fmla="*/ 0 h 22909"/>
                <a:gd name="connsiteX2" fmla="*/ 345011 w 345010"/>
                <a:gd name="connsiteY2" fmla="*/ 22909 h 22909"/>
                <a:gd name="connsiteX3" fmla="*/ 0 w 345010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010" h="22909">
                  <a:moveTo>
                    <a:pt x="0" y="0"/>
                  </a:moveTo>
                  <a:lnTo>
                    <a:pt x="345011" y="0"/>
                  </a:lnTo>
                  <a:lnTo>
                    <a:pt x="345011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CBC0392E-269D-0E3F-EAC5-39EA0876D2FE}"/>
                </a:ext>
              </a:extLst>
            </p:cNvPr>
            <p:cNvSpPr/>
            <p:nvPr/>
          </p:nvSpPr>
          <p:spPr>
            <a:xfrm>
              <a:off x="7841484" y="3035420"/>
              <a:ext cx="57272" cy="348905"/>
            </a:xfrm>
            <a:custGeom>
              <a:avLst/>
              <a:gdLst>
                <a:gd name="connsiteX0" fmla="*/ 57273 w 57272"/>
                <a:gd name="connsiteY0" fmla="*/ 348906 h 348905"/>
                <a:gd name="connsiteX1" fmla="*/ 34364 w 57272"/>
                <a:gd name="connsiteY1" fmla="*/ 348906 h 348905"/>
                <a:gd name="connsiteX2" fmla="*/ 34364 w 57272"/>
                <a:gd name="connsiteY2" fmla="*/ 22909 h 348905"/>
                <a:gd name="connsiteX3" fmla="*/ 0 w 57272"/>
                <a:gd name="connsiteY3" fmla="*/ 22909 h 348905"/>
                <a:gd name="connsiteX4" fmla="*/ 0 w 57272"/>
                <a:gd name="connsiteY4" fmla="*/ 0 h 348905"/>
                <a:gd name="connsiteX5" fmla="*/ 57273 w 57272"/>
                <a:gd name="connsiteY5" fmla="*/ 0 h 348905"/>
                <a:gd name="connsiteX6" fmla="*/ 57273 w 57272"/>
                <a:gd name="connsiteY6" fmla="*/ 348906 h 34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72" h="348905">
                  <a:moveTo>
                    <a:pt x="57273" y="348906"/>
                  </a:moveTo>
                  <a:lnTo>
                    <a:pt x="34364" y="348906"/>
                  </a:lnTo>
                  <a:lnTo>
                    <a:pt x="34364" y="22909"/>
                  </a:lnTo>
                  <a:lnTo>
                    <a:pt x="0" y="22909"/>
                  </a:lnTo>
                  <a:lnTo>
                    <a:pt x="0" y="0"/>
                  </a:lnTo>
                  <a:lnTo>
                    <a:pt x="57273" y="0"/>
                  </a:lnTo>
                  <a:lnTo>
                    <a:pt x="57273" y="348906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orma Livre: Forma 154">
              <a:extLst>
                <a:ext uri="{FF2B5EF4-FFF2-40B4-BE49-F238E27FC236}">
                  <a16:creationId xmlns:a16="http://schemas.microsoft.com/office/drawing/2014/main" id="{3EC932A5-114E-4DDE-FFDA-030EE2A11854}"/>
                </a:ext>
              </a:extLst>
            </p:cNvPr>
            <p:cNvSpPr/>
            <p:nvPr/>
          </p:nvSpPr>
          <p:spPr>
            <a:xfrm>
              <a:off x="7635303" y="3046875"/>
              <a:ext cx="22909" cy="332181"/>
            </a:xfrm>
            <a:custGeom>
              <a:avLst/>
              <a:gdLst>
                <a:gd name="connsiteX0" fmla="*/ 0 w 22909"/>
                <a:gd name="connsiteY0" fmla="*/ 0 h 332181"/>
                <a:gd name="connsiteX1" fmla="*/ 22909 w 22909"/>
                <a:gd name="connsiteY1" fmla="*/ 0 h 332181"/>
                <a:gd name="connsiteX2" fmla="*/ 22909 w 22909"/>
                <a:gd name="connsiteY2" fmla="*/ 332182 h 332181"/>
                <a:gd name="connsiteX3" fmla="*/ 0 w 22909"/>
                <a:gd name="connsiteY3" fmla="*/ 332182 h 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332181">
                  <a:moveTo>
                    <a:pt x="0" y="0"/>
                  </a:moveTo>
                  <a:lnTo>
                    <a:pt x="22909" y="0"/>
                  </a:lnTo>
                  <a:lnTo>
                    <a:pt x="22909" y="332182"/>
                  </a:lnTo>
                  <a:lnTo>
                    <a:pt x="0" y="332182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2CABD4BA-3126-7E60-F365-FEB14DD7E4A6}"/>
                </a:ext>
              </a:extLst>
            </p:cNvPr>
            <p:cNvSpPr/>
            <p:nvPr/>
          </p:nvSpPr>
          <p:spPr>
            <a:xfrm>
              <a:off x="7520757" y="3092693"/>
              <a:ext cx="57272" cy="22909"/>
            </a:xfrm>
            <a:custGeom>
              <a:avLst/>
              <a:gdLst>
                <a:gd name="connsiteX0" fmla="*/ 0 w 57272"/>
                <a:gd name="connsiteY0" fmla="*/ 0 h 22909"/>
                <a:gd name="connsiteX1" fmla="*/ 57273 w 57272"/>
                <a:gd name="connsiteY1" fmla="*/ 0 h 22909"/>
                <a:gd name="connsiteX2" fmla="*/ 57273 w 57272"/>
                <a:gd name="connsiteY2" fmla="*/ 22909 h 22909"/>
                <a:gd name="connsiteX3" fmla="*/ 0 w 57272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72" h="22909">
                  <a:moveTo>
                    <a:pt x="0" y="0"/>
                  </a:moveTo>
                  <a:lnTo>
                    <a:pt x="57273" y="0"/>
                  </a:lnTo>
                  <a:lnTo>
                    <a:pt x="57273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B4B8D0C5-7840-3935-4B97-33E4376F8AE0}"/>
                </a:ext>
              </a:extLst>
            </p:cNvPr>
            <p:cNvSpPr/>
            <p:nvPr/>
          </p:nvSpPr>
          <p:spPr>
            <a:xfrm>
              <a:off x="7486393" y="3138511"/>
              <a:ext cx="126000" cy="22909"/>
            </a:xfrm>
            <a:custGeom>
              <a:avLst/>
              <a:gdLst>
                <a:gd name="connsiteX0" fmla="*/ 0 w 126000"/>
                <a:gd name="connsiteY0" fmla="*/ 0 h 22909"/>
                <a:gd name="connsiteX1" fmla="*/ 126000 w 126000"/>
                <a:gd name="connsiteY1" fmla="*/ 0 h 22909"/>
                <a:gd name="connsiteX2" fmla="*/ 126000 w 126000"/>
                <a:gd name="connsiteY2" fmla="*/ 22909 h 22909"/>
                <a:gd name="connsiteX3" fmla="*/ 0 w 126000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00" h="22909">
                  <a:moveTo>
                    <a:pt x="0" y="0"/>
                  </a:moveTo>
                  <a:lnTo>
                    <a:pt x="126000" y="0"/>
                  </a:lnTo>
                  <a:lnTo>
                    <a:pt x="126000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1460A19F-4094-524A-AFFD-F7F78A971FF4}"/>
                </a:ext>
              </a:extLst>
            </p:cNvPr>
            <p:cNvSpPr/>
            <p:nvPr/>
          </p:nvSpPr>
          <p:spPr>
            <a:xfrm>
              <a:off x="7486393" y="3184329"/>
              <a:ext cx="80181" cy="22909"/>
            </a:xfrm>
            <a:custGeom>
              <a:avLst/>
              <a:gdLst>
                <a:gd name="connsiteX0" fmla="*/ 0 w 80181"/>
                <a:gd name="connsiteY0" fmla="*/ 0 h 22909"/>
                <a:gd name="connsiteX1" fmla="*/ 80182 w 80181"/>
                <a:gd name="connsiteY1" fmla="*/ 0 h 22909"/>
                <a:gd name="connsiteX2" fmla="*/ 80182 w 80181"/>
                <a:gd name="connsiteY2" fmla="*/ 22909 h 22909"/>
                <a:gd name="connsiteX3" fmla="*/ 0 w 80181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81" h="22909">
                  <a:moveTo>
                    <a:pt x="0" y="0"/>
                  </a:moveTo>
                  <a:lnTo>
                    <a:pt x="80182" y="0"/>
                  </a:lnTo>
                  <a:lnTo>
                    <a:pt x="80182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orma Livre: Forma 158">
              <a:extLst>
                <a:ext uri="{FF2B5EF4-FFF2-40B4-BE49-F238E27FC236}">
                  <a16:creationId xmlns:a16="http://schemas.microsoft.com/office/drawing/2014/main" id="{BFC272D4-60FD-D587-043E-B4E789A4E4F3}"/>
                </a:ext>
              </a:extLst>
            </p:cNvPr>
            <p:cNvSpPr/>
            <p:nvPr/>
          </p:nvSpPr>
          <p:spPr>
            <a:xfrm>
              <a:off x="7715484" y="3092693"/>
              <a:ext cx="57272" cy="22909"/>
            </a:xfrm>
            <a:custGeom>
              <a:avLst/>
              <a:gdLst>
                <a:gd name="connsiteX0" fmla="*/ 0 w 57272"/>
                <a:gd name="connsiteY0" fmla="*/ 0 h 22909"/>
                <a:gd name="connsiteX1" fmla="*/ 57273 w 57272"/>
                <a:gd name="connsiteY1" fmla="*/ 0 h 22909"/>
                <a:gd name="connsiteX2" fmla="*/ 57273 w 57272"/>
                <a:gd name="connsiteY2" fmla="*/ 22909 h 22909"/>
                <a:gd name="connsiteX3" fmla="*/ 0 w 57272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72" h="22909">
                  <a:moveTo>
                    <a:pt x="0" y="0"/>
                  </a:moveTo>
                  <a:lnTo>
                    <a:pt x="57273" y="0"/>
                  </a:lnTo>
                  <a:lnTo>
                    <a:pt x="57273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48195AF6-7EA5-A5D2-A102-9D0A2455BE5A}"/>
                </a:ext>
              </a:extLst>
            </p:cNvPr>
            <p:cNvSpPr/>
            <p:nvPr/>
          </p:nvSpPr>
          <p:spPr>
            <a:xfrm>
              <a:off x="7681121" y="3138511"/>
              <a:ext cx="126000" cy="22909"/>
            </a:xfrm>
            <a:custGeom>
              <a:avLst/>
              <a:gdLst>
                <a:gd name="connsiteX0" fmla="*/ 0 w 126000"/>
                <a:gd name="connsiteY0" fmla="*/ 0 h 22909"/>
                <a:gd name="connsiteX1" fmla="*/ 126000 w 126000"/>
                <a:gd name="connsiteY1" fmla="*/ 0 h 22909"/>
                <a:gd name="connsiteX2" fmla="*/ 126000 w 126000"/>
                <a:gd name="connsiteY2" fmla="*/ 22909 h 22909"/>
                <a:gd name="connsiteX3" fmla="*/ 0 w 126000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00" h="22909">
                  <a:moveTo>
                    <a:pt x="0" y="0"/>
                  </a:moveTo>
                  <a:lnTo>
                    <a:pt x="126000" y="0"/>
                  </a:lnTo>
                  <a:lnTo>
                    <a:pt x="126000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orma Livre: Forma 160">
              <a:extLst>
                <a:ext uri="{FF2B5EF4-FFF2-40B4-BE49-F238E27FC236}">
                  <a16:creationId xmlns:a16="http://schemas.microsoft.com/office/drawing/2014/main" id="{F435146D-CA9D-C11F-46AB-90CD5891D0E6}"/>
                </a:ext>
              </a:extLst>
            </p:cNvPr>
            <p:cNvSpPr/>
            <p:nvPr/>
          </p:nvSpPr>
          <p:spPr>
            <a:xfrm>
              <a:off x="7681121" y="3184329"/>
              <a:ext cx="34363" cy="22909"/>
            </a:xfrm>
            <a:custGeom>
              <a:avLst/>
              <a:gdLst>
                <a:gd name="connsiteX0" fmla="*/ 0 w 34363"/>
                <a:gd name="connsiteY0" fmla="*/ 0 h 22909"/>
                <a:gd name="connsiteX1" fmla="*/ 34364 w 34363"/>
                <a:gd name="connsiteY1" fmla="*/ 0 h 22909"/>
                <a:gd name="connsiteX2" fmla="*/ 34364 w 34363"/>
                <a:gd name="connsiteY2" fmla="*/ 22909 h 22909"/>
                <a:gd name="connsiteX3" fmla="*/ 0 w 34363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63" h="22909">
                  <a:moveTo>
                    <a:pt x="0" y="0"/>
                  </a:moveTo>
                  <a:lnTo>
                    <a:pt x="34364" y="0"/>
                  </a:lnTo>
                  <a:lnTo>
                    <a:pt x="34364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7388D181-F8BE-637F-59ED-A685F7D071CD}"/>
                </a:ext>
              </a:extLst>
            </p:cNvPr>
            <p:cNvSpPr/>
            <p:nvPr/>
          </p:nvSpPr>
          <p:spPr>
            <a:xfrm>
              <a:off x="7784212" y="3184329"/>
              <a:ext cx="22909" cy="22909"/>
            </a:xfrm>
            <a:custGeom>
              <a:avLst/>
              <a:gdLst>
                <a:gd name="connsiteX0" fmla="*/ 0 w 22909"/>
                <a:gd name="connsiteY0" fmla="*/ 0 h 22909"/>
                <a:gd name="connsiteX1" fmla="*/ 22909 w 22909"/>
                <a:gd name="connsiteY1" fmla="*/ 0 h 22909"/>
                <a:gd name="connsiteX2" fmla="*/ 22909 w 22909"/>
                <a:gd name="connsiteY2" fmla="*/ 22909 h 22909"/>
                <a:gd name="connsiteX3" fmla="*/ 0 w 22909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22909">
                  <a:moveTo>
                    <a:pt x="0" y="0"/>
                  </a:moveTo>
                  <a:lnTo>
                    <a:pt x="22909" y="0"/>
                  </a:lnTo>
                  <a:lnTo>
                    <a:pt x="22909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7663D8F8-D348-9A6B-C2DA-296187B65371}"/>
                </a:ext>
              </a:extLst>
            </p:cNvPr>
            <p:cNvSpPr/>
            <p:nvPr/>
          </p:nvSpPr>
          <p:spPr>
            <a:xfrm>
              <a:off x="7738393" y="3184329"/>
              <a:ext cx="22909" cy="22909"/>
            </a:xfrm>
            <a:custGeom>
              <a:avLst/>
              <a:gdLst>
                <a:gd name="connsiteX0" fmla="*/ 0 w 22909"/>
                <a:gd name="connsiteY0" fmla="*/ 0 h 22909"/>
                <a:gd name="connsiteX1" fmla="*/ 22909 w 22909"/>
                <a:gd name="connsiteY1" fmla="*/ 0 h 22909"/>
                <a:gd name="connsiteX2" fmla="*/ 22909 w 22909"/>
                <a:gd name="connsiteY2" fmla="*/ 22909 h 22909"/>
                <a:gd name="connsiteX3" fmla="*/ 0 w 22909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22909">
                  <a:moveTo>
                    <a:pt x="0" y="0"/>
                  </a:moveTo>
                  <a:lnTo>
                    <a:pt x="22909" y="0"/>
                  </a:lnTo>
                  <a:lnTo>
                    <a:pt x="22909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orma Livre: Forma 163">
              <a:extLst>
                <a:ext uri="{FF2B5EF4-FFF2-40B4-BE49-F238E27FC236}">
                  <a16:creationId xmlns:a16="http://schemas.microsoft.com/office/drawing/2014/main" id="{7D32A711-F893-0C9B-465C-121BF12E5F57}"/>
                </a:ext>
              </a:extLst>
            </p:cNvPr>
            <p:cNvSpPr/>
            <p:nvPr/>
          </p:nvSpPr>
          <p:spPr>
            <a:xfrm>
              <a:off x="7303121" y="3243205"/>
              <a:ext cx="110765" cy="296214"/>
            </a:xfrm>
            <a:custGeom>
              <a:avLst/>
              <a:gdLst>
                <a:gd name="connsiteX0" fmla="*/ 57273 w 110765"/>
                <a:gd name="connsiteY0" fmla="*/ 296215 h 296214"/>
                <a:gd name="connsiteX1" fmla="*/ 34364 w 110765"/>
                <a:gd name="connsiteY1" fmla="*/ 296215 h 296214"/>
                <a:gd name="connsiteX2" fmla="*/ 34364 w 110765"/>
                <a:gd name="connsiteY2" fmla="*/ 275825 h 296214"/>
                <a:gd name="connsiteX3" fmla="*/ 30584 w 110765"/>
                <a:gd name="connsiteY3" fmla="*/ 253374 h 296214"/>
                <a:gd name="connsiteX4" fmla="*/ 0 w 110765"/>
                <a:gd name="connsiteY4" fmla="*/ 135851 h 296214"/>
                <a:gd name="connsiteX5" fmla="*/ 95416 w 110765"/>
                <a:gd name="connsiteY5" fmla="*/ 0 h 296214"/>
                <a:gd name="connsiteX6" fmla="*/ 110765 w 110765"/>
                <a:gd name="connsiteY6" fmla="*/ 16953 h 296214"/>
                <a:gd name="connsiteX7" fmla="*/ 22909 w 110765"/>
                <a:gd name="connsiteY7" fmla="*/ 135851 h 296214"/>
                <a:gd name="connsiteX8" fmla="*/ 52233 w 110765"/>
                <a:gd name="connsiteY8" fmla="*/ 245815 h 296214"/>
                <a:gd name="connsiteX9" fmla="*/ 57273 w 110765"/>
                <a:gd name="connsiteY9" fmla="*/ 275825 h 296214"/>
                <a:gd name="connsiteX10" fmla="*/ 57273 w 110765"/>
                <a:gd name="connsiteY10" fmla="*/ 296215 h 29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765" h="296214">
                  <a:moveTo>
                    <a:pt x="57273" y="296215"/>
                  </a:moveTo>
                  <a:lnTo>
                    <a:pt x="34364" y="296215"/>
                  </a:lnTo>
                  <a:lnTo>
                    <a:pt x="34364" y="275825"/>
                  </a:lnTo>
                  <a:cubicBezTo>
                    <a:pt x="34364" y="268151"/>
                    <a:pt x="33104" y="260591"/>
                    <a:pt x="30584" y="253374"/>
                  </a:cubicBezTo>
                  <a:cubicBezTo>
                    <a:pt x="19129" y="220614"/>
                    <a:pt x="0" y="161738"/>
                    <a:pt x="0" y="135851"/>
                  </a:cubicBezTo>
                  <a:cubicBezTo>
                    <a:pt x="0" y="92553"/>
                    <a:pt x="59793" y="32187"/>
                    <a:pt x="95416" y="0"/>
                  </a:cubicBezTo>
                  <a:lnTo>
                    <a:pt x="110765" y="16953"/>
                  </a:lnTo>
                  <a:cubicBezTo>
                    <a:pt x="56585" y="65864"/>
                    <a:pt x="22909" y="111453"/>
                    <a:pt x="22909" y="135851"/>
                  </a:cubicBezTo>
                  <a:cubicBezTo>
                    <a:pt x="22909" y="152002"/>
                    <a:pt x="33905" y="193124"/>
                    <a:pt x="52233" y="245815"/>
                  </a:cubicBezTo>
                  <a:cubicBezTo>
                    <a:pt x="55555" y="255436"/>
                    <a:pt x="57273" y="265516"/>
                    <a:pt x="57273" y="275825"/>
                  </a:cubicBezTo>
                  <a:lnTo>
                    <a:pt x="57273" y="296215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orma Livre: Forma 164">
              <a:extLst>
                <a:ext uri="{FF2B5EF4-FFF2-40B4-BE49-F238E27FC236}">
                  <a16:creationId xmlns:a16="http://schemas.microsoft.com/office/drawing/2014/main" id="{DF59173D-512A-048C-7D54-DA1B088C0779}"/>
                </a:ext>
              </a:extLst>
            </p:cNvPr>
            <p:cNvSpPr/>
            <p:nvPr/>
          </p:nvSpPr>
          <p:spPr>
            <a:xfrm>
              <a:off x="7394757" y="3035420"/>
              <a:ext cx="57272" cy="348905"/>
            </a:xfrm>
            <a:custGeom>
              <a:avLst/>
              <a:gdLst>
                <a:gd name="connsiteX0" fmla="*/ 22909 w 57272"/>
                <a:gd name="connsiteY0" fmla="*/ 348906 h 348905"/>
                <a:gd name="connsiteX1" fmla="*/ 0 w 57272"/>
                <a:gd name="connsiteY1" fmla="*/ 348906 h 348905"/>
                <a:gd name="connsiteX2" fmla="*/ 0 w 57272"/>
                <a:gd name="connsiteY2" fmla="*/ 0 h 348905"/>
                <a:gd name="connsiteX3" fmla="*/ 57273 w 57272"/>
                <a:gd name="connsiteY3" fmla="*/ 0 h 348905"/>
                <a:gd name="connsiteX4" fmla="*/ 57273 w 57272"/>
                <a:gd name="connsiteY4" fmla="*/ 22909 h 348905"/>
                <a:gd name="connsiteX5" fmla="*/ 22909 w 57272"/>
                <a:gd name="connsiteY5" fmla="*/ 22909 h 348905"/>
                <a:gd name="connsiteX6" fmla="*/ 22909 w 57272"/>
                <a:gd name="connsiteY6" fmla="*/ 348906 h 34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72" h="348905">
                  <a:moveTo>
                    <a:pt x="22909" y="348906"/>
                  </a:moveTo>
                  <a:lnTo>
                    <a:pt x="0" y="348906"/>
                  </a:lnTo>
                  <a:lnTo>
                    <a:pt x="0" y="0"/>
                  </a:lnTo>
                  <a:lnTo>
                    <a:pt x="57273" y="0"/>
                  </a:lnTo>
                  <a:lnTo>
                    <a:pt x="57273" y="22909"/>
                  </a:lnTo>
                  <a:lnTo>
                    <a:pt x="22909" y="22909"/>
                  </a:lnTo>
                  <a:lnTo>
                    <a:pt x="22909" y="348906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1430D609-EF0A-4AFF-DBFF-CB32B35DE699}"/>
                </a:ext>
              </a:extLst>
            </p:cNvPr>
            <p:cNvSpPr/>
            <p:nvPr/>
          </p:nvSpPr>
          <p:spPr>
            <a:xfrm>
              <a:off x="7440461" y="3012396"/>
              <a:ext cx="412478" cy="326110"/>
            </a:xfrm>
            <a:custGeom>
              <a:avLst/>
              <a:gdLst>
                <a:gd name="connsiteX0" fmla="*/ 412478 w 412478"/>
                <a:gd name="connsiteY0" fmla="*/ 326111 h 326110"/>
                <a:gd name="connsiteX1" fmla="*/ 389569 w 412478"/>
                <a:gd name="connsiteY1" fmla="*/ 326111 h 326110"/>
                <a:gd name="connsiteX2" fmla="*/ 389569 w 412478"/>
                <a:gd name="connsiteY2" fmla="*/ 42267 h 326110"/>
                <a:gd name="connsiteX3" fmla="*/ 297933 w 412478"/>
                <a:gd name="connsiteY3" fmla="*/ 22909 h 326110"/>
                <a:gd name="connsiteX4" fmla="*/ 231382 w 412478"/>
                <a:gd name="connsiteY4" fmla="*/ 37915 h 326110"/>
                <a:gd name="connsiteX5" fmla="*/ 181096 w 412478"/>
                <a:gd name="connsiteY5" fmla="*/ 37915 h 326110"/>
                <a:gd name="connsiteX6" fmla="*/ 114545 w 412478"/>
                <a:gd name="connsiteY6" fmla="*/ 22909 h 326110"/>
                <a:gd name="connsiteX7" fmla="*/ 22909 w 412478"/>
                <a:gd name="connsiteY7" fmla="*/ 42267 h 326110"/>
                <a:gd name="connsiteX8" fmla="*/ 22909 w 412478"/>
                <a:gd name="connsiteY8" fmla="*/ 326111 h 326110"/>
                <a:gd name="connsiteX9" fmla="*/ 0 w 412478"/>
                <a:gd name="connsiteY9" fmla="*/ 326111 h 326110"/>
                <a:gd name="connsiteX10" fmla="*/ 0 w 412478"/>
                <a:gd name="connsiteY10" fmla="*/ 26689 h 326110"/>
                <a:gd name="connsiteX11" fmla="*/ 7102 w 412478"/>
                <a:gd name="connsiteY11" fmla="*/ 23825 h 326110"/>
                <a:gd name="connsiteX12" fmla="*/ 114545 w 412478"/>
                <a:gd name="connsiteY12" fmla="*/ 0 h 326110"/>
                <a:gd name="connsiteX13" fmla="*/ 193696 w 412478"/>
                <a:gd name="connsiteY13" fmla="*/ 18900 h 326110"/>
                <a:gd name="connsiteX14" fmla="*/ 218667 w 412478"/>
                <a:gd name="connsiteY14" fmla="*/ 18900 h 326110"/>
                <a:gd name="connsiteX15" fmla="*/ 297818 w 412478"/>
                <a:gd name="connsiteY15" fmla="*/ 0 h 326110"/>
                <a:gd name="connsiteX16" fmla="*/ 405262 w 412478"/>
                <a:gd name="connsiteY16" fmla="*/ 23825 h 326110"/>
                <a:gd name="connsiteX17" fmla="*/ 412364 w 412478"/>
                <a:gd name="connsiteY17" fmla="*/ 26689 h 326110"/>
                <a:gd name="connsiteX18" fmla="*/ 412364 w 412478"/>
                <a:gd name="connsiteY18" fmla="*/ 326111 h 3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2478" h="326110">
                  <a:moveTo>
                    <a:pt x="412478" y="326111"/>
                  </a:moveTo>
                  <a:lnTo>
                    <a:pt x="389569" y="326111"/>
                  </a:lnTo>
                  <a:lnTo>
                    <a:pt x="389569" y="42267"/>
                  </a:lnTo>
                  <a:cubicBezTo>
                    <a:pt x="373418" y="36425"/>
                    <a:pt x="332755" y="22909"/>
                    <a:pt x="297933" y="22909"/>
                  </a:cubicBezTo>
                  <a:cubicBezTo>
                    <a:pt x="271816" y="22909"/>
                    <a:pt x="242378" y="30698"/>
                    <a:pt x="231382" y="37915"/>
                  </a:cubicBezTo>
                  <a:cubicBezTo>
                    <a:pt x="215804" y="48224"/>
                    <a:pt x="196675" y="48224"/>
                    <a:pt x="181096" y="37915"/>
                  </a:cubicBezTo>
                  <a:cubicBezTo>
                    <a:pt x="170100" y="30698"/>
                    <a:pt x="140776" y="22909"/>
                    <a:pt x="114545" y="22909"/>
                  </a:cubicBezTo>
                  <a:cubicBezTo>
                    <a:pt x="79724" y="22909"/>
                    <a:pt x="39060" y="36311"/>
                    <a:pt x="22909" y="42267"/>
                  </a:cubicBezTo>
                  <a:lnTo>
                    <a:pt x="22909" y="326111"/>
                  </a:lnTo>
                  <a:lnTo>
                    <a:pt x="0" y="326111"/>
                  </a:lnTo>
                  <a:lnTo>
                    <a:pt x="0" y="26689"/>
                  </a:lnTo>
                  <a:lnTo>
                    <a:pt x="7102" y="23825"/>
                  </a:lnTo>
                  <a:cubicBezTo>
                    <a:pt x="9507" y="22909"/>
                    <a:pt x="65635" y="0"/>
                    <a:pt x="114545" y="0"/>
                  </a:cubicBezTo>
                  <a:cubicBezTo>
                    <a:pt x="142953" y="0"/>
                    <a:pt x="177660" y="8247"/>
                    <a:pt x="193696" y="18900"/>
                  </a:cubicBezTo>
                  <a:cubicBezTo>
                    <a:pt x="201715" y="24169"/>
                    <a:pt x="210649" y="24169"/>
                    <a:pt x="218667" y="18900"/>
                  </a:cubicBezTo>
                  <a:cubicBezTo>
                    <a:pt x="234704" y="8362"/>
                    <a:pt x="269411" y="0"/>
                    <a:pt x="297818" y="0"/>
                  </a:cubicBezTo>
                  <a:cubicBezTo>
                    <a:pt x="346729" y="0"/>
                    <a:pt x="402856" y="22794"/>
                    <a:pt x="405262" y="23825"/>
                  </a:cubicBezTo>
                  <a:lnTo>
                    <a:pt x="412364" y="26689"/>
                  </a:lnTo>
                  <a:lnTo>
                    <a:pt x="412364" y="326111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F8D4AF69-3425-1DF2-1213-30BD280BE728}"/>
                </a:ext>
              </a:extLst>
            </p:cNvPr>
            <p:cNvSpPr/>
            <p:nvPr/>
          </p:nvSpPr>
          <p:spPr>
            <a:xfrm>
              <a:off x="7507699" y="3344693"/>
              <a:ext cx="278116" cy="45818"/>
            </a:xfrm>
            <a:custGeom>
              <a:avLst/>
              <a:gdLst>
                <a:gd name="connsiteX0" fmla="*/ 139058 w 278116"/>
                <a:gd name="connsiteY0" fmla="*/ 45818 h 45818"/>
                <a:gd name="connsiteX1" fmla="*/ 113858 w 278116"/>
                <a:gd name="connsiteY1" fmla="*/ 37915 h 45818"/>
                <a:gd name="connsiteX2" fmla="*/ 47422 w 278116"/>
                <a:gd name="connsiteY2" fmla="*/ 22909 h 45818"/>
                <a:gd name="connsiteX3" fmla="*/ 4811 w 278116"/>
                <a:gd name="connsiteY3" fmla="*/ 27949 h 45818"/>
                <a:gd name="connsiteX4" fmla="*/ 0 w 278116"/>
                <a:gd name="connsiteY4" fmla="*/ 5498 h 45818"/>
                <a:gd name="connsiteX5" fmla="*/ 47422 w 278116"/>
                <a:gd name="connsiteY5" fmla="*/ 0 h 45818"/>
                <a:gd name="connsiteX6" fmla="*/ 126573 w 278116"/>
                <a:gd name="connsiteY6" fmla="*/ 18900 h 45818"/>
                <a:gd name="connsiteX7" fmla="*/ 151544 w 278116"/>
                <a:gd name="connsiteY7" fmla="*/ 18900 h 45818"/>
                <a:gd name="connsiteX8" fmla="*/ 230695 w 278116"/>
                <a:gd name="connsiteY8" fmla="*/ 0 h 45818"/>
                <a:gd name="connsiteX9" fmla="*/ 278116 w 278116"/>
                <a:gd name="connsiteY9" fmla="*/ 5498 h 45818"/>
                <a:gd name="connsiteX10" fmla="*/ 273306 w 278116"/>
                <a:gd name="connsiteY10" fmla="*/ 27949 h 45818"/>
                <a:gd name="connsiteX11" fmla="*/ 230695 w 278116"/>
                <a:gd name="connsiteY11" fmla="*/ 22909 h 45818"/>
                <a:gd name="connsiteX12" fmla="*/ 164144 w 278116"/>
                <a:gd name="connsiteY12" fmla="*/ 37915 h 45818"/>
                <a:gd name="connsiteX13" fmla="*/ 139058 w 278116"/>
                <a:gd name="connsiteY13" fmla="*/ 45818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116" h="45818">
                  <a:moveTo>
                    <a:pt x="139058" y="45818"/>
                  </a:moveTo>
                  <a:cubicBezTo>
                    <a:pt x="130353" y="45818"/>
                    <a:pt x="121647" y="43069"/>
                    <a:pt x="113858" y="37915"/>
                  </a:cubicBezTo>
                  <a:cubicBezTo>
                    <a:pt x="102862" y="30698"/>
                    <a:pt x="73538" y="22909"/>
                    <a:pt x="47422" y="22909"/>
                  </a:cubicBezTo>
                  <a:cubicBezTo>
                    <a:pt x="34822" y="22909"/>
                    <a:pt x="20504" y="24627"/>
                    <a:pt x="4811" y="27949"/>
                  </a:cubicBezTo>
                  <a:lnTo>
                    <a:pt x="0" y="5498"/>
                  </a:lnTo>
                  <a:cubicBezTo>
                    <a:pt x="17182" y="1833"/>
                    <a:pt x="33104" y="0"/>
                    <a:pt x="47422" y="0"/>
                  </a:cubicBezTo>
                  <a:cubicBezTo>
                    <a:pt x="75829" y="0"/>
                    <a:pt x="110536" y="8247"/>
                    <a:pt x="126573" y="18900"/>
                  </a:cubicBezTo>
                  <a:cubicBezTo>
                    <a:pt x="134591" y="24169"/>
                    <a:pt x="143525" y="24169"/>
                    <a:pt x="151544" y="18900"/>
                  </a:cubicBezTo>
                  <a:cubicBezTo>
                    <a:pt x="167580" y="8362"/>
                    <a:pt x="202287" y="0"/>
                    <a:pt x="230695" y="0"/>
                  </a:cubicBezTo>
                  <a:cubicBezTo>
                    <a:pt x="244898" y="0"/>
                    <a:pt x="260820" y="1833"/>
                    <a:pt x="278116" y="5498"/>
                  </a:cubicBezTo>
                  <a:lnTo>
                    <a:pt x="273306" y="27949"/>
                  </a:lnTo>
                  <a:cubicBezTo>
                    <a:pt x="257613" y="24627"/>
                    <a:pt x="243295" y="22909"/>
                    <a:pt x="230695" y="22909"/>
                  </a:cubicBezTo>
                  <a:cubicBezTo>
                    <a:pt x="204464" y="22909"/>
                    <a:pt x="175140" y="30698"/>
                    <a:pt x="164144" y="37915"/>
                  </a:cubicBezTo>
                  <a:cubicBezTo>
                    <a:pt x="156355" y="43069"/>
                    <a:pt x="147649" y="45818"/>
                    <a:pt x="139058" y="45818"/>
                  </a:cubicBez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orma Livre: Forma 167">
              <a:extLst>
                <a:ext uri="{FF2B5EF4-FFF2-40B4-BE49-F238E27FC236}">
                  <a16:creationId xmlns:a16="http://schemas.microsoft.com/office/drawing/2014/main" id="{95AD4416-FD1D-8B1B-85BA-917C41E55F19}"/>
                </a:ext>
              </a:extLst>
            </p:cNvPr>
            <p:cNvSpPr/>
            <p:nvPr/>
          </p:nvSpPr>
          <p:spPr>
            <a:xfrm>
              <a:off x="7589484" y="3184329"/>
              <a:ext cx="22909" cy="22909"/>
            </a:xfrm>
            <a:custGeom>
              <a:avLst/>
              <a:gdLst>
                <a:gd name="connsiteX0" fmla="*/ 0 w 22909"/>
                <a:gd name="connsiteY0" fmla="*/ 0 h 22909"/>
                <a:gd name="connsiteX1" fmla="*/ 22909 w 22909"/>
                <a:gd name="connsiteY1" fmla="*/ 0 h 22909"/>
                <a:gd name="connsiteX2" fmla="*/ 22909 w 22909"/>
                <a:gd name="connsiteY2" fmla="*/ 22909 h 22909"/>
                <a:gd name="connsiteX3" fmla="*/ 0 w 22909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22909">
                  <a:moveTo>
                    <a:pt x="0" y="0"/>
                  </a:moveTo>
                  <a:lnTo>
                    <a:pt x="22909" y="0"/>
                  </a:lnTo>
                  <a:lnTo>
                    <a:pt x="22909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71" name="Conector reto 170">
            <a:extLst>
              <a:ext uri="{FF2B5EF4-FFF2-40B4-BE49-F238E27FC236}">
                <a16:creationId xmlns:a16="http://schemas.microsoft.com/office/drawing/2014/main" id="{C0D640D7-24EE-7454-810D-F1C9DAFECEF8}"/>
              </a:ext>
            </a:extLst>
          </p:cNvPr>
          <p:cNvCxnSpPr/>
          <p:nvPr/>
        </p:nvCxnSpPr>
        <p:spPr>
          <a:xfrm flipV="1">
            <a:off x="6066971" y="3526971"/>
            <a:ext cx="0" cy="1349829"/>
          </a:xfrm>
          <a:prstGeom prst="line">
            <a:avLst/>
          </a:prstGeom>
          <a:ln>
            <a:solidFill>
              <a:srgbClr val="0CA9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Agrupar 182">
            <a:extLst>
              <a:ext uri="{FF2B5EF4-FFF2-40B4-BE49-F238E27FC236}">
                <a16:creationId xmlns:a16="http://schemas.microsoft.com/office/drawing/2014/main" id="{9A67A700-B123-AFBA-15FB-79DA1B1C8689}"/>
              </a:ext>
            </a:extLst>
          </p:cNvPr>
          <p:cNvGrpSpPr/>
          <p:nvPr/>
        </p:nvGrpSpPr>
        <p:grpSpPr>
          <a:xfrm>
            <a:off x="653143" y="3403219"/>
            <a:ext cx="4775200" cy="459334"/>
            <a:chOff x="653143" y="3403219"/>
            <a:chExt cx="4775200" cy="459334"/>
          </a:xfrm>
        </p:grpSpPr>
        <p:sp>
          <p:nvSpPr>
            <p:cNvPr id="169" name="Retângulo: Cantos Arredondados 168">
              <a:extLst>
                <a:ext uri="{FF2B5EF4-FFF2-40B4-BE49-F238E27FC236}">
                  <a16:creationId xmlns:a16="http://schemas.microsoft.com/office/drawing/2014/main" id="{A89E4DAD-00B3-6985-9AAB-71FF60638914}"/>
                </a:ext>
              </a:extLst>
            </p:cNvPr>
            <p:cNvSpPr/>
            <p:nvPr/>
          </p:nvSpPr>
          <p:spPr>
            <a:xfrm>
              <a:off x="653143" y="3403219"/>
              <a:ext cx="4775200" cy="459334"/>
            </a:xfrm>
            <a:prstGeom prst="roundRect">
              <a:avLst>
                <a:gd name="adj" fmla="val 14726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CaixaDeTexto 172">
              <a:extLst>
                <a:ext uri="{FF2B5EF4-FFF2-40B4-BE49-F238E27FC236}">
                  <a16:creationId xmlns:a16="http://schemas.microsoft.com/office/drawing/2014/main" id="{C2A7278C-6AAB-2922-AF97-0269245DD881}"/>
                </a:ext>
              </a:extLst>
            </p:cNvPr>
            <p:cNvSpPr txBox="1"/>
            <p:nvPr/>
          </p:nvSpPr>
          <p:spPr>
            <a:xfrm>
              <a:off x="1170718" y="3468293"/>
              <a:ext cx="3740051" cy="38785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" panose="020B0502040204020203" pitchFamily="34" charset="0"/>
                </a:rPr>
                <a:t>CONTEXTO</a:t>
              </a:r>
            </a:p>
          </p:txBody>
        </p:sp>
      </p:grpSp>
      <p:grpSp>
        <p:nvGrpSpPr>
          <p:cNvPr id="182" name="Agrupar 181">
            <a:extLst>
              <a:ext uri="{FF2B5EF4-FFF2-40B4-BE49-F238E27FC236}">
                <a16:creationId xmlns:a16="http://schemas.microsoft.com/office/drawing/2014/main" id="{B3F920D0-6E93-CB29-2505-0DBE92F594B5}"/>
              </a:ext>
            </a:extLst>
          </p:cNvPr>
          <p:cNvGrpSpPr/>
          <p:nvPr/>
        </p:nvGrpSpPr>
        <p:grpSpPr>
          <a:xfrm>
            <a:off x="6763658" y="3403219"/>
            <a:ext cx="4775200" cy="459334"/>
            <a:chOff x="6763658" y="3403219"/>
            <a:chExt cx="4775200" cy="459334"/>
          </a:xfrm>
        </p:grpSpPr>
        <p:sp>
          <p:nvSpPr>
            <p:cNvPr id="172" name="Retângulo: Cantos Arredondados 171">
              <a:extLst>
                <a:ext uri="{FF2B5EF4-FFF2-40B4-BE49-F238E27FC236}">
                  <a16:creationId xmlns:a16="http://schemas.microsoft.com/office/drawing/2014/main" id="{A85722C8-C760-A00F-50A1-BAAF6150FECB}"/>
                </a:ext>
              </a:extLst>
            </p:cNvPr>
            <p:cNvSpPr/>
            <p:nvPr/>
          </p:nvSpPr>
          <p:spPr>
            <a:xfrm>
              <a:off x="6763658" y="3403219"/>
              <a:ext cx="4775200" cy="459334"/>
            </a:xfrm>
            <a:prstGeom prst="roundRect">
              <a:avLst>
                <a:gd name="adj" fmla="val 14726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CaixaDeTexto 173">
              <a:extLst>
                <a:ext uri="{FF2B5EF4-FFF2-40B4-BE49-F238E27FC236}">
                  <a16:creationId xmlns:a16="http://schemas.microsoft.com/office/drawing/2014/main" id="{D5E669C5-0FB1-5746-CCBC-3CF92D6F2D93}"/>
                </a:ext>
              </a:extLst>
            </p:cNvPr>
            <p:cNvSpPr txBox="1"/>
            <p:nvPr/>
          </p:nvSpPr>
          <p:spPr>
            <a:xfrm>
              <a:off x="7281233" y="3468293"/>
              <a:ext cx="3740051" cy="38785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" panose="020B0502040204020203" pitchFamily="34" charset="0"/>
                </a:rPr>
                <a:t>O QUE OFERECEMOS</a:t>
              </a:r>
            </a:p>
          </p:txBody>
        </p:sp>
      </p:grpSp>
      <p:sp>
        <p:nvSpPr>
          <p:cNvPr id="175" name="CaixaDeTexto 174">
            <a:extLst>
              <a:ext uri="{FF2B5EF4-FFF2-40B4-BE49-F238E27FC236}">
                <a16:creationId xmlns:a16="http://schemas.microsoft.com/office/drawing/2014/main" id="{F65C59EE-EA56-64DD-8635-62A4DDB46F50}"/>
              </a:ext>
            </a:extLst>
          </p:cNvPr>
          <p:cNvSpPr txBox="1"/>
          <p:nvPr/>
        </p:nvSpPr>
        <p:spPr>
          <a:xfrm>
            <a:off x="599539" y="3969942"/>
            <a:ext cx="1419761" cy="8052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Déficit de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530M vagas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disponíveis na área de dados (*)</a:t>
            </a:r>
          </a:p>
        </p:txBody>
      </p:sp>
      <p:sp>
        <p:nvSpPr>
          <p:cNvPr id="177" name="CaixaDeTexto 176">
            <a:extLst>
              <a:ext uri="{FF2B5EF4-FFF2-40B4-BE49-F238E27FC236}">
                <a16:creationId xmlns:a16="http://schemas.microsoft.com/office/drawing/2014/main" id="{A879A3B6-1AF3-F9BF-2BEB-80A66E4E595C}"/>
              </a:ext>
            </a:extLst>
          </p:cNvPr>
          <p:cNvSpPr txBox="1"/>
          <p:nvPr/>
        </p:nvSpPr>
        <p:spPr>
          <a:xfrm>
            <a:off x="2390776" y="3969942"/>
            <a:ext cx="1409699" cy="98833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desemprego entre os jovens está em 33% </a:t>
            </a:r>
            <a:b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(2,5x a média nacional)</a:t>
            </a:r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id="{DE412960-34AB-BF1E-3D1B-F50B897FF9A9}"/>
              </a:ext>
            </a:extLst>
          </p:cNvPr>
          <p:cNvSpPr txBox="1"/>
          <p:nvPr/>
        </p:nvSpPr>
        <p:spPr>
          <a:xfrm>
            <a:off x="4014251" y="3969942"/>
            <a:ext cx="1764249" cy="98833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 Reforma do Ensino Médio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prevê a ampliação da formação técnica e inserção de tecnologia no currículo</a:t>
            </a:r>
          </a:p>
        </p:txBody>
      </p:sp>
      <p:sp>
        <p:nvSpPr>
          <p:cNvPr id="179" name="CaixaDeTexto 178">
            <a:extLst>
              <a:ext uri="{FF2B5EF4-FFF2-40B4-BE49-F238E27FC236}">
                <a16:creationId xmlns:a16="http://schemas.microsoft.com/office/drawing/2014/main" id="{948CFF14-DCBC-FF39-A779-3FD2423AFA31}"/>
              </a:ext>
            </a:extLst>
          </p:cNvPr>
          <p:cNvSpPr txBox="1"/>
          <p:nvPr/>
        </p:nvSpPr>
        <p:spPr>
          <a:xfrm>
            <a:off x="6495843" y="3969942"/>
            <a:ext cx="1419761" cy="8052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Currículo Referência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</a:t>
            </a:r>
            <a:b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apoio ao processo de formalização</a:t>
            </a:r>
          </a:p>
        </p:txBody>
      </p:sp>
      <p:sp>
        <p:nvSpPr>
          <p:cNvPr id="180" name="CaixaDeTexto 179">
            <a:extLst>
              <a:ext uri="{FF2B5EF4-FFF2-40B4-BE49-F238E27FC236}">
                <a16:creationId xmlns:a16="http://schemas.microsoft.com/office/drawing/2014/main" id="{F96B7310-B540-A453-3846-7DEF8365997D}"/>
              </a:ext>
            </a:extLst>
          </p:cNvPr>
          <p:cNvSpPr txBox="1"/>
          <p:nvPr/>
        </p:nvSpPr>
        <p:spPr>
          <a:xfrm>
            <a:off x="8165160" y="3969942"/>
            <a:ext cx="1409699" cy="98833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Assessoria à Implementação e biblioteca básica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para as redes de ensino piloto </a:t>
            </a:r>
          </a:p>
        </p:txBody>
      </p:sp>
      <p:sp>
        <p:nvSpPr>
          <p:cNvPr id="181" name="CaixaDeTexto 180">
            <a:extLst>
              <a:ext uri="{FF2B5EF4-FFF2-40B4-BE49-F238E27FC236}">
                <a16:creationId xmlns:a16="http://schemas.microsoft.com/office/drawing/2014/main" id="{0118ACFF-BFD4-C186-C8EA-1F4867224A0F}"/>
              </a:ext>
            </a:extLst>
          </p:cNvPr>
          <p:cNvSpPr txBox="1"/>
          <p:nvPr/>
        </p:nvSpPr>
        <p:spPr>
          <a:xfrm>
            <a:off x="9910556" y="3969942"/>
            <a:ext cx="1642816" cy="98833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Materiais de referência para a Formação docente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 parceria com as redes piloto </a:t>
            </a:r>
          </a:p>
        </p:txBody>
      </p:sp>
      <p:grpSp>
        <p:nvGrpSpPr>
          <p:cNvPr id="202" name="Agrupar 201">
            <a:extLst>
              <a:ext uri="{FF2B5EF4-FFF2-40B4-BE49-F238E27FC236}">
                <a16:creationId xmlns:a16="http://schemas.microsoft.com/office/drawing/2014/main" id="{F9735045-5B83-4F8B-F652-25379180ED11}"/>
              </a:ext>
            </a:extLst>
          </p:cNvPr>
          <p:cNvGrpSpPr/>
          <p:nvPr/>
        </p:nvGrpSpPr>
        <p:grpSpPr>
          <a:xfrm>
            <a:off x="4552950" y="5028819"/>
            <a:ext cx="3086100" cy="459334"/>
            <a:chOff x="4552950" y="5028819"/>
            <a:chExt cx="3086100" cy="459334"/>
          </a:xfrm>
        </p:grpSpPr>
        <p:sp>
          <p:nvSpPr>
            <p:cNvPr id="185" name="Retângulo: Cantos Arredondados 184">
              <a:extLst>
                <a:ext uri="{FF2B5EF4-FFF2-40B4-BE49-F238E27FC236}">
                  <a16:creationId xmlns:a16="http://schemas.microsoft.com/office/drawing/2014/main" id="{9BC5CD4A-7DD2-CDA2-E485-EEE0937FDB7D}"/>
                </a:ext>
              </a:extLst>
            </p:cNvPr>
            <p:cNvSpPr/>
            <p:nvPr/>
          </p:nvSpPr>
          <p:spPr>
            <a:xfrm>
              <a:off x="4552950" y="5028819"/>
              <a:ext cx="3086100" cy="459334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CaixaDeTexto 185">
              <a:extLst>
                <a:ext uri="{FF2B5EF4-FFF2-40B4-BE49-F238E27FC236}">
                  <a16:creationId xmlns:a16="http://schemas.microsoft.com/office/drawing/2014/main" id="{8D329A56-768D-7DCD-BFDF-FBCA392774CB}"/>
                </a:ext>
              </a:extLst>
            </p:cNvPr>
            <p:cNvSpPr txBox="1"/>
            <p:nvPr/>
          </p:nvSpPr>
          <p:spPr>
            <a:xfrm>
              <a:off x="4887447" y="5093893"/>
              <a:ext cx="2417107" cy="38785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" panose="020B0502040204020203" pitchFamily="34" charset="0"/>
                </a:rPr>
                <a:t>PILOTO</a:t>
              </a:r>
            </a:p>
          </p:txBody>
        </p:sp>
      </p:grpSp>
      <p:grpSp>
        <p:nvGrpSpPr>
          <p:cNvPr id="211" name="Agrupar 210">
            <a:extLst>
              <a:ext uri="{FF2B5EF4-FFF2-40B4-BE49-F238E27FC236}">
                <a16:creationId xmlns:a16="http://schemas.microsoft.com/office/drawing/2014/main" id="{D710B5FB-7D7A-B474-86B8-B39619C8E721}"/>
              </a:ext>
            </a:extLst>
          </p:cNvPr>
          <p:cNvGrpSpPr/>
          <p:nvPr/>
        </p:nvGrpSpPr>
        <p:grpSpPr>
          <a:xfrm>
            <a:off x="1529207" y="5634017"/>
            <a:ext cx="3083180" cy="654640"/>
            <a:chOff x="1529207" y="5634017"/>
            <a:chExt cx="3083180" cy="654640"/>
          </a:xfrm>
        </p:grpSpPr>
        <p:grpSp>
          <p:nvGrpSpPr>
            <p:cNvPr id="187" name="Agrupar 186">
              <a:extLst>
                <a:ext uri="{FF2B5EF4-FFF2-40B4-BE49-F238E27FC236}">
                  <a16:creationId xmlns:a16="http://schemas.microsoft.com/office/drawing/2014/main" id="{D7121580-D46D-C1E3-BE26-88024B5E2869}"/>
                </a:ext>
              </a:extLst>
            </p:cNvPr>
            <p:cNvGrpSpPr/>
            <p:nvPr/>
          </p:nvGrpSpPr>
          <p:grpSpPr>
            <a:xfrm>
              <a:off x="2195758" y="5640896"/>
              <a:ext cx="2416629" cy="647761"/>
              <a:chOff x="1467863" y="5201847"/>
              <a:chExt cx="2416629" cy="647761"/>
            </a:xfrm>
          </p:grpSpPr>
          <p:sp>
            <p:nvSpPr>
              <p:cNvPr id="188" name="Retângulo 187">
                <a:extLst>
                  <a:ext uri="{FF2B5EF4-FFF2-40B4-BE49-F238E27FC236}">
                    <a16:creationId xmlns:a16="http://schemas.microsoft.com/office/drawing/2014/main" id="{BC8FAD7C-9C73-9DAD-2461-2CC207034BE4}"/>
                  </a:ext>
                </a:extLst>
              </p:cNvPr>
              <p:cNvSpPr/>
              <p:nvPr/>
            </p:nvSpPr>
            <p:spPr>
              <a:xfrm>
                <a:off x="1467863" y="5391021"/>
                <a:ext cx="2416629" cy="458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980</a:t>
                </a:r>
                <a:r>
                  <a:rPr kumimoji="0" lang="pt-B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 escolas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220M</a:t>
                </a:r>
                <a:r>
                  <a:rPr kumimoji="0" lang="pt-B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 estudantes</a:t>
                </a:r>
              </a:p>
            </p:txBody>
          </p:sp>
          <p:sp>
            <p:nvSpPr>
              <p:cNvPr id="189" name="CaixaDeTexto 188">
                <a:extLst>
                  <a:ext uri="{FF2B5EF4-FFF2-40B4-BE49-F238E27FC236}">
                    <a16:creationId xmlns:a16="http://schemas.microsoft.com/office/drawing/2014/main" id="{D11F0D7D-EBFB-398B-C95A-07CE43127BE5}"/>
                  </a:ext>
                </a:extLst>
              </p:cNvPr>
              <p:cNvSpPr txBox="1"/>
              <p:nvPr/>
            </p:nvSpPr>
            <p:spPr>
              <a:xfrm>
                <a:off x="1545187" y="5201847"/>
                <a:ext cx="2024807" cy="273578"/>
              </a:xfrm>
              <a:prstGeom prst="rect">
                <a:avLst/>
              </a:prstGeom>
            </p:spPr>
            <p:txBody>
              <a:bodyPr wrap="square" lIns="35993" tIns="35993" rIns="35993" bIns="35993">
                <a:spAutoFit/>
              </a:bodyPr>
              <a:lstStyle>
                <a:defPPr>
                  <a:defRPr lang="pt-BR"/>
                </a:defPPr>
                <a:lvl1pPr defTabSz="914214">
                  <a:lnSpc>
                    <a:spcPct val="80000"/>
                  </a:lnSpc>
                  <a:defRPr sz="2800" b="1">
                    <a:solidFill>
                      <a:srgbClr val="5E1387"/>
                    </a:solidFill>
                    <a:latin typeface="Officina Serif ITC TT" panose="00000400000000000000" pitchFamily="2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algn="l" defTabSz="914214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Santa Catarina</a:t>
                </a:r>
              </a:p>
            </p:txBody>
          </p:sp>
        </p:grpSp>
        <p:grpSp>
          <p:nvGrpSpPr>
            <p:cNvPr id="198" name="Agrupar 197">
              <a:extLst>
                <a:ext uri="{FF2B5EF4-FFF2-40B4-BE49-F238E27FC236}">
                  <a16:creationId xmlns:a16="http://schemas.microsoft.com/office/drawing/2014/main" id="{EED0E4E9-B22A-437A-9018-E725AB270A0F}"/>
                </a:ext>
              </a:extLst>
            </p:cNvPr>
            <p:cNvGrpSpPr/>
            <p:nvPr/>
          </p:nvGrpSpPr>
          <p:grpSpPr>
            <a:xfrm>
              <a:off x="1529207" y="5634017"/>
              <a:ext cx="658778" cy="649308"/>
              <a:chOff x="1529207" y="5427642"/>
              <a:chExt cx="658778" cy="649308"/>
            </a:xfrm>
          </p:grpSpPr>
          <p:sp>
            <p:nvSpPr>
              <p:cNvPr id="197" name="Retângulo: Cantos Arredondados 196">
                <a:extLst>
                  <a:ext uri="{FF2B5EF4-FFF2-40B4-BE49-F238E27FC236}">
                    <a16:creationId xmlns:a16="http://schemas.microsoft.com/office/drawing/2014/main" id="{4648A9FF-27FE-1EF7-AA00-1A05C6CF9ADD}"/>
                  </a:ext>
                </a:extLst>
              </p:cNvPr>
              <p:cNvSpPr/>
              <p:nvPr/>
            </p:nvSpPr>
            <p:spPr>
              <a:xfrm>
                <a:off x="1529207" y="5427642"/>
                <a:ext cx="658778" cy="649308"/>
              </a:xfrm>
              <a:prstGeom prst="roundRect">
                <a:avLst>
                  <a:gd name="adj" fmla="val 10443"/>
                </a:avLst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 14">
                <a:extLst>
                  <a:ext uri="{FF2B5EF4-FFF2-40B4-BE49-F238E27FC236}">
                    <a16:creationId xmlns:a16="http://schemas.microsoft.com/office/drawing/2014/main" id="{F9536960-D02C-0F6B-5C2D-B6545290E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000" y="5609324"/>
                <a:ext cx="429368" cy="331011"/>
              </a:xfrm>
              <a:custGeom>
                <a:avLst/>
                <a:gdLst>
                  <a:gd name="T0" fmla="*/ 6006 w 360"/>
                  <a:gd name="T1" fmla="*/ 27177 h 276"/>
                  <a:gd name="T2" fmla="*/ 0 w 360"/>
                  <a:gd name="T3" fmla="*/ 93611 h 276"/>
                  <a:gd name="T4" fmla="*/ 45045 w 360"/>
                  <a:gd name="T5" fmla="*/ 99650 h 276"/>
                  <a:gd name="T6" fmla="*/ 76077 w 360"/>
                  <a:gd name="T7" fmla="*/ 113742 h 276"/>
                  <a:gd name="T8" fmla="*/ 111112 w 360"/>
                  <a:gd name="T9" fmla="*/ 108709 h 276"/>
                  <a:gd name="T10" fmla="*/ 133134 w 360"/>
                  <a:gd name="T11" fmla="*/ 118775 h 276"/>
                  <a:gd name="T12" fmla="*/ 174175 w 360"/>
                  <a:gd name="T13" fmla="*/ 131861 h 276"/>
                  <a:gd name="T14" fmla="*/ 193195 w 360"/>
                  <a:gd name="T15" fmla="*/ 169104 h 276"/>
                  <a:gd name="T16" fmla="*/ 240242 w 360"/>
                  <a:gd name="T17" fmla="*/ 202320 h 276"/>
                  <a:gd name="T18" fmla="*/ 269271 w 360"/>
                  <a:gd name="T19" fmla="*/ 210373 h 276"/>
                  <a:gd name="T20" fmla="*/ 250252 w 360"/>
                  <a:gd name="T21" fmla="*/ 258688 h 276"/>
                  <a:gd name="T22" fmla="*/ 267269 w 360"/>
                  <a:gd name="T23" fmla="*/ 277813 h 276"/>
                  <a:gd name="T24" fmla="*/ 325328 w 360"/>
                  <a:gd name="T25" fmla="*/ 223458 h 276"/>
                  <a:gd name="T26" fmla="*/ 354357 w 360"/>
                  <a:gd name="T27" fmla="*/ 193261 h 276"/>
                  <a:gd name="T28" fmla="*/ 346349 w 360"/>
                  <a:gd name="T29" fmla="*/ 129847 h 276"/>
                  <a:gd name="T30" fmla="*/ 360363 w 360"/>
                  <a:gd name="T31" fmla="*/ 96631 h 276"/>
                  <a:gd name="T32" fmla="*/ 345348 w 360"/>
                  <a:gd name="T33" fmla="*/ 50328 h 276"/>
                  <a:gd name="T34" fmla="*/ 360363 w 360"/>
                  <a:gd name="T35" fmla="*/ 23151 h 276"/>
                  <a:gd name="T36" fmla="*/ 324327 w 360"/>
                  <a:gd name="T37" fmla="*/ 0 h 276"/>
                  <a:gd name="T38" fmla="*/ 301304 w 360"/>
                  <a:gd name="T39" fmla="*/ 27177 h 276"/>
                  <a:gd name="T40" fmla="*/ 228230 w 360"/>
                  <a:gd name="T41" fmla="*/ 8053 h 276"/>
                  <a:gd name="T42" fmla="*/ 172173 w 360"/>
                  <a:gd name="T43" fmla="*/ 68447 h 276"/>
                  <a:gd name="T44" fmla="*/ 40040 w 360"/>
                  <a:gd name="T45" fmla="*/ 26171 h 276"/>
                  <a:gd name="T46" fmla="*/ 6006 w 360"/>
                  <a:gd name="T47" fmla="*/ 27177 h 27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60" h="276">
                    <a:moveTo>
                      <a:pt x="6" y="27"/>
                    </a:moveTo>
                    <a:lnTo>
                      <a:pt x="0" y="93"/>
                    </a:lnTo>
                    <a:lnTo>
                      <a:pt x="45" y="99"/>
                    </a:lnTo>
                    <a:lnTo>
                      <a:pt x="76" y="113"/>
                    </a:lnTo>
                    <a:lnTo>
                      <a:pt x="111" y="108"/>
                    </a:lnTo>
                    <a:lnTo>
                      <a:pt x="133" y="118"/>
                    </a:lnTo>
                    <a:lnTo>
                      <a:pt x="174" y="131"/>
                    </a:lnTo>
                    <a:lnTo>
                      <a:pt x="193" y="168"/>
                    </a:lnTo>
                    <a:lnTo>
                      <a:pt x="240" y="201"/>
                    </a:lnTo>
                    <a:lnTo>
                      <a:pt x="269" y="209"/>
                    </a:lnTo>
                    <a:lnTo>
                      <a:pt x="250" y="257"/>
                    </a:lnTo>
                    <a:lnTo>
                      <a:pt x="267" y="276"/>
                    </a:lnTo>
                    <a:lnTo>
                      <a:pt x="325" y="222"/>
                    </a:lnTo>
                    <a:lnTo>
                      <a:pt x="354" y="192"/>
                    </a:lnTo>
                    <a:lnTo>
                      <a:pt x="346" y="129"/>
                    </a:lnTo>
                    <a:lnTo>
                      <a:pt x="360" y="96"/>
                    </a:lnTo>
                    <a:lnTo>
                      <a:pt x="345" y="50"/>
                    </a:lnTo>
                    <a:lnTo>
                      <a:pt x="360" y="23"/>
                    </a:lnTo>
                    <a:lnTo>
                      <a:pt x="324" y="0"/>
                    </a:lnTo>
                    <a:lnTo>
                      <a:pt x="301" y="27"/>
                    </a:lnTo>
                    <a:lnTo>
                      <a:pt x="228" y="8"/>
                    </a:lnTo>
                    <a:lnTo>
                      <a:pt x="172" y="68"/>
                    </a:lnTo>
                    <a:lnTo>
                      <a:pt x="40" y="26"/>
                    </a:lnTo>
                    <a:lnTo>
                      <a:pt x="6" y="27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228566" marR="0" lvl="0" indent="-228566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>
                      <a:alpha val="0"/>
                    </a:srgbClr>
                  </a:solidFill>
                  <a:effectLst/>
                  <a:uLnTx/>
                  <a:uFillTx/>
                  <a:latin typeface="Calibiri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0A6CD168-55F5-1F69-A2E5-8AE70BD9300C}"/>
              </a:ext>
            </a:extLst>
          </p:cNvPr>
          <p:cNvGrpSpPr/>
          <p:nvPr/>
        </p:nvGrpSpPr>
        <p:grpSpPr>
          <a:xfrm>
            <a:off x="4564507" y="5634017"/>
            <a:ext cx="3005647" cy="649308"/>
            <a:chOff x="4564507" y="5634017"/>
            <a:chExt cx="3005647" cy="649308"/>
          </a:xfrm>
        </p:grpSpPr>
        <p:grpSp>
          <p:nvGrpSpPr>
            <p:cNvPr id="190" name="Agrupar 189">
              <a:extLst>
                <a:ext uri="{FF2B5EF4-FFF2-40B4-BE49-F238E27FC236}">
                  <a16:creationId xmlns:a16="http://schemas.microsoft.com/office/drawing/2014/main" id="{59DDDC28-FD37-B67D-8D59-0AF615737593}"/>
                </a:ext>
              </a:extLst>
            </p:cNvPr>
            <p:cNvGrpSpPr/>
            <p:nvPr/>
          </p:nvGrpSpPr>
          <p:grpSpPr>
            <a:xfrm>
              <a:off x="5243792" y="5640896"/>
              <a:ext cx="2326362" cy="637954"/>
              <a:chOff x="5020722" y="5253856"/>
              <a:chExt cx="2326362" cy="637954"/>
            </a:xfrm>
          </p:grpSpPr>
          <p:sp>
            <p:nvSpPr>
              <p:cNvPr id="191" name="CaixaDeTexto 190">
                <a:extLst>
                  <a:ext uri="{FF2B5EF4-FFF2-40B4-BE49-F238E27FC236}">
                    <a16:creationId xmlns:a16="http://schemas.microsoft.com/office/drawing/2014/main" id="{CF2C110E-580E-EE12-3847-49081B69BABF}"/>
                  </a:ext>
                </a:extLst>
              </p:cNvPr>
              <p:cNvSpPr txBox="1"/>
              <p:nvPr/>
            </p:nvSpPr>
            <p:spPr>
              <a:xfrm>
                <a:off x="5075726" y="5253856"/>
                <a:ext cx="1990092" cy="273578"/>
              </a:xfrm>
              <a:prstGeom prst="rect">
                <a:avLst/>
              </a:prstGeom>
            </p:spPr>
            <p:txBody>
              <a:bodyPr wrap="square" lIns="35993" tIns="35993" rIns="35993" bIns="35993">
                <a:spAutoFit/>
              </a:bodyPr>
              <a:lstStyle>
                <a:defPPr>
                  <a:defRPr lang="pt-BR"/>
                </a:defPPr>
                <a:lvl1pPr defTabSz="914214">
                  <a:defRPr sz="2000">
                    <a:solidFill>
                      <a:srgbClr val="3C3C3C"/>
                    </a:solidFill>
                    <a:latin typeface="Officina Serif ITC TT" panose="00000400000000000000" pitchFamily="2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algn="l" defTabSz="914214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Mato Grosso do Sul</a:t>
                </a:r>
              </a:p>
            </p:txBody>
          </p:sp>
          <p:sp>
            <p:nvSpPr>
              <p:cNvPr id="192" name="Retângulo 191">
                <a:extLst>
                  <a:ext uri="{FF2B5EF4-FFF2-40B4-BE49-F238E27FC236}">
                    <a16:creationId xmlns:a16="http://schemas.microsoft.com/office/drawing/2014/main" id="{0AE84F08-2745-E330-3136-56FA861A4EA3}"/>
                  </a:ext>
                </a:extLst>
              </p:cNvPr>
              <p:cNvSpPr/>
              <p:nvPr/>
            </p:nvSpPr>
            <p:spPr>
              <a:xfrm>
                <a:off x="5020722" y="5433223"/>
                <a:ext cx="2326362" cy="458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410</a:t>
                </a:r>
                <a:r>
                  <a:rPr kumimoji="0" lang="pt-B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 escolas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93M </a:t>
                </a:r>
                <a:r>
                  <a:rPr kumimoji="0" lang="pt-B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estudantes</a:t>
                </a:r>
              </a:p>
            </p:txBody>
          </p:sp>
        </p:grpSp>
        <p:grpSp>
          <p:nvGrpSpPr>
            <p:cNvPr id="207" name="Agrupar 206">
              <a:extLst>
                <a:ext uri="{FF2B5EF4-FFF2-40B4-BE49-F238E27FC236}">
                  <a16:creationId xmlns:a16="http://schemas.microsoft.com/office/drawing/2014/main" id="{77650328-C3E9-B929-6E9E-C423A3594182}"/>
                </a:ext>
              </a:extLst>
            </p:cNvPr>
            <p:cNvGrpSpPr/>
            <p:nvPr/>
          </p:nvGrpSpPr>
          <p:grpSpPr>
            <a:xfrm>
              <a:off x="4564507" y="5634017"/>
              <a:ext cx="658778" cy="649308"/>
              <a:chOff x="4393057" y="5634017"/>
              <a:chExt cx="658778" cy="649308"/>
            </a:xfrm>
          </p:grpSpPr>
          <p:sp>
            <p:nvSpPr>
              <p:cNvPr id="200" name="Retângulo: Cantos Arredondados 199">
                <a:extLst>
                  <a:ext uri="{FF2B5EF4-FFF2-40B4-BE49-F238E27FC236}">
                    <a16:creationId xmlns:a16="http://schemas.microsoft.com/office/drawing/2014/main" id="{76C127D1-AD8F-39C3-AFDA-517E614D7069}"/>
                  </a:ext>
                </a:extLst>
              </p:cNvPr>
              <p:cNvSpPr/>
              <p:nvPr/>
            </p:nvSpPr>
            <p:spPr>
              <a:xfrm>
                <a:off x="4393057" y="5634017"/>
                <a:ext cx="658778" cy="649308"/>
              </a:xfrm>
              <a:prstGeom prst="roundRect">
                <a:avLst>
                  <a:gd name="adj" fmla="val 10443"/>
                </a:avLst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orma Livre: Forma 109">
                <a:extLst>
                  <a:ext uri="{FF2B5EF4-FFF2-40B4-BE49-F238E27FC236}">
                    <a16:creationId xmlns:a16="http://schemas.microsoft.com/office/drawing/2014/main" id="{4E3F661D-E5C1-6C3F-E66A-FA3C00243F6A}"/>
                  </a:ext>
                </a:extLst>
              </p:cNvPr>
              <p:cNvSpPr/>
              <p:nvPr/>
            </p:nvSpPr>
            <p:spPr>
              <a:xfrm>
                <a:off x="4532528" y="5772575"/>
                <a:ext cx="394680" cy="388934"/>
              </a:xfrm>
              <a:custGeom>
                <a:avLst/>
                <a:gdLst>
                  <a:gd name="connsiteX0" fmla="*/ 1222042 w 1234285"/>
                  <a:gd name="connsiteY0" fmla="*/ 508564 h 1211142"/>
                  <a:gd name="connsiteX1" fmla="*/ 1214598 w 1234285"/>
                  <a:gd name="connsiteY1" fmla="*/ 539213 h 1211142"/>
                  <a:gd name="connsiteX2" fmla="*/ 1178585 w 1234285"/>
                  <a:gd name="connsiteY2" fmla="*/ 550269 h 1211142"/>
                  <a:gd name="connsiteX3" fmla="*/ 1143447 w 1234285"/>
                  <a:gd name="connsiteY3" fmla="*/ 590004 h 1211142"/>
                  <a:gd name="connsiteX4" fmla="*/ 1124401 w 1234285"/>
                  <a:gd name="connsiteY4" fmla="*/ 600075 h 1211142"/>
                  <a:gd name="connsiteX5" fmla="*/ 1115863 w 1234285"/>
                  <a:gd name="connsiteY5" fmla="*/ 649333 h 1211142"/>
                  <a:gd name="connsiteX6" fmla="*/ 1074486 w 1234285"/>
                  <a:gd name="connsiteY6" fmla="*/ 697825 h 1211142"/>
                  <a:gd name="connsiteX7" fmla="*/ 1077004 w 1234285"/>
                  <a:gd name="connsiteY7" fmla="*/ 728584 h 1211142"/>
                  <a:gd name="connsiteX8" fmla="*/ 1041866 w 1234285"/>
                  <a:gd name="connsiteY8" fmla="*/ 777623 h 1211142"/>
                  <a:gd name="connsiteX9" fmla="*/ 1042632 w 1234285"/>
                  <a:gd name="connsiteY9" fmla="*/ 799516 h 1211142"/>
                  <a:gd name="connsiteX10" fmla="*/ 1026870 w 1234285"/>
                  <a:gd name="connsiteY10" fmla="*/ 810462 h 1211142"/>
                  <a:gd name="connsiteX11" fmla="*/ 989762 w 1234285"/>
                  <a:gd name="connsiteY11" fmla="*/ 867382 h 1211142"/>
                  <a:gd name="connsiteX12" fmla="*/ 968417 w 1234285"/>
                  <a:gd name="connsiteY12" fmla="*/ 887305 h 1211142"/>
                  <a:gd name="connsiteX13" fmla="*/ 885663 w 1234285"/>
                  <a:gd name="connsiteY13" fmla="*/ 935468 h 1211142"/>
                  <a:gd name="connsiteX14" fmla="*/ 854575 w 1234285"/>
                  <a:gd name="connsiteY14" fmla="*/ 975422 h 1211142"/>
                  <a:gd name="connsiteX15" fmla="*/ 854575 w 1234285"/>
                  <a:gd name="connsiteY15" fmla="*/ 975422 h 1211142"/>
                  <a:gd name="connsiteX16" fmla="*/ 783206 w 1234285"/>
                  <a:gd name="connsiteY16" fmla="*/ 1008261 h 1211142"/>
                  <a:gd name="connsiteX17" fmla="*/ 757372 w 1234285"/>
                  <a:gd name="connsiteY17" fmla="*/ 1083024 h 1211142"/>
                  <a:gd name="connsiteX18" fmla="*/ 716105 w 1234285"/>
                  <a:gd name="connsiteY18" fmla="*/ 1108091 h 1211142"/>
                  <a:gd name="connsiteX19" fmla="*/ 694979 w 1234285"/>
                  <a:gd name="connsiteY19" fmla="*/ 1200697 h 1211142"/>
                  <a:gd name="connsiteX20" fmla="*/ 668927 w 1234285"/>
                  <a:gd name="connsiteY20" fmla="*/ 1217226 h 1211142"/>
                  <a:gd name="connsiteX21" fmla="*/ 668927 w 1234285"/>
                  <a:gd name="connsiteY21" fmla="*/ 1217226 h 1211142"/>
                  <a:gd name="connsiteX22" fmla="*/ 641014 w 1234285"/>
                  <a:gd name="connsiteY22" fmla="*/ 1192487 h 1211142"/>
                  <a:gd name="connsiteX23" fmla="*/ 603687 w 1234285"/>
                  <a:gd name="connsiteY23" fmla="*/ 1172455 h 1211142"/>
                  <a:gd name="connsiteX24" fmla="*/ 534397 w 1234285"/>
                  <a:gd name="connsiteY24" fmla="*/ 1206498 h 1211142"/>
                  <a:gd name="connsiteX25" fmla="*/ 506156 w 1234285"/>
                  <a:gd name="connsiteY25" fmla="*/ 1211096 h 1211142"/>
                  <a:gd name="connsiteX26" fmla="*/ 469267 w 1234285"/>
                  <a:gd name="connsiteY26" fmla="*/ 1199273 h 1211142"/>
                  <a:gd name="connsiteX27" fmla="*/ 464122 w 1234285"/>
                  <a:gd name="connsiteY27" fmla="*/ 1154065 h 1211142"/>
                  <a:gd name="connsiteX28" fmla="*/ 450767 w 1234285"/>
                  <a:gd name="connsiteY28" fmla="*/ 1136552 h 1211142"/>
                  <a:gd name="connsiteX29" fmla="*/ 448250 w 1234285"/>
                  <a:gd name="connsiteY29" fmla="*/ 1110390 h 1211142"/>
                  <a:gd name="connsiteX30" fmla="*/ 453832 w 1234285"/>
                  <a:gd name="connsiteY30" fmla="*/ 1096160 h 1211142"/>
                  <a:gd name="connsiteX31" fmla="*/ 445842 w 1234285"/>
                  <a:gd name="connsiteY31" fmla="*/ 1083134 h 1211142"/>
                  <a:gd name="connsiteX32" fmla="*/ 445842 w 1234285"/>
                  <a:gd name="connsiteY32" fmla="*/ 1052703 h 1211142"/>
                  <a:gd name="connsiteX33" fmla="*/ 429532 w 1234285"/>
                  <a:gd name="connsiteY33" fmla="*/ 1002679 h 1211142"/>
                  <a:gd name="connsiteX34" fmla="*/ 435662 w 1234285"/>
                  <a:gd name="connsiteY34" fmla="*/ 963491 h 1211142"/>
                  <a:gd name="connsiteX35" fmla="*/ 418476 w 1234285"/>
                  <a:gd name="connsiteY35" fmla="*/ 951888 h 1211142"/>
                  <a:gd name="connsiteX36" fmla="*/ 412565 w 1234285"/>
                  <a:gd name="connsiteY36" fmla="*/ 920363 h 1211142"/>
                  <a:gd name="connsiteX37" fmla="*/ 394504 w 1234285"/>
                  <a:gd name="connsiteY37" fmla="*/ 900988 h 1211142"/>
                  <a:gd name="connsiteX38" fmla="*/ 334190 w 1234285"/>
                  <a:gd name="connsiteY38" fmla="*/ 898470 h 1211142"/>
                  <a:gd name="connsiteX39" fmla="*/ 307262 w 1234285"/>
                  <a:gd name="connsiteY39" fmla="*/ 877563 h 1211142"/>
                  <a:gd name="connsiteX40" fmla="*/ 301132 w 1234285"/>
                  <a:gd name="connsiteY40" fmla="*/ 861690 h 1211142"/>
                  <a:gd name="connsiteX41" fmla="*/ 284275 w 1234285"/>
                  <a:gd name="connsiteY41" fmla="*/ 865303 h 1211142"/>
                  <a:gd name="connsiteX42" fmla="*/ 260521 w 1234285"/>
                  <a:gd name="connsiteY42" fmla="*/ 894420 h 1211142"/>
                  <a:gd name="connsiteX43" fmla="*/ 249575 w 1234285"/>
                  <a:gd name="connsiteY43" fmla="*/ 888071 h 1211142"/>
                  <a:gd name="connsiteX44" fmla="*/ 218925 w 1234285"/>
                  <a:gd name="connsiteY44" fmla="*/ 898361 h 1211142"/>
                  <a:gd name="connsiteX45" fmla="*/ 171856 w 1234285"/>
                  <a:gd name="connsiteY45" fmla="*/ 885772 h 1211142"/>
                  <a:gd name="connsiteX46" fmla="*/ 133982 w 1234285"/>
                  <a:gd name="connsiteY46" fmla="*/ 888290 h 1211142"/>
                  <a:gd name="connsiteX47" fmla="*/ 93919 w 1234285"/>
                  <a:gd name="connsiteY47" fmla="*/ 880737 h 1211142"/>
                  <a:gd name="connsiteX48" fmla="*/ 88665 w 1234285"/>
                  <a:gd name="connsiteY48" fmla="*/ 870995 h 1211142"/>
                  <a:gd name="connsiteX49" fmla="*/ 66882 w 1234285"/>
                  <a:gd name="connsiteY49" fmla="*/ 869572 h 1211142"/>
                  <a:gd name="connsiteX50" fmla="*/ 57140 w 1234285"/>
                  <a:gd name="connsiteY50" fmla="*/ 875155 h 1211142"/>
                  <a:gd name="connsiteX51" fmla="*/ 29774 w 1234285"/>
                  <a:gd name="connsiteY51" fmla="*/ 865741 h 1211142"/>
                  <a:gd name="connsiteX52" fmla="*/ 39735 w 1234285"/>
                  <a:gd name="connsiteY52" fmla="*/ 788350 h 1211142"/>
                  <a:gd name="connsiteX53" fmla="*/ 35028 w 1234285"/>
                  <a:gd name="connsiteY53" fmla="*/ 762955 h 1211142"/>
                  <a:gd name="connsiteX54" fmla="*/ 52323 w 1234285"/>
                  <a:gd name="connsiteY54" fmla="*/ 732305 h 1211142"/>
                  <a:gd name="connsiteX55" fmla="*/ 58891 w 1234285"/>
                  <a:gd name="connsiteY55" fmla="*/ 667941 h 1211142"/>
                  <a:gd name="connsiteX56" fmla="*/ 51119 w 1234285"/>
                  <a:gd name="connsiteY56" fmla="*/ 624594 h 1211142"/>
                  <a:gd name="connsiteX57" fmla="*/ 42800 w 1234285"/>
                  <a:gd name="connsiteY57" fmla="*/ 614305 h 1211142"/>
                  <a:gd name="connsiteX58" fmla="*/ 32729 w 1234285"/>
                  <a:gd name="connsiteY58" fmla="*/ 620325 h 1211142"/>
                  <a:gd name="connsiteX59" fmla="*/ 25724 w 1234285"/>
                  <a:gd name="connsiteY59" fmla="*/ 585516 h 1211142"/>
                  <a:gd name="connsiteX60" fmla="*/ 3831 w 1234285"/>
                  <a:gd name="connsiteY60" fmla="*/ 543920 h 1211142"/>
                  <a:gd name="connsiteX61" fmla="*/ 0 w 1234285"/>
                  <a:gd name="connsiteY61" fmla="*/ 524326 h 1211142"/>
                  <a:gd name="connsiteX62" fmla="*/ 52433 w 1234285"/>
                  <a:gd name="connsiteY62" fmla="*/ 490284 h 1211142"/>
                  <a:gd name="connsiteX63" fmla="*/ 6458 w 1234285"/>
                  <a:gd name="connsiteY63" fmla="*/ 449016 h 1211142"/>
                  <a:gd name="connsiteX64" fmla="*/ 65349 w 1234285"/>
                  <a:gd name="connsiteY64" fmla="*/ 326637 h 1211142"/>
                  <a:gd name="connsiteX65" fmla="*/ 77609 w 1234285"/>
                  <a:gd name="connsiteY65" fmla="*/ 325980 h 1211142"/>
                  <a:gd name="connsiteX66" fmla="*/ 74544 w 1234285"/>
                  <a:gd name="connsiteY66" fmla="*/ 303102 h 1211142"/>
                  <a:gd name="connsiteX67" fmla="*/ 66444 w 1234285"/>
                  <a:gd name="connsiteY67" fmla="*/ 301679 h 1211142"/>
                  <a:gd name="connsiteX68" fmla="*/ 109025 w 1234285"/>
                  <a:gd name="connsiteY68" fmla="*/ 178315 h 1211142"/>
                  <a:gd name="connsiteX69" fmla="*/ 75201 w 1234285"/>
                  <a:gd name="connsiteY69" fmla="*/ 115483 h 1211142"/>
                  <a:gd name="connsiteX70" fmla="*/ 75529 w 1234285"/>
                  <a:gd name="connsiteY70" fmla="*/ 94904 h 1211142"/>
                  <a:gd name="connsiteX71" fmla="*/ 75529 w 1234285"/>
                  <a:gd name="connsiteY71" fmla="*/ 94904 h 1211142"/>
                  <a:gd name="connsiteX72" fmla="*/ 117891 w 1234285"/>
                  <a:gd name="connsiteY72" fmla="*/ 125225 h 1211142"/>
                  <a:gd name="connsiteX73" fmla="*/ 179409 w 1234285"/>
                  <a:gd name="connsiteY73" fmla="*/ 104099 h 1211142"/>
                  <a:gd name="connsiteX74" fmla="*/ 201849 w 1234285"/>
                  <a:gd name="connsiteY74" fmla="*/ 82535 h 1211142"/>
                  <a:gd name="connsiteX75" fmla="*/ 223961 w 1234285"/>
                  <a:gd name="connsiteY75" fmla="*/ 50791 h 1211142"/>
                  <a:gd name="connsiteX76" fmla="*/ 224946 w 1234285"/>
                  <a:gd name="connsiteY76" fmla="*/ 38202 h 1211142"/>
                  <a:gd name="connsiteX77" fmla="*/ 240271 w 1234285"/>
                  <a:gd name="connsiteY77" fmla="*/ 22659 h 1211142"/>
                  <a:gd name="connsiteX78" fmla="*/ 294126 w 1234285"/>
                  <a:gd name="connsiteY78" fmla="*/ 24301 h 1211142"/>
                  <a:gd name="connsiteX79" fmla="*/ 312297 w 1234285"/>
                  <a:gd name="connsiteY79" fmla="*/ 18718 h 1211142"/>
                  <a:gd name="connsiteX80" fmla="*/ 327075 w 1234285"/>
                  <a:gd name="connsiteY80" fmla="*/ 5254 h 1211142"/>
                  <a:gd name="connsiteX81" fmla="*/ 349186 w 1234285"/>
                  <a:gd name="connsiteY81" fmla="*/ 0 h 1211142"/>
                  <a:gd name="connsiteX82" fmla="*/ 363088 w 1234285"/>
                  <a:gd name="connsiteY82" fmla="*/ 2189 h 1211142"/>
                  <a:gd name="connsiteX83" fmla="*/ 371407 w 1234285"/>
                  <a:gd name="connsiteY83" fmla="*/ 14559 h 1211142"/>
                  <a:gd name="connsiteX84" fmla="*/ 401947 w 1234285"/>
                  <a:gd name="connsiteY84" fmla="*/ 28022 h 1211142"/>
                  <a:gd name="connsiteX85" fmla="*/ 437741 w 1234285"/>
                  <a:gd name="connsiteY85" fmla="*/ 36889 h 1211142"/>
                  <a:gd name="connsiteX86" fmla="*/ 449235 w 1234285"/>
                  <a:gd name="connsiteY86" fmla="*/ 57030 h 1211142"/>
                  <a:gd name="connsiteX87" fmla="*/ 509768 w 1234285"/>
                  <a:gd name="connsiteY87" fmla="*/ 87680 h 1211142"/>
                  <a:gd name="connsiteX88" fmla="*/ 559245 w 1234285"/>
                  <a:gd name="connsiteY88" fmla="*/ 80893 h 1211142"/>
                  <a:gd name="connsiteX89" fmla="*/ 594054 w 1234285"/>
                  <a:gd name="connsiteY89" fmla="*/ 56483 h 1211142"/>
                  <a:gd name="connsiteX90" fmla="*/ 620763 w 1234285"/>
                  <a:gd name="connsiteY90" fmla="*/ 57249 h 1211142"/>
                  <a:gd name="connsiteX91" fmla="*/ 638168 w 1234285"/>
                  <a:gd name="connsiteY91" fmla="*/ 68524 h 1211142"/>
                  <a:gd name="connsiteX92" fmla="*/ 644079 w 1234285"/>
                  <a:gd name="connsiteY92" fmla="*/ 85928 h 1211142"/>
                  <a:gd name="connsiteX93" fmla="*/ 689287 w 1234285"/>
                  <a:gd name="connsiteY93" fmla="*/ 77500 h 1211142"/>
                  <a:gd name="connsiteX94" fmla="*/ 750805 w 1234285"/>
                  <a:gd name="connsiteY94" fmla="*/ 12807 h 1211142"/>
                  <a:gd name="connsiteX95" fmla="*/ 765473 w 1234285"/>
                  <a:gd name="connsiteY95" fmla="*/ 11494 h 1211142"/>
                  <a:gd name="connsiteX96" fmla="*/ 752009 w 1234285"/>
                  <a:gd name="connsiteY96" fmla="*/ 82535 h 1211142"/>
                  <a:gd name="connsiteX97" fmla="*/ 732305 w 1234285"/>
                  <a:gd name="connsiteY97" fmla="*/ 90088 h 1211142"/>
                  <a:gd name="connsiteX98" fmla="*/ 714135 w 1234285"/>
                  <a:gd name="connsiteY98" fmla="*/ 120519 h 1211142"/>
                  <a:gd name="connsiteX99" fmla="*/ 713697 w 1234285"/>
                  <a:gd name="connsiteY99" fmla="*/ 131136 h 1211142"/>
                  <a:gd name="connsiteX100" fmla="*/ 727927 w 1234285"/>
                  <a:gd name="connsiteY100" fmla="*/ 132340 h 1211142"/>
                  <a:gd name="connsiteX101" fmla="*/ 746973 w 1234285"/>
                  <a:gd name="connsiteY101" fmla="*/ 146023 h 1211142"/>
                  <a:gd name="connsiteX102" fmla="*/ 872199 w 1234285"/>
                  <a:gd name="connsiteY102" fmla="*/ 145586 h 1211142"/>
                  <a:gd name="connsiteX103" fmla="*/ 872199 w 1234285"/>
                  <a:gd name="connsiteY103" fmla="*/ 145586 h 1211142"/>
                  <a:gd name="connsiteX104" fmla="*/ 871433 w 1234285"/>
                  <a:gd name="connsiteY104" fmla="*/ 192326 h 1211142"/>
                  <a:gd name="connsiteX105" fmla="*/ 877015 w 1234285"/>
                  <a:gd name="connsiteY105" fmla="*/ 208636 h 1211142"/>
                  <a:gd name="connsiteX106" fmla="*/ 896718 w 1234285"/>
                  <a:gd name="connsiteY106" fmla="*/ 203491 h 1211142"/>
                  <a:gd name="connsiteX107" fmla="*/ 921348 w 1234285"/>
                  <a:gd name="connsiteY107" fmla="*/ 213124 h 1211142"/>
                  <a:gd name="connsiteX108" fmla="*/ 900221 w 1234285"/>
                  <a:gd name="connsiteY108" fmla="*/ 261725 h 1211142"/>
                  <a:gd name="connsiteX109" fmla="*/ 941817 w 1234285"/>
                  <a:gd name="connsiteY109" fmla="*/ 269169 h 1211142"/>
                  <a:gd name="connsiteX110" fmla="*/ 972248 w 1234285"/>
                  <a:gd name="connsiteY110" fmla="*/ 267527 h 1211142"/>
                  <a:gd name="connsiteX111" fmla="*/ 1030044 w 1234285"/>
                  <a:gd name="connsiteY111" fmla="*/ 294893 h 1211142"/>
                  <a:gd name="connsiteX112" fmla="*/ 1078427 w 1234285"/>
                  <a:gd name="connsiteY112" fmla="*/ 327293 h 1211142"/>
                  <a:gd name="connsiteX113" fmla="*/ 1115097 w 1234285"/>
                  <a:gd name="connsiteY113" fmla="*/ 341743 h 1211142"/>
                  <a:gd name="connsiteX114" fmla="*/ 1152204 w 1234285"/>
                  <a:gd name="connsiteY114" fmla="*/ 346778 h 1211142"/>
                  <a:gd name="connsiteX115" fmla="*/ 1169937 w 1234285"/>
                  <a:gd name="connsiteY115" fmla="*/ 363307 h 1211142"/>
                  <a:gd name="connsiteX116" fmla="*/ 1204418 w 1234285"/>
                  <a:gd name="connsiteY116" fmla="*/ 369875 h 1211142"/>
                  <a:gd name="connsiteX117" fmla="*/ 1236162 w 1234285"/>
                  <a:gd name="connsiteY117" fmla="*/ 398773 h 1211142"/>
                  <a:gd name="connsiteX118" fmla="*/ 1236162 w 1234285"/>
                  <a:gd name="connsiteY118" fmla="*/ 398773 h 1211142"/>
                  <a:gd name="connsiteX119" fmla="*/ 1229814 w 1234285"/>
                  <a:gd name="connsiteY119" fmla="*/ 401400 h 1211142"/>
                  <a:gd name="connsiteX120" fmla="*/ 1218977 w 1234285"/>
                  <a:gd name="connsiteY120" fmla="*/ 446170 h 1211142"/>
                  <a:gd name="connsiteX121" fmla="*/ 1225435 w 1234285"/>
                  <a:gd name="connsiteY121" fmla="*/ 480541 h 1211142"/>
                  <a:gd name="connsiteX122" fmla="*/ 1222042 w 1234285"/>
                  <a:gd name="connsiteY122" fmla="*/ 508564 h 121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234285" h="1211142">
                    <a:moveTo>
                      <a:pt x="1222042" y="508564"/>
                    </a:moveTo>
                    <a:lnTo>
                      <a:pt x="1214598" y="539213"/>
                    </a:lnTo>
                    <a:lnTo>
                      <a:pt x="1178585" y="550269"/>
                    </a:lnTo>
                    <a:lnTo>
                      <a:pt x="1143447" y="590004"/>
                    </a:lnTo>
                    <a:lnTo>
                      <a:pt x="1124401" y="600075"/>
                    </a:lnTo>
                    <a:lnTo>
                      <a:pt x="1115863" y="649333"/>
                    </a:lnTo>
                    <a:lnTo>
                      <a:pt x="1074486" y="697825"/>
                    </a:lnTo>
                    <a:lnTo>
                      <a:pt x="1077004" y="728584"/>
                    </a:lnTo>
                    <a:lnTo>
                      <a:pt x="1041866" y="777623"/>
                    </a:lnTo>
                    <a:lnTo>
                      <a:pt x="1042632" y="799516"/>
                    </a:lnTo>
                    <a:lnTo>
                      <a:pt x="1026870" y="810462"/>
                    </a:lnTo>
                    <a:lnTo>
                      <a:pt x="989762" y="867382"/>
                    </a:lnTo>
                    <a:lnTo>
                      <a:pt x="968417" y="887305"/>
                    </a:lnTo>
                    <a:lnTo>
                      <a:pt x="885663" y="935468"/>
                    </a:lnTo>
                    <a:lnTo>
                      <a:pt x="854575" y="975422"/>
                    </a:lnTo>
                    <a:lnTo>
                      <a:pt x="854575" y="975422"/>
                    </a:lnTo>
                    <a:lnTo>
                      <a:pt x="783206" y="1008261"/>
                    </a:lnTo>
                    <a:lnTo>
                      <a:pt x="757372" y="1083024"/>
                    </a:lnTo>
                    <a:lnTo>
                      <a:pt x="716105" y="1108091"/>
                    </a:lnTo>
                    <a:lnTo>
                      <a:pt x="694979" y="1200697"/>
                    </a:lnTo>
                    <a:lnTo>
                      <a:pt x="668927" y="1217226"/>
                    </a:lnTo>
                    <a:lnTo>
                      <a:pt x="668927" y="1217226"/>
                    </a:lnTo>
                    <a:lnTo>
                      <a:pt x="641014" y="1192487"/>
                    </a:lnTo>
                    <a:lnTo>
                      <a:pt x="603687" y="1172455"/>
                    </a:lnTo>
                    <a:lnTo>
                      <a:pt x="534397" y="1206498"/>
                    </a:lnTo>
                    <a:lnTo>
                      <a:pt x="506156" y="1211096"/>
                    </a:lnTo>
                    <a:lnTo>
                      <a:pt x="469267" y="1199273"/>
                    </a:lnTo>
                    <a:lnTo>
                      <a:pt x="464122" y="1154065"/>
                    </a:lnTo>
                    <a:lnTo>
                      <a:pt x="450767" y="1136552"/>
                    </a:lnTo>
                    <a:lnTo>
                      <a:pt x="448250" y="1110390"/>
                    </a:lnTo>
                    <a:lnTo>
                      <a:pt x="453832" y="1096160"/>
                    </a:lnTo>
                    <a:lnTo>
                      <a:pt x="445842" y="1083134"/>
                    </a:lnTo>
                    <a:lnTo>
                      <a:pt x="445842" y="1052703"/>
                    </a:lnTo>
                    <a:lnTo>
                      <a:pt x="429532" y="1002679"/>
                    </a:lnTo>
                    <a:lnTo>
                      <a:pt x="435662" y="963491"/>
                    </a:lnTo>
                    <a:lnTo>
                      <a:pt x="418476" y="951888"/>
                    </a:lnTo>
                    <a:lnTo>
                      <a:pt x="412565" y="920363"/>
                    </a:lnTo>
                    <a:lnTo>
                      <a:pt x="394504" y="900988"/>
                    </a:lnTo>
                    <a:lnTo>
                      <a:pt x="334190" y="898470"/>
                    </a:lnTo>
                    <a:lnTo>
                      <a:pt x="307262" y="877563"/>
                    </a:lnTo>
                    <a:lnTo>
                      <a:pt x="301132" y="861690"/>
                    </a:lnTo>
                    <a:lnTo>
                      <a:pt x="284275" y="865303"/>
                    </a:lnTo>
                    <a:lnTo>
                      <a:pt x="260521" y="894420"/>
                    </a:lnTo>
                    <a:lnTo>
                      <a:pt x="249575" y="888071"/>
                    </a:lnTo>
                    <a:lnTo>
                      <a:pt x="218925" y="898361"/>
                    </a:lnTo>
                    <a:lnTo>
                      <a:pt x="171856" y="885772"/>
                    </a:lnTo>
                    <a:lnTo>
                      <a:pt x="133982" y="888290"/>
                    </a:lnTo>
                    <a:lnTo>
                      <a:pt x="93919" y="880737"/>
                    </a:lnTo>
                    <a:lnTo>
                      <a:pt x="88665" y="870995"/>
                    </a:lnTo>
                    <a:lnTo>
                      <a:pt x="66882" y="869572"/>
                    </a:lnTo>
                    <a:lnTo>
                      <a:pt x="57140" y="875155"/>
                    </a:lnTo>
                    <a:lnTo>
                      <a:pt x="29774" y="865741"/>
                    </a:lnTo>
                    <a:lnTo>
                      <a:pt x="39735" y="788350"/>
                    </a:lnTo>
                    <a:lnTo>
                      <a:pt x="35028" y="762955"/>
                    </a:lnTo>
                    <a:lnTo>
                      <a:pt x="52323" y="732305"/>
                    </a:lnTo>
                    <a:lnTo>
                      <a:pt x="58891" y="667941"/>
                    </a:lnTo>
                    <a:lnTo>
                      <a:pt x="51119" y="624594"/>
                    </a:lnTo>
                    <a:lnTo>
                      <a:pt x="42800" y="614305"/>
                    </a:lnTo>
                    <a:lnTo>
                      <a:pt x="32729" y="620325"/>
                    </a:lnTo>
                    <a:lnTo>
                      <a:pt x="25724" y="585516"/>
                    </a:lnTo>
                    <a:lnTo>
                      <a:pt x="3831" y="543920"/>
                    </a:lnTo>
                    <a:lnTo>
                      <a:pt x="0" y="524326"/>
                    </a:lnTo>
                    <a:lnTo>
                      <a:pt x="52433" y="490284"/>
                    </a:lnTo>
                    <a:lnTo>
                      <a:pt x="6458" y="449016"/>
                    </a:lnTo>
                    <a:lnTo>
                      <a:pt x="65349" y="326637"/>
                    </a:lnTo>
                    <a:lnTo>
                      <a:pt x="77609" y="325980"/>
                    </a:lnTo>
                    <a:lnTo>
                      <a:pt x="74544" y="303102"/>
                    </a:lnTo>
                    <a:lnTo>
                      <a:pt x="66444" y="301679"/>
                    </a:lnTo>
                    <a:lnTo>
                      <a:pt x="109025" y="178315"/>
                    </a:lnTo>
                    <a:lnTo>
                      <a:pt x="75201" y="115483"/>
                    </a:lnTo>
                    <a:lnTo>
                      <a:pt x="75529" y="94904"/>
                    </a:lnTo>
                    <a:lnTo>
                      <a:pt x="75529" y="94904"/>
                    </a:lnTo>
                    <a:lnTo>
                      <a:pt x="117891" y="125225"/>
                    </a:lnTo>
                    <a:lnTo>
                      <a:pt x="179409" y="104099"/>
                    </a:lnTo>
                    <a:lnTo>
                      <a:pt x="201849" y="82535"/>
                    </a:lnTo>
                    <a:lnTo>
                      <a:pt x="223961" y="50791"/>
                    </a:lnTo>
                    <a:lnTo>
                      <a:pt x="224946" y="38202"/>
                    </a:lnTo>
                    <a:lnTo>
                      <a:pt x="240271" y="22659"/>
                    </a:lnTo>
                    <a:lnTo>
                      <a:pt x="294126" y="24301"/>
                    </a:lnTo>
                    <a:lnTo>
                      <a:pt x="312297" y="18718"/>
                    </a:lnTo>
                    <a:lnTo>
                      <a:pt x="327075" y="5254"/>
                    </a:lnTo>
                    <a:lnTo>
                      <a:pt x="349186" y="0"/>
                    </a:lnTo>
                    <a:lnTo>
                      <a:pt x="363088" y="2189"/>
                    </a:lnTo>
                    <a:lnTo>
                      <a:pt x="371407" y="14559"/>
                    </a:lnTo>
                    <a:lnTo>
                      <a:pt x="401947" y="28022"/>
                    </a:lnTo>
                    <a:lnTo>
                      <a:pt x="437741" y="36889"/>
                    </a:lnTo>
                    <a:lnTo>
                      <a:pt x="449235" y="57030"/>
                    </a:lnTo>
                    <a:lnTo>
                      <a:pt x="509768" y="87680"/>
                    </a:lnTo>
                    <a:lnTo>
                      <a:pt x="559245" y="80893"/>
                    </a:lnTo>
                    <a:lnTo>
                      <a:pt x="594054" y="56483"/>
                    </a:lnTo>
                    <a:lnTo>
                      <a:pt x="620763" y="57249"/>
                    </a:lnTo>
                    <a:lnTo>
                      <a:pt x="638168" y="68524"/>
                    </a:lnTo>
                    <a:lnTo>
                      <a:pt x="644079" y="85928"/>
                    </a:lnTo>
                    <a:lnTo>
                      <a:pt x="689287" y="77500"/>
                    </a:lnTo>
                    <a:lnTo>
                      <a:pt x="750805" y="12807"/>
                    </a:lnTo>
                    <a:lnTo>
                      <a:pt x="765473" y="11494"/>
                    </a:lnTo>
                    <a:lnTo>
                      <a:pt x="752009" y="82535"/>
                    </a:lnTo>
                    <a:lnTo>
                      <a:pt x="732305" y="90088"/>
                    </a:lnTo>
                    <a:lnTo>
                      <a:pt x="714135" y="120519"/>
                    </a:lnTo>
                    <a:lnTo>
                      <a:pt x="713697" y="131136"/>
                    </a:lnTo>
                    <a:lnTo>
                      <a:pt x="727927" y="132340"/>
                    </a:lnTo>
                    <a:lnTo>
                      <a:pt x="746973" y="146023"/>
                    </a:lnTo>
                    <a:lnTo>
                      <a:pt x="872199" y="145586"/>
                    </a:lnTo>
                    <a:lnTo>
                      <a:pt x="872199" y="145586"/>
                    </a:lnTo>
                    <a:lnTo>
                      <a:pt x="871433" y="192326"/>
                    </a:lnTo>
                    <a:lnTo>
                      <a:pt x="877015" y="208636"/>
                    </a:lnTo>
                    <a:lnTo>
                      <a:pt x="896718" y="203491"/>
                    </a:lnTo>
                    <a:lnTo>
                      <a:pt x="921348" y="213124"/>
                    </a:lnTo>
                    <a:lnTo>
                      <a:pt x="900221" y="261725"/>
                    </a:lnTo>
                    <a:lnTo>
                      <a:pt x="941817" y="269169"/>
                    </a:lnTo>
                    <a:lnTo>
                      <a:pt x="972248" y="267527"/>
                    </a:lnTo>
                    <a:lnTo>
                      <a:pt x="1030044" y="294893"/>
                    </a:lnTo>
                    <a:lnTo>
                      <a:pt x="1078427" y="327293"/>
                    </a:lnTo>
                    <a:lnTo>
                      <a:pt x="1115097" y="341743"/>
                    </a:lnTo>
                    <a:lnTo>
                      <a:pt x="1152204" y="346778"/>
                    </a:lnTo>
                    <a:lnTo>
                      <a:pt x="1169937" y="363307"/>
                    </a:lnTo>
                    <a:lnTo>
                      <a:pt x="1204418" y="369875"/>
                    </a:lnTo>
                    <a:lnTo>
                      <a:pt x="1236162" y="398773"/>
                    </a:lnTo>
                    <a:lnTo>
                      <a:pt x="1236162" y="398773"/>
                    </a:lnTo>
                    <a:lnTo>
                      <a:pt x="1229814" y="401400"/>
                    </a:lnTo>
                    <a:lnTo>
                      <a:pt x="1218977" y="446170"/>
                    </a:lnTo>
                    <a:lnTo>
                      <a:pt x="1225435" y="480541"/>
                    </a:lnTo>
                    <a:lnTo>
                      <a:pt x="1222042" y="508564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228566" marR="0" lvl="0" indent="-228566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>
                      <a:alpha val="0"/>
                    </a:srgbClr>
                  </a:solidFill>
                  <a:effectLst/>
                  <a:uLnTx/>
                  <a:uFillTx/>
                  <a:latin typeface="Calibiri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13" name="Agrupar 212">
            <a:extLst>
              <a:ext uri="{FF2B5EF4-FFF2-40B4-BE49-F238E27FC236}">
                <a16:creationId xmlns:a16="http://schemas.microsoft.com/office/drawing/2014/main" id="{EA72F8C8-3167-26FC-FCAA-25D59EA4EE56}"/>
              </a:ext>
            </a:extLst>
          </p:cNvPr>
          <p:cNvGrpSpPr/>
          <p:nvPr/>
        </p:nvGrpSpPr>
        <p:grpSpPr>
          <a:xfrm>
            <a:off x="7912545" y="5634017"/>
            <a:ext cx="3278130" cy="693676"/>
            <a:chOff x="7912545" y="5634017"/>
            <a:chExt cx="3278130" cy="693676"/>
          </a:xfrm>
        </p:grpSpPr>
        <p:grpSp>
          <p:nvGrpSpPr>
            <p:cNvPr id="193" name="Agrupar 192">
              <a:extLst>
                <a:ext uri="{FF2B5EF4-FFF2-40B4-BE49-F238E27FC236}">
                  <a16:creationId xmlns:a16="http://schemas.microsoft.com/office/drawing/2014/main" id="{E0C89D32-D0D7-1EA1-6DF8-EC5106E5F6AD}"/>
                </a:ext>
              </a:extLst>
            </p:cNvPr>
            <p:cNvGrpSpPr/>
            <p:nvPr/>
          </p:nvGrpSpPr>
          <p:grpSpPr>
            <a:xfrm>
              <a:off x="8623170" y="5640896"/>
              <a:ext cx="2567505" cy="686797"/>
              <a:chOff x="8571550" y="5196703"/>
              <a:chExt cx="2567505" cy="686797"/>
            </a:xfrm>
          </p:grpSpPr>
          <p:sp>
            <p:nvSpPr>
              <p:cNvPr id="194" name="CaixaDeTexto 193">
                <a:extLst>
                  <a:ext uri="{FF2B5EF4-FFF2-40B4-BE49-F238E27FC236}">
                    <a16:creationId xmlns:a16="http://schemas.microsoft.com/office/drawing/2014/main" id="{991B1F0C-95AC-23D1-1A6C-D7C5F3398890}"/>
                  </a:ext>
                </a:extLst>
              </p:cNvPr>
              <p:cNvSpPr txBox="1"/>
              <p:nvPr/>
            </p:nvSpPr>
            <p:spPr>
              <a:xfrm>
                <a:off x="8636321" y="5196703"/>
                <a:ext cx="2221047" cy="273578"/>
              </a:xfrm>
              <a:prstGeom prst="rect">
                <a:avLst/>
              </a:prstGeom>
            </p:spPr>
            <p:txBody>
              <a:bodyPr wrap="square" lIns="35993" tIns="35993" rIns="35993" bIns="35993">
                <a:spAutoFit/>
              </a:bodyPr>
              <a:lstStyle>
                <a:defPPr>
                  <a:defRPr lang="pt-BR"/>
                </a:defPPr>
                <a:lvl1pPr defTabSz="914214">
                  <a:lnSpc>
                    <a:spcPct val="80000"/>
                  </a:lnSpc>
                  <a:defRPr sz="2800" b="1">
                    <a:solidFill>
                      <a:srgbClr val="99CC33"/>
                    </a:solidFill>
                    <a:latin typeface="Officina Serif ITC TT" panose="00000400000000000000" pitchFamily="2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algn="l" defTabSz="914214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Espírito Santo</a:t>
                </a:r>
              </a:p>
            </p:txBody>
          </p:sp>
          <p:sp>
            <p:nvSpPr>
              <p:cNvPr id="195" name="Retângulo 194">
                <a:extLst>
                  <a:ext uri="{FF2B5EF4-FFF2-40B4-BE49-F238E27FC236}">
                    <a16:creationId xmlns:a16="http://schemas.microsoft.com/office/drawing/2014/main" id="{6BA4A5CF-AC42-B633-C0B3-D8E819105712}"/>
                  </a:ext>
                </a:extLst>
              </p:cNvPr>
              <p:cNvSpPr/>
              <p:nvPr/>
            </p:nvSpPr>
            <p:spPr>
              <a:xfrm>
                <a:off x="8571550" y="5424913"/>
                <a:ext cx="2567505" cy="458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430</a:t>
                </a:r>
                <a:r>
                  <a:rPr kumimoji="0" lang="pt-B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 escolas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120M</a:t>
                </a:r>
                <a:r>
                  <a:rPr kumimoji="0" lang="pt-B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 </a:t>
                </a:r>
                <a:r>
                  <a:rPr kumimoji="0" lang="pt-B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fficina Serif ITC TT"/>
                    <a:ea typeface="+mn-ea"/>
                    <a:cs typeface="+mn-cs"/>
                  </a:rPr>
                  <a:t>estudants</a:t>
                </a:r>
                <a:endPara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Agrupar 208">
              <a:extLst>
                <a:ext uri="{FF2B5EF4-FFF2-40B4-BE49-F238E27FC236}">
                  <a16:creationId xmlns:a16="http://schemas.microsoft.com/office/drawing/2014/main" id="{68AE14AC-E587-A88E-4CD5-23E5EC424701}"/>
                </a:ext>
              </a:extLst>
            </p:cNvPr>
            <p:cNvGrpSpPr/>
            <p:nvPr/>
          </p:nvGrpSpPr>
          <p:grpSpPr>
            <a:xfrm>
              <a:off x="7912545" y="5634017"/>
              <a:ext cx="658778" cy="649308"/>
              <a:chOff x="7912545" y="5634017"/>
              <a:chExt cx="658778" cy="649308"/>
            </a:xfrm>
          </p:grpSpPr>
          <p:sp>
            <p:nvSpPr>
              <p:cNvPr id="204" name="Retângulo: Cantos Arredondados 203">
                <a:extLst>
                  <a:ext uri="{FF2B5EF4-FFF2-40B4-BE49-F238E27FC236}">
                    <a16:creationId xmlns:a16="http://schemas.microsoft.com/office/drawing/2014/main" id="{42D40048-AAE0-EF77-8676-60DECFA37D08}"/>
                  </a:ext>
                </a:extLst>
              </p:cNvPr>
              <p:cNvSpPr/>
              <p:nvPr/>
            </p:nvSpPr>
            <p:spPr>
              <a:xfrm>
                <a:off x="7912545" y="5634017"/>
                <a:ext cx="658778" cy="649308"/>
              </a:xfrm>
              <a:prstGeom prst="roundRect">
                <a:avLst>
                  <a:gd name="adj" fmla="val 10443"/>
                </a:avLst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9">
                <a:extLst>
                  <a:ext uri="{FF2B5EF4-FFF2-40B4-BE49-F238E27FC236}">
                    <a16:creationId xmlns:a16="http://schemas.microsoft.com/office/drawing/2014/main" id="{BA841A2A-8694-63BB-948C-05E746232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856" y="5736589"/>
                <a:ext cx="312156" cy="414414"/>
              </a:xfrm>
              <a:custGeom>
                <a:avLst/>
                <a:gdLst>
                  <a:gd name="T0" fmla="*/ 138113 w 184"/>
                  <a:gd name="T1" fmla="*/ 0 h 244"/>
                  <a:gd name="T2" fmla="*/ 177144 w 184"/>
                  <a:gd name="T3" fmla="*/ 13025 h 244"/>
                  <a:gd name="T4" fmla="*/ 184150 w 184"/>
                  <a:gd name="T5" fmla="*/ 45088 h 244"/>
                  <a:gd name="T6" fmla="*/ 174142 w 184"/>
                  <a:gd name="T7" fmla="*/ 78152 h 244"/>
                  <a:gd name="T8" fmla="*/ 176143 w 184"/>
                  <a:gd name="T9" fmla="*/ 105204 h 244"/>
                  <a:gd name="T10" fmla="*/ 153125 w 184"/>
                  <a:gd name="T11" fmla="*/ 130253 h 244"/>
                  <a:gd name="T12" fmla="*/ 129105 w 184"/>
                  <a:gd name="T13" fmla="*/ 156304 h 244"/>
                  <a:gd name="T14" fmla="*/ 108088 w 184"/>
                  <a:gd name="T15" fmla="*/ 190370 h 244"/>
                  <a:gd name="T16" fmla="*/ 68055 w 184"/>
                  <a:gd name="T17" fmla="*/ 244475 h 244"/>
                  <a:gd name="T18" fmla="*/ 42034 w 184"/>
                  <a:gd name="T19" fmla="*/ 234456 h 244"/>
                  <a:gd name="T20" fmla="*/ 11009 w 184"/>
                  <a:gd name="T21" fmla="*/ 237461 h 244"/>
                  <a:gd name="T22" fmla="*/ 0 w 184"/>
                  <a:gd name="T23" fmla="*/ 202393 h 244"/>
                  <a:gd name="T24" fmla="*/ 11009 w 184"/>
                  <a:gd name="T25" fmla="*/ 183356 h 244"/>
                  <a:gd name="T26" fmla="*/ 60049 w 184"/>
                  <a:gd name="T27" fmla="*/ 145282 h 244"/>
                  <a:gd name="T28" fmla="*/ 71058 w 184"/>
                  <a:gd name="T29" fmla="*/ 67130 h 244"/>
                  <a:gd name="T30" fmla="*/ 95077 w 184"/>
                  <a:gd name="T31" fmla="*/ 0 h 244"/>
                  <a:gd name="T32" fmla="*/ 138113 w 184"/>
                  <a:gd name="T33" fmla="*/ 0 h 2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4" h="244">
                    <a:moveTo>
                      <a:pt x="138" y="0"/>
                    </a:moveTo>
                    <a:lnTo>
                      <a:pt x="177" y="13"/>
                    </a:lnTo>
                    <a:lnTo>
                      <a:pt x="184" y="45"/>
                    </a:lnTo>
                    <a:lnTo>
                      <a:pt x="174" y="78"/>
                    </a:lnTo>
                    <a:lnTo>
                      <a:pt x="176" y="105"/>
                    </a:lnTo>
                    <a:lnTo>
                      <a:pt x="153" y="130"/>
                    </a:lnTo>
                    <a:lnTo>
                      <a:pt x="129" y="156"/>
                    </a:lnTo>
                    <a:lnTo>
                      <a:pt x="108" y="190"/>
                    </a:lnTo>
                    <a:lnTo>
                      <a:pt x="68" y="244"/>
                    </a:lnTo>
                    <a:lnTo>
                      <a:pt x="42" y="234"/>
                    </a:lnTo>
                    <a:lnTo>
                      <a:pt x="11" y="237"/>
                    </a:lnTo>
                    <a:lnTo>
                      <a:pt x="0" y="202"/>
                    </a:lnTo>
                    <a:lnTo>
                      <a:pt x="11" y="183"/>
                    </a:lnTo>
                    <a:lnTo>
                      <a:pt x="60" y="145"/>
                    </a:lnTo>
                    <a:lnTo>
                      <a:pt x="71" y="67"/>
                    </a:lnTo>
                    <a:lnTo>
                      <a:pt x="95" y="0"/>
                    </a:lnTo>
                    <a:lnTo>
                      <a:pt x="138" y="0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</a:ln>
              <a:effectLst/>
            </p:spPr>
            <p:txBody>
              <a:bodyPr wrap="square" anchor="ctr">
                <a:noAutofit/>
              </a:bodyPr>
              <a:lstStyle/>
              <a:p>
                <a:pPr marL="228566" marR="0" lvl="0" indent="-228566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2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>
                      <a:alpha val="0"/>
                    </a:srgbClr>
                  </a:solidFill>
                  <a:effectLst/>
                  <a:uLnTx/>
                  <a:uFillTx/>
                  <a:latin typeface="Calibiri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0" name="CaixaDeTexto 209">
            <a:extLst>
              <a:ext uri="{FF2B5EF4-FFF2-40B4-BE49-F238E27FC236}">
                <a16:creationId xmlns:a16="http://schemas.microsoft.com/office/drawing/2014/main" id="{D55683CD-D0B7-51CB-E605-4209E0B7EB47}"/>
              </a:ext>
            </a:extLst>
          </p:cNvPr>
          <p:cNvSpPr txBox="1"/>
          <p:nvPr/>
        </p:nvSpPr>
        <p:spPr>
          <a:xfrm>
            <a:off x="114300" y="6553284"/>
            <a:ext cx="6395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rPr>
              <a:t>(*) Fonte: BRASSCOM, INSPER E FGV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02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ccel="48000" decel="5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2.59259E-6 L 1.25E-6 0.0588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-2.59259E-6 L 1.25E-6 0.0588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25E-6 -2.59259E-6 L 1.25E-6 0.0588 " pathEditMode="relative" rAng="0" ptsTypes="AA">
                                      <p:cBhvr>
                                        <p:cTn id="50" dur="750" spd="-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25E-6 -2.59259E-6 L 1.25E-6 0.0588 " pathEditMode="relative" rAng="0" ptsTypes="AA">
                                      <p:cBhvr>
                                        <p:cTn id="64" dur="75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875E-6 1.85185E-6 L 0.08268 1.85185E-6 " pathEditMode="relative" rAng="0" ptsTypes="AA">
                                      <p:cBhvr>
                                        <p:cTn id="69" dur="750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3" presetClass="path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1.875E-6 1.85185E-6 L 0.08268 1.85185E-6 " pathEditMode="relative" rAng="0" ptsTypes="AA">
                                      <p:cBhvr>
                                        <p:cTn id="74" dur="750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875E-6 1.85185E-6 L 0.08268 1.85185E-6 " pathEditMode="relative" rAng="0" ptsTypes="AA">
                                      <p:cBhvr>
                                        <p:cTn id="79" dur="750" spd="-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43" grpId="0"/>
      <p:bldP spid="143" grpId="1"/>
      <p:bldP spid="175" grpId="0"/>
      <p:bldP spid="177" grpId="0"/>
      <p:bldP spid="178" grpId="0"/>
      <p:bldP spid="179" grpId="0"/>
      <p:bldP spid="180" grpId="0"/>
      <p:bldP spid="181" grpId="0"/>
      <p:bldP spid="2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B1DA7E4-A5A8-4BF7-4E64-FB31BB36FE60}"/>
              </a:ext>
            </a:extLst>
          </p:cNvPr>
          <p:cNvSpPr/>
          <p:nvPr/>
        </p:nvSpPr>
        <p:spPr>
          <a:xfrm>
            <a:off x="5901690" y="3860851"/>
            <a:ext cx="4751796" cy="665429"/>
          </a:xfrm>
          <a:prstGeom prst="roundRect">
            <a:avLst>
              <a:gd name="adj" fmla="val 14726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F896611-0A4D-ECB7-881F-4A395C446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2"/>
          <a:stretch/>
        </p:blipFill>
        <p:spPr>
          <a:xfrm>
            <a:off x="0" y="0"/>
            <a:ext cx="12192000" cy="22479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BE04522-3924-0CD5-5805-1295380374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4824" r="23418" b="4824"/>
          <a:stretch/>
        </p:blipFill>
        <p:spPr>
          <a:xfrm>
            <a:off x="559708" y="609600"/>
            <a:ext cx="5511800" cy="6248400"/>
          </a:xfrm>
          <a:prstGeom prst="rect">
            <a:avLst/>
          </a:prstGeom>
          <a:effectLst/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938992A-9B64-3C0E-A528-FBAC844F1704}"/>
              </a:ext>
            </a:extLst>
          </p:cNvPr>
          <p:cNvSpPr txBox="1"/>
          <p:nvPr/>
        </p:nvSpPr>
        <p:spPr>
          <a:xfrm>
            <a:off x="6448391" y="3878420"/>
            <a:ext cx="4205095" cy="7534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 DE </a:t>
            </a:r>
            <a:endParaRPr kumimoji="0" lang="pt-BR" sz="5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D563397-F266-52F5-2F62-B88DDA10B3C5}"/>
              </a:ext>
            </a:extLst>
          </p:cNvPr>
          <p:cNvSpPr txBox="1"/>
          <p:nvPr/>
        </p:nvSpPr>
        <p:spPr>
          <a:xfrm>
            <a:off x="6448390" y="4536861"/>
            <a:ext cx="5743610" cy="80816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600" b="1" i="0" u="none" strike="noStrike" kern="120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VOLUNTARIADO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012A079-4BC7-9CAE-00F9-C5217CD4264D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20" name="Retângulo: Cantos Superiores Arredondados 19">
              <a:extLst>
                <a:ext uri="{FF2B5EF4-FFF2-40B4-BE49-F238E27FC236}">
                  <a16:creationId xmlns:a16="http://schemas.microsoft.com/office/drawing/2014/main" id="{D0437D92-0DDB-7A29-89D6-78253CF8F683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8814911C-6530-4E80-1E43-727C6266847D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22" name="Gráfico 6">
                <a:extLst>
                  <a:ext uri="{FF2B5EF4-FFF2-40B4-BE49-F238E27FC236}">
                    <a16:creationId xmlns:a16="http://schemas.microsoft.com/office/drawing/2014/main" id="{369452DB-3B00-6ACB-9CEB-FC3962F96B64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3F28931E-C00C-CF46-0F51-BD0D4926B21B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47BB518A-7D7A-71A6-0890-E32CA86FC53F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54836ECA-B0E5-221A-9D94-1C1F3D1FE6E2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orma Livre: Forma 48">
                  <a:extLst>
                    <a:ext uri="{FF2B5EF4-FFF2-40B4-BE49-F238E27FC236}">
                      <a16:creationId xmlns:a16="http://schemas.microsoft.com/office/drawing/2014/main" id="{56FA1835-7D1C-93A4-A4A4-FFB914728081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orma Livre: Forma 49">
                  <a:extLst>
                    <a:ext uri="{FF2B5EF4-FFF2-40B4-BE49-F238E27FC236}">
                      <a16:creationId xmlns:a16="http://schemas.microsoft.com/office/drawing/2014/main" id="{B58AC1DB-B2C1-5449-FD18-96835230E891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orma Livre: Forma 50">
                  <a:extLst>
                    <a:ext uri="{FF2B5EF4-FFF2-40B4-BE49-F238E27FC236}">
                      <a16:creationId xmlns:a16="http://schemas.microsoft.com/office/drawing/2014/main" id="{3E47F8D9-AFA0-CED9-172C-B1D4BF57A5D6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2" name="Gráfico 6">
                  <a:extLst>
                    <a:ext uri="{FF2B5EF4-FFF2-40B4-BE49-F238E27FC236}">
                      <a16:creationId xmlns:a16="http://schemas.microsoft.com/office/drawing/2014/main" id="{ADA705FA-8C4F-03E8-8137-5C666EE173EC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54" name="Forma Livre: Forma 53">
                    <a:extLst>
                      <a:ext uri="{FF2B5EF4-FFF2-40B4-BE49-F238E27FC236}">
                        <a16:creationId xmlns:a16="http://schemas.microsoft.com/office/drawing/2014/main" id="{63370277-E1E7-A478-C847-7AECAC8E2330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orma Livre: Forma 54">
                    <a:extLst>
                      <a:ext uri="{FF2B5EF4-FFF2-40B4-BE49-F238E27FC236}">
                        <a16:creationId xmlns:a16="http://schemas.microsoft.com/office/drawing/2014/main" id="{9F43F359-8558-ED6D-AF00-6251AB92BE64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6DC2B279-ADE5-051F-D76F-56269E9DE2BE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áfico 6">
                <a:extLst>
                  <a:ext uri="{FF2B5EF4-FFF2-40B4-BE49-F238E27FC236}">
                    <a16:creationId xmlns:a16="http://schemas.microsoft.com/office/drawing/2014/main" id="{F8F73C01-A71A-F7D5-C0EA-806BBB4023B1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3EDDC7A5-352C-E29A-D627-39F2F185BD95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19CB0ACD-7544-5BA8-0D0F-A4B27FA15DDA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80E66933-6BC8-8643-7DAE-DC56A0AD6C0A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orma Livre: Forma 36">
                  <a:extLst>
                    <a:ext uri="{FF2B5EF4-FFF2-40B4-BE49-F238E27FC236}">
                      <a16:creationId xmlns:a16="http://schemas.microsoft.com/office/drawing/2014/main" id="{9E5A5167-0CB5-1A37-BAB8-968CC2AB51D7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orma Livre: Forma 37">
                  <a:extLst>
                    <a:ext uri="{FF2B5EF4-FFF2-40B4-BE49-F238E27FC236}">
                      <a16:creationId xmlns:a16="http://schemas.microsoft.com/office/drawing/2014/main" id="{844FE9B0-A5EB-BB57-B5CA-05FB2B78D489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" name="Gráfico 6">
                  <a:extLst>
                    <a:ext uri="{FF2B5EF4-FFF2-40B4-BE49-F238E27FC236}">
                      <a16:creationId xmlns:a16="http://schemas.microsoft.com/office/drawing/2014/main" id="{F7ED5B59-F5A7-AF34-D40E-DDFB6557F3AA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44" name="Forma Livre: Forma 43">
                    <a:extLst>
                      <a:ext uri="{FF2B5EF4-FFF2-40B4-BE49-F238E27FC236}">
                        <a16:creationId xmlns:a16="http://schemas.microsoft.com/office/drawing/2014/main" id="{5791DEA6-EBB8-9E02-0D67-22ABCD413EE6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orma Livre: Forma 44">
                    <a:extLst>
                      <a:ext uri="{FF2B5EF4-FFF2-40B4-BE49-F238E27FC236}">
                        <a16:creationId xmlns:a16="http://schemas.microsoft.com/office/drawing/2014/main" id="{84949DAF-B06B-BB3F-8FF2-CF14A497F88B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BD157FEE-EF1C-C757-1152-CEF0AE29AEB4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9690A266-B669-90CC-5910-7599656F71AA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DDAF4322-85AF-0FFB-7CDB-AA424B5AA9FA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orma Livre: Forma 42">
                  <a:extLst>
                    <a:ext uri="{FF2B5EF4-FFF2-40B4-BE49-F238E27FC236}">
                      <a16:creationId xmlns:a16="http://schemas.microsoft.com/office/drawing/2014/main" id="{9D182E0D-705E-6C0A-874E-DF5CE3C44477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áfico 6">
                <a:extLst>
                  <a:ext uri="{FF2B5EF4-FFF2-40B4-BE49-F238E27FC236}">
                    <a16:creationId xmlns:a16="http://schemas.microsoft.com/office/drawing/2014/main" id="{C7A33D74-3C45-2C9F-96F1-2A41D48C28BA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08BDC102-4DE1-F7AC-3FCC-7DD7A4619EA5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88ECAA1C-0A30-1C33-5409-03B3D50A62DB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B3DF3408-5113-A948-2AA6-4BC3C9548C09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áfico 6">
                <a:extLst>
                  <a:ext uri="{FF2B5EF4-FFF2-40B4-BE49-F238E27FC236}">
                    <a16:creationId xmlns:a16="http://schemas.microsoft.com/office/drawing/2014/main" id="{C308490D-4551-2EC8-A64E-663033304043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99BADB22-70AF-3E17-9408-4050021BC36B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A6E7D4B0-EC7D-159D-716E-59D498CB89A5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993E97B9-EA74-2257-52EE-E97B60FACA22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280008EC-E281-0A9F-AF3C-730C48E57162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E9253B0E-7754-A3CB-A952-CE77A71B8F7A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D4B17985-110D-7C15-2129-9B786BB9B98E}"/>
              </a:ext>
            </a:extLst>
          </p:cNvPr>
          <p:cNvCxnSpPr>
            <a:cxnSpLocks/>
          </p:cNvCxnSpPr>
          <p:nvPr/>
        </p:nvCxnSpPr>
        <p:spPr>
          <a:xfrm>
            <a:off x="10411341" y="5276631"/>
            <a:ext cx="622300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7" name="Gráfico 279">
            <a:extLst>
              <a:ext uri="{FF2B5EF4-FFF2-40B4-BE49-F238E27FC236}">
                <a16:creationId xmlns:a16="http://schemas.microsoft.com/office/drawing/2014/main" id="{D2EAD4E0-7F07-634F-0794-2E221D6753AA}"/>
              </a:ext>
            </a:extLst>
          </p:cNvPr>
          <p:cNvGrpSpPr/>
          <p:nvPr/>
        </p:nvGrpSpPr>
        <p:grpSpPr>
          <a:xfrm>
            <a:off x="6501733" y="2904827"/>
            <a:ext cx="670591" cy="764584"/>
            <a:chOff x="9374544" y="935037"/>
            <a:chExt cx="586179" cy="668341"/>
          </a:xfrm>
          <a:solidFill>
            <a:srgbClr val="660099"/>
          </a:solidFill>
        </p:grpSpPr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42F881DF-F981-378F-7554-D974D9CC7BC9}"/>
                </a:ext>
              </a:extLst>
            </p:cNvPr>
            <p:cNvSpPr/>
            <p:nvPr/>
          </p:nvSpPr>
          <p:spPr>
            <a:xfrm>
              <a:off x="9419738" y="1216799"/>
              <a:ext cx="495789" cy="127244"/>
            </a:xfrm>
            <a:custGeom>
              <a:avLst/>
              <a:gdLst>
                <a:gd name="connsiteX0" fmla="*/ 247951 w 495789"/>
                <a:gd name="connsiteY0" fmla="*/ 127244 h 127244"/>
                <a:gd name="connsiteX1" fmla="*/ 29416 w 495789"/>
                <a:gd name="connsiteY1" fmla="*/ 22992 h 127244"/>
                <a:gd name="connsiteX2" fmla="*/ 22541 w 495789"/>
                <a:gd name="connsiteY2" fmla="*/ 27275 h 127244"/>
                <a:gd name="connsiteX3" fmla="*/ 22541 w 495789"/>
                <a:gd name="connsiteY3" fmla="*/ 56014 h 127244"/>
                <a:gd name="connsiteX4" fmla="*/ 0 w 495789"/>
                <a:gd name="connsiteY4" fmla="*/ 56014 h 127244"/>
                <a:gd name="connsiteX5" fmla="*/ 0 w 495789"/>
                <a:gd name="connsiteY5" fmla="*/ 27275 h 127244"/>
                <a:gd name="connsiteX6" fmla="*/ 27275 w 495789"/>
                <a:gd name="connsiteY6" fmla="*/ 0 h 127244"/>
                <a:gd name="connsiteX7" fmla="*/ 38996 w 495789"/>
                <a:gd name="connsiteY7" fmla="*/ 2705 h 127244"/>
                <a:gd name="connsiteX8" fmla="*/ 247951 w 495789"/>
                <a:gd name="connsiteY8" fmla="*/ 102336 h 127244"/>
                <a:gd name="connsiteX9" fmla="*/ 456794 w 495789"/>
                <a:gd name="connsiteY9" fmla="*/ 2705 h 127244"/>
                <a:gd name="connsiteX10" fmla="*/ 468516 w 495789"/>
                <a:gd name="connsiteY10" fmla="*/ 0 h 127244"/>
                <a:gd name="connsiteX11" fmla="*/ 495790 w 495789"/>
                <a:gd name="connsiteY11" fmla="*/ 27275 h 127244"/>
                <a:gd name="connsiteX12" fmla="*/ 495790 w 495789"/>
                <a:gd name="connsiteY12" fmla="*/ 56014 h 127244"/>
                <a:gd name="connsiteX13" fmla="*/ 473249 w 495789"/>
                <a:gd name="connsiteY13" fmla="*/ 56014 h 127244"/>
                <a:gd name="connsiteX14" fmla="*/ 473249 w 495789"/>
                <a:gd name="connsiteY14" fmla="*/ 27275 h 127244"/>
                <a:gd name="connsiteX15" fmla="*/ 466487 w 495789"/>
                <a:gd name="connsiteY15" fmla="*/ 22992 h 127244"/>
                <a:gd name="connsiteX16" fmla="*/ 247839 w 495789"/>
                <a:gd name="connsiteY16" fmla="*/ 127244 h 12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5789" h="127244">
                  <a:moveTo>
                    <a:pt x="247951" y="127244"/>
                  </a:moveTo>
                  <a:lnTo>
                    <a:pt x="29416" y="22992"/>
                  </a:lnTo>
                  <a:cubicBezTo>
                    <a:pt x="26486" y="21639"/>
                    <a:pt x="22654" y="24006"/>
                    <a:pt x="22541" y="27275"/>
                  </a:cubicBezTo>
                  <a:lnTo>
                    <a:pt x="22541" y="56014"/>
                  </a:lnTo>
                  <a:lnTo>
                    <a:pt x="0" y="56014"/>
                  </a:lnTo>
                  <a:lnTo>
                    <a:pt x="0" y="27275"/>
                  </a:lnTo>
                  <a:cubicBezTo>
                    <a:pt x="0" y="12285"/>
                    <a:pt x="12285" y="0"/>
                    <a:pt x="27275" y="0"/>
                  </a:cubicBezTo>
                  <a:cubicBezTo>
                    <a:pt x="31332" y="0"/>
                    <a:pt x="35390" y="902"/>
                    <a:pt x="38996" y="2705"/>
                  </a:cubicBezTo>
                  <a:lnTo>
                    <a:pt x="247951" y="102336"/>
                  </a:lnTo>
                  <a:lnTo>
                    <a:pt x="456794" y="2705"/>
                  </a:lnTo>
                  <a:cubicBezTo>
                    <a:pt x="460513" y="902"/>
                    <a:pt x="464458" y="0"/>
                    <a:pt x="468516" y="0"/>
                  </a:cubicBezTo>
                  <a:cubicBezTo>
                    <a:pt x="483618" y="0"/>
                    <a:pt x="495790" y="12285"/>
                    <a:pt x="495790" y="27275"/>
                  </a:cubicBezTo>
                  <a:lnTo>
                    <a:pt x="495790" y="56014"/>
                  </a:lnTo>
                  <a:lnTo>
                    <a:pt x="473249" y="56014"/>
                  </a:lnTo>
                  <a:lnTo>
                    <a:pt x="473249" y="27275"/>
                  </a:lnTo>
                  <a:cubicBezTo>
                    <a:pt x="473249" y="23894"/>
                    <a:pt x="469305" y="21527"/>
                    <a:pt x="466487" y="22992"/>
                  </a:cubicBezTo>
                  <a:lnTo>
                    <a:pt x="247839" y="127244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00725C73-2476-B0DB-4FE4-DDB3781889F9}"/>
                </a:ext>
              </a:extLst>
            </p:cNvPr>
            <p:cNvSpPr/>
            <p:nvPr/>
          </p:nvSpPr>
          <p:spPr>
            <a:xfrm rot="-2680801">
              <a:off x="9852349" y="1085493"/>
              <a:ext cx="44405" cy="22541"/>
            </a:xfrm>
            <a:custGeom>
              <a:avLst/>
              <a:gdLst>
                <a:gd name="connsiteX0" fmla="*/ 0 w 44405"/>
                <a:gd name="connsiteY0" fmla="*/ 0 h 22541"/>
                <a:gd name="connsiteX1" fmla="*/ 44406 w 44405"/>
                <a:gd name="connsiteY1" fmla="*/ 0 h 22541"/>
                <a:gd name="connsiteX2" fmla="*/ 44406 w 44405"/>
                <a:gd name="connsiteY2" fmla="*/ 22541 h 22541"/>
                <a:gd name="connsiteX3" fmla="*/ 0 w 44405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05" h="22541">
                  <a:moveTo>
                    <a:pt x="0" y="0"/>
                  </a:moveTo>
                  <a:lnTo>
                    <a:pt x="44406" y="0"/>
                  </a:lnTo>
                  <a:lnTo>
                    <a:pt x="44406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54E519AB-DDBE-E3AE-2202-B80DC76581A0}"/>
                </a:ext>
              </a:extLst>
            </p:cNvPr>
            <p:cNvSpPr/>
            <p:nvPr/>
          </p:nvSpPr>
          <p:spPr>
            <a:xfrm rot="-3657600">
              <a:off x="9785275" y="1036193"/>
              <a:ext cx="45983" cy="22541"/>
            </a:xfrm>
            <a:custGeom>
              <a:avLst/>
              <a:gdLst>
                <a:gd name="connsiteX0" fmla="*/ 0 w 45983"/>
                <a:gd name="connsiteY0" fmla="*/ 0 h 22541"/>
                <a:gd name="connsiteX1" fmla="*/ 45984 w 45983"/>
                <a:gd name="connsiteY1" fmla="*/ 0 h 22541"/>
                <a:gd name="connsiteX2" fmla="*/ 45984 w 45983"/>
                <a:gd name="connsiteY2" fmla="*/ 22541 h 22541"/>
                <a:gd name="connsiteX3" fmla="*/ 0 w 45983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83" h="22541">
                  <a:moveTo>
                    <a:pt x="0" y="0"/>
                  </a:moveTo>
                  <a:lnTo>
                    <a:pt x="45984" y="0"/>
                  </a:lnTo>
                  <a:lnTo>
                    <a:pt x="45984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408B50C2-447E-3CCF-D696-65AC78A51833}"/>
                </a:ext>
              </a:extLst>
            </p:cNvPr>
            <p:cNvSpPr/>
            <p:nvPr/>
          </p:nvSpPr>
          <p:spPr>
            <a:xfrm rot="-1877999">
              <a:off x="9891767" y="1145359"/>
              <a:ext cx="47448" cy="22541"/>
            </a:xfrm>
            <a:custGeom>
              <a:avLst/>
              <a:gdLst>
                <a:gd name="connsiteX0" fmla="*/ 0 w 47448"/>
                <a:gd name="connsiteY0" fmla="*/ 0 h 22541"/>
                <a:gd name="connsiteX1" fmla="*/ 47449 w 47448"/>
                <a:gd name="connsiteY1" fmla="*/ 0 h 22541"/>
                <a:gd name="connsiteX2" fmla="*/ 47449 w 47448"/>
                <a:gd name="connsiteY2" fmla="*/ 22541 h 22541"/>
                <a:gd name="connsiteX3" fmla="*/ 0 w 47448"/>
                <a:gd name="connsiteY3" fmla="*/ 22541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8" h="22541">
                  <a:moveTo>
                    <a:pt x="0" y="0"/>
                  </a:moveTo>
                  <a:lnTo>
                    <a:pt x="47449" y="0"/>
                  </a:lnTo>
                  <a:lnTo>
                    <a:pt x="47449" y="22541"/>
                  </a:lnTo>
                  <a:lnTo>
                    <a:pt x="0" y="2254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5ADD9890-B22D-5B2C-C9BE-787E775C737D}"/>
                </a:ext>
              </a:extLst>
            </p:cNvPr>
            <p:cNvSpPr/>
            <p:nvPr/>
          </p:nvSpPr>
          <p:spPr>
            <a:xfrm>
              <a:off x="9374544" y="1250724"/>
              <a:ext cx="586179" cy="352654"/>
            </a:xfrm>
            <a:custGeom>
              <a:avLst/>
              <a:gdLst>
                <a:gd name="connsiteX0" fmla="*/ 293146 w 586179"/>
                <a:gd name="connsiteY0" fmla="*/ 352542 h 352654"/>
                <a:gd name="connsiteX1" fmla="*/ 112029 w 586179"/>
                <a:gd name="connsiteY1" fmla="*/ 265421 h 352654"/>
                <a:gd name="connsiteX2" fmla="*/ 84529 w 586179"/>
                <a:gd name="connsiteY2" fmla="*/ 236455 h 352654"/>
                <a:gd name="connsiteX3" fmla="*/ 2367 w 586179"/>
                <a:gd name="connsiteY3" fmla="*/ 40912 h 352654"/>
                <a:gd name="connsiteX4" fmla="*/ 0 w 586179"/>
                <a:gd name="connsiteY4" fmla="*/ 29529 h 352654"/>
                <a:gd name="connsiteX5" fmla="*/ 29642 w 586179"/>
                <a:gd name="connsiteY5" fmla="*/ 0 h 352654"/>
                <a:gd name="connsiteX6" fmla="*/ 42603 w 586179"/>
                <a:gd name="connsiteY6" fmla="*/ 2930 h 352654"/>
                <a:gd name="connsiteX7" fmla="*/ 293146 w 586179"/>
                <a:gd name="connsiteY7" fmla="*/ 124765 h 352654"/>
                <a:gd name="connsiteX8" fmla="*/ 543690 w 586179"/>
                <a:gd name="connsiteY8" fmla="*/ 2930 h 352654"/>
                <a:gd name="connsiteX9" fmla="*/ 556651 w 586179"/>
                <a:gd name="connsiteY9" fmla="*/ 0 h 352654"/>
                <a:gd name="connsiteX10" fmla="*/ 586180 w 586179"/>
                <a:gd name="connsiteY10" fmla="*/ 29529 h 352654"/>
                <a:gd name="connsiteX11" fmla="*/ 583813 w 586179"/>
                <a:gd name="connsiteY11" fmla="*/ 41025 h 352654"/>
                <a:gd name="connsiteX12" fmla="*/ 501651 w 586179"/>
                <a:gd name="connsiteY12" fmla="*/ 236568 h 352654"/>
                <a:gd name="connsiteX13" fmla="*/ 474151 w 586179"/>
                <a:gd name="connsiteY13" fmla="*/ 265533 h 352654"/>
                <a:gd name="connsiteX14" fmla="*/ 293033 w 586179"/>
                <a:gd name="connsiteY14" fmla="*/ 352654 h 352654"/>
                <a:gd name="connsiteX15" fmla="*/ 29754 w 586179"/>
                <a:gd name="connsiteY15" fmla="*/ 22428 h 352654"/>
                <a:gd name="connsiteX16" fmla="*/ 22654 w 586179"/>
                <a:gd name="connsiteY16" fmla="*/ 29416 h 352654"/>
                <a:gd name="connsiteX17" fmla="*/ 23217 w 586179"/>
                <a:gd name="connsiteY17" fmla="*/ 32121 h 352654"/>
                <a:gd name="connsiteX18" fmla="*/ 105379 w 586179"/>
                <a:gd name="connsiteY18" fmla="*/ 227664 h 352654"/>
                <a:gd name="connsiteX19" fmla="*/ 121834 w 586179"/>
                <a:gd name="connsiteY19" fmla="*/ 245021 h 352654"/>
                <a:gd name="connsiteX20" fmla="*/ 293146 w 586179"/>
                <a:gd name="connsiteY20" fmla="*/ 327521 h 352654"/>
                <a:gd name="connsiteX21" fmla="*/ 464458 w 586179"/>
                <a:gd name="connsiteY21" fmla="*/ 245021 h 352654"/>
                <a:gd name="connsiteX22" fmla="*/ 480913 w 586179"/>
                <a:gd name="connsiteY22" fmla="*/ 227664 h 352654"/>
                <a:gd name="connsiteX23" fmla="*/ 563075 w 586179"/>
                <a:gd name="connsiteY23" fmla="*/ 32121 h 352654"/>
                <a:gd name="connsiteX24" fmla="*/ 563639 w 586179"/>
                <a:gd name="connsiteY24" fmla="*/ 29416 h 352654"/>
                <a:gd name="connsiteX25" fmla="*/ 553495 w 586179"/>
                <a:gd name="connsiteY25" fmla="*/ 23105 h 352654"/>
                <a:gd name="connsiteX26" fmla="*/ 293146 w 586179"/>
                <a:gd name="connsiteY26" fmla="*/ 149672 h 352654"/>
                <a:gd name="connsiteX27" fmla="*/ 32797 w 586179"/>
                <a:gd name="connsiteY27" fmla="*/ 23105 h 352654"/>
                <a:gd name="connsiteX28" fmla="*/ 29754 w 586179"/>
                <a:gd name="connsiteY28" fmla="*/ 22428 h 35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6179" h="352654">
                  <a:moveTo>
                    <a:pt x="293146" y="352542"/>
                  </a:moveTo>
                  <a:lnTo>
                    <a:pt x="112029" y="265421"/>
                  </a:lnTo>
                  <a:cubicBezTo>
                    <a:pt x="99631" y="259447"/>
                    <a:pt x="89826" y="249191"/>
                    <a:pt x="84529" y="236455"/>
                  </a:cubicBezTo>
                  <a:lnTo>
                    <a:pt x="2367" y="40912"/>
                  </a:lnTo>
                  <a:cubicBezTo>
                    <a:pt x="789" y="37305"/>
                    <a:pt x="0" y="33473"/>
                    <a:pt x="0" y="29529"/>
                  </a:cubicBezTo>
                  <a:cubicBezTo>
                    <a:pt x="0" y="13187"/>
                    <a:pt x="13299" y="0"/>
                    <a:pt x="29642" y="0"/>
                  </a:cubicBezTo>
                  <a:cubicBezTo>
                    <a:pt x="34150" y="0"/>
                    <a:pt x="38545" y="1014"/>
                    <a:pt x="42603" y="2930"/>
                  </a:cubicBezTo>
                  <a:lnTo>
                    <a:pt x="293146" y="124765"/>
                  </a:lnTo>
                  <a:lnTo>
                    <a:pt x="543690" y="2930"/>
                  </a:lnTo>
                  <a:cubicBezTo>
                    <a:pt x="547634" y="1014"/>
                    <a:pt x="552143" y="0"/>
                    <a:pt x="556651" y="0"/>
                  </a:cubicBezTo>
                  <a:cubicBezTo>
                    <a:pt x="572993" y="0"/>
                    <a:pt x="586180" y="13299"/>
                    <a:pt x="586180" y="29529"/>
                  </a:cubicBezTo>
                  <a:cubicBezTo>
                    <a:pt x="586180" y="33473"/>
                    <a:pt x="585391" y="37418"/>
                    <a:pt x="583813" y="41025"/>
                  </a:cubicBezTo>
                  <a:lnTo>
                    <a:pt x="501651" y="236568"/>
                  </a:lnTo>
                  <a:cubicBezTo>
                    <a:pt x="496354" y="249304"/>
                    <a:pt x="486548" y="259560"/>
                    <a:pt x="474151" y="265533"/>
                  </a:cubicBezTo>
                  <a:lnTo>
                    <a:pt x="293033" y="352654"/>
                  </a:lnTo>
                  <a:close/>
                  <a:moveTo>
                    <a:pt x="29754" y="22428"/>
                  </a:moveTo>
                  <a:cubicBezTo>
                    <a:pt x="25922" y="22428"/>
                    <a:pt x="22654" y="25584"/>
                    <a:pt x="22654" y="29416"/>
                  </a:cubicBezTo>
                  <a:cubicBezTo>
                    <a:pt x="22654" y="30318"/>
                    <a:pt x="22879" y="31219"/>
                    <a:pt x="23217" y="32121"/>
                  </a:cubicBezTo>
                  <a:lnTo>
                    <a:pt x="105379" y="227664"/>
                  </a:lnTo>
                  <a:cubicBezTo>
                    <a:pt x="108535" y="235328"/>
                    <a:pt x="114396" y="241414"/>
                    <a:pt x="121834" y="245021"/>
                  </a:cubicBezTo>
                  <a:lnTo>
                    <a:pt x="293146" y="327521"/>
                  </a:lnTo>
                  <a:lnTo>
                    <a:pt x="464458" y="245021"/>
                  </a:lnTo>
                  <a:cubicBezTo>
                    <a:pt x="471897" y="241414"/>
                    <a:pt x="477757" y="235328"/>
                    <a:pt x="480913" y="227664"/>
                  </a:cubicBezTo>
                  <a:lnTo>
                    <a:pt x="563075" y="32121"/>
                  </a:lnTo>
                  <a:cubicBezTo>
                    <a:pt x="563413" y="31219"/>
                    <a:pt x="563639" y="30318"/>
                    <a:pt x="563639" y="29416"/>
                  </a:cubicBezTo>
                  <a:cubicBezTo>
                    <a:pt x="563639" y="24457"/>
                    <a:pt x="557891" y="20963"/>
                    <a:pt x="553495" y="23105"/>
                  </a:cubicBezTo>
                  <a:lnTo>
                    <a:pt x="293146" y="149672"/>
                  </a:lnTo>
                  <a:lnTo>
                    <a:pt x="32797" y="23105"/>
                  </a:lnTo>
                  <a:cubicBezTo>
                    <a:pt x="31896" y="22654"/>
                    <a:pt x="30769" y="22428"/>
                    <a:pt x="29754" y="22428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9DCEDF4D-0BD6-B251-1E6D-F677A5A99F0A}"/>
                </a:ext>
              </a:extLst>
            </p:cNvPr>
            <p:cNvSpPr/>
            <p:nvPr/>
          </p:nvSpPr>
          <p:spPr>
            <a:xfrm>
              <a:off x="9603222" y="1186144"/>
              <a:ext cx="128934" cy="80358"/>
            </a:xfrm>
            <a:custGeom>
              <a:avLst/>
              <a:gdLst>
                <a:gd name="connsiteX0" fmla="*/ 64467 w 128934"/>
                <a:gd name="connsiteY0" fmla="*/ 80359 h 80358"/>
                <a:gd name="connsiteX1" fmla="*/ 0 w 128934"/>
                <a:gd name="connsiteY1" fmla="*/ 16004 h 80358"/>
                <a:gd name="connsiteX2" fmla="*/ 16004 w 128934"/>
                <a:gd name="connsiteY2" fmla="*/ 0 h 80358"/>
                <a:gd name="connsiteX3" fmla="*/ 64467 w 128934"/>
                <a:gd name="connsiteY3" fmla="*/ 48576 h 80358"/>
                <a:gd name="connsiteX4" fmla="*/ 112930 w 128934"/>
                <a:gd name="connsiteY4" fmla="*/ 0 h 80358"/>
                <a:gd name="connsiteX5" fmla="*/ 128935 w 128934"/>
                <a:gd name="connsiteY5" fmla="*/ 16004 h 80358"/>
                <a:gd name="connsiteX6" fmla="*/ 64467 w 128934"/>
                <a:gd name="connsiteY6" fmla="*/ 80359 h 8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934" h="80358">
                  <a:moveTo>
                    <a:pt x="64467" y="80359"/>
                  </a:moveTo>
                  <a:lnTo>
                    <a:pt x="0" y="16004"/>
                  </a:lnTo>
                  <a:lnTo>
                    <a:pt x="16004" y="0"/>
                  </a:lnTo>
                  <a:lnTo>
                    <a:pt x="64467" y="48576"/>
                  </a:lnTo>
                  <a:lnTo>
                    <a:pt x="112930" y="0"/>
                  </a:lnTo>
                  <a:lnTo>
                    <a:pt x="128935" y="16004"/>
                  </a:lnTo>
                  <a:lnTo>
                    <a:pt x="64467" y="80359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1777BB0F-683B-B67B-CD85-ACE9907438F8}"/>
                </a:ext>
              </a:extLst>
            </p:cNvPr>
            <p:cNvSpPr/>
            <p:nvPr/>
          </p:nvSpPr>
          <p:spPr>
            <a:xfrm>
              <a:off x="9512607" y="1137906"/>
              <a:ext cx="132541" cy="131076"/>
            </a:xfrm>
            <a:custGeom>
              <a:avLst/>
              <a:gdLst>
                <a:gd name="connsiteX0" fmla="*/ 17357 w 132541"/>
                <a:gd name="connsiteY0" fmla="*/ 131076 h 131076"/>
                <a:gd name="connsiteX1" fmla="*/ 0 w 132541"/>
                <a:gd name="connsiteY1" fmla="*/ 116650 h 131076"/>
                <a:gd name="connsiteX2" fmla="*/ 35953 w 132541"/>
                <a:gd name="connsiteY2" fmla="*/ 73484 h 131076"/>
                <a:gd name="connsiteX3" fmla="*/ 96588 w 132541"/>
                <a:gd name="connsiteY3" fmla="*/ 45082 h 131076"/>
                <a:gd name="connsiteX4" fmla="*/ 110000 w 132541"/>
                <a:gd name="connsiteY4" fmla="*/ 31670 h 131076"/>
                <a:gd name="connsiteX5" fmla="*/ 110000 w 132541"/>
                <a:gd name="connsiteY5" fmla="*/ 0 h 131076"/>
                <a:gd name="connsiteX6" fmla="*/ 132541 w 132541"/>
                <a:gd name="connsiteY6" fmla="*/ 0 h 131076"/>
                <a:gd name="connsiteX7" fmla="*/ 132541 w 132541"/>
                <a:gd name="connsiteY7" fmla="*/ 31670 h 131076"/>
                <a:gd name="connsiteX8" fmla="*/ 96588 w 132541"/>
                <a:gd name="connsiteY8" fmla="*/ 67623 h 131076"/>
                <a:gd name="connsiteX9" fmla="*/ 53310 w 132541"/>
                <a:gd name="connsiteY9" fmla="*/ 87910 h 131076"/>
                <a:gd name="connsiteX10" fmla="*/ 17357 w 132541"/>
                <a:gd name="connsiteY10" fmla="*/ 131076 h 13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541" h="131076">
                  <a:moveTo>
                    <a:pt x="17357" y="131076"/>
                  </a:moveTo>
                  <a:lnTo>
                    <a:pt x="0" y="116650"/>
                  </a:lnTo>
                  <a:lnTo>
                    <a:pt x="35953" y="73484"/>
                  </a:lnTo>
                  <a:cubicBezTo>
                    <a:pt x="50943" y="55451"/>
                    <a:pt x="73033" y="45082"/>
                    <a:pt x="96588" y="45082"/>
                  </a:cubicBezTo>
                  <a:cubicBezTo>
                    <a:pt x="104027" y="45082"/>
                    <a:pt x="110000" y="39109"/>
                    <a:pt x="110000" y="31670"/>
                  </a:cubicBezTo>
                  <a:lnTo>
                    <a:pt x="110000" y="0"/>
                  </a:lnTo>
                  <a:lnTo>
                    <a:pt x="132541" y="0"/>
                  </a:lnTo>
                  <a:lnTo>
                    <a:pt x="132541" y="31670"/>
                  </a:lnTo>
                  <a:cubicBezTo>
                    <a:pt x="132541" y="51506"/>
                    <a:pt x="116425" y="67623"/>
                    <a:pt x="96588" y="67623"/>
                  </a:cubicBezTo>
                  <a:cubicBezTo>
                    <a:pt x="79795" y="67623"/>
                    <a:pt x="64017" y="75062"/>
                    <a:pt x="53310" y="87910"/>
                  </a:cubicBezTo>
                  <a:lnTo>
                    <a:pt x="17357" y="131076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3B2A83F2-46AF-02C1-3936-4C7A6C6C2961}"/>
                </a:ext>
              </a:extLst>
            </p:cNvPr>
            <p:cNvSpPr/>
            <p:nvPr/>
          </p:nvSpPr>
          <p:spPr>
            <a:xfrm>
              <a:off x="9690231" y="1137906"/>
              <a:ext cx="132541" cy="131076"/>
            </a:xfrm>
            <a:custGeom>
              <a:avLst/>
              <a:gdLst>
                <a:gd name="connsiteX0" fmla="*/ 115185 w 132541"/>
                <a:gd name="connsiteY0" fmla="*/ 131076 h 131076"/>
                <a:gd name="connsiteX1" fmla="*/ 79232 w 132541"/>
                <a:gd name="connsiteY1" fmla="*/ 87910 h 131076"/>
                <a:gd name="connsiteX2" fmla="*/ 35953 w 132541"/>
                <a:gd name="connsiteY2" fmla="*/ 67623 h 131076"/>
                <a:gd name="connsiteX3" fmla="*/ 0 w 132541"/>
                <a:gd name="connsiteY3" fmla="*/ 31670 h 131076"/>
                <a:gd name="connsiteX4" fmla="*/ 0 w 132541"/>
                <a:gd name="connsiteY4" fmla="*/ 0 h 131076"/>
                <a:gd name="connsiteX5" fmla="*/ 22541 w 132541"/>
                <a:gd name="connsiteY5" fmla="*/ 0 h 131076"/>
                <a:gd name="connsiteX6" fmla="*/ 22541 w 132541"/>
                <a:gd name="connsiteY6" fmla="*/ 31670 h 131076"/>
                <a:gd name="connsiteX7" fmla="*/ 35953 w 132541"/>
                <a:gd name="connsiteY7" fmla="*/ 45082 h 131076"/>
                <a:gd name="connsiteX8" fmla="*/ 96588 w 132541"/>
                <a:gd name="connsiteY8" fmla="*/ 73484 h 131076"/>
                <a:gd name="connsiteX9" fmla="*/ 132541 w 132541"/>
                <a:gd name="connsiteY9" fmla="*/ 116650 h 131076"/>
                <a:gd name="connsiteX10" fmla="*/ 115185 w 132541"/>
                <a:gd name="connsiteY10" fmla="*/ 131076 h 13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541" h="131076">
                  <a:moveTo>
                    <a:pt x="115185" y="131076"/>
                  </a:moveTo>
                  <a:lnTo>
                    <a:pt x="79232" y="87910"/>
                  </a:lnTo>
                  <a:cubicBezTo>
                    <a:pt x="68525" y="75062"/>
                    <a:pt x="52746" y="67623"/>
                    <a:pt x="35953" y="67623"/>
                  </a:cubicBezTo>
                  <a:cubicBezTo>
                    <a:pt x="16117" y="67623"/>
                    <a:pt x="0" y="51506"/>
                    <a:pt x="0" y="31670"/>
                  </a:cubicBezTo>
                  <a:lnTo>
                    <a:pt x="0" y="0"/>
                  </a:lnTo>
                  <a:lnTo>
                    <a:pt x="22541" y="0"/>
                  </a:lnTo>
                  <a:lnTo>
                    <a:pt x="22541" y="31670"/>
                  </a:lnTo>
                  <a:cubicBezTo>
                    <a:pt x="22541" y="39109"/>
                    <a:pt x="28514" y="45082"/>
                    <a:pt x="35953" y="45082"/>
                  </a:cubicBezTo>
                  <a:cubicBezTo>
                    <a:pt x="59396" y="45082"/>
                    <a:pt x="81486" y="55451"/>
                    <a:pt x="96588" y="73484"/>
                  </a:cubicBezTo>
                  <a:lnTo>
                    <a:pt x="132541" y="116650"/>
                  </a:lnTo>
                  <a:lnTo>
                    <a:pt x="115185" y="131076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AD0E5896-8FD3-7AB3-B931-FDE4F9763B81}"/>
                </a:ext>
              </a:extLst>
            </p:cNvPr>
            <p:cNvSpPr/>
            <p:nvPr/>
          </p:nvSpPr>
          <p:spPr>
            <a:xfrm>
              <a:off x="9577526" y="935037"/>
              <a:ext cx="180328" cy="225410"/>
            </a:xfrm>
            <a:custGeom>
              <a:avLst/>
              <a:gdLst>
                <a:gd name="connsiteX0" fmla="*/ 90164 w 180328"/>
                <a:gd name="connsiteY0" fmla="*/ 225410 h 225410"/>
                <a:gd name="connsiteX1" fmla="*/ 22541 w 180328"/>
                <a:gd name="connsiteY1" fmla="*/ 157787 h 225410"/>
                <a:gd name="connsiteX2" fmla="*/ 22541 w 180328"/>
                <a:gd name="connsiteY2" fmla="*/ 137500 h 225410"/>
                <a:gd name="connsiteX3" fmla="*/ 0 w 180328"/>
                <a:gd name="connsiteY3" fmla="*/ 78894 h 225410"/>
                <a:gd name="connsiteX4" fmla="*/ 73258 w 180328"/>
                <a:gd name="connsiteY4" fmla="*/ 0 h 225410"/>
                <a:gd name="connsiteX5" fmla="*/ 103689 w 180328"/>
                <a:gd name="connsiteY5" fmla="*/ 7100 h 225410"/>
                <a:gd name="connsiteX6" fmla="*/ 129498 w 180328"/>
                <a:gd name="connsiteY6" fmla="*/ 19723 h 225410"/>
                <a:gd name="connsiteX7" fmla="*/ 140881 w 180328"/>
                <a:gd name="connsiteY7" fmla="*/ 22428 h 225410"/>
                <a:gd name="connsiteX8" fmla="*/ 155421 w 180328"/>
                <a:gd name="connsiteY8" fmla="*/ 14088 h 225410"/>
                <a:gd name="connsiteX9" fmla="*/ 166240 w 180328"/>
                <a:gd name="connsiteY9" fmla="*/ 4170 h 225410"/>
                <a:gd name="connsiteX10" fmla="*/ 173003 w 180328"/>
                <a:gd name="connsiteY10" fmla="*/ 17131 h 225410"/>
                <a:gd name="connsiteX11" fmla="*/ 180328 w 180328"/>
                <a:gd name="connsiteY11" fmla="*/ 44969 h 225410"/>
                <a:gd name="connsiteX12" fmla="*/ 123976 w 180328"/>
                <a:gd name="connsiteY12" fmla="*/ 112592 h 225410"/>
                <a:gd name="connsiteX13" fmla="*/ 42039 w 180328"/>
                <a:gd name="connsiteY13" fmla="*/ 75625 h 225410"/>
                <a:gd name="connsiteX14" fmla="*/ 59283 w 180328"/>
                <a:gd name="connsiteY14" fmla="*/ 61086 h 225410"/>
                <a:gd name="connsiteX15" fmla="*/ 123976 w 180328"/>
                <a:gd name="connsiteY15" fmla="*/ 90164 h 225410"/>
                <a:gd name="connsiteX16" fmla="*/ 157787 w 180328"/>
                <a:gd name="connsiteY16" fmla="*/ 45082 h 225410"/>
                <a:gd name="connsiteX17" fmla="*/ 157449 w 180328"/>
                <a:gd name="connsiteY17" fmla="*/ 41137 h 225410"/>
                <a:gd name="connsiteX18" fmla="*/ 140881 w 180328"/>
                <a:gd name="connsiteY18" fmla="*/ 45082 h 225410"/>
                <a:gd name="connsiteX19" fmla="*/ 119468 w 180328"/>
                <a:gd name="connsiteY19" fmla="*/ 40010 h 225410"/>
                <a:gd name="connsiteX20" fmla="*/ 93658 w 180328"/>
                <a:gd name="connsiteY20" fmla="*/ 27387 h 225410"/>
                <a:gd name="connsiteX21" fmla="*/ 73146 w 180328"/>
                <a:gd name="connsiteY21" fmla="*/ 22541 h 225410"/>
                <a:gd name="connsiteX22" fmla="*/ 22428 w 180328"/>
                <a:gd name="connsiteY22" fmla="*/ 78894 h 225410"/>
                <a:gd name="connsiteX23" fmla="*/ 41250 w 180328"/>
                <a:gd name="connsiteY23" fmla="*/ 124314 h 225410"/>
                <a:gd name="connsiteX24" fmla="*/ 44969 w 180328"/>
                <a:gd name="connsiteY24" fmla="*/ 127695 h 225410"/>
                <a:gd name="connsiteX25" fmla="*/ 44969 w 180328"/>
                <a:gd name="connsiteY25" fmla="*/ 157787 h 225410"/>
                <a:gd name="connsiteX26" fmla="*/ 90051 w 180328"/>
                <a:gd name="connsiteY26" fmla="*/ 202869 h 225410"/>
                <a:gd name="connsiteX27" fmla="*/ 135133 w 180328"/>
                <a:gd name="connsiteY27" fmla="*/ 157787 h 225410"/>
                <a:gd name="connsiteX28" fmla="*/ 135133 w 180328"/>
                <a:gd name="connsiteY28" fmla="*/ 135246 h 225410"/>
                <a:gd name="connsiteX29" fmla="*/ 157674 w 180328"/>
                <a:gd name="connsiteY29" fmla="*/ 135246 h 225410"/>
                <a:gd name="connsiteX30" fmla="*/ 157674 w 180328"/>
                <a:gd name="connsiteY30" fmla="*/ 157787 h 225410"/>
                <a:gd name="connsiteX31" fmla="*/ 90051 w 180328"/>
                <a:gd name="connsiteY31" fmla="*/ 225410 h 22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328" h="225410">
                  <a:moveTo>
                    <a:pt x="90164" y="225410"/>
                  </a:moveTo>
                  <a:cubicBezTo>
                    <a:pt x="52859" y="225410"/>
                    <a:pt x="22541" y="195093"/>
                    <a:pt x="22541" y="157787"/>
                  </a:cubicBezTo>
                  <a:lnTo>
                    <a:pt x="22541" y="137500"/>
                  </a:lnTo>
                  <a:cubicBezTo>
                    <a:pt x="8115" y="122511"/>
                    <a:pt x="0" y="101435"/>
                    <a:pt x="0" y="78894"/>
                  </a:cubicBezTo>
                  <a:cubicBezTo>
                    <a:pt x="0" y="35389"/>
                    <a:pt x="32910" y="0"/>
                    <a:pt x="73258" y="0"/>
                  </a:cubicBezTo>
                  <a:cubicBezTo>
                    <a:pt x="83853" y="0"/>
                    <a:pt x="94109" y="2367"/>
                    <a:pt x="103689" y="7100"/>
                  </a:cubicBezTo>
                  <a:lnTo>
                    <a:pt x="129498" y="19723"/>
                  </a:lnTo>
                  <a:cubicBezTo>
                    <a:pt x="133218" y="21527"/>
                    <a:pt x="137050" y="22428"/>
                    <a:pt x="140881" y="22428"/>
                  </a:cubicBezTo>
                  <a:cubicBezTo>
                    <a:pt x="145615" y="22428"/>
                    <a:pt x="146630" y="22203"/>
                    <a:pt x="155421" y="14088"/>
                  </a:cubicBezTo>
                  <a:lnTo>
                    <a:pt x="166240" y="4170"/>
                  </a:lnTo>
                  <a:lnTo>
                    <a:pt x="173003" y="17131"/>
                  </a:lnTo>
                  <a:cubicBezTo>
                    <a:pt x="176609" y="24006"/>
                    <a:pt x="180328" y="35277"/>
                    <a:pt x="180328" y="44969"/>
                  </a:cubicBezTo>
                  <a:cubicBezTo>
                    <a:pt x="180328" y="82275"/>
                    <a:pt x="155082" y="112592"/>
                    <a:pt x="123976" y="112592"/>
                  </a:cubicBezTo>
                  <a:cubicBezTo>
                    <a:pt x="87008" y="112592"/>
                    <a:pt x="64805" y="102562"/>
                    <a:pt x="42039" y="75625"/>
                  </a:cubicBezTo>
                  <a:lnTo>
                    <a:pt x="59283" y="61086"/>
                  </a:lnTo>
                  <a:cubicBezTo>
                    <a:pt x="77654" y="82838"/>
                    <a:pt x="93996" y="90164"/>
                    <a:pt x="123976" y="90164"/>
                  </a:cubicBezTo>
                  <a:cubicBezTo>
                    <a:pt x="142572" y="90164"/>
                    <a:pt x="157787" y="69990"/>
                    <a:pt x="157787" y="45082"/>
                  </a:cubicBezTo>
                  <a:cubicBezTo>
                    <a:pt x="157787" y="43842"/>
                    <a:pt x="157674" y="42490"/>
                    <a:pt x="157449" y="41137"/>
                  </a:cubicBezTo>
                  <a:cubicBezTo>
                    <a:pt x="152828" y="43617"/>
                    <a:pt x="147756" y="45082"/>
                    <a:pt x="140881" y="45082"/>
                  </a:cubicBezTo>
                  <a:cubicBezTo>
                    <a:pt x="133443" y="45082"/>
                    <a:pt x="126342" y="43391"/>
                    <a:pt x="119468" y="40010"/>
                  </a:cubicBezTo>
                  <a:lnTo>
                    <a:pt x="93658" y="27387"/>
                  </a:lnTo>
                  <a:cubicBezTo>
                    <a:pt x="87234" y="24232"/>
                    <a:pt x="80359" y="22541"/>
                    <a:pt x="73146" y="22541"/>
                  </a:cubicBezTo>
                  <a:cubicBezTo>
                    <a:pt x="45195" y="22541"/>
                    <a:pt x="22428" y="47787"/>
                    <a:pt x="22428" y="78894"/>
                  </a:cubicBezTo>
                  <a:cubicBezTo>
                    <a:pt x="22428" y="96926"/>
                    <a:pt x="29303" y="113494"/>
                    <a:pt x="41250" y="124314"/>
                  </a:cubicBezTo>
                  <a:lnTo>
                    <a:pt x="44969" y="127695"/>
                  </a:lnTo>
                  <a:lnTo>
                    <a:pt x="44969" y="157787"/>
                  </a:lnTo>
                  <a:cubicBezTo>
                    <a:pt x="44969" y="182695"/>
                    <a:pt x="65144" y="202869"/>
                    <a:pt x="90051" y="202869"/>
                  </a:cubicBezTo>
                  <a:cubicBezTo>
                    <a:pt x="114959" y="202869"/>
                    <a:pt x="135133" y="182695"/>
                    <a:pt x="135133" y="157787"/>
                  </a:cubicBezTo>
                  <a:lnTo>
                    <a:pt x="135133" y="135246"/>
                  </a:lnTo>
                  <a:lnTo>
                    <a:pt x="157674" y="135246"/>
                  </a:lnTo>
                  <a:lnTo>
                    <a:pt x="157674" y="157787"/>
                  </a:lnTo>
                  <a:cubicBezTo>
                    <a:pt x="157674" y="195093"/>
                    <a:pt x="127357" y="225410"/>
                    <a:pt x="90051" y="225410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8D0A1BB9-D4CE-B731-D69A-1E28FA654428}"/>
                </a:ext>
              </a:extLst>
            </p:cNvPr>
            <p:cNvSpPr/>
            <p:nvPr/>
          </p:nvSpPr>
          <p:spPr>
            <a:xfrm rot="-2717998">
              <a:off x="9449651" y="1074567"/>
              <a:ext cx="22541" cy="44405"/>
            </a:xfrm>
            <a:custGeom>
              <a:avLst/>
              <a:gdLst>
                <a:gd name="connsiteX0" fmla="*/ 0 w 22541"/>
                <a:gd name="connsiteY0" fmla="*/ 0 h 44405"/>
                <a:gd name="connsiteX1" fmla="*/ 22541 w 22541"/>
                <a:gd name="connsiteY1" fmla="*/ 0 h 44405"/>
                <a:gd name="connsiteX2" fmla="*/ 22541 w 22541"/>
                <a:gd name="connsiteY2" fmla="*/ 44406 h 44405"/>
                <a:gd name="connsiteX3" fmla="*/ 0 w 22541"/>
                <a:gd name="connsiteY3" fmla="*/ 44406 h 4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44405">
                  <a:moveTo>
                    <a:pt x="0" y="0"/>
                  </a:moveTo>
                  <a:lnTo>
                    <a:pt x="22541" y="0"/>
                  </a:lnTo>
                  <a:lnTo>
                    <a:pt x="22541" y="44406"/>
                  </a:lnTo>
                  <a:lnTo>
                    <a:pt x="0" y="44406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5DF20254-8058-7B3C-17E3-C048F9C3A716}"/>
                </a:ext>
              </a:extLst>
            </p:cNvPr>
            <p:cNvSpPr/>
            <p:nvPr/>
          </p:nvSpPr>
          <p:spPr>
            <a:xfrm rot="-1741801">
              <a:off x="9515502" y="1024361"/>
              <a:ext cx="22541" cy="45983"/>
            </a:xfrm>
            <a:custGeom>
              <a:avLst/>
              <a:gdLst>
                <a:gd name="connsiteX0" fmla="*/ 0 w 22541"/>
                <a:gd name="connsiteY0" fmla="*/ 0 h 45983"/>
                <a:gd name="connsiteX1" fmla="*/ 22541 w 22541"/>
                <a:gd name="connsiteY1" fmla="*/ 0 h 45983"/>
                <a:gd name="connsiteX2" fmla="*/ 22541 w 22541"/>
                <a:gd name="connsiteY2" fmla="*/ 45984 h 45983"/>
                <a:gd name="connsiteX3" fmla="*/ 0 w 22541"/>
                <a:gd name="connsiteY3" fmla="*/ 45984 h 4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45983">
                  <a:moveTo>
                    <a:pt x="0" y="0"/>
                  </a:moveTo>
                  <a:lnTo>
                    <a:pt x="22541" y="0"/>
                  </a:lnTo>
                  <a:lnTo>
                    <a:pt x="22541" y="45984"/>
                  </a:lnTo>
                  <a:lnTo>
                    <a:pt x="0" y="45984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CD136AE3-6CDC-D1C4-8451-6CB8F0996C82}"/>
                </a:ext>
              </a:extLst>
            </p:cNvPr>
            <p:cNvSpPr/>
            <p:nvPr/>
          </p:nvSpPr>
          <p:spPr>
            <a:xfrm rot="-3523799">
              <a:off x="9408417" y="1132820"/>
              <a:ext cx="22541" cy="47448"/>
            </a:xfrm>
            <a:custGeom>
              <a:avLst/>
              <a:gdLst>
                <a:gd name="connsiteX0" fmla="*/ 0 w 22541"/>
                <a:gd name="connsiteY0" fmla="*/ 0 h 47448"/>
                <a:gd name="connsiteX1" fmla="*/ 22541 w 22541"/>
                <a:gd name="connsiteY1" fmla="*/ 0 h 47448"/>
                <a:gd name="connsiteX2" fmla="*/ 22541 w 22541"/>
                <a:gd name="connsiteY2" fmla="*/ 47449 h 47448"/>
                <a:gd name="connsiteX3" fmla="*/ 0 w 22541"/>
                <a:gd name="connsiteY3" fmla="*/ 47449 h 4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47448">
                  <a:moveTo>
                    <a:pt x="0" y="0"/>
                  </a:moveTo>
                  <a:lnTo>
                    <a:pt x="22541" y="0"/>
                  </a:lnTo>
                  <a:lnTo>
                    <a:pt x="22541" y="47449"/>
                  </a:lnTo>
                  <a:lnTo>
                    <a:pt x="0" y="47449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127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2.59259E-6 L -0.07083 -2.59259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3.7037E-7 L -3.125E-6 0.05671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0" name="CaixaDeTexto 1">
            <a:extLst>
              <a:ext uri="{FF2B5EF4-FFF2-40B4-BE49-F238E27FC236}">
                <a16:creationId xmlns:a16="http://schemas.microsoft.com/office/drawing/2014/main" id="{08752462-84F5-ED33-789E-E470449CA770}"/>
              </a:ext>
            </a:extLst>
          </p:cNvPr>
          <p:cNvSpPr txBox="1"/>
          <p:nvPr/>
        </p:nvSpPr>
        <p:spPr>
          <a:xfrm>
            <a:off x="335094" y="443269"/>
            <a:ext cx="2688434" cy="62330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Objetivos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2" name="CaixaDeTexto 1">
            <a:extLst>
              <a:ext uri="{FF2B5EF4-FFF2-40B4-BE49-F238E27FC236}">
                <a16:creationId xmlns:a16="http://schemas.microsoft.com/office/drawing/2014/main" id="{C82D2A37-1F25-76DC-6617-F8352835EF31}"/>
              </a:ext>
            </a:extLst>
          </p:cNvPr>
          <p:cNvSpPr txBox="1"/>
          <p:nvPr/>
        </p:nvSpPr>
        <p:spPr>
          <a:xfrm>
            <a:off x="335094" y="993324"/>
            <a:ext cx="3095455" cy="62516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Estratégicos</a:t>
            </a:r>
          </a:p>
        </p:txBody>
      </p:sp>
      <p:sp>
        <p:nvSpPr>
          <p:cNvPr id="43" name="Retângulo: Cantos Arredondados 6">
            <a:extLst>
              <a:ext uri="{FF2B5EF4-FFF2-40B4-BE49-F238E27FC236}">
                <a16:creationId xmlns:a16="http://schemas.microsoft.com/office/drawing/2014/main" id="{2FFC77D7-AFD6-A726-4CC0-97C25E6E1884}"/>
              </a:ext>
            </a:extLst>
          </p:cNvPr>
          <p:cNvSpPr/>
          <p:nvPr/>
        </p:nvSpPr>
        <p:spPr>
          <a:xfrm>
            <a:off x="4194784" y="427220"/>
            <a:ext cx="7524600" cy="134737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tângulo: Cantos Arredondados 6">
            <a:extLst>
              <a:ext uri="{FF2B5EF4-FFF2-40B4-BE49-F238E27FC236}">
                <a16:creationId xmlns:a16="http://schemas.microsoft.com/office/drawing/2014/main" id="{952DE492-F86A-2463-6189-5BDB42D868B1}"/>
              </a:ext>
            </a:extLst>
          </p:cNvPr>
          <p:cNvSpPr/>
          <p:nvPr/>
        </p:nvSpPr>
        <p:spPr>
          <a:xfrm>
            <a:off x="4194784" y="1979283"/>
            <a:ext cx="7524600" cy="134737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tângulo: Cantos Arredondados 6">
            <a:extLst>
              <a:ext uri="{FF2B5EF4-FFF2-40B4-BE49-F238E27FC236}">
                <a16:creationId xmlns:a16="http://schemas.microsoft.com/office/drawing/2014/main" id="{0F1FDF75-FEB9-E04D-53F3-8A48B3FDDDA8}"/>
              </a:ext>
            </a:extLst>
          </p:cNvPr>
          <p:cNvSpPr/>
          <p:nvPr/>
        </p:nvSpPr>
        <p:spPr>
          <a:xfrm>
            <a:off x="4194784" y="3531346"/>
            <a:ext cx="7524600" cy="134737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tângulo: Cantos Arredondados 6">
            <a:extLst>
              <a:ext uri="{FF2B5EF4-FFF2-40B4-BE49-F238E27FC236}">
                <a16:creationId xmlns:a16="http://schemas.microsoft.com/office/drawing/2014/main" id="{8B87D902-5412-5713-4CB3-6893E5C8B622}"/>
              </a:ext>
            </a:extLst>
          </p:cNvPr>
          <p:cNvSpPr/>
          <p:nvPr/>
        </p:nvSpPr>
        <p:spPr>
          <a:xfrm>
            <a:off x="4194784" y="5083410"/>
            <a:ext cx="7524600" cy="134737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CaixaDeTexto 1">
            <a:extLst>
              <a:ext uri="{FF2B5EF4-FFF2-40B4-BE49-F238E27FC236}">
                <a16:creationId xmlns:a16="http://schemas.microsoft.com/office/drawing/2014/main" id="{581100C4-1703-BD83-8642-0203BDCAE315}"/>
              </a:ext>
            </a:extLst>
          </p:cNvPr>
          <p:cNvSpPr txBox="1"/>
          <p:nvPr/>
        </p:nvSpPr>
        <p:spPr>
          <a:xfrm>
            <a:off x="6104689" y="664926"/>
            <a:ext cx="4981258" cy="8575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 a serviço da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educação pública;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c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onectar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o Programa de Voluntariado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aos projetos de educação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da Fundação.</a:t>
            </a:r>
          </a:p>
        </p:txBody>
      </p:sp>
      <p:sp>
        <p:nvSpPr>
          <p:cNvPr id="106" name="CaixaDeTexto 1">
            <a:extLst>
              <a:ext uri="{FF2B5EF4-FFF2-40B4-BE49-F238E27FC236}">
                <a16:creationId xmlns:a16="http://schemas.microsoft.com/office/drawing/2014/main" id="{3D1E992D-E47E-B717-5238-3CD274805DAF}"/>
              </a:ext>
            </a:extLst>
          </p:cNvPr>
          <p:cNvSpPr txBox="1"/>
          <p:nvPr/>
        </p:nvSpPr>
        <p:spPr>
          <a:xfrm>
            <a:off x="6104689" y="2224202"/>
            <a:ext cx="5558200" cy="8575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Oferecer um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calendário contínuo de ações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diversificadas, pautadas no pilar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VivoSustentáve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l: educação, sustentabilidade e diversidade.</a:t>
            </a:r>
          </a:p>
        </p:txBody>
      </p:sp>
      <p:sp>
        <p:nvSpPr>
          <p:cNvPr id="107" name="CaixaDeTexto 1">
            <a:extLst>
              <a:ext uri="{FF2B5EF4-FFF2-40B4-BE49-F238E27FC236}">
                <a16:creationId xmlns:a16="http://schemas.microsoft.com/office/drawing/2014/main" id="{769992D9-2918-DD5B-30C3-5E2FF5D3E535}"/>
              </a:ext>
            </a:extLst>
          </p:cNvPr>
          <p:cNvSpPr txBox="1"/>
          <p:nvPr/>
        </p:nvSpPr>
        <p:spPr>
          <a:xfrm>
            <a:off x="6104689" y="3645460"/>
            <a:ext cx="4981258" cy="11191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Concretizar 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retorno das ações presenciais,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valorizando a interação de voluntários com beneficiários e proporcionando uma experiência social completa.</a:t>
            </a:r>
          </a:p>
        </p:txBody>
      </p:sp>
      <p:sp>
        <p:nvSpPr>
          <p:cNvPr id="108" name="CaixaDeTexto 1">
            <a:extLst>
              <a:ext uri="{FF2B5EF4-FFF2-40B4-BE49-F238E27FC236}">
                <a16:creationId xmlns:a16="http://schemas.microsoft.com/office/drawing/2014/main" id="{FC3130E0-A104-3708-2154-2A835F95F869}"/>
              </a:ext>
            </a:extLst>
          </p:cNvPr>
          <p:cNvSpPr txBox="1"/>
          <p:nvPr/>
        </p:nvSpPr>
        <p:spPr>
          <a:xfrm>
            <a:off x="6104689" y="5303749"/>
            <a:ext cx="4467261" cy="8575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Fortalecer a relação com a Vivo para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novas parcerias em Ações Cross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– Vivo Valoriza, Recicle com Vivo, DVT em Lojas etc.</a:t>
            </a:r>
          </a:p>
        </p:txBody>
      </p:sp>
      <p:sp>
        <p:nvSpPr>
          <p:cNvPr id="83" name="Gráfico 2">
            <a:extLst>
              <a:ext uri="{FF2B5EF4-FFF2-40B4-BE49-F238E27FC236}">
                <a16:creationId xmlns:a16="http://schemas.microsoft.com/office/drawing/2014/main" id="{088D33DD-1EE6-83E1-2C8C-896CF5DEA31E}"/>
              </a:ext>
            </a:extLst>
          </p:cNvPr>
          <p:cNvSpPr/>
          <p:nvPr/>
        </p:nvSpPr>
        <p:spPr>
          <a:xfrm>
            <a:off x="-683532" y="2847372"/>
            <a:ext cx="4364319" cy="3644867"/>
          </a:xfrm>
          <a:custGeom>
            <a:avLst/>
            <a:gdLst>
              <a:gd name="connsiteX0" fmla="*/ 3554767 w 3932300"/>
              <a:gd name="connsiteY0" fmla="*/ 3283751 h 3284065"/>
              <a:gd name="connsiteX1" fmla="*/ 3491356 w 3932300"/>
              <a:gd name="connsiteY1" fmla="*/ 3281160 h 3284065"/>
              <a:gd name="connsiteX2" fmla="*/ 3414991 w 3932300"/>
              <a:gd name="connsiteY2" fmla="*/ 3252268 h 3284065"/>
              <a:gd name="connsiteX3" fmla="*/ 3315649 w 3932300"/>
              <a:gd name="connsiteY3" fmla="*/ 3252687 h 3284065"/>
              <a:gd name="connsiteX4" fmla="*/ 3290211 w 3932300"/>
              <a:gd name="connsiteY4" fmla="*/ 3252844 h 3284065"/>
              <a:gd name="connsiteX5" fmla="*/ 3138345 w 3932300"/>
              <a:gd name="connsiteY5" fmla="*/ 3280297 h 3284065"/>
              <a:gd name="connsiteX6" fmla="*/ 3071899 w 3932300"/>
              <a:gd name="connsiteY6" fmla="*/ 3278936 h 3284065"/>
              <a:gd name="connsiteX7" fmla="*/ 2919142 w 3932300"/>
              <a:gd name="connsiteY7" fmla="*/ 3253315 h 3284065"/>
              <a:gd name="connsiteX8" fmla="*/ 2918540 w 3932300"/>
              <a:gd name="connsiteY8" fmla="*/ 3213353 h 3284065"/>
              <a:gd name="connsiteX9" fmla="*/ 3095033 w 3932300"/>
              <a:gd name="connsiteY9" fmla="*/ 3125159 h 3284065"/>
              <a:gd name="connsiteX10" fmla="*/ 3089694 w 3932300"/>
              <a:gd name="connsiteY10" fmla="*/ 3118721 h 3284065"/>
              <a:gd name="connsiteX11" fmla="*/ 3034841 w 3932300"/>
              <a:gd name="connsiteY11" fmla="*/ 2602799 h 3284065"/>
              <a:gd name="connsiteX12" fmla="*/ 3063053 w 3932300"/>
              <a:gd name="connsiteY12" fmla="*/ 2206529 h 3284065"/>
              <a:gd name="connsiteX13" fmla="*/ 3074986 w 3932300"/>
              <a:gd name="connsiteY13" fmla="*/ 2055055 h 3284065"/>
              <a:gd name="connsiteX14" fmla="*/ 3082602 w 3932300"/>
              <a:gd name="connsiteY14" fmla="*/ 2039876 h 3284065"/>
              <a:gd name="connsiteX15" fmla="*/ 3119555 w 3932300"/>
              <a:gd name="connsiteY15" fmla="*/ 2065837 h 3284065"/>
              <a:gd name="connsiteX16" fmla="*/ 3177888 w 3932300"/>
              <a:gd name="connsiteY16" fmla="*/ 2117523 h 3284065"/>
              <a:gd name="connsiteX17" fmla="*/ 3201677 w 3932300"/>
              <a:gd name="connsiteY17" fmla="*/ 2130059 h 3284065"/>
              <a:gd name="connsiteX18" fmla="*/ 3272389 w 3932300"/>
              <a:gd name="connsiteY18" fmla="*/ 2176564 h 3284065"/>
              <a:gd name="connsiteX19" fmla="*/ 3246664 w 3932300"/>
              <a:gd name="connsiteY19" fmla="*/ 2106767 h 3284065"/>
              <a:gd name="connsiteX20" fmla="*/ 3254541 w 3932300"/>
              <a:gd name="connsiteY20" fmla="*/ 2083266 h 3284065"/>
              <a:gd name="connsiteX21" fmla="*/ 3292802 w 3932300"/>
              <a:gd name="connsiteY21" fmla="*/ 2115063 h 3284065"/>
              <a:gd name="connsiteX22" fmla="*/ 3331901 w 3932300"/>
              <a:gd name="connsiteY22" fmla="*/ 2158087 h 3284065"/>
              <a:gd name="connsiteX23" fmla="*/ 3341924 w 3932300"/>
              <a:gd name="connsiteY23" fmla="*/ 2161646 h 3284065"/>
              <a:gd name="connsiteX24" fmla="*/ 3375160 w 3932300"/>
              <a:gd name="connsiteY24" fmla="*/ 2140004 h 3284065"/>
              <a:gd name="connsiteX25" fmla="*/ 3441292 w 3932300"/>
              <a:gd name="connsiteY25" fmla="*/ 2107212 h 3284065"/>
              <a:gd name="connsiteX26" fmla="*/ 3448018 w 3932300"/>
              <a:gd name="connsiteY26" fmla="*/ 2113545 h 3284065"/>
              <a:gd name="connsiteX27" fmla="*/ 3441004 w 3932300"/>
              <a:gd name="connsiteY27" fmla="*/ 2124013 h 3284065"/>
              <a:gd name="connsiteX28" fmla="*/ 3418969 w 3932300"/>
              <a:gd name="connsiteY28" fmla="*/ 2139820 h 3284065"/>
              <a:gd name="connsiteX29" fmla="*/ 3346870 w 3932300"/>
              <a:gd name="connsiteY29" fmla="*/ 2177610 h 3284065"/>
              <a:gd name="connsiteX30" fmla="*/ 3312692 w 3932300"/>
              <a:gd name="connsiteY30" fmla="*/ 2211998 h 3284065"/>
              <a:gd name="connsiteX31" fmla="*/ 3376338 w 3932300"/>
              <a:gd name="connsiteY31" fmla="*/ 2486368 h 3284065"/>
              <a:gd name="connsiteX32" fmla="*/ 3411825 w 3932300"/>
              <a:gd name="connsiteY32" fmla="*/ 2600706 h 3284065"/>
              <a:gd name="connsiteX33" fmla="*/ 3561388 w 3932300"/>
              <a:gd name="connsiteY33" fmla="*/ 3053034 h 3284065"/>
              <a:gd name="connsiteX34" fmla="*/ 3583711 w 3932300"/>
              <a:gd name="connsiteY34" fmla="*/ 3107416 h 3284065"/>
              <a:gd name="connsiteX35" fmla="*/ 3638538 w 3932300"/>
              <a:gd name="connsiteY35" fmla="*/ 3105845 h 3284065"/>
              <a:gd name="connsiteX36" fmla="*/ 3730108 w 3932300"/>
              <a:gd name="connsiteY36" fmla="*/ 3091347 h 3284065"/>
              <a:gd name="connsiteX37" fmla="*/ 3718070 w 3932300"/>
              <a:gd name="connsiteY37" fmla="*/ 2936262 h 3284065"/>
              <a:gd name="connsiteX38" fmla="*/ 3672272 w 3932300"/>
              <a:gd name="connsiteY38" fmla="*/ 2696175 h 3284065"/>
              <a:gd name="connsiteX39" fmla="*/ 3655706 w 3932300"/>
              <a:gd name="connsiteY39" fmla="*/ 2611305 h 3284065"/>
              <a:gd name="connsiteX40" fmla="*/ 3637753 w 3932300"/>
              <a:gd name="connsiteY40" fmla="*/ 2249291 h 3284065"/>
              <a:gd name="connsiteX41" fmla="*/ 3636942 w 3932300"/>
              <a:gd name="connsiteY41" fmla="*/ 2249186 h 3284065"/>
              <a:gd name="connsiteX42" fmla="*/ 3614566 w 3932300"/>
              <a:gd name="connsiteY42" fmla="*/ 2235656 h 3284065"/>
              <a:gd name="connsiteX43" fmla="*/ 3636549 w 3932300"/>
              <a:gd name="connsiteY43" fmla="*/ 2190643 h 3284065"/>
              <a:gd name="connsiteX44" fmla="*/ 3641207 w 3932300"/>
              <a:gd name="connsiteY44" fmla="*/ 2031449 h 3284065"/>
              <a:gd name="connsiteX45" fmla="*/ 3636942 w 3932300"/>
              <a:gd name="connsiteY45" fmla="*/ 1997218 h 3284065"/>
              <a:gd name="connsiteX46" fmla="*/ 3582769 w 3932300"/>
              <a:gd name="connsiteY46" fmla="*/ 1990519 h 3284065"/>
              <a:gd name="connsiteX47" fmla="*/ 3558771 w 3932300"/>
              <a:gd name="connsiteY47" fmla="*/ 1984473 h 3284065"/>
              <a:gd name="connsiteX48" fmla="*/ 3572746 w 3932300"/>
              <a:gd name="connsiteY48" fmla="*/ 2000385 h 3284065"/>
              <a:gd name="connsiteX49" fmla="*/ 3565680 w 3932300"/>
              <a:gd name="connsiteY49" fmla="*/ 2014805 h 3284065"/>
              <a:gd name="connsiteX50" fmla="*/ 3246716 w 3932300"/>
              <a:gd name="connsiteY50" fmla="*/ 2059373 h 3284065"/>
              <a:gd name="connsiteX51" fmla="*/ 3073626 w 3932300"/>
              <a:gd name="connsiteY51" fmla="*/ 2031318 h 3284065"/>
              <a:gd name="connsiteX52" fmla="*/ 2984123 w 3932300"/>
              <a:gd name="connsiteY52" fmla="*/ 1995596 h 3284065"/>
              <a:gd name="connsiteX53" fmla="*/ 3075248 w 3932300"/>
              <a:gd name="connsiteY53" fmla="*/ 1716646 h 3284065"/>
              <a:gd name="connsiteX54" fmla="*/ 3122931 w 3932300"/>
              <a:gd name="connsiteY54" fmla="*/ 1581529 h 3284065"/>
              <a:gd name="connsiteX55" fmla="*/ 3177208 w 3932300"/>
              <a:gd name="connsiteY55" fmla="*/ 1355496 h 3284065"/>
              <a:gd name="connsiteX56" fmla="*/ 3181630 w 3932300"/>
              <a:gd name="connsiteY56" fmla="*/ 1328697 h 3284065"/>
              <a:gd name="connsiteX57" fmla="*/ 3159752 w 3932300"/>
              <a:gd name="connsiteY57" fmla="*/ 1310823 h 3284065"/>
              <a:gd name="connsiteX58" fmla="*/ 3058761 w 3932300"/>
              <a:gd name="connsiteY58" fmla="*/ 1164819 h 3284065"/>
              <a:gd name="connsiteX59" fmla="*/ 3007362 w 3932300"/>
              <a:gd name="connsiteY59" fmla="*/ 1042420 h 3284065"/>
              <a:gd name="connsiteX60" fmla="*/ 3016810 w 3932300"/>
              <a:gd name="connsiteY60" fmla="*/ 1004212 h 3284065"/>
              <a:gd name="connsiteX61" fmla="*/ 2999878 w 3932300"/>
              <a:gd name="connsiteY61" fmla="*/ 974482 h 3284065"/>
              <a:gd name="connsiteX62" fmla="*/ 2936990 w 3932300"/>
              <a:gd name="connsiteY62" fmla="*/ 848446 h 3284065"/>
              <a:gd name="connsiteX63" fmla="*/ 2837752 w 3932300"/>
              <a:gd name="connsiteY63" fmla="*/ 581142 h 3284065"/>
              <a:gd name="connsiteX64" fmla="*/ 2826185 w 3932300"/>
              <a:gd name="connsiteY64" fmla="*/ 488211 h 3284065"/>
              <a:gd name="connsiteX65" fmla="*/ 2833775 w 3932300"/>
              <a:gd name="connsiteY65" fmla="*/ 447072 h 3284065"/>
              <a:gd name="connsiteX66" fmla="*/ 2853141 w 3932300"/>
              <a:gd name="connsiteY66" fmla="*/ 479444 h 3284065"/>
              <a:gd name="connsiteX67" fmla="*/ 2942826 w 3932300"/>
              <a:gd name="connsiteY67" fmla="*/ 689828 h 3284065"/>
              <a:gd name="connsiteX68" fmla="*/ 3024740 w 3932300"/>
              <a:gd name="connsiteY68" fmla="*/ 881002 h 3284065"/>
              <a:gd name="connsiteX69" fmla="*/ 3032931 w 3932300"/>
              <a:gd name="connsiteY69" fmla="*/ 1000312 h 3284065"/>
              <a:gd name="connsiteX70" fmla="*/ 3045205 w 3932300"/>
              <a:gd name="connsiteY70" fmla="*/ 1017794 h 3284065"/>
              <a:gd name="connsiteX71" fmla="*/ 3045231 w 3932300"/>
              <a:gd name="connsiteY71" fmla="*/ 1017794 h 3284065"/>
              <a:gd name="connsiteX72" fmla="*/ 3153602 w 3932300"/>
              <a:gd name="connsiteY72" fmla="*/ 966108 h 3284065"/>
              <a:gd name="connsiteX73" fmla="*/ 3173623 w 3932300"/>
              <a:gd name="connsiteY73" fmla="*/ 944334 h 3284065"/>
              <a:gd name="connsiteX74" fmla="*/ 3038034 w 3932300"/>
              <a:gd name="connsiteY74" fmla="*/ 700400 h 3284065"/>
              <a:gd name="connsiteX75" fmla="*/ 2882033 w 3932300"/>
              <a:gd name="connsiteY75" fmla="*/ 422236 h 3284065"/>
              <a:gd name="connsiteX76" fmla="*/ 2860573 w 3932300"/>
              <a:gd name="connsiteY76" fmla="*/ 262126 h 3284065"/>
              <a:gd name="connsiteX77" fmla="*/ 2837360 w 3932300"/>
              <a:gd name="connsiteY77" fmla="*/ 144569 h 3284065"/>
              <a:gd name="connsiteX78" fmla="*/ 2835293 w 3932300"/>
              <a:gd name="connsiteY78" fmla="*/ 143967 h 3284065"/>
              <a:gd name="connsiteX79" fmla="*/ 2804176 w 3932300"/>
              <a:gd name="connsiteY79" fmla="*/ 284397 h 3284065"/>
              <a:gd name="connsiteX80" fmla="*/ 2812446 w 3932300"/>
              <a:gd name="connsiteY80" fmla="*/ 341448 h 3284065"/>
              <a:gd name="connsiteX81" fmla="*/ 2819617 w 3932300"/>
              <a:gd name="connsiteY81" fmla="*/ 432050 h 3284065"/>
              <a:gd name="connsiteX82" fmla="*/ 2796404 w 3932300"/>
              <a:gd name="connsiteY82" fmla="*/ 515690 h 3284065"/>
              <a:gd name="connsiteX83" fmla="*/ 2793865 w 3932300"/>
              <a:gd name="connsiteY83" fmla="*/ 521788 h 3284065"/>
              <a:gd name="connsiteX84" fmla="*/ 2793865 w 3932300"/>
              <a:gd name="connsiteY84" fmla="*/ 646830 h 3284065"/>
              <a:gd name="connsiteX85" fmla="*/ 2786302 w 3932300"/>
              <a:gd name="connsiteY85" fmla="*/ 1056814 h 3284065"/>
              <a:gd name="connsiteX86" fmla="*/ 2750919 w 3932300"/>
              <a:gd name="connsiteY86" fmla="*/ 1158172 h 3284065"/>
              <a:gd name="connsiteX87" fmla="*/ 2667174 w 3932300"/>
              <a:gd name="connsiteY87" fmla="*/ 1269814 h 3284065"/>
              <a:gd name="connsiteX88" fmla="*/ 2235364 w 3932300"/>
              <a:gd name="connsiteY88" fmla="*/ 1392658 h 3284065"/>
              <a:gd name="connsiteX89" fmla="*/ 2221939 w 3932300"/>
              <a:gd name="connsiteY89" fmla="*/ 1435315 h 3284065"/>
              <a:gd name="connsiteX90" fmla="*/ 2019537 w 3932300"/>
              <a:gd name="connsiteY90" fmla="*/ 1488336 h 3284065"/>
              <a:gd name="connsiteX91" fmla="*/ 1901614 w 3932300"/>
              <a:gd name="connsiteY91" fmla="*/ 1506970 h 3284065"/>
              <a:gd name="connsiteX92" fmla="*/ 1885990 w 3932300"/>
              <a:gd name="connsiteY92" fmla="*/ 1570668 h 3284065"/>
              <a:gd name="connsiteX93" fmla="*/ 1864792 w 3932300"/>
              <a:gd name="connsiteY93" fmla="*/ 1632718 h 3284065"/>
              <a:gd name="connsiteX94" fmla="*/ 1897898 w 3932300"/>
              <a:gd name="connsiteY94" fmla="*/ 1637376 h 3284065"/>
              <a:gd name="connsiteX95" fmla="*/ 2089438 w 3932300"/>
              <a:gd name="connsiteY95" fmla="*/ 1700866 h 3284065"/>
              <a:gd name="connsiteX96" fmla="*/ 2152640 w 3932300"/>
              <a:gd name="connsiteY96" fmla="*/ 1824834 h 3284065"/>
              <a:gd name="connsiteX97" fmla="*/ 2113123 w 3932300"/>
              <a:gd name="connsiteY97" fmla="*/ 1992272 h 3284065"/>
              <a:gd name="connsiteX98" fmla="*/ 2088208 w 3932300"/>
              <a:gd name="connsiteY98" fmla="*/ 2005436 h 3284065"/>
              <a:gd name="connsiteX99" fmla="*/ 2083262 w 3932300"/>
              <a:gd name="connsiteY99" fmla="*/ 2003107 h 3284065"/>
              <a:gd name="connsiteX100" fmla="*/ 2095013 w 3932300"/>
              <a:gd name="connsiteY100" fmla="*/ 2080257 h 3284065"/>
              <a:gd name="connsiteX101" fmla="*/ 2253552 w 3932300"/>
              <a:gd name="connsiteY101" fmla="*/ 2123124 h 3284065"/>
              <a:gd name="connsiteX102" fmla="*/ 2424785 w 3932300"/>
              <a:gd name="connsiteY102" fmla="*/ 2337537 h 3284065"/>
              <a:gd name="connsiteX103" fmla="*/ 2159837 w 3932300"/>
              <a:gd name="connsiteY103" fmla="*/ 2594582 h 3284065"/>
              <a:gd name="connsiteX104" fmla="*/ 1923440 w 3932300"/>
              <a:gd name="connsiteY104" fmla="*/ 2674087 h 3284065"/>
              <a:gd name="connsiteX105" fmla="*/ 1803214 w 3932300"/>
              <a:gd name="connsiteY105" fmla="*/ 2959030 h 3284065"/>
              <a:gd name="connsiteX106" fmla="*/ 1753621 w 3932300"/>
              <a:gd name="connsiteY106" fmla="*/ 2999672 h 3284065"/>
              <a:gd name="connsiteX107" fmla="*/ 1754772 w 3932300"/>
              <a:gd name="connsiteY107" fmla="*/ 3000850 h 3284065"/>
              <a:gd name="connsiteX108" fmla="*/ 1817450 w 3932300"/>
              <a:gd name="connsiteY108" fmla="*/ 3026889 h 3284065"/>
              <a:gd name="connsiteX109" fmla="*/ 2069968 w 3932300"/>
              <a:gd name="connsiteY109" fmla="*/ 3167790 h 3284065"/>
              <a:gd name="connsiteX110" fmla="*/ 2064864 w 3932300"/>
              <a:gd name="connsiteY110" fmla="*/ 3193673 h 3284065"/>
              <a:gd name="connsiteX111" fmla="*/ 1567916 w 3932300"/>
              <a:gd name="connsiteY111" fmla="*/ 3215918 h 3284065"/>
              <a:gd name="connsiteX112" fmla="*/ 1483622 w 3932300"/>
              <a:gd name="connsiteY112" fmla="*/ 3168026 h 3284065"/>
              <a:gd name="connsiteX113" fmla="*/ 1464334 w 3932300"/>
              <a:gd name="connsiteY113" fmla="*/ 3101868 h 3284065"/>
              <a:gd name="connsiteX114" fmla="*/ 1454573 w 3932300"/>
              <a:gd name="connsiteY114" fmla="*/ 3033406 h 3284065"/>
              <a:gd name="connsiteX115" fmla="*/ 1475012 w 3932300"/>
              <a:gd name="connsiteY115" fmla="*/ 3020661 h 3284065"/>
              <a:gd name="connsiteX116" fmla="*/ 1523008 w 3932300"/>
              <a:gd name="connsiteY116" fmla="*/ 3021054 h 3284065"/>
              <a:gd name="connsiteX117" fmla="*/ 1700338 w 3932300"/>
              <a:gd name="connsiteY117" fmla="*/ 3006974 h 3284065"/>
              <a:gd name="connsiteX118" fmla="*/ 1648390 w 3932300"/>
              <a:gd name="connsiteY118" fmla="*/ 3005404 h 3284065"/>
              <a:gd name="connsiteX119" fmla="*/ 1479801 w 3932300"/>
              <a:gd name="connsiteY119" fmla="*/ 2977113 h 3284065"/>
              <a:gd name="connsiteX120" fmla="*/ 1562368 w 3932300"/>
              <a:gd name="connsiteY120" fmla="*/ 2690287 h 3284065"/>
              <a:gd name="connsiteX121" fmla="*/ 1685002 w 3932300"/>
              <a:gd name="connsiteY121" fmla="*/ 2259183 h 3284065"/>
              <a:gd name="connsiteX122" fmla="*/ 1685264 w 3932300"/>
              <a:gd name="connsiteY122" fmla="*/ 2238640 h 3284065"/>
              <a:gd name="connsiteX123" fmla="*/ 1672440 w 3932300"/>
              <a:gd name="connsiteY123" fmla="*/ 2258712 h 3284065"/>
              <a:gd name="connsiteX124" fmla="*/ 1635540 w 3932300"/>
              <a:gd name="connsiteY124" fmla="*/ 2312989 h 3284065"/>
              <a:gd name="connsiteX125" fmla="*/ 1586262 w 3932300"/>
              <a:gd name="connsiteY125" fmla="*/ 2506440 h 3284065"/>
              <a:gd name="connsiteX126" fmla="*/ 1514005 w 3932300"/>
              <a:gd name="connsiteY126" fmla="*/ 2744015 h 3284065"/>
              <a:gd name="connsiteX127" fmla="*/ 1190462 w 3932300"/>
              <a:gd name="connsiteY127" fmla="*/ 2775053 h 3284065"/>
              <a:gd name="connsiteX128" fmla="*/ 1151677 w 3932300"/>
              <a:gd name="connsiteY128" fmla="*/ 2775000 h 3284065"/>
              <a:gd name="connsiteX129" fmla="*/ 1104335 w 3932300"/>
              <a:gd name="connsiteY129" fmla="*/ 2772933 h 3284065"/>
              <a:gd name="connsiteX130" fmla="*/ 1111035 w 3932300"/>
              <a:gd name="connsiteY130" fmla="*/ 2856704 h 3284065"/>
              <a:gd name="connsiteX131" fmla="*/ 1110276 w 3932300"/>
              <a:gd name="connsiteY131" fmla="*/ 2879760 h 3284065"/>
              <a:gd name="connsiteX132" fmla="*/ 1111009 w 3932300"/>
              <a:gd name="connsiteY132" fmla="*/ 2953220 h 3284065"/>
              <a:gd name="connsiteX133" fmla="*/ 1153980 w 3932300"/>
              <a:gd name="connsiteY133" fmla="*/ 3030239 h 3284065"/>
              <a:gd name="connsiteX134" fmla="*/ 1190802 w 3932300"/>
              <a:gd name="connsiteY134" fmla="*/ 3103071 h 3284065"/>
              <a:gd name="connsiteX135" fmla="*/ 1178319 w 3932300"/>
              <a:gd name="connsiteY135" fmla="*/ 3120841 h 3284065"/>
              <a:gd name="connsiteX136" fmla="*/ 1034722 w 3932300"/>
              <a:gd name="connsiteY136" fmla="*/ 3138323 h 3284065"/>
              <a:gd name="connsiteX137" fmla="*/ 1031739 w 3932300"/>
              <a:gd name="connsiteY137" fmla="*/ 3137014 h 3284065"/>
              <a:gd name="connsiteX138" fmla="*/ 7851 w 3932300"/>
              <a:gd name="connsiteY138" fmla="*/ 3139998 h 3284065"/>
              <a:gd name="connsiteX139" fmla="*/ 7851 w 3932300"/>
              <a:gd name="connsiteY139" fmla="*/ 3139998 h 3284065"/>
              <a:gd name="connsiteX140" fmla="*/ 0 w 3932300"/>
              <a:gd name="connsiteY140" fmla="*/ 3132146 h 3284065"/>
              <a:gd name="connsiteX141" fmla="*/ 7851 w 3932300"/>
              <a:gd name="connsiteY141" fmla="*/ 3124269 h 3284065"/>
              <a:gd name="connsiteX142" fmla="*/ 1006039 w 3932300"/>
              <a:gd name="connsiteY142" fmla="*/ 3121364 h 3284065"/>
              <a:gd name="connsiteX143" fmla="*/ 912847 w 3932300"/>
              <a:gd name="connsiteY143" fmla="*/ 3000824 h 3284065"/>
              <a:gd name="connsiteX144" fmla="*/ 898532 w 3932300"/>
              <a:gd name="connsiteY144" fmla="*/ 2688638 h 3284065"/>
              <a:gd name="connsiteX145" fmla="*/ 985051 w 3932300"/>
              <a:gd name="connsiteY145" fmla="*/ 2649540 h 3284065"/>
              <a:gd name="connsiteX146" fmla="*/ 818215 w 3932300"/>
              <a:gd name="connsiteY146" fmla="*/ 2560351 h 3284065"/>
              <a:gd name="connsiteX147" fmla="*/ 752030 w 3932300"/>
              <a:gd name="connsiteY147" fmla="*/ 2314821 h 3284065"/>
              <a:gd name="connsiteX148" fmla="*/ 756662 w 3932300"/>
              <a:gd name="connsiteY148" fmla="*/ 2308331 h 3284065"/>
              <a:gd name="connsiteX149" fmla="*/ 764592 w 3932300"/>
              <a:gd name="connsiteY149" fmla="*/ 2309221 h 3284065"/>
              <a:gd name="connsiteX150" fmla="*/ 977200 w 3932300"/>
              <a:gd name="connsiteY150" fmla="*/ 2289541 h 3284065"/>
              <a:gd name="connsiteX151" fmla="*/ 1371142 w 3932300"/>
              <a:gd name="connsiteY151" fmla="*/ 2047387 h 3284065"/>
              <a:gd name="connsiteX152" fmla="*/ 1534261 w 3932300"/>
              <a:gd name="connsiteY152" fmla="*/ 1938597 h 3284065"/>
              <a:gd name="connsiteX153" fmla="*/ 1376768 w 3932300"/>
              <a:gd name="connsiteY153" fmla="*/ 1972880 h 3284065"/>
              <a:gd name="connsiteX154" fmla="*/ 1211791 w 3932300"/>
              <a:gd name="connsiteY154" fmla="*/ 2008001 h 3284065"/>
              <a:gd name="connsiteX155" fmla="*/ 1130950 w 3932300"/>
              <a:gd name="connsiteY155" fmla="*/ 2033019 h 3284065"/>
              <a:gd name="connsiteX156" fmla="*/ 1204384 w 3932300"/>
              <a:gd name="connsiteY156" fmla="*/ 2050606 h 3284065"/>
              <a:gd name="connsiteX157" fmla="*/ 1260179 w 3932300"/>
              <a:gd name="connsiteY157" fmla="*/ 2072798 h 3284065"/>
              <a:gd name="connsiteX158" fmla="*/ 1233512 w 3932300"/>
              <a:gd name="connsiteY158" fmla="*/ 2098654 h 3284065"/>
              <a:gd name="connsiteX159" fmla="*/ 1208545 w 3932300"/>
              <a:gd name="connsiteY159" fmla="*/ 2119015 h 3284065"/>
              <a:gd name="connsiteX160" fmla="*/ 1061285 w 3932300"/>
              <a:gd name="connsiteY160" fmla="*/ 2203388 h 3284065"/>
              <a:gd name="connsiteX161" fmla="*/ 1015565 w 3932300"/>
              <a:gd name="connsiteY161" fmla="*/ 2221105 h 3284065"/>
              <a:gd name="connsiteX162" fmla="*/ 779954 w 3932300"/>
              <a:gd name="connsiteY162" fmla="*/ 2278549 h 3284065"/>
              <a:gd name="connsiteX163" fmla="*/ 763231 w 3932300"/>
              <a:gd name="connsiteY163" fmla="*/ 2229297 h 3284065"/>
              <a:gd name="connsiteX164" fmla="*/ 917453 w 3932300"/>
              <a:gd name="connsiteY164" fmla="*/ 1836768 h 3284065"/>
              <a:gd name="connsiteX165" fmla="*/ 1175047 w 3932300"/>
              <a:gd name="connsiteY165" fmla="*/ 1348273 h 3284065"/>
              <a:gd name="connsiteX166" fmla="*/ 1514974 w 3932300"/>
              <a:gd name="connsiteY166" fmla="*/ 983118 h 3284065"/>
              <a:gd name="connsiteX167" fmla="*/ 1598640 w 3932300"/>
              <a:gd name="connsiteY167" fmla="*/ 967783 h 3284065"/>
              <a:gd name="connsiteX168" fmla="*/ 1638210 w 3932300"/>
              <a:gd name="connsiteY168" fmla="*/ 937739 h 3284065"/>
              <a:gd name="connsiteX169" fmla="*/ 1650902 w 3932300"/>
              <a:gd name="connsiteY169" fmla="*/ 928265 h 3284065"/>
              <a:gd name="connsiteX170" fmla="*/ 1714444 w 3932300"/>
              <a:gd name="connsiteY170" fmla="*/ 853130 h 3284065"/>
              <a:gd name="connsiteX171" fmla="*/ 1632845 w 3932300"/>
              <a:gd name="connsiteY171" fmla="*/ 561331 h 3284065"/>
              <a:gd name="connsiteX172" fmla="*/ 1688247 w 3932300"/>
              <a:gd name="connsiteY172" fmla="*/ 447490 h 3284065"/>
              <a:gd name="connsiteX173" fmla="*/ 1700024 w 3932300"/>
              <a:gd name="connsiteY173" fmla="*/ 438174 h 3284065"/>
              <a:gd name="connsiteX174" fmla="*/ 1788009 w 3932300"/>
              <a:gd name="connsiteY174" fmla="*/ 329803 h 3284065"/>
              <a:gd name="connsiteX175" fmla="*/ 2059212 w 3932300"/>
              <a:gd name="connsiteY175" fmla="*/ 310881 h 3284065"/>
              <a:gd name="connsiteX176" fmla="*/ 2183625 w 3932300"/>
              <a:gd name="connsiteY176" fmla="*/ 307505 h 3284065"/>
              <a:gd name="connsiteX177" fmla="*/ 2224765 w 3932300"/>
              <a:gd name="connsiteY177" fmla="*/ 313184 h 3284065"/>
              <a:gd name="connsiteX178" fmla="*/ 2242325 w 3932300"/>
              <a:gd name="connsiteY178" fmla="*/ 384498 h 3284065"/>
              <a:gd name="connsiteX179" fmla="*/ 2199118 w 3932300"/>
              <a:gd name="connsiteY179" fmla="*/ 439090 h 3284065"/>
              <a:gd name="connsiteX180" fmla="*/ 2219400 w 3932300"/>
              <a:gd name="connsiteY180" fmla="*/ 488552 h 3284065"/>
              <a:gd name="connsiteX181" fmla="*/ 2219008 w 3932300"/>
              <a:gd name="connsiteY181" fmla="*/ 881708 h 3284065"/>
              <a:gd name="connsiteX182" fmla="*/ 2114640 w 3932300"/>
              <a:gd name="connsiteY182" fmla="*/ 997617 h 3284065"/>
              <a:gd name="connsiteX183" fmla="*/ 1984312 w 3932300"/>
              <a:gd name="connsiteY183" fmla="*/ 982673 h 3284065"/>
              <a:gd name="connsiteX184" fmla="*/ 1961204 w 3932300"/>
              <a:gd name="connsiteY184" fmla="*/ 969196 h 3284065"/>
              <a:gd name="connsiteX185" fmla="*/ 1909805 w 3932300"/>
              <a:gd name="connsiteY185" fmla="*/ 1097797 h 3284065"/>
              <a:gd name="connsiteX186" fmla="*/ 1927967 w 3932300"/>
              <a:gd name="connsiteY186" fmla="*/ 1129201 h 3284065"/>
              <a:gd name="connsiteX187" fmla="*/ 1935897 w 3932300"/>
              <a:gd name="connsiteY187" fmla="*/ 1110489 h 3284065"/>
              <a:gd name="connsiteX188" fmla="*/ 2064838 w 3932300"/>
              <a:gd name="connsiteY188" fmla="*/ 1071836 h 3284065"/>
              <a:gd name="connsiteX189" fmla="*/ 2206995 w 3932300"/>
              <a:gd name="connsiteY189" fmla="*/ 1080237 h 3284065"/>
              <a:gd name="connsiteX190" fmla="*/ 2228089 w 3932300"/>
              <a:gd name="connsiteY190" fmla="*/ 1110071 h 3284065"/>
              <a:gd name="connsiteX191" fmla="*/ 2228324 w 3932300"/>
              <a:gd name="connsiteY191" fmla="*/ 1110803 h 3284065"/>
              <a:gd name="connsiteX192" fmla="*/ 2339679 w 3932300"/>
              <a:gd name="connsiteY192" fmla="*/ 1076520 h 3284065"/>
              <a:gd name="connsiteX193" fmla="*/ 2387702 w 3932300"/>
              <a:gd name="connsiteY193" fmla="*/ 1064482 h 3284065"/>
              <a:gd name="connsiteX194" fmla="*/ 2538678 w 3932300"/>
              <a:gd name="connsiteY194" fmla="*/ 997460 h 3284065"/>
              <a:gd name="connsiteX195" fmla="*/ 2658486 w 3932300"/>
              <a:gd name="connsiteY195" fmla="*/ 461570 h 3284065"/>
              <a:gd name="connsiteX196" fmla="*/ 2656157 w 3932300"/>
              <a:gd name="connsiteY196" fmla="*/ 262074 h 3284065"/>
              <a:gd name="connsiteX197" fmla="*/ 2688922 w 3932300"/>
              <a:gd name="connsiteY197" fmla="*/ 166604 h 3284065"/>
              <a:gd name="connsiteX198" fmla="*/ 2695334 w 3932300"/>
              <a:gd name="connsiteY198" fmla="*/ 163569 h 3284065"/>
              <a:gd name="connsiteX199" fmla="*/ 2733542 w 3932300"/>
              <a:gd name="connsiteY199" fmla="*/ 21699 h 3284065"/>
              <a:gd name="connsiteX200" fmla="*/ 2757122 w 3932300"/>
              <a:gd name="connsiteY200" fmla="*/ 972 h 3284065"/>
              <a:gd name="connsiteX201" fmla="*/ 2771646 w 3932300"/>
              <a:gd name="connsiteY201" fmla="*/ 20339 h 3284065"/>
              <a:gd name="connsiteX202" fmla="*/ 2787192 w 3932300"/>
              <a:gd name="connsiteY202" fmla="*/ 554 h 3284065"/>
              <a:gd name="connsiteX203" fmla="*/ 2803836 w 3932300"/>
              <a:gd name="connsiteY203" fmla="*/ 9399 h 3284065"/>
              <a:gd name="connsiteX204" fmla="*/ 2813100 w 3932300"/>
              <a:gd name="connsiteY204" fmla="*/ 149384 h 3284065"/>
              <a:gd name="connsiteX205" fmla="*/ 2828201 w 3932300"/>
              <a:gd name="connsiteY205" fmla="*/ 130044 h 3284065"/>
              <a:gd name="connsiteX206" fmla="*/ 2846336 w 3932300"/>
              <a:gd name="connsiteY206" fmla="*/ 131746 h 3284065"/>
              <a:gd name="connsiteX207" fmla="*/ 2876327 w 3932300"/>
              <a:gd name="connsiteY207" fmla="*/ 261995 h 3284065"/>
              <a:gd name="connsiteX208" fmla="*/ 2896609 w 3932300"/>
              <a:gd name="connsiteY208" fmla="*/ 416426 h 3284065"/>
              <a:gd name="connsiteX209" fmla="*/ 3051564 w 3932300"/>
              <a:gd name="connsiteY209" fmla="*/ 692497 h 3284065"/>
              <a:gd name="connsiteX210" fmla="*/ 3189246 w 3932300"/>
              <a:gd name="connsiteY210" fmla="*/ 946218 h 3284065"/>
              <a:gd name="connsiteX211" fmla="*/ 3159805 w 3932300"/>
              <a:gd name="connsiteY211" fmla="*/ 981182 h 3284065"/>
              <a:gd name="connsiteX212" fmla="*/ 3041148 w 3932300"/>
              <a:gd name="connsiteY212" fmla="*/ 1033287 h 3284065"/>
              <a:gd name="connsiteX213" fmla="*/ 3029764 w 3932300"/>
              <a:gd name="connsiteY213" fmla="*/ 1023996 h 3284065"/>
              <a:gd name="connsiteX214" fmla="*/ 3020395 w 3932300"/>
              <a:gd name="connsiteY214" fmla="*/ 1051344 h 3284065"/>
              <a:gd name="connsiteX215" fmla="*/ 3092468 w 3932300"/>
              <a:gd name="connsiteY215" fmla="*/ 1190047 h 3284065"/>
              <a:gd name="connsiteX216" fmla="*/ 3184431 w 3932300"/>
              <a:gd name="connsiteY216" fmla="*/ 1312838 h 3284065"/>
              <a:gd name="connsiteX217" fmla="*/ 3235044 w 3932300"/>
              <a:gd name="connsiteY217" fmla="*/ 1205618 h 3284065"/>
              <a:gd name="connsiteX218" fmla="*/ 3263936 w 3932300"/>
              <a:gd name="connsiteY218" fmla="*/ 1194104 h 3284065"/>
              <a:gd name="connsiteX219" fmla="*/ 3270505 w 3932300"/>
              <a:gd name="connsiteY219" fmla="*/ 1203813 h 3284065"/>
              <a:gd name="connsiteX220" fmla="*/ 3198536 w 3932300"/>
              <a:gd name="connsiteY220" fmla="*/ 1323280 h 3284065"/>
              <a:gd name="connsiteX221" fmla="*/ 3192727 w 3932300"/>
              <a:gd name="connsiteY221" fmla="*/ 1358165 h 3284065"/>
              <a:gd name="connsiteX222" fmla="*/ 3137769 w 3932300"/>
              <a:gd name="connsiteY222" fmla="*/ 1586894 h 3284065"/>
              <a:gd name="connsiteX223" fmla="*/ 3090087 w 3932300"/>
              <a:gd name="connsiteY223" fmla="*/ 1722037 h 3284065"/>
              <a:gd name="connsiteX224" fmla="*/ 2999485 w 3932300"/>
              <a:gd name="connsiteY224" fmla="*/ 1990152 h 3284065"/>
              <a:gd name="connsiteX225" fmla="*/ 3247684 w 3932300"/>
              <a:gd name="connsiteY225" fmla="*/ 2043854 h 3284065"/>
              <a:gd name="connsiteX226" fmla="*/ 3554924 w 3932300"/>
              <a:gd name="connsiteY226" fmla="*/ 2003525 h 3284065"/>
              <a:gd name="connsiteX227" fmla="*/ 3556677 w 3932300"/>
              <a:gd name="connsiteY227" fmla="*/ 2001484 h 3284065"/>
              <a:gd name="connsiteX228" fmla="*/ 3489341 w 3932300"/>
              <a:gd name="connsiteY228" fmla="*/ 1980522 h 3284065"/>
              <a:gd name="connsiteX229" fmla="*/ 3354067 w 3932300"/>
              <a:gd name="connsiteY229" fmla="*/ 1954927 h 3284065"/>
              <a:gd name="connsiteX230" fmla="*/ 3178543 w 3932300"/>
              <a:gd name="connsiteY230" fmla="*/ 1907480 h 3284065"/>
              <a:gd name="connsiteX231" fmla="*/ 3189822 w 3932300"/>
              <a:gd name="connsiteY231" fmla="*/ 1894578 h 3284065"/>
              <a:gd name="connsiteX232" fmla="*/ 3273070 w 3932300"/>
              <a:gd name="connsiteY232" fmla="*/ 1877620 h 3284065"/>
              <a:gd name="connsiteX233" fmla="*/ 3359484 w 3932300"/>
              <a:gd name="connsiteY233" fmla="*/ 1861106 h 3284065"/>
              <a:gd name="connsiteX234" fmla="*/ 3398216 w 3932300"/>
              <a:gd name="connsiteY234" fmla="*/ 1842159 h 3284065"/>
              <a:gd name="connsiteX235" fmla="*/ 3374846 w 3932300"/>
              <a:gd name="connsiteY235" fmla="*/ 1821275 h 3284065"/>
              <a:gd name="connsiteX236" fmla="*/ 3228894 w 3932300"/>
              <a:gd name="connsiteY236" fmla="*/ 1625338 h 3284065"/>
              <a:gd name="connsiteX237" fmla="*/ 3285448 w 3932300"/>
              <a:gd name="connsiteY237" fmla="*/ 1564911 h 3284065"/>
              <a:gd name="connsiteX238" fmla="*/ 3346818 w 3932300"/>
              <a:gd name="connsiteY238" fmla="*/ 1457665 h 3284065"/>
              <a:gd name="connsiteX239" fmla="*/ 3285841 w 3932300"/>
              <a:gd name="connsiteY239" fmla="*/ 1326996 h 3284065"/>
              <a:gd name="connsiteX240" fmla="*/ 3283328 w 3932300"/>
              <a:gd name="connsiteY240" fmla="*/ 1315900 h 3284065"/>
              <a:gd name="connsiteX241" fmla="*/ 3303375 w 3932300"/>
              <a:gd name="connsiteY241" fmla="*/ 1235688 h 3284065"/>
              <a:gd name="connsiteX242" fmla="*/ 3320464 w 3932300"/>
              <a:gd name="connsiteY242" fmla="*/ 1146029 h 3284065"/>
              <a:gd name="connsiteX243" fmla="*/ 3238813 w 3932300"/>
              <a:gd name="connsiteY243" fmla="*/ 1015674 h 3284065"/>
              <a:gd name="connsiteX244" fmla="*/ 3229470 w 3932300"/>
              <a:gd name="connsiteY244" fmla="*/ 1001673 h 3284065"/>
              <a:gd name="connsiteX245" fmla="*/ 3228188 w 3932300"/>
              <a:gd name="connsiteY245" fmla="*/ 985657 h 3284065"/>
              <a:gd name="connsiteX246" fmla="*/ 3242503 w 3932300"/>
              <a:gd name="connsiteY246" fmla="*/ 991755 h 3284065"/>
              <a:gd name="connsiteX247" fmla="*/ 3300732 w 3932300"/>
              <a:gd name="connsiteY247" fmla="*/ 1060687 h 3284065"/>
              <a:gd name="connsiteX248" fmla="*/ 3369036 w 3932300"/>
              <a:gd name="connsiteY248" fmla="*/ 1140821 h 3284065"/>
              <a:gd name="connsiteX249" fmla="*/ 3382069 w 3932300"/>
              <a:gd name="connsiteY249" fmla="*/ 1110987 h 3284065"/>
              <a:gd name="connsiteX250" fmla="*/ 3417713 w 3932300"/>
              <a:gd name="connsiteY250" fmla="*/ 1083037 h 3284065"/>
              <a:gd name="connsiteX251" fmla="*/ 3408265 w 3932300"/>
              <a:gd name="connsiteY251" fmla="*/ 1078588 h 3284065"/>
              <a:gd name="connsiteX252" fmla="*/ 3353674 w 3932300"/>
              <a:gd name="connsiteY252" fmla="*/ 1014497 h 3284065"/>
              <a:gd name="connsiteX253" fmla="*/ 3384450 w 3932300"/>
              <a:gd name="connsiteY253" fmla="*/ 802386 h 3284065"/>
              <a:gd name="connsiteX254" fmla="*/ 3467436 w 3932300"/>
              <a:gd name="connsiteY254" fmla="*/ 688624 h 3284065"/>
              <a:gd name="connsiteX255" fmla="*/ 3475549 w 3932300"/>
              <a:gd name="connsiteY255" fmla="*/ 680720 h 3284065"/>
              <a:gd name="connsiteX256" fmla="*/ 3448332 w 3932300"/>
              <a:gd name="connsiteY256" fmla="*/ 588313 h 3284065"/>
              <a:gd name="connsiteX257" fmla="*/ 3459114 w 3932300"/>
              <a:gd name="connsiteY257" fmla="*/ 555836 h 3284065"/>
              <a:gd name="connsiteX258" fmla="*/ 3489341 w 3932300"/>
              <a:gd name="connsiteY258" fmla="*/ 559787 h 3284065"/>
              <a:gd name="connsiteX259" fmla="*/ 3507346 w 3932300"/>
              <a:gd name="connsiteY259" fmla="*/ 565859 h 3284065"/>
              <a:gd name="connsiteX260" fmla="*/ 3539641 w 3932300"/>
              <a:gd name="connsiteY260" fmla="*/ 551805 h 3284065"/>
              <a:gd name="connsiteX261" fmla="*/ 3544927 w 3932300"/>
              <a:gd name="connsiteY261" fmla="*/ 541887 h 3284065"/>
              <a:gd name="connsiteX262" fmla="*/ 3640632 w 3932300"/>
              <a:gd name="connsiteY262" fmla="*/ 571564 h 3284065"/>
              <a:gd name="connsiteX263" fmla="*/ 3645683 w 3932300"/>
              <a:gd name="connsiteY263" fmla="*/ 573867 h 3284065"/>
              <a:gd name="connsiteX264" fmla="*/ 3665703 w 3932300"/>
              <a:gd name="connsiteY264" fmla="*/ 578290 h 3284065"/>
              <a:gd name="connsiteX265" fmla="*/ 3675229 w 3932300"/>
              <a:gd name="connsiteY265" fmla="*/ 561619 h 3284065"/>
              <a:gd name="connsiteX266" fmla="*/ 3686849 w 3932300"/>
              <a:gd name="connsiteY266" fmla="*/ 536679 h 3284065"/>
              <a:gd name="connsiteX267" fmla="*/ 3702917 w 3932300"/>
              <a:gd name="connsiteY267" fmla="*/ 528566 h 3284065"/>
              <a:gd name="connsiteX268" fmla="*/ 3828430 w 3932300"/>
              <a:gd name="connsiteY268" fmla="*/ 691738 h 3284065"/>
              <a:gd name="connsiteX269" fmla="*/ 3843478 w 3932300"/>
              <a:gd name="connsiteY269" fmla="*/ 716155 h 3284065"/>
              <a:gd name="connsiteX270" fmla="*/ 3853344 w 3932300"/>
              <a:gd name="connsiteY270" fmla="*/ 702625 h 3284065"/>
              <a:gd name="connsiteX271" fmla="*/ 3864257 w 3932300"/>
              <a:gd name="connsiteY271" fmla="*/ 688179 h 3284065"/>
              <a:gd name="connsiteX272" fmla="*/ 3875903 w 3932300"/>
              <a:gd name="connsiteY272" fmla="*/ 687237 h 3284065"/>
              <a:gd name="connsiteX273" fmla="*/ 3880613 w 3932300"/>
              <a:gd name="connsiteY273" fmla="*/ 715841 h 3284065"/>
              <a:gd name="connsiteX274" fmla="*/ 3880064 w 3932300"/>
              <a:gd name="connsiteY274" fmla="*/ 752165 h 3284065"/>
              <a:gd name="connsiteX275" fmla="*/ 3880483 w 3932300"/>
              <a:gd name="connsiteY275" fmla="*/ 754573 h 3284065"/>
              <a:gd name="connsiteX276" fmla="*/ 3889773 w 3932300"/>
              <a:gd name="connsiteY276" fmla="*/ 747900 h 3284065"/>
              <a:gd name="connsiteX277" fmla="*/ 3921282 w 3932300"/>
              <a:gd name="connsiteY277" fmla="*/ 734474 h 3284065"/>
              <a:gd name="connsiteX278" fmla="*/ 3930861 w 3932300"/>
              <a:gd name="connsiteY278" fmla="*/ 741566 h 3284065"/>
              <a:gd name="connsiteX279" fmla="*/ 3918194 w 3932300"/>
              <a:gd name="connsiteY279" fmla="*/ 784695 h 3284065"/>
              <a:gd name="connsiteX280" fmla="*/ 3894510 w 3932300"/>
              <a:gd name="connsiteY280" fmla="*/ 842558 h 3284065"/>
              <a:gd name="connsiteX281" fmla="*/ 3899273 w 3932300"/>
              <a:gd name="connsiteY281" fmla="*/ 868309 h 3284065"/>
              <a:gd name="connsiteX282" fmla="*/ 3859259 w 3932300"/>
              <a:gd name="connsiteY282" fmla="*/ 992880 h 3284065"/>
              <a:gd name="connsiteX283" fmla="*/ 3640187 w 3932300"/>
              <a:gd name="connsiteY283" fmla="*/ 1110280 h 3284065"/>
              <a:gd name="connsiteX284" fmla="*/ 3636785 w 3932300"/>
              <a:gd name="connsiteY284" fmla="*/ 1124621 h 3284065"/>
              <a:gd name="connsiteX285" fmla="*/ 3609437 w 3932300"/>
              <a:gd name="connsiteY285" fmla="*/ 1200280 h 3284065"/>
              <a:gd name="connsiteX286" fmla="*/ 3669314 w 3932300"/>
              <a:gd name="connsiteY286" fmla="*/ 1209649 h 3284065"/>
              <a:gd name="connsiteX287" fmla="*/ 3786819 w 3932300"/>
              <a:gd name="connsiteY287" fmla="*/ 1342149 h 3284065"/>
              <a:gd name="connsiteX288" fmla="*/ 3853580 w 3932300"/>
              <a:gd name="connsiteY288" fmla="*/ 1505713 h 3284065"/>
              <a:gd name="connsiteX289" fmla="*/ 3848555 w 3932300"/>
              <a:gd name="connsiteY289" fmla="*/ 1518773 h 3284065"/>
              <a:gd name="connsiteX290" fmla="*/ 3908433 w 3932300"/>
              <a:gd name="connsiteY290" fmla="*/ 1736457 h 3284065"/>
              <a:gd name="connsiteX291" fmla="*/ 3884618 w 3932300"/>
              <a:gd name="connsiteY291" fmla="*/ 1990833 h 3284065"/>
              <a:gd name="connsiteX292" fmla="*/ 3868157 w 3932300"/>
              <a:gd name="connsiteY292" fmla="*/ 2141129 h 3284065"/>
              <a:gd name="connsiteX293" fmla="*/ 3850649 w 3932300"/>
              <a:gd name="connsiteY293" fmla="*/ 2277529 h 3284065"/>
              <a:gd name="connsiteX294" fmla="*/ 3763841 w 3932300"/>
              <a:gd name="connsiteY294" fmla="*/ 2340573 h 3284065"/>
              <a:gd name="connsiteX295" fmla="*/ 3747904 w 3932300"/>
              <a:gd name="connsiteY295" fmla="*/ 2340782 h 3284065"/>
              <a:gd name="connsiteX296" fmla="*/ 3713909 w 3932300"/>
              <a:gd name="connsiteY296" fmla="*/ 2362059 h 3284065"/>
              <a:gd name="connsiteX297" fmla="*/ 3690983 w 3932300"/>
              <a:gd name="connsiteY297" fmla="*/ 2360646 h 3284065"/>
              <a:gd name="connsiteX298" fmla="*/ 3689570 w 3932300"/>
              <a:gd name="connsiteY298" fmla="*/ 2346697 h 3284065"/>
              <a:gd name="connsiteX299" fmla="*/ 3668765 w 3932300"/>
              <a:gd name="connsiteY299" fmla="*/ 2355202 h 3284065"/>
              <a:gd name="connsiteX300" fmla="*/ 3656831 w 3932300"/>
              <a:gd name="connsiteY300" fmla="*/ 2355019 h 3284065"/>
              <a:gd name="connsiteX301" fmla="*/ 3671146 w 3932300"/>
              <a:gd name="connsiteY301" fmla="*/ 2609316 h 3284065"/>
              <a:gd name="connsiteX302" fmla="*/ 3687555 w 3932300"/>
              <a:gd name="connsiteY302" fmla="*/ 2693270 h 3284065"/>
              <a:gd name="connsiteX303" fmla="*/ 3742853 w 3932300"/>
              <a:gd name="connsiteY303" fmla="*/ 3100611 h 3284065"/>
              <a:gd name="connsiteX304" fmla="*/ 3637884 w 3932300"/>
              <a:gd name="connsiteY304" fmla="*/ 3121809 h 3284065"/>
              <a:gd name="connsiteX305" fmla="*/ 3593002 w 3932300"/>
              <a:gd name="connsiteY305" fmla="*/ 3122071 h 3284065"/>
              <a:gd name="connsiteX306" fmla="*/ 3626474 w 3932300"/>
              <a:gd name="connsiteY306" fmla="*/ 3147352 h 3284065"/>
              <a:gd name="connsiteX307" fmla="*/ 3714694 w 3932300"/>
              <a:gd name="connsiteY307" fmla="*/ 3130288 h 3284065"/>
              <a:gd name="connsiteX308" fmla="*/ 3749893 w 3932300"/>
              <a:gd name="connsiteY308" fmla="*/ 3117491 h 3284065"/>
              <a:gd name="connsiteX309" fmla="*/ 3767584 w 3932300"/>
              <a:gd name="connsiteY309" fmla="*/ 3124348 h 3284065"/>
              <a:gd name="connsiteX310" fmla="*/ 3773211 w 3932300"/>
              <a:gd name="connsiteY310" fmla="*/ 3240544 h 3284065"/>
              <a:gd name="connsiteX311" fmla="*/ 3663557 w 3932300"/>
              <a:gd name="connsiteY311" fmla="*/ 3277941 h 3284065"/>
              <a:gd name="connsiteX312" fmla="*/ 3554662 w 3932300"/>
              <a:gd name="connsiteY312" fmla="*/ 3284065 h 3284065"/>
              <a:gd name="connsiteX313" fmla="*/ 3433939 w 3932300"/>
              <a:gd name="connsiteY313" fmla="*/ 3252268 h 3284065"/>
              <a:gd name="connsiteX314" fmla="*/ 3492796 w 3932300"/>
              <a:gd name="connsiteY314" fmla="*/ 3265484 h 3284065"/>
              <a:gd name="connsiteX315" fmla="*/ 3661856 w 3932300"/>
              <a:gd name="connsiteY315" fmla="*/ 3262004 h 3284065"/>
              <a:gd name="connsiteX316" fmla="*/ 3758137 w 3932300"/>
              <a:gd name="connsiteY316" fmla="*/ 3236095 h 3284065"/>
              <a:gd name="connsiteX317" fmla="*/ 3755912 w 3932300"/>
              <a:gd name="connsiteY317" fmla="*/ 3134449 h 3284065"/>
              <a:gd name="connsiteX318" fmla="*/ 3752248 w 3932300"/>
              <a:gd name="connsiteY318" fmla="*/ 3132749 h 3284065"/>
              <a:gd name="connsiteX319" fmla="*/ 3721158 w 3932300"/>
              <a:gd name="connsiteY319" fmla="*/ 3144368 h 3284065"/>
              <a:gd name="connsiteX320" fmla="*/ 3620088 w 3932300"/>
              <a:gd name="connsiteY320" fmla="*/ 3161353 h 3284065"/>
              <a:gd name="connsiteX321" fmla="*/ 3577614 w 3932300"/>
              <a:gd name="connsiteY321" fmla="*/ 3127122 h 3284065"/>
              <a:gd name="connsiteX322" fmla="*/ 3530638 w 3932300"/>
              <a:gd name="connsiteY322" fmla="*/ 3159913 h 3284065"/>
              <a:gd name="connsiteX323" fmla="*/ 3433494 w 3932300"/>
              <a:gd name="connsiteY323" fmla="*/ 3236566 h 3284065"/>
              <a:gd name="connsiteX324" fmla="*/ 3510434 w 3932300"/>
              <a:gd name="connsiteY324" fmla="*/ 3237639 h 3284065"/>
              <a:gd name="connsiteX325" fmla="*/ 3518024 w 3932300"/>
              <a:gd name="connsiteY325" fmla="*/ 3245752 h 3284065"/>
              <a:gd name="connsiteX326" fmla="*/ 3509911 w 3932300"/>
              <a:gd name="connsiteY326" fmla="*/ 3253341 h 3284065"/>
              <a:gd name="connsiteX327" fmla="*/ 3433991 w 3932300"/>
              <a:gd name="connsiteY327" fmla="*/ 3252268 h 3284065"/>
              <a:gd name="connsiteX328" fmla="*/ 3130886 w 3932300"/>
              <a:gd name="connsiteY328" fmla="*/ 3129870 h 3284065"/>
              <a:gd name="connsiteX329" fmla="*/ 3127615 w 3932300"/>
              <a:gd name="connsiteY329" fmla="*/ 3130943 h 3284065"/>
              <a:gd name="connsiteX330" fmla="*/ 2933143 w 3932300"/>
              <a:gd name="connsiteY330" fmla="*/ 3219163 h 3284065"/>
              <a:gd name="connsiteX331" fmla="*/ 2932175 w 3932300"/>
              <a:gd name="connsiteY331" fmla="*/ 3244470 h 3284065"/>
              <a:gd name="connsiteX332" fmla="*/ 3071925 w 3932300"/>
              <a:gd name="connsiteY332" fmla="*/ 3263181 h 3284065"/>
              <a:gd name="connsiteX333" fmla="*/ 3138842 w 3932300"/>
              <a:gd name="connsiteY333" fmla="*/ 3264568 h 3284065"/>
              <a:gd name="connsiteX334" fmla="*/ 3271761 w 3932300"/>
              <a:gd name="connsiteY334" fmla="*/ 3252923 h 3284065"/>
              <a:gd name="connsiteX335" fmla="*/ 3085559 w 3932300"/>
              <a:gd name="connsiteY335" fmla="*/ 3249625 h 3284065"/>
              <a:gd name="connsiteX336" fmla="*/ 3066481 w 3932300"/>
              <a:gd name="connsiteY336" fmla="*/ 3238948 h 3284065"/>
              <a:gd name="connsiteX337" fmla="*/ 3079147 w 3932300"/>
              <a:gd name="connsiteY337" fmla="*/ 3230835 h 3284065"/>
              <a:gd name="connsiteX338" fmla="*/ 3093489 w 3932300"/>
              <a:gd name="connsiteY338" fmla="*/ 3230573 h 3284065"/>
              <a:gd name="connsiteX339" fmla="*/ 3138607 w 3932300"/>
              <a:gd name="connsiteY339" fmla="*/ 3230939 h 3284065"/>
              <a:gd name="connsiteX340" fmla="*/ 3235567 w 3932300"/>
              <a:gd name="connsiteY340" fmla="*/ 3230338 h 3284065"/>
              <a:gd name="connsiteX341" fmla="*/ 3260560 w 3932300"/>
              <a:gd name="connsiteY341" fmla="*/ 3193254 h 3284065"/>
              <a:gd name="connsiteX342" fmla="*/ 3269406 w 3932300"/>
              <a:gd name="connsiteY342" fmla="*/ 3157951 h 3284065"/>
              <a:gd name="connsiteX343" fmla="*/ 3284689 w 3932300"/>
              <a:gd name="connsiteY343" fmla="*/ 3147247 h 3284065"/>
              <a:gd name="connsiteX344" fmla="*/ 3292383 w 3932300"/>
              <a:gd name="connsiteY344" fmla="*/ 3237063 h 3284065"/>
              <a:gd name="connsiteX345" fmla="*/ 3315597 w 3932300"/>
              <a:gd name="connsiteY345" fmla="*/ 3236932 h 3284065"/>
              <a:gd name="connsiteX346" fmla="*/ 3416535 w 3932300"/>
              <a:gd name="connsiteY346" fmla="*/ 3236514 h 3284065"/>
              <a:gd name="connsiteX347" fmla="*/ 3522342 w 3932300"/>
              <a:gd name="connsiteY347" fmla="*/ 3146514 h 3284065"/>
              <a:gd name="connsiteX348" fmla="*/ 3566204 w 3932300"/>
              <a:gd name="connsiteY348" fmla="*/ 3116261 h 3284065"/>
              <a:gd name="connsiteX349" fmla="*/ 3569161 w 3932300"/>
              <a:gd name="connsiteY349" fmla="*/ 3113409 h 3284065"/>
              <a:gd name="connsiteX350" fmla="*/ 3546602 w 3932300"/>
              <a:gd name="connsiteY350" fmla="*/ 3058215 h 3284065"/>
              <a:gd name="connsiteX351" fmla="*/ 3396725 w 3932300"/>
              <a:gd name="connsiteY351" fmla="*/ 2604919 h 3284065"/>
              <a:gd name="connsiteX352" fmla="*/ 3361395 w 3932300"/>
              <a:gd name="connsiteY352" fmla="*/ 2491052 h 3284065"/>
              <a:gd name="connsiteX353" fmla="*/ 3297146 w 3932300"/>
              <a:gd name="connsiteY353" fmla="*/ 2208491 h 3284065"/>
              <a:gd name="connsiteX354" fmla="*/ 3271421 w 3932300"/>
              <a:gd name="connsiteY354" fmla="*/ 2196113 h 3284065"/>
              <a:gd name="connsiteX355" fmla="*/ 3194506 w 3932300"/>
              <a:gd name="connsiteY355" fmla="*/ 2143955 h 3284065"/>
              <a:gd name="connsiteX356" fmla="*/ 3170508 w 3932300"/>
              <a:gd name="connsiteY356" fmla="*/ 2131315 h 3284065"/>
              <a:gd name="connsiteX357" fmla="*/ 3108092 w 3932300"/>
              <a:gd name="connsiteY357" fmla="*/ 2076436 h 3284065"/>
              <a:gd name="connsiteX358" fmla="*/ 3090741 w 3932300"/>
              <a:gd name="connsiteY358" fmla="*/ 2058457 h 3284065"/>
              <a:gd name="connsiteX359" fmla="*/ 3078833 w 3932300"/>
              <a:gd name="connsiteY359" fmla="*/ 2207811 h 3284065"/>
              <a:gd name="connsiteX360" fmla="*/ 3050674 w 3932300"/>
              <a:gd name="connsiteY360" fmla="*/ 2602747 h 3284065"/>
              <a:gd name="connsiteX361" fmla="*/ 3104585 w 3932300"/>
              <a:gd name="connsiteY361" fmla="*/ 3110661 h 3284065"/>
              <a:gd name="connsiteX362" fmla="*/ 3129264 w 3932300"/>
              <a:gd name="connsiteY362" fmla="*/ 3113853 h 3284065"/>
              <a:gd name="connsiteX363" fmla="*/ 3248051 w 3932300"/>
              <a:gd name="connsiteY363" fmla="*/ 3065805 h 3284065"/>
              <a:gd name="connsiteX364" fmla="*/ 3270767 w 3932300"/>
              <a:gd name="connsiteY364" fmla="*/ 2896483 h 3284065"/>
              <a:gd name="connsiteX365" fmla="*/ 3283328 w 3932300"/>
              <a:gd name="connsiteY365" fmla="*/ 2758618 h 3284065"/>
              <a:gd name="connsiteX366" fmla="*/ 3293692 w 3932300"/>
              <a:gd name="connsiteY366" fmla="*/ 2693061 h 3284065"/>
              <a:gd name="connsiteX367" fmla="*/ 3235777 w 3932300"/>
              <a:gd name="connsiteY367" fmla="*/ 2651869 h 3284065"/>
              <a:gd name="connsiteX368" fmla="*/ 3242398 w 3932300"/>
              <a:gd name="connsiteY368" fmla="*/ 2636769 h 3284065"/>
              <a:gd name="connsiteX369" fmla="*/ 3276210 w 3932300"/>
              <a:gd name="connsiteY369" fmla="*/ 2637344 h 3284065"/>
              <a:gd name="connsiteX370" fmla="*/ 3291284 w 3932300"/>
              <a:gd name="connsiteY370" fmla="*/ 2640720 h 3284065"/>
              <a:gd name="connsiteX371" fmla="*/ 3294215 w 3932300"/>
              <a:gd name="connsiteY371" fmla="*/ 2617821 h 3284065"/>
              <a:gd name="connsiteX372" fmla="*/ 3305704 w 3932300"/>
              <a:gd name="connsiteY372" fmla="*/ 2514710 h 3284065"/>
              <a:gd name="connsiteX373" fmla="*/ 3332293 w 3932300"/>
              <a:gd name="connsiteY373" fmla="*/ 2449023 h 3284065"/>
              <a:gd name="connsiteX374" fmla="*/ 3342683 w 3932300"/>
              <a:gd name="connsiteY374" fmla="*/ 2459255 h 3284065"/>
              <a:gd name="connsiteX375" fmla="*/ 3316774 w 3932300"/>
              <a:gd name="connsiteY375" fmla="*/ 2649618 h 3284065"/>
              <a:gd name="connsiteX376" fmla="*/ 3311174 w 3932300"/>
              <a:gd name="connsiteY376" fmla="*/ 2683378 h 3284065"/>
              <a:gd name="connsiteX377" fmla="*/ 3319548 w 3932300"/>
              <a:gd name="connsiteY377" fmla="*/ 2686754 h 3284065"/>
              <a:gd name="connsiteX378" fmla="*/ 3335852 w 3932300"/>
              <a:gd name="connsiteY378" fmla="*/ 2766207 h 3284065"/>
              <a:gd name="connsiteX379" fmla="*/ 3324913 w 3932300"/>
              <a:gd name="connsiteY379" fmla="*/ 2912185 h 3284065"/>
              <a:gd name="connsiteX380" fmla="*/ 3295053 w 3932300"/>
              <a:gd name="connsiteY380" fmla="*/ 3130524 h 3284065"/>
              <a:gd name="connsiteX381" fmla="*/ 3256059 w 3932300"/>
              <a:gd name="connsiteY381" fmla="*/ 3140914 h 3284065"/>
              <a:gd name="connsiteX382" fmla="*/ 3190345 w 3932300"/>
              <a:gd name="connsiteY382" fmla="*/ 3136438 h 3284065"/>
              <a:gd name="connsiteX383" fmla="*/ 3130939 w 3932300"/>
              <a:gd name="connsiteY383" fmla="*/ 3129870 h 3284065"/>
              <a:gd name="connsiteX384" fmla="*/ 3279036 w 3932300"/>
              <a:gd name="connsiteY384" fmla="*/ 3177788 h 3284065"/>
              <a:gd name="connsiteX385" fmla="*/ 3276105 w 3932300"/>
              <a:gd name="connsiteY385" fmla="*/ 3195374 h 3284065"/>
              <a:gd name="connsiteX386" fmla="*/ 3259906 w 3932300"/>
              <a:gd name="connsiteY386" fmla="*/ 3237247 h 3284065"/>
              <a:gd name="connsiteX387" fmla="*/ 3276550 w 3932300"/>
              <a:gd name="connsiteY387" fmla="*/ 3237168 h 3284065"/>
              <a:gd name="connsiteX388" fmla="*/ 3279063 w 3932300"/>
              <a:gd name="connsiteY388" fmla="*/ 3177788 h 3284065"/>
              <a:gd name="connsiteX389" fmla="*/ 1489981 w 3932300"/>
              <a:gd name="connsiteY389" fmla="*/ 3035055 h 3284065"/>
              <a:gd name="connsiteX390" fmla="*/ 1477864 w 3932300"/>
              <a:gd name="connsiteY390" fmla="*/ 3035840 h 3284065"/>
              <a:gd name="connsiteX391" fmla="*/ 1468181 w 3932300"/>
              <a:gd name="connsiteY391" fmla="*/ 3041048 h 3284065"/>
              <a:gd name="connsiteX392" fmla="*/ 1479251 w 3932300"/>
              <a:gd name="connsiteY392" fmla="*/ 3096450 h 3284065"/>
              <a:gd name="connsiteX393" fmla="*/ 1499114 w 3932300"/>
              <a:gd name="connsiteY393" fmla="*/ 3164650 h 3284065"/>
              <a:gd name="connsiteX394" fmla="*/ 1571554 w 3932300"/>
              <a:gd name="connsiteY394" fmla="*/ 3200294 h 3284065"/>
              <a:gd name="connsiteX395" fmla="*/ 1855188 w 3932300"/>
              <a:gd name="connsiteY395" fmla="*/ 3221414 h 3284065"/>
              <a:gd name="connsiteX396" fmla="*/ 2052486 w 3932300"/>
              <a:gd name="connsiteY396" fmla="*/ 3183807 h 3284065"/>
              <a:gd name="connsiteX397" fmla="*/ 2054946 w 3932300"/>
              <a:gd name="connsiteY397" fmla="*/ 3171742 h 3284065"/>
              <a:gd name="connsiteX398" fmla="*/ 1811902 w 3932300"/>
              <a:gd name="connsiteY398" fmla="*/ 3041257 h 3284065"/>
              <a:gd name="connsiteX399" fmla="*/ 1743336 w 3932300"/>
              <a:gd name="connsiteY399" fmla="*/ 3011240 h 3284065"/>
              <a:gd name="connsiteX400" fmla="*/ 1735145 w 3932300"/>
              <a:gd name="connsiteY400" fmla="*/ 3009303 h 3284065"/>
              <a:gd name="connsiteX401" fmla="*/ 1522144 w 3932300"/>
              <a:gd name="connsiteY401" fmla="*/ 3036468 h 3284065"/>
              <a:gd name="connsiteX402" fmla="*/ 1490007 w 3932300"/>
              <a:gd name="connsiteY402" fmla="*/ 3035055 h 3284065"/>
              <a:gd name="connsiteX403" fmla="*/ 3285579 w 3932300"/>
              <a:gd name="connsiteY403" fmla="*/ 3161457 h 3284065"/>
              <a:gd name="connsiteX404" fmla="*/ 3285579 w 3932300"/>
              <a:gd name="connsiteY404" fmla="*/ 3161457 h 3284065"/>
              <a:gd name="connsiteX405" fmla="*/ 1051209 w 3932300"/>
              <a:gd name="connsiteY405" fmla="*/ 3127148 h 3284065"/>
              <a:gd name="connsiteX406" fmla="*/ 1169944 w 3932300"/>
              <a:gd name="connsiteY406" fmla="*/ 3107285 h 3284065"/>
              <a:gd name="connsiteX407" fmla="*/ 1175388 w 3932300"/>
              <a:gd name="connsiteY407" fmla="*/ 3100036 h 3284065"/>
              <a:gd name="connsiteX408" fmla="*/ 1141549 w 3932300"/>
              <a:gd name="connsiteY408" fmla="*/ 3039478 h 3284065"/>
              <a:gd name="connsiteX409" fmla="*/ 1095411 w 3932300"/>
              <a:gd name="connsiteY409" fmla="*/ 2953979 h 3284065"/>
              <a:gd name="connsiteX410" fmla="*/ 1094652 w 3932300"/>
              <a:gd name="connsiteY410" fmla="*/ 2878661 h 3284065"/>
              <a:gd name="connsiteX411" fmla="*/ 1095385 w 3932300"/>
              <a:gd name="connsiteY411" fmla="*/ 2856390 h 3284065"/>
              <a:gd name="connsiteX412" fmla="*/ 1088240 w 3932300"/>
              <a:gd name="connsiteY412" fmla="*/ 2770892 h 3284065"/>
              <a:gd name="connsiteX413" fmla="*/ 990808 w 3932300"/>
              <a:gd name="connsiteY413" fmla="*/ 2746998 h 3284065"/>
              <a:gd name="connsiteX414" fmla="*/ 956264 w 3932300"/>
              <a:gd name="connsiteY414" fmla="*/ 2742026 h 3284065"/>
              <a:gd name="connsiteX415" fmla="*/ 956185 w 3932300"/>
              <a:gd name="connsiteY415" fmla="*/ 2858379 h 3284065"/>
              <a:gd name="connsiteX416" fmla="*/ 987773 w 3932300"/>
              <a:gd name="connsiteY416" fmla="*/ 3052537 h 3284065"/>
              <a:gd name="connsiteX417" fmla="*/ 1019622 w 3932300"/>
              <a:gd name="connsiteY417" fmla="*/ 3110661 h 3284065"/>
              <a:gd name="connsiteX418" fmla="*/ 1045452 w 3932300"/>
              <a:gd name="connsiteY418" fmla="*/ 3121234 h 3284065"/>
              <a:gd name="connsiteX419" fmla="*/ 1051209 w 3932300"/>
              <a:gd name="connsiteY419" fmla="*/ 3127148 h 3284065"/>
              <a:gd name="connsiteX420" fmla="*/ 3166164 w 3932300"/>
              <a:gd name="connsiteY420" fmla="*/ 3118198 h 3284065"/>
              <a:gd name="connsiteX421" fmla="*/ 3280267 w 3932300"/>
              <a:gd name="connsiteY421" fmla="*/ 3124112 h 3284065"/>
              <a:gd name="connsiteX422" fmla="*/ 3308661 w 3932300"/>
              <a:gd name="connsiteY422" fmla="*/ 2915639 h 3284065"/>
              <a:gd name="connsiteX423" fmla="*/ 3313424 w 3932300"/>
              <a:gd name="connsiteY423" fmla="*/ 2701252 h 3284065"/>
              <a:gd name="connsiteX424" fmla="*/ 3308504 w 3932300"/>
              <a:gd name="connsiteY424" fmla="*/ 2699263 h 3284065"/>
              <a:gd name="connsiteX425" fmla="*/ 3298795 w 3932300"/>
              <a:gd name="connsiteY425" fmla="*/ 2760921 h 3284065"/>
              <a:gd name="connsiteX426" fmla="*/ 3286364 w 3932300"/>
              <a:gd name="connsiteY426" fmla="*/ 2897556 h 3284065"/>
              <a:gd name="connsiteX427" fmla="*/ 3261057 w 3932300"/>
              <a:gd name="connsiteY427" fmla="*/ 3074520 h 3284065"/>
              <a:gd name="connsiteX428" fmla="*/ 3166164 w 3932300"/>
              <a:gd name="connsiteY428" fmla="*/ 3118145 h 3284065"/>
              <a:gd name="connsiteX429" fmla="*/ 1022736 w 3932300"/>
              <a:gd name="connsiteY429" fmla="*/ 2662023 h 3284065"/>
              <a:gd name="connsiteX430" fmla="*/ 912324 w 3932300"/>
              <a:gd name="connsiteY430" fmla="*/ 2695992 h 3284065"/>
              <a:gd name="connsiteX431" fmla="*/ 927895 w 3932300"/>
              <a:gd name="connsiteY431" fmla="*/ 2995878 h 3284065"/>
              <a:gd name="connsiteX432" fmla="*/ 980890 w 3932300"/>
              <a:gd name="connsiteY432" fmla="*/ 3082946 h 3284065"/>
              <a:gd name="connsiteX433" fmla="*/ 972411 w 3932300"/>
              <a:gd name="connsiteY433" fmla="*/ 3055886 h 3284065"/>
              <a:gd name="connsiteX434" fmla="*/ 940535 w 3932300"/>
              <a:gd name="connsiteY434" fmla="*/ 2860027 h 3284065"/>
              <a:gd name="connsiteX435" fmla="*/ 944173 w 3932300"/>
              <a:gd name="connsiteY435" fmla="*/ 2731924 h 3284065"/>
              <a:gd name="connsiteX436" fmla="*/ 995990 w 3932300"/>
              <a:gd name="connsiteY436" fmla="*/ 2732133 h 3284065"/>
              <a:gd name="connsiteX437" fmla="*/ 1085937 w 3932300"/>
              <a:gd name="connsiteY437" fmla="*/ 2754797 h 3284065"/>
              <a:gd name="connsiteX438" fmla="*/ 1085676 w 3932300"/>
              <a:gd name="connsiteY438" fmla="*/ 2753122 h 3284065"/>
              <a:gd name="connsiteX439" fmla="*/ 1057255 w 3932300"/>
              <a:gd name="connsiteY439" fmla="*/ 2666681 h 3284065"/>
              <a:gd name="connsiteX440" fmla="*/ 1033989 w 3932300"/>
              <a:gd name="connsiteY440" fmla="*/ 2662363 h 3284065"/>
              <a:gd name="connsiteX441" fmla="*/ 1022736 w 3932300"/>
              <a:gd name="connsiteY441" fmla="*/ 2662023 h 3284065"/>
              <a:gd name="connsiteX442" fmla="*/ 1754694 w 3932300"/>
              <a:gd name="connsiteY442" fmla="*/ 3000379 h 3284065"/>
              <a:gd name="connsiteX443" fmla="*/ 1754694 w 3932300"/>
              <a:gd name="connsiteY443" fmla="*/ 3000379 h 3284065"/>
              <a:gd name="connsiteX444" fmla="*/ 1495477 w 3932300"/>
              <a:gd name="connsiteY444" fmla="*/ 2974392 h 3284065"/>
              <a:gd name="connsiteX445" fmla="*/ 1547634 w 3932300"/>
              <a:gd name="connsiteY445" fmla="*/ 2985096 h 3284065"/>
              <a:gd name="connsiteX446" fmla="*/ 1648835 w 3932300"/>
              <a:gd name="connsiteY446" fmla="*/ 2989361 h 3284065"/>
              <a:gd name="connsiteX447" fmla="*/ 1732685 w 3932300"/>
              <a:gd name="connsiteY447" fmla="*/ 2993182 h 3284065"/>
              <a:gd name="connsiteX448" fmla="*/ 1791594 w 3932300"/>
              <a:gd name="connsiteY448" fmla="*/ 2948169 h 3284065"/>
              <a:gd name="connsiteX449" fmla="*/ 1905566 w 3932300"/>
              <a:gd name="connsiteY449" fmla="*/ 2678484 h 3284065"/>
              <a:gd name="connsiteX450" fmla="*/ 1837235 w 3932300"/>
              <a:gd name="connsiteY450" fmla="*/ 2695076 h 3284065"/>
              <a:gd name="connsiteX451" fmla="*/ 1832786 w 3932300"/>
              <a:gd name="connsiteY451" fmla="*/ 2696097 h 3284065"/>
              <a:gd name="connsiteX452" fmla="*/ 1808160 w 3932300"/>
              <a:gd name="connsiteY452" fmla="*/ 2767620 h 3284065"/>
              <a:gd name="connsiteX453" fmla="*/ 1805203 w 3932300"/>
              <a:gd name="connsiteY453" fmla="*/ 2846236 h 3284065"/>
              <a:gd name="connsiteX454" fmla="*/ 1774400 w 3932300"/>
              <a:gd name="connsiteY454" fmla="*/ 2893735 h 3284065"/>
              <a:gd name="connsiteX455" fmla="*/ 1746869 w 3932300"/>
              <a:gd name="connsiteY455" fmla="*/ 2899074 h 3284065"/>
              <a:gd name="connsiteX456" fmla="*/ 1602697 w 3932300"/>
              <a:gd name="connsiteY456" fmla="*/ 2840557 h 3284065"/>
              <a:gd name="connsiteX457" fmla="*/ 1576631 w 3932300"/>
              <a:gd name="connsiteY457" fmla="*/ 2803186 h 3284065"/>
              <a:gd name="connsiteX458" fmla="*/ 1652106 w 3932300"/>
              <a:gd name="connsiteY458" fmla="*/ 2720383 h 3284065"/>
              <a:gd name="connsiteX459" fmla="*/ 1706488 w 3932300"/>
              <a:gd name="connsiteY459" fmla="*/ 2678720 h 3284065"/>
              <a:gd name="connsiteX460" fmla="*/ 1715412 w 3932300"/>
              <a:gd name="connsiteY460" fmla="*/ 2671130 h 3284065"/>
              <a:gd name="connsiteX461" fmla="*/ 1624392 w 3932300"/>
              <a:gd name="connsiteY461" fmla="*/ 2677542 h 3284065"/>
              <a:gd name="connsiteX462" fmla="*/ 1605104 w 3932300"/>
              <a:gd name="connsiteY462" fmla="*/ 2664038 h 3284065"/>
              <a:gd name="connsiteX463" fmla="*/ 1599713 w 3932300"/>
              <a:gd name="connsiteY463" fmla="*/ 2622820 h 3284065"/>
              <a:gd name="connsiteX464" fmla="*/ 1577442 w 3932300"/>
              <a:gd name="connsiteY464" fmla="*/ 2694657 h 3284065"/>
              <a:gd name="connsiteX465" fmla="*/ 1495451 w 3932300"/>
              <a:gd name="connsiteY465" fmla="*/ 2974392 h 3284065"/>
              <a:gd name="connsiteX466" fmla="*/ 1741635 w 3932300"/>
              <a:gd name="connsiteY466" fmla="*/ 2648100 h 3284065"/>
              <a:gd name="connsiteX467" fmla="*/ 1749093 w 3932300"/>
              <a:gd name="connsiteY467" fmla="*/ 2652549 h 3284065"/>
              <a:gd name="connsiteX468" fmla="*/ 1741007 w 3932300"/>
              <a:gd name="connsiteY468" fmla="*/ 2669769 h 3284065"/>
              <a:gd name="connsiteX469" fmla="*/ 1716721 w 3932300"/>
              <a:gd name="connsiteY469" fmla="*/ 2690732 h 3284065"/>
              <a:gd name="connsiteX470" fmla="*/ 1661397 w 3932300"/>
              <a:gd name="connsiteY470" fmla="*/ 2733128 h 3284065"/>
              <a:gd name="connsiteX471" fmla="*/ 1592412 w 3932300"/>
              <a:gd name="connsiteY471" fmla="*/ 2802898 h 3284065"/>
              <a:gd name="connsiteX472" fmla="*/ 1611490 w 3932300"/>
              <a:gd name="connsiteY472" fmla="*/ 2827498 h 3284065"/>
              <a:gd name="connsiteX473" fmla="*/ 1767962 w 3932300"/>
              <a:gd name="connsiteY473" fmla="*/ 2879420 h 3284065"/>
              <a:gd name="connsiteX474" fmla="*/ 1789683 w 3932300"/>
              <a:gd name="connsiteY474" fmla="*/ 2844221 h 3284065"/>
              <a:gd name="connsiteX475" fmla="*/ 1792510 w 3932300"/>
              <a:gd name="connsiteY475" fmla="*/ 2767960 h 3284065"/>
              <a:gd name="connsiteX476" fmla="*/ 1829305 w 3932300"/>
              <a:gd name="connsiteY476" fmla="*/ 2680813 h 3284065"/>
              <a:gd name="connsiteX477" fmla="*/ 1833781 w 3932300"/>
              <a:gd name="connsiteY477" fmla="*/ 2679793 h 3284065"/>
              <a:gd name="connsiteX478" fmla="*/ 1911192 w 3932300"/>
              <a:gd name="connsiteY478" fmla="*/ 2660662 h 3284065"/>
              <a:gd name="connsiteX479" fmla="*/ 1978790 w 3932300"/>
              <a:gd name="connsiteY479" fmla="*/ 2416938 h 3284065"/>
              <a:gd name="connsiteX480" fmla="*/ 2057066 w 3932300"/>
              <a:gd name="connsiteY480" fmla="*/ 1970603 h 3284065"/>
              <a:gd name="connsiteX481" fmla="*/ 2034533 w 3932300"/>
              <a:gd name="connsiteY481" fmla="*/ 1926035 h 3284065"/>
              <a:gd name="connsiteX482" fmla="*/ 1902713 w 3932300"/>
              <a:gd name="connsiteY482" fmla="*/ 1864038 h 3284065"/>
              <a:gd name="connsiteX483" fmla="*/ 1616750 w 3932300"/>
              <a:gd name="connsiteY483" fmla="*/ 2005776 h 3284065"/>
              <a:gd name="connsiteX484" fmla="*/ 1572104 w 3932300"/>
              <a:gd name="connsiteY484" fmla="*/ 2033935 h 3284065"/>
              <a:gd name="connsiteX485" fmla="*/ 1562002 w 3932300"/>
              <a:gd name="connsiteY485" fmla="*/ 2017736 h 3284065"/>
              <a:gd name="connsiteX486" fmla="*/ 1570847 w 3932300"/>
              <a:gd name="connsiteY486" fmla="*/ 1950321 h 3284065"/>
              <a:gd name="connsiteX487" fmla="*/ 1575715 w 3932300"/>
              <a:gd name="connsiteY487" fmla="*/ 1930222 h 3284065"/>
              <a:gd name="connsiteX488" fmla="*/ 1379935 w 3932300"/>
              <a:gd name="connsiteY488" fmla="*/ 2060210 h 3284065"/>
              <a:gd name="connsiteX489" fmla="*/ 983010 w 3932300"/>
              <a:gd name="connsiteY489" fmla="*/ 2303934 h 3284065"/>
              <a:gd name="connsiteX490" fmla="*/ 767078 w 3932300"/>
              <a:gd name="connsiteY490" fmla="*/ 2327880 h 3284065"/>
              <a:gd name="connsiteX491" fmla="*/ 828474 w 3932300"/>
              <a:gd name="connsiteY491" fmla="*/ 2548156 h 3284065"/>
              <a:gd name="connsiteX492" fmla="*/ 1042285 w 3932300"/>
              <a:gd name="connsiteY492" fmla="*/ 2647498 h 3284065"/>
              <a:gd name="connsiteX493" fmla="*/ 1058903 w 3932300"/>
              <a:gd name="connsiteY493" fmla="*/ 2650534 h 3284065"/>
              <a:gd name="connsiteX494" fmla="*/ 1270752 w 3932300"/>
              <a:gd name="connsiteY494" fmla="*/ 2614655 h 3284065"/>
              <a:gd name="connsiteX495" fmla="*/ 1527117 w 3932300"/>
              <a:gd name="connsiteY495" fmla="*/ 2354757 h 3284065"/>
              <a:gd name="connsiteX496" fmla="*/ 1726508 w 3932300"/>
              <a:gd name="connsiteY496" fmla="*/ 2177715 h 3284065"/>
              <a:gd name="connsiteX497" fmla="*/ 1680292 w 3932300"/>
              <a:gd name="connsiteY497" fmla="*/ 2408590 h 3284065"/>
              <a:gd name="connsiteX498" fmla="*/ 1618765 w 3932300"/>
              <a:gd name="connsiteY498" fmla="*/ 2656213 h 3284065"/>
              <a:gd name="connsiteX499" fmla="*/ 1627113 w 3932300"/>
              <a:gd name="connsiteY499" fmla="*/ 2662102 h 3284065"/>
              <a:gd name="connsiteX500" fmla="*/ 1726587 w 3932300"/>
              <a:gd name="connsiteY500" fmla="*/ 2651581 h 3284065"/>
              <a:gd name="connsiteX501" fmla="*/ 1741635 w 3932300"/>
              <a:gd name="connsiteY501" fmla="*/ 2648127 h 3284065"/>
              <a:gd name="connsiteX502" fmla="*/ 1102294 w 3932300"/>
              <a:gd name="connsiteY502" fmla="*/ 2756681 h 3284065"/>
              <a:gd name="connsiteX503" fmla="*/ 1151782 w 3932300"/>
              <a:gd name="connsiteY503" fmla="*/ 2758984 h 3284065"/>
              <a:gd name="connsiteX504" fmla="*/ 1190619 w 3932300"/>
              <a:gd name="connsiteY504" fmla="*/ 2759036 h 3284065"/>
              <a:gd name="connsiteX505" fmla="*/ 1506050 w 3932300"/>
              <a:gd name="connsiteY505" fmla="*/ 2730223 h 3284065"/>
              <a:gd name="connsiteX506" fmla="*/ 1570900 w 3932300"/>
              <a:gd name="connsiteY506" fmla="*/ 2503378 h 3284065"/>
              <a:gd name="connsiteX507" fmla="*/ 1623371 w 3932300"/>
              <a:gd name="connsiteY507" fmla="*/ 2302862 h 3284065"/>
              <a:gd name="connsiteX508" fmla="*/ 1659146 w 3932300"/>
              <a:gd name="connsiteY508" fmla="*/ 2250128 h 3284065"/>
              <a:gd name="connsiteX509" fmla="*/ 1691676 w 3932300"/>
              <a:gd name="connsiteY509" fmla="*/ 2217075 h 3284065"/>
              <a:gd name="connsiteX510" fmla="*/ 1700783 w 3932300"/>
              <a:gd name="connsiteY510" fmla="*/ 2259628 h 3284065"/>
              <a:gd name="connsiteX511" fmla="*/ 1668044 w 3932300"/>
              <a:gd name="connsiteY511" fmla="*/ 2396211 h 3284065"/>
              <a:gd name="connsiteX512" fmla="*/ 1714496 w 3932300"/>
              <a:gd name="connsiteY512" fmla="*/ 2258450 h 3284065"/>
              <a:gd name="connsiteX513" fmla="*/ 1719102 w 3932300"/>
              <a:gd name="connsiteY513" fmla="*/ 2191533 h 3284065"/>
              <a:gd name="connsiteX514" fmla="*/ 1655456 w 3932300"/>
              <a:gd name="connsiteY514" fmla="*/ 2233484 h 3284065"/>
              <a:gd name="connsiteX515" fmla="*/ 1539129 w 3932300"/>
              <a:gd name="connsiteY515" fmla="*/ 2364859 h 3284065"/>
              <a:gd name="connsiteX516" fmla="*/ 1279127 w 3932300"/>
              <a:gd name="connsiteY516" fmla="*/ 2627923 h 3284065"/>
              <a:gd name="connsiteX517" fmla="*/ 1079055 w 3932300"/>
              <a:gd name="connsiteY517" fmla="*/ 2669534 h 3284065"/>
              <a:gd name="connsiteX518" fmla="*/ 1102320 w 3932300"/>
              <a:gd name="connsiteY518" fmla="*/ 2756655 h 3284065"/>
              <a:gd name="connsiteX519" fmla="*/ 3313346 w 3932300"/>
              <a:gd name="connsiteY519" fmla="*/ 2701200 h 3284065"/>
              <a:gd name="connsiteX520" fmla="*/ 3313346 w 3932300"/>
              <a:gd name="connsiteY520" fmla="*/ 2701200 h 3284065"/>
              <a:gd name="connsiteX521" fmla="*/ 3251322 w 3932300"/>
              <a:gd name="connsiteY521" fmla="*/ 2649854 h 3284065"/>
              <a:gd name="connsiteX522" fmla="*/ 3273122 w 3932300"/>
              <a:gd name="connsiteY522" fmla="*/ 2666132 h 3284065"/>
              <a:gd name="connsiteX523" fmla="*/ 3296257 w 3932300"/>
              <a:gd name="connsiteY523" fmla="*/ 2677123 h 3284065"/>
              <a:gd name="connsiteX524" fmla="*/ 3300130 w 3932300"/>
              <a:gd name="connsiteY524" fmla="*/ 2653727 h 3284065"/>
              <a:gd name="connsiteX525" fmla="*/ 3270610 w 3932300"/>
              <a:gd name="connsiteY525" fmla="*/ 2652131 h 3284065"/>
              <a:gd name="connsiteX526" fmla="*/ 3252133 w 3932300"/>
              <a:gd name="connsiteY526" fmla="*/ 2649121 h 3284065"/>
              <a:gd name="connsiteX527" fmla="*/ 3251322 w 3932300"/>
              <a:gd name="connsiteY527" fmla="*/ 2649880 h 3284065"/>
              <a:gd name="connsiteX528" fmla="*/ 2031366 w 3932300"/>
              <a:gd name="connsiteY528" fmla="*/ 2257247 h 3284065"/>
              <a:gd name="connsiteX529" fmla="*/ 1994021 w 3932300"/>
              <a:gd name="connsiteY529" fmla="*/ 2420706 h 3284065"/>
              <a:gd name="connsiteX530" fmla="*/ 1929093 w 3932300"/>
              <a:gd name="connsiteY530" fmla="*/ 2655821 h 3284065"/>
              <a:gd name="connsiteX531" fmla="*/ 2409135 w 3932300"/>
              <a:gd name="connsiteY531" fmla="*/ 2338034 h 3284065"/>
              <a:gd name="connsiteX532" fmla="*/ 2247612 w 3932300"/>
              <a:gd name="connsiteY532" fmla="*/ 2137387 h 3284065"/>
              <a:gd name="connsiteX533" fmla="*/ 2096818 w 3932300"/>
              <a:gd name="connsiteY533" fmla="*/ 2096011 h 3284065"/>
              <a:gd name="connsiteX534" fmla="*/ 2095981 w 3932300"/>
              <a:gd name="connsiteY534" fmla="*/ 2097712 h 3284065"/>
              <a:gd name="connsiteX535" fmla="*/ 2096138 w 3932300"/>
              <a:gd name="connsiteY535" fmla="*/ 2103313 h 3284065"/>
              <a:gd name="connsiteX536" fmla="*/ 2073108 w 3932300"/>
              <a:gd name="connsiteY536" fmla="*/ 2253086 h 3284065"/>
              <a:gd name="connsiteX537" fmla="*/ 2051204 w 3932300"/>
              <a:gd name="connsiteY537" fmla="*/ 2270855 h 3284065"/>
              <a:gd name="connsiteX538" fmla="*/ 2033224 w 3932300"/>
              <a:gd name="connsiteY538" fmla="*/ 2261224 h 3284065"/>
              <a:gd name="connsiteX539" fmla="*/ 2031314 w 3932300"/>
              <a:gd name="connsiteY539" fmla="*/ 2257247 h 3284065"/>
              <a:gd name="connsiteX540" fmla="*/ 3251191 w 3932300"/>
              <a:gd name="connsiteY540" fmla="*/ 2650063 h 3284065"/>
              <a:gd name="connsiteX541" fmla="*/ 3251191 w 3932300"/>
              <a:gd name="connsiteY541" fmla="*/ 2650063 h 3284065"/>
              <a:gd name="connsiteX542" fmla="*/ 3323003 w 3932300"/>
              <a:gd name="connsiteY542" fmla="*/ 2509241 h 3284065"/>
              <a:gd name="connsiteX543" fmla="*/ 3309891 w 3932300"/>
              <a:gd name="connsiteY543" fmla="*/ 2594713 h 3284065"/>
              <a:gd name="connsiteX544" fmla="*/ 3323003 w 3932300"/>
              <a:gd name="connsiteY544" fmla="*/ 2509241 h 3284065"/>
              <a:gd name="connsiteX545" fmla="*/ 3722048 w 3932300"/>
              <a:gd name="connsiteY545" fmla="*/ 2320631 h 3284065"/>
              <a:gd name="connsiteX546" fmla="*/ 3705586 w 3932300"/>
              <a:gd name="connsiteY546" fmla="*/ 2348162 h 3284065"/>
              <a:gd name="connsiteX547" fmla="*/ 3707863 w 3932300"/>
              <a:gd name="connsiteY547" fmla="*/ 2347246 h 3284065"/>
              <a:gd name="connsiteX548" fmla="*/ 3740995 w 3932300"/>
              <a:gd name="connsiteY548" fmla="*/ 2325734 h 3284065"/>
              <a:gd name="connsiteX549" fmla="*/ 3763789 w 3932300"/>
              <a:gd name="connsiteY549" fmla="*/ 2291504 h 3284065"/>
              <a:gd name="connsiteX550" fmla="*/ 3789515 w 3932300"/>
              <a:gd name="connsiteY550" fmla="*/ 2264810 h 3284065"/>
              <a:gd name="connsiteX551" fmla="*/ 3799695 w 3932300"/>
              <a:gd name="connsiteY551" fmla="*/ 2264234 h 3284065"/>
              <a:gd name="connsiteX552" fmla="*/ 3801893 w 3932300"/>
              <a:gd name="connsiteY552" fmla="*/ 2274179 h 3284065"/>
              <a:gd name="connsiteX553" fmla="*/ 3766302 w 3932300"/>
              <a:gd name="connsiteY553" fmla="*/ 2323117 h 3284065"/>
              <a:gd name="connsiteX554" fmla="*/ 3839893 w 3932300"/>
              <a:gd name="connsiteY554" fmla="*/ 2265621 h 3284065"/>
              <a:gd name="connsiteX555" fmla="*/ 3844158 w 3932300"/>
              <a:gd name="connsiteY555" fmla="*/ 2262847 h 3284065"/>
              <a:gd name="connsiteX556" fmla="*/ 3853056 w 3932300"/>
              <a:gd name="connsiteY556" fmla="*/ 2144557 h 3284065"/>
              <a:gd name="connsiteX557" fmla="*/ 3869701 w 3932300"/>
              <a:gd name="connsiteY557" fmla="*/ 1985991 h 3284065"/>
              <a:gd name="connsiteX558" fmla="*/ 3893097 w 3932300"/>
              <a:gd name="connsiteY558" fmla="*/ 1738577 h 3284065"/>
              <a:gd name="connsiteX559" fmla="*/ 3838401 w 3932300"/>
              <a:gd name="connsiteY559" fmla="*/ 1532695 h 3284065"/>
              <a:gd name="connsiteX560" fmla="*/ 3707157 w 3932300"/>
              <a:gd name="connsiteY560" fmla="*/ 1600843 h 3284065"/>
              <a:gd name="connsiteX561" fmla="*/ 3701870 w 3932300"/>
              <a:gd name="connsiteY561" fmla="*/ 1622119 h 3284065"/>
              <a:gd name="connsiteX562" fmla="*/ 3751568 w 3932300"/>
              <a:gd name="connsiteY562" fmla="*/ 1739598 h 3284065"/>
              <a:gd name="connsiteX563" fmla="*/ 3732620 w 3932300"/>
              <a:gd name="connsiteY563" fmla="*/ 2098681 h 3284065"/>
              <a:gd name="connsiteX564" fmla="*/ 3669105 w 3932300"/>
              <a:gd name="connsiteY564" fmla="*/ 2178631 h 3284065"/>
              <a:gd name="connsiteX565" fmla="*/ 3652461 w 3932300"/>
              <a:gd name="connsiteY565" fmla="*/ 2196427 h 3284065"/>
              <a:gd name="connsiteX566" fmla="*/ 3653220 w 3932300"/>
              <a:gd name="connsiteY566" fmla="*/ 2233510 h 3284065"/>
              <a:gd name="connsiteX567" fmla="*/ 3710323 w 3932300"/>
              <a:gd name="connsiteY567" fmla="*/ 2190408 h 3284065"/>
              <a:gd name="connsiteX568" fmla="*/ 3723932 w 3932300"/>
              <a:gd name="connsiteY568" fmla="*/ 2181431 h 3284065"/>
              <a:gd name="connsiteX569" fmla="*/ 3729820 w 3932300"/>
              <a:gd name="connsiteY569" fmla="*/ 2190120 h 3284065"/>
              <a:gd name="connsiteX570" fmla="*/ 3710768 w 3932300"/>
              <a:gd name="connsiteY570" fmla="*/ 2229794 h 3284065"/>
              <a:gd name="connsiteX571" fmla="*/ 3675490 w 3932300"/>
              <a:gd name="connsiteY571" fmla="*/ 2297732 h 3284065"/>
              <a:gd name="connsiteX572" fmla="*/ 3662693 w 3932300"/>
              <a:gd name="connsiteY572" fmla="*/ 2339840 h 3284065"/>
              <a:gd name="connsiteX573" fmla="*/ 3665441 w 3932300"/>
              <a:gd name="connsiteY573" fmla="*/ 2339500 h 3284065"/>
              <a:gd name="connsiteX574" fmla="*/ 3709329 w 3932300"/>
              <a:gd name="connsiteY574" fmla="*/ 2311236 h 3284065"/>
              <a:gd name="connsiteX575" fmla="*/ 3720032 w 3932300"/>
              <a:gd name="connsiteY575" fmla="*/ 2296319 h 3284065"/>
              <a:gd name="connsiteX576" fmla="*/ 3756148 w 3932300"/>
              <a:gd name="connsiteY576" fmla="*/ 2250783 h 3284065"/>
              <a:gd name="connsiteX577" fmla="*/ 3766694 w 3932300"/>
              <a:gd name="connsiteY577" fmla="*/ 2249474 h 3284065"/>
              <a:gd name="connsiteX578" fmla="*/ 3768893 w 3932300"/>
              <a:gd name="connsiteY578" fmla="*/ 2259890 h 3284065"/>
              <a:gd name="connsiteX579" fmla="*/ 3722074 w 3932300"/>
              <a:gd name="connsiteY579" fmla="*/ 2320631 h 3284065"/>
              <a:gd name="connsiteX580" fmla="*/ 3653586 w 3932300"/>
              <a:gd name="connsiteY580" fmla="*/ 2249343 h 3284065"/>
              <a:gd name="connsiteX581" fmla="*/ 3655208 w 3932300"/>
              <a:gd name="connsiteY581" fmla="*/ 2304850 h 3284065"/>
              <a:gd name="connsiteX582" fmla="*/ 3689570 w 3932300"/>
              <a:gd name="connsiteY582" fmla="*/ 2235682 h 3284065"/>
              <a:gd name="connsiteX583" fmla="*/ 3653586 w 3932300"/>
              <a:gd name="connsiteY583" fmla="*/ 2249343 h 3284065"/>
              <a:gd name="connsiteX584" fmla="*/ 1576997 w 3932300"/>
              <a:gd name="connsiteY584" fmla="*/ 985003 h 3284065"/>
              <a:gd name="connsiteX585" fmla="*/ 1520103 w 3932300"/>
              <a:gd name="connsiteY585" fmla="*/ 997748 h 3284065"/>
              <a:gd name="connsiteX586" fmla="*/ 1188211 w 3932300"/>
              <a:gd name="connsiteY586" fmla="*/ 1356647 h 3284065"/>
              <a:gd name="connsiteX587" fmla="*/ 778960 w 3932300"/>
              <a:gd name="connsiteY587" fmla="*/ 2229742 h 3284065"/>
              <a:gd name="connsiteX588" fmla="*/ 789114 w 3932300"/>
              <a:gd name="connsiteY588" fmla="*/ 2265543 h 3284065"/>
              <a:gd name="connsiteX589" fmla="*/ 1009886 w 3932300"/>
              <a:gd name="connsiteY589" fmla="*/ 2206215 h 3284065"/>
              <a:gd name="connsiteX590" fmla="*/ 1055658 w 3932300"/>
              <a:gd name="connsiteY590" fmla="*/ 2188471 h 3284065"/>
              <a:gd name="connsiteX591" fmla="*/ 1193367 w 3932300"/>
              <a:gd name="connsiteY591" fmla="*/ 2114802 h 3284065"/>
              <a:gd name="connsiteX592" fmla="*/ 1226812 w 3932300"/>
              <a:gd name="connsiteY592" fmla="*/ 2084208 h 3284065"/>
              <a:gd name="connsiteX593" fmla="*/ 1242959 w 3932300"/>
              <a:gd name="connsiteY593" fmla="*/ 2074892 h 3284065"/>
              <a:gd name="connsiteX594" fmla="*/ 1201793 w 3932300"/>
              <a:gd name="connsiteY594" fmla="*/ 2065863 h 3284065"/>
              <a:gd name="connsiteX595" fmla="*/ 1122524 w 3932300"/>
              <a:gd name="connsiteY595" fmla="*/ 2046262 h 3284065"/>
              <a:gd name="connsiteX596" fmla="*/ 1112186 w 3932300"/>
              <a:gd name="connsiteY596" fmla="*/ 2032339 h 3284065"/>
              <a:gd name="connsiteX597" fmla="*/ 1201506 w 3932300"/>
              <a:gd name="connsiteY597" fmla="*/ 1994078 h 3284065"/>
              <a:gd name="connsiteX598" fmla="*/ 1373654 w 3932300"/>
              <a:gd name="connsiteY598" fmla="*/ 1957230 h 3284065"/>
              <a:gd name="connsiteX599" fmla="*/ 1551717 w 3932300"/>
              <a:gd name="connsiteY599" fmla="*/ 1916143 h 3284065"/>
              <a:gd name="connsiteX600" fmla="*/ 1578672 w 3932300"/>
              <a:gd name="connsiteY600" fmla="*/ 1909626 h 3284065"/>
              <a:gd name="connsiteX601" fmla="*/ 1752993 w 3932300"/>
              <a:gd name="connsiteY601" fmla="*/ 1808033 h 3284065"/>
              <a:gd name="connsiteX602" fmla="*/ 1859925 w 3932300"/>
              <a:gd name="connsiteY602" fmla="*/ 1767940 h 3284065"/>
              <a:gd name="connsiteX603" fmla="*/ 1802716 w 3932300"/>
              <a:gd name="connsiteY603" fmla="*/ 1770583 h 3284065"/>
              <a:gd name="connsiteX604" fmla="*/ 1729780 w 3932300"/>
              <a:gd name="connsiteY604" fmla="*/ 1790133 h 3284065"/>
              <a:gd name="connsiteX605" fmla="*/ 1475142 w 3932300"/>
              <a:gd name="connsiteY605" fmla="*/ 1846503 h 3284065"/>
              <a:gd name="connsiteX606" fmla="*/ 1268135 w 3932300"/>
              <a:gd name="connsiteY606" fmla="*/ 1781732 h 3284065"/>
              <a:gd name="connsiteX607" fmla="*/ 1361092 w 3932300"/>
              <a:gd name="connsiteY607" fmla="*/ 1425083 h 3284065"/>
              <a:gd name="connsiteX608" fmla="*/ 1444418 w 3932300"/>
              <a:gd name="connsiteY608" fmla="*/ 1229276 h 3284065"/>
              <a:gd name="connsiteX609" fmla="*/ 1459362 w 3932300"/>
              <a:gd name="connsiteY609" fmla="*/ 1224723 h 3284065"/>
              <a:gd name="connsiteX610" fmla="*/ 1469254 w 3932300"/>
              <a:gd name="connsiteY610" fmla="*/ 1238802 h 3284065"/>
              <a:gd name="connsiteX611" fmla="*/ 1404509 w 3932300"/>
              <a:gd name="connsiteY611" fmla="*/ 1380776 h 3284065"/>
              <a:gd name="connsiteX612" fmla="*/ 1375931 w 3932300"/>
              <a:gd name="connsiteY612" fmla="*/ 1430814 h 3284065"/>
              <a:gd name="connsiteX613" fmla="*/ 1372188 w 3932300"/>
              <a:gd name="connsiteY613" fmla="*/ 1458842 h 3284065"/>
              <a:gd name="connsiteX614" fmla="*/ 1425210 w 3932300"/>
              <a:gd name="connsiteY614" fmla="*/ 1495612 h 3284065"/>
              <a:gd name="connsiteX615" fmla="*/ 1652420 w 3932300"/>
              <a:gd name="connsiteY615" fmla="*/ 1543373 h 3284065"/>
              <a:gd name="connsiteX616" fmla="*/ 1674482 w 3932300"/>
              <a:gd name="connsiteY616" fmla="*/ 1506001 h 3284065"/>
              <a:gd name="connsiteX617" fmla="*/ 1712978 w 3932300"/>
              <a:gd name="connsiteY617" fmla="*/ 1429846 h 3284065"/>
              <a:gd name="connsiteX618" fmla="*/ 1763958 w 3932300"/>
              <a:gd name="connsiteY618" fmla="*/ 1205828 h 3284065"/>
              <a:gd name="connsiteX619" fmla="*/ 1570978 w 3932300"/>
              <a:gd name="connsiteY619" fmla="*/ 1072856 h 3284065"/>
              <a:gd name="connsiteX620" fmla="*/ 1544677 w 3932300"/>
              <a:gd name="connsiteY620" fmla="*/ 1064874 h 3284065"/>
              <a:gd name="connsiteX621" fmla="*/ 1529289 w 3932300"/>
              <a:gd name="connsiteY621" fmla="*/ 1048361 h 3284065"/>
              <a:gd name="connsiteX622" fmla="*/ 1576945 w 3932300"/>
              <a:gd name="connsiteY622" fmla="*/ 985003 h 3284065"/>
              <a:gd name="connsiteX623" fmla="*/ 2080253 w 3932300"/>
              <a:gd name="connsiteY623" fmla="*/ 2131106 h 3284065"/>
              <a:gd name="connsiteX624" fmla="*/ 2046676 w 3932300"/>
              <a:gd name="connsiteY624" fmla="*/ 2253033 h 3284065"/>
              <a:gd name="connsiteX625" fmla="*/ 2051256 w 3932300"/>
              <a:gd name="connsiteY625" fmla="*/ 2255127 h 3284065"/>
              <a:gd name="connsiteX626" fmla="*/ 2059290 w 3932300"/>
              <a:gd name="connsiteY626" fmla="*/ 2245653 h 3284065"/>
              <a:gd name="connsiteX627" fmla="*/ 2080253 w 3932300"/>
              <a:gd name="connsiteY627" fmla="*/ 2131106 h 3284065"/>
              <a:gd name="connsiteX628" fmla="*/ 3636994 w 3932300"/>
              <a:gd name="connsiteY628" fmla="*/ 2214694 h 3284065"/>
              <a:gd name="connsiteX629" fmla="*/ 3629405 w 3932300"/>
              <a:gd name="connsiteY629" fmla="*/ 2230239 h 3284065"/>
              <a:gd name="connsiteX630" fmla="*/ 3637387 w 3932300"/>
              <a:gd name="connsiteY630" fmla="*/ 2233248 h 3284065"/>
              <a:gd name="connsiteX631" fmla="*/ 3636994 w 3932300"/>
              <a:gd name="connsiteY631" fmla="*/ 2214694 h 3284065"/>
              <a:gd name="connsiteX632" fmla="*/ 3262183 w 3932300"/>
              <a:gd name="connsiteY632" fmla="*/ 2102345 h 3284065"/>
              <a:gd name="connsiteX633" fmla="*/ 3262340 w 3932300"/>
              <a:gd name="connsiteY633" fmla="*/ 2105616 h 3284065"/>
              <a:gd name="connsiteX634" fmla="*/ 3291441 w 3932300"/>
              <a:gd name="connsiteY634" fmla="*/ 2178474 h 3284065"/>
              <a:gd name="connsiteX635" fmla="*/ 3301438 w 3932300"/>
              <a:gd name="connsiteY635" fmla="*/ 2199907 h 3284065"/>
              <a:gd name="connsiteX636" fmla="*/ 3326745 w 3932300"/>
              <a:gd name="connsiteY636" fmla="*/ 2173266 h 3284065"/>
              <a:gd name="connsiteX637" fmla="*/ 3323160 w 3932300"/>
              <a:gd name="connsiteY637" fmla="*/ 2171146 h 3284065"/>
              <a:gd name="connsiteX638" fmla="*/ 3280345 w 3932300"/>
              <a:gd name="connsiteY638" fmla="*/ 2124642 h 3284065"/>
              <a:gd name="connsiteX639" fmla="*/ 3262183 w 3932300"/>
              <a:gd name="connsiteY639" fmla="*/ 2102345 h 3284065"/>
              <a:gd name="connsiteX640" fmla="*/ 3653691 w 3932300"/>
              <a:gd name="connsiteY640" fmla="*/ 1996747 h 3284065"/>
              <a:gd name="connsiteX641" fmla="*/ 3656517 w 3932300"/>
              <a:gd name="connsiteY641" fmla="*/ 2034930 h 3284065"/>
              <a:gd name="connsiteX642" fmla="*/ 3652094 w 3932300"/>
              <a:gd name="connsiteY642" fmla="*/ 2173711 h 3284065"/>
              <a:gd name="connsiteX643" fmla="*/ 3657642 w 3932300"/>
              <a:gd name="connsiteY643" fmla="*/ 2167849 h 3284065"/>
              <a:gd name="connsiteX644" fmla="*/ 3718515 w 3932300"/>
              <a:gd name="connsiteY644" fmla="*/ 2091693 h 3284065"/>
              <a:gd name="connsiteX645" fmla="*/ 3736049 w 3932300"/>
              <a:gd name="connsiteY645" fmla="*/ 1742398 h 3284065"/>
              <a:gd name="connsiteX646" fmla="*/ 3696610 w 3932300"/>
              <a:gd name="connsiteY646" fmla="*/ 1644887 h 3284065"/>
              <a:gd name="connsiteX647" fmla="*/ 3678631 w 3932300"/>
              <a:gd name="connsiteY647" fmla="*/ 1806515 h 3284065"/>
              <a:gd name="connsiteX648" fmla="*/ 3700640 w 3932300"/>
              <a:gd name="connsiteY648" fmla="*/ 1923575 h 3284065"/>
              <a:gd name="connsiteX649" fmla="*/ 3685462 w 3932300"/>
              <a:gd name="connsiteY649" fmla="*/ 1988948 h 3284065"/>
              <a:gd name="connsiteX650" fmla="*/ 3653691 w 3932300"/>
              <a:gd name="connsiteY650" fmla="*/ 1996773 h 3284065"/>
              <a:gd name="connsiteX651" fmla="*/ 2070125 w 3932300"/>
              <a:gd name="connsiteY651" fmla="*/ 2014752 h 3284065"/>
              <a:gd name="connsiteX652" fmla="*/ 2049424 w 3932300"/>
              <a:gd name="connsiteY652" fmla="*/ 2163531 h 3284065"/>
              <a:gd name="connsiteX653" fmla="*/ 2080096 w 3932300"/>
              <a:gd name="connsiteY653" fmla="*/ 2094363 h 3284065"/>
              <a:gd name="connsiteX654" fmla="*/ 2070125 w 3932300"/>
              <a:gd name="connsiteY654" fmla="*/ 2014752 h 3284065"/>
              <a:gd name="connsiteX655" fmla="*/ 3090976 w 3932300"/>
              <a:gd name="connsiteY655" fmla="*/ 2052124 h 3284065"/>
              <a:gd name="connsiteX656" fmla="*/ 3090976 w 3932300"/>
              <a:gd name="connsiteY656" fmla="*/ 2052124 h 3284065"/>
              <a:gd name="connsiteX657" fmla="*/ 1590998 w 3932300"/>
              <a:gd name="connsiteY657" fmla="*/ 1920408 h 3284065"/>
              <a:gd name="connsiteX658" fmla="*/ 1586000 w 3932300"/>
              <a:gd name="connsiteY658" fmla="*/ 1954482 h 3284065"/>
              <a:gd name="connsiteX659" fmla="*/ 1577573 w 3932300"/>
              <a:gd name="connsiteY659" fmla="*/ 2015616 h 3284065"/>
              <a:gd name="connsiteX660" fmla="*/ 1578044 w 3932300"/>
              <a:gd name="connsiteY660" fmla="*/ 2018233 h 3284065"/>
              <a:gd name="connsiteX661" fmla="*/ 1605916 w 3932300"/>
              <a:gd name="connsiteY661" fmla="*/ 1994287 h 3284065"/>
              <a:gd name="connsiteX662" fmla="*/ 1901195 w 3932300"/>
              <a:gd name="connsiteY662" fmla="*/ 1848335 h 3284065"/>
              <a:gd name="connsiteX663" fmla="*/ 2047592 w 3932300"/>
              <a:gd name="connsiteY663" fmla="*/ 1917294 h 3284065"/>
              <a:gd name="connsiteX664" fmla="*/ 2056595 w 3932300"/>
              <a:gd name="connsiteY664" fmla="*/ 1932185 h 3284065"/>
              <a:gd name="connsiteX665" fmla="*/ 2051622 w 3932300"/>
              <a:gd name="connsiteY665" fmla="*/ 1901880 h 3284065"/>
              <a:gd name="connsiteX666" fmla="*/ 2048429 w 3932300"/>
              <a:gd name="connsiteY666" fmla="*/ 1894212 h 3284065"/>
              <a:gd name="connsiteX667" fmla="*/ 2048115 w 3932300"/>
              <a:gd name="connsiteY667" fmla="*/ 1893636 h 3284065"/>
              <a:gd name="connsiteX668" fmla="*/ 2031864 w 3932300"/>
              <a:gd name="connsiteY668" fmla="*/ 1865922 h 3284065"/>
              <a:gd name="connsiteX669" fmla="*/ 1988709 w 3932300"/>
              <a:gd name="connsiteY669" fmla="*/ 1833628 h 3284065"/>
              <a:gd name="connsiteX670" fmla="*/ 1903524 w 3932300"/>
              <a:gd name="connsiteY670" fmla="*/ 1789504 h 3284065"/>
              <a:gd name="connsiteX671" fmla="*/ 1887116 w 3932300"/>
              <a:gd name="connsiteY671" fmla="*/ 1779167 h 3284065"/>
              <a:gd name="connsiteX672" fmla="*/ 1759797 w 3932300"/>
              <a:gd name="connsiteY672" fmla="*/ 1822165 h 3284065"/>
              <a:gd name="connsiteX673" fmla="*/ 1590998 w 3932300"/>
              <a:gd name="connsiteY673" fmla="*/ 1920356 h 3284065"/>
              <a:gd name="connsiteX674" fmla="*/ 2043745 w 3932300"/>
              <a:gd name="connsiteY674" fmla="*/ 1855244 h 3284065"/>
              <a:gd name="connsiteX675" fmla="*/ 2082686 w 3932300"/>
              <a:gd name="connsiteY675" fmla="*/ 1956550 h 3284065"/>
              <a:gd name="connsiteX676" fmla="*/ 2092212 w 3932300"/>
              <a:gd name="connsiteY676" fmla="*/ 1989734 h 3284065"/>
              <a:gd name="connsiteX677" fmla="*/ 2101294 w 3932300"/>
              <a:gd name="connsiteY677" fmla="*/ 1981673 h 3284065"/>
              <a:gd name="connsiteX678" fmla="*/ 2137068 w 3932300"/>
              <a:gd name="connsiteY678" fmla="*/ 1826274 h 3284065"/>
              <a:gd name="connsiteX679" fmla="*/ 2080148 w 3932300"/>
              <a:gd name="connsiteY679" fmla="*/ 1713244 h 3284065"/>
              <a:gd name="connsiteX680" fmla="*/ 1895830 w 3932300"/>
              <a:gd name="connsiteY680" fmla="*/ 1652712 h 3284065"/>
              <a:gd name="connsiteX681" fmla="*/ 1795807 w 3932300"/>
              <a:gd name="connsiteY681" fmla="*/ 1636251 h 3284065"/>
              <a:gd name="connsiteX682" fmla="*/ 1610652 w 3932300"/>
              <a:gd name="connsiteY682" fmla="*/ 1607281 h 3284065"/>
              <a:gd name="connsiteX683" fmla="*/ 1488044 w 3932300"/>
              <a:gd name="connsiteY683" fmla="*/ 1663913 h 3284065"/>
              <a:gd name="connsiteX684" fmla="*/ 1417751 w 3932300"/>
              <a:gd name="connsiteY684" fmla="*/ 1636722 h 3284065"/>
              <a:gd name="connsiteX685" fmla="*/ 1414768 w 3932300"/>
              <a:gd name="connsiteY685" fmla="*/ 1606312 h 3284065"/>
              <a:gd name="connsiteX686" fmla="*/ 1579510 w 3932300"/>
              <a:gd name="connsiteY686" fmla="*/ 1588464 h 3284065"/>
              <a:gd name="connsiteX687" fmla="*/ 1606387 w 3932300"/>
              <a:gd name="connsiteY687" fmla="*/ 1590976 h 3284065"/>
              <a:gd name="connsiteX688" fmla="*/ 1636770 w 3932300"/>
              <a:gd name="connsiteY688" fmla="*/ 1562241 h 3284065"/>
              <a:gd name="connsiteX689" fmla="*/ 1617561 w 3932300"/>
              <a:gd name="connsiteY689" fmla="*/ 1563210 h 3284065"/>
              <a:gd name="connsiteX690" fmla="*/ 1418353 w 3932300"/>
              <a:gd name="connsiteY690" fmla="*/ 1509770 h 3284065"/>
              <a:gd name="connsiteX691" fmla="*/ 1357455 w 3932300"/>
              <a:gd name="connsiteY691" fmla="*/ 1464286 h 3284065"/>
              <a:gd name="connsiteX692" fmla="*/ 1281770 w 3932300"/>
              <a:gd name="connsiteY692" fmla="*/ 1773855 h 3284065"/>
              <a:gd name="connsiteX693" fmla="*/ 1725462 w 3932300"/>
              <a:gd name="connsiteY693" fmla="*/ 1775032 h 3284065"/>
              <a:gd name="connsiteX694" fmla="*/ 1799681 w 3932300"/>
              <a:gd name="connsiteY694" fmla="*/ 1755169 h 3284065"/>
              <a:gd name="connsiteX695" fmla="*/ 1890178 w 3932300"/>
              <a:gd name="connsiteY695" fmla="*/ 1762811 h 3284065"/>
              <a:gd name="connsiteX696" fmla="*/ 1959032 w 3932300"/>
              <a:gd name="connsiteY696" fmla="*/ 1770976 h 3284065"/>
              <a:gd name="connsiteX697" fmla="*/ 2043771 w 3932300"/>
              <a:gd name="connsiteY697" fmla="*/ 1855244 h 3284065"/>
              <a:gd name="connsiteX698" fmla="*/ 3535035 w 3932300"/>
              <a:gd name="connsiteY698" fmla="*/ 1906748 h 3284065"/>
              <a:gd name="connsiteX699" fmla="*/ 3594520 w 3932300"/>
              <a:gd name="connsiteY699" fmla="*/ 1927213 h 3284065"/>
              <a:gd name="connsiteX700" fmla="*/ 3646703 w 3932300"/>
              <a:gd name="connsiteY700" fmla="*/ 1981333 h 3284065"/>
              <a:gd name="connsiteX701" fmla="*/ 3678029 w 3932300"/>
              <a:gd name="connsiteY701" fmla="*/ 1975078 h 3284065"/>
              <a:gd name="connsiteX702" fmla="*/ 3685776 w 3932300"/>
              <a:gd name="connsiteY702" fmla="*/ 1928626 h 3284065"/>
              <a:gd name="connsiteX703" fmla="*/ 3662955 w 3932300"/>
              <a:gd name="connsiteY703" fmla="*/ 1806960 h 3284065"/>
              <a:gd name="connsiteX704" fmla="*/ 3685069 w 3932300"/>
              <a:gd name="connsiteY704" fmla="*/ 1624841 h 3284065"/>
              <a:gd name="connsiteX705" fmla="*/ 3674915 w 3932300"/>
              <a:gd name="connsiteY705" fmla="*/ 1608327 h 3284065"/>
              <a:gd name="connsiteX706" fmla="*/ 3598550 w 3932300"/>
              <a:gd name="connsiteY706" fmla="*/ 1599299 h 3284065"/>
              <a:gd name="connsiteX707" fmla="*/ 3567800 w 3932300"/>
              <a:gd name="connsiteY707" fmla="*/ 1462951 h 3284065"/>
              <a:gd name="connsiteX708" fmla="*/ 3578346 w 3932300"/>
              <a:gd name="connsiteY708" fmla="*/ 1459654 h 3284065"/>
              <a:gd name="connsiteX709" fmla="*/ 3663583 w 3932300"/>
              <a:gd name="connsiteY709" fmla="*/ 1562608 h 3284065"/>
              <a:gd name="connsiteX710" fmla="*/ 3682504 w 3932300"/>
              <a:gd name="connsiteY710" fmla="*/ 1590793 h 3284065"/>
              <a:gd name="connsiteX711" fmla="*/ 3694229 w 3932300"/>
              <a:gd name="connsiteY711" fmla="*/ 1588072 h 3284065"/>
              <a:gd name="connsiteX712" fmla="*/ 3708962 w 3932300"/>
              <a:gd name="connsiteY712" fmla="*/ 1534606 h 3284065"/>
              <a:gd name="connsiteX713" fmla="*/ 3721550 w 3932300"/>
              <a:gd name="connsiteY713" fmla="*/ 1487394 h 3284065"/>
              <a:gd name="connsiteX714" fmla="*/ 3751725 w 3932300"/>
              <a:gd name="connsiteY714" fmla="*/ 1446202 h 3284065"/>
              <a:gd name="connsiteX715" fmla="*/ 3807311 w 3932300"/>
              <a:gd name="connsiteY715" fmla="*/ 1461067 h 3284065"/>
              <a:gd name="connsiteX716" fmla="*/ 3838793 w 3932300"/>
              <a:gd name="connsiteY716" fmla="*/ 1499956 h 3284065"/>
              <a:gd name="connsiteX717" fmla="*/ 3773996 w 3932300"/>
              <a:gd name="connsiteY717" fmla="*/ 1350576 h 3284065"/>
              <a:gd name="connsiteX718" fmla="*/ 3661725 w 3932300"/>
              <a:gd name="connsiteY718" fmla="*/ 1222917 h 3284065"/>
              <a:gd name="connsiteX719" fmla="*/ 3595671 w 3932300"/>
              <a:gd name="connsiteY719" fmla="*/ 1216217 h 3284065"/>
              <a:gd name="connsiteX720" fmla="*/ 3545346 w 3932300"/>
              <a:gd name="connsiteY720" fmla="*/ 1231344 h 3284065"/>
              <a:gd name="connsiteX721" fmla="*/ 3496172 w 3932300"/>
              <a:gd name="connsiteY721" fmla="*/ 1227497 h 3284065"/>
              <a:gd name="connsiteX722" fmla="*/ 3371732 w 3932300"/>
              <a:gd name="connsiteY722" fmla="*/ 1229590 h 3284065"/>
              <a:gd name="connsiteX723" fmla="*/ 3348178 w 3932300"/>
              <a:gd name="connsiteY723" fmla="*/ 1206613 h 3284065"/>
              <a:gd name="connsiteX724" fmla="*/ 3361028 w 3932300"/>
              <a:gd name="connsiteY724" fmla="*/ 1155424 h 3284065"/>
              <a:gd name="connsiteX725" fmla="*/ 3308242 w 3932300"/>
              <a:gd name="connsiteY725" fmla="*/ 1092877 h 3284065"/>
              <a:gd name="connsiteX726" fmla="*/ 3334622 w 3932300"/>
              <a:gd name="connsiteY726" fmla="*/ 1138596 h 3284065"/>
              <a:gd name="connsiteX727" fmla="*/ 3317795 w 3932300"/>
              <a:gd name="connsiteY727" fmla="*/ 1241812 h 3284065"/>
              <a:gd name="connsiteX728" fmla="*/ 3298743 w 3932300"/>
              <a:gd name="connsiteY728" fmla="*/ 1311975 h 3284065"/>
              <a:gd name="connsiteX729" fmla="*/ 3301281 w 3932300"/>
              <a:gd name="connsiteY729" fmla="*/ 1323149 h 3284065"/>
              <a:gd name="connsiteX730" fmla="*/ 3359406 w 3932300"/>
              <a:gd name="connsiteY730" fmla="*/ 1447720 h 3284065"/>
              <a:gd name="connsiteX731" fmla="*/ 3295655 w 3932300"/>
              <a:gd name="connsiteY731" fmla="*/ 1576557 h 3284065"/>
              <a:gd name="connsiteX732" fmla="*/ 3243628 w 3932300"/>
              <a:gd name="connsiteY732" fmla="*/ 1630598 h 3284065"/>
              <a:gd name="connsiteX733" fmla="*/ 3382514 w 3932300"/>
              <a:gd name="connsiteY733" fmla="*/ 1807117 h 3284065"/>
              <a:gd name="connsiteX734" fmla="*/ 3413787 w 3932300"/>
              <a:gd name="connsiteY734" fmla="*/ 1844462 h 3284065"/>
              <a:gd name="connsiteX735" fmla="*/ 3275661 w 3932300"/>
              <a:gd name="connsiteY735" fmla="*/ 1892773 h 3284065"/>
              <a:gd name="connsiteX736" fmla="*/ 3201258 w 3932300"/>
              <a:gd name="connsiteY736" fmla="*/ 1907088 h 3284065"/>
              <a:gd name="connsiteX737" fmla="*/ 3356841 w 3932300"/>
              <a:gd name="connsiteY737" fmla="*/ 1939094 h 3284065"/>
              <a:gd name="connsiteX738" fmla="*/ 3529146 w 3932300"/>
              <a:gd name="connsiteY738" fmla="*/ 1973665 h 3284065"/>
              <a:gd name="connsiteX739" fmla="*/ 3494575 w 3932300"/>
              <a:gd name="connsiteY739" fmla="*/ 1949196 h 3284065"/>
              <a:gd name="connsiteX740" fmla="*/ 3501746 w 3932300"/>
              <a:gd name="connsiteY740" fmla="*/ 1917294 h 3284065"/>
              <a:gd name="connsiteX741" fmla="*/ 3535087 w 3932300"/>
              <a:gd name="connsiteY741" fmla="*/ 1906695 h 3284065"/>
              <a:gd name="connsiteX742" fmla="*/ 3534773 w 3932300"/>
              <a:gd name="connsiteY742" fmla="*/ 1922528 h 3284065"/>
              <a:gd name="connsiteX743" fmla="*/ 3511272 w 3932300"/>
              <a:gd name="connsiteY743" fmla="*/ 1929804 h 3284065"/>
              <a:gd name="connsiteX744" fmla="*/ 3507713 w 3932300"/>
              <a:gd name="connsiteY744" fmla="*/ 1940664 h 3284065"/>
              <a:gd name="connsiteX745" fmla="*/ 3586067 w 3932300"/>
              <a:gd name="connsiteY745" fmla="*/ 1974974 h 3284065"/>
              <a:gd name="connsiteX746" fmla="*/ 3628070 w 3932300"/>
              <a:gd name="connsiteY746" fmla="*/ 1980940 h 3284065"/>
              <a:gd name="connsiteX747" fmla="*/ 3586014 w 3932300"/>
              <a:gd name="connsiteY747" fmla="*/ 1940403 h 3284065"/>
              <a:gd name="connsiteX748" fmla="*/ 3534799 w 3932300"/>
              <a:gd name="connsiteY748" fmla="*/ 1922502 h 3284065"/>
              <a:gd name="connsiteX749" fmla="*/ 1914359 w 3932300"/>
              <a:gd name="connsiteY749" fmla="*/ 1777833 h 3284065"/>
              <a:gd name="connsiteX750" fmla="*/ 1994309 w 3932300"/>
              <a:gd name="connsiteY750" fmla="*/ 1818972 h 3284065"/>
              <a:gd name="connsiteX751" fmla="*/ 2000878 w 3932300"/>
              <a:gd name="connsiteY751" fmla="*/ 1821694 h 3284065"/>
              <a:gd name="connsiteX752" fmla="*/ 1953117 w 3932300"/>
              <a:gd name="connsiteY752" fmla="*/ 1785579 h 3284065"/>
              <a:gd name="connsiteX753" fmla="*/ 1914333 w 3932300"/>
              <a:gd name="connsiteY753" fmla="*/ 1777833 h 3284065"/>
              <a:gd name="connsiteX754" fmla="*/ 1505369 w 3932300"/>
              <a:gd name="connsiteY754" fmla="*/ 1600607 h 3284065"/>
              <a:gd name="connsiteX755" fmla="*/ 1427827 w 3932300"/>
              <a:gd name="connsiteY755" fmla="*/ 1615027 h 3284065"/>
              <a:gd name="connsiteX756" fmla="*/ 1430731 w 3932300"/>
              <a:gd name="connsiteY756" fmla="*/ 1627798 h 3284065"/>
              <a:gd name="connsiteX757" fmla="*/ 1486474 w 3932300"/>
              <a:gd name="connsiteY757" fmla="*/ 1648211 h 3284065"/>
              <a:gd name="connsiteX758" fmla="*/ 1588067 w 3932300"/>
              <a:gd name="connsiteY758" fmla="*/ 1604978 h 3284065"/>
              <a:gd name="connsiteX759" fmla="*/ 1578175 w 3932300"/>
              <a:gd name="connsiteY759" fmla="*/ 1604114 h 3284065"/>
              <a:gd name="connsiteX760" fmla="*/ 1505369 w 3932300"/>
              <a:gd name="connsiteY760" fmla="*/ 1600607 h 3284065"/>
              <a:gd name="connsiteX761" fmla="*/ 1627270 w 3932300"/>
              <a:gd name="connsiteY761" fmla="*/ 1593253 h 3284065"/>
              <a:gd name="connsiteX762" fmla="*/ 1799079 w 3932300"/>
              <a:gd name="connsiteY762" fmla="*/ 1620837 h 3284065"/>
              <a:gd name="connsiteX763" fmla="*/ 1841632 w 3932300"/>
              <a:gd name="connsiteY763" fmla="*/ 1628819 h 3284065"/>
              <a:gd name="connsiteX764" fmla="*/ 1832498 w 3932300"/>
              <a:gd name="connsiteY764" fmla="*/ 1600345 h 3284065"/>
              <a:gd name="connsiteX765" fmla="*/ 1865028 w 3932300"/>
              <a:gd name="connsiteY765" fmla="*/ 1501971 h 3284065"/>
              <a:gd name="connsiteX766" fmla="*/ 1888476 w 3932300"/>
              <a:gd name="connsiteY766" fmla="*/ 1493832 h 3284065"/>
              <a:gd name="connsiteX767" fmla="*/ 1904440 w 3932300"/>
              <a:gd name="connsiteY767" fmla="*/ 1417729 h 3284065"/>
              <a:gd name="connsiteX768" fmla="*/ 1935321 w 3932300"/>
              <a:gd name="connsiteY768" fmla="*/ 1189759 h 3284065"/>
              <a:gd name="connsiteX769" fmla="*/ 1900803 w 3932300"/>
              <a:gd name="connsiteY769" fmla="*/ 1112217 h 3284065"/>
              <a:gd name="connsiteX770" fmla="*/ 1865316 w 3932300"/>
              <a:gd name="connsiteY770" fmla="*/ 1119335 h 3284065"/>
              <a:gd name="connsiteX771" fmla="*/ 1849718 w 3932300"/>
              <a:gd name="connsiteY771" fmla="*/ 1110411 h 3284065"/>
              <a:gd name="connsiteX772" fmla="*/ 1853696 w 3932300"/>
              <a:gd name="connsiteY772" fmla="*/ 1126950 h 3284065"/>
              <a:gd name="connsiteX773" fmla="*/ 1802716 w 3932300"/>
              <a:gd name="connsiteY773" fmla="*/ 1378500 h 3284065"/>
              <a:gd name="connsiteX774" fmla="*/ 1670190 w 3932300"/>
              <a:gd name="connsiteY774" fmla="*/ 1553500 h 3284065"/>
              <a:gd name="connsiteX775" fmla="*/ 1661580 w 3932300"/>
              <a:gd name="connsiteY775" fmla="*/ 1556981 h 3284065"/>
              <a:gd name="connsiteX776" fmla="*/ 1627244 w 3932300"/>
              <a:gd name="connsiteY776" fmla="*/ 1593253 h 3284065"/>
              <a:gd name="connsiteX777" fmla="*/ 1884499 w 3932300"/>
              <a:gd name="connsiteY777" fmla="*/ 1511340 h 3284065"/>
              <a:gd name="connsiteX778" fmla="*/ 1871728 w 3932300"/>
              <a:gd name="connsiteY778" fmla="*/ 1516208 h 3284065"/>
              <a:gd name="connsiteX779" fmla="*/ 1847363 w 3932300"/>
              <a:gd name="connsiteY779" fmla="*/ 1595190 h 3284065"/>
              <a:gd name="connsiteX780" fmla="*/ 1854769 w 3932300"/>
              <a:gd name="connsiteY780" fmla="*/ 1617618 h 3284065"/>
              <a:gd name="connsiteX781" fmla="*/ 1884499 w 3932300"/>
              <a:gd name="connsiteY781" fmla="*/ 1511340 h 3284065"/>
              <a:gd name="connsiteX782" fmla="*/ 3580649 w 3932300"/>
              <a:gd name="connsiteY782" fmla="*/ 1481951 h 3284065"/>
              <a:gd name="connsiteX783" fmla="*/ 3611635 w 3932300"/>
              <a:gd name="connsiteY783" fmla="*/ 1590584 h 3284065"/>
              <a:gd name="connsiteX784" fmla="*/ 3665651 w 3932300"/>
              <a:gd name="connsiteY784" fmla="*/ 1593960 h 3284065"/>
              <a:gd name="connsiteX785" fmla="*/ 3580649 w 3932300"/>
              <a:gd name="connsiteY785" fmla="*/ 1481977 h 3284065"/>
              <a:gd name="connsiteX786" fmla="*/ 3765072 w 3932300"/>
              <a:gd name="connsiteY786" fmla="*/ 1459785 h 3284065"/>
              <a:gd name="connsiteX787" fmla="*/ 3756880 w 3932300"/>
              <a:gd name="connsiteY787" fmla="*/ 1461093 h 3284065"/>
              <a:gd name="connsiteX788" fmla="*/ 3736939 w 3932300"/>
              <a:gd name="connsiteY788" fmla="*/ 1490718 h 3284065"/>
              <a:gd name="connsiteX789" fmla="*/ 3724115 w 3932300"/>
              <a:gd name="connsiteY789" fmla="*/ 1538924 h 3284065"/>
              <a:gd name="connsiteX790" fmla="*/ 3711789 w 3932300"/>
              <a:gd name="connsiteY790" fmla="*/ 1583309 h 3284065"/>
              <a:gd name="connsiteX791" fmla="*/ 3830812 w 3932300"/>
              <a:gd name="connsiteY791" fmla="*/ 1517412 h 3284065"/>
              <a:gd name="connsiteX792" fmla="*/ 3797261 w 3932300"/>
              <a:gd name="connsiteY792" fmla="*/ 1473158 h 3284065"/>
              <a:gd name="connsiteX793" fmla="*/ 3765098 w 3932300"/>
              <a:gd name="connsiteY793" fmla="*/ 1459785 h 3284065"/>
              <a:gd name="connsiteX794" fmla="*/ 1604476 w 3932300"/>
              <a:gd name="connsiteY794" fmla="*/ 983040 h 3284065"/>
              <a:gd name="connsiteX795" fmla="*/ 1544913 w 3932300"/>
              <a:gd name="connsiteY795" fmla="*/ 1046084 h 3284065"/>
              <a:gd name="connsiteX796" fmla="*/ 1550094 w 3932300"/>
              <a:gd name="connsiteY796" fmla="*/ 1050114 h 3284065"/>
              <a:gd name="connsiteX797" fmla="*/ 1575296 w 3932300"/>
              <a:gd name="connsiteY797" fmla="*/ 1057756 h 3284065"/>
              <a:gd name="connsiteX798" fmla="*/ 1778692 w 3932300"/>
              <a:gd name="connsiteY798" fmla="*/ 1200280 h 3284065"/>
              <a:gd name="connsiteX799" fmla="*/ 1726796 w 3932300"/>
              <a:gd name="connsiteY799" fmla="*/ 1437435 h 3284065"/>
              <a:gd name="connsiteX800" fmla="*/ 1688980 w 3932300"/>
              <a:gd name="connsiteY800" fmla="*/ 1512178 h 3284065"/>
              <a:gd name="connsiteX801" fmla="*/ 1681365 w 3932300"/>
              <a:gd name="connsiteY801" fmla="*/ 1527723 h 3284065"/>
              <a:gd name="connsiteX802" fmla="*/ 1788454 w 3932300"/>
              <a:gd name="connsiteY802" fmla="*/ 1371905 h 3284065"/>
              <a:gd name="connsiteX803" fmla="*/ 1838256 w 3932300"/>
              <a:gd name="connsiteY803" fmla="*/ 1129882 h 3284065"/>
              <a:gd name="connsiteX804" fmla="*/ 1755688 w 3932300"/>
              <a:gd name="connsiteY804" fmla="*/ 1018579 h 3284065"/>
              <a:gd name="connsiteX805" fmla="*/ 1604476 w 3932300"/>
              <a:gd name="connsiteY805" fmla="*/ 983040 h 3284065"/>
              <a:gd name="connsiteX806" fmla="*/ 1947726 w 3932300"/>
              <a:gd name="connsiteY806" fmla="*/ 1175235 h 3284065"/>
              <a:gd name="connsiteX807" fmla="*/ 1950710 w 3932300"/>
              <a:gd name="connsiteY807" fmla="*/ 1186488 h 3284065"/>
              <a:gd name="connsiteX808" fmla="*/ 1918337 w 3932300"/>
              <a:gd name="connsiteY808" fmla="*/ 1428563 h 3284065"/>
              <a:gd name="connsiteX809" fmla="*/ 1905487 w 3932300"/>
              <a:gd name="connsiteY809" fmla="*/ 1489776 h 3284065"/>
              <a:gd name="connsiteX810" fmla="*/ 2017575 w 3932300"/>
              <a:gd name="connsiteY810" fmla="*/ 1472477 h 3284065"/>
              <a:gd name="connsiteX811" fmla="*/ 2208932 w 3932300"/>
              <a:gd name="connsiteY811" fmla="*/ 1426339 h 3284065"/>
              <a:gd name="connsiteX812" fmla="*/ 2218746 w 3932300"/>
              <a:gd name="connsiteY812" fmla="*/ 1396191 h 3284065"/>
              <a:gd name="connsiteX813" fmla="*/ 2127438 w 3932300"/>
              <a:gd name="connsiteY813" fmla="*/ 1416028 h 3284065"/>
              <a:gd name="connsiteX814" fmla="*/ 2118226 w 3932300"/>
              <a:gd name="connsiteY814" fmla="*/ 1410009 h 3284065"/>
              <a:gd name="connsiteX815" fmla="*/ 2124062 w 3932300"/>
              <a:gd name="connsiteY815" fmla="*/ 1400666 h 3284065"/>
              <a:gd name="connsiteX816" fmla="*/ 2222200 w 3932300"/>
              <a:gd name="connsiteY816" fmla="*/ 1375150 h 3284065"/>
              <a:gd name="connsiteX817" fmla="*/ 2217280 w 3932300"/>
              <a:gd name="connsiteY817" fmla="*/ 1129803 h 3284065"/>
              <a:gd name="connsiteX818" fmla="*/ 2041416 w 3932300"/>
              <a:gd name="connsiteY818" fmla="*/ 1169713 h 3284065"/>
              <a:gd name="connsiteX819" fmla="*/ 1947700 w 3932300"/>
              <a:gd name="connsiteY819" fmla="*/ 1175182 h 3284065"/>
              <a:gd name="connsiteX820" fmla="*/ 2232433 w 3932300"/>
              <a:gd name="connsiteY820" fmla="*/ 1125694 h 3284065"/>
              <a:gd name="connsiteX821" fmla="*/ 2238740 w 3932300"/>
              <a:gd name="connsiteY821" fmla="*/ 1370596 h 3284065"/>
              <a:gd name="connsiteX822" fmla="*/ 2617765 w 3932300"/>
              <a:gd name="connsiteY822" fmla="*/ 1224958 h 3284065"/>
              <a:gd name="connsiteX823" fmla="*/ 2778241 w 3932300"/>
              <a:gd name="connsiteY823" fmla="*/ 804977 h 3284065"/>
              <a:gd name="connsiteX824" fmla="*/ 2778241 w 3932300"/>
              <a:gd name="connsiteY824" fmla="*/ 647432 h 3284065"/>
              <a:gd name="connsiteX825" fmla="*/ 2776619 w 3932300"/>
              <a:gd name="connsiteY825" fmla="*/ 631651 h 3284065"/>
              <a:gd name="connsiteX826" fmla="*/ 2770678 w 3932300"/>
              <a:gd name="connsiteY826" fmla="*/ 540945 h 3284065"/>
              <a:gd name="connsiteX827" fmla="*/ 2778241 w 3932300"/>
              <a:gd name="connsiteY827" fmla="*/ 518517 h 3284065"/>
              <a:gd name="connsiteX828" fmla="*/ 2778241 w 3932300"/>
              <a:gd name="connsiteY828" fmla="*/ 458089 h 3284065"/>
              <a:gd name="connsiteX829" fmla="*/ 2786642 w 3932300"/>
              <a:gd name="connsiteY829" fmla="*/ 304129 h 3284065"/>
              <a:gd name="connsiteX830" fmla="*/ 2788421 w 3932300"/>
              <a:gd name="connsiteY830" fmla="*/ 284292 h 3284065"/>
              <a:gd name="connsiteX831" fmla="*/ 2789154 w 3932300"/>
              <a:gd name="connsiteY831" fmla="*/ 213423 h 3284065"/>
              <a:gd name="connsiteX832" fmla="*/ 2790751 w 3932300"/>
              <a:gd name="connsiteY832" fmla="*/ 201149 h 3284065"/>
              <a:gd name="connsiteX833" fmla="*/ 2790384 w 3932300"/>
              <a:gd name="connsiteY833" fmla="*/ 17303 h 3284065"/>
              <a:gd name="connsiteX834" fmla="*/ 2777665 w 3932300"/>
              <a:gd name="connsiteY834" fmla="*/ 54334 h 3284065"/>
              <a:gd name="connsiteX835" fmla="*/ 2770887 w 3932300"/>
              <a:gd name="connsiteY835" fmla="*/ 123371 h 3284065"/>
              <a:gd name="connsiteX836" fmla="*/ 2757645 w 3932300"/>
              <a:gd name="connsiteY836" fmla="*/ 140905 h 3284065"/>
              <a:gd name="connsiteX837" fmla="*/ 2749768 w 3932300"/>
              <a:gd name="connsiteY837" fmla="*/ 131981 h 3284065"/>
              <a:gd name="connsiteX838" fmla="*/ 2759085 w 3932300"/>
              <a:gd name="connsiteY838" fmla="*/ 63964 h 3284065"/>
              <a:gd name="connsiteX839" fmla="*/ 2761858 w 3932300"/>
              <a:gd name="connsiteY839" fmla="*/ 51926 h 3284065"/>
              <a:gd name="connsiteX840" fmla="*/ 2753170 w 3932300"/>
              <a:gd name="connsiteY840" fmla="*/ 16779 h 3284065"/>
              <a:gd name="connsiteX841" fmla="*/ 2748355 w 3932300"/>
              <a:gd name="connsiteY841" fmla="*/ 26750 h 3284065"/>
              <a:gd name="connsiteX842" fmla="*/ 2711926 w 3932300"/>
              <a:gd name="connsiteY842" fmla="*/ 158544 h 3284065"/>
              <a:gd name="connsiteX843" fmla="*/ 2727052 w 3932300"/>
              <a:gd name="connsiteY843" fmla="*/ 161632 h 3284065"/>
              <a:gd name="connsiteX844" fmla="*/ 2748800 w 3932300"/>
              <a:gd name="connsiteY844" fmla="*/ 232711 h 3284065"/>
              <a:gd name="connsiteX845" fmla="*/ 2756703 w 3932300"/>
              <a:gd name="connsiteY845" fmla="*/ 307165 h 3284065"/>
              <a:gd name="connsiteX846" fmla="*/ 2771044 w 3932300"/>
              <a:gd name="connsiteY846" fmla="*/ 354089 h 3284065"/>
              <a:gd name="connsiteX847" fmla="*/ 2761021 w 3932300"/>
              <a:gd name="connsiteY847" fmla="*/ 363536 h 3284065"/>
              <a:gd name="connsiteX848" fmla="*/ 2742754 w 3932300"/>
              <a:gd name="connsiteY848" fmla="*/ 319099 h 3284065"/>
              <a:gd name="connsiteX849" fmla="*/ 2741498 w 3932300"/>
              <a:gd name="connsiteY849" fmla="*/ 311850 h 3284065"/>
              <a:gd name="connsiteX850" fmla="*/ 2725927 w 3932300"/>
              <a:gd name="connsiteY850" fmla="*/ 279765 h 3284065"/>
              <a:gd name="connsiteX851" fmla="*/ 2696066 w 3932300"/>
              <a:gd name="connsiteY851" fmla="*/ 212952 h 3284065"/>
              <a:gd name="connsiteX852" fmla="*/ 2693528 w 3932300"/>
              <a:gd name="connsiteY852" fmla="*/ 181966 h 3284065"/>
              <a:gd name="connsiteX853" fmla="*/ 2674136 w 3932300"/>
              <a:gd name="connsiteY853" fmla="*/ 460183 h 3284065"/>
              <a:gd name="connsiteX854" fmla="*/ 2627631 w 3932300"/>
              <a:gd name="connsiteY854" fmla="*/ 771793 h 3284065"/>
              <a:gd name="connsiteX855" fmla="*/ 2552889 w 3932300"/>
              <a:gd name="connsiteY855" fmla="*/ 1003819 h 3284065"/>
              <a:gd name="connsiteX856" fmla="*/ 2390999 w 3932300"/>
              <a:gd name="connsiteY856" fmla="*/ 1079556 h 3284065"/>
              <a:gd name="connsiteX857" fmla="*/ 2345018 w 3932300"/>
              <a:gd name="connsiteY857" fmla="*/ 1091019 h 3284065"/>
              <a:gd name="connsiteX858" fmla="*/ 2232407 w 3932300"/>
              <a:gd name="connsiteY858" fmla="*/ 1125694 h 3284065"/>
              <a:gd name="connsiteX859" fmla="*/ 1453866 w 3932300"/>
              <a:gd name="connsiteY859" fmla="*/ 1241917 h 3284065"/>
              <a:gd name="connsiteX860" fmla="*/ 1404404 w 3932300"/>
              <a:gd name="connsiteY860" fmla="*/ 1342385 h 3284065"/>
              <a:gd name="connsiteX861" fmla="*/ 1396998 w 3932300"/>
              <a:gd name="connsiteY861" fmla="*/ 1362405 h 3284065"/>
              <a:gd name="connsiteX862" fmla="*/ 1453892 w 3932300"/>
              <a:gd name="connsiteY862" fmla="*/ 1241917 h 3284065"/>
              <a:gd name="connsiteX863" fmla="*/ 2792844 w 3932300"/>
              <a:gd name="connsiteY863" fmla="*/ 841144 h 3284065"/>
              <a:gd name="connsiteX864" fmla="*/ 2627369 w 3932300"/>
              <a:gd name="connsiteY864" fmla="*/ 1237415 h 3284065"/>
              <a:gd name="connsiteX865" fmla="*/ 2420074 w 3932300"/>
              <a:gd name="connsiteY865" fmla="*/ 1331838 h 3284065"/>
              <a:gd name="connsiteX866" fmla="*/ 2659454 w 3932300"/>
              <a:gd name="connsiteY866" fmla="*/ 1255944 h 3284065"/>
              <a:gd name="connsiteX867" fmla="*/ 2736028 w 3932300"/>
              <a:gd name="connsiteY867" fmla="*/ 1153173 h 3284065"/>
              <a:gd name="connsiteX868" fmla="*/ 2771725 w 3932300"/>
              <a:gd name="connsiteY868" fmla="*/ 1050952 h 3284065"/>
              <a:gd name="connsiteX869" fmla="*/ 2792871 w 3932300"/>
              <a:gd name="connsiteY869" fmla="*/ 841144 h 3284065"/>
              <a:gd name="connsiteX870" fmla="*/ 3253416 w 3932300"/>
              <a:gd name="connsiteY870" fmla="*/ 1211559 h 3284065"/>
              <a:gd name="connsiteX871" fmla="*/ 3244753 w 3932300"/>
              <a:gd name="connsiteY871" fmla="*/ 1217735 h 3284065"/>
              <a:gd name="connsiteX872" fmla="*/ 3204896 w 3932300"/>
              <a:gd name="connsiteY872" fmla="*/ 1291693 h 3284065"/>
              <a:gd name="connsiteX873" fmla="*/ 3253416 w 3932300"/>
              <a:gd name="connsiteY873" fmla="*/ 1211559 h 3284065"/>
              <a:gd name="connsiteX874" fmla="*/ 3371784 w 3932300"/>
              <a:gd name="connsiteY874" fmla="*/ 1168771 h 3284065"/>
              <a:gd name="connsiteX875" fmla="*/ 3363095 w 3932300"/>
              <a:gd name="connsiteY875" fmla="*/ 1201693 h 3284065"/>
              <a:gd name="connsiteX876" fmla="*/ 3378327 w 3932300"/>
              <a:gd name="connsiteY876" fmla="*/ 1215354 h 3284065"/>
              <a:gd name="connsiteX877" fmla="*/ 3454718 w 3932300"/>
              <a:gd name="connsiteY877" fmla="*/ 1216767 h 3284065"/>
              <a:gd name="connsiteX878" fmla="*/ 3371784 w 3932300"/>
              <a:gd name="connsiteY878" fmla="*/ 1168771 h 3284065"/>
              <a:gd name="connsiteX879" fmla="*/ 3379818 w 3932300"/>
              <a:gd name="connsiteY879" fmla="*/ 1153775 h 3284065"/>
              <a:gd name="connsiteX880" fmla="*/ 3381232 w 3932300"/>
              <a:gd name="connsiteY880" fmla="*/ 1155555 h 3284065"/>
              <a:gd name="connsiteX881" fmla="*/ 3496616 w 3932300"/>
              <a:gd name="connsiteY881" fmla="*/ 1211611 h 3284065"/>
              <a:gd name="connsiteX882" fmla="*/ 3506954 w 3932300"/>
              <a:gd name="connsiteY882" fmla="*/ 1210251 h 3284065"/>
              <a:gd name="connsiteX883" fmla="*/ 3589495 w 3932300"/>
              <a:gd name="connsiteY883" fmla="*/ 1200908 h 3284065"/>
              <a:gd name="connsiteX884" fmla="*/ 3593839 w 3932300"/>
              <a:gd name="connsiteY884" fmla="*/ 1195595 h 3284065"/>
              <a:gd name="connsiteX885" fmla="*/ 3621580 w 3932300"/>
              <a:gd name="connsiteY885" fmla="*/ 1121167 h 3284065"/>
              <a:gd name="connsiteX886" fmla="*/ 3637962 w 3932300"/>
              <a:gd name="connsiteY886" fmla="*/ 1094133 h 3284065"/>
              <a:gd name="connsiteX887" fmla="*/ 3640553 w 3932300"/>
              <a:gd name="connsiteY887" fmla="*/ 1094185 h 3284065"/>
              <a:gd name="connsiteX888" fmla="*/ 3846592 w 3932300"/>
              <a:gd name="connsiteY888" fmla="*/ 983459 h 3284065"/>
              <a:gd name="connsiteX889" fmla="*/ 3885848 w 3932300"/>
              <a:gd name="connsiteY889" fmla="*/ 875872 h 3284065"/>
              <a:gd name="connsiteX890" fmla="*/ 3879357 w 3932300"/>
              <a:gd name="connsiteY890" fmla="*/ 838658 h 3284065"/>
              <a:gd name="connsiteX891" fmla="*/ 3904324 w 3932300"/>
              <a:gd name="connsiteY891" fmla="*/ 777236 h 3284065"/>
              <a:gd name="connsiteX892" fmla="*/ 3916572 w 3932300"/>
              <a:gd name="connsiteY892" fmla="*/ 749574 h 3284065"/>
              <a:gd name="connsiteX893" fmla="*/ 3899587 w 3932300"/>
              <a:gd name="connsiteY893" fmla="*/ 759964 h 3284065"/>
              <a:gd name="connsiteX894" fmla="*/ 3874045 w 3932300"/>
              <a:gd name="connsiteY894" fmla="*/ 769804 h 3284065"/>
              <a:gd name="connsiteX895" fmla="*/ 3864623 w 3932300"/>
              <a:gd name="connsiteY895" fmla="*/ 753762 h 3284065"/>
              <a:gd name="connsiteX896" fmla="*/ 3865095 w 3932300"/>
              <a:gd name="connsiteY896" fmla="*/ 714192 h 3284065"/>
              <a:gd name="connsiteX897" fmla="*/ 3865147 w 3932300"/>
              <a:gd name="connsiteY897" fmla="*/ 713564 h 3284065"/>
              <a:gd name="connsiteX898" fmla="*/ 3842588 w 3932300"/>
              <a:gd name="connsiteY898" fmla="*/ 731491 h 3284065"/>
              <a:gd name="connsiteX899" fmla="*/ 3814010 w 3932300"/>
              <a:gd name="connsiteY899" fmla="*/ 697365 h 3284065"/>
              <a:gd name="connsiteX900" fmla="*/ 3701713 w 3932300"/>
              <a:gd name="connsiteY900" fmla="*/ 543876 h 3284065"/>
              <a:gd name="connsiteX901" fmla="*/ 3700300 w 3932300"/>
              <a:gd name="connsiteY901" fmla="*/ 544635 h 3284065"/>
              <a:gd name="connsiteX902" fmla="*/ 3690041 w 3932300"/>
              <a:gd name="connsiteY902" fmla="*/ 566801 h 3284065"/>
              <a:gd name="connsiteX903" fmla="*/ 3671801 w 3932300"/>
              <a:gd name="connsiteY903" fmla="*/ 592422 h 3284065"/>
              <a:gd name="connsiteX904" fmla="*/ 3639271 w 3932300"/>
              <a:gd name="connsiteY904" fmla="*/ 587790 h 3284065"/>
              <a:gd name="connsiteX905" fmla="*/ 3634194 w 3932300"/>
              <a:gd name="connsiteY905" fmla="*/ 585487 h 3284065"/>
              <a:gd name="connsiteX906" fmla="*/ 3555186 w 3932300"/>
              <a:gd name="connsiteY906" fmla="*/ 554867 h 3284065"/>
              <a:gd name="connsiteX907" fmla="*/ 3507399 w 3932300"/>
              <a:gd name="connsiteY907" fmla="*/ 581195 h 3284065"/>
              <a:gd name="connsiteX908" fmla="*/ 3482746 w 3932300"/>
              <a:gd name="connsiteY908" fmla="*/ 573658 h 3284065"/>
              <a:gd name="connsiteX909" fmla="*/ 3467620 w 3932300"/>
              <a:gd name="connsiteY909" fmla="*/ 568711 h 3284065"/>
              <a:gd name="connsiteX910" fmla="*/ 3464139 w 3932300"/>
              <a:gd name="connsiteY910" fmla="*/ 587920 h 3284065"/>
              <a:gd name="connsiteX911" fmla="*/ 3487718 w 3932300"/>
              <a:gd name="connsiteY911" fmla="*/ 669598 h 3284065"/>
              <a:gd name="connsiteX912" fmla="*/ 3599885 w 3932300"/>
              <a:gd name="connsiteY912" fmla="*/ 631258 h 3284065"/>
              <a:gd name="connsiteX913" fmla="*/ 3769338 w 3932300"/>
              <a:gd name="connsiteY913" fmla="*/ 763837 h 3284065"/>
              <a:gd name="connsiteX914" fmla="*/ 3805793 w 3932300"/>
              <a:gd name="connsiteY914" fmla="*/ 950039 h 3284065"/>
              <a:gd name="connsiteX915" fmla="*/ 3742225 w 3932300"/>
              <a:gd name="connsiteY915" fmla="*/ 1033679 h 3284065"/>
              <a:gd name="connsiteX916" fmla="*/ 3665258 w 3932300"/>
              <a:gd name="connsiteY916" fmla="*/ 1005285 h 3284065"/>
              <a:gd name="connsiteX917" fmla="*/ 3675438 w 3932300"/>
              <a:gd name="connsiteY917" fmla="*/ 976183 h 3284065"/>
              <a:gd name="connsiteX918" fmla="*/ 3699280 w 3932300"/>
              <a:gd name="connsiteY918" fmla="*/ 927585 h 3284065"/>
              <a:gd name="connsiteX919" fmla="*/ 3692972 w 3932300"/>
              <a:gd name="connsiteY919" fmla="*/ 916149 h 3284065"/>
              <a:gd name="connsiteX920" fmla="*/ 3679730 w 3932300"/>
              <a:gd name="connsiteY920" fmla="*/ 921566 h 3284065"/>
              <a:gd name="connsiteX921" fmla="*/ 3670414 w 3932300"/>
              <a:gd name="connsiteY921" fmla="*/ 922429 h 3284065"/>
              <a:gd name="connsiteX922" fmla="*/ 3666854 w 3932300"/>
              <a:gd name="connsiteY922" fmla="*/ 913819 h 3284065"/>
              <a:gd name="connsiteX923" fmla="*/ 3677584 w 3932300"/>
              <a:gd name="connsiteY923" fmla="*/ 887858 h 3284065"/>
              <a:gd name="connsiteX924" fmla="*/ 3672167 w 3932300"/>
              <a:gd name="connsiteY924" fmla="*/ 883671 h 3284065"/>
              <a:gd name="connsiteX925" fmla="*/ 3640841 w 3932300"/>
              <a:gd name="connsiteY925" fmla="*/ 834759 h 3284065"/>
              <a:gd name="connsiteX926" fmla="*/ 3645473 w 3932300"/>
              <a:gd name="connsiteY926" fmla="*/ 798304 h 3284065"/>
              <a:gd name="connsiteX927" fmla="*/ 3645604 w 3932300"/>
              <a:gd name="connsiteY927" fmla="*/ 796315 h 3284065"/>
              <a:gd name="connsiteX928" fmla="*/ 3607500 w 3932300"/>
              <a:gd name="connsiteY928" fmla="*/ 779304 h 3284065"/>
              <a:gd name="connsiteX929" fmla="*/ 3547884 w 3932300"/>
              <a:gd name="connsiteY929" fmla="*/ 755725 h 3284065"/>
              <a:gd name="connsiteX930" fmla="*/ 3483871 w 3932300"/>
              <a:gd name="connsiteY930" fmla="*/ 694329 h 3284065"/>
              <a:gd name="connsiteX931" fmla="*/ 3398059 w 3932300"/>
              <a:gd name="connsiteY931" fmla="*/ 810002 h 3284065"/>
              <a:gd name="connsiteX932" fmla="*/ 3369088 w 3932300"/>
              <a:gd name="connsiteY932" fmla="*/ 1010728 h 3284065"/>
              <a:gd name="connsiteX933" fmla="*/ 3415541 w 3932300"/>
              <a:gd name="connsiteY933" fmla="*/ 1064246 h 3284065"/>
              <a:gd name="connsiteX934" fmla="*/ 3446788 w 3932300"/>
              <a:gd name="connsiteY934" fmla="*/ 1075971 h 3284065"/>
              <a:gd name="connsiteX935" fmla="*/ 3489838 w 3932300"/>
              <a:gd name="connsiteY935" fmla="*/ 1069899 h 3284065"/>
              <a:gd name="connsiteX936" fmla="*/ 3586433 w 3932300"/>
              <a:gd name="connsiteY936" fmla="*/ 1050533 h 3284065"/>
              <a:gd name="connsiteX937" fmla="*/ 3618361 w 3932300"/>
              <a:gd name="connsiteY937" fmla="*/ 1030094 h 3284065"/>
              <a:gd name="connsiteX938" fmla="*/ 3645735 w 3932300"/>
              <a:gd name="connsiteY938" fmla="*/ 1010650 h 3284065"/>
              <a:gd name="connsiteX939" fmla="*/ 3650917 w 3932300"/>
              <a:gd name="connsiteY939" fmla="*/ 1017977 h 3284065"/>
              <a:gd name="connsiteX940" fmla="*/ 3629091 w 3932300"/>
              <a:gd name="connsiteY940" fmla="*/ 1041661 h 3284065"/>
              <a:gd name="connsiteX941" fmla="*/ 3593290 w 3932300"/>
              <a:gd name="connsiteY941" fmla="*/ 1064691 h 3284065"/>
              <a:gd name="connsiteX942" fmla="*/ 3551914 w 3932300"/>
              <a:gd name="connsiteY942" fmla="*/ 1084869 h 3284065"/>
              <a:gd name="connsiteX943" fmla="*/ 3446474 w 3932300"/>
              <a:gd name="connsiteY943" fmla="*/ 1092039 h 3284065"/>
              <a:gd name="connsiteX944" fmla="*/ 3397169 w 3932300"/>
              <a:gd name="connsiteY944" fmla="*/ 1115279 h 3284065"/>
              <a:gd name="connsiteX945" fmla="*/ 3379818 w 3932300"/>
              <a:gd name="connsiteY945" fmla="*/ 1153801 h 3284065"/>
              <a:gd name="connsiteX946" fmla="*/ 2108150 w 3932300"/>
              <a:gd name="connsiteY946" fmla="*/ 1086125 h 3284065"/>
              <a:gd name="connsiteX947" fmla="*/ 2065702 w 3932300"/>
              <a:gd name="connsiteY947" fmla="*/ 1087329 h 3284065"/>
              <a:gd name="connsiteX948" fmla="*/ 1950186 w 3932300"/>
              <a:gd name="connsiteY948" fmla="*/ 1116796 h 3284065"/>
              <a:gd name="connsiteX949" fmla="*/ 1941288 w 3932300"/>
              <a:gd name="connsiteY949" fmla="*/ 1154717 h 3284065"/>
              <a:gd name="connsiteX950" fmla="*/ 2038694 w 3932300"/>
              <a:gd name="connsiteY950" fmla="*/ 1154298 h 3284065"/>
              <a:gd name="connsiteX951" fmla="*/ 2213119 w 3932300"/>
              <a:gd name="connsiteY951" fmla="*/ 1114703 h 3284065"/>
              <a:gd name="connsiteX952" fmla="*/ 2201578 w 3932300"/>
              <a:gd name="connsiteY952" fmla="*/ 1094787 h 3284065"/>
              <a:gd name="connsiteX953" fmla="*/ 2108150 w 3932300"/>
              <a:gd name="connsiteY953" fmla="*/ 1086125 h 3284065"/>
              <a:gd name="connsiteX954" fmla="*/ 1818078 w 3932300"/>
              <a:gd name="connsiteY954" fmla="*/ 1031743 h 3284065"/>
              <a:gd name="connsiteX955" fmla="*/ 1816063 w 3932300"/>
              <a:gd name="connsiteY955" fmla="*/ 1032057 h 3284065"/>
              <a:gd name="connsiteX956" fmla="*/ 1821428 w 3932300"/>
              <a:gd name="connsiteY956" fmla="*/ 1052313 h 3284065"/>
              <a:gd name="connsiteX957" fmla="*/ 1878951 w 3932300"/>
              <a:gd name="connsiteY957" fmla="*/ 1106564 h 3284065"/>
              <a:gd name="connsiteX958" fmla="*/ 1891381 w 3932300"/>
              <a:gd name="connsiteY958" fmla="*/ 1098451 h 3284065"/>
              <a:gd name="connsiteX959" fmla="*/ 1891643 w 3932300"/>
              <a:gd name="connsiteY959" fmla="*/ 1097980 h 3284065"/>
              <a:gd name="connsiteX960" fmla="*/ 1819177 w 3932300"/>
              <a:gd name="connsiteY960" fmla="*/ 1031795 h 3284065"/>
              <a:gd name="connsiteX961" fmla="*/ 1818052 w 3932300"/>
              <a:gd name="connsiteY961" fmla="*/ 1031743 h 3284065"/>
              <a:gd name="connsiteX962" fmla="*/ 1818157 w 3932300"/>
              <a:gd name="connsiteY962" fmla="*/ 1016014 h 3284065"/>
              <a:gd name="connsiteX963" fmla="*/ 1820486 w 3932300"/>
              <a:gd name="connsiteY963" fmla="*/ 1016119 h 3284065"/>
              <a:gd name="connsiteX964" fmla="*/ 1899782 w 3932300"/>
              <a:gd name="connsiteY964" fmla="*/ 1082723 h 3284065"/>
              <a:gd name="connsiteX965" fmla="*/ 1947595 w 3932300"/>
              <a:gd name="connsiteY965" fmla="*/ 958466 h 3284065"/>
              <a:gd name="connsiteX966" fmla="*/ 1920221 w 3932300"/>
              <a:gd name="connsiteY966" fmla="*/ 900080 h 3284065"/>
              <a:gd name="connsiteX967" fmla="*/ 1945318 w 3932300"/>
              <a:gd name="connsiteY967" fmla="*/ 867707 h 3284065"/>
              <a:gd name="connsiteX968" fmla="*/ 1968322 w 3932300"/>
              <a:gd name="connsiteY968" fmla="*/ 877966 h 3284065"/>
              <a:gd name="connsiteX969" fmla="*/ 1965548 w 3932300"/>
              <a:gd name="connsiteY969" fmla="*/ 952866 h 3284065"/>
              <a:gd name="connsiteX970" fmla="*/ 1991300 w 3932300"/>
              <a:gd name="connsiteY970" fmla="*/ 968411 h 3284065"/>
              <a:gd name="connsiteX971" fmla="*/ 2109171 w 3932300"/>
              <a:gd name="connsiteY971" fmla="*/ 982647 h 3284065"/>
              <a:gd name="connsiteX972" fmla="*/ 2204483 w 3932300"/>
              <a:gd name="connsiteY972" fmla="*/ 875323 h 3284065"/>
              <a:gd name="connsiteX973" fmla="*/ 2204091 w 3932300"/>
              <a:gd name="connsiteY973" fmla="*/ 492189 h 3284065"/>
              <a:gd name="connsiteX974" fmla="*/ 2184934 w 3932300"/>
              <a:gd name="connsiteY974" fmla="*/ 445999 h 3284065"/>
              <a:gd name="connsiteX975" fmla="*/ 2177135 w 3932300"/>
              <a:gd name="connsiteY975" fmla="*/ 449139 h 3284065"/>
              <a:gd name="connsiteX976" fmla="*/ 2089569 w 3932300"/>
              <a:gd name="connsiteY976" fmla="*/ 469866 h 3284065"/>
              <a:gd name="connsiteX977" fmla="*/ 2040238 w 3932300"/>
              <a:gd name="connsiteY977" fmla="*/ 499517 h 3284065"/>
              <a:gd name="connsiteX978" fmla="*/ 2035868 w 3932300"/>
              <a:gd name="connsiteY978" fmla="*/ 528932 h 3284065"/>
              <a:gd name="connsiteX979" fmla="*/ 1986066 w 3932300"/>
              <a:gd name="connsiteY979" fmla="*/ 576248 h 3284065"/>
              <a:gd name="connsiteX980" fmla="*/ 1939744 w 3932300"/>
              <a:gd name="connsiteY980" fmla="*/ 643428 h 3284065"/>
              <a:gd name="connsiteX981" fmla="*/ 1921896 w 3932300"/>
              <a:gd name="connsiteY981" fmla="*/ 677056 h 3284065"/>
              <a:gd name="connsiteX982" fmla="*/ 1909622 w 3932300"/>
              <a:gd name="connsiteY982" fmla="*/ 676428 h 3284065"/>
              <a:gd name="connsiteX983" fmla="*/ 1879971 w 3932300"/>
              <a:gd name="connsiteY983" fmla="*/ 645574 h 3284065"/>
              <a:gd name="connsiteX984" fmla="*/ 1836057 w 3932300"/>
              <a:gd name="connsiteY984" fmla="*/ 605481 h 3284065"/>
              <a:gd name="connsiteX985" fmla="*/ 1826610 w 3932300"/>
              <a:gd name="connsiteY985" fmla="*/ 613646 h 3284065"/>
              <a:gd name="connsiteX986" fmla="*/ 1831818 w 3932300"/>
              <a:gd name="connsiteY986" fmla="*/ 696946 h 3284065"/>
              <a:gd name="connsiteX987" fmla="*/ 1842626 w 3932300"/>
              <a:gd name="connsiteY987" fmla="*/ 740284 h 3284065"/>
              <a:gd name="connsiteX988" fmla="*/ 1843647 w 3932300"/>
              <a:gd name="connsiteY988" fmla="*/ 759938 h 3284065"/>
              <a:gd name="connsiteX989" fmla="*/ 1833231 w 3932300"/>
              <a:gd name="connsiteY989" fmla="*/ 819188 h 3284065"/>
              <a:gd name="connsiteX990" fmla="*/ 1799969 w 3932300"/>
              <a:gd name="connsiteY990" fmla="*/ 826437 h 3284065"/>
              <a:gd name="connsiteX991" fmla="*/ 1718736 w 3932300"/>
              <a:gd name="connsiteY991" fmla="*/ 765983 h 3284065"/>
              <a:gd name="connsiteX992" fmla="*/ 1696517 w 3932300"/>
              <a:gd name="connsiteY992" fmla="*/ 615138 h 3284065"/>
              <a:gd name="connsiteX993" fmla="*/ 1975755 w 3932300"/>
              <a:gd name="connsiteY993" fmla="*/ 370419 h 3284065"/>
              <a:gd name="connsiteX994" fmla="*/ 2190011 w 3932300"/>
              <a:gd name="connsiteY994" fmla="*/ 425952 h 3284065"/>
              <a:gd name="connsiteX995" fmla="*/ 2226911 w 3932300"/>
              <a:gd name="connsiteY995" fmla="*/ 380939 h 3284065"/>
              <a:gd name="connsiteX996" fmla="*/ 2213617 w 3932300"/>
              <a:gd name="connsiteY996" fmla="*/ 324097 h 3284065"/>
              <a:gd name="connsiteX997" fmla="*/ 2185562 w 3932300"/>
              <a:gd name="connsiteY997" fmla="*/ 322920 h 3284065"/>
              <a:gd name="connsiteX998" fmla="*/ 2058243 w 3932300"/>
              <a:gd name="connsiteY998" fmla="*/ 326400 h 3284065"/>
              <a:gd name="connsiteX999" fmla="*/ 1791986 w 3932300"/>
              <a:gd name="connsiteY999" fmla="*/ 344824 h 3284065"/>
              <a:gd name="connsiteX1000" fmla="*/ 1715752 w 3932300"/>
              <a:gd name="connsiteY1000" fmla="*/ 437991 h 3284065"/>
              <a:gd name="connsiteX1001" fmla="*/ 1695287 w 3932300"/>
              <a:gd name="connsiteY1001" fmla="*/ 461387 h 3284065"/>
              <a:gd name="connsiteX1002" fmla="*/ 1648599 w 3932300"/>
              <a:gd name="connsiteY1002" fmla="*/ 561148 h 3284065"/>
              <a:gd name="connsiteX1003" fmla="*/ 1729937 w 3932300"/>
              <a:gd name="connsiteY1003" fmla="*/ 848865 h 3284065"/>
              <a:gd name="connsiteX1004" fmla="*/ 1730565 w 3932300"/>
              <a:gd name="connsiteY1004" fmla="*/ 853811 h 3284065"/>
              <a:gd name="connsiteX1005" fmla="*/ 1660402 w 3932300"/>
              <a:gd name="connsiteY1005" fmla="*/ 940670 h 3284065"/>
              <a:gd name="connsiteX1006" fmla="*/ 1647683 w 3932300"/>
              <a:gd name="connsiteY1006" fmla="*/ 950170 h 3284065"/>
              <a:gd name="connsiteX1007" fmla="*/ 1624627 w 3932300"/>
              <a:gd name="connsiteY1007" fmla="*/ 967495 h 3284065"/>
              <a:gd name="connsiteX1008" fmla="*/ 1763644 w 3932300"/>
              <a:gd name="connsiteY1008" fmla="*/ 1005023 h 3284065"/>
              <a:gd name="connsiteX1009" fmla="*/ 1800230 w 3932300"/>
              <a:gd name="connsiteY1009" fmla="*/ 1031717 h 3284065"/>
              <a:gd name="connsiteX1010" fmla="*/ 1800675 w 3932300"/>
              <a:gd name="connsiteY1010" fmla="*/ 1028995 h 3284065"/>
              <a:gd name="connsiteX1011" fmla="*/ 1818235 w 3932300"/>
              <a:gd name="connsiteY1011" fmla="*/ 1015988 h 3284065"/>
              <a:gd name="connsiteX1012" fmla="*/ 3679024 w 3932300"/>
              <a:gd name="connsiteY1012" fmla="*/ 996727 h 3284065"/>
              <a:gd name="connsiteX1013" fmla="*/ 3738325 w 3932300"/>
              <a:gd name="connsiteY1013" fmla="*/ 1018475 h 3284065"/>
              <a:gd name="connsiteX1014" fmla="*/ 3790666 w 3932300"/>
              <a:gd name="connsiteY1014" fmla="*/ 945590 h 3284065"/>
              <a:gd name="connsiteX1015" fmla="*/ 3756017 w 3932300"/>
              <a:gd name="connsiteY1015" fmla="*/ 772290 h 3284065"/>
              <a:gd name="connsiteX1016" fmla="*/ 3597477 w 3932300"/>
              <a:gd name="connsiteY1016" fmla="*/ 646830 h 3284065"/>
              <a:gd name="connsiteX1017" fmla="*/ 3495701 w 3932300"/>
              <a:gd name="connsiteY1017" fmla="*/ 683625 h 3284065"/>
              <a:gd name="connsiteX1018" fmla="*/ 3554531 w 3932300"/>
              <a:gd name="connsiteY1018" fmla="*/ 741488 h 3284065"/>
              <a:gd name="connsiteX1019" fmla="*/ 3612734 w 3932300"/>
              <a:gd name="connsiteY1019" fmla="*/ 764492 h 3284065"/>
              <a:gd name="connsiteX1020" fmla="*/ 3661306 w 3932300"/>
              <a:gd name="connsiteY1020" fmla="*/ 796105 h 3284065"/>
              <a:gd name="connsiteX1021" fmla="*/ 3656648 w 3932300"/>
              <a:gd name="connsiteY1021" fmla="*/ 809400 h 3284065"/>
              <a:gd name="connsiteX1022" fmla="*/ 3656308 w 3932300"/>
              <a:gd name="connsiteY1022" fmla="*/ 809766 h 3284065"/>
              <a:gd name="connsiteX1023" fmla="*/ 3656491 w 3932300"/>
              <a:gd name="connsiteY1023" fmla="*/ 833398 h 3284065"/>
              <a:gd name="connsiteX1024" fmla="*/ 3681457 w 3932300"/>
              <a:gd name="connsiteY1024" fmla="*/ 871083 h 3284065"/>
              <a:gd name="connsiteX1025" fmla="*/ 3691952 w 3932300"/>
              <a:gd name="connsiteY1025" fmla="*/ 894610 h 3284065"/>
              <a:gd name="connsiteX1026" fmla="*/ 3688576 w 3932300"/>
              <a:gd name="connsiteY1026" fmla="*/ 900473 h 3284065"/>
              <a:gd name="connsiteX1027" fmla="*/ 3697735 w 3932300"/>
              <a:gd name="connsiteY1027" fmla="*/ 901231 h 3284065"/>
              <a:gd name="connsiteX1028" fmla="*/ 3714615 w 3932300"/>
              <a:gd name="connsiteY1028" fmla="*/ 924235 h 3284065"/>
              <a:gd name="connsiteX1029" fmla="*/ 3687372 w 3932300"/>
              <a:gd name="connsiteY1029" fmla="*/ 986468 h 3284065"/>
              <a:gd name="connsiteX1030" fmla="*/ 3679050 w 3932300"/>
              <a:gd name="connsiteY1030" fmla="*/ 996753 h 3284065"/>
              <a:gd name="connsiteX1031" fmla="*/ 2842908 w 3932300"/>
              <a:gd name="connsiteY1031" fmla="*/ 499151 h 3284065"/>
              <a:gd name="connsiteX1032" fmla="*/ 2853272 w 3932300"/>
              <a:gd name="connsiteY1032" fmla="*/ 578604 h 3284065"/>
              <a:gd name="connsiteX1033" fmla="*/ 3018537 w 3932300"/>
              <a:gd name="connsiteY1033" fmla="*/ 975215 h 3284065"/>
              <a:gd name="connsiteX1034" fmla="*/ 3009534 w 3932300"/>
              <a:gd name="connsiteY1034" fmla="*/ 884927 h 3284065"/>
              <a:gd name="connsiteX1035" fmla="*/ 2928511 w 3932300"/>
              <a:gd name="connsiteY1035" fmla="*/ 696213 h 3284065"/>
              <a:gd name="connsiteX1036" fmla="*/ 2842908 w 3932300"/>
              <a:gd name="connsiteY1036" fmla="*/ 499151 h 3284065"/>
              <a:gd name="connsiteX1037" fmla="*/ 1950081 w 3932300"/>
              <a:gd name="connsiteY1037" fmla="*/ 882886 h 3284065"/>
              <a:gd name="connsiteX1038" fmla="*/ 1948721 w 3932300"/>
              <a:gd name="connsiteY1038" fmla="*/ 883043 h 3284065"/>
              <a:gd name="connsiteX1039" fmla="*/ 1935819 w 3932300"/>
              <a:gd name="connsiteY1039" fmla="*/ 901990 h 3284065"/>
              <a:gd name="connsiteX1040" fmla="*/ 1952070 w 3932300"/>
              <a:gd name="connsiteY1040" fmla="*/ 941063 h 3284065"/>
              <a:gd name="connsiteX1041" fmla="*/ 1954975 w 3932300"/>
              <a:gd name="connsiteY1041" fmla="*/ 886262 h 3284065"/>
              <a:gd name="connsiteX1042" fmla="*/ 1950081 w 3932300"/>
              <a:gd name="connsiteY1042" fmla="*/ 882860 h 3284065"/>
              <a:gd name="connsiteX1043" fmla="*/ 2033565 w 3932300"/>
              <a:gd name="connsiteY1043" fmla="*/ 382902 h 3284065"/>
              <a:gd name="connsiteX1044" fmla="*/ 1977403 w 3932300"/>
              <a:gd name="connsiteY1044" fmla="*/ 386095 h 3284065"/>
              <a:gd name="connsiteX1045" fmla="*/ 1711748 w 3932300"/>
              <a:gd name="connsiteY1045" fmla="*/ 619115 h 3284065"/>
              <a:gd name="connsiteX1046" fmla="*/ 1731873 w 3932300"/>
              <a:gd name="connsiteY1046" fmla="*/ 757373 h 3284065"/>
              <a:gd name="connsiteX1047" fmla="*/ 1802350 w 3932300"/>
              <a:gd name="connsiteY1047" fmla="*/ 810918 h 3284065"/>
              <a:gd name="connsiteX1048" fmla="*/ 1822553 w 3932300"/>
              <a:gd name="connsiteY1048" fmla="*/ 807673 h 3284065"/>
              <a:gd name="connsiteX1049" fmla="*/ 1827971 w 3932300"/>
              <a:gd name="connsiteY1049" fmla="*/ 761142 h 3284065"/>
              <a:gd name="connsiteX1050" fmla="*/ 1826898 w 3932300"/>
              <a:gd name="connsiteY1050" fmla="*/ 740310 h 3284065"/>
              <a:gd name="connsiteX1051" fmla="*/ 1817005 w 3932300"/>
              <a:gd name="connsiteY1051" fmla="*/ 702232 h 3284065"/>
              <a:gd name="connsiteX1052" fmla="*/ 1813027 w 3932300"/>
              <a:gd name="connsiteY1052" fmla="*/ 605716 h 3284065"/>
              <a:gd name="connsiteX1053" fmla="*/ 1834958 w 3932300"/>
              <a:gd name="connsiteY1053" fmla="*/ 589778 h 3284065"/>
              <a:gd name="connsiteX1054" fmla="*/ 1892324 w 3932300"/>
              <a:gd name="connsiteY1054" fmla="*/ 635812 h 3284065"/>
              <a:gd name="connsiteX1055" fmla="*/ 1916112 w 3932300"/>
              <a:gd name="connsiteY1055" fmla="*/ 662061 h 3284065"/>
              <a:gd name="connsiteX1056" fmla="*/ 1924696 w 3932300"/>
              <a:gd name="connsiteY1056" fmla="*/ 638900 h 3284065"/>
              <a:gd name="connsiteX1057" fmla="*/ 1982035 w 3932300"/>
              <a:gd name="connsiteY1057" fmla="*/ 561017 h 3284065"/>
              <a:gd name="connsiteX1058" fmla="*/ 2020218 w 3932300"/>
              <a:gd name="connsiteY1058" fmla="*/ 527493 h 3284065"/>
              <a:gd name="connsiteX1059" fmla="*/ 2024928 w 3932300"/>
              <a:gd name="connsiteY1059" fmla="*/ 495932 h 3284065"/>
              <a:gd name="connsiteX1060" fmla="*/ 2087476 w 3932300"/>
              <a:gd name="connsiteY1060" fmla="*/ 454242 h 3284065"/>
              <a:gd name="connsiteX1061" fmla="*/ 2171639 w 3932300"/>
              <a:gd name="connsiteY1061" fmla="*/ 434353 h 3284065"/>
              <a:gd name="connsiteX1062" fmla="*/ 2175382 w 3932300"/>
              <a:gd name="connsiteY1062" fmla="*/ 432887 h 3284065"/>
              <a:gd name="connsiteX1063" fmla="*/ 2033591 w 3932300"/>
              <a:gd name="connsiteY1063" fmla="*/ 382876 h 3284065"/>
              <a:gd name="connsiteX1064" fmla="*/ 3881242 w 3932300"/>
              <a:gd name="connsiteY1064" fmla="*/ 756169 h 3284065"/>
              <a:gd name="connsiteX1065" fmla="*/ 3881242 w 3932300"/>
              <a:gd name="connsiteY1065" fmla="*/ 756169 h 3284065"/>
              <a:gd name="connsiteX1066" fmla="*/ 2798707 w 3932300"/>
              <a:gd name="connsiteY1066" fmla="*/ 354089 h 3284065"/>
              <a:gd name="connsiteX1067" fmla="*/ 2793917 w 3932300"/>
              <a:gd name="connsiteY1067" fmla="*/ 458299 h 3284065"/>
              <a:gd name="connsiteX1068" fmla="*/ 2793917 w 3932300"/>
              <a:gd name="connsiteY1068" fmla="*/ 477691 h 3284065"/>
              <a:gd name="connsiteX1069" fmla="*/ 2804045 w 3932300"/>
              <a:gd name="connsiteY1069" fmla="*/ 429930 h 3284065"/>
              <a:gd name="connsiteX1070" fmla="*/ 2798707 w 3932300"/>
              <a:gd name="connsiteY1070" fmla="*/ 354089 h 3284065"/>
              <a:gd name="connsiteX1071" fmla="*/ 2709806 w 3932300"/>
              <a:gd name="connsiteY1071" fmla="*/ 174874 h 3284065"/>
              <a:gd name="connsiteX1072" fmla="*/ 2711167 w 3932300"/>
              <a:gd name="connsiteY1072" fmla="*/ 208477 h 3284065"/>
              <a:gd name="connsiteX1073" fmla="*/ 2735296 w 3932300"/>
              <a:gd name="connsiteY1073" fmla="*/ 263251 h 3284065"/>
              <a:gd name="connsiteX1074" fmla="*/ 2733097 w 3932300"/>
              <a:gd name="connsiteY1074" fmla="*/ 233548 h 3284065"/>
              <a:gd name="connsiteX1075" fmla="*/ 2719122 w 3932300"/>
              <a:gd name="connsiteY1075" fmla="*/ 175241 h 3284065"/>
              <a:gd name="connsiteX1076" fmla="*/ 2709780 w 3932300"/>
              <a:gd name="connsiteY1076" fmla="*/ 174874 h 328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</a:cxnLst>
            <a:rect l="l" t="t" r="r" b="b"/>
            <a:pathLst>
              <a:path w="3932300" h="3284065">
                <a:moveTo>
                  <a:pt x="3554767" y="3283751"/>
                </a:moveTo>
                <a:cubicBezTo>
                  <a:pt x="3531999" y="3283751"/>
                  <a:pt x="3510356" y="3282888"/>
                  <a:pt x="3491356" y="3281160"/>
                </a:cubicBezTo>
                <a:cubicBezTo>
                  <a:pt x="3429516" y="3275481"/>
                  <a:pt x="3417216" y="3262501"/>
                  <a:pt x="3414991" y="3252268"/>
                </a:cubicBezTo>
                <a:cubicBezTo>
                  <a:pt x="3383377" y="3252268"/>
                  <a:pt x="3349252" y="3252478"/>
                  <a:pt x="3315649" y="3252687"/>
                </a:cubicBezTo>
                <a:cubicBezTo>
                  <a:pt x="3307117" y="3252739"/>
                  <a:pt x="3298638" y="3252792"/>
                  <a:pt x="3290211" y="3252844"/>
                </a:cubicBezTo>
                <a:cubicBezTo>
                  <a:pt x="3279900" y="3284693"/>
                  <a:pt x="3216856" y="3282731"/>
                  <a:pt x="3138345" y="3280297"/>
                </a:cubicBezTo>
                <a:cubicBezTo>
                  <a:pt x="3116650" y="3279616"/>
                  <a:pt x="3094222" y="3278936"/>
                  <a:pt x="3071899" y="3278936"/>
                </a:cubicBezTo>
                <a:cubicBezTo>
                  <a:pt x="2990352" y="3278936"/>
                  <a:pt x="2936467" y="3278936"/>
                  <a:pt x="2919142" y="3253315"/>
                </a:cubicBezTo>
                <a:cubicBezTo>
                  <a:pt x="2912233" y="3243109"/>
                  <a:pt x="2912024" y="3229657"/>
                  <a:pt x="2918540" y="3213353"/>
                </a:cubicBezTo>
                <a:cubicBezTo>
                  <a:pt x="2930422" y="3183624"/>
                  <a:pt x="2998281" y="3157375"/>
                  <a:pt x="3095033" y="3125159"/>
                </a:cubicBezTo>
                <a:cubicBezTo>
                  <a:pt x="3092207" y="3124243"/>
                  <a:pt x="3090087" y="3121757"/>
                  <a:pt x="3089694" y="3118721"/>
                </a:cubicBezTo>
                <a:cubicBezTo>
                  <a:pt x="3087444" y="3101841"/>
                  <a:pt x="3034841" y="2704393"/>
                  <a:pt x="3034841" y="2602799"/>
                </a:cubicBezTo>
                <a:cubicBezTo>
                  <a:pt x="3034841" y="2537217"/>
                  <a:pt x="3051145" y="2346069"/>
                  <a:pt x="3063053" y="2206529"/>
                </a:cubicBezTo>
                <a:cubicBezTo>
                  <a:pt x="3069726" y="2128358"/>
                  <a:pt x="3074986" y="2066596"/>
                  <a:pt x="3074986" y="2055055"/>
                </a:cubicBezTo>
                <a:cubicBezTo>
                  <a:pt x="3074986" y="2052045"/>
                  <a:pt x="3074986" y="2042833"/>
                  <a:pt x="3082602" y="2039876"/>
                </a:cubicBezTo>
                <a:cubicBezTo>
                  <a:pt x="3092154" y="2036160"/>
                  <a:pt x="3101314" y="2046078"/>
                  <a:pt x="3119555" y="2065837"/>
                </a:cubicBezTo>
                <a:cubicBezTo>
                  <a:pt x="3136120" y="2083790"/>
                  <a:pt x="3156716" y="2106113"/>
                  <a:pt x="3177888" y="2117523"/>
                </a:cubicBezTo>
                <a:cubicBezTo>
                  <a:pt x="3187152" y="2122496"/>
                  <a:pt x="3194873" y="2126500"/>
                  <a:pt x="3201677" y="2130059"/>
                </a:cubicBezTo>
                <a:cubicBezTo>
                  <a:pt x="3227481" y="2143458"/>
                  <a:pt x="3240435" y="2150158"/>
                  <a:pt x="3272389" y="2176564"/>
                </a:cubicBezTo>
                <a:cubicBezTo>
                  <a:pt x="3261398" y="2156439"/>
                  <a:pt x="3248312" y="2130085"/>
                  <a:pt x="3246664" y="2106767"/>
                </a:cubicBezTo>
                <a:cubicBezTo>
                  <a:pt x="3246193" y="2100303"/>
                  <a:pt x="3245224" y="2086825"/>
                  <a:pt x="3254541" y="2083266"/>
                </a:cubicBezTo>
                <a:cubicBezTo>
                  <a:pt x="3265114" y="2079210"/>
                  <a:pt x="3274954" y="2091955"/>
                  <a:pt x="3292802" y="2115063"/>
                </a:cubicBezTo>
                <a:cubicBezTo>
                  <a:pt x="3305469" y="2131446"/>
                  <a:pt x="3319836" y="2150053"/>
                  <a:pt x="3331901" y="2158087"/>
                </a:cubicBezTo>
                <a:cubicBezTo>
                  <a:pt x="3334962" y="2160129"/>
                  <a:pt x="3338338" y="2161254"/>
                  <a:pt x="3341924" y="2161646"/>
                </a:cubicBezTo>
                <a:cubicBezTo>
                  <a:pt x="3351555" y="2154737"/>
                  <a:pt x="3362624" y="2147515"/>
                  <a:pt x="3375160" y="2140004"/>
                </a:cubicBezTo>
                <a:cubicBezTo>
                  <a:pt x="3375736" y="2139663"/>
                  <a:pt x="3432735" y="2105982"/>
                  <a:pt x="3441292" y="2107212"/>
                </a:cubicBezTo>
                <a:cubicBezTo>
                  <a:pt x="3444642" y="2107657"/>
                  <a:pt x="3447364" y="2110248"/>
                  <a:pt x="3448018" y="2113545"/>
                </a:cubicBezTo>
                <a:cubicBezTo>
                  <a:pt x="3449143" y="2119355"/>
                  <a:pt x="3444433" y="2122051"/>
                  <a:pt x="3441004" y="2124013"/>
                </a:cubicBezTo>
                <a:cubicBezTo>
                  <a:pt x="3435169" y="2127363"/>
                  <a:pt x="3427291" y="2133409"/>
                  <a:pt x="3418969" y="2139820"/>
                </a:cubicBezTo>
                <a:cubicBezTo>
                  <a:pt x="3398033" y="2155915"/>
                  <a:pt x="3371313" y="2176459"/>
                  <a:pt x="3346870" y="2177610"/>
                </a:cubicBezTo>
                <a:cubicBezTo>
                  <a:pt x="3331011" y="2189361"/>
                  <a:pt x="3317978" y="2201425"/>
                  <a:pt x="3312692" y="2211998"/>
                </a:cubicBezTo>
                <a:cubicBezTo>
                  <a:pt x="3297905" y="2241571"/>
                  <a:pt x="3341400" y="2377290"/>
                  <a:pt x="3376338" y="2486368"/>
                </a:cubicBezTo>
                <a:cubicBezTo>
                  <a:pt x="3389685" y="2528031"/>
                  <a:pt x="3402299" y="2567365"/>
                  <a:pt x="3411825" y="2600706"/>
                </a:cubicBezTo>
                <a:cubicBezTo>
                  <a:pt x="3450164" y="2734881"/>
                  <a:pt x="3548722" y="3017521"/>
                  <a:pt x="3561388" y="3053034"/>
                </a:cubicBezTo>
                <a:cubicBezTo>
                  <a:pt x="3569579" y="3075959"/>
                  <a:pt x="3576096" y="3093519"/>
                  <a:pt x="3583711" y="3107416"/>
                </a:cubicBezTo>
                <a:cubicBezTo>
                  <a:pt x="3597372" y="3104511"/>
                  <a:pt x="3616477" y="3105139"/>
                  <a:pt x="3638538" y="3105845"/>
                </a:cubicBezTo>
                <a:cubicBezTo>
                  <a:pt x="3674025" y="3106997"/>
                  <a:pt x="3718174" y="3108410"/>
                  <a:pt x="3730108" y="3091347"/>
                </a:cubicBezTo>
                <a:cubicBezTo>
                  <a:pt x="3733380" y="3086662"/>
                  <a:pt x="3738797" y="3062167"/>
                  <a:pt x="3718070" y="2936262"/>
                </a:cubicBezTo>
                <a:cubicBezTo>
                  <a:pt x="3704932" y="2856338"/>
                  <a:pt x="3686063" y="2763747"/>
                  <a:pt x="3672272" y="2696175"/>
                </a:cubicBezTo>
                <a:cubicBezTo>
                  <a:pt x="3663688" y="2654015"/>
                  <a:pt x="3657459" y="2623553"/>
                  <a:pt x="3655706" y="2611305"/>
                </a:cubicBezTo>
                <a:cubicBezTo>
                  <a:pt x="3651178" y="2579560"/>
                  <a:pt x="3641574" y="2401157"/>
                  <a:pt x="3637753" y="2249291"/>
                </a:cubicBezTo>
                <a:cubicBezTo>
                  <a:pt x="3637491" y="2249265"/>
                  <a:pt x="3637204" y="2249239"/>
                  <a:pt x="3636942" y="2249186"/>
                </a:cubicBezTo>
                <a:cubicBezTo>
                  <a:pt x="3632414" y="2248610"/>
                  <a:pt x="3618596" y="2246883"/>
                  <a:pt x="3614566" y="2235656"/>
                </a:cubicBezTo>
                <a:cubicBezTo>
                  <a:pt x="3610353" y="2223880"/>
                  <a:pt x="3620036" y="2209250"/>
                  <a:pt x="3636549" y="2190643"/>
                </a:cubicBezTo>
                <a:cubicBezTo>
                  <a:pt x="3635424" y="2114016"/>
                  <a:pt x="3636392" y="2051836"/>
                  <a:pt x="3641207" y="2031449"/>
                </a:cubicBezTo>
                <a:cubicBezTo>
                  <a:pt x="3643772" y="2020510"/>
                  <a:pt x="3641888" y="2008759"/>
                  <a:pt x="3636942" y="1997218"/>
                </a:cubicBezTo>
                <a:cubicBezTo>
                  <a:pt x="3614278" y="1996669"/>
                  <a:pt x="3592190" y="1992508"/>
                  <a:pt x="3582769" y="1990519"/>
                </a:cubicBezTo>
                <a:cubicBezTo>
                  <a:pt x="3574971" y="1988870"/>
                  <a:pt x="3566858" y="1986829"/>
                  <a:pt x="3558771" y="1984473"/>
                </a:cubicBezTo>
                <a:cubicBezTo>
                  <a:pt x="3568637" y="1989498"/>
                  <a:pt x="3572746" y="1994601"/>
                  <a:pt x="3572746" y="2000385"/>
                </a:cubicBezTo>
                <a:cubicBezTo>
                  <a:pt x="3572746" y="2005540"/>
                  <a:pt x="3570365" y="2010382"/>
                  <a:pt x="3565680" y="2014805"/>
                </a:cubicBezTo>
                <a:cubicBezTo>
                  <a:pt x="3532836" y="2045712"/>
                  <a:pt x="3358149" y="2066125"/>
                  <a:pt x="3246716" y="2059373"/>
                </a:cubicBezTo>
                <a:cubicBezTo>
                  <a:pt x="3174931" y="2055028"/>
                  <a:pt x="3107464" y="2039928"/>
                  <a:pt x="3073626" y="2031318"/>
                </a:cubicBezTo>
                <a:cubicBezTo>
                  <a:pt x="2988808" y="2009728"/>
                  <a:pt x="2985274" y="1999076"/>
                  <a:pt x="2984123" y="1995596"/>
                </a:cubicBezTo>
                <a:cubicBezTo>
                  <a:pt x="2980799" y="1985625"/>
                  <a:pt x="2999616" y="1930301"/>
                  <a:pt x="3075248" y="1716646"/>
                </a:cubicBezTo>
                <a:cubicBezTo>
                  <a:pt x="3090662" y="1673099"/>
                  <a:pt x="3106600" y="1628086"/>
                  <a:pt x="3122931" y="1581529"/>
                </a:cubicBezTo>
                <a:cubicBezTo>
                  <a:pt x="3155774" y="1487944"/>
                  <a:pt x="3167656" y="1414510"/>
                  <a:pt x="3177208" y="1355496"/>
                </a:cubicBezTo>
                <a:cubicBezTo>
                  <a:pt x="3178726" y="1346153"/>
                  <a:pt x="3180165" y="1337229"/>
                  <a:pt x="3181630" y="1328697"/>
                </a:cubicBezTo>
                <a:cubicBezTo>
                  <a:pt x="3174617" y="1326107"/>
                  <a:pt x="3167106" y="1318831"/>
                  <a:pt x="3159752" y="1310823"/>
                </a:cubicBezTo>
                <a:cubicBezTo>
                  <a:pt x="3131776" y="1280282"/>
                  <a:pt x="3088857" y="1215485"/>
                  <a:pt x="3058761" y="1164819"/>
                </a:cubicBezTo>
                <a:cubicBezTo>
                  <a:pt x="2995115" y="1057730"/>
                  <a:pt x="3003699" y="1047000"/>
                  <a:pt x="3007362" y="1042420"/>
                </a:cubicBezTo>
                <a:cubicBezTo>
                  <a:pt x="3011471" y="1037265"/>
                  <a:pt x="3014847" y="1023002"/>
                  <a:pt x="3016810" y="1004212"/>
                </a:cubicBezTo>
                <a:cubicBezTo>
                  <a:pt x="3012204" y="996570"/>
                  <a:pt x="3006630" y="986835"/>
                  <a:pt x="2999878" y="974482"/>
                </a:cubicBezTo>
                <a:cubicBezTo>
                  <a:pt x="2981166" y="940199"/>
                  <a:pt x="2958816" y="895448"/>
                  <a:pt x="2936990" y="848446"/>
                </a:cubicBezTo>
                <a:cubicBezTo>
                  <a:pt x="2910951" y="792389"/>
                  <a:pt x="2849163" y="654105"/>
                  <a:pt x="2837752" y="581142"/>
                </a:cubicBezTo>
                <a:cubicBezTo>
                  <a:pt x="2831890" y="543614"/>
                  <a:pt x="2827886" y="511477"/>
                  <a:pt x="2826185" y="488211"/>
                </a:cubicBezTo>
                <a:cubicBezTo>
                  <a:pt x="2823909" y="457200"/>
                  <a:pt x="2825479" y="448747"/>
                  <a:pt x="2833775" y="447072"/>
                </a:cubicBezTo>
                <a:cubicBezTo>
                  <a:pt x="2843039" y="445214"/>
                  <a:pt x="2847069" y="455080"/>
                  <a:pt x="2853141" y="479444"/>
                </a:cubicBezTo>
                <a:cubicBezTo>
                  <a:pt x="2860547" y="509043"/>
                  <a:pt x="2902367" y="600953"/>
                  <a:pt x="2942826" y="689828"/>
                </a:cubicBezTo>
                <a:cubicBezTo>
                  <a:pt x="2981244" y="774253"/>
                  <a:pt x="3017543" y="853994"/>
                  <a:pt x="3024740" y="881002"/>
                </a:cubicBezTo>
                <a:cubicBezTo>
                  <a:pt x="3033742" y="914762"/>
                  <a:pt x="3036228" y="962941"/>
                  <a:pt x="3032931" y="1000312"/>
                </a:cubicBezTo>
                <a:cubicBezTo>
                  <a:pt x="3038505" y="1009446"/>
                  <a:pt x="3042745" y="1015517"/>
                  <a:pt x="3045205" y="1017794"/>
                </a:cubicBezTo>
                <a:lnTo>
                  <a:pt x="3045231" y="1017794"/>
                </a:lnTo>
                <a:cubicBezTo>
                  <a:pt x="3057897" y="1017794"/>
                  <a:pt x="3118534" y="992461"/>
                  <a:pt x="3153602" y="966108"/>
                </a:cubicBezTo>
                <a:cubicBezTo>
                  <a:pt x="3170770" y="953206"/>
                  <a:pt x="3173282" y="946349"/>
                  <a:pt x="3173623" y="944334"/>
                </a:cubicBezTo>
                <a:cubicBezTo>
                  <a:pt x="3172785" y="927637"/>
                  <a:pt x="3098095" y="801680"/>
                  <a:pt x="3038034" y="700400"/>
                </a:cubicBezTo>
                <a:cubicBezTo>
                  <a:pt x="2970986" y="587318"/>
                  <a:pt x="2901660" y="470416"/>
                  <a:pt x="2882033" y="422236"/>
                </a:cubicBezTo>
                <a:cubicBezTo>
                  <a:pt x="2862353" y="373978"/>
                  <a:pt x="2861410" y="314545"/>
                  <a:pt x="2860573" y="262126"/>
                </a:cubicBezTo>
                <a:cubicBezTo>
                  <a:pt x="2859736" y="209341"/>
                  <a:pt x="2858924" y="159512"/>
                  <a:pt x="2837360" y="144569"/>
                </a:cubicBezTo>
                <a:cubicBezTo>
                  <a:pt x="2835973" y="143601"/>
                  <a:pt x="2835607" y="143810"/>
                  <a:pt x="2835293" y="143967"/>
                </a:cubicBezTo>
                <a:cubicBezTo>
                  <a:pt x="2830791" y="146244"/>
                  <a:pt x="2815848" y="163228"/>
                  <a:pt x="2804176" y="284397"/>
                </a:cubicBezTo>
                <a:cubicBezTo>
                  <a:pt x="2806086" y="304443"/>
                  <a:pt x="2809384" y="323496"/>
                  <a:pt x="2812446" y="341448"/>
                </a:cubicBezTo>
                <a:cubicBezTo>
                  <a:pt x="2817942" y="373559"/>
                  <a:pt x="2823149" y="403865"/>
                  <a:pt x="2819617" y="432050"/>
                </a:cubicBezTo>
                <a:cubicBezTo>
                  <a:pt x="2814618" y="472012"/>
                  <a:pt x="2804516" y="496246"/>
                  <a:pt x="2796404" y="515690"/>
                </a:cubicBezTo>
                <a:cubicBezTo>
                  <a:pt x="2795540" y="517784"/>
                  <a:pt x="2794702" y="519799"/>
                  <a:pt x="2793865" y="521788"/>
                </a:cubicBezTo>
                <a:lnTo>
                  <a:pt x="2793865" y="646830"/>
                </a:lnTo>
                <a:cubicBezTo>
                  <a:pt x="2806453" y="769359"/>
                  <a:pt x="2823961" y="959146"/>
                  <a:pt x="2786302" y="1056814"/>
                </a:cubicBezTo>
                <a:cubicBezTo>
                  <a:pt x="2769186" y="1101173"/>
                  <a:pt x="2758613" y="1134121"/>
                  <a:pt x="2750919" y="1158172"/>
                </a:cubicBezTo>
                <a:cubicBezTo>
                  <a:pt x="2730690" y="1221268"/>
                  <a:pt x="2725874" y="1236264"/>
                  <a:pt x="2667174" y="1269814"/>
                </a:cubicBezTo>
                <a:cubicBezTo>
                  <a:pt x="2606695" y="1304385"/>
                  <a:pt x="2376815" y="1360521"/>
                  <a:pt x="2235364" y="1392658"/>
                </a:cubicBezTo>
                <a:cubicBezTo>
                  <a:pt x="2231857" y="1412129"/>
                  <a:pt x="2227382" y="1427176"/>
                  <a:pt x="2221939" y="1435315"/>
                </a:cubicBezTo>
                <a:cubicBezTo>
                  <a:pt x="2203986" y="1462218"/>
                  <a:pt x="2130159" y="1473786"/>
                  <a:pt x="2019537" y="1488336"/>
                </a:cubicBezTo>
                <a:cubicBezTo>
                  <a:pt x="1974838" y="1494225"/>
                  <a:pt x="1931893" y="1499851"/>
                  <a:pt x="1901614" y="1506970"/>
                </a:cubicBezTo>
                <a:cubicBezTo>
                  <a:pt x="1896197" y="1530758"/>
                  <a:pt x="1890910" y="1552349"/>
                  <a:pt x="1885990" y="1570668"/>
                </a:cubicBezTo>
                <a:cubicBezTo>
                  <a:pt x="1876229" y="1606966"/>
                  <a:pt x="1869634" y="1624265"/>
                  <a:pt x="1864792" y="1632718"/>
                </a:cubicBezTo>
                <a:cubicBezTo>
                  <a:pt x="1876072" y="1634367"/>
                  <a:pt x="1887063" y="1635885"/>
                  <a:pt x="1897898" y="1637376"/>
                </a:cubicBezTo>
                <a:cubicBezTo>
                  <a:pt x="1970311" y="1647269"/>
                  <a:pt x="2027519" y="1655094"/>
                  <a:pt x="2089438" y="1700866"/>
                </a:cubicBezTo>
                <a:cubicBezTo>
                  <a:pt x="2124193" y="1726565"/>
                  <a:pt x="2146647" y="1770583"/>
                  <a:pt x="2152640" y="1824834"/>
                </a:cubicBezTo>
                <a:cubicBezTo>
                  <a:pt x="2159680" y="1888454"/>
                  <a:pt x="2143428" y="1957309"/>
                  <a:pt x="2113123" y="1992272"/>
                </a:cubicBezTo>
                <a:cubicBezTo>
                  <a:pt x="2106658" y="1999731"/>
                  <a:pt x="2097970" y="2008001"/>
                  <a:pt x="2088208" y="2005436"/>
                </a:cubicBezTo>
                <a:cubicBezTo>
                  <a:pt x="2086376" y="2004965"/>
                  <a:pt x="2084728" y="2004180"/>
                  <a:pt x="2083262" y="2003107"/>
                </a:cubicBezTo>
                <a:cubicBezTo>
                  <a:pt x="2090145" y="2030900"/>
                  <a:pt x="2093469" y="2058012"/>
                  <a:pt x="2095013" y="2080257"/>
                </a:cubicBezTo>
                <a:cubicBezTo>
                  <a:pt x="2108124" y="2081696"/>
                  <a:pt x="2179674" y="2090725"/>
                  <a:pt x="2253552" y="2123124"/>
                </a:cubicBezTo>
                <a:cubicBezTo>
                  <a:pt x="2360851" y="2170178"/>
                  <a:pt x="2420048" y="2244319"/>
                  <a:pt x="2424785" y="2337537"/>
                </a:cubicBezTo>
                <a:cubicBezTo>
                  <a:pt x="2429548" y="2431384"/>
                  <a:pt x="2340412" y="2517877"/>
                  <a:pt x="2159837" y="2594582"/>
                </a:cubicBezTo>
                <a:cubicBezTo>
                  <a:pt x="2109328" y="2616042"/>
                  <a:pt x="2030686" y="2645431"/>
                  <a:pt x="1923440" y="2674087"/>
                </a:cubicBezTo>
                <a:cubicBezTo>
                  <a:pt x="1881515" y="2808158"/>
                  <a:pt x="1837313" y="2921109"/>
                  <a:pt x="1803214" y="2959030"/>
                </a:cubicBezTo>
                <a:cubicBezTo>
                  <a:pt x="1788166" y="2975753"/>
                  <a:pt x="1771390" y="2989073"/>
                  <a:pt x="1753621" y="2999672"/>
                </a:cubicBezTo>
                <a:cubicBezTo>
                  <a:pt x="1754066" y="3000039"/>
                  <a:pt x="1754432" y="3000431"/>
                  <a:pt x="1754772" y="3000850"/>
                </a:cubicBezTo>
                <a:cubicBezTo>
                  <a:pt x="1759535" y="3004540"/>
                  <a:pt x="1788977" y="3015898"/>
                  <a:pt x="1817450" y="3026889"/>
                </a:cubicBezTo>
                <a:cubicBezTo>
                  <a:pt x="1938279" y="3073551"/>
                  <a:pt x="2057301" y="3122856"/>
                  <a:pt x="2069968" y="3167790"/>
                </a:cubicBezTo>
                <a:cubicBezTo>
                  <a:pt x="2072559" y="3176976"/>
                  <a:pt x="2070805" y="3185927"/>
                  <a:pt x="2064864" y="3193673"/>
                </a:cubicBezTo>
                <a:cubicBezTo>
                  <a:pt x="2022887" y="3248552"/>
                  <a:pt x="1709655" y="3248762"/>
                  <a:pt x="1567916" y="3215918"/>
                </a:cubicBezTo>
                <a:cubicBezTo>
                  <a:pt x="1515183" y="3203696"/>
                  <a:pt x="1487599" y="3188047"/>
                  <a:pt x="1483622" y="3168026"/>
                </a:cubicBezTo>
                <a:cubicBezTo>
                  <a:pt x="1478754" y="3143714"/>
                  <a:pt x="1471086" y="3121495"/>
                  <a:pt x="1464334" y="3101868"/>
                </a:cubicBezTo>
                <a:cubicBezTo>
                  <a:pt x="1453604" y="3070777"/>
                  <a:pt x="1445858" y="3048297"/>
                  <a:pt x="1454573" y="3033406"/>
                </a:cubicBezTo>
                <a:cubicBezTo>
                  <a:pt x="1458498" y="3026706"/>
                  <a:pt x="1465381" y="3022414"/>
                  <a:pt x="1475012" y="3020661"/>
                </a:cubicBezTo>
                <a:cubicBezTo>
                  <a:pt x="1485166" y="3018803"/>
                  <a:pt x="1501025" y="3019745"/>
                  <a:pt x="1523008" y="3021054"/>
                </a:cubicBezTo>
                <a:cubicBezTo>
                  <a:pt x="1570115" y="3023854"/>
                  <a:pt x="1637922" y="3027858"/>
                  <a:pt x="1700338" y="3006974"/>
                </a:cubicBezTo>
                <a:cubicBezTo>
                  <a:pt x="1683982" y="3006267"/>
                  <a:pt x="1665296" y="3005796"/>
                  <a:pt x="1648390" y="3005404"/>
                </a:cubicBezTo>
                <a:cubicBezTo>
                  <a:pt x="1535858" y="3002682"/>
                  <a:pt x="1482522" y="2998992"/>
                  <a:pt x="1479801" y="2977113"/>
                </a:cubicBezTo>
                <a:cubicBezTo>
                  <a:pt x="1478126" y="2963610"/>
                  <a:pt x="1503668" y="2879367"/>
                  <a:pt x="1562368" y="2690287"/>
                </a:cubicBezTo>
                <a:cubicBezTo>
                  <a:pt x="1616096" y="2517249"/>
                  <a:pt x="1682987" y="2301867"/>
                  <a:pt x="1685002" y="2259183"/>
                </a:cubicBezTo>
                <a:cubicBezTo>
                  <a:pt x="1685473" y="2249448"/>
                  <a:pt x="1685473" y="2242958"/>
                  <a:pt x="1685264" y="2238640"/>
                </a:cubicBezTo>
                <a:cubicBezTo>
                  <a:pt x="1681548" y="2243952"/>
                  <a:pt x="1676811" y="2251620"/>
                  <a:pt x="1672440" y="2258712"/>
                </a:cubicBezTo>
                <a:cubicBezTo>
                  <a:pt x="1662600" y="2274650"/>
                  <a:pt x="1650353" y="2294487"/>
                  <a:pt x="1635540" y="2312989"/>
                </a:cubicBezTo>
                <a:cubicBezTo>
                  <a:pt x="1616410" y="2336883"/>
                  <a:pt x="1601100" y="2423088"/>
                  <a:pt x="1586262" y="2506440"/>
                </a:cubicBezTo>
                <a:cubicBezTo>
                  <a:pt x="1566372" y="2618266"/>
                  <a:pt x="1547608" y="2723863"/>
                  <a:pt x="1514005" y="2744015"/>
                </a:cubicBezTo>
                <a:cubicBezTo>
                  <a:pt x="1461194" y="2775707"/>
                  <a:pt x="1323564" y="2775367"/>
                  <a:pt x="1190462" y="2775053"/>
                </a:cubicBezTo>
                <a:cubicBezTo>
                  <a:pt x="1177429" y="2775026"/>
                  <a:pt x="1164475" y="2775000"/>
                  <a:pt x="1151677" y="2775000"/>
                </a:cubicBezTo>
                <a:cubicBezTo>
                  <a:pt x="1134510" y="2775000"/>
                  <a:pt x="1118781" y="2774241"/>
                  <a:pt x="1104335" y="2772933"/>
                </a:cubicBezTo>
                <a:cubicBezTo>
                  <a:pt x="1109779" y="2816820"/>
                  <a:pt x="1111035" y="2855840"/>
                  <a:pt x="1111035" y="2856704"/>
                </a:cubicBezTo>
                <a:cubicBezTo>
                  <a:pt x="1111035" y="2865026"/>
                  <a:pt x="1110668" y="2872197"/>
                  <a:pt x="1110276" y="2879760"/>
                </a:cubicBezTo>
                <a:cubicBezTo>
                  <a:pt x="1109438" y="2896326"/>
                  <a:pt x="1108470" y="2915090"/>
                  <a:pt x="1111009" y="2953220"/>
                </a:cubicBezTo>
                <a:cubicBezTo>
                  <a:pt x="1112500" y="2975700"/>
                  <a:pt x="1134536" y="3004697"/>
                  <a:pt x="1153980" y="3030239"/>
                </a:cubicBezTo>
                <a:cubicBezTo>
                  <a:pt x="1175623" y="3058713"/>
                  <a:pt x="1194335" y="3083313"/>
                  <a:pt x="1190802" y="3103071"/>
                </a:cubicBezTo>
                <a:cubicBezTo>
                  <a:pt x="1189493" y="3110425"/>
                  <a:pt x="1185280" y="3116392"/>
                  <a:pt x="1178319" y="3120841"/>
                </a:cubicBezTo>
                <a:cubicBezTo>
                  <a:pt x="1147830" y="3140233"/>
                  <a:pt x="1083137" y="3158474"/>
                  <a:pt x="1034722" y="3138323"/>
                </a:cubicBezTo>
                <a:cubicBezTo>
                  <a:pt x="1033702" y="3137904"/>
                  <a:pt x="1032707" y="3137459"/>
                  <a:pt x="1031739" y="3137014"/>
                </a:cubicBezTo>
                <a:lnTo>
                  <a:pt x="7851" y="3139998"/>
                </a:lnTo>
                <a:lnTo>
                  <a:pt x="7851" y="3139998"/>
                </a:lnTo>
                <a:cubicBezTo>
                  <a:pt x="3507" y="3139998"/>
                  <a:pt x="0" y="3136491"/>
                  <a:pt x="0" y="3132146"/>
                </a:cubicBezTo>
                <a:cubicBezTo>
                  <a:pt x="0" y="3127802"/>
                  <a:pt x="3507" y="3124269"/>
                  <a:pt x="7851" y="3124269"/>
                </a:cubicBezTo>
                <a:lnTo>
                  <a:pt x="1006039" y="3121364"/>
                </a:lnTo>
                <a:cubicBezTo>
                  <a:pt x="975734" y="3103909"/>
                  <a:pt x="933888" y="3068605"/>
                  <a:pt x="912847" y="3000824"/>
                </a:cubicBezTo>
                <a:cubicBezTo>
                  <a:pt x="878145" y="2889051"/>
                  <a:pt x="878616" y="2724544"/>
                  <a:pt x="898532" y="2688638"/>
                </a:cubicBezTo>
                <a:cubicBezTo>
                  <a:pt x="910125" y="2667754"/>
                  <a:pt x="947680" y="2654826"/>
                  <a:pt x="985051" y="2649540"/>
                </a:cubicBezTo>
                <a:cubicBezTo>
                  <a:pt x="911408" y="2625751"/>
                  <a:pt x="850457" y="2587987"/>
                  <a:pt x="818215" y="2560351"/>
                </a:cubicBezTo>
                <a:cubicBezTo>
                  <a:pt x="737689" y="2491340"/>
                  <a:pt x="751428" y="2322018"/>
                  <a:pt x="752030" y="2314821"/>
                </a:cubicBezTo>
                <a:cubicBezTo>
                  <a:pt x="752266" y="2311969"/>
                  <a:pt x="754045" y="2309483"/>
                  <a:pt x="756662" y="2308331"/>
                </a:cubicBezTo>
                <a:cubicBezTo>
                  <a:pt x="759279" y="2307153"/>
                  <a:pt x="762315" y="2307494"/>
                  <a:pt x="764592" y="2309221"/>
                </a:cubicBezTo>
                <a:cubicBezTo>
                  <a:pt x="765116" y="2309587"/>
                  <a:pt x="823920" y="2350125"/>
                  <a:pt x="977200" y="2289541"/>
                </a:cubicBezTo>
                <a:cubicBezTo>
                  <a:pt x="1060186" y="2256723"/>
                  <a:pt x="1218255" y="2150315"/>
                  <a:pt x="1371142" y="2047387"/>
                </a:cubicBezTo>
                <a:cubicBezTo>
                  <a:pt x="1425916" y="2010513"/>
                  <a:pt x="1481397" y="1973168"/>
                  <a:pt x="1534261" y="1938597"/>
                </a:cubicBezTo>
                <a:cubicBezTo>
                  <a:pt x="1500161" y="1947966"/>
                  <a:pt x="1441880" y="1959742"/>
                  <a:pt x="1376768" y="1972880"/>
                </a:cubicBezTo>
                <a:cubicBezTo>
                  <a:pt x="1319010" y="1984526"/>
                  <a:pt x="1259316" y="1996590"/>
                  <a:pt x="1211791" y="2008001"/>
                </a:cubicBezTo>
                <a:cubicBezTo>
                  <a:pt x="1157461" y="2021059"/>
                  <a:pt x="1137938" y="2028989"/>
                  <a:pt x="1130950" y="2033019"/>
                </a:cubicBezTo>
                <a:cubicBezTo>
                  <a:pt x="1152122" y="2041786"/>
                  <a:pt x="1181014" y="2046654"/>
                  <a:pt x="1204384" y="2050606"/>
                </a:cubicBezTo>
                <a:cubicBezTo>
                  <a:pt x="1239191" y="2056494"/>
                  <a:pt x="1258374" y="2059739"/>
                  <a:pt x="1260179" y="2072798"/>
                </a:cubicBezTo>
                <a:cubicBezTo>
                  <a:pt x="1261593" y="2083083"/>
                  <a:pt x="1250549" y="2090594"/>
                  <a:pt x="1233512" y="2098654"/>
                </a:cubicBezTo>
                <a:cubicBezTo>
                  <a:pt x="1211084" y="2109280"/>
                  <a:pt x="1209906" y="2113781"/>
                  <a:pt x="1208545" y="2119015"/>
                </a:cubicBezTo>
                <a:cubicBezTo>
                  <a:pt x="1204437" y="2134770"/>
                  <a:pt x="1200563" y="2149634"/>
                  <a:pt x="1061285" y="2203388"/>
                </a:cubicBezTo>
                <a:cubicBezTo>
                  <a:pt x="1045295" y="2209564"/>
                  <a:pt x="1030064" y="2215479"/>
                  <a:pt x="1015565" y="2221105"/>
                </a:cubicBezTo>
                <a:cubicBezTo>
                  <a:pt x="879244" y="2274074"/>
                  <a:pt x="810809" y="2300663"/>
                  <a:pt x="779954" y="2278549"/>
                </a:cubicBezTo>
                <a:cubicBezTo>
                  <a:pt x="767471" y="2269599"/>
                  <a:pt x="762158" y="2253949"/>
                  <a:pt x="763231" y="2229297"/>
                </a:cubicBezTo>
                <a:cubicBezTo>
                  <a:pt x="765377" y="2179625"/>
                  <a:pt x="844307" y="1993947"/>
                  <a:pt x="917453" y="1836768"/>
                </a:cubicBezTo>
                <a:cubicBezTo>
                  <a:pt x="991436" y="1677783"/>
                  <a:pt x="1097950" y="1465935"/>
                  <a:pt x="1175047" y="1348273"/>
                </a:cubicBezTo>
                <a:cubicBezTo>
                  <a:pt x="1313017" y="1137680"/>
                  <a:pt x="1390795" y="1025802"/>
                  <a:pt x="1514974" y="983118"/>
                </a:cubicBezTo>
                <a:cubicBezTo>
                  <a:pt x="1541196" y="974090"/>
                  <a:pt x="1569722" y="969039"/>
                  <a:pt x="1598640" y="967783"/>
                </a:cubicBezTo>
                <a:cubicBezTo>
                  <a:pt x="1610731" y="958335"/>
                  <a:pt x="1624025" y="948338"/>
                  <a:pt x="1638210" y="937739"/>
                </a:cubicBezTo>
                <a:cubicBezTo>
                  <a:pt x="1642554" y="934520"/>
                  <a:pt x="1646794" y="931354"/>
                  <a:pt x="1650902" y="928265"/>
                </a:cubicBezTo>
                <a:cubicBezTo>
                  <a:pt x="1698742" y="892386"/>
                  <a:pt x="1711644" y="861583"/>
                  <a:pt x="1714444" y="853130"/>
                </a:cubicBezTo>
                <a:cubicBezTo>
                  <a:pt x="1703583" y="829944"/>
                  <a:pt x="1632845" y="674387"/>
                  <a:pt x="1632845" y="561331"/>
                </a:cubicBezTo>
                <a:cubicBezTo>
                  <a:pt x="1632845" y="475100"/>
                  <a:pt x="1667520" y="457828"/>
                  <a:pt x="1688247" y="447490"/>
                </a:cubicBezTo>
                <a:cubicBezTo>
                  <a:pt x="1697512" y="442885"/>
                  <a:pt x="1700024" y="441210"/>
                  <a:pt x="1700024" y="438174"/>
                </a:cubicBezTo>
                <a:cubicBezTo>
                  <a:pt x="1700024" y="418180"/>
                  <a:pt x="1706357" y="351262"/>
                  <a:pt x="1788009" y="329803"/>
                </a:cubicBezTo>
                <a:cubicBezTo>
                  <a:pt x="1865499" y="309416"/>
                  <a:pt x="1944062" y="303920"/>
                  <a:pt x="2059212" y="310881"/>
                </a:cubicBezTo>
                <a:cubicBezTo>
                  <a:pt x="2124795" y="314859"/>
                  <a:pt x="2161616" y="310253"/>
                  <a:pt x="2183625" y="307505"/>
                </a:cubicBezTo>
                <a:cubicBezTo>
                  <a:pt x="2203960" y="304967"/>
                  <a:pt x="2215161" y="303554"/>
                  <a:pt x="2224765" y="313184"/>
                </a:cubicBezTo>
                <a:cubicBezTo>
                  <a:pt x="2235704" y="324124"/>
                  <a:pt x="2248842" y="354350"/>
                  <a:pt x="2242325" y="384498"/>
                </a:cubicBezTo>
                <a:cubicBezTo>
                  <a:pt x="2238766" y="400933"/>
                  <a:pt x="2228141" y="422393"/>
                  <a:pt x="2199118" y="439090"/>
                </a:cubicBezTo>
                <a:cubicBezTo>
                  <a:pt x="2207990" y="453379"/>
                  <a:pt x="2214716" y="469840"/>
                  <a:pt x="2219400" y="488552"/>
                </a:cubicBezTo>
                <a:cubicBezTo>
                  <a:pt x="2239604" y="569392"/>
                  <a:pt x="2266062" y="771819"/>
                  <a:pt x="2219008" y="881708"/>
                </a:cubicBezTo>
                <a:cubicBezTo>
                  <a:pt x="2192811" y="942842"/>
                  <a:pt x="2157691" y="981836"/>
                  <a:pt x="2114640" y="997617"/>
                </a:cubicBezTo>
                <a:cubicBezTo>
                  <a:pt x="2076170" y="1011723"/>
                  <a:pt x="2032309" y="1006698"/>
                  <a:pt x="1984312" y="982673"/>
                </a:cubicBezTo>
                <a:cubicBezTo>
                  <a:pt x="1975467" y="978251"/>
                  <a:pt x="1967825" y="973723"/>
                  <a:pt x="1961204" y="969196"/>
                </a:cubicBezTo>
                <a:cubicBezTo>
                  <a:pt x="1947334" y="1016695"/>
                  <a:pt x="1924749" y="1069271"/>
                  <a:pt x="1909805" y="1097797"/>
                </a:cubicBezTo>
                <a:cubicBezTo>
                  <a:pt x="1916426" y="1108160"/>
                  <a:pt x="1922550" y="1118812"/>
                  <a:pt x="1927967" y="1129201"/>
                </a:cubicBezTo>
                <a:cubicBezTo>
                  <a:pt x="1930192" y="1123051"/>
                  <a:pt x="1933071" y="1116718"/>
                  <a:pt x="1935897" y="1110489"/>
                </a:cubicBezTo>
                <a:cubicBezTo>
                  <a:pt x="1947988" y="1083874"/>
                  <a:pt x="2012707" y="1074767"/>
                  <a:pt x="2064838" y="1071836"/>
                </a:cubicBezTo>
                <a:cubicBezTo>
                  <a:pt x="2122649" y="1068564"/>
                  <a:pt x="2185091" y="1072255"/>
                  <a:pt x="2206995" y="1080237"/>
                </a:cubicBezTo>
                <a:cubicBezTo>
                  <a:pt x="2215658" y="1083377"/>
                  <a:pt x="2222541" y="1093138"/>
                  <a:pt x="2228089" y="1110071"/>
                </a:cubicBezTo>
                <a:cubicBezTo>
                  <a:pt x="2228167" y="1110306"/>
                  <a:pt x="2228246" y="1110568"/>
                  <a:pt x="2228324" y="1110803"/>
                </a:cubicBezTo>
                <a:cubicBezTo>
                  <a:pt x="2279121" y="1096750"/>
                  <a:pt x="2319842" y="1083743"/>
                  <a:pt x="2339679" y="1076520"/>
                </a:cubicBezTo>
                <a:cubicBezTo>
                  <a:pt x="2350723" y="1072516"/>
                  <a:pt x="2367865" y="1068774"/>
                  <a:pt x="2387702" y="1064482"/>
                </a:cubicBezTo>
                <a:cubicBezTo>
                  <a:pt x="2440749" y="1052967"/>
                  <a:pt x="2520909" y="1035538"/>
                  <a:pt x="2538678" y="997460"/>
                </a:cubicBezTo>
                <a:cubicBezTo>
                  <a:pt x="2561760" y="947945"/>
                  <a:pt x="2669739" y="622832"/>
                  <a:pt x="2658486" y="461570"/>
                </a:cubicBezTo>
                <a:cubicBezTo>
                  <a:pt x="2652728" y="379212"/>
                  <a:pt x="2651943" y="312085"/>
                  <a:pt x="2656157" y="262074"/>
                </a:cubicBezTo>
                <a:cubicBezTo>
                  <a:pt x="2660841" y="206514"/>
                  <a:pt x="2671545" y="175293"/>
                  <a:pt x="2688922" y="166604"/>
                </a:cubicBezTo>
                <a:cubicBezTo>
                  <a:pt x="2691042" y="165531"/>
                  <a:pt x="2693188" y="164511"/>
                  <a:pt x="2695334" y="163569"/>
                </a:cubicBezTo>
                <a:cubicBezTo>
                  <a:pt x="2701824" y="114866"/>
                  <a:pt x="2722525" y="52580"/>
                  <a:pt x="2733542" y="21699"/>
                </a:cubicBezTo>
                <a:cubicBezTo>
                  <a:pt x="2737677" y="10080"/>
                  <a:pt x="2745162" y="-2927"/>
                  <a:pt x="2757122" y="972"/>
                </a:cubicBezTo>
                <a:cubicBezTo>
                  <a:pt x="2763350" y="2988"/>
                  <a:pt x="2768192" y="10132"/>
                  <a:pt x="2771646" y="20339"/>
                </a:cubicBezTo>
                <a:cubicBezTo>
                  <a:pt x="2778660" y="3197"/>
                  <a:pt x="2784208" y="1470"/>
                  <a:pt x="2787192" y="554"/>
                </a:cubicBezTo>
                <a:cubicBezTo>
                  <a:pt x="2790227" y="-388"/>
                  <a:pt x="2797921" y="-1435"/>
                  <a:pt x="2803836" y="9399"/>
                </a:cubicBezTo>
                <a:cubicBezTo>
                  <a:pt x="2821239" y="41327"/>
                  <a:pt x="2819669" y="90789"/>
                  <a:pt x="2813100" y="149384"/>
                </a:cubicBezTo>
                <a:cubicBezTo>
                  <a:pt x="2819433" y="134520"/>
                  <a:pt x="2824955" y="131693"/>
                  <a:pt x="2828201" y="130044"/>
                </a:cubicBezTo>
                <a:cubicBezTo>
                  <a:pt x="2834036" y="127087"/>
                  <a:pt x="2840474" y="127689"/>
                  <a:pt x="2846336" y="131746"/>
                </a:cubicBezTo>
                <a:cubicBezTo>
                  <a:pt x="2874574" y="151295"/>
                  <a:pt x="2875385" y="202589"/>
                  <a:pt x="2876327" y="261995"/>
                </a:cubicBezTo>
                <a:cubicBezTo>
                  <a:pt x="2877139" y="313054"/>
                  <a:pt x="2878081" y="370916"/>
                  <a:pt x="2896609" y="416426"/>
                </a:cubicBezTo>
                <a:cubicBezTo>
                  <a:pt x="2915792" y="463507"/>
                  <a:pt x="2984830" y="579912"/>
                  <a:pt x="3051564" y="692497"/>
                </a:cubicBezTo>
                <a:cubicBezTo>
                  <a:pt x="3148839" y="856533"/>
                  <a:pt x="3191261" y="930123"/>
                  <a:pt x="3189246" y="946218"/>
                </a:cubicBezTo>
                <a:cubicBezTo>
                  <a:pt x="3187964" y="956372"/>
                  <a:pt x="3178333" y="967835"/>
                  <a:pt x="3159805" y="981182"/>
                </a:cubicBezTo>
                <a:cubicBezTo>
                  <a:pt x="3125783" y="1005703"/>
                  <a:pt x="3058682" y="1036768"/>
                  <a:pt x="3041148" y="1033287"/>
                </a:cubicBezTo>
                <a:cubicBezTo>
                  <a:pt x="3038872" y="1032842"/>
                  <a:pt x="3036150" y="1032292"/>
                  <a:pt x="3029764" y="1023996"/>
                </a:cubicBezTo>
                <a:cubicBezTo>
                  <a:pt x="3027461" y="1036113"/>
                  <a:pt x="3024321" y="1045744"/>
                  <a:pt x="3020395" y="1051344"/>
                </a:cubicBezTo>
                <a:cubicBezTo>
                  <a:pt x="3020186" y="1062650"/>
                  <a:pt x="3047167" y="1117948"/>
                  <a:pt x="3092468" y="1190047"/>
                </a:cubicBezTo>
                <a:cubicBezTo>
                  <a:pt x="3137403" y="1261544"/>
                  <a:pt x="3171843" y="1304752"/>
                  <a:pt x="3184431" y="1312838"/>
                </a:cubicBezTo>
                <a:cubicBezTo>
                  <a:pt x="3193564" y="1263821"/>
                  <a:pt x="3204791" y="1229146"/>
                  <a:pt x="3235044" y="1205618"/>
                </a:cubicBezTo>
                <a:cubicBezTo>
                  <a:pt x="3249333" y="1194496"/>
                  <a:pt x="3257446" y="1191277"/>
                  <a:pt x="3263936" y="1194104"/>
                </a:cubicBezTo>
                <a:cubicBezTo>
                  <a:pt x="3267705" y="1195752"/>
                  <a:pt x="3270086" y="1199285"/>
                  <a:pt x="3270505" y="1203813"/>
                </a:cubicBezTo>
                <a:cubicBezTo>
                  <a:pt x="3272442" y="1225586"/>
                  <a:pt x="3220493" y="1301585"/>
                  <a:pt x="3198536" y="1323280"/>
                </a:cubicBezTo>
                <a:cubicBezTo>
                  <a:pt x="3196600" y="1334167"/>
                  <a:pt x="3194716" y="1345787"/>
                  <a:pt x="3192727" y="1358165"/>
                </a:cubicBezTo>
                <a:cubicBezTo>
                  <a:pt x="3183070" y="1417781"/>
                  <a:pt x="3171058" y="1492000"/>
                  <a:pt x="3137769" y="1586894"/>
                </a:cubicBezTo>
                <a:cubicBezTo>
                  <a:pt x="3121439" y="1633451"/>
                  <a:pt x="3105501" y="1678490"/>
                  <a:pt x="3090087" y="1722037"/>
                </a:cubicBezTo>
                <a:cubicBezTo>
                  <a:pt x="3045100" y="1849173"/>
                  <a:pt x="3002495" y="1969504"/>
                  <a:pt x="2999485" y="1990152"/>
                </a:cubicBezTo>
                <a:cubicBezTo>
                  <a:pt x="3016287" y="2001458"/>
                  <a:pt x="3133085" y="2036892"/>
                  <a:pt x="3247684" y="2043854"/>
                </a:cubicBezTo>
                <a:cubicBezTo>
                  <a:pt x="3361447" y="2050710"/>
                  <a:pt x="3527995" y="2028884"/>
                  <a:pt x="3554924" y="2003525"/>
                </a:cubicBezTo>
                <a:cubicBezTo>
                  <a:pt x="3555840" y="2002662"/>
                  <a:pt x="3556363" y="2001981"/>
                  <a:pt x="3556677" y="2001484"/>
                </a:cubicBezTo>
                <a:cubicBezTo>
                  <a:pt x="3553484" y="1998762"/>
                  <a:pt x="3540635" y="1991853"/>
                  <a:pt x="3489341" y="1980522"/>
                </a:cubicBezTo>
                <a:cubicBezTo>
                  <a:pt x="3450714" y="1971990"/>
                  <a:pt x="3401592" y="1963328"/>
                  <a:pt x="3354067" y="1954927"/>
                </a:cubicBezTo>
                <a:cubicBezTo>
                  <a:pt x="3205969" y="1928783"/>
                  <a:pt x="3179720" y="1921691"/>
                  <a:pt x="3178543" y="1907480"/>
                </a:cubicBezTo>
                <a:cubicBezTo>
                  <a:pt x="3178229" y="1903528"/>
                  <a:pt x="3179903" y="1898085"/>
                  <a:pt x="3189822" y="1894578"/>
                </a:cubicBezTo>
                <a:cubicBezTo>
                  <a:pt x="3208089" y="1888140"/>
                  <a:pt x="3239676" y="1883011"/>
                  <a:pt x="3273070" y="1877620"/>
                </a:cubicBezTo>
                <a:cubicBezTo>
                  <a:pt x="3303506" y="1872700"/>
                  <a:pt x="3334988" y="1867597"/>
                  <a:pt x="3359484" y="1861106"/>
                </a:cubicBezTo>
                <a:cubicBezTo>
                  <a:pt x="3394840" y="1851737"/>
                  <a:pt x="3397954" y="1843677"/>
                  <a:pt x="3398216" y="1842159"/>
                </a:cubicBezTo>
                <a:cubicBezTo>
                  <a:pt x="3398347" y="1841400"/>
                  <a:pt x="3398792" y="1834465"/>
                  <a:pt x="3374846" y="1821275"/>
                </a:cubicBezTo>
                <a:cubicBezTo>
                  <a:pt x="3270767" y="1763858"/>
                  <a:pt x="3208010" y="1679615"/>
                  <a:pt x="3228894" y="1625338"/>
                </a:cubicBezTo>
                <a:cubicBezTo>
                  <a:pt x="3236196" y="1606391"/>
                  <a:pt x="3260115" y="1586240"/>
                  <a:pt x="3285448" y="1564911"/>
                </a:cubicBezTo>
                <a:cubicBezTo>
                  <a:pt x="3336533" y="1521913"/>
                  <a:pt x="3370816" y="1489043"/>
                  <a:pt x="3346818" y="1457665"/>
                </a:cubicBezTo>
                <a:cubicBezTo>
                  <a:pt x="3302119" y="1399200"/>
                  <a:pt x="3295288" y="1368921"/>
                  <a:pt x="3285841" y="1326996"/>
                </a:cubicBezTo>
                <a:cubicBezTo>
                  <a:pt x="3285029" y="1323385"/>
                  <a:pt x="3284192" y="1319695"/>
                  <a:pt x="3283328" y="1315900"/>
                </a:cubicBezTo>
                <a:cubicBezTo>
                  <a:pt x="3277806" y="1291980"/>
                  <a:pt x="3290237" y="1264633"/>
                  <a:pt x="3303375" y="1235688"/>
                </a:cubicBezTo>
                <a:cubicBezTo>
                  <a:pt x="3317873" y="1203787"/>
                  <a:pt x="3332869" y="1170812"/>
                  <a:pt x="3320464" y="1146029"/>
                </a:cubicBezTo>
                <a:cubicBezTo>
                  <a:pt x="3303872" y="1112871"/>
                  <a:pt x="3259932" y="1047209"/>
                  <a:pt x="3238813" y="1015674"/>
                </a:cubicBezTo>
                <a:cubicBezTo>
                  <a:pt x="3234887" y="1009812"/>
                  <a:pt x="3231694" y="1005023"/>
                  <a:pt x="3229470" y="1001673"/>
                </a:cubicBezTo>
                <a:cubicBezTo>
                  <a:pt x="3225727" y="995994"/>
                  <a:pt x="3221854" y="990132"/>
                  <a:pt x="3228188" y="985657"/>
                </a:cubicBezTo>
                <a:cubicBezTo>
                  <a:pt x="3234547" y="981156"/>
                  <a:pt x="3238970" y="987018"/>
                  <a:pt x="3242503" y="991755"/>
                </a:cubicBezTo>
                <a:cubicBezTo>
                  <a:pt x="3252762" y="1005415"/>
                  <a:pt x="3276053" y="1032266"/>
                  <a:pt x="3300732" y="1060687"/>
                </a:cubicBezTo>
                <a:cubicBezTo>
                  <a:pt x="3323604" y="1087041"/>
                  <a:pt x="3348964" y="1116273"/>
                  <a:pt x="3369036" y="1140821"/>
                </a:cubicBezTo>
                <a:cubicBezTo>
                  <a:pt x="3374140" y="1131164"/>
                  <a:pt x="3378929" y="1121219"/>
                  <a:pt x="3382069" y="1110987"/>
                </a:cubicBezTo>
                <a:cubicBezTo>
                  <a:pt x="3386283" y="1097247"/>
                  <a:pt x="3399342" y="1088820"/>
                  <a:pt x="3417713" y="1083037"/>
                </a:cubicBezTo>
                <a:cubicBezTo>
                  <a:pt x="3414494" y="1081650"/>
                  <a:pt x="3411354" y="1080158"/>
                  <a:pt x="3408265" y="1078588"/>
                </a:cubicBezTo>
                <a:cubicBezTo>
                  <a:pt x="3378876" y="1063461"/>
                  <a:pt x="3359484" y="1040693"/>
                  <a:pt x="3353674" y="1014497"/>
                </a:cubicBezTo>
                <a:cubicBezTo>
                  <a:pt x="3337527" y="941874"/>
                  <a:pt x="3349042" y="862578"/>
                  <a:pt x="3384450" y="802386"/>
                </a:cubicBezTo>
                <a:cubicBezTo>
                  <a:pt x="3404654" y="768051"/>
                  <a:pt x="3432342" y="724085"/>
                  <a:pt x="3467436" y="688624"/>
                </a:cubicBezTo>
                <a:cubicBezTo>
                  <a:pt x="3470132" y="685902"/>
                  <a:pt x="3472854" y="683259"/>
                  <a:pt x="3475549" y="680720"/>
                </a:cubicBezTo>
                <a:cubicBezTo>
                  <a:pt x="3458591" y="649761"/>
                  <a:pt x="3448332" y="615582"/>
                  <a:pt x="3448332" y="588313"/>
                </a:cubicBezTo>
                <a:cubicBezTo>
                  <a:pt x="3448332" y="570596"/>
                  <a:pt x="3451656" y="560572"/>
                  <a:pt x="3459114" y="555836"/>
                </a:cubicBezTo>
                <a:cubicBezTo>
                  <a:pt x="3468326" y="549973"/>
                  <a:pt x="3479004" y="554972"/>
                  <a:pt x="3489341" y="559787"/>
                </a:cubicBezTo>
                <a:cubicBezTo>
                  <a:pt x="3495727" y="562771"/>
                  <a:pt x="3502322" y="565859"/>
                  <a:pt x="3507346" y="565859"/>
                </a:cubicBezTo>
                <a:cubicBezTo>
                  <a:pt x="3522918" y="565859"/>
                  <a:pt x="3539641" y="561462"/>
                  <a:pt x="3539641" y="551805"/>
                </a:cubicBezTo>
                <a:cubicBezTo>
                  <a:pt x="3539641" y="547670"/>
                  <a:pt x="3541577" y="544059"/>
                  <a:pt x="3544927" y="541887"/>
                </a:cubicBezTo>
                <a:cubicBezTo>
                  <a:pt x="3555657" y="534978"/>
                  <a:pt x="3579341" y="543640"/>
                  <a:pt x="3640632" y="571564"/>
                </a:cubicBezTo>
                <a:lnTo>
                  <a:pt x="3645683" y="573867"/>
                </a:lnTo>
                <a:cubicBezTo>
                  <a:pt x="3657773" y="579363"/>
                  <a:pt x="3663243" y="579310"/>
                  <a:pt x="3665703" y="578290"/>
                </a:cubicBezTo>
                <a:cubicBezTo>
                  <a:pt x="3669524" y="576720"/>
                  <a:pt x="3672036" y="570046"/>
                  <a:pt x="3675229" y="561619"/>
                </a:cubicBezTo>
                <a:cubicBezTo>
                  <a:pt x="3677951" y="554449"/>
                  <a:pt x="3681327" y="545551"/>
                  <a:pt x="3686849" y="536679"/>
                </a:cubicBezTo>
                <a:cubicBezTo>
                  <a:pt x="3690460" y="530895"/>
                  <a:pt x="3696191" y="528017"/>
                  <a:pt x="3702917" y="528566"/>
                </a:cubicBezTo>
                <a:cubicBezTo>
                  <a:pt x="3737226" y="531445"/>
                  <a:pt x="3806735" y="639005"/>
                  <a:pt x="3828430" y="691738"/>
                </a:cubicBezTo>
                <a:cubicBezTo>
                  <a:pt x="3838008" y="714977"/>
                  <a:pt x="3843426" y="716155"/>
                  <a:pt x="3843478" y="716155"/>
                </a:cubicBezTo>
                <a:cubicBezTo>
                  <a:pt x="3845964" y="715605"/>
                  <a:pt x="3851146" y="706524"/>
                  <a:pt x="3853344" y="702625"/>
                </a:cubicBezTo>
                <a:cubicBezTo>
                  <a:pt x="3856903" y="696396"/>
                  <a:pt x="3859965" y="691032"/>
                  <a:pt x="3864257" y="688179"/>
                </a:cubicBezTo>
                <a:cubicBezTo>
                  <a:pt x="3869674" y="684567"/>
                  <a:pt x="3873888" y="686033"/>
                  <a:pt x="3875903" y="687237"/>
                </a:cubicBezTo>
                <a:cubicBezTo>
                  <a:pt x="3882655" y="691215"/>
                  <a:pt x="3881948" y="699956"/>
                  <a:pt x="3880613" y="715841"/>
                </a:cubicBezTo>
                <a:cubicBezTo>
                  <a:pt x="3879698" y="726754"/>
                  <a:pt x="3878572" y="740310"/>
                  <a:pt x="3880064" y="752165"/>
                </a:cubicBezTo>
                <a:cubicBezTo>
                  <a:pt x="3880195" y="753186"/>
                  <a:pt x="3880326" y="753971"/>
                  <a:pt x="3880483" y="754573"/>
                </a:cubicBezTo>
                <a:cubicBezTo>
                  <a:pt x="3883047" y="753134"/>
                  <a:pt x="3886973" y="750072"/>
                  <a:pt x="3889773" y="747900"/>
                </a:cubicBezTo>
                <a:cubicBezTo>
                  <a:pt x="3899221" y="740546"/>
                  <a:pt x="3909951" y="732197"/>
                  <a:pt x="3921282" y="734474"/>
                </a:cubicBezTo>
                <a:cubicBezTo>
                  <a:pt x="3925653" y="735338"/>
                  <a:pt x="3929081" y="737876"/>
                  <a:pt x="3930861" y="741566"/>
                </a:cubicBezTo>
                <a:cubicBezTo>
                  <a:pt x="3935336" y="750778"/>
                  <a:pt x="3928898" y="763549"/>
                  <a:pt x="3918194" y="784695"/>
                </a:cubicBezTo>
                <a:cubicBezTo>
                  <a:pt x="3909741" y="801444"/>
                  <a:pt x="3899195" y="822302"/>
                  <a:pt x="3894510" y="842558"/>
                </a:cubicBezTo>
                <a:cubicBezTo>
                  <a:pt x="3891605" y="855146"/>
                  <a:pt x="3894824" y="860667"/>
                  <a:pt x="3899273" y="868309"/>
                </a:cubicBezTo>
                <a:cubicBezTo>
                  <a:pt x="3911966" y="890083"/>
                  <a:pt x="3916546" y="911752"/>
                  <a:pt x="3859259" y="992880"/>
                </a:cubicBezTo>
                <a:cubicBezTo>
                  <a:pt x="3784778" y="1098373"/>
                  <a:pt x="3690199" y="1111772"/>
                  <a:pt x="3640187" y="1110280"/>
                </a:cubicBezTo>
                <a:cubicBezTo>
                  <a:pt x="3639088" y="1113237"/>
                  <a:pt x="3637832" y="1119466"/>
                  <a:pt x="3636785" y="1124621"/>
                </a:cubicBezTo>
                <a:cubicBezTo>
                  <a:pt x="3633068" y="1143071"/>
                  <a:pt x="3627520" y="1170524"/>
                  <a:pt x="3609437" y="1200280"/>
                </a:cubicBezTo>
                <a:cubicBezTo>
                  <a:pt x="3634743" y="1199704"/>
                  <a:pt x="3655968" y="1202033"/>
                  <a:pt x="3669314" y="1209649"/>
                </a:cubicBezTo>
                <a:cubicBezTo>
                  <a:pt x="3695720" y="1224749"/>
                  <a:pt x="3745130" y="1280466"/>
                  <a:pt x="3786819" y="1342149"/>
                </a:cubicBezTo>
                <a:cubicBezTo>
                  <a:pt x="3815790" y="1385042"/>
                  <a:pt x="3863001" y="1463318"/>
                  <a:pt x="3853580" y="1505713"/>
                </a:cubicBezTo>
                <a:cubicBezTo>
                  <a:pt x="3852585" y="1510136"/>
                  <a:pt x="3850884" y="1514507"/>
                  <a:pt x="3848555" y="1518773"/>
                </a:cubicBezTo>
                <a:cubicBezTo>
                  <a:pt x="3872684" y="1567711"/>
                  <a:pt x="3892730" y="1640517"/>
                  <a:pt x="3908433" y="1736457"/>
                </a:cubicBezTo>
                <a:cubicBezTo>
                  <a:pt x="3926673" y="1847864"/>
                  <a:pt x="3904324" y="1923837"/>
                  <a:pt x="3884618" y="1990833"/>
                </a:cubicBezTo>
                <a:cubicBezTo>
                  <a:pt x="3868942" y="2044142"/>
                  <a:pt x="3855386" y="2090149"/>
                  <a:pt x="3868157" y="2141129"/>
                </a:cubicBezTo>
                <a:cubicBezTo>
                  <a:pt x="3895243" y="2249526"/>
                  <a:pt x="3861692" y="2272896"/>
                  <a:pt x="3850649" y="2277529"/>
                </a:cubicBezTo>
                <a:cubicBezTo>
                  <a:pt x="3842797" y="2287081"/>
                  <a:pt x="3805479" y="2330157"/>
                  <a:pt x="3763841" y="2340573"/>
                </a:cubicBezTo>
                <a:cubicBezTo>
                  <a:pt x="3760884" y="2341306"/>
                  <a:pt x="3753662" y="2343111"/>
                  <a:pt x="3747904" y="2340782"/>
                </a:cubicBezTo>
                <a:cubicBezTo>
                  <a:pt x="3737776" y="2349209"/>
                  <a:pt x="3726366" y="2356720"/>
                  <a:pt x="3713909" y="2362059"/>
                </a:cubicBezTo>
                <a:cubicBezTo>
                  <a:pt x="3709800" y="2363812"/>
                  <a:pt x="3697291" y="2369177"/>
                  <a:pt x="3690983" y="2360646"/>
                </a:cubicBezTo>
                <a:cubicBezTo>
                  <a:pt x="3688864" y="2357793"/>
                  <a:pt x="3687372" y="2354155"/>
                  <a:pt x="3689570" y="2346697"/>
                </a:cubicBezTo>
                <a:cubicBezTo>
                  <a:pt x="3682766" y="2350596"/>
                  <a:pt x="3675779" y="2353553"/>
                  <a:pt x="3668765" y="2355202"/>
                </a:cubicBezTo>
                <a:cubicBezTo>
                  <a:pt x="3663714" y="2356380"/>
                  <a:pt x="3659814" y="2356066"/>
                  <a:pt x="3656831" y="2355019"/>
                </a:cubicBezTo>
                <a:cubicBezTo>
                  <a:pt x="3661359" y="2474068"/>
                  <a:pt x="3667744" y="2585579"/>
                  <a:pt x="3671146" y="2609316"/>
                </a:cubicBezTo>
                <a:cubicBezTo>
                  <a:pt x="3672821" y="2621119"/>
                  <a:pt x="3679312" y="2652968"/>
                  <a:pt x="3687555" y="2693270"/>
                </a:cubicBezTo>
                <a:cubicBezTo>
                  <a:pt x="3736180" y="2931813"/>
                  <a:pt x="3760832" y="3074938"/>
                  <a:pt x="3742853" y="3100611"/>
                </a:cubicBezTo>
                <a:cubicBezTo>
                  <a:pt x="3726026" y="3124662"/>
                  <a:pt x="3679207" y="3123144"/>
                  <a:pt x="3637884" y="3121809"/>
                </a:cubicBezTo>
                <a:cubicBezTo>
                  <a:pt x="3623412" y="3121338"/>
                  <a:pt x="3605563" y="3120762"/>
                  <a:pt x="3593002" y="3122071"/>
                </a:cubicBezTo>
                <a:cubicBezTo>
                  <a:pt x="3601402" y="3132722"/>
                  <a:pt x="3611766" y="3140678"/>
                  <a:pt x="3626474" y="3147352"/>
                </a:cubicBezTo>
                <a:cubicBezTo>
                  <a:pt x="3650812" y="3158422"/>
                  <a:pt x="3686221" y="3142824"/>
                  <a:pt x="3714694" y="3130288"/>
                </a:cubicBezTo>
                <a:cubicBezTo>
                  <a:pt x="3728695" y="3124138"/>
                  <a:pt x="3740786" y="3118800"/>
                  <a:pt x="3749893" y="3117491"/>
                </a:cubicBezTo>
                <a:cubicBezTo>
                  <a:pt x="3756566" y="3116523"/>
                  <a:pt x="3762847" y="3118983"/>
                  <a:pt x="3767584" y="3124348"/>
                </a:cubicBezTo>
                <a:cubicBezTo>
                  <a:pt x="3784987" y="3144054"/>
                  <a:pt x="3782527" y="3206313"/>
                  <a:pt x="3773211" y="3240544"/>
                </a:cubicBezTo>
                <a:cubicBezTo>
                  <a:pt x="3771483" y="3246877"/>
                  <a:pt x="3766249" y="3266112"/>
                  <a:pt x="3663557" y="3277941"/>
                </a:cubicBezTo>
                <a:cubicBezTo>
                  <a:pt x="3628410" y="3281971"/>
                  <a:pt x="3590175" y="3284065"/>
                  <a:pt x="3554662" y="3284065"/>
                </a:cubicBezTo>
                <a:close/>
                <a:moveTo>
                  <a:pt x="3433939" y="3252268"/>
                </a:moveTo>
                <a:cubicBezTo>
                  <a:pt x="3440403" y="3256377"/>
                  <a:pt x="3456759" y="3262187"/>
                  <a:pt x="3492796" y="3265484"/>
                </a:cubicBezTo>
                <a:cubicBezTo>
                  <a:pt x="3539693" y="3269776"/>
                  <a:pt x="3606035" y="3268415"/>
                  <a:pt x="3661856" y="3262004"/>
                </a:cubicBezTo>
                <a:cubicBezTo>
                  <a:pt x="3737410" y="3253315"/>
                  <a:pt x="3756959" y="3240361"/>
                  <a:pt x="3758137" y="3236095"/>
                </a:cubicBezTo>
                <a:cubicBezTo>
                  <a:pt x="3767165" y="3203042"/>
                  <a:pt x="3767689" y="3147797"/>
                  <a:pt x="3755912" y="3134449"/>
                </a:cubicBezTo>
                <a:cubicBezTo>
                  <a:pt x="3754290" y="3132618"/>
                  <a:pt x="3753217" y="3132618"/>
                  <a:pt x="3752248" y="3132749"/>
                </a:cubicBezTo>
                <a:cubicBezTo>
                  <a:pt x="3745287" y="3133743"/>
                  <a:pt x="3733563" y="3138899"/>
                  <a:pt x="3721158" y="3144368"/>
                </a:cubicBezTo>
                <a:cubicBezTo>
                  <a:pt x="3689832" y="3158160"/>
                  <a:pt x="3650812" y="3175327"/>
                  <a:pt x="3620088" y="3161353"/>
                </a:cubicBezTo>
                <a:cubicBezTo>
                  <a:pt x="3600827" y="3152586"/>
                  <a:pt x="3587742" y="3141280"/>
                  <a:pt x="3577614" y="3127122"/>
                </a:cubicBezTo>
                <a:cubicBezTo>
                  <a:pt x="3570443" y="3135130"/>
                  <a:pt x="3552778" y="3146095"/>
                  <a:pt x="3530638" y="3159913"/>
                </a:cubicBezTo>
                <a:cubicBezTo>
                  <a:pt x="3498030" y="3180221"/>
                  <a:pt x="3446684" y="3212175"/>
                  <a:pt x="3433494" y="3236566"/>
                </a:cubicBezTo>
                <a:cubicBezTo>
                  <a:pt x="3462883" y="3236645"/>
                  <a:pt x="3489420" y="3236932"/>
                  <a:pt x="3510434" y="3237639"/>
                </a:cubicBezTo>
                <a:cubicBezTo>
                  <a:pt x="3514779" y="3237770"/>
                  <a:pt x="3518181" y="3241408"/>
                  <a:pt x="3518024" y="3245752"/>
                </a:cubicBezTo>
                <a:cubicBezTo>
                  <a:pt x="3517867" y="3250096"/>
                  <a:pt x="3514203" y="3253472"/>
                  <a:pt x="3509911" y="3253341"/>
                </a:cubicBezTo>
                <a:cubicBezTo>
                  <a:pt x="3489210" y="3252661"/>
                  <a:pt x="3463014" y="3252347"/>
                  <a:pt x="3433991" y="3252268"/>
                </a:cubicBezTo>
                <a:close/>
                <a:moveTo>
                  <a:pt x="3130886" y="3129870"/>
                </a:moveTo>
                <a:cubicBezTo>
                  <a:pt x="3129787" y="3130236"/>
                  <a:pt x="3128714" y="3130576"/>
                  <a:pt x="3127615" y="3130943"/>
                </a:cubicBezTo>
                <a:cubicBezTo>
                  <a:pt x="3050308" y="3156276"/>
                  <a:pt x="2944423" y="3191003"/>
                  <a:pt x="2933143" y="3219163"/>
                </a:cubicBezTo>
                <a:cubicBezTo>
                  <a:pt x="2928616" y="3230468"/>
                  <a:pt x="2928302" y="3238738"/>
                  <a:pt x="2932175" y="3244470"/>
                </a:cubicBezTo>
                <a:cubicBezTo>
                  <a:pt x="2944841" y="3263181"/>
                  <a:pt x="3003725" y="3263181"/>
                  <a:pt x="3071925" y="3263181"/>
                </a:cubicBezTo>
                <a:cubicBezTo>
                  <a:pt x="3094457" y="3263181"/>
                  <a:pt x="3117016" y="3263888"/>
                  <a:pt x="3138842" y="3264568"/>
                </a:cubicBezTo>
                <a:cubicBezTo>
                  <a:pt x="3196443" y="3266348"/>
                  <a:pt x="3255745" y="3268206"/>
                  <a:pt x="3271761" y="3252923"/>
                </a:cubicBezTo>
                <a:cubicBezTo>
                  <a:pt x="3188094" y="3253341"/>
                  <a:pt x="3114451" y="3253237"/>
                  <a:pt x="3085559" y="3249625"/>
                </a:cubicBezTo>
                <a:cubicBezTo>
                  <a:pt x="3073730" y="3248133"/>
                  <a:pt x="3065905" y="3247165"/>
                  <a:pt x="3066481" y="3238948"/>
                </a:cubicBezTo>
                <a:cubicBezTo>
                  <a:pt x="3067005" y="3231437"/>
                  <a:pt x="3074908" y="3231044"/>
                  <a:pt x="3079147" y="3230835"/>
                </a:cubicBezTo>
                <a:cubicBezTo>
                  <a:pt x="3082419" y="3230678"/>
                  <a:pt x="3087103" y="3230573"/>
                  <a:pt x="3093489" y="3230573"/>
                </a:cubicBezTo>
                <a:cubicBezTo>
                  <a:pt x="3105292" y="3230521"/>
                  <a:pt x="3121465" y="3230730"/>
                  <a:pt x="3138607" y="3230939"/>
                </a:cubicBezTo>
                <a:cubicBezTo>
                  <a:pt x="3175899" y="3231384"/>
                  <a:pt x="3218164" y="3231934"/>
                  <a:pt x="3235567" y="3230338"/>
                </a:cubicBezTo>
                <a:cubicBezTo>
                  <a:pt x="3254881" y="3228584"/>
                  <a:pt x="3257420" y="3216415"/>
                  <a:pt x="3260560" y="3193254"/>
                </a:cubicBezTo>
                <a:cubicBezTo>
                  <a:pt x="3262183" y="3181373"/>
                  <a:pt x="3263832" y="3169099"/>
                  <a:pt x="3269406" y="3157951"/>
                </a:cubicBezTo>
                <a:cubicBezTo>
                  <a:pt x="3271028" y="3154679"/>
                  <a:pt x="3276001" y="3144787"/>
                  <a:pt x="3284689" y="3147247"/>
                </a:cubicBezTo>
                <a:cubicBezTo>
                  <a:pt x="3290290" y="3148843"/>
                  <a:pt x="3299528" y="3151486"/>
                  <a:pt x="3292383" y="3237063"/>
                </a:cubicBezTo>
                <a:cubicBezTo>
                  <a:pt x="3300104" y="3237011"/>
                  <a:pt x="3307876" y="3236959"/>
                  <a:pt x="3315597" y="3236932"/>
                </a:cubicBezTo>
                <a:cubicBezTo>
                  <a:pt x="3349749" y="3236723"/>
                  <a:pt x="3384450" y="3236514"/>
                  <a:pt x="3416535" y="3236514"/>
                </a:cubicBezTo>
                <a:cubicBezTo>
                  <a:pt x="3427161" y="3205790"/>
                  <a:pt x="3479344" y="3173286"/>
                  <a:pt x="3522342" y="3146514"/>
                </a:cubicBezTo>
                <a:cubicBezTo>
                  <a:pt x="3542284" y="3134109"/>
                  <a:pt x="3561126" y="3122359"/>
                  <a:pt x="3566204" y="3116261"/>
                </a:cubicBezTo>
                <a:cubicBezTo>
                  <a:pt x="3567067" y="3115214"/>
                  <a:pt x="3568062" y="3114272"/>
                  <a:pt x="3569161" y="3113409"/>
                </a:cubicBezTo>
                <a:cubicBezTo>
                  <a:pt x="3560760" y="3097916"/>
                  <a:pt x="3554243" y="3079623"/>
                  <a:pt x="3546602" y="3058215"/>
                </a:cubicBezTo>
                <a:cubicBezTo>
                  <a:pt x="3533909" y="3022650"/>
                  <a:pt x="3435169" y="2739487"/>
                  <a:pt x="3396725" y="2604919"/>
                </a:cubicBezTo>
                <a:cubicBezTo>
                  <a:pt x="3387277" y="2571814"/>
                  <a:pt x="3374689" y="2532584"/>
                  <a:pt x="3361395" y="2491052"/>
                </a:cubicBezTo>
                <a:cubicBezTo>
                  <a:pt x="3315937" y="2349183"/>
                  <a:pt x="3284506" y="2244973"/>
                  <a:pt x="3297146" y="2208491"/>
                </a:cubicBezTo>
                <a:cubicBezTo>
                  <a:pt x="3290656" y="2212417"/>
                  <a:pt x="3283250" y="2206136"/>
                  <a:pt x="3271421" y="2196113"/>
                </a:cubicBezTo>
                <a:cubicBezTo>
                  <a:pt x="3233919" y="2164394"/>
                  <a:pt x="3222378" y="2158401"/>
                  <a:pt x="3194506" y="2143955"/>
                </a:cubicBezTo>
                <a:cubicBezTo>
                  <a:pt x="3187650" y="2140396"/>
                  <a:pt x="3179877" y="2136366"/>
                  <a:pt x="3170508" y="2131315"/>
                </a:cubicBezTo>
                <a:cubicBezTo>
                  <a:pt x="3147033" y="2118675"/>
                  <a:pt x="3125443" y="2095252"/>
                  <a:pt x="3108092" y="2076436"/>
                </a:cubicBezTo>
                <a:cubicBezTo>
                  <a:pt x="3102308" y="2070155"/>
                  <a:pt x="3095556" y="2062827"/>
                  <a:pt x="3090741" y="2058457"/>
                </a:cubicBezTo>
                <a:cubicBezTo>
                  <a:pt x="3090061" y="2076043"/>
                  <a:pt x="3085272" y="2132205"/>
                  <a:pt x="3078833" y="2207811"/>
                </a:cubicBezTo>
                <a:cubicBezTo>
                  <a:pt x="3066952" y="2347089"/>
                  <a:pt x="3050674" y="2537845"/>
                  <a:pt x="3050674" y="2602747"/>
                </a:cubicBezTo>
                <a:cubicBezTo>
                  <a:pt x="3050674" y="2696646"/>
                  <a:pt x="3097885" y="3059576"/>
                  <a:pt x="3104585" y="3110661"/>
                </a:cubicBezTo>
                <a:cubicBezTo>
                  <a:pt x="3112777" y="3111760"/>
                  <a:pt x="3121020" y="3112833"/>
                  <a:pt x="3129264" y="3113853"/>
                </a:cubicBezTo>
                <a:cubicBezTo>
                  <a:pt x="3182651" y="3096346"/>
                  <a:pt x="3240566" y="3077006"/>
                  <a:pt x="3248051" y="3065805"/>
                </a:cubicBezTo>
                <a:cubicBezTo>
                  <a:pt x="3260325" y="3047381"/>
                  <a:pt x="3265637" y="2970676"/>
                  <a:pt x="3270767" y="2896483"/>
                </a:cubicBezTo>
                <a:cubicBezTo>
                  <a:pt x="3274142" y="2847597"/>
                  <a:pt x="3277650" y="2797036"/>
                  <a:pt x="3283328" y="2758618"/>
                </a:cubicBezTo>
                <a:cubicBezTo>
                  <a:pt x="3286207" y="2739251"/>
                  <a:pt x="3289818" y="2716641"/>
                  <a:pt x="3293692" y="2693061"/>
                </a:cubicBezTo>
                <a:cubicBezTo>
                  <a:pt x="3259068" y="2678249"/>
                  <a:pt x="3237792" y="2665556"/>
                  <a:pt x="3235777" y="2651869"/>
                </a:cubicBezTo>
                <a:cubicBezTo>
                  <a:pt x="3235280" y="2648598"/>
                  <a:pt x="3235515" y="2642264"/>
                  <a:pt x="3242398" y="2636769"/>
                </a:cubicBezTo>
                <a:cubicBezTo>
                  <a:pt x="3252683" y="2628525"/>
                  <a:pt x="3265742" y="2633419"/>
                  <a:pt x="3276210" y="2637344"/>
                </a:cubicBezTo>
                <a:cubicBezTo>
                  <a:pt x="3281392" y="2639281"/>
                  <a:pt x="3289243" y="2642238"/>
                  <a:pt x="3291284" y="2640720"/>
                </a:cubicBezTo>
                <a:cubicBezTo>
                  <a:pt x="3291703" y="2640406"/>
                  <a:pt x="3295367" y="2637135"/>
                  <a:pt x="3294215" y="2617821"/>
                </a:cubicBezTo>
                <a:cubicBezTo>
                  <a:pt x="3292121" y="2582099"/>
                  <a:pt x="3301543" y="2533815"/>
                  <a:pt x="3305704" y="2514710"/>
                </a:cubicBezTo>
                <a:cubicBezTo>
                  <a:pt x="3319731" y="2450279"/>
                  <a:pt x="3327896" y="2449468"/>
                  <a:pt x="3332293" y="2449023"/>
                </a:cubicBezTo>
                <a:cubicBezTo>
                  <a:pt x="3333785" y="2448866"/>
                  <a:pt x="3341191" y="2448682"/>
                  <a:pt x="3342683" y="2459255"/>
                </a:cubicBezTo>
                <a:cubicBezTo>
                  <a:pt x="3345143" y="2476502"/>
                  <a:pt x="3334020" y="2545827"/>
                  <a:pt x="3316774" y="2649618"/>
                </a:cubicBezTo>
                <a:cubicBezTo>
                  <a:pt x="3314916" y="2660845"/>
                  <a:pt x="3313032" y="2672177"/>
                  <a:pt x="3311174" y="2683378"/>
                </a:cubicBezTo>
                <a:cubicBezTo>
                  <a:pt x="3314026" y="2684530"/>
                  <a:pt x="3316826" y="2685681"/>
                  <a:pt x="3319548" y="2686754"/>
                </a:cubicBezTo>
                <a:cubicBezTo>
                  <a:pt x="3328708" y="2690418"/>
                  <a:pt x="3337004" y="2702587"/>
                  <a:pt x="3335852" y="2766207"/>
                </a:cubicBezTo>
                <a:cubicBezTo>
                  <a:pt x="3335198" y="2802400"/>
                  <a:pt x="3331508" y="2851522"/>
                  <a:pt x="3324913" y="2912185"/>
                </a:cubicBezTo>
                <a:cubicBezTo>
                  <a:pt x="3313529" y="3016866"/>
                  <a:pt x="3296911" y="3123065"/>
                  <a:pt x="3295053" y="3130524"/>
                </a:cubicBezTo>
                <a:cubicBezTo>
                  <a:pt x="3292959" y="3138925"/>
                  <a:pt x="3283485" y="3141437"/>
                  <a:pt x="3256059" y="3140914"/>
                </a:cubicBezTo>
                <a:cubicBezTo>
                  <a:pt x="3239964" y="3140600"/>
                  <a:pt x="3217850" y="3139108"/>
                  <a:pt x="3190345" y="3136438"/>
                </a:cubicBezTo>
                <a:cubicBezTo>
                  <a:pt x="3169121" y="3134371"/>
                  <a:pt x="3147845" y="3131937"/>
                  <a:pt x="3130939" y="3129870"/>
                </a:cubicBezTo>
                <a:close/>
                <a:moveTo>
                  <a:pt x="3279036" y="3177788"/>
                </a:moveTo>
                <a:cubicBezTo>
                  <a:pt x="3277728" y="3183467"/>
                  <a:pt x="3276891" y="3189486"/>
                  <a:pt x="3276105" y="3195374"/>
                </a:cubicBezTo>
                <a:cubicBezTo>
                  <a:pt x="3274116" y="3209977"/>
                  <a:pt x="3271813" y="3227066"/>
                  <a:pt x="3259906" y="3237247"/>
                </a:cubicBezTo>
                <a:cubicBezTo>
                  <a:pt x="3265428" y="3237247"/>
                  <a:pt x="3270976" y="3237194"/>
                  <a:pt x="3276550" y="3237168"/>
                </a:cubicBezTo>
                <a:cubicBezTo>
                  <a:pt x="3278618" y="3212175"/>
                  <a:pt x="3279350" y="3191527"/>
                  <a:pt x="3279063" y="3177788"/>
                </a:cubicBezTo>
                <a:close/>
                <a:moveTo>
                  <a:pt x="1489981" y="3035055"/>
                </a:moveTo>
                <a:cubicBezTo>
                  <a:pt x="1485035" y="3035055"/>
                  <a:pt x="1480926" y="3035264"/>
                  <a:pt x="1477864" y="3035840"/>
                </a:cubicBezTo>
                <a:cubicBezTo>
                  <a:pt x="1470432" y="3037201"/>
                  <a:pt x="1468731" y="3040106"/>
                  <a:pt x="1468181" y="3041048"/>
                </a:cubicBezTo>
                <a:cubicBezTo>
                  <a:pt x="1463104" y="3049710"/>
                  <a:pt x="1470955" y="3072400"/>
                  <a:pt x="1479251" y="3096450"/>
                </a:cubicBezTo>
                <a:cubicBezTo>
                  <a:pt x="1486186" y="3116549"/>
                  <a:pt x="1494037" y="3139317"/>
                  <a:pt x="1499114" y="3164650"/>
                </a:cubicBezTo>
                <a:cubicBezTo>
                  <a:pt x="1500318" y="3170591"/>
                  <a:pt x="1509740" y="3185979"/>
                  <a:pt x="1571554" y="3200294"/>
                </a:cubicBezTo>
                <a:cubicBezTo>
                  <a:pt x="1640513" y="3216284"/>
                  <a:pt x="1751841" y="3224554"/>
                  <a:pt x="1855188" y="3221414"/>
                </a:cubicBezTo>
                <a:cubicBezTo>
                  <a:pt x="1960000" y="3218221"/>
                  <a:pt x="2037438" y="3203461"/>
                  <a:pt x="2052486" y="3183807"/>
                </a:cubicBezTo>
                <a:cubicBezTo>
                  <a:pt x="2055443" y="3179933"/>
                  <a:pt x="2056202" y="3176217"/>
                  <a:pt x="2054946" y="3171742"/>
                </a:cubicBezTo>
                <a:cubicBezTo>
                  <a:pt x="2043353" y="3130629"/>
                  <a:pt x="1892795" y="3072478"/>
                  <a:pt x="1811902" y="3041257"/>
                </a:cubicBezTo>
                <a:cubicBezTo>
                  <a:pt x="1761969" y="3021969"/>
                  <a:pt x="1747994" y="3016238"/>
                  <a:pt x="1743336" y="3011240"/>
                </a:cubicBezTo>
                <a:cubicBezTo>
                  <a:pt x="1741844" y="3010507"/>
                  <a:pt x="1739018" y="3009853"/>
                  <a:pt x="1735145" y="3009303"/>
                </a:cubicBezTo>
                <a:cubicBezTo>
                  <a:pt x="1661161" y="3044712"/>
                  <a:pt x="1574694" y="3039582"/>
                  <a:pt x="1522144" y="3036468"/>
                </a:cubicBezTo>
                <a:cubicBezTo>
                  <a:pt x="1509478" y="3035709"/>
                  <a:pt x="1498486" y="3035055"/>
                  <a:pt x="1490007" y="3035055"/>
                </a:cubicBezTo>
                <a:close/>
                <a:moveTo>
                  <a:pt x="3285579" y="3161457"/>
                </a:moveTo>
                <a:lnTo>
                  <a:pt x="3285579" y="3161457"/>
                </a:lnTo>
                <a:close/>
                <a:moveTo>
                  <a:pt x="1051209" y="3127148"/>
                </a:moveTo>
                <a:cubicBezTo>
                  <a:pt x="1096589" y="3140076"/>
                  <a:pt x="1149819" y="3120108"/>
                  <a:pt x="1169944" y="3107285"/>
                </a:cubicBezTo>
                <a:cubicBezTo>
                  <a:pt x="1174131" y="3104616"/>
                  <a:pt x="1175074" y="3101868"/>
                  <a:pt x="1175388" y="3100036"/>
                </a:cubicBezTo>
                <a:cubicBezTo>
                  <a:pt x="1177717" y="3087055"/>
                  <a:pt x="1159319" y="3062874"/>
                  <a:pt x="1141549" y="3039478"/>
                </a:cubicBezTo>
                <a:cubicBezTo>
                  <a:pt x="1119749" y="3010821"/>
                  <a:pt x="1097217" y="2981170"/>
                  <a:pt x="1095411" y="2953979"/>
                </a:cubicBezTo>
                <a:cubicBezTo>
                  <a:pt x="1092820" y="2914907"/>
                  <a:pt x="1093789" y="2895645"/>
                  <a:pt x="1094652" y="2878661"/>
                </a:cubicBezTo>
                <a:cubicBezTo>
                  <a:pt x="1095019" y="2871281"/>
                  <a:pt x="1095385" y="2864319"/>
                  <a:pt x="1095385" y="2856390"/>
                </a:cubicBezTo>
                <a:cubicBezTo>
                  <a:pt x="1095385" y="2844378"/>
                  <a:pt x="1093187" y="2808394"/>
                  <a:pt x="1088240" y="2770892"/>
                </a:cubicBezTo>
                <a:cubicBezTo>
                  <a:pt x="1042835" y="2765186"/>
                  <a:pt x="1011797" y="2754326"/>
                  <a:pt x="990808" y="2746998"/>
                </a:cubicBezTo>
                <a:cubicBezTo>
                  <a:pt x="968171" y="2739068"/>
                  <a:pt x="960503" y="2736948"/>
                  <a:pt x="956264" y="2742026"/>
                </a:cubicBezTo>
                <a:cubicBezTo>
                  <a:pt x="955138" y="2743387"/>
                  <a:pt x="945560" y="2758147"/>
                  <a:pt x="956185" y="2858379"/>
                </a:cubicBezTo>
                <a:cubicBezTo>
                  <a:pt x="962597" y="2918885"/>
                  <a:pt x="974400" y="2991481"/>
                  <a:pt x="987773" y="3052537"/>
                </a:cubicBezTo>
                <a:cubicBezTo>
                  <a:pt x="993347" y="3078000"/>
                  <a:pt x="1004024" y="3097471"/>
                  <a:pt x="1019622" y="3110661"/>
                </a:cubicBezTo>
                <a:cubicBezTo>
                  <a:pt x="1033963" y="3118198"/>
                  <a:pt x="1044274" y="3120920"/>
                  <a:pt x="1045452" y="3121234"/>
                </a:cubicBezTo>
                <a:cubicBezTo>
                  <a:pt x="1048409" y="3121992"/>
                  <a:pt x="1050581" y="3124322"/>
                  <a:pt x="1051209" y="3127148"/>
                </a:cubicBezTo>
                <a:close/>
                <a:moveTo>
                  <a:pt x="3166164" y="3118198"/>
                </a:moveTo>
                <a:cubicBezTo>
                  <a:pt x="3220860" y="3124138"/>
                  <a:pt x="3268490" y="3127279"/>
                  <a:pt x="3280267" y="3124112"/>
                </a:cubicBezTo>
                <a:cubicBezTo>
                  <a:pt x="3283564" y="3106264"/>
                  <a:pt x="3298141" y="3010978"/>
                  <a:pt x="3308661" y="2915639"/>
                </a:cubicBezTo>
                <a:cubicBezTo>
                  <a:pt x="3329440" y="2727161"/>
                  <a:pt x="3316539" y="2704052"/>
                  <a:pt x="3313424" y="2701252"/>
                </a:cubicBezTo>
                <a:cubicBezTo>
                  <a:pt x="3311775" y="2700598"/>
                  <a:pt x="3310127" y="2699918"/>
                  <a:pt x="3308504" y="2699263"/>
                </a:cubicBezTo>
                <a:cubicBezTo>
                  <a:pt x="3304866" y="2721456"/>
                  <a:pt x="3301491" y="2742654"/>
                  <a:pt x="3298795" y="2760921"/>
                </a:cubicBezTo>
                <a:cubicBezTo>
                  <a:pt x="3293195" y="2798711"/>
                  <a:pt x="3289714" y="2848958"/>
                  <a:pt x="3286364" y="2897556"/>
                </a:cubicBezTo>
                <a:cubicBezTo>
                  <a:pt x="3280607" y="2980751"/>
                  <a:pt x="3275634" y="3052615"/>
                  <a:pt x="3261057" y="3074520"/>
                </a:cubicBezTo>
                <a:cubicBezTo>
                  <a:pt x="3252604" y="3087212"/>
                  <a:pt x="3220781" y="3099800"/>
                  <a:pt x="3166164" y="3118145"/>
                </a:cubicBezTo>
                <a:close/>
                <a:moveTo>
                  <a:pt x="1022736" y="2662023"/>
                </a:moveTo>
                <a:cubicBezTo>
                  <a:pt x="981151" y="2662023"/>
                  <a:pt x="924179" y="2674637"/>
                  <a:pt x="912324" y="2695992"/>
                </a:cubicBezTo>
                <a:cubicBezTo>
                  <a:pt x="896386" y="2724701"/>
                  <a:pt x="893507" y="2885046"/>
                  <a:pt x="927895" y="2995878"/>
                </a:cubicBezTo>
                <a:cubicBezTo>
                  <a:pt x="940378" y="3036128"/>
                  <a:pt x="960660" y="3063947"/>
                  <a:pt x="980890" y="3082946"/>
                </a:cubicBezTo>
                <a:cubicBezTo>
                  <a:pt x="977383" y="3074703"/>
                  <a:pt x="974557" y="3065674"/>
                  <a:pt x="972411" y="3055886"/>
                </a:cubicBezTo>
                <a:cubicBezTo>
                  <a:pt x="958933" y="2994281"/>
                  <a:pt x="947025" y="2921057"/>
                  <a:pt x="940535" y="2860027"/>
                </a:cubicBezTo>
                <a:cubicBezTo>
                  <a:pt x="928889" y="2750269"/>
                  <a:pt x="940404" y="2736478"/>
                  <a:pt x="944173" y="2731924"/>
                </a:cubicBezTo>
                <a:cubicBezTo>
                  <a:pt x="955740" y="2718054"/>
                  <a:pt x="971756" y="2723654"/>
                  <a:pt x="995990" y="2732133"/>
                </a:cubicBezTo>
                <a:cubicBezTo>
                  <a:pt x="1016848" y="2739435"/>
                  <a:pt x="1044981" y="2749275"/>
                  <a:pt x="1085937" y="2754797"/>
                </a:cubicBezTo>
                <a:cubicBezTo>
                  <a:pt x="1085859" y="2754247"/>
                  <a:pt x="1085754" y="2753671"/>
                  <a:pt x="1085676" y="2753122"/>
                </a:cubicBezTo>
                <a:cubicBezTo>
                  <a:pt x="1074841" y="2683823"/>
                  <a:pt x="1061887" y="2669586"/>
                  <a:pt x="1057255" y="2666681"/>
                </a:cubicBezTo>
                <a:cubicBezTo>
                  <a:pt x="1049247" y="2665425"/>
                  <a:pt x="1041474" y="2663960"/>
                  <a:pt x="1033989" y="2662363"/>
                </a:cubicBezTo>
                <a:cubicBezTo>
                  <a:pt x="1030404" y="2662128"/>
                  <a:pt x="1026635" y="2662023"/>
                  <a:pt x="1022736" y="2662023"/>
                </a:cubicBezTo>
                <a:close/>
                <a:moveTo>
                  <a:pt x="1754694" y="3000379"/>
                </a:moveTo>
                <a:lnTo>
                  <a:pt x="1754694" y="3000379"/>
                </a:lnTo>
                <a:close/>
                <a:moveTo>
                  <a:pt x="1495477" y="2974392"/>
                </a:moveTo>
                <a:cubicBezTo>
                  <a:pt x="1497099" y="2976067"/>
                  <a:pt x="1505552" y="2981510"/>
                  <a:pt x="1547634" y="2985096"/>
                </a:cubicBezTo>
                <a:cubicBezTo>
                  <a:pt x="1577442" y="2987634"/>
                  <a:pt x="1615363" y="2988550"/>
                  <a:pt x="1648835" y="2989361"/>
                </a:cubicBezTo>
                <a:cubicBezTo>
                  <a:pt x="1691309" y="2990382"/>
                  <a:pt x="1717009" y="2991324"/>
                  <a:pt x="1732685" y="2993182"/>
                </a:cubicBezTo>
                <a:cubicBezTo>
                  <a:pt x="1753987" y="2982321"/>
                  <a:pt x="1774007" y="2967718"/>
                  <a:pt x="1791594" y="2948169"/>
                </a:cubicBezTo>
                <a:cubicBezTo>
                  <a:pt x="1820355" y="2916215"/>
                  <a:pt x="1862123" y="2815538"/>
                  <a:pt x="1905566" y="2678484"/>
                </a:cubicBezTo>
                <a:cubicBezTo>
                  <a:pt x="1883897" y="2684084"/>
                  <a:pt x="1861129" y="2689633"/>
                  <a:pt x="1837235" y="2695076"/>
                </a:cubicBezTo>
                <a:lnTo>
                  <a:pt x="1832786" y="2696097"/>
                </a:lnTo>
                <a:cubicBezTo>
                  <a:pt x="1807977" y="2701828"/>
                  <a:pt x="1807322" y="2722162"/>
                  <a:pt x="1808160" y="2767620"/>
                </a:cubicBezTo>
                <a:cubicBezTo>
                  <a:pt x="1808605" y="2790545"/>
                  <a:pt x="1809076" y="2816532"/>
                  <a:pt x="1805203" y="2846236"/>
                </a:cubicBezTo>
                <a:cubicBezTo>
                  <a:pt x="1802114" y="2869868"/>
                  <a:pt x="1791751" y="2885831"/>
                  <a:pt x="1774400" y="2893735"/>
                </a:cubicBezTo>
                <a:cubicBezTo>
                  <a:pt x="1766183" y="2897451"/>
                  <a:pt x="1756866" y="2899074"/>
                  <a:pt x="1746869" y="2899074"/>
                </a:cubicBezTo>
                <a:cubicBezTo>
                  <a:pt x="1695130" y="2899074"/>
                  <a:pt x="1625727" y="2855919"/>
                  <a:pt x="1602697" y="2840557"/>
                </a:cubicBezTo>
                <a:cubicBezTo>
                  <a:pt x="1585424" y="2829042"/>
                  <a:pt x="1576893" y="2816820"/>
                  <a:pt x="1576631" y="2803186"/>
                </a:cubicBezTo>
                <a:cubicBezTo>
                  <a:pt x="1576081" y="2775576"/>
                  <a:pt x="1609632" y="2751238"/>
                  <a:pt x="1652106" y="2720383"/>
                </a:cubicBezTo>
                <a:cubicBezTo>
                  <a:pt x="1670164" y="2707271"/>
                  <a:pt x="1688849" y="2693689"/>
                  <a:pt x="1706488" y="2678720"/>
                </a:cubicBezTo>
                <a:cubicBezTo>
                  <a:pt x="1709655" y="2676024"/>
                  <a:pt x="1712638" y="2673486"/>
                  <a:pt x="1715412" y="2671130"/>
                </a:cubicBezTo>
                <a:cubicBezTo>
                  <a:pt x="1692958" y="2677149"/>
                  <a:pt x="1659591" y="2683666"/>
                  <a:pt x="1624392" y="2677542"/>
                </a:cubicBezTo>
                <a:cubicBezTo>
                  <a:pt x="1616043" y="2676103"/>
                  <a:pt x="1609370" y="2671418"/>
                  <a:pt x="1605104" y="2664038"/>
                </a:cubicBezTo>
                <a:cubicBezTo>
                  <a:pt x="1599661" y="2654617"/>
                  <a:pt x="1598169" y="2640511"/>
                  <a:pt x="1599713" y="2622820"/>
                </a:cubicBezTo>
                <a:cubicBezTo>
                  <a:pt x="1592255" y="2646897"/>
                  <a:pt x="1584796" y="2670973"/>
                  <a:pt x="1577442" y="2694657"/>
                </a:cubicBezTo>
                <a:cubicBezTo>
                  <a:pt x="1537297" y="2823939"/>
                  <a:pt x="1495817" y="2957564"/>
                  <a:pt x="1495451" y="2974392"/>
                </a:cubicBezTo>
                <a:close/>
                <a:moveTo>
                  <a:pt x="1741635" y="2648100"/>
                </a:moveTo>
                <a:cubicBezTo>
                  <a:pt x="1744985" y="2648100"/>
                  <a:pt x="1747340" y="2649330"/>
                  <a:pt x="1749093" y="2652549"/>
                </a:cubicBezTo>
                <a:cubicBezTo>
                  <a:pt x="1752679" y="2659118"/>
                  <a:pt x="1746738" y="2664535"/>
                  <a:pt x="1741007" y="2669769"/>
                </a:cubicBezTo>
                <a:cubicBezTo>
                  <a:pt x="1735982" y="2674349"/>
                  <a:pt x="1727895" y="2681232"/>
                  <a:pt x="1716721" y="2690732"/>
                </a:cubicBezTo>
                <a:cubicBezTo>
                  <a:pt x="1698637" y="2706094"/>
                  <a:pt x="1679716" y="2719833"/>
                  <a:pt x="1661397" y="2733128"/>
                </a:cubicBezTo>
                <a:cubicBezTo>
                  <a:pt x="1625727" y="2759036"/>
                  <a:pt x="1592019" y="2783506"/>
                  <a:pt x="1592412" y="2802898"/>
                </a:cubicBezTo>
                <a:cubicBezTo>
                  <a:pt x="1592569" y="2810984"/>
                  <a:pt x="1598823" y="2819045"/>
                  <a:pt x="1611490" y="2827498"/>
                </a:cubicBezTo>
                <a:cubicBezTo>
                  <a:pt x="1664563" y="2862854"/>
                  <a:pt x="1733522" y="2895096"/>
                  <a:pt x="1767962" y="2879420"/>
                </a:cubicBezTo>
                <a:cubicBezTo>
                  <a:pt x="1780210" y="2873846"/>
                  <a:pt x="1787302" y="2862330"/>
                  <a:pt x="1789683" y="2844221"/>
                </a:cubicBezTo>
                <a:cubicBezTo>
                  <a:pt x="1793400" y="2815695"/>
                  <a:pt x="1792929" y="2790336"/>
                  <a:pt x="1792510" y="2767960"/>
                </a:cubicBezTo>
                <a:cubicBezTo>
                  <a:pt x="1791672" y="2724203"/>
                  <a:pt x="1791018" y="2689659"/>
                  <a:pt x="1829305" y="2680813"/>
                </a:cubicBezTo>
                <a:lnTo>
                  <a:pt x="1833781" y="2679793"/>
                </a:lnTo>
                <a:cubicBezTo>
                  <a:pt x="1853801" y="2675239"/>
                  <a:pt x="1880390" y="2668853"/>
                  <a:pt x="1911192" y="2660662"/>
                </a:cubicBezTo>
                <a:cubicBezTo>
                  <a:pt x="1933960" y="2587438"/>
                  <a:pt x="1957016" y="2504661"/>
                  <a:pt x="1978790" y="2416938"/>
                </a:cubicBezTo>
                <a:cubicBezTo>
                  <a:pt x="2026263" y="2225528"/>
                  <a:pt x="2054082" y="2063795"/>
                  <a:pt x="2057066" y="1970603"/>
                </a:cubicBezTo>
                <a:cubicBezTo>
                  <a:pt x="2050968" y="1954639"/>
                  <a:pt x="2043536" y="1939591"/>
                  <a:pt x="2034533" y="1926035"/>
                </a:cubicBezTo>
                <a:cubicBezTo>
                  <a:pt x="2003704" y="1879583"/>
                  <a:pt x="1959346" y="1858699"/>
                  <a:pt x="1902713" y="1864038"/>
                </a:cubicBezTo>
                <a:cubicBezTo>
                  <a:pt x="1752024" y="1878169"/>
                  <a:pt x="1664040" y="1961182"/>
                  <a:pt x="1616750" y="2005776"/>
                </a:cubicBezTo>
                <a:cubicBezTo>
                  <a:pt x="1594191" y="2027052"/>
                  <a:pt x="1582860" y="2037730"/>
                  <a:pt x="1572104" y="2033935"/>
                </a:cubicBezTo>
                <a:cubicBezTo>
                  <a:pt x="1563781" y="2030978"/>
                  <a:pt x="1562447" y="2021033"/>
                  <a:pt x="1562002" y="2017736"/>
                </a:cubicBezTo>
                <a:cubicBezTo>
                  <a:pt x="1558809" y="1993868"/>
                  <a:pt x="1565482" y="1969713"/>
                  <a:pt x="1570847" y="1950321"/>
                </a:cubicBezTo>
                <a:cubicBezTo>
                  <a:pt x="1572627" y="1943857"/>
                  <a:pt x="1574878" y="1935770"/>
                  <a:pt x="1575715" y="1930222"/>
                </a:cubicBezTo>
                <a:cubicBezTo>
                  <a:pt x="1513430" y="1970341"/>
                  <a:pt x="1446146" y="2015616"/>
                  <a:pt x="1379935" y="2060210"/>
                </a:cubicBezTo>
                <a:cubicBezTo>
                  <a:pt x="1219301" y="2168346"/>
                  <a:pt x="1067592" y="2270489"/>
                  <a:pt x="983010" y="2303934"/>
                </a:cubicBezTo>
                <a:cubicBezTo>
                  <a:pt x="857889" y="2353396"/>
                  <a:pt x="792019" y="2338348"/>
                  <a:pt x="767078" y="2327880"/>
                </a:cubicBezTo>
                <a:cubicBezTo>
                  <a:pt x="765534" y="2367397"/>
                  <a:pt x="765770" y="2494402"/>
                  <a:pt x="828474" y="2548156"/>
                </a:cubicBezTo>
                <a:cubicBezTo>
                  <a:pt x="868357" y="2582334"/>
                  <a:pt x="950375" y="2628891"/>
                  <a:pt x="1042285" y="2647498"/>
                </a:cubicBezTo>
                <a:cubicBezTo>
                  <a:pt x="1048592" y="2648153"/>
                  <a:pt x="1054219" y="2649173"/>
                  <a:pt x="1058903" y="2650534"/>
                </a:cubicBezTo>
                <a:cubicBezTo>
                  <a:pt x="1129616" y="2662023"/>
                  <a:pt x="1204960" y="2655978"/>
                  <a:pt x="1270752" y="2614655"/>
                </a:cubicBezTo>
                <a:cubicBezTo>
                  <a:pt x="1348426" y="2565899"/>
                  <a:pt x="1443346" y="2453707"/>
                  <a:pt x="1527117" y="2354757"/>
                </a:cubicBezTo>
                <a:cubicBezTo>
                  <a:pt x="1632662" y="2230056"/>
                  <a:pt x="1693953" y="2160338"/>
                  <a:pt x="1726508" y="2177715"/>
                </a:cubicBezTo>
                <a:cubicBezTo>
                  <a:pt x="1756866" y="2193914"/>
                  <a:pt x="1730146" y="2271981"/>
                  <a:pt x="1680292" y="2408590"/>
                </a:cubicBezTo>
                <a:cubicBezTo>
                  <a:pt x="1643156" y="2510340"/>
                  <a:pt x="1601074" y="2625646"/>
                  <a:pt x="1618765" y="2656213"/>
                </a:cubicBezTo>
                <a:cubicBezTo>
                  <a:pt x="1620728" y="2659615"/>
                  <a:pt x="1623319" y="2661421"/>
                  <a:pt x="1627113" y="2662102"/>
                </a:cubicBezTo>
                <a:cubicBezTo>
                  <a:pt x="1668201" y="2669246"/>
                  <a:pt x="1707640" y="2657312"/>
                  <a:pt x="1726587" y="2651581"/>
                </a:cubicBezTo>
                <a:cubicBezTo>
                  <a:pt x="1733129" y="2649592"/>
                  <a:pt x="1737971" y="2648127"/>
                  <a:pt x="1741635" y="2648127"/>
                </a:cubicBezTo>
                <a:close/>
                <a:moveTo>
                  <a:pt x="1102294" y="2756681"/>
                </a:moveTo>
                <a:cubicBezTo>
                  <a:pt x="1117185" y="2758120"/>
                  <a:pt x="1133620" y="2758984"/>
                  <a:pt x="1151782" y="2758984"/>
                </a:cubicBezTo>
                <a:cubicBezTo>
                  <a:pt x="1164605" y="2758984"/>
                  <a:pt x="1177586" y="2759010"/>
                  <a:pt x="1190619" y="2759036"/>
                </a:cubicBezTo>
                <a:cubicBezTo>
                  <a:pt x="1321575" y="2759350"/>
                  <a:pt x="1456980" y="2759664"/>
                  <a:pt x="1506050" y="2730223"/>
                </a:cubicBezTo>
                <a:cubicBezTo>
                  <a:pt x="1533502" y="2713762"/>
                  <a:pt x="1554229" y="2597121"/>
                  <a:pt x="1570900" y="2503378"/>
                </a:cubicBezTo>
                <a:cubicBezTo>
                  <a:pt x="1586759" y="2414164"/>
                  <a:pt x="1601754" y="2329895"/>
                  <a:pt x="1623371" y="2302862"/>
                </a:cubicBezTo>
                <a:cubicBezTo>
                  <a:pt x="1637582" y="2285118"/>
                  <a:pt x="1649541" y="2265726"/>
                  <a:pt x="1659146" y="2250128"/>
                </a:cubicBezTo>
                <a:cubicBezTo>
                  <a:pt x="1674482" y="2225266"/>
                  <a:pt x="1681495" y="2213909"/>
                  <a:pt x="1691676" y="2217075"/>
                </a:cubicBezTo>
                <a:cubicBezTo>
                  <a:pt x="1700207" y="2219718"/>
                  <a:pt x="1702248" y="2229271"/>
                  <a:pt x="1700783" y="2259628"/>
                </a:cubicBezTo>
                <a:cubicBezTo>
                  <a:pt x="1699841" y="2279204"/>
                  <a:pt x="1686991" y="2329974"/>
                  <a:pt x="1668044" y="2396211"/>
                </a:cubicBezTo>
                <a:cubicBezTo>
                  <a:pt x="1686756" y="2344917"/>
                  <a:pt x="1704185" y="2296685"/>
                  <a:pt x="1714496" y="2258450"/>
                </a:cubicBezTo>
                <a:cubicBezTo>
                  <a:pt x="1729649" y="2202184"/>
                  <a:pt x="1721850" y="2192999"/>
                  <a:pt x="1719102" y="2191533"/>
                </a:cubicBezTo>
                <a:cubicBezTo>
                  <a:pt x="1713868" y="2188733"/>
                  <a:pt x="1698637" y="2190460"/>
                  <a:pt x="1655456" y="2233484"/>
                </a:cubicBezTo>
                <a:cubicBezTo>
                  <a:pt x="1622717" y="2266092"/>
                  <a:pt x="1582101" y="2314062"/>
                  <a:pt x="1539129" y="2364859"/>
                </a:cubicBezTo>
                <a:cubicBezTo>
                  <a:pt x="1454625" y="2464699"/>
                  <a:pt x="1358841" y="2577859"/>
                  <a:pt x="1279127" y="2627923"/>
                </a:cubicBezTo>
                <a:cubicBezTo>
                  <a:pt x="1212811" y="2669560"/>
                  <a:pt x="1140424" y="2675972"/>
                  <a:pt x="1079055" y="2669534"/>
                </a:cubicBezTo>
                <a:cubicBezTo>
                  <a:pt x="1090125" y="2689868"/>
                  <a:pt x="1097479" y="2723497"/>
                  <a:pt x="1102320" y="2756655"/>
                </a:cubicBezTo>
                <a:close/>
                <a:moveTo>
                  <a:pt x="3313346" y="2701200"/>
                </a:moveTo>
                <a:lnTo>
                  <a:pt x="3313346" y="2701200"/>
                </a:lnTo>
                <a:close/>
                <a:moveTo>
                  <a:pt x="3251322" y="2649854"/>
                </a:moveTo>
                <a:cubicBezTo>
                  <a:pt x="3251767" y="2651005"/>
                  <a:pt x="3254751" y="2656344"/>
                  <a:pt x="3273122" y="2666132"/>
                </a:cubicBezTo>
                <a:cubicBezTo>
                  <a:pt x="3280162" y="2669874"/>
                  <a:pt x="3288144" y="2673590"/>
                  <a:pt x="3296257" y="2677123"/>
                </a:cubicBezTo>
                <a:cubicBezTo>
                  <a:pt x="3297539" y="2669351"/>
                  <a:pt x="3298847" y="2661526"/>
                  <a:pt x="3300130" y="2653727"/>
                </a:cubicBezTo>
                <a:cubicBezTo>
                  <a:pt x="3291284" y="2659851"/>
                  <a:pt x="3280319" y="2655768"/>
                  <a:pt x="3270610" y="2652131"/>
                </a:cubicBezTo>
                <a:cubicBezTo>
                  <a:pt x="3263518" y="2649461"/>
                  <a:pt x="3255457" y="2646452"/>
                  <a:pt x="3252133" y="2649121"/>
                </a:cubicBezTo>
                <a:cubicBezTo>
                  <a:pt x="3251715" y="2649461"/>
                  <a:pt x="3251479" y="2649723"/>
                  <a:pt x="3251322" y="2649880"/>
                </a:cubicBezTo>
                <a:close/>
                <a:moveTo>
                  <a:pt x="2031366" y="2257247"/>
                </a:moveTo>
                <a:cubicBezTo>
                  <a:pt x="2020087" y="2311629"/>
                  <a:pt x="2007290" y="2367214"/>
                  <a:pt x="1994021" y="2420706"/>
                </a:cubicBezTo>
                <a:cubicBezTo>
                  <a:pt x="1974681" y="2498668"/>
                  <a:pt x="1952332" y="2580136"/>
                  <a:pt x="1929093" y="2655821"/>
                </a:cubicBezTo>
                <a:cubicBezTo>
                  <a:pt x="2112573" y="2605574"/>
                  <a:pt x="2417274" y="2497778"/>
                  <a:pt x="2409135" y="2338034"/>
                </a:cubicBezTo>
                <a:cubicBezTo>
                  <a:pt x="2404660" y="2250050"/>
                  <a:pt x="2350330" y="2182530"/>
                  <a:pt x="2247612" y="2137387"/>
                </a:cubicBezTo>
                <a:cubicBezTo>
                  <a:pt x="2181558" y="2108364"/>
                  <a:pt x="2115609" y="2098393"/>
                  <a:pt x="2096818" y="2096011"/>
                </a:cubicBezTo>
                <a:cubicBezTo>
                  <a:pt x="2096530" y="2096561"/>
                  <a:pt x="2096243" y="2097137"/>
                  <a:pt x="2095981" y="2097712"/>
                </a:cubicBezTo>
                <a:cubicBezTo>
                  <a:pt x="2096059" y="2099649"/>
                  <a:pt x="2096112" y="2101507"/>
                  <a:pt x="2096138" y="2103313"/>
                </a:cubicBezTo>
                <a:cubicBezTo>
                  <a:pt x="2097604" y="2164499"/>
                  <a:pt x="2088339" y="2224691"/>
                  <a:pt x="2073108" y="2253086"/>
                </a:cubicBezTo>
                <a:cubicBezTo>
                  <a:pt x="2066775" y="2264862"/>
                  <a:pt x="2059421" y="2270855"/>
                  <a:pt x="2051204" y="2270855"/>
                </a:cubicBezTo>
                <a:cubicBezTo>
                  <a:pt x="2041207" y="2270855"/>
                  <a:pt x="2035894" y="2265621"/>
                  <a:pt x="2033224" y="2261224"/>
                </a:cubicBezTo>
                <a:cubicBezTo>
                  <a:pt x="2032492" y="2260021"/>
                  <a:pt x="2031864" y="2258686"/>
                  <a:pt x="2031314" y="2257247"/>
                </a:cubicBezTo>
                <a:close/>
                <a:moveTo>
                  <a:pt x="3251191" y="2650063"/>
                </a:moveTo>
                <a:lnTo>
                  <a:pt x="3251191" y="2650063"/>
                </a:lnTo>
                <a:close/>
                <a:moveTo>
                  <a:pt x="3323003" y="2509241"/>
                </a:moveTo>
                <a:cubicBezTo>
                  <a:pt x="3316957" y="2534966"/>
                  <a:pt x="3311252" y="2567129"/>
                  <a:pt x="3309891" y="2594713"/>
                </a:cubicBezTo>
                <a:cubicBezTo>
                  <a:pt x="3315021" y="2563335"/>
                  <a:pt x="3319758" y="2533160"/>
                  <a:pt x="3323003" y="2509241"/>
                </a:cubicBezTo>
                <a:close/>
                <a:moveTo>
                  <a:pt x="3722048" y="2320631"/>
                </a:moveTo>
                <a:cubicBezTo>
                  <a:pt x="3714092" y="2332146"/>
                  <a:pt x="3707968" y="2342091"/>
                  <a:pt x="3705586" y="2348162"/>
                </a:cubicBezTo>
                <a:cubicBezTo>
                  <a:pt x="3706267" y="2347927"/>
                  <a:pt x="3707026" y="2347613"/>
                  <a:pt x="3707863" y="2347246"/>
                </a:cubicBezTo>
                <a:cubicBezTo>
                  <a:pt x="3720032" y="2342038"/>
                  <a:pt x="3731155" y="2334344"/>
                  <a:pt x="3740995" y="2325734"/>
                </a:cubicBezTo>
                <a:cubicBezTo>
                  <a:pt x="3742513" y="2318668"/>
                  <a:pt x="3748794" y="2308410"/>
                  <a:pt x="3763789" y="2291504"/>
                </a:cubicBezTo>
                <a:cubicBezTo>
                  <a:pt x="3776116" y="2277607"/>
                  <a:pt x="3788991" y="2265333"/>
                  <a:pt x="3789515" y="2264810"/>
                </a:cubicBezTo>
                <a:cubicBezTo>
                  <a:pt x="3792315" y="2262140"/>
                  <a:pt x="3796607" y="2261905"/>
                  <a:pt x="3799695" y="2264234"/>
                </a:cubicBezTo>
                <a:cubicBezTo>
                  <a:pt x="3802757" y="2266563"/>
                  <a:pt x="3803699" y="2270777"/>
                  <a:pt x="3801893" y="2274179"/>
                </a:cubicBezTo>
                <a:cubicBezTo>
                  <a:pt x="3801030" y="2275801"/>
                  <a:pt x="3788232" y="2299643"/>
                  <a:pt x="3766302" y="2323117"/>
                </a:cubicBezTo>
                <a:cubicBezTo>
                  <a:pt x="3804615" y="2309980"/>
                  <a:pt x="3839526" y="2266092"/>
                  <a:pt x="3839893" y="2265621"/>
                </a:cubicBezTo>
                <a:cubicBezTo>
                  <a:pt x="3840966" y="2264260"/>
                  <a:pt x="3842483" y="2263266"/>
                  <a:pt x="3844158" y="2262847"/>
                </a:cubicBezTo>
                <a:cubicBezTo>
                  <a:pt x="3844289" y="2262795"/>
                  <a:pt x="3879488" y="2250338"/>
                  <a:pt x="3853056" y="2144557"/>
                </a:cubicBezTo>
                <a:cubicBezTo>
                  <a:pt x="3839265" y="2089416"/>
                  <a:pt x="3853370" y="2041498"/>
                  <a:pt x="3869701" y="1985991"/>
                </a:cubicBezTo>
                <a:cubicBezTo>
                  <a:pt x="3888936" y="1920592"/>
                  <a:pt x="3910736" y="1846451"/>
                  <a:pt x="3893097" y="1738577"/>
                </a:cubicBezTo>
                <a:cubicBezTo>
                  <a:pt x="3878363" y="1648446"/>
                  <a:pt x="3860044" y="1579619"/>
                  <a:pt x="3838401" y="1532695"/>
                </a:cubicBezTo>
                <a:cubicBezTo>
                  <a:pt x="3811314" y="1562817"/>
                  <a:pt x="3755336" y="1587496"/>
                  <a:pt x="3707157" y="1600843"/>
                </a:cubicBezTo>
                <a:cubicBezTo>
                  <a:pt x="3705377" y="1607778"/>
                  <a:pt x="3703624" y="1614870"/>
                  <a:pt x="3701870" y="1622119"/>
                </a:cubicBezTo>
                <a:cubicBezTo>
                  <a:pt x="3724796" y="1661087"/>
                  <a:pt x="3745130" y="1703535"/>
                  <a:pt x="3751568" y="1739598"/>
                </a:cubicBezTo>
                <a:cubicBezTo>
                  <a:pt x="3770594" y="1846111"/>
                  <a:pt x="3765595" y="2032758"/>
                  <a:pt x="3732620" y="2098681"/>
                </a:cubicBezTo>
                <a:cubicBezTo>
                  <a:pt x="3718881" y="2126159"/>
                  <a:pt x="3692423" y="2154031"/>
                  <a:pt x="3669105" y="2178631"/>
                </a:cubicBezTo>
                <a:cubicBezTo>
                  <a:pt x="3664002" y="2183996"/>
                  <a:pt x="3658114" y="2190198"/>
                  <a:pt x="3652461" y="2196427"/>
                </a:cubicBezTo>
                <a:cubicBezTo>
                  <a:pt x="3652670" y="2208465"/>
                  <a:pt x="3652906" y="2220870"/>
                  <a:pt x="3653220" y="2233510"/>
                </a:cubicBezTo>
                <a:cubicBezTo>
                  <a:pt x="3683394" y="2229899"/>
                  <a:pt x="3701818" y="2202865"/>
                  <a:pt x="3710323" y="2190408"/>
                </a:cubicBezTo>
                <a:cubicBezTo>
                  <a:pt x="3714458" y="2184336"/>
                  <a:pt x="3717729" y="2179547"/>
                  <a:pt x="3723932" y="2181431"/>
                </a:cubicBezTo>
                <a:cubicBezTo>
                  <a:pt x="3726785" y="2182295"/>
                  <a:pt x="3729820" y="2185043"/>
                  <a:pt x="3729820" y="2190120"/>
                </a:cubicBezTo>
                <a:cubicBezTo>
                  <a:pt x="3729820" y="2194726"/>
                  <a:pt x="3726444" y="2201295"/>
                  <a:pt x="3710768" y="2229794"/>
                </a:cubicBezTo>
                <a:cubicBezTo>
                  <a:pt x="3699567" y="2250154"/>
                  <a:pt x="3685619" y="2275487"/>
                  <a:pt x="3675490" y="2297732"/>
                </a:cubicBezTo>
                <a:cubicBezTo>
                  <a:pt x="3661385" y="2328718"/>
                  <a:pt x="3662170" y="2337851"/>
                  <a:pt x="3662693" y="2339840"/>
                </a:cubicBezTo>
                <a:cubicBezTo>
                  <a:pt x="3663164" y="2339840"/>
                  <a:pt x="3664028" y="2339840"/>
                  <a:pt x="3665441" y="2339500"/>
                </a:cubicBezTo>
                <a:cubicBezTo>
                  <a:pt x="3680463" y="2336019"/>
                  <a:pt x="3695720" y="2324687"/>
                  <a:pt x="3709329" y="2311236"/>
                </a:cubicBezTo>
                <a:cubicBezTo>
                  <a:pt x="3712443" y="2306735"/>
                  <a:pt x="3716002" y="2301762"/>
                  <a:pt x="3720032" y="2296319"/>
                </a:cubicBezTo>
                <a:cubicBezTo>
                  <a:pt x="3737305" y="2273027"/>
                  <a:pt x="3755964" y="2250992"/>
                  <a:pt x="3756148" y="2250783"/>
                </a:cubicBezTo>
                <a:cubicBezTo>
                  <a:pt x="3758791" y="2247668"/>
                  <a:pt x="3763371" y="2247093"/>
                  <a:pt x="3766694" y="2249474"/>
                </a:cubicBezTo>
                <a:cubicBezTo>
                  <a:pt x="3770018" y="2251856"/>
                  <a:pt x="3770986" y="2256357"/>
                  <a:pt x="3768893" y="2259890"/>
                </a:cubicBezTo>
                <a:cubicBezTo>
                  <a:pt x="3767636" y="2262010"/>
                  <a:pt x="3748506" y="2294068"/>
                  <a:pt x="3722074" y="2320631"/>
                </a:cubicBezTo>
                <a:close/>
                <a:moveTo>
                  <a:pt x="3653586" y="2249343"/>
                </a:moveTo>
                <a:cubicBezTo>
                  <a:pt x="3654057" y="2267558"/>
                  <a:pt x="3654607" y="2286165"/>
                  <a:pt x="3655208" y="2304850"/>
                </a:cubicBezTo>
                <a:cubicBezTo>
                  <a:pt x="3662379" y="2287186"/>
                  <a:pt x="3673947" y="2264417"/>
                  <a:pt x="3689570" y="2235682"/>
                </a:cubicBezTo>
                <a:cubicBezTo>
                  <a:pt x="3679626" y="2242591"/>
                  <a:pt x="3667666" y="2247982"/>
                  <a:pt x="3653586" y="2249343"/>
                </a:cubicBezTo>
                <a:close/>
                <a:moveTo>
                  <a:pt x="1576997" y="985003"/>
                </a:moveTo>
                <a:cubicBezTo>
                  <a:pt x="1557343" y="987306"/>
                  <a:pt x="1538161" y="991545"/>
                  <a:pt x="1520103" y="997748"/>
                </a:cubicBezTo>
                <a:cubicBezTo>
                  <a:pt x="1400793" y="1038757"/>
                  <a:pt x="1324244" y="1149012"/>
                  <a:pt x="1188211" y="1356647"/>
                </a:cubicBezTo>
                <a:cubicBezTo>
                  <a:pt x="1044222" y="1576426"/>
                  <a:pt x="782519" y="2147305"/>
                  <a:pt x="778960" y="2229742"/>
                </a:cubicBezTo>
                <a:cubicBezTo>
                  <a:pt x="778148" y="2248349"/>
                  <a:pt x="781472" y="2260047"/>
                  <a:pt x="789114" y="2265543"/>
                </a:cubicBezTo>
                <a:cubicBezTo>
                  <a:pt x="813060" y="2282710"/>
                  <a:pt x="887148" y="2253923"/>
                  <a:pt x="1009886" y="2206215"/>
                </a:cubicBezTo>
                <a:cubicBezTo>
                  <a:pt x="1024385" y="2200588"/>
                  <a:pt x="1039642" y="2194647"/>
                  <a:pt x="1055658" y="2188471"/>
                </a:cubicBezTo>
                <a:cubicBezTo>
                  <a:pt x="1187400" y="2137622"/>
                  <a:pt x="1190985" y="2123883"/>
                  <a:pt x="1193367" y="2114802"/>
                </a:cubicBezTo>
                <a:cubicBezTo>
                  <a:pt x="1196010" y="2104621"/>
                  <a:pt x="1199778" y="2097006"/>
                  <a:pt x="1226812" y="2084208"/>
                </a:cubicBezTo>
                <a:cubicBezTo>
                  <a:pt x="1236286" y="2079733"/>
                  <a:pt x="1240813" y="2076671"/>
                  <a:pt x="1242959" y="2074892"/>
                </a:cubicBezTo>
                <a:cubicBezTo>
                  <a:pt x="1235815" y="2071621"/>
                  <a:pt x="1216423" y="2068349"/>
                  <a:pt x="1201793" y="2065863"/>
                </a:cubicBezTo>
                <a:cubicBezTo>
                  <a:pt x="1176775" y="2061623"/>
                  <a:pt x="1145632" y="2056363"/>
                  <a:pt x="1122524" y="2046262"/>
                </a:cubicBezTo>
                <a:cubicBezTo>
                  <a:pt x="1112710" y="2041970"/>
                  <a:pt x="1111846" y="2035689"/>
                  <a:pt x="1112186" y="2032339"/>
                </a:cubicBezTo>
                <a:cubicBezTo>
                  <a:pt x="1113181" y="2023127"/>
                  <a:pt x="1120587" y="2013889"/>
                  <a:pt x="1201506" y="1994078"/>
                </a:cubicBezTo>
                <a:cubicBezTo>
                  <a:pt x="1250261" y="1982144"/>
                  <a:pt x="1312991" y="1969478"/>
                  <a:pt x="1373654" y="1957230"/>
                </a:cubicBezTo>
                <a:cubicBezTo>
                  <a:pt x="1454023" y="1941004"/>
                  <a:pt x="1529917" y="1925695"/>
                  <a:pt x="1551717" y="1916143"/>
                </a:cubicBezTo>
                <a:cubicBezTo>
                  <a:pt x="1561295" y="1911955"/>
                  <a:pt x="1570978" y="1908501"/>
                  <a:pt x="1578672" y="1909626"/>
                </a:cubicBezTo>
                <a:cubicBezTo>
                  <a:pt x="1645380" y="1866942"/>
                  <a:pt x="1705991" y="1830644"/>
                  <a:pt x="1752993" y="1808033"/>
                </a:cubicBezTo>
                <a:cubicBezTo>
                  <a:pt x="1794002" y="1788327"/>
                  <a:pt x="1829227" y="1775032"/>
                  <a:pt x="1859925" y="1767940"/>
                </a:cubicBezTo>
                <a:cubicBezTo>
                  <a:pt x="1845845" y="1764904"/>
                  <a:pt x="1828730" y="1765375"/>
                  <a:pt x="1802716" y="1770583"/>
                </a:cubicBezTo>
                <a:cubicBezTo>
                  <a:pt x="1786020" y="1773933"/>
                  <a:pt x="1759954" y="1781444"/>
                  <a:pt x="1729780" y="1790133"/>
                </a:cubicBezTo>
                <a:cubicBezTo>
                  <a:pt x="1659512" y="1810388"/>
                  <a:pt x="1563310" y="1838129"/>
                  <a:pt x="1475142" y="1846503"/>
                </a:cubicBezTo>
                <a:cubicBezTo>
                  <a:pt x="1368525" y="1856605"/>
                  <a:pt x="1298859" y="1834831"/>
                  <a:pt x="1268135" y="1781732"/>
                </a:cubicBezTo>
                <a:cubicBezTo>
                  <a:pt x="1218830" y="1696574"/>
                  <a:pt x="1291531" y="1548685"/>
                  <a:pt x="1361092" y="1425083"/>
                </a:cubicBezTo>
                <a:cubicBezTo>
                  <a:pt x="1375931" y="1362431"/>
                  <a:pt x="1421389" y="1250134"/>
                  <a:pt x="1444418" y="1229276"/>
                </a:cubicBezTo>
                <a:cubicBezTo>
                  <a:pt x="1449522" y="1224670"/>
                  <a:pt x="1454546" y="1223126"/>
                  <a:pt x="1459362" y="1224723"/>
                </a:cubicBezTo>
                <a:cubicBezTo>
                  <a:pt x="1464386" y="1226398"/>
                  <a:pt x="1467710" y="1231135"/>
                  <a:pt x="1469254" y="1238802"/>
                </a:cubicBezTo>
                <a:cubicBezTo>
                  <a:pt x="1473441" y="1259765"/>
                  <a:pt x="1449941" y="1301899"/>
                  <a:pt x="1404509" y="1380776"/>
                </a:cubicBezTo>
                <a:cubicBezTo>
                  <a:pt x="1395454" y="1396531"/>
                  <a:pt x="1385771" y="1413306"/>
                  <a:pt x="1375931" y="1430814"/>
                </a:cubicBezTo>
                <a:cubicBezTo>
                  <a:pt x="1372581" y="1444998"/>
                  <a:pt x="1371299" y="1454838"/>
                  <a:pt x="1372188" y="1458842"/>
                </a:cubicBezTo>
                <a:cubicBezTo>
                  <a:pt x="1373288" y="1463763"/>
                  <a:pt x="1388309" y="1477607"/>
                  <a:pt x="1425210" y="1495612"/>
                </a:cubicBezTo>
                <a:cubicBezTo>
                  <a:pt x="1488437" y="1526467"/>
                  <a:pt x="1596233" y="1559389"/>
                  <a:pt x="1652420" y="1543373"/>
                </a:cubicBezTo>
                <a:cubicBezTo>
                  <a:pt x="1661658" y="1531099"/>
                  <a:pt x="1669195" y="1518511"/>
                  <a:pt x="1674482" y="1506001"/>
                </a:cubicBezTo>
                <a:cubicBezTo>
                  <a:pt x="1685159" y="1480747"/>
                  <a:pt x="1699291" y="1454865"/>
                  <a:pt x="1712978" y="1429846"/>
                </a:cubicBezTo>
                <a:cubicBezTo>
                  <a:pt x="1752417" y="1357616"/>
                  <a:pt x="1793190" y="1282899"/>
                  <a:pt x="1763958" y="1205828"/>
                </a:cubicBezTo>
                <a:cubicBezTo>
                  <a:pt x="1730696" y="1118157"/>
                  <a:pt x="1626799" y="1088689"/>
                  <a:pt x="1570978" y="1072856"/>
                </a:cubicBezTo>
                <a:cubicBezTo>
                  <a:pt x="1560458" y="1069873"/>
                  <a:pt x="1551351" y="1067282"/>
                  <a:pt x="1544677" y="1064874"/>
                </a:cubicBezTo>
                <a:cubicBezTo>
                  <a:pt x="1533371" y="1060766"/>
                  <a:pt x="1530074" y="1053621"/>
                  <a:pt x="1529289" y="1048361"/>
                </a:cubicBezTo>
                <a:cubicBezTo>
                  <a:pt x="1526934" y="1032319"/>
                  <a:pt x="1545567" y="1011251"/>
                  <a:pt x="1576945" y="985003"/>
                </a:cubicBezTo>
                <a:close/>
                <a:moveTo>
                  <a:pt x="2080253" y="2131106"/>
                </a:moveTo>
                <a:cubicBezTo>
                  <a:pt x="2057537" y="2181955"/>
                  <a:pt x="2037830" y="2238587"/>
                  <a:pt x="2046676" y="2253033"/>
                </a:cubicBezTo>
                <a:cubicBezTo>
                  <a:pt x="2047330" y="2254106"/>
                  <a:pt x="2048220" y="2255127"/>
                  <a:pt x="2051256" y="2255127"/>
                </a:cubicBezTo>
                <a:cubicBezTo>
                  <a:pt x="2052015" y="2255127"/>
                  <a:pt x="2055129" y="2253373"/>
                  <a:pt x="2059290" y="2245653"/>
                </a:cubicBezTo>
                <a:cubicBezTo>
                  <a:pt x="2069706" y="2226261"/>
                  <a:pt x="2078656" y="2182504"/>
                  <a:pt x="2080253" y="2131106"/>
                </a:cubicBezTo>
                <a:close/>
                <a:moveTo>
                  <a:pt x="3636994" y="2214694"/>
                </a:moveTo>
                <a:cubicBezTo>
                  <a:pt x="3631655" y="2221734"/>
                  <a:pt x="3628410" y="2227465"/>
                  <a:pt x="3629405" y="2230239"/>
                </a:cubicBezTo>
                <a:cubicBezTo>
                  <a:pt x="3629588" y="2230762"/>
                  <a:pt x="3631472" y="2232306"/>
                  <a:pt x="3637387" y="2233248"/>
                </a:cubicBezTo>
                <a:cubicBezTo>
                  <a:pt x="3637256" y="2227020"/>
                  <a:pt x="3637125" y="2220817"/>
                  <a:pt x="3636994" y="2214694"/>
                </a:cubicBezTo>
                <a:close/>
                <a:moveTo>
                  <a:pt x="3262183" y="2102345"/>
                </a:moveTo>
                <a:cubicBezTo>
                  <a:pt x="3262209" y="2103287"/>
                  <a:pt x="3262261" y="2104386"/>
                  <a:pt x="3262340" y="2105616"/>
                </a:cubicBezTo>
                <a:cubicBezTo>
                  <a:pt x="3264041" y="2129405"/>
                  <a:pt x="3281182" y="2160129"/>
                  <a:pt x="3291441" y="2178474"/>
                </a:cubicBezTo>
                <a:cubicBezTo>
                  <a:pt x="3297199" y="2188759"/>
                  <a:pt x="3300810" y="2195249"/>
                  <a:pt x="3301438" y="2199907"/>
                </a:cubicBezTo>
                <a:cubicBezTo>
                  <a:pt x="3306699" y="2191742"/>
                  <a:pt x="3315152" y="2182818"/>
                  <a:pt x="3326745" y="2173266"/>
                </a:cubicBezTo>
                <a:cubicBezTo>
                  <a:pt x="3325541" y="2172638"/>
                  <a:pt x="3324337" y="2171931"/>
                  <a:pt x="3323160" y="2171146"/>
                </a:cubicBezTo>
                <a:cubicBezTo>
                  <a:pt x="3308949" y="2161673"/>
                  <a:pt x="3293744" y="2141992"/>
                  <a:pt x="3280345" y="2124642"/>
                </a:cubicBezTo>
                <a:cubicBezTo>
                  <a:pt x="3274588" y="2117183"/>
                  <a:pt x="3267312" y="2107788"/>
                  <a:pt x="3262183" y="2102345"/>
                </a:cubicBezTo>
                <a:close/>
                <a:moveTo>
                  <a:pt x="3653691" y="1996747"/>
                </a:moveTo>
                <a:cubicBezTo>
                  <a:pt x="3658114" y="2009335"/>
                  <a:pt x="3659500" y="2022289"/>
                  <a:pt x="3656517" y="2034930"/>
                </a:cubicBezTo>
                <a:cubicBezTo>
                  <a:pt x="3652356" y="2052673"/>
                  <a:pt x="3651309" y="2106061"/>
                  <a:pt x="3652094" y="2173711"/>
                </a:cubicBezTo>
                <a:cubicBezTo>
                  <a:pt x="3653900" y="2171801"/>
                  <a:pt x="3655758" y="2169838"/>
                  <a:pt x="3657642" y="2167849"/>
                </a:cubicBezTo>
                <a:cubicBezTo>
                  <a:pt x="3680227" y="2144034"/>
                  <a:pt x="3705822" y="2117052"/>
                  <a:pt x="3718515" y="2091693"/>
                </a:cubicBezTo>
                <a:cubicBezTo>
                  <a:pt x="3749684" y="2029355"/>
                  <a:pt x="3754290" y="1844436"/>
                  <a:pt x="3736049" y="1742398"/>
                </a:cubicBezTo>
                <a:cubicBezTo>
                  <a:pt x="3730919" y="1713663"/>
                  <a:pt x="3715767" y="1679275"/>
                  <a:pt x="3696610" y="1644887"/>
                </a:cubicBezTo>
                <a:cubicBezTo>
                  <a:pt x="3685514" y="1695684"/>
                  <a:pt x="3677061" y="1751924"/>
                  <a:pt x="3678631" y="1806515"/>
                </a:cubicBezTo>
                <a:cubicBezTo>
                  <a:pt x="3680280" y="1863776"/>
                  <a:pt x="3692527" y="1899760"/>
                  <a:pt x="3700640" y="1923575"/>
                </a:cubicBezTo>
                <a:cubicBezTo>
                  <a:pt x="3710559" y="1952676"/>
                  <a:pt x="3717101" y="1971912"/>
                  <a:pt x="3685462" y="1988948"/>
                </a:cubicBezTo>
                <a:cubicBezTo>
                  <a:pt x="3676825" y="1993607"/>
                  <a:pt x="3665598" y="1995910"/>
                  <a:pt x="3653691" y="1996773"/>
                </a:cubicBezTo>
                <a:close/>
                <a:moveTo>
                  <a:pt x="2070125" y="2014752"/>
                </a:moveTo>
                <a:cubicBezTo>
                  <a:pt x="2066356" y="2058247"/>
                  <a:pt x="2059055" y="2109123"/>
                  <a:pt x="2049424" y="2163531"/>
                </a:cubicBezTo>
                <a:cubicBezTo>
                  <a:pt x="2060049" y="2136078"/>
                  <a:pt x="2072428" y="2109908"/>
                  <a:pt x="2080096" y="2094363"/>
                </a:cubicBezTo>
                <a:cubicBezTo>
                  <a:pt x="2079075" y="2068061"/>
                  <a:pt x="2075961" y="2040896"/>
                  <a:pt x="2070125" y="2014752"/>
                </a:cubicBezTo>
                <a:close/>
                <a:moveTo>
                  <a:pt x="3090976" y="2052124"/>
                </a:moveTo>
                <a:lnTo>
                  <a:pt x="3090976" y="2052124"/>
                </a:lnTo>
                <a:close/>
                <a:moveTo>
                  <a:pt x="1590998" y="1920408"/>
                </a:moveTo>
                <a:cubicBezTo>
                  <a:pt x="1593197" y="1928521"/>
                  <a:pt x="1590004" y="1940036"/>
                  <a:pt x="1586000" y="1954482"/>
                </a:cubicBezTo>
                <a:cubicBezTo>
                  <a:pt x="1581028" y="1972514"/>
                  <a:pt x="1574825" y="1994941"/>
                  <a:pt x="1577573" y="2015616"/>
                </a:cubicBezTo>
                <a:cubicBezTo>
                  <a:pt x="1577730" y="2016741"/>
                  <a:pt x="1577887" y="2017605"/>
                  <a:pt x="1578044" y="2018233"/>
                </a:cubicBezTo>
                <a:cubicBezTo>
                  <a:pt x="1583540" y="2015407"/>
                  <a:pt x="1595369" y="2004258"/>
                  <a:pt x="1605916" y="1994287"/>
                </a:cubicBezTo>
                <a:cubicBezTo>
                  <a:pt x="1654566" y="1948384"/>
                  <a:pt x="1745115" y="1862964"/>
                  <a:pt x="1901195" y="1848335"/>
                </a:cubicBezTo>
                <a:cubicBezTo>
                  <a:pt x="1964056" y="1842447"/>
                  <a:pt x="2013309" y="1865660"/>
                  <a:pt x="2047592" y="1917294"/>
                </a:cubicBezTo>
                <a:cubicBezTo>
                  <a:pt x="2050811" y="1922136"/>
                  <a:pt x="2053794" y="1927108"/>
                  <a:pt x="2056595" y="1932185"/>
                </a:cubicBezTo>
                <a:cubicBezTo>
                  <a:pt x="2055731" y="1919702"/>
                  <a:pt x="2054082" y="1909548"/>
                  <a:pt x="2051622" y="1901880"/>
                </a:cubicBezTo>
                <a:cubicBezTo>
                  <a:pt x="2050628" y="1899315"/>
                  <a:pt x="2049555" y="1896750"/>
                  <a:pt x="2048429" y="1894212"/>
                </a:cubicBezTo>
                <a:cubicBezTo>
                  <a:pt x="2048325" y="1894029"/>
                  <a:pt x="2048220" y="1893819"/>
                  <a:pt x="2048115" y="1893636"/>
                </a:cubicBezTo>
                <a:cubicBezTo>
                  <a:pt x="2042541" y="1883901"/>
                  <a:pt x="2037176" y="1874637"/>
                  <a:pt x="2031864" y="1865922"/>
                </a:cubicBezTo>
                <a:cubicBezTo>
                  <a:pt x="2021265" y="1852209"/>
                  <a:pt x="2007316" y="1840694"/>
                  <a:pt x="1988709" y="1833628"/>
                </a:cubicBezTo>
                <a:cubicBezTo>
                  <a:pt x="1946967" y="1817794"/>
                  <a:pt x="1922864" y="1802118"/>
                  <a:pt x="1903524" y="1789504"/>
                </a:cubicBezTo>
                <a:cubicBezTo>
                  <a:pt x="1897610" y="1785657"/>
                  <a:pt x="1892271" y="1782177"/>
                  <a:pt x="1887116" y="1779167"/>
                </a:cubicBezTo>
                <a:cubicBezTo>
                  <a:pt x="1852414" y="1783538"/>
                  <a:pt x="1810541" y="1797774"/>
                  <a:pt x="1759797" y="1822165"/>
                </a:cubicBezTo>
                <a:cubicBezTo>
                  <a:pt x="1714313" y="1844043"/>
                  <a:pt x="1655692" y="1879059"/>
                  <a:pt x="1590998" y="1920356"/>
                </a:cubicBezTo>
                <a:close/>
                <a:moveTo>
                  <a:pt x="2043745" y="1855244"/>
                </a:moveTo>
                <a:cubicBezTo>
                  <a:pt x="2068083" y="1886047"/>
                  <a:pt x="2076458" y="1926454"/>
                  <a:pt x="2082686" y="1956550"/>
                </a:cubicBezTo>
                <a:cubicBezTo>
                  <a:pt x="2085303" y="1969164"/>
                  <a:pt x="2088863" y="1986279"/>
                  <a:pt x="2092212" y="1989734"/>
                </a:cubicBezTo>
                <a:cubicBezTo>
                  <a:pt x="2093233" y="1989315"/>
                  <a:pt x="2096033" y="1987719"/>
                  <a:pt x="2101294" y="1981673"/>
                </a:cubicBezTo>
                <a:cubicBezTo>
                  <a:pt x="2128511" y="1950269"/>
                  <a:pt x="2143559" y="1884895"/>
                  <a:pt x="2137068" y="1826274"/>
                </a:cubicBezTo>
                <a:cubicBezTo>
                  <a:pt x="2131573" y="1776445"/>
                  <a:pt x="2111343" y="1736300"/>
                  <a:pt x="2080148" y="1713244"/>
                </a:cubicBezTo>
                <a:cubicBezTo>
                  <a:pt x="2021474" y="1669880"/>
                  <a:pt x="1966019" y="1662291"/>
                  <a:pt x="1895830" y="1652712"/>
                </a:cubicBezTo>
                <a:cubicBezTo>
                  <a:pt x="1866258" y="1648682"/>
                  <a:pt x="1832760" y="1644076"/>
                  <a:pt x="1795807" y="1636251"/>
                </a:cubicBezTo>
                <a:cubicBezTo>
                  <a:pt x="1749774" y="1626490"/>
                  <a:pt x="1678198" y="1614530"/>
                  <a:pt x="1610652" y="1607281"/>
                </a:cubicBezTo>
                <a:cubicBezTo>
                  <a:pt x="1571999" y="1637795"/>
                  <a:pt x="1526672" y="1660040"/>
                  <a:pt x="1488044" y="1663913"/>
                </a:cubicBezTo>
                <a:cubicBezTo>
                  <a:pt x="1456405" y="1667080"/>
                  <a:pt x="1432092" y="1657685"/>
                  <a:pt x="1417751" y="1636722"/>
                </a:cubicBezTo>
                <a:cubicBezTo>
                  <a:pt x="1407989" y="1622459"/>
                  <a:pt x="1410737" y="1612331"/>
                  <a:pt x="1414768" y="1606312"/>
                </a:cubicBezTo>
                <a:cubicBezTo>
                  <a:pt x="1419740" y="1598880"/>
                  <a:pt x="1434866" y="1576269"/>
                  <a:pt x="1579510" y="1588464"/>
                </a:cubicBezTo>
                <a:cubicBezTo>
                  <a:pt x="1588434" y="1589223"/>
                  <a:pt x="1597410" y="1590060"/>
                  <a:pt x="1606387" y="1590976"/>
                </a:cubicBezTo>
                <a:cubicBezTo>
                  <a:pt x="1617273" y="1582000"/>
                  <a:pt x="1627532" y="1572317"/>
                  <a:pt x="1636770" y="1562241"/>
                </a:cubicBezTo>
                <a:cubicBezTo>
                  <a:pt x="1630647" y="1562896"/>
                  <a:pt x="1624209" y="1563210"/>
                  <a:pt x="1617561" y="1563210"/>
                </a:cubicBezTo>
                <a:cubicBezTo>
                  <a:pt x="1553366" y="1563210"/>
                  <a:pt x="1468286" y="1534135"/>
                  <a:pt x="1418353" y="1509770"/>
                </a:cubicBezTo>
                <a:cubicBezTo>
                  <a:pt x="1393360" y="1497575"/>
                  <a:pt x="1363081" y="1480014"/>
                  <a:pt x="1357455" y="1464286"/>
                </a:cubicBezTo>
                <a:cubicBezTo>
                  <a:pt x="1297525" y="1574672"/>
                  <a:pt x="1240840" y="1703142"/>
                  <a:pt x="1281770" y="1773855"/>
                </a:cubicBezTo>
                <a:cubicBezTo>
                  <a:pt x="1345835" y="1884503"/>
                  <a:pt x="1592778" y="1813267"/>
                  <a:pt x="1725462" y="1775032"/>
                </a:cubicBezTo>
                <a:cubicBezTo>
                  <a:pt x="1757232" y="1765873"/>
                  <a:pt x="1782330" y="1758623"/>
                  <a:pt x="1799681" y="1755169"/>
                </a:cubicBezTo>
                <a:cubicBezTo>
                  <a:pt x="1845897" y="1745931"/>
                  <a:pt x="1868221" y="1750851"/>
                  <a:pt x="1890178" y="1762811"/>
                </a:cubicBezTo>
                <a:cubicBezTo>
                  <a:pt x="1916400" y="1760115"/>
                  <a:pt x="1939011" y="1762915"/>
                  <a:pt x="1959032" y="1770976"/>
                </a:cubicBezTo>
                <a:cubicBezTo>
                  <a:pt x="1994885" y="1785396"/>
                  <a:pt x="2019485" y="1815832"/>
                  <a:pt x="2043771" y="1855244"/>
                </a:cubicBezTo>
                <a:close/>
                <a:moveTo>
                  <a:pt x="3535035" y="1906748"/>
                </a:moveTo>
                <a:cubicBezTo>
                  <a:pt x="3552935" y="1906748"/>
                  <a:pt x="3573505" y="1913656"/>
                  <a:pt x="3594520" y="1927213"/>
                </a:cubicBezTo>
                <a:cubicBezTo>
                  <a:pt x="3614880" y="1940350"/>
                  <a:pt x="3634743" y="1959742"/>
                  <a:pt x="3646703" y="1981333"/>
                </a:cubicBezTo>
                <a:cubicBezTo>
                  <a:pt x="3660181" y="1980914"/>
                  <a:pt x="3671068" y="1978821"/>
                  <a:pt x="3678029" y="1975078"/>
                </a:cubicBezTo>
                <a:cubicBezTo>
                  <a:pt x="3697317" y="1964689"/>
                  <a:pt x="3696008" y="1958696"/>
                  <a:pt x="3685776" y="1928626"/>
                </a:cubicBezTo>
                <a:cubicBezTo>
                  <a:pt x="3677375" y="1903921"/>
                  <a:pt x="3664656" y="1866576"/>
                  <a:pt x="3662955" y="1806960"/>
                </a:cubicBezTo>
                <a:cubicBezTo>
                  <a:pt x="3661175" y="1744675"/>
                  <a:pt x="3671984" y="1680793"/>
                  <a:pt x="3685069" y="1624841"/>
                </a:cubicBezTo>
                <a:cubicBezTo>
                  <a:pt x="3681745" y="1619293"/>
                  <a:pt x="3678343" y="1613771"/>
                  <a:pt x="3674915" y="1608327"/>
                </a:cubicBezTo>
                <a:cubicBezTo>
                  <a:pt x="3645813" y="1613588"/>
                  <a:pt x="3609725" y="1616074"/>
                  <a:pt x="3598550" y="1599299"/>
                </a:cubicBezTo>
                <a:cubicBezTo>
                  <a:pt x="3579760" y="1571113"/>
                  <a:pt x="3556442" y="1477842"/>
                  <a:pt x="3567800" y="1462951"/>
                </a:cubicBezTo>
                <a:cubicBezTo>
                  <a:pt x="3570312" y="1459654"/>
                  <a:pt x="3574473" y="1458371"/>
                  <a:pt x="3578346" y="1459654"/>
                </a:cubicBezTo>
                <a:cubicBezTo>
                  <a:pt x="3588605" y="1463082"/>
                  <a:pt x="3631812" y="1516836"/>
                  <a:pt x="3663583" y="1562608"/>
                </a:cubicBezTo>
                <a:cubicBezTo>
                  <a:pt x="3669681" y="1571401"/>
                  <a:pt x="3676066" y="1580875"/>
                  <a:pt x="3682504" y="1590793"/>
                </a:cubicBezTo>
                <a:cubicBezTo>
                  <a:pt x="3686404" y="1589956"/>
                  <a:pt x="3690303" y="1589066"/>
                  <a:pt x="3694229" y="1588072"/>
                </a:cubicBezTo>
                <a:cubicBezTo>
                  <a:pt x="3699332" y="1568653"/>
                  <a:pt x="3704409" y="1550674"/>
                  <a:pt x="3708962" y="1534606"/>
                </a:cubicBezTo>
                <a:cubicBezTo>
                  <a:pt x="3714406" y="1515423"/>
                  <a:pt x="3719090" y="1498831"/>
                  <a:pt x="3721550" y="1487394"/>
                </a:cubicBezTo>
                <a:cubicBezTo>
                  <a:pt x="3727439" y="1459942"/>
                  <a:pt x="3741204" y="1449840"/>
                  <a:pt x="3751725" y="1446202"/>
                </a:cubicBezTo>
                <a:cubicBezTo>
                  <a:pt x="3771405" y="1439424"/>
                  <a:pt x="3793335" y="1449421"/>
                  <a:pt x="3807311" y="1461067"/>
                </a:cubicBezTo>
                <a:cubicBezTo>
                  <a:pt x="3818407" y="1470331"/>
                  <a:pt x="3828927" y="1483286"/>
                  <a:pt x="3838793" y="1499956"/>
                </a:cubicBezTo>
                <a:cubicBezTo>
                  <a:pt x="3843111" y="1472791"/>
                  <a:pt x="3819061" y="1417310"/>
                  <a:pt x="3773996" y="1350576"/>
                </a:cubicBezTo>
                <a:cubicBezTo>
                  <a:pt x="3734138" y="1291614"/>
                  <a:pt x="3685880" y="1236735"/>
                  <a:pt x="3661725" y="1222917"/>
                </a:cubicBezTo>
                <a:cubicBezTo>
                  <a:pt x="3648902" y="1215589"/>
                  <a:pt x="3624511" y="1214464"/>
                  <a:pt x="3595671" y="1216217"/>
                </a:cubicBezTo>
                <a:cubicBezTo>
                  <a:pt x="3583842" y="1225168"/>
                  <a:pt x="3566779" y="1230323"/>
                  <a:pt x="3545346" y="1231344"/>
                </a:cubicBezTo>
                <a:cubicBezTo>
                  <a:pt x="3530036" y="1232077"/>
                  <a:pt x="3513234" y="1230637"/>
                  <a:pt x="3496172" y="1227497"/>
                </a:cubicBezTo>
                <a:cubicBezTo>
                  <a:pt x="3441083" y="1234772"/>
                  <a:pt x="3394343" y="1240032"/>
                  <a:pt x="3371732" y="1229590"/>
                </a:cubicBezTo>
                <a:cubicBezTo>
                  <a:pt x="3359065" y="1223755"/>
                  <a:pt x="3351371" y="1216217"/>
                  <a:pt x="3348178" y="1206613"/>
                </a:cubicBezTo>
                <a:cubicBezTo>
                  <a:pt x="3343023" y="1191094"/>
                  <a:pt x="3351188" y="1173769"/>
                  <a:pt x="3361028" y="1155424"/>
                </a:cubicBezTo>
                <a:cubicBezTo>
                  <a:pt x="3345849" y="1136660"/>
                  <a:pt x="3326928" y="1114520"/>
                  <a:pt x="3308242" y="1092877"/>
                </a:cubicBezTo>
                <a:cubicBezTo>
                  <a:pt x="3318972" y="1110201"/>
                  <a:pt x="3328524" y="1126427"/>
                  <a:pt x="3334622" y="1138596"/>
                </a:cubicBezTo>
                <a:cubicBezTo>
                  <a:pt x="3350377" y="1170105"/>
                  <a:pt x="3333811" y="1206561"/>
                  <a:pt x="3317795" y="1241812"/>
                </a:cubicBezTo>
                <a:cubicBezTo>
                  <a:pt x="3305783" y="1268270"/>
                  <a:pt x="3294424" y="1293237"/>
                  <a:pt x="3298743" y="1311975"/>
                </a:cubicBezTo>
                <a:cubicBezTo>
                  <a:pt x="3299632" y="1315822"/>
                  <a:pt x="3300470" y="1319538"/>
                  <a:pt x="3301281" y="1323149"/>
                </a:cubicBezTo>
                <a:cubicBezTo>
                  <a:pt x="3310624" y="1364629"/>
                  <a:pt x="3316800" y="1392004"/>
                  <a:pt x="3359406" y="1447720"/>
                </a:cubicBezTo>
                <a:cubicBezTo>
                  <a:pt x="3394369" y="1493440"/>
                  <a:pt x="3339647" y="1539526"/>
                  <a:pt x="3295655" y="1576557"/>
                </a:cubicBezTo>
                <a:cubicBezTo>
                  <a:pt x="3271918" y="1596551"/>
                  <a:pt x="3249464" y="1615420"/>
                  <a:pt x="3243628" y="1630598"/>
                </a:cubicBezTo>
                <a:cubicBezTo>
                  <a:pt x="3228057" y="1671110"/>
                  <a:pt x="3275739" y="1748208"/>
                  <a:pt x="3382514" y="1807117"/>
                </a:cubicBezTo>
                <a:cubicBezTo>
                  <a:pt x="3397300" y="1815282"/>
                  <a:pt x="3416640" y="1828027"/>
                  <a:pt x="3413787" y="1844462"/>
                </a:cubicBezTo>
                <a:cubicBezTo>
                  <a:pt x="3409469" y="1869350"/>
                  <a:pt x="3358725" y="1879321"/>
                  <a:pt x="3275661" y="1892773"/>
                </a:cubicBezTo>
                <a:cubicBezTo>
                  <a:pt x="3246585" y="1897483"/>
                  <a:pt x="3218949" y="1901958"/>
                  <a:pt x="3201258" y="1907088"/>
                </a:cubicBezTo>
                <a:cubicBezTo>
                  <a:pt x="3225963" y="1915986"/>
                  <a:pt x="3297618" y="1928626"/>
                  <a:pt x="3356841" y="1939094"/>
                </a:cubicBezTo>
                <a:cubicBezTo>
                  <a:pt x="3441842" y="1954090"/>
                  <a:pt x="3496198" y="1964479"/>
                  <a:pt x="3529146" y="1973665"/>
                </a:cubicBezTo>
                <a:cubicBezTo>
                  <a:pt x="3513523" y="1966808"/>
                  <a:pt x="3500621" y="1958539"/>
                  <a:pt x="3494575" y="1949196"/>
                </a:cubicBezTo>
                <a:cubicBezTo>
                  <a:pt x="3487326" y="1938021"/>
                  <a:pt x="3489943" y="1926401"/>
                  <a:pt x="3501746" y="1917294"/>
                </a:cubicBezTo>
                <a:cubicBezTo>
                  <a:pt x="3510958" y="1910202"/>
                  <a:pt x="3522342" y="1906695"/>
                  <a:pt x="3535087" y="1906695"/>
                </a:cubicBezTo>
                <a:close/>
                <a:moveTo>
                  <a:pt x="3534773" y="1922528"/>
                </a:moveTo>
                <a:cubicBezTo>
                  <a:pt x="3526058" y="1922528"/>
                  <a:pt x="3517971" y="1924674"/>
                  <a:pt x="3511272" y="1929804"/>
                </a:cubicBezTo>
                <a:cubicBezTo>
                  <a:pt x="3504180" y="1935247"/>
                  <a:pt x="3506221" y="1938387"/>
                  <a:pt x="3507713" y="1940664"/>
                </a:cubicBezTo>
                <a:cubicBezTo>
                  <a:pt x="3515537" y="1952755"/>
                  <a:pt x="3547753" y="1966861"/>
                  <a:pt x="3586067" y="1974974"/>
                </a:cubicBezTo>
                <a:cubicBezTo>
                  <a:pt x="3600879" y="1978114"/>
                  <a:pt x="3615168" y="1980103"/>
                  <a:pt x="3628070" y="1980940"/>
                </a:cubicBezTo>
                <a:cubicBezTo>
                  <a:pt x="3617497" y="1965238"/>
                  <a:pt x="3602162" y="1950844"/>
                  <a:pt x="3586014" y="1940403"/>
                </a:cubicBezTo>
                <a:cubicBezTo>
                  <a:pt x="3570679" y="1930510"/>
                  <a:pt x="3551626" y="1922502"/>
                  <a:pt x="3534799" y="1922502"/>
                </a:cubicBezTo>
                <a:close/>
                <a:moveTo>
                  <a:pt x="1914359" y="1777833"/>
                </a:moveTo>
                <a:cubicBezTo>
                  <a:pt x="1932704" y="1789766"/>
                  <a:pt x="1955734" y="1804343"/>
                  <a:pt x="1994309" y="1818972"/>
                </a:cubicBezTo>
                <a:cubicBezTo>
                  <a:pt x="1996560" y="1819836"/>
                  <a:pt x="1998758" y="1820726"/>
                  <a:pt x="2000878" y="1821694"/>
                </a:cubicBezTo>
                <a:cubicBezTo>
                  <a:pt x="1986877" y="1805338"/>
                  <a:pt x="1971646" y="1793037"/>
                  <a:pt x="1953117" y="1785579"/>
                </a:cubicBezTo>
                <a:cubicBezTo>
                  <a:pt x="1941524" y="1780921"/>
                  <a:pt x="1928648" y="1778330"/>
                  <a:pt x="1914333" y="1777833"/>
                </a:cubicBezTo>
                <a:close/>
                <a:moveTo>
                  <a:pt x="1505369" y="1600607"/>
                </a:moveTo>
                <a:cubicBezTo>
                  <a:pt x="1443476" y="1600607"/>
                  <a:pt x="1430496" y="1611049"/>
                  <a:pt x="1427827" y="1615027"/>
                </a:cubicBezTo>
                <a:cubicBezTo>
                  <a:pt x="1427120" y="1616100"/>
                  <a:pt x="1424948" y="1619345"/>
                  <a:pt x="1430731" y="1627798"/>
                </a:cubicBezTo>
                <a:cubicBezTo>
                  <a:pt x="1441775" y="1643945"/>
                  <a:pt x="1460539" y="1650828"/>
                  <a:pt x="1486474" y="1648211"/>
                </a:cubicBezTo>
                <a:cubicBezTo>
                  <a:pt x="1518323" y="1645018"/>
                  <a:pt x="1555040" y="1628452"/>
                  <a:pt x="1588067" y="1604978"/>
                </a:cubicBezTo>
                <a:cubicBezTo>
                  <a:pt x="1584744" y="1604664"/>
                  <a:pt x="1581446" y="1604376"/>
                  <a:pt x="1578175" y="1604114"/>
                </a:cubicBezTo>
                <a:cubicBezTo>
                  <a:pt x="1548445" y="1601602"/>
                  <a:pt x="1524552" y="1600607"/>
                  <a:pt x="1505369" y="1600607"/>
                </a:cubicBezTo>
                <a:close/>
                <a:moveTo>
                  <a:pt x="1627270" y="1593253"/>
                </a:moveTo>
                <a:cubicBezTo>
                  <a:pt x="1693900" y="1600947"/>
                  <a:pt x="1758698" y="1612253"/>
                  <a:pt x="1799079" y="1620837"/>
                </a:cubicBezTo>
                <a:cubicBezTo>
                  <a:pt x="1813943" y="1624003"/>
                  <a:pt x="1828049" y="1626594"/>
                  <a:pt x="1841632" y="1628819"/>
                </a:cubicBezTo>
                <a:cubicBezTo>
                  <a:pt x="1838858" y="1618691"/>
                  <a:pt x="1835612" y="1609374"/>
                  <a:pt x="1832498" y="1600345"/>
                </a:cubicBezTo>
                <a:cubicBezTo>
                  <a:pt x="1819204" y="1562032"/>
                  <a:pt x="1807741" y="1528927"/>
                  <a:pt x="1865028" y="1501971"/>
                </a:cubicBezTo>
                <a:cubicBezTo>
                  <a:pt x="1871283" y="1499014"/>
                  <a:pt x="1879212" y="1496345"/>
                  <a:pt x="1888476" y="1493832"/>
                </a:cubicBezTo>
                <a:cubicBezTo>
                  <a:pt x="1893580" y="1471064"/>
                  <a:pt x="1898919" y="1445600"/>
                  <a:pt x="1904440" y="1417729"/>
                </a:cubicBezTo>
                <a:cubicBezTo>
                  <a:pt x="1926947" y="1303626"/>
                  <a:pt x="1939640" y="1209884"/>
                  <a:pt x="1935321" y="1189759"/>
                </a:cubicBezTo>
                <a:cubicBezTo>
                  <a:pt x="1930820" y="1168718"/>
                  <a:pt x="1917578" y="1139669"/>
                  <a:pt x="1900803" y="1112217"/>
                </a:cubicBezTo>
                <a:cubicBezTo>
                  <a:pt x="1892114" y="1122266"/>
                  <a:pt x="1879526" y="1124909"/>
                  <a:pt x="1865316" y="1119335"/>
                </a:cubicBezTo>
                <a:cubicBezTo>
                  <a:pt x="1860239" y="1117346"/>
                  <a:pt x="1854952" y="1114258"/>
                  <a:pt x="1849718" y="1110411"/>
                </a:cubicBezTo>
                <a:cubicBezTo>
                  <a:pt x="1851288" y="1115802"/>
                  <a:pt x="1852623" y="1121324"/>
                  <a:pt x="1853696" y="1126950"/>
                </a:cubicBezTo>
                <a:cubicBezTo>
                  <a:pt x="1865787" y="1190806"/>
                  <a:pt x="1847206" y="1282507"/>
                  <a:pt x="1802716" y="1378500"/>
                </a:cubicBezTo>
                <a:cubicBezTo>
                  <a:pt x="1762309" y="1465725"/>
                  <a:pt x="1710283" y="1534422"/>
                  <a:pt x="1670190" y="1553500"/>
                </a:cubicBezTo>
                <a:cubicBezTo>
                  <a:pt x="1667468" y="1554809"/>
                  <a:pt x="1664589" y="1555960"/>
                  <a:pt x="1661580" y="1556981"/>
                </a:cubicBezTo>
                <a:cubicBezTo>
                  <a:pt x="1651583" y="1569595"/>
                  <a:pt x="1639937" y="1581843"/>
                  <a:pt x="1627244" y="1593253"/>
                </a:cubicBezTo>
                <a:close/>
                <a:moveTo>
                  <a:pt x="1884499" y="1511340"/>
                </a:moveTo>
                <a:cubicBezTo>
                  <a:pt x="1879631" y="1512884"/>
                  <a:pt x="1875339" y="1514507"/>
                  <a:pt x="1871728" y="1516208"/>
                </a:cubicBezTo>
                <a:cubicBezTo>
                  <a:pt x="1827238" y="1537144"/>
                  <a:pt x="1833964" y="1556536"/>
                  <a:pt x="1847363" y="1595190"/>
                </a:cubicBezTo>
                <a:cubicBezTo>
                  <a:pt x="1849744" y="1602047"/>
                  <a:pt x="1852361" y="1609583"/>
                  <a:pt x="1854769" y="1617618"/>
                </a:cubicBezTo>
                <a:cubicBezTo>
                  <a:pt x="1861547" y="1601366"/>
                  <a:pt x="1872094" y="1564858"/>
                  <a:pt x="1884499" y="1511340"/>
                </a:cubicBezTo>
                <a:close/>
                <a:moveTo>
                  <a:pt x="3580649" y="1481951"/>
                </a:moveTo>
                <a:cubicBezTo>
                  <a:pt x="3582612" y="1506944"/>
                  <a:pt x="3595436" y="1566298"/>
                  <a:pt x="3611635" y="1590584"/>
                </a:cubicBezTo>
                <a:cubicBezTo>
                  <a:pt x="3614226" y="1594483"/>
                  <a:pt x="3628855" y="1599770"/>
                  <a:pt x="3665651" y="1593960"/>
                </a:cubicBezTo>
                <a:cubicBezTo>
                  <a:pt x="3632545" y="1543530"/>
                  <a:pt x="3597084" y="1499537"/>
                  <a:pt x="3580649" y="1481977"/>
                </a:cubicBezTo>
                <a:close/>
                <a:moveTo>
                  <a:pt x="3765072" y="1459785"/>
                </a:moveTo>
                <a:cubicBezTo>
                  <a:pt x="3762219" y="1459785"/>
                  <a:pt x="3759471" y="1460177"/>
                  <a:pt x="3756880" y="1461093"/>
                </a:cubicBezTo>
                <a:cubicBezTo>
                  <a:pt x="3747145" y="1464469"/>
                  <a:pt x="3740419" y="1474414"/>
                  <a:pt x="3736939" y="1490718"/>
                </a:cubicBezTo>
                <a:cubicBezTo>
                  <a:pt x="3734374" y="1502678"/>
                  <a:pt x="3729846" y="1518668"/>
                  <a:pt x="3724115" y="1538924"/>
                </a:cubicBezTo>
                <a:cubicBezTo>
                  <a:pt x="3720294" y="1552454"/>
                  <a:pt x="3716054" y="1567345"/>
                  <a:pt x="3711789" y="1583309"/>
                </a:cubicBezTo>
                <a:cubicBezTo>
                  <a:pt x="3762193" y="1568313"/>
                  <a:pt x="3811707" y="1543006"/>
                  <a:pt x="3830812" y="1517412"/>
                </a:cubicBezTo>
                <a:cubicBezTo>
                  <a:pt x="3820343" y="1497836"/>
                  <a:pt x="3809142" y="1483076"/>
                  <a:pt x="3797261" y="1473158"/>
                </a:cubicBezTo>
                <a:cubicBezTo>
                  <a:pt x="3788520" y="1465882"/>
                  <a:pt x="3776142" y="1459785"/>
                  <a:pt x="3765098" y="1459785"/>
                </a:cubicBezTo>
                <a:close/>
                <a:moveTo>
                  <a:pt x="1604476" y="983040"/>
                </a:moveTo>
                <a:cubicBezTo>
                  <a:pt x="1573333" y="1007692"/>
                  <a:pt x="1543185" y="1034438"/>
                  <a:pt x="1544913" y="1046084"/>
                </a:cubicBezTo>
                <a:cubicBezTo>
                  <a:pt x="1545122" y="1047576"/>
                  <a:pt x="1546875" y="1048937"/>
                  <a:pt x="1550094" y="1050114"/>
                </a:cubicBezTo>
                <a:cubicBezTo>
                  <a:pt x="1556218" y="1052339"/>
                  <a:pt x="1565064" y="1054851"/>
                  <a:pt x="1575296" y="1057756"/>
                </a:cubicBezTo>
                <a:cubicBezTo>
                  <a:pt x="1633761" y="1074348"/>
                  <a:pt x="1742629" y="1105203"/>
                  <a:pt x="1778692" y="1200280"/>
                </a:cubicBezTo>
                <a:cubicBezTo>
                  <a:pt x="1810489" y="1284129"/>
                  <a:pt x="1767962" y="1362065"/>
                  <a:pt x="1726796" y="1437435"/>
                </a:cubicBezTo>
                <a:cubicBezTo>
                  <a:pt x="1712690" y="1463265"/>
                  <a:pt x="1699370" y="1487656"/>
                  <a:pt x="1688980" y="1512178"/>
                </a:cubicBezTo>
                <a:cubicBezTo>
                  <a:pt x="1686782" y="1517359"/>
                  <a:pt x="1684243" y="1522541"/>
                  <a:pt x="1681365" y="1527723"/>
                </a:cubicBezTo>
                <a:cubicBezTo>
                  <a:pt x="1715229" y="1500663"/>
                  <a:pt x="1756055" y="1441806"/>
                  <a:pt x="1788454" y="1371905"/>
                </a:cubicBezTo>
                <a:cubicBezTo>
                  <a:pt x="1830954" y="1280178"/>
                  <a:pt x="1849561" y="1189707"/>
                  <a:pt x="1838256" y="1129882"/>
                </a:cubicBezTo>
                <a:cubicBezTo>
                  <a:pt x="1829462" y="1083325"/>
                  <a:pt x="1800911" y="1044854"/>
                  <a:pt x="1755688" y="1018579"/>
                </a:cubicBezTo>
                <a:cubicBezTo>
                  <a:pt x="1713004" y="993770"/>
                  <a:pt x="1658178" y="981548"/>
                  <a:pt x="1604476" y="983040"/>
                </a:cubicBezTo>
                <a:close/>
                <a:moveTo>
                  <a:pt x="1947726" y="1175235"/>
                </a:moveTo>
                <a:cubicBezTo>
                  <a:pt x="1948956" y="1179239"/>
                  <a:pt x="1949977" y="1183007"/>
                  <a:pt x="1950710" y="1186488"/>
                </a:cubicBezTo>
                <a:cubicBezTo>
                  <a:pt x="1956415" y="1213103"/>
                  <a:pt x="1938566" y="1327258"/>
                  <a:pt x="1918337" y="1428563"/>
                </a:cubicBezTo>
                <a:cubicBezTo>
                  <a:pt x="1914097" y="1449787"/>
                  <a:pt x="1909779" y="1470384"/>
                  <a:pt x="1905487" y="1489776"/>
                </a:cubicBezTo>
                <a:cubicBezTo>
                  <a:pt x="1936080" y="1483207"/>
                  <a:pt x="1976095" y="1477947"/>
                  <a:pt x="2017575" y="1472477"/>
                </a:cubicBezTo>
                <a:cubicBezTo>
                  <a:pt x="2096007" y="1462166"/>
                  <a:pt x="2193622" y="1449316"/>
                  <a:pt x="2208932" y="1426339"/>
                </a:cubicBezTo>
                <a:cubicBezTo>
                  <a:pt x="2212674" y="1420712"/>
                  <a:pt x="2215972" y="1410192"/>
                  <a:pt x="2218746" y="1396191"/>
                </a:cubicBezTo>
                <a:cubicBezTo>
                  <a:pt x="2174204" y="1406214"/>
                  <a:pt x="2140601" y="1413385"/>
                  <a:pt x="2127438" y="1416028"/>
                </a:cubicBezTo>
                <a:cubicBezTo>
                  <a:pt x="2123250" y="1416865"/>
                  <a:pt x="2119142" y="1414196"/>
                  <a:pt x="2118226" y="1410009"/>
                </a:cubicBezTo>
                <a:cubicBezTo>
                  <a:pt x="2117310" y="1405821"/>
                  <a:pt x="2119901" y="1401660"/>
                  <a:pt x="2124062" y="1400666"/>
                </a:cubicBezTo>
                <a:cubicBezTo>
                  <a:pt x="2125292" y="1400378"/>
                  <a:pt x="2165097" y="1390773"/>
                  <a:pt x="2222200" y="1375150"/>
                </a:cubicBezTo>
                <a:cubicBezTo>
                  <a:pt x="2231517" y="1306479"/>
                  <a:pt x="2231517" y="1191408"/>
                  <a:pt x="2217280" y="1129803"/>
                </a:cubicBezTo>
                <a:cubicBezTo>
                  <a:pt x="2164128" y="1144144"/>
                  <a:pt x="2101869" y="1159062"/>
                  <a:pt x="2041416" y="1169713"/>
                </a:cubicBezTo>
                <a:cubicBezTo>
                  <a:pt x="1995696" y="1177773"/>
                  <a:pt x="1965967" y="1179684"/>
                  <a:pt x="1947700" y="1175182"/>
                </a:cubicBezTo>
                <a:close/>
                <a:moveTo>
                  <a:pt x="2232433" y="1125694"/>
                </a:moveTo>
                <a:cubicBezTo>
                  <a:pt x="2246434" y="1186200"/>
                  <a:pt x="2247978" y="1297529"/>
                  <a:pt x="2238740" y="1370596"/>
                </a:cubicBezTo>
                <a:cubicBezTo>
                  <a:pt x="2361662" y="1336444"/>
                  <a:pt x="2548414" y="1278529"/>
                  <a:pt x="2617765" y="1224958"/>
                </a:cubicBezTo>
                <a:cubicBezTo>
                  <a:pt x="2722001" y="1144406"/>
                  <a:pt x="2778241" y="948443"/>
                  <a:pt x="2778241" y="804977"/>
                </a:cubicBezTo>
                <a:lnTo>
                  <a:pt x="2778241" y="647432"/>
                </a:lnTo>
                <a:cubicBezTo>
                  <a:pt x="2777692" y="642014"/>
                  <a:pt x="2777142" y="636780"/>
                  <a:pt x="2776619" y="631651"/>
                </a:cubicBezTo>
                <a:cubicBezTo>
                  <a:pt x="2770966" y="576981"/>
                  <a:pt x="2768349" y="550287"/>
                  <a:pt x="2770678" y="540945"/>
                </a:cubicBezTo>
                <a:cubicBezTo>
                  <a:pt x="2772641" y="533146"/>
                  <a:pt x="2775284" y="525871"/>
                  <a:pt x="2778241" y="518517"/>
                </a:cubicBezTo>
                <a:lnTo>
                  <a:pt x="2778241" y="458089"/>
                </a:lnTo>
                <a:cubicBezTo>
                  <a:pt x="2778241" y="457147"/>
                  <a:pt x="2780099" y="381358"/>
                  <a:pt x="2786642" y="304129"/>
                </a:cubicBezTo>
                <a:cubicBezTo>
                  <a:pt x="2787218" y="297247"/>
                  <a:pt x="2787820" y="290626"/>
                  <a:pt x="2788421" y="284292"/>
                </a:cubicBezTo>
                <a:cubicBezTo>
                  <a:pt x="2786354" y="261917"/>
                  <a:pt x="2785909" y="238259"/>
                  <a:pt x="2789154" y="213423"/>
                </a:cubicBezTo>
                <a:lnTo>
                  <a:pt x="2790751" y="201149"/>
                </a:lnTo>
                <a:cubicBezTo>
                  <a:pt x="2801088" y="122377"/>
                  <a:pt x="2810038" y="54281"/>
                  <a:pt x="2790384" y="17303"/>
                </a:cubicBezTo>
                <a:cubicBezTo>
                  <a:pt x="2786459" y="23060"/>
                  <a:pt x="2781853" y="37532"/>
                  <a:pt x="2777665" y="54334"/>
                </a:cubicBezTo>
                <a:cubicBezTo>
                  <a:pt x="2779105" y="77128"/>
                  <a:pt x="2776880" y="102984"/>
                  <a:pt x="2770887" y="123371"/>
                </a:cubicBezTo>
                <a:cubicBezTo>
                  <a:pt x="2768009" y="133159"/>
                  <a:pt x="2765549" y="141612"/>
                  <a:pt x="2757645" y="140905"/>
                </a:cubicBezTo>
                <a:cubicBezTo>
                  <a:pt x="2755996" y="140748"/>
                  <a:pt x="2750605" y="139675"/>
                  <a:pt x="2749768" y="131981"/>
                </a:cubicBezTo>
                <a:cubicBezTo>
                  <a:pt x="2748773" y="122717"/>
                  <a:pt x="2752961" y="92202"/>
                  <a:pt x="2759085" y="63964"/>
                </a:cubicBezTo>
                <a:cubicBezTo>
                  <a:pt x="2760027" y="59672"/>
                  <a:pt x="2760943" y="55668"/>
                  <a:pt x="2761858" y="51926"/>
                </a:cubicBezTo>
                <a:cubicBezTo>
                  <a:pt x="2760341" y="34601"/>
                  <a:pt x="2756729" y="21307"/>
                  <a:pt x="2753170" y="16779"/>
                </a:cubicBezTo>
                <a:cubicBezTo>
                  <a:pt x="2752123" y="18166"/>
                  <a:pt x="2750396" y="21045"/>
                  <a:pt x="2748355" y="26750"/>
                </a:cubicBezTo>
                <a:cubicBezTo>
                  <a:pt x="2732836" y="70219"/>
                  <a:pt x="2718023" y="120178"/>
                  <a:pt x="2711926" y="158544"/>
                </a:cubicBezTo>
                <a:cubicBezTo>
                  <a:pt x="2717186" y="158073"/>
                  <a:pt x="2722289" y="158858"/>
                  <a:pt x="2727052" y="161632"/>
                </a:cubicBezTo>
                <a:cubicBezTo>
                  <a:pt x="2740242" y="169326"/>
                  <a:pt x="2746549" y="189922"/>
                  <a:pt x="2748800" y="232711"/>
                </a:cubicBezTo>
                <a:cubicBezTo>
                  <a:pt x="2750291" y="260870"/>
                  <a:pt x="2753406" y="286831"/>
                  <a:pt x="2756703" y="307165"/>
                </a:cubicBezTo>
                <a:cubicBezTo>
                  <a:pt x="2767250" y="329881"/>
                  <a:pt x="2772798" y="345295"/>
                  <a:pt x="2771044" y="354089"/>
                </a:cubicBezTo>
                <a:cubicBezTo>
                  <a:pt x="2769186" y="363405"/>
                  <a:pt x="2762905" y="363693"/>
                  <a:pt x="2761021" y="363536"/>
                </a:cubicBezTo>
                <a:cubicBezTo>
                  <a:pt x="2755892" y="363170"/>
                  <a:pt x="2750579" y="362777"/>
                  <a:pt x="2742754" y="319099"/>
                </a:cubicBezTo>
                <a:cubicBezTo>
                  <a:pt x="2742336" y="316717"/>
                  <a:pt x="2741917" y="314310"/>
                  <a:pt x="2741498" y="311850"/>
                </a:cubicBezTo>
                <a:cubicBezTo>
                  <a:pt x="2736369" y="300884"/>
                  <a:pt x="2730690" y="289396"/>
                  <a:pt x="2725927" y="279765"/>
                </a:cubicBezTo>
                <a:cubicBezTo>
                  <a:pt x="2713705" y="255086"/>
                  <a:pt x="2701065" y="229570"/>
                  <a:pt x="2696066" y="212952"/>
                </a:cubicBezTo>
                <a:cubicBezTo>
                  <a:pt x="2693580" y="204708"/>
                  <a:pt x="2692900" y="194057"/>
                  <a:pt x="2693528" y="181966"/>
                </a:cubicBezTo>
                <a:cubicBezTo>
                  <a:pt x="2675366" y="196805"/>
                  <a:pt x="2661312" y="276598"/>
                  <a:pt x="2674136" y="460183"/>
                </a:cubicBezTo>
                <a:cubicBezTo>
                  <a:pt x="2680233" y="547723"/>
                  <a:pt x="2652205" y="677946"/>
                  <a:pt x="2627631" y="771793"/>
                </a:cubicBezTo>
                <a:cubicBezTo>
                  <a:pt x="2599629" y="878699"/>
                  <a:pt x="2566236" y="975241"/>
                  <a:pt x="2552889" y="1003819"/>
                </a:cubicBezTo>
                <a:cubicBezTo>
                  <a:pt x="2531821" y="1048963"/>
                  <a:pt x="2450432" y="1066628"/>
                  <a:pt x="2390999" y="1079556"/>
                </a:cubicBezTo>
                <a:cubicBezTo>
                  <a:pt x="2371711" y="1083743"/>
                  <a:pt x="2355067" y="1087355"/>
                  <a:pt x="2345018" y="1091019"/>
                </a:cubicBezTo>
                <a:cubicBezTo>
                  <a:pt x="2324971" y="1098320"/>
                  <a:pt x="2283779" y="1111484"/>
                  <a:pt x="2232407" y="1125694"/>
                </a:cubicBezTo>
                <a:close/>
                <a:moveTo>
                  <a:pt x="1453866" y="1241917"/>
                </a:moveTo>
                <a:cubicBezTo>
                  <a:pt x="1445806" y="1250186"/>
                  <a:pt x="1427905" y="1280884"/>
                  <a:pt x="1404404" y="1342385"/>
                </a:cubicBezTo>
                <a:cubicBezTo>
                  <a:pt x="1401787" y="1349241"/>
                  <a:pt x="1399301" y="1355941"/>
                  <a:pt x="1396998" y="1362405"/>
                </a:cubicBezTo>
                <a:cubicBezTo>
                  <a:pt x="1427486" y="1309358"/>
                  <a:pt x="1456902" y="1257043"/>
                  <a:pt x="1453892" y="1241917"/>
                </a:cubicBezTo>
                <a:close/>
                <a:moveTo>
                  <a:pt x="2792844" y="841144"/>
                </a:moveTo>
                <a:cubicBezTo>
                  <a:pt x="2784339" y="983589"/>
                  <a:pt x="2726947" y="1160449"/>
                  <a:pt x="2627369" y="1237415"/>
                </a:cubicBezTo>
                <a:cubicBezTo>
                  <a:pt x="2585549" y="1269736"/>
                  <a:pt x="2504735" y="1302946"/>
                  <a:pt x="2420074" y="1331838"/>
                </a:cubicBezTo>
                <a:cubicBezTo>
                  <a:pt x="2525174" y="1304830"/>
                  <a:pt x="2624517" y="1275912"/>
                  <a:pt x="2659454" y="1255944"/>
                </a:cubicBezTo>
                <a:cubicBezTo>
                  <a:pt x="2712842" y="1225456"/>
                  <a:pt x="2716374" y="1214412"/>
                  <a:pt x="2736028" y="1153173"/>
                </a:cubicBezTo>
                <a:cubicBezTo>
                  <a:pt x="2743801" y="1128939"/>
                  <a:pt x="2754452" y="1095729"/>
                  <a:pt x="2771725" y="1050952"/>
                </a:cubicBezTo>
                <a:cubicBezTo>
                  <a:pt x="2791431" y="999894"/>
                  <a:pt x="2795357" y="921513"/>
                  <a:pt x="2792871" y="841144"/>
                </a:cubicBezTo>
                <a:close/>
                <a:moveTo>
                  <a:pt x="3253416" y="1211559"/>
                </a:moveTo>
                <a:cubicBezTo>
                  <a:pt x="3251243" y="1212920"/>
                  <a:pt x="3248417" y="1214883"/>
                  <a:pt x="3244753" y="1217735"/>
                </a:cubicBezTo>
                <a:cubicBezTo>
                  <a:pt x="3223477" y="1234275"/>
                  <a:pt x="3212747" y="1258587"/>
                  <a:pt x="3204896" y="1291693"/>
                </a:cubicBezTo>
                <a:cubicBezTo>
                  <a:pt x="3223817" y="1266491"/>
                  <a:pt x="3247344" y="1228334"/>
                  <a:pt x="3253416" y="1211559"/>
                </a:cubicBezTo>
                <a:close/>
                <a:moveTo>
                  <a:pt x="3371784" y="1168771"/>
                </a:moveTo>
                <a:cubicBezTo>
                  <a:pt x="3365111" y="1181725"/>
                  <a:pt x="3360374" y="1193449"/>
                  <a:pt x="3363095" y="1201693"/>
                </a:cubicBezTo>
                <a:cubicBezTo>
                  <a:pt x="3364849" y="1206953"/>
                  <a:pt x="3369821" y="1211428"/>
                  <a:pt x="3378327" y="1215354"/>
                </a:cubicBezTo>
                <a:cubicBezTo>
                  <a:pt x="3391857" y="1221582"/>
                  <a:pt x="3420958" y="1220379"/>
                  <a:pt x="3454718" y="1216767"/>
                </a:cubicBezTo>
                <a:cubicBezTo>
                  <a:pt x="3420016" y="1205121"/>
                  <a:pt x="3388638" y="1187718"/>
                  <a:pt x="3371784" y="1168771"/>
                </a:cubicBezTo>
                <a:close/>
                <a:moveTo>
                  <a:pt x="3379818" y="1153775"/>
                </a:moveTo>
                <a:cubicBezTo>
                  <a:pt x="3380289" y="1154377"/>
                  <a:pt x="3380760" y="1154979"/>
                  <a:pt x="3381232" y="1155555"/>
                </a:cubicBezTo>
                <a:cubicBezTo>
                  <a:pt x="3400388" y="1179919"/>
                  <a:pt x="3449484" y="1202530"/>
                  <a:pt x="3496616" y="1211611"/>
                </a:cubicBezTo>
                <a:cubicBezTo>
                  <a:pt x="3500071" y="1211167"/>
                  <a:pt x="3503499" y="1210695"/>
                  <a:pt x="3506954" y="1210251"/>
                </a:cubicBezTo>
                <a:cubicBezTo>
                  <a:pt x="3535139" y="1206482"/>
                  <a:pt x="3563717" y="1202687"/>
                  <a:pt x="3589495" y="1200908"/>
                </a:cubicBezTo>
                <a:cubicBezTo>
                  <a:pt x="3591117" y="1199311"/>
                  <a:pt x="3592583" y="1197532"/>
                  <a:pt x="3593839" y="1195595"/>
                </a:cubicBezTo>
                <a:cubicBezTo>
                  <a:pt x="3612394" y="1166729"/>
                  <a:pt x="3617942" y="1139303"/>
                  <a:pt x="3621580" y="1121167"/>
                </a:cubicBezTo>
                <a:cubicBezTo>
                  <a:pt x="3624616" y="1106067"/>
                  <a:pt x="3627023" y="1094133"/>
                  <a:pt x="3637962" y="1094133"/>
                </a:cubicBezTo>
                <a:cubicBezTo>
                  <a:pt x="3638564" y="1094133"/>
                  <a:pt x="3639428" y="1094133"/>
                  <a:pt x="3640553" y="1094185"/>
                </a:cubicBezTo>
                <a:cubicBezTo>
                  <a:pt x="3687320" y="1095625"/>
                  <a:pt x="3776194" y="1083168"/>
                  <a:pt x="3846592" y="983459"/>
                </a:cubicBezTo>
                <a:cubicBezTo>
                  <a:pt x="3902440" y="904320"/>
                  <a:pt x="3894013" y="889874"/>
                  <a:pt x="3885848" y="875872"/>
                </a:cubicBezTo>
                <a:cubicBezTo>
                  <a:pt x="3881032" y="867629"/>
                  <a:pt x="3875039" y="857344"/>
                  <a:pt x="3879357" y="838658"/>
                </a:cubicBezTo>
                <a:cubicBezTo>
                  <a:pt x="3884461" y="816544"/>
                  <a:pt x="3895478" y="794771"/>
                  <a:pt x="3904324" y="777236"/>
                </a:cubicBezTo>
                <a:cubicBezTo>
                  <a:pt x="3909113" y="767763"/>
                  <a:pt x="3915446" y="755201"/>
                  <a:pt x="3916572" y="749574"/>
                </a:cubicBezTo>
                <a:cubicBezTo>
                  <a:pt x="3911913" y="750360"/>
                  <a:pt x="3904638" y="756039"/>
                  <a:pt x="3899587" y="759964"/>
                </a:cubicBezTo>
                <a:cubicBezTo>
                  <a:pt x="3890794" y="766821"/>
                  <a:pt x="3882472" y="773285"/>
                  <a:pt x="3874045" y="769804"/>
                </a:cubicBezTo>
                <a:cubicBezTo>
                  <a:pt x="3866220" y="766559"/>
                  <a:pt x="3865016" y="756928"/>
                  <a:pt x="3864623" y="753762"/>
                </a:cubicBezTo>
                <a:cubicBezTo>
                  <a:pt x="3862923" y="740284"/>
                  <a:pt x="3864126" y="725812"/>
                  <a:pt x="3865095" y="714192"/>
                </a:cubicBezTo>
                <a:cubicBezTo>
                  <a:pt x="3865095" y="713983"/>
                  <a:pt x="3865121" y="713773"/>
                  <a:pt x="3865147" y="713564"/>
                </a:cubicBezTo>
                <a:cubicBezTo>
                  <a:pt x="3859834" y="722619"/>
                  <a:pt x="3853109" y="732171"/>
                  <a:pt x="3842588" y="731491"/>
                </a:cubicBezTo>
                <a:cubicBezTo>
                  <a:pt x="3832146" y="730810"/>
                  <a:pt x="3823589" y="720604"/>
                  <a:pt x="3814010" y="697365"/>
                </a:cubicBezTo>
                <a:cubicBezTo>
                  <a:pt x="3788756" y="636021"/>
                  <a:pt x="3722623" y="545629"/>
                  <a:pt x="3701713" y="543876"/>
                </a:cubicBezTo>
                <a:cubicBezTo>
                  <a:pt x="3700954" y="543797"/>
                  <a:pt x="3700823" y="543797"/>
                  <a:pt x="3700300" y="544635"/>
                </a:cubicBezTo>
                <a:cubicBezTo>
                  <a:pt x="3695589" y="552172"/>
                  <a:pt x="3692632" y="559944"/>
                  <a:pt x="3690041" y="566801"/>
                </a:cubicBezTo>
                <a:cubicBezTo>
                  <a:pt x="3685854" y="577845"/>
                  <a:pt x="3681902" y="588261"/>
                  <a:pt x="3671801" y="592422"/>
                </a:cubicBezTo>
                <a:cubicBezTo>
                  <a:pt x="3663714" y="595745"/>
                  <a:pt x="3653665" y="594332"/>
                  <a:pt x="3639271" y="587790"/>
                </a:cubicBezTo>
                <a:lnTo>
                  <a:pt x="3634194" y="585487"/>
                </a:lnTo>
                <a:cubicBezTo>
                  <a:pt x="3612316" y="575516"/>
                  <a:pt x="3568349" y="555522"/>
                  <a:pt x="3555186" y="554867"/>
                </a:cubicBezTo>
                <a:cubicBezTo>
                  <a:pt x="3552909" y="570962"/>
                  <a:pt x="3534668" y="581195"/>
                  <a:pt x="3507399" y="581195"/>
                </a:cubicBezTo>
                <a:cubicBezTo>
                  <a:pt x="3498893" y="581195"/>
                  <a:pt x="3490310" y="577191"/>
                  <a:pt x="3482746" y="573658"/>
                </a:cubicBezTo>
                <a:cubicBezTo>
                  <a:pt x="3478140" y="571512"/>
                  <a:pt x="3469556" y="567481"/>
                  <a:pt x="3467620" y="568711"/>
                </a:cubicBezTo>
                <a:cubicBezTo>
                  <a:pt x="3467489" y="568790"/>
                  <a:pt x="3464139" y="571119"/>
                  <a:pt x="3464139" y="587920"/>
                </a:cubicBezTo>
                <a:cubicBezTo>
                  <a:pt x="3464139" y="611631"/>
                  <a:pt x="3473063" y="641831"/>
                  <a:pt x="3487718" y="669598"/>
                </a:cubicBezTo>
                <a:cubicBezTo>
                  <a:pt x="3525142" y="638429"/>
                  <a:pt x="3562775" y="625553"/>
                  <a:pt x="3599885" y="631258"/>
                </a:cubicBezTo>
                <a:cubicBezTo>
                  <a:pt x="3655653" y="639842"/>
                  <a:pt x="3725345" y="694355"/>
                  <a:pt x="3769338" y="763837"/>
                </a:cubicBezTo>
                <a:cubicBezTo>
                  <a:pt x="3809613" y="827457"/>
                  <a:pt x="3822568" y="893590"/>
                  <a:pt x="3805793" y="950039"/>
                </a:cubicBezTo>
                <a:cubicBezTo>
                  <a:pt x="3791399" y="998507"/>
                  <a:pt x="3769992" y="1026640"/>
                  <a:pt x="3742225" y="1033679"/>
                </a:cubicBezTo>
                <a:cubicBezTo>
                  <a:pt x="3705351" y="1043022"/>
                  <a:pt x="3671644" y="1011670"/>
                  <a:pt x="3665258" y="1005285"/>
                </a:cubicBezTo>
                <a:cubicBezTo>
                  <a:pt x="3657328" y="997329"/>
                  <a:pt x="3665703" y="987541"/>
                  <a:pt x="3675438" y="976183"/>
                </a:cubicBezTo>
                <a:cubicBezTo>
                  <a:pt x="3687058" y="962627"/>
                  <a:pt x="3702943" y="944046"/>
                  <a:pt x="3699280" y="927585"/>
                </a:cubicBezTo>
                <a:cubicBezTo>
                  <a:pt x="3697840" y="921147"/>
                  <a:pt x="3695563" y="916986"/>
                  <a:pt x="3692972" y="916149"/>
                </a:cubicBezTo>
                <a:cubicBezTo>
                  <a:pt x="3689413" y="914997"/>
                  <a:pt x="3682949" y="918713"/>
                  <a:pt x="3679730" y="921566"/>
                </a:cubicBezTo>
                <a:cubicBezTo>
                  <a:pt x="3677139" y="923843"/>
                  <a:pt x="3673371" y="924209"/>
                  <a:pt x="3670414" y="922429"/>
                </a:cubicBezTo>
                <a:cubicBezTo>
                  <a:pt x="3667456" y="920650"/>
                  <a:pt x="3666017" y="917143"/>
                  <a:pt x="3666854" y="913819"/>
                </a:cubicBezTo>
                <a:cubicBezTo>
                  <a:pt x="3667011" y="913217"/>
                  <a:pt x="3670492" y="899452"/>
                  <a:pt x="3677584" y="887858"/>
                </a:cubicBezTo>
                <a:cubicBezTo>
                  <a:pt x="3676171" y="886628"/>
                  <a:pt x="3673947" y="884980"/>
                  <a:pt x="3672167" y="883671"/>
                </a:cubicBezTo>
                <a:cubicBezTo>
                  <a:pt x="3661385" y="875742"/>
                  <a:pt x="3643380" y="862473"/>
                  <a:pt x="3640841" y="834759"/>
                </a:cubicBezTo>
                <a:cubicBezTo>
                  <a:pt x="3638564" y="809871"/>
                  <a:pt x="3640449" y="803381"/>
                  <a:pt x="3645473" y="798304"/>
                </a:cubicBezTo>
                <a:cubicBezTo>
                  <a:pt x="3645526" y="797963"/>
                  <a:pt x="3645578" y="797335"/>
                  <a:pt x="3645604" y="796315"/>
                </a:cubicBezTo>
                <a:cubicBezTo>
                  <a:pt x="3643327" y="791970"/>
                  <a:pt x="3623490" y="784957"/>
                  <a:pt x="3607500" y="779304"/>
                </a:cubicBezTo>
                <a:cubicBezTo>
                  <a:pt x="3590725" y="773363"/>
                  <a:pt x="3569815" y="765957"/>
                  <a:pt x="3547884" y="755725"/>
                </a:cubicBezTo>
                <a:cubicBezTo>
                  <a:pt x="3523232" y="744236"/>
                  <a:pt x="3501039" y="721232"/>
                  <a:pt x="3483871" y="694329"/>
                </a:cubicBezTo>
                <a:cubicBezTo>
                  <a:pt x="3443151" y="733375"/>
                  <a:pt x="3412453" y="785559"/>
                  <a:pt x="3398059" y="810002"/>
                </a:cubicBezTo>
                <a:cubicBezTo>
                  <a:pt x="3364613" y="866844"/>
                  <a:pt x="3353779" y="941874"/>
                  <a:pt x="3369088" y="1010728"/>
                </a:cubicBezTo>
                <a:cubicBezTo>
                  <a:pt x="3373878" y="1032292"/>
                  <a:pt x="3390365" y="1051318"/>
                  <a:pt x="3415541" y="1064246"/>
                </a:cubicBezTo>
                <a:cubicBezTo>
                  <a:pt x="3425276" y="1069245"/>
                  <a:pt x="3435823" y="1073170"/>
                  <a:pt x="3446788" y="1075971"/>
                </a:cubicBezTo>
                <a:cubicBezTo>
                  <a:pt x="3460083" y="1073668"/>
                  <a:pt x="3474686" y="1071810"/>
                  <a:pt x="3489838" y="1069899"/>
                </a:cubicBezTo>
                <a:cubicBezTo>
                  <a:pt x="3523048" y="1065712"/>
                  <a:pt x="3559268" y="1061132"/>
                  <a:pt x="3586433" y="1050533"/>
                </a:cubicBezTo>
                <a:cubicBezTo>
                  <a:pt x="3599885" y="1042996"/>
                  <a:pt x="3610457" y="1035930"/>
                  <a:pt x="3618361" y="1030094"/>
                </a:cubicBezTo>
                <a:cubicBezTo>
                  <a:pt x="3638643" y="1007980"/>
                  <a:pt x="3641783" y="1009184"/>
                  <a:pt x="3645735" y="1010650"/>
                </a:cubicBezTo>
                <a:cubicBezTo>
                  <a:pt x="3648744" y="1011775"/>
                  <a:pt x="3650838" y="1014758"/>
                  <a:pt x="3650917" y="1017977"/>
                </a:cubicBezTo>
                <a:cubicBezTo>
                  <a:pt x="3650969" y="1020019"/>
                  <a:pt x="3651074" y="1025226"/>
                  <a:pt x="3629091" y="1041661"/>
                </a:cubicBezTo>
                <a:cubicBezTo>
                  <a:pt x="3620062" y="1051528"/>
                  <a:pt x="3607683" y="1058934"/>
                  <a:pt x="3593290" y="1064691"/>
                </a:cubicBezTo>
                <a:cubicBezTo>
                  <a:pt x="3581722" y="1071155"/>
                  <a:pt x="3567957" y="1078038"/>
                  <a:pt x="3551914" y="1084869"/>
                </a:cubicBezTo>
                <a:cubicBezTo>
                  <a:pt x="3520824" y="1098058"/>
                  <a:pt x="3481935" y="1100283"/>
                  <a:pt x="3446474" y="1092039"/>
                </a:cubicBezTo>
                <a:cubicBezTo>
                  <a:pt x="3420932" y="1096724"/>
                  <a:pt x="3400833" y="1103345"/>
                  <a:pt x="3397169" y="1115279"/>
                </a:cubicBezTo>
                <a:cubicBezTo>
                  <a:pt x="3392956" y="1128939"/>
                  <a:pt x="3386178" y="1142025"/>
                  <a:pt x="3379818" y="1153801"/>
                </a:cubicBezTo>
                <a:close/>
                <a:moveTo>
                  <a:pt x="2108150" y="1086125"/>
                </a:moveTo>
                <a:cubicBezTo>
                  <a:pt x="2094568" y="1086125"/>
                  <a:pt x="2080279" y="1086491"/>
                  <a:pt x="2065702" y="1087329"/>
                </a:cubicBezTo>
                <a:cubicBezTo>
                  <a:pt x="1988342" y="1091699"/>
                  <a:pt x="1955132" y="1105936"/>
                  <a:pt x="1950186" y="1116796"/>
                </a:cubicBezTo>
                <a:cubicBezTo>
                  <a:pt x="1943879" y="1130667"/>
                  <a:pt x="1936028" y="1147939"/>
                  <a:pt x="1941288" y="1154717"/>
                </a:cubicBezTo>
                <a:cubicBezTo>
                  <a:pt x="1946496" y="1161443"/>
                  <a:pt x="1967642" y="1166834"/>
                  <a:pt x="2038694" y="1154298"/>
                </a:cubicBezTo>
                <a:cubicBezTo>
                  <a:pt x="2098677" y="1143700"/>
                  <a:pt x="2160412" y="1128913"/>
                  <a:pt x="2213119" y="1114703"/>
                </a:cubicBezTo>
                <a:cubicBezTo>
                  <a:pt x="2207545" y="1097718"/>
                  <a:pt x="2202547" y="1095127"/>
                  <a:pt x="2201578" y="1094787"/>
                </a:cubicBezTo>
                <a:cubicBezTo>
                  <a:pt x="2188336" y="1089972"/>
                  <a:pt x="2152038" y="1086125"/>
                  <a:pt x="2108150" y="1086125"/>
                </a:cubicBezTo>
                <a:close/>
                <a:moveTo>
                  <a:pt x="1818078" y="1031743"/>
                </a:moveTo>
                <a:cubicBezTo>
                  <a:pt x="1816587" y="1031743"/>
                  <a:pt x="1816063" y="1032057"/>
                  <a:pt x="1816063" y="1032057"/>
                </a:cubicBezTo>
                <a:cubicBezTo>
                  <a:pt x="1815566" y="1032790"/>
                  <a:pt x="1814755" y="1038861"/>
                  <a:pt x="1821428" y="1052313"/>
                </a:cubicBezTo>
                <a:cubicBezTo>
                  <a:pt x="1833964" y="1077489"/>
                  <a:pt x="1861233" y="1106040"/>
                  <a:pt x="1878951" y="1106564"/>
                </a:cubicBezTo>
                <a:cubicBezTo>
                  <a:pt x="1882248" y="1106668"/>
                  <a:pt x="1887089" y="1105910"/>
                  <a:pt x="1891381" y="1098451"/>
                </a:cubicBezTo>
                <a:lnTo>
                  <a:pt x="1891643" y="1097980"/>
                </a:lnTo>
                <a:cubicBezTo>
                  <a:pt x="1868116" y="1062912"/>
                  <a:pt x="1840009" y="1033549"/>
                  <a:pt x="1819177" y="1031795"/>
                </a:cubicBezTo>
                <a:cubicBezTo>
                  <a:pt x="1818759" y="1031769"/>
                  <a:pt x="1818392" y="1031743"/>
                  <a:pt x="1818052" y="1031743"/>
                </a:cubicBezTo>
                <a:close/>
                <a:moveTo>
                  <a:pt x="1818157" y="1016014"/>
                </a:moveTo>
                <a:cubicBezTo>
                  <a:pt x="1818916" y="1016014"/>
                  <a:pt x="1819701" y="1016041"/>
                  <a:pt x="1820486" y="1016119"/>
                </a:cubicBezTo>
                <a:cubicBezTo>
                  <a:pt x="1845452" y="1018213"/>
                  <a:pt x="1875025" y="1047445"/>
                  <a:pt x="1899782" y="1082723"/>
                </a:cubicBezTo>
                <a:cubicBezTo>
                  <a:pt x="1917316" y="1048047"/>
                  <a:pt x="1936237" y="999239"/>
                  <a:pt x="1947595" y="958466"/>
                </a:cubicBezTo>
                <a:cubicBezTo>
                  <a:pt x="1920116" y="934128"/>
                  <a:pt x="1918913" y="910810"/>
                  <a:pt x="1920221" y="900080"/>
                </a:cubicBezTo>
                <a:cubicBezTo>
                  <a:pt x="1922236" y="883854"/>
                  <a:pt x="1932547" y="870534"/>
                  <a:pt x="1945318" y="867707"/>
                </a:cubicBezTo>
                <a:cubicBezTo>
                  <a:pt x="1954452" y="865692"/>
                  <a:pt x="1963036" y="869513"/>
                  <a:pt x="1968322" y="877966"/>
                </a:cubicBezTo>
                <a:cubicBezTo>
                  <a:pt x="1976801" y="891522"/>
                  <a:pt x="1973870" y="920048"/>
                  <a:pt x="1965548" y="952866"/>
                </a:cubicBezTo>
                <a:cubicBezTo>
                  <a:pt x="1972457" y="957995"/>
                  <a:pt x="1980936" y="963229"/>
                  <a:pt x="1991300" y="968411"/>
                </a:cubicBezTo>
                <a:cubicBezTo>
                  <a:pt x="2035266" y="990394"/>
                  <a:pt x="2074914" y="995183"/>
                  <a:pt x="2109171" y="982647"/>
                </a:cubicBezTo>
                <a:cubicBezTo>
                  <a:pt x="2147981" y="968437"/>
                  <a:pt x="2180066" y="932322"/>
                  <a:pt x="2204483" y="875323"/>
                </a:cubicBezTo>
                <a:cubicBezTo>
                  <a:pt x="2249967" y="769124"/>
                  <a:pt x="2223849" y="571328"/>
                  <a:pt x="2204091" y="492189"/>
                </a:cubicBezTo>
                <a:cubicBezTo>
                  <a:pt x="2199694" y="474603"/>
                  <a:pt x="2193361" y="459215"/>
                  <a:pt x="2184934" y="445999"/>
                </a:cubicBezTo>
                <a:cubicBezTo>
                  <a:pt x="2182448" y="447072"/>
                  <a:pt x="2179857" y="448119"/>
                  <a:pt x="2177135" y="449139"/>
                </a:cubicBezTo>
                <a:cubicBezTo>
                  <a:pt x="2140209" y="462983"/>
                  <a:pt x="2110950" y="466961"/>
                  <a:pt x="2089569" y="469866"/>
                </a:cubicBezTo>
                <a:cubicBezTo>
                  <a:pt x="2057641" y="474210"/>
                  <a:pt x="2045682" y="475833"/>
                  <a:pt x="2040238" y="499517"/>
                </a:cubicBezTo>
                <a:cubicBezTo>
                  <a:pt x="2037438" y="511660"/>
                  <a:pt x="2036574" y="521238"/>
                  <a:pt x="2035868" y="528932"/>
                </a:cubicBezTo>
                <a:cubicBezTo>
                  <a:pt x="2033539" y="554841"/>
                  <a:pt x="2030477" y="564419"/>
                  <a:pt x="1986066" y="576248"/>
                </a:cubicBezTo>
                <a:cubicBezTo>
                  <a:pt x="1957514" y="583864"/>
                  <a:pt x="1947229" y="618304"/>
                  <a:pt x="1939744" y="643428"/>
                </a:cubicBezTo>
                <a:cubicBezTo>
                  <a:pt x="1934589" y="660700"/>
                  <a:pt x="1930872" y="673183"/>
                  <a:pt x="1921896" y="677056"/>
                </a:cubicBezTo>
                <a:cubicBezTo>
                  <a:pt x="1919201" y="678234"/>
                  <a:pt x="1914882" y="679072"/>
                  <a:pt x="1909622" y="676428"/>
                </a:cubicBezTo>
                <a:cubicBezTo>
                  <a:pt x="1900907" y="672058"/>
                  <a:pt x="1891198" y="659784"/>
                  <a:pt x="1879971" y="645574"/>
                </a:cubicBezTo>
                <a:cubicBezTo>
                  <a:pt x="1866336" y="628301"/>
                  <a:pt x="1847677" y="604696"/>
                  <a:pt x="1836057" y="605481"/>
                </a:cubicBezTo>
                <a:cubicBezTo>
                  <a:pt x="1832812" y="605716"/>
                  <a:pt x="1829646" y="608464"/>
                  <a:pt x="1826610" y="613646"/>
                </a:cubicBezTo>
                <a:cubicBezTo>
                  <a:pt x="1811405" y="639685"/>
                  <a:pt x="1822239" y="670121"/>
                  <a:pt x="1831818" y="696946"/>
                </a:cubicBezTo>
                <a:cubicBezTo>
                  <a:pt x="1837366" y="712544"/>
                  <a:pt x="1842626" y="727251"/>
                  <a:pt x="1842626" y="740284"/>
                </a:cubicBezTo>
                <a:cubicBezTo>
                  <a:pt x="1842626" y="746251"/>
                  <a:pt x="1843123" y="752898"/>
                  <a:pt x="1843647" y="759938"/>
                </a:cubicBezTo>
                <a:cubicBezTo>
                  <a:pt x="1845348" y="782758"/>
                  <a:pt x="1847127" y="806338"/>
                  <a:pt x="1833231" y="819188"/>
                </a:cubicBezTo>
                <a:cubicBezTo>
                  <a:pt x="1825615" y="826227"/>
                  <a:pt x="1814414" y="828661"/>
                  <a:pt x="1799969" y="826437"/>
                </a:cubicBezTo>
                <a:cubicBezTo>
                  <a:pt x="1771992" y="822119"/>
                  <a:pt x="1740091" y="798408"/>
                  <a:pt x="1718736" y="765983"/>
                </a:cubicBezTo>
                <a:cubicBezTo>
                  <a:pt x="1690393" y="722985"/>
                  <a:pt x="1682516" y="669415"/>
                  <a:pt x="1696517" y="615138"/>
                </a:cubicBezTo>
                <a:cubicBezTo>
                  <a:pt x="1724964" y="504961"/>
                  <a:pt x="1822318" y="386592"/>
                  <a:pt x="1975755" y="370419"/>
                </a:cubicBezTo>
                <a:cubicBezTo>
                  <a:pt x="2081378" y="359296"/>
                  <a:pt x="2151253" y="377066"/>
                  <a:pt x="2190011" y="425952"/>
                </a:cubicBezTo>
                <a:cubicBezTo>
                  <a:pt x="2210502" y="414594"/>
                  <a:pt x="2222881" y="399520"/>
                  <a:pt x="2226911" y="380939"/>
                </a:cubicBezTo>
                <a:cubicBezTo>
                  <a:pt x="2232328" y="355973"/>
                  <a:pt x="2220735" y="331216"/>
                  <a:pt x="2213617" y="324097"/>
                </a:cubicBezTo>
                <a:cubicBezTo>
                  <a:pt x="2209639" y="320120"/>
                  <a:pt x="2204091" y="320591"/>
                  <a:pt x="2185562" y="322920"/>
                </a:cubicBezTo>
                <a:cubicBezTo>
                  <a:pt x="2163029" y="325746"/>
                  <a:pt x="2125292" y="330457"/>
                  <a:pt x="2058243" y="326400"/>
                </a:cubicBezTo>
                <a:cubicBezTo>
                  <a:pt x="1944900" y="319544"/>
                  <a:pt x="1867750" y="324883"/>
                  <a:pt x="1791986" y="344824"/>
                </a:cubicBezTo>
                <a:cubicBezTo>
                  <a:pt x="1721248" y="363431"/>
                  <a:pt x="1715752" y="420849"/>
                  <a:pt x="1715752" y="437991"/>
                </a:cubicBezTo>
                <a:cubicBezTo>
                  <a:pt x="1715752" y="451180"/>
                  <a:pt x="1705337" y="456388"/>
                  <a:pt x="1695287" y="461387"/>
                </a:cubicBezTo>
                <a:cubicBezTo>
                  <a:pt x="1676706" y="470651"/>
                  <a:pt x="1648599" y="484652"/>
                  <a:pt x="1648599" y="561148"/>
                </a:cubicBezTo>
                <a:cubicBezTo>
                  <a:pt x="1648599" y="677397"/>
                  <a:pt x="1729125" y="847164"/>
                  <a:pt x="1729937" y="848865"/>
                </a:cubicBezTo>
                <a:cubicBezTo>
                  <a:pt x="1730669" y="850409"/>
                  <a:pt x="1730879" y="852136"/>
                  <a:pt x="1730565" y="853811"/>
                </a:cubicBezTo>
                <a:cubicBezTo>
                  <a:pt x="1730225" y="855460"/>
                  <a:pt x="1721798" y="894610"/>
                  <a:pt x="1660402" y="940670"/>
                </a:cubicBezTo>
                <a:cubicBezTo>
                  <a:pt x="1656293" y="943758"/>
                  <a:pt x="1652028" y="946925"/>
                  <a:pt x="1647683" y="950170"/>
                </a:cubicBezTo>
                <a:cubicBezTo>
                  <a:pt x="1640879" y="955247"/>
                  <a:pt x="1632976" y="961162"/>
                  <a:pt x="1624627" y="967495"/>
                </a:cubicBezTo>
                <a:cubicBezTo>
                  <a:pt x="1674508" y="969196"/>
                  <a:pt x="1723996" y="981993"/>
                  <a:pt x="1763644" y="1005023"/>
                </a:cubicBezTo>
                <a:cubicBezTo>
                  <a:pt x="1777253" y="1012926"/>
                  <a:pt x="1789474" y="1021850"/>
                  <a:pt x="1800230" y="1031717"/>
                </a:cubicBezTo>
                <a:cubicBezTo>
                  <a:pt x="1800309" y="1030775"/>
                  <a:pt x="1800466" y="1029859"/>
                  <a:pt x="1800675" y="1028995"/>
                </a:cubicBezTo>
                <a:cubicBezTo>
                  <a:pt x="1802586" y="1020751"/>
                  <a:pt x="1809076" y="1015988"/>
                  <a:pt x="1818235" y="1015988"/>
                </a:cubicBezTo>
                <a:close/>
                <a:moveTo>
                  <a:pt x="3679024" y="996727"/>
                </a:moveTo>
                <a:cubicBezTo>
                  <a:pt x="3687529" y="1004447"/>
                  <a:pt x="3713019" y="1024886"/>
                  <a:pt x="3738325" y="1018475"/>
                </a:cubicBezTo>
                <a:cubicBezTo>
                  <a:pt x="3760335" y="1012900"/>
                  <a:pt x="3777947" y="988379"/>
                  <a:pt x="3790666" y="945590"/>
                </a:cubicBezTo>
                <a:cubicBezTo>
                  <a:pt x="3806133" y="893564"/>
                  <a:pt x="3793833" y="832011"/>
                  <a:pt x="3756017" y="772290"/>
                </a:cubicBezTo>
                <a:cubicBezTo>
                  <a:pt x="3714929" y="707414"/>
                  <a:pt x="3648247" y="654655"/>
                  <a:pt x="3597477" y="646830"/>
                </a:cubicBezTo>
                <a:cubicBezTo>
                  <a:pt x="3560341" y="641125"/>
                  <a:pt x="3525692" y="658162"/>
                  <a:pt x="3495701" y="683625"/>
                </a:cubicBezTo>
                <a:cubicBezTo>
                  <a:pt x="3511481" y="709115"/>
                  <a:pt x="3532025" y="730994"/>
                  <a:pt x="3554531" y="741488"/>
                </a:cubicBezTo>
                <a:cubicBezTo>
                  <a:pt x="3575782" y="751406"/>
                  <a:pt x="3596273" y="758656"/>
                  <a:pt x="3612734" y="764492"/>
                </a:cubicBezTo>
                <a:cubicBezTo>
                  <a:pt x="3643040" y="775221"/>
                  <a:pt x="3661306" y="781685"/>
                  <a:pt x="3661306" y="796105"/>
                </a:cubicBezTo>
                <a:cubicBezTo>
                  <a:pt x="3661306" y="803250"/>
                  <a:pt x="3659527" y="806495"/>
                  <a:pt x="3656648" y="809400"/>
                </a:cubicBezTo>
                <a:cubicBezTo>
                  <a:pt x="3656543" y="809505"/>
                  <a:pt x="3656413" y="809635"/>
                  <a:pt x="3656308" y="809766"/>
                </a:cubicBezTo>
                <a:cubicBezTo>
                  <a:pt x="3656098" y="810211"/>
                  <a:pt x="3654738" y="814058"/>
                  <a:pt x="3656491" y="833398"/>
                </a:cubicBezTo>
                <a:cubicBezTo>
                  <a:pt x="3658375" y="854073"/>
                  <a:pt x="3671722" y="863913"/>
                  <a:pt x="3681457" y="871083"/>
                </a:cubicBezTo>
                <a:cubicBezTo>
                  <a:pt x="3688445" y="876239"/>
                  <a:pt x="3699018" y="884011"/>
                  <a:pt x="3691952" y="894610"/>
                </a:cubicBezTo>
                <a:cubicBezTo>
                  <a:pt x="3690722" y="896469"/>
                  <a:pt x="3689596" y="898457"/>
                  <a:pt x="3688576" y="900473"/>
                </a:cubicBezTo>
                <a:cubicBezTo>
                  <a:pt x="3691533" y="900106"/>
                  <a:pt x="3694621" y="900263"/>
                  <a:pt x="3697735" y="901231"/>
                </a:cubicBezTo>
                <a:cubicBezTo>
                  <a:pt x="3706136" y="903927"/>
                  <a:pt x="3711815" y="911647"/>
                  <a:pt x="3714615" y="924235"/>
                </a:cubicBezTo>
                <a:cubicBezTo>
                  <a:pt x="3719980" y="948364"/>
                  <a:pt x="3700352" y="971289"/>
                  <a:pt x="3687372" y="986468"/>
                </a:cubicBezTo>
                <a:cubicBezTo>
                  <a:pt x="3684546" y="989766"/>
                  <a:pt x="3680908" y="994005"/>
                  <a:pt x="3679050" y="996753"/>
                </a:cubicBezTo>
                <a:close/>
                <a:moveTo>
                  <a:pt x="2842908" y="499151"/>
                </a:moveTo>
                <a:cubicBezTo>
                  <a:pt x="2844740" y="518386"/>
                  <a:pt x="2847985" y="544661"/>
                  <a:pt x="2853272" y="578604"/>
                </a:cubicBezTo>
                <a:cubicBezTo>
                  <a:pt x="2867901" y="672215"/>
                  <a:pt x="2967924" y="883776"/>
                  <a:pt x="3018537" y="975215"/>
                </a:cubicBezTo>
                <a:cubicBezTo>
                  <a:pt x="3019191" y="945669"/>
                  <a:pt x="3016731" y="911857"/>
                  <a:pt x="3009534" y="884927"/>
                </a:cubicBezTo>
                <a:cubicBezTo>
                  <a:pt x="3002678" y="859176"/>
                  <a:pt x="2964966" y="776347"/>
                  <a:pt x="2928511" y="696213"/>
                </a:cubicBezTo>
                <a:cubicBezTo>
                  <a:pt x="2893338" y="618932"/>
                  <a:pt x="2857145" y="539401"/>
                  <a:pt x="2842908" y="499151"/>
                </a:cubicBezTo>
                <a:close/>
                <a:moveTo>
                  <a:pt x="1950081" y="882886"/>
                </a:moveTo>
                <a:cubicBezTo>
                  <a:pt x="1949610" y="882886"/>
                  <a:pt x="1949139" y="882965"/>
                  <a:pt x="1948721" y="883043"/>
                </a:cubicBezTo>
                <a:cubicBezTo>
                  <a:pt x="1943382" y="884221"/>
                  <a:pt x="1937101" y="891627"/>
                  <a:pt x="1935819" y="901990"/>
                </a:cubicBezTo>
                <a:cubicBezTo>
                  <a:pt x="1934929" y="909213"/>
                  <a:pt x="1935819" y="924052"/>
                  <a:pt x="1952070" y="941063"/>
                </a:cubicBezTo>
                <a:cubicBezTo>
                  <a:pt x="1958168" y="915128"/>
                  <a:pt x="1960105" y="894480"/>
                  <a:pt x="1954975" y="886262"/>
                </a:cubicBezTo>
                <a:cubicBezTo>
                  <a:pt x="1953274" y="883540"/>
                  <a:pt x="1951547" y="882860"/>
                  <a:pt x="1950081" y="882860"/>
                </a:cubicBezTo>
                <a:close/>
                <a:moveTo>
                  <a:pt x="2033565" y="382902"/>
                </a:moveTo>
                <a:cubicBezTo>
                  <a:pt x="2016240" y="382902"/>
                  <a:pt x="1997554" y="383975"/>
                  <a:pt x="1977403" y="386095"/>
                </a:cubicBezTo>
                <a:cubicBezTo>
                  <a:pt x="1831478" y="401457"/>
                  <a:pt x="1738808" y="514199"/>
                  <a:pt x="1711748" y="619115"/>
                </a:cubicBezTo>
                <a:cubicBezTo>
                  <a:pt x="1698873" y="669022"/>
                  <a:pt x="1706017" y="718118"/>
                  <a:pt x="1731873" y="757373"/>
                </a:cubicBezTo>
                <a:cubicBezTo>
                  <a:pt x="1753516" y="790191"/>
                  <a:pt x="1782853" y="807934"/>
                  <a:pt x="1802350" y="810918"/>
                </a:cubicBezTo>
                <a:cubicBezTo>
                  <a:pt x="1811824" y="812383"/>
                  <a:pt x="1818628" y="811284"/>
                  <a:pt x="1822553" y="807673"/>
                </a:cubicBezTo>
                <a:cubicBezTo>
                  <a:pt x="1830876" y="799978"/>
                  <a:pt x="1829332" y="779356"/>
                  <a:pt x="1827971" y="761142"/>
                </a:cubicBezTo>
                <a:cubicBezTo>
                  <a:pt x="1827447" y="754128"/>
                  <a:pt x="1826898" y="746879"/>
                  <a:pt x="1826898" y="740310"/>
                </a:cubicBezTo>
                <a:cubicBezTo>
                  <a:pt x="1826898" y="729999"/>
                  <a:pt x="1822109" y="716521"/>
                  <a:pt x="1817005" y="702232"/>
                </a:cubicBezTo>
                <a:cubicBezTo>
                  <a:pt x="1806825" y="673654"/>
                  <a:pt x="1794159" y="638089"/>
                  <a:pt x="1813027" y="605716"/>
                </a:cubicBezTo>
                <a:cubicBezTo>
                  <a:pt x="1818837" y="595772"/>
                  <a:pt x="1826217" y="590407"/>
                  <a:pt x="1834958" y="589778"/>
                </a:cubicBezTo>
                <a:cubicBezTo>
                  <a:pt x="1854848" y="588391"/>
                  <a:pt x="1873900" y="612494"/>
                  <a:pt x="1892324" y="635812"/>
                </a:cubicBezTo>
                <a:cubicBezTo>
                  <a:pt x="1900829" y="646594"/>
                  <a:pt x="1910433" y="658763"/>
                  <a:pt x="1916112" y="662061"/>
                </a:cubicBezTo>
                <a:cubicBezTo>
                  <a:pt x="1918755" y="658790"/>
                  <a:pt x="1922158" y="647406"/>
                  <a:pt x="1924696" y="638900"/>
                </a:cubicBezTo>
                <a:cubicBezTo>
                  <a:pt x="1932783" y="611814"/>
                  <a:pt x="1944978" y="570910"/>
                  <a:pt x="1982035" y="561017"/>
                </a:cubicBezTo>
                <a:cubicBezTo>
                  <a:pt x="2018072" y="551413"/>
                  <a:pt x="2018386" y="547749"/>
                  <a:pt x="2020218" y="527493"/>
                </a:cubicBezTo>
                <a:cubicBezTo>
                  <a:pt x="2020951" y="519328"/>
                  <a:pt x="2021867" y="509148"/>
                  <a:pt x="2024928" y="495932"/>
                </a:cubicBezTo>
                <a:cubicBezTo>
                  <a:pt x="2032832" y="461675"/>
                  <a:pt x="2055757" y="458560"/>
                  <a:pt x="2087476" y="454242"/>
                </a:cubicBezTo>
                <a:cubicBezTo>
                  <a:pt x="2109249" y="451285"/>
                  <a:pt x="2136362" y="447595"/>
                  <a:pt x="2171639" y="434353"/>
                </a:cubicBezTo>
                <a:cubicBezTo>
                  <a:pt x="2172922" y="433882"/>
                  <a:pt x="2174152" y="433385"/>
                  <a:pt x="2175382" y="432887"/>
                </a:cubicBezTo>
                <a:cubicBezTo>
                  <a:pt x="2146882" y="399049"/>
                  <a:pt x="2100718" y="382876"/>
                  <a:pt x="2033591" y="382876"/>
                </a:cubicBezTo>
                <a:close/>
                <a:moveTo>
                  <a:pt x="3881242" y="756169"/>
                </a:moveTo>
                <a:lnTo>
                  <a:pt x="3881242" y="756169"/>
                </a:lnTo>
                <a:close/>
                <a:moveTo>
                  <a:pt x="2798707" y="354089"/>
                </a:moveTo>
                <a:cubicBezTo>
                  <a:pt x="2795069" y="411192"/>
                  <a:pt x="2793943" y="457723"/>
                  <a:pt x="2793917" y="458299"/>
                </a:cubicBezTo>
                <a:lnTo>
                  <a:pt x="2793917" y="477691"/>
                </a:lnTo>
                <a:cubicBezTo>
                  <a:pt x="2797974" y="464737"/>
                  <a:pt x="2801611" y="449427"/>
                  <a:pt x="2804045" y="429930"/>
                </a:cubicBezTo>
                <a:cubicBezTo>
                  <a:pt x="2806924" y="406900"/>
                  <a:pt x="2803286" y="381253"/>
                  <a:pt x="2798707" y="354089"/>
                </a:cubicBezTo>
                <a:close/>
                <a:moveTo>
                  <a:pt x="2709806" y="174874"/>
                </a:moveTo>
                <a:cubicBezTo>
                  <a:pt x="2708471" y="188797"/>
                  <a:pt x="2708733" y="200390"/>
                  <a:pt x="2711167" y="208477"/>
                </a:cubicBezTo>
                <a:cubicBezTo>
                  <a:pt x="2715171" y="221798"/>
                  <a:pt x="2724985" y="242315"/>
                  <a:pt x="2735296" y="263251"/>
                </a:cubicBezTo>
                <a:cubicBezTo>
                  <a:pt x="2734353" y="253254"/>
                  <a:pt x="2733595" y="243231"/>
                  <a:pt x="2733097" y="233548"/>
                </a:cubicBezTo>
                <a:cubicBezTo>
                  <a:pt x="2731292" y="199213"/>
                  <a:pt x="2726581" y="179585"/>
                  <a:pt x="2719122" y="175241"/>
                </a:cubicBezTo>
                <a:cubicBezTo>
                  <a:pt x="2716950" y="173984"/>
                  <a:pt x="2713941" y="173854"/>
                  <a:pt x="2709780" y="174874"/>
                </a:cubicBezTo>
                <a:close/>
              </a:path>
            </a:pathLst>
          </a:custGeom>
          <a:solidFill>
            <a:schemeClr val="bg1"/>
          </a:solidFill>
          <a:ln w="26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tângulo: Cantos Arredondados 54">
            <a:extLst>
              <a:ext uri="{FF2B5EF4-FFF2-40B4-BE49-F238E27FC236}">
                <a16:creationId xmlns:a16="http://schemas.microsoft.com/office/drawing/2014/main" id="{C751BDDB-2AD9-8D56-40EB-14779D13D327}"/>
              </a:ext>
            </a:extLst>
          </p:cNvPr>
          <p:cNvSpPr/>
          <p:nvPr/>
        </p:nvSpPr>
        <p:spPr>
          <a:xfrm>
            <a:off x="-115015" y="1648385"/>
            <a:ext cx="3813665" cy="990643"/>
          </a:xfrm>
          <a:prstGeom prst="roundRect">
            <a:avLst>
              <a:gd name="adj" fmla="val 8572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7175" algn="l"/>
              </a:tabLst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Há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82C8E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4 objetivos que foram base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para o Planejamento Estratégico </a:t>
            </a:r>
            <a:b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do Programa de Voluntariado</a:t>
            </a:r>
          </a:p>
        </p:txBody>
      </p:sp>
      <p:pic>
        <p:nvPicPr>
          <p:cNvPr id="110" name="Espaço Reservado para Conteúdo 12">
            <a:extLst>
              <a:ext uri="{FF2B5EF4-FFF2-40B4-BE49-F238E27FC236}">
                <a16:creationId xmlns:a16="http://schemas.microsoft.com/office/drawing/2014/main" id="{A708D7A8-472B-2D8B-5624-6781C25ACE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t="2998" r="13671" b="64"/>
          <a:stretch/>
        </p:blipFill>
        <p:spPr>
          <a:xfrm>
            <a:off x="4345782" y="4997514"/>
            <a:ext cx="1425431" cy="1295167"/>
          </a:xfrm>
          <a:prstGeom prst="roundRect">
            <a:avLst>
              <a:gd name="adj" fmla="val 0"/>
            </a:avLst>
          </a:prstGeom>
        </p:spPr>
      </p:pic>
      <p:pic>
        <p:nvPicPr>
          <p:cNvPr id="109" name="Espaço Reservado para Conteúdo 12">
            <a:extLst>
              <a:ext uri="{FF2B5EF4-FFF2-40B4-BE49-F238E27FC236}">
                <a16:creationId xmlns:a16="http://schemas.microsoft.com/office/drawing/2014/main" id="{F37129F7-4B1C-4820-F3D4-BFB99810C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6"/>
          <a:stretch/>
        </p:blipFill>
        <p:spPr>
          <a:xfrm>
            <a:off x="4345782" y="3437396"/>
            <a:ext cx="1434582" cy="1303481"/>
          </a:xfrm>
          <a:prstGeom prst="roundRect">
            <a:avLst>
              <a:gd name="adj" fmla="val 0"/>
            </a:avLst>
          </a:prstGeom>
        </p:spPr>
      </p:pic>
      <p:pic>
        <p:nvPicPr>
          <p:cNvPr id="104" name="Espaço Reservado para Conteúdo 12">
            <a:extLst>
              <a:ext uri="{FF2B5EF4-FFF2-40B4-BE49-F238E27FC236}">
                <a16:creationId xmlns:a16="http://schemas.microsoft.com/office/drawing/2014/main" id="{D7B1FA80-E71C-0D42-E449-A99368C3C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9907"/>
          <a:stretch/>
        </p:blipFill>
        <p:spPr>
          <a:xfrm>
            <a:off x="4345782" y="1887247"/>
            <a:ext cx="1425431" cy="1294685"/>
          </a:xfrm>
          <a:prstGeom prst="roundRect">
            <a:avLst>
              <a:gd name="adj" fmla="val 0"/>
            </a:avLst>
          </a:prstGeom>
        </p:spPr>
      </p:pic>
      <p:pic>
        <p:nvPicPr>
          <p:cNvPr id="103" name="Espaço Reservado para Conteúdo 12">
            <a:extLst>
              <a:ext uri="{FF2B5EF4-FFF2-40B4-BE49-F238E27FC236}">
                <a16:creationId xmlns:a16="http://schemas.microsoft.com/office/drawing/2014/main" id="{63EABE6D-6559-0BBA-4768-325FE3EAE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r="13296"/>
          <a:stretch/>
        </p:blipFill>
        <p:spPr>
          <a:xfrm>
            <a:off x="4345782" y="333270"/>
            <a:ext cx="1434582" cy="1303482"/>
          </a:xfrm>
          <a:prstGeom prst="roundRect">
            <a:avLst>
              <a:gd name="adj" fmla="val 0"/>
            </a:avLst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99E011-695B-B3B2-5C1F-59618C3BE0D8}"/>
              </a:ext>
            </a:extLst>
          </p:cNvPr>
          <p:cNvGrpSpPr/>
          <p:nvPr/>
        </p:nvGrpSpPr>
        <p:grpSpPr>
          <a:xfrm>
            <a:off x="3872230" y="806522"/>
            <a:ext cx="665046" cy="586852"/>
            <a:chOff x="3872230" y="711380"/>
            <a:chExt cx="665046" cy="586852"/>
          </a:xfrm>
        </p:grpSpPr>
        <p:sp>
          <p:nvSpPr>
            <p:cNvPr id="87" name="Retângulo: Cantos Arredondados 14">
              <a:extLst>
                <a:ext uri="{FF2B5EF4-FFF2-40B4-BE49-F238E27FC236}">
                  <a16:creationId xmlns:a16="http://schemas.microsoft.com/office/drawing/2014/main" id="{9FAE2DC1-1364-F77A-A193-7DF751F05614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CaixaDeTexto 1">
              <a:extLst>
                <a:ext uri="{FF2B5EF4-FFF2-40B4-BE49-F238E27FC236}">
                  <a16:creationId xmlns:a16="http://schemas.microsoft.com/office/drawing/2014/main" id="{5B315AD4-993C-5AB2-46BD-A3D24D47F951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090C6D-C92A-3E56-E265-E993D5B7ECC7}"/>
              </a:ext>
            </a:extLst>
          </p:cNvPr>
          <p:cNvGrpSpPr/>
          <p:nvPr/>
        </p:nvGrpSpPr>
        <p:grpSpPr>
          <a:xfrm>
            <a:off x="3872230" y="2360500"/>
            <a:ext cx="665046" cy="586852"/>
            <a:chOff x="3872230" y="711380"/>
            <a:chExt cx="665046" cy="586852"/>
          </a:xfrm>
        </p:grpSpPr>
        <p:sp>
          <p:nvSpPr>
            <p:cNvPr id="90" name="Retângulo: Cantos Arredondados 14">
              <a:extLst>
                <a:ext uri="{FF2B5EF4-FFF2-40B4-BE49-F238E27FC236}">
                  <a16:creationId xmlns:a16="http://schemas.microsoft.com/office/drawing/2014/main" id="{CE654DFB-6D3E-C73A-810A-EA33C17638C4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CaixaDeTexto 1">
              <a:extLst>
                <a:ext uri="{FF2B5EF4-FFF2-40B4-BE49-F238E27FC236}">
                  <a16:creationId xmlns:a16="http://schemas.microsoft.com/office/drawing/2014/main" id="{F5901941-033A-99FA-5E9F-0CD9C56DBD02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02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DA9D150-D865-F08F-D65C-D11AC703C579}"/>
              </a:ext>
            </a:extLst>
          </p:cNvPr>
          <p:cNvGrpSpPr/>
          <p:nvPr/>
        </p:nvGrpSpPr>
        <p:grpSpPr>
          <a:xfrm>
            <a:off x="3872230" y="3910648"/>
            <a:ext cx="665046" cy="586852"/>
            <a:chOff x="3872230" y="711380"/>
            <a:chExt cx="665046" cy="586852"/>
          </a:xfrm>
        </p:grpSpPr>
        <p:sp>
          <p:nvSpPr>
            <p:cNvPr id="97" name="Retângulo: Cantos Arredondados 14">
              <a:extLst>
                <a:ext uri="{FF2B5EF4-FFF2-40B4-BE49-F238E27FC236}">
                  <a16:creationId xmlns:a16="http://schemas.microsoft.com/office/drawing/2014/main" id="{314ACDA4-5854-C87E-581D-089358B985F9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CaixaDeTexto 1">
              <a:extLst>
                <a:ext uri="{FF2B5EF4-FFF2-40B4-BE49-F238E27FC236}">
                  <a16:creationId xmlns:a16="http://schemas.microsoft.com/office/drawing/2014/main" id="{6D4BFD39-CCB3-7A54-B28F-AEA57DF5FEEC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03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839BA7A-77F3-4D98-8648-AD6E38E0E30C}"/>
              </a:ext>
            </a:extLst>
          </p:cNvPr>
          <p:cNvGrpSpPr/>
          <p:nvPr/>
        </p:nvGrpSpPr>
        <p:grpSpPr>
          <a:xfrm>
            <a:off x="3872230" y="5464627"/>
            <a:ext cx="665046" cy="586852"/>
            <a:chOff x="3872230" y="711380"/>
            <a:chExt cx="665046" cy="586852"/>
          </a:xfrm>
        </p:grpSpPr>
        <p:sp>
          <p:nvSpPr>
            <p:cNvPr id="100" name="Retângulo: Cantos Arredondados 14">
              <a:extLst>
                <a:ext uri="{FF2B5EF4-FFF2-40B4-BE49-F238E27FC236}">
                  <a16:creationId xmlns:a16="http://schemas.microsoft.com/office/drawing/2014/main" id="{2E6FBE3D-409A-C9D2-080B-46B17AAD1BD8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CaixaDeTexto 1">
              <a:extLst>
                <a:ext uri="{FF2B5EF4-FFF2-40B4-BE49-F238E27FC236}">
                  <a16:creationId xmlns:a16="http://schemas.microsoft.com/office/drawing/2014/main" id="{7665C135-AD95-A732-8364-3B582DD05431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14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8268 -3.703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04154 7.40741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5.55112E-17 L 4.79167E-6 0.05532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2" grpId="0"/>
      <p:bldP spid="42" grpId="1"/>
      <p:bldP spid="43" grpId="0" animBg="1"/>
      <p:bldP spid="84" grpId="0" animBg="1"/>
      <p:bldP spid="85" grpId="0" animBg="1"/>
      <p:bldP spid="86" grpId="0" animBg="1"/>
      <p:bldP spid="105" grpId="0"/>
      <p:bldP spid="106" grpId="0"/>
      <p:bldP spid="107" grpId="0"/>
      <p:bldP spid="108" grpId="0"/>
      <p:bldP spid="83" grpId="0" animBg="1"/>
      <p:bldP spid="102" grpId="0" animBg="1"/>
      <p:bldP spid="10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9" name="Gráfico 2">
            <a:extLst>
              <a:ext uri="{FF2B5EF4-FFF2-40B4-BE49-F238E27FC236}">
                <a16:creationId xmlns:a16="http://schemas.microsoft.com/office/drawing/2014/main" id="{35173E1A-ECA6-4C8E-B60B-6A4CB5B7ACB6}"/>
              </a:ext>
            </a:extLst>
          </p:cNvPr>
          <p:cNvSpPr/>
          <p:nvPr/>
        </p:nvSpPr>
        <p:spPr>
          <a:xfrm>
            <a:off x="2133285" y="2892254"/>
            <a:ext cx="7611180" cy="3514270"/>
          </a:xfrm>
          <a:custGeom>
            <a:avLst/>
            <a:gdLst>
              <a:gd name="connsiteX0" fmla="*/ 1113758 w 4853273"/>
              <a:gd name="connsiteY0" fmla="*/ 2240877 h 2240876"/>
              <a:gd name="connsiteX1" fmla="*/ 1098899 w 4853273"/>
              <a:gd name="connsiteY1" fmla="*/ 2236686 h 2240876"/>
              <a:gd name="connsiteX2" fmla="*/ 1117283 w 4853273"/>
              <a:gd name="connsiteY2" fmla="*/ 2216207 h 2240876"/>
              <a:gd name="connsiteX3" fmla="*/ 1223105 w 4853273"/>
              <a:gd name="connsiteY3" fmla="*/ 2164867 h 2240876"/>
              <a:gd name="connsiteX4" fmla="*/ 1362170 w 4853273"/>
              <a:gd name="connsiteY4" fmla="*/ 2093239 h 2240876"/>
              <a:gd name="connsiteX5" fmla="*/ 1592866 w 4853273"/>
              <a:gd name="connsiteY5" fmla="*/ 1985131 h 2240876"/>
              <a:gd name="connsiteX6" fmla="*/ 1590961 w 4853273"/>
              <a:gd name="connsiteY6" fmla="*/ 1982083 h 2240876"/>
              <a:gd name="connsiteX7" fmla="*/ 1528382 w 4853273"/>
              <a:gd name="connsiteY7" fmla="*/ 1872831 h 2240876"/>
              <a:gd name="connsiteX8" fmla="*/ 1478185 w 4853273"/>
              <a:gd name="connsiteY8" fmla="*/ 1718431 h 2240876"/>
              <a:gd name="connsiteX9" fmla="*/ 1481519 w 4853273"/>
              <a:gd name="connsiteY9" fmla="*/ 1679569 h 2240876"/>
              <a:gd name="connsiteX10" fmla="*/ 1495235 w 4853273"/>
              <a:gd name="connsiteY10" fmla="*/ 1594987 h 2240876"/>
              <a:gd name="connsiteX11" fmla="*/ 1507046 w 4853273"/>
              <a:gd name="connsiteY11" fmla="*/ 1519834 h 2240876"/>
              <a:gd name="connsiteX12" fmla="*/ 1421987 w 4853273"/>
              <a:gd name="connsiteY12" fmla="*/ 1538122 h 2240876"/>
              <a:gd name="connsiteX13" fmla="*/ 1368647 w 4853273"/>
              <a:gd name="connsiteY13" fmla="*/ 1551743 h 2240876"/>
              <a:gd name="connsiteX14" fmla="*/ 1298639 w 4853273"/>
              <a:gd name="connsiteY14" fmla="*/ 1556029 h 2240876"/>
              <a:gd name="connsiteX15" fmla="*/ 1274064 w 4853273"/>
              <a:gd name="connsiteY15" fmla="*/ 1556029 h 2240876"/>
              <a:gd name="connsiteX16" fmla="*/ 1233202 w 4853273"/>
              <a:gd name="connsiteY16" fmla="*/ 1559363 h 2240876"/>
              <a:gd name="connsiteX17" fmla="*/ 1191863 w 4853273"/>
              <a:gd name="connsiteY17" fmla="*/ 1562887 h 2240876"/>
              <a:gd name="connsiteX18" fmla="*/ 869633 w 4853273"/>
              <a:gd name="connsiteY18" fmla="*/ 1600130 h 2240876"/>
              <a:gd name="connsiteX19" fmla="*/ 868680 w 4853273"/>
              <a:gd name="connsiteY19" fmla="*/ 1600225 h 2240876"/>
              <a:gd name="connsiteX20" fmla="*/ 0 w 4853273"/>
              <a:gd name="connsiteY20" fmla="*/ 1599844 h 2240876"/>
              <a:gd name="connsiteX21" fmla="*/ 286 w 4853273"/>
              <a:gd name="connsiteY21" fmla="*/ 1590319 h 2240876"/>
              <a:gd name="connsiteX22" fmla="*/ 868204 w 4853273"/>
              <a:gd name="connsiteY22" fmla="*/ 1590700 h 2240876"/>
              <a:gd name="connsiteX23" fmla="*/ 1191578 w 4853273"/>
              <a:gd name="connsiteY23" fmla="*/ 1553362 h 2240876"/>
              <a:gd name="connsiteX24" fmla="*/ 1232154 w 4853273"/>
              <a:gd name="connsiteY24" fmla="*/ 1549933 h 2240876"/>
              <a:gd name="connsiteX25" fmla="*/ 1273874 w 4853273"/>
              <a:gd name="connsiteY25" fmla="*/ 1546600 h 2240876"/>
              <a:gd name="connsiteX26" fmla="*/ 1298734 w 4853273"/>
              <a:gd name="connsiteY26" fmla="*/ 1546600 h 2240876"/>
              <a:gd name="connsiteX27" fmla="*/ 1366838 w 4853273"/>
              <a:gd name="connsiteY27" fmla="*/ 1542504 h 2240876"/>
              <a:gd name="connsiteX28" fmla="*/ 1419415 w 4853273"/>
              <a:gd name="connsiteY28" fmla="*/ 1529074 h 2240876"/>
              <a:gd name="connsiteX29" fmla="*/ 1511903 w 4853273"/>
              <a:gd name="connsiteY29" fmla="*/ 1510214 h 2240876"/>
              <a:gd name="connsiteX30" fmla="*/ 1515332 w 4853273"/>
              <a:gd name="connsiteY30" fmla="*/ 1511643 h 2240876"/>
              <a:gd name="connsiteX31" fmla="*/ 1516761 w 4853273"/>
              <a:gd name="connsiteY31" fmla="*/ 1515072 h 2240876"/>
              <a:gd name="connsiteX32" fmla="*/ 1504283 w 4853273"/>
              <a:gd name="connsiteY32" fmla="*/ 1598225 h 2240876"/>
              <a:gd name="connsiteX33" fmla="*/ 1491139 w 4853273"/>
              <a:gd name="connsiteY33" fmla="*/ 1680235 h 2240876"/>
              <a:gd name="connsiteX34" fmla="*/ 1487805 w 4853273"/>
              <a:gd name="connsiteY34" fmla="*/ 1719478 h 2240876"/>
              <a:gd name="connsiteX35" fmla="*/ 1536954 w 4853273"/>
              <a:gd name="connsiteY35" fmla="*/ 1868449 h 2240876"/>
              <a:gd name="connsiteX36" fmla="*/ 1599057 w 4853273"/>
              <a:gd name="connsiteY36" fmla="*/ 1976939 h 2240876"/>
              <a:gd name="connsiteX37" fmla="*/ 1604391 w 4853273"/>
              <a:gd name="connsiteY37" fmla="*/ 1985416 h 2240876"/>
              <a:gd name="connsiteX38" fmla="*/ 1604772 w 4853273"/>
              <a:gd name="connsiteY38" fmla="*/ 1989703 h 2240876"/>
              <a:gd name="connsiteX39" fmla="*/ 1601629 w 4853273"/>
              <a:gd name="connsiteY39" fmla="*/ 1992560 h 2240876"/>
              <a:gd name="connsiteX40" fmla="*/ 1367504 w 4853273"/>
              <a:gd name="connsiteY40" fmla="*/ 2101145 h 2240876"/>
              <a:gd name="connsiteX41" fmla="*/ 1227106 w 4853273"/>
              <a:gd name="connsiteY41" fmla="*/ 2173630 h 2240876"/>
              <a:gd name="connsiteX42" fmla="*/ 1122045 w 4853273"/>
              <a:gd name="connsiteY42" fmla="*/ 2224589 h 2240876"/>
              <a:gd name="connsiteX43" fmla="*/ 1110139 w 4853273"/>
              <a:gd name="connsiteY43" fmla="*/ 2232304 h 2240876"/>
              <a:gd name="connsiteX44" fmla="*/ 1327404 w 4853273"/>
              <a:gd name="connsiteY44" fmla="*/ 2177821 h 2240876"/>
              <a:gd name="connsiteX45" fmla="*/ 1456754 w 4853273"/>
              <a:gd name="connsiteY45" fmla="*/ 2096954 h 2240876"/>
              <a:gd name="connsiteX46" fmla="*/ 1561243 w 4853273"/>
              <a:gd name="connsiteY46" fmla="*/ 2042471 h 2240876"/>
              <a:gd name="connsiteX47" fmla="*/ 1582579 w 4853273"/>
              <a:gd name="connsiteY47" fmla="*/ 2034946 h 2240876"/>
              <a:gd name="connsiteX48" fmla="*/ 1598581 w 4853273"/>
              <a:gd name="connsiteY48" fmla="*/ 2027803 h 2240876"/>
              <a:gd name="connsiteX49" fmla="*/ 1661827 w 4853273"/>
              <a:gd name="connsiteY49" fmla="*/ 2006657 h 2240876"/>
              <a:gd name="connsiteX50" fmla="*/ 1682877 w 4853273"/>
              <a:gd name="connsiteY50" fmla="*/ 2004657 h 2240876"/>
              <a:gd name="connsiteX51" fmla="*/ 1674971 w 4853273"/>
              <a:gd name="connsiteY51" fmla="*/ 1994751 h 2240876"/>
              <a:gd name="connsiteX52" fmla="*/ 1664494 w 4853273"/>
              <a:gd name="connsiteY52" fmla="*/ 1981892 h 2240876"/>
              <a:gd name="connsiteX53" fmla="*/ 1653921 w 4853273"/>
              <a:gd name="connsiteY53" fmla="*/ 1969795 h 2240876"/>
              <a:gd name="connsiteX54" fmla="*/ 1601343 w 4853273"/>
              <a:gd name="connsiteY54" fmla="*/ 1905502 h 2240876"/>
              <a:gd name="connsiteX55" fmla="*/ 1522095 w 4853273"/>
              <a:gd name="connsiteY55" fmla="*/ 1705286 h 2240876"/>
              <a:gd name="connsiteX56" fmla="*/ 1596295 w 4853273"/>
              <a:gd name="connsiteY56" fmla="*/ 1392771 h 2240876"/>
              <a:gd name="connsiteX57" fmla="*/ 1772888 w 4853273"/>
              <a:gd name="connsiteY57" fmla="*/ 1210177 h 2240876"/>
              <a:gd name="connsiteX58" fmla="*/ 1843945 w 4853273"/>
              <a:gd name="connsiteY58" fmla="*/ 1097686 h 2240876"/>
              <a:gd name="connsiteX59" fmla="*/ 1910334 w 4853273"/>
              <a:gd name="connsiteY59" fmla="*/ 988625 h 2240876"/>
              <a:gd name="connsiteX60" fmla="*/ 1924431 w 4853273"/>
              <a:gd name="connsiteY60" fmla="*/ 978052 h 2240876"/>
              <a:gd name="connsiteX61" fmla="*/ 1930241 w 4853273"/>
              <a:gd name="connsiteY61" fmla="*/ 958240 h 2240876"/>
              <a:gd name="connsiteX62" fmla="*/ 1915573 w 4853273"/>
              <a:gd name="connsiteY62" fmla="*/ 935952 h 2240876"/>
              <a:gd name="connsiteX63" fmla="*/ 1905286 w 4853273"/>
              <a:gd name="connsiteY63" fmla="*/ 924808 h 2240876"/>
              <a:gd name="connsiteX64" fmla="*/ 1891570 w 4853273"/>
              <a:gd name="connsiteY64" fmla="*/ 827748 h 2240876"/>
              <a:gd name="connsiteX65" fmla="*/ 1948815 w 4853273"/>
              <a:gd name="connsiteY65" fmla="*/ 801554 h 2240876"/>
              <a:gd name="connsiteX66" fmla="*/ 1901381 w 4853273"/>
              <a:gd name="connsiteY66" fmla="*/ 687730 h 2240876"/>
              <a:gd name="connsiteX67" fmla="*/ 1932242 w 4853273"/>
              <a:gd name="connsiteY67" fmla="*/ 632295 h 2240876"/>
              <a:gd name="connsiteX68" fmla="*/ 1982248 w 4853273"/>
              <a:gd name="connsiteY68" fmla="*/ 618865 h 2240876"/>
              <a:gd name="connsiteX69" fmla="*/ 1948910 w 4853273"/>
              <a:gd name="connsiteY69" fmla="*/ 549142 h 2240876"/>
              <a:gd name="connsiteX70" fmla="*/ 1978628 w 4853273"/>
              <a:gd name="connsiteY70" fmla="*/ 464369 h 2240876"/>
              <a:gd name="connsiteX71" fmla="*/ 2092452 w 4853273"/>
              <a:gd name="connsiteY71" fmla="*/ 449224 h 2240876"/>
              <a:gd name="connsiteX72" fmla="*/ 2056924 w 4853273"/>
              <a:gd name="connsiteY72" fmla="*/ 416173 h 2240876"/>
              <a:gd name="connsiteX73" fmla="*/ 2115312 w 4853273"/>
              <a:gd name="connsiteY73" fmla="*/ 323590 h 2240876"/>
              <a:gd name="connsiteX74" fmla="*/ 2126266 w 4853273"/>
              <a:gd name="connsiteY74" fmla="*/ 317017 h 2240876"/>
              <a:gd name="connsiteX75" fmla="*/ 2183035 w 4853273"/>
              <a:gd name="connsiteY75" fmla="*/ 307302 h 2240876"/>
              <a:gd name="connsiteX76" fmla="*/ 2262188 w 4853273"/>
              <a:gd name="connsiteY76" fmla="*/ 303492 h 2240876"/>
              <a:gd name="connsiteX77" fmla="*/ 2262378 w 4853273"/>
              <a:gd name="connsiteY77" fmla="*/ 223768 h 2240876"/>
              <a:gd name="connsiteX78" fmla="*/ 2355818 w 4853273"/>
              <a:gd name="connsiteY78" fmla="*/ 13837 h 2240876"/>
              <a:gd name="connsiteX79" fmla="*/ 2364772 w 4853273"/>
              <a:gd name="connsiteY79" fmla="*/ 216 h 2240876"/>
              <a:gd name="connsiteX80" fmla="*/ 2369820 w 4853273"/>
              <a:gd name="connsiteY80" fmla="*/ 1835 h 2240876"/>
              <a:gd name="connsiteX81" fmla="*/ 2370296 w 4853273"/>
              <a:gd name="connsiteY81" fmla="*/ 7074 h 2240876"/>
              <a:gd name="connsiteX82" fmla="*/ 2364677 w 4853273"/>
              <a:gd name="connsiteY82" fmla="*/ 17647 h 2240876"/>
              <a:gd name="connsiteX83" fmla="*/ 2361057 w 4853273"/>
              <a:gd name="connsiteY83" fmla="*/ 66796 h 2240876"/>
              <a:gd name="connsiteX84" fmla="*/ 2290858 w 4853273"/>
              <a:gd name="connsiteY84" fmla="*/ 297967 h 2240876"/>
              <a:gd name="connsiteX85" fmla="*/ 2275618 w 4853273"/>
              <a:gd name="connsiteY85" fmla="*/ 307778 h 2240876"/>
              <a:gd name="connsiteX86" fmla="*/ 2308574 w 4853273"/>
              <a:gd name="connsiteY86" fmla="*/ 329781 h 2240876"/>
              <a:gd name="connsiteX87" fmla="*/ 2349341 w 4853273"/>
              <a:gd name="connsiteY87" fmla="*/ 339401 h 2240876"/>
              <a:gd name="connsiteX88" fmla="*/ 2402015 w 4853273"/>
              <a:gd name="connsiteY88" fmla="*/ 352831 h 2240876"/>
              <a:gd name="connsiteX89" fmla="*/ 2577656 w 4853273"/>
              <a:gd name="connsiteY89" fmla="*/ 480181 h 2240876"/>
              <a:gd name="connsiteX90" fmla="*/ 2606993 w 4853273"/>
              <a:gd name="connsiteY90" fmla="*/ 525710 h 2240876"/>
              <a:gd name="connsiteX91" fmla="*/ 2641950 w 4853273"/>
              <a:gd name="connsiteY91" fmla="*/ 578383 h 2240876"/>
              <a:gd name="connsiteX92" fmla="*/ 2654808 w 4853273"/>
              <a:gd name="connsiteY92" fmla="*/ 593814 h 2240876"/>
              <a:gd name="connsiteX93" fmla="*/ 2709863 w 4853273"/>
              <a:gd name="connsiteY93" fmla="*/ 666299 h 2240876"/>
              <a:gd name="connsiteX94" fmla="*/ 2782157 w 4853273"/>
              <a:gd name="connsiteY94" fmla="*/ 750405 h 2240876"/>
              <a:gd name="connsiteX95" fmla="*/ 2939320 w 4853273"/>
              <a:gd name="connsiteY95" fmla="*/ 263773 h 2240876"/>
              <a:gd name="connsiteX96" fmla="*/ 2948273 w 4853273"/>
              <a:gd name="connsiteY96" fmla="*/ 260534 h 2240876"/>
              <a:gd name="connsiteX97" fmla="*/ 2911317 w 4853273"/>
              <a:gd name="connsiteY97" fmla="*/ 413125 h 2240876"/>
              <a:gd name="connsiteX98" fmla="*/ 2852738 w 4853273"/>
              <a:gd name="connsiteY98" fmla="*/ 590099 h 2240876"/>
              <a:gd name="connsiteX99" fmla="*/ 2840260 w 4853273"/>
              <a:gd name="connsiteY99" fmla="*/ 641439 h 2240876"/>
              <a:gd name="connsiteX100" fmla="*/ 2795397 w 4853273"/>
              <a:gd name="connsiteY100" fmla="*/ 764216 h 2240876"/>
              <a:gd name="connsiteX101" fmla="*/ 2793873 w 4853273"/>
              <a:gd name="connsiteY101" fmla="*/ 764692 h 2240876"/>
              <a:gd name="connsiteX102" fmla="*/ 2822448 w 4853273"/>
              <a:gd name="connsiteY102" fmla="*/ 816413 h 2240876"/>
              <a:gd name="connsiteX103" fmla="*/ 2871597 w 4853273"/>
              <a:gd name="connsiteY103" fmla="*/ 852513 h 2240876"/>
              <a:gd name="connsiteX104" fmla="*/ 2881122 w 4853273"/>
              <a:gd name="connsiteY104" fmla="*/ 850894 h 2240876"/>
              <a:gd name="connsiteX105" fmla="*/ 2981896 w 4853273"/>
              <a:gd name="connsiteY105" fmla="*/ 875373 h 2240876"/>
              <a:gd name="connsiteX106" fmla="*/ 2985421 w 4853273"/>
              <a:gd name="connsiteY106" fmla="*/ 876897 h 2240876"/>
              <a:gd name="connsiteX107" fmla="*/ 3028188 w 4853273"/>
              <a:gd name="connsiteY107" fmla="*/ 915283 h 2240876"/>
              <a:gd name="connsiteX108" fmla="*/ 3023902 w 4853273"/>
              <a:gd name="connsiteY108" fmla="*/ 934237 h 2240876"/>
              <a:gd name="connsiteX109" fmla="*/ 3069241 w 4853273"/>
              <a:gd name="connsiteY109" fmla="*/ 917854 h 2240876"/>
              <a:gd name="connsiteX110" fmla="*/ 3136011 w 4853273"/>
              <a:gd name="connsiteY110" fmla="*/ 919759 h 2240876"/>
              <a:gd name="connsiteX111" fmla="*/ 3206306 w 4853273"/>
              <a:gd name="connsiteY111" fmla="*/ 1019486 h 2240876"/>
              <a:gd name="connsiteX112" fmla="*/ 3221450 w 4853273"/>
              <a:gd name="connsiteY112" fmla="*/ 1019581 h 2240876"/>
              <a:gd name="connsiteX113" fmla="*/ 3351848 w 4853273"/>
              <a:gd name="connsiteY113" fmla="*/ 1137787 h 2240876"/>
              <a:gd name="connsiteX114" fmla="*/ 3349371 w 4853273"/>
              <a:gd name="connsiteY114" fmla="*/ 1142835 h 2240876"/>
              <a:gd name="connsiteX115" fmla="*/ 3314986 w 4853273"/>
              <a:gd name="connsiteY115" fmla="*/ 1158170 h 2240876"/>
              <a:gd name="connsiteX116" fmla="*/ 3447669 w 4853273"/>
              <a:gd name="connsiteY116" fmla="*/ 1218082 h 2240876"/>
              <a:gd name="connsiteX117" fmla="*/ 3481483 w 4853273"/>
              <a:gd name="connsiteY117" fmla="*/ 1327906 h 2240876"/>
              <a:gd name="connsiteX118" fmla="*/ 3469958 w 4853273"/>
              <a:gd name="connsiteY118" fmla="*/ 1356862 h 2240876"/>
              <a:gd name="connsiteX119" fmla="*/ 3459290 w 4853273"/>
              <a:gd name="connsiteY119" fmla="*/ 1383532 h 2240876"/>
              <a:gd name="connsiteX120" fmla="*/ 3464719 w 4853273"/>
              <a:gd name="connsiteY120" fmla="*/ 1454302 h 2240876"/>
              <a:gd name="connsiteX121" fmla="*/ 3468053 w 4853273"/>
              <a:gd name="connsiteY121" fmla="*/ 1456398 h 2240876"/>
              <a:gd name="connsiteX122" fmla="*/ 3510248 w 4853273"/>
              <a:gd name="connsiteY122" fmla="*/ 1486687 h 2240876"/>
              <a:gd name="connsiteX123" fmla="*/ 3550158 w 4853273"/>
              <a:gd name="connsiteY123" fmla="*/ 1527835 h 2240876"/>
              <a:gd name="connsiteX124" fmla="*/ 3606260 w 4853273"/>
              <a:gd name="connsiteY124" fmla="*/ 1580890 h 2240876"/>
              <a:gd name="connsiteX125" fmla="*/ 3645980 w 4853273"/>
              <a:gd name="connsiteY125" fmla="*/ 1616227 h 2240876"/>
              <a:gd name="connsiteX126" fmla="*/ 3687699 w 4853273"/>
              <a:gd name="connsiteY126" fmla="*/ 1652613 h 2240876"/>
              <a:gd name="connsiteX127" fmla="*/ 4158615 w 4853273"/>
              <a:gd name="connsiteY127" fmla="*/ 1904644 h 2240876"/>
              <a:gd name="connsiteX128" fmla="*/ 4853273 w 4853273"/>
              <a:gd name="connsiteY128" fmla="*/ 1904644 h 2240876"/>
              <a:gd name="connsiteX129" fmla="*/ 4853273 w 4853273"/>
              <a:gd name="connsiteY129" fmla="*/ 1914169 h 2240876"/>
              <a:gd name="connsiteX130" fmla="*/ 4157948 w 4853273"/>
              <a:gd name="connsiteY130" fmla="*/ 1914169 h 2240876"/>
              <a:gd name="connsiteX131" fmla="*/ 3682460 w 4853273"/>
              <a:gd name="connsiteY131" fmla="*/ 1660614 h 2240876"/>
              <a:gd name="connsiteX132" fmla="*/ 3639217 w 4853273"/>
              <a:gd name="connsiteY132" fmla="*/ 1622895 h 2240876"/>
              <a:gd name="connsiteX133" fmla="*/ 3600736 w 4853273"/>
              <a:gd name="connsiteY133" fmla="*/ 1588700 h 2240876"/>
              <a:gd name="connsiteX134" fmla="*/ 3542919 w 4853273"/>
              <a:gd name="connsiteY134" fmla="*/ 1534122 h 2240876"/>
              <a:gd name="connsiteX135" fmla="*/ 3503676 w 4853273"/>
              <a:gd name="connsiteY135" fmla="*/ 1493736 h 2240876"/>
              <a:gd name="connsiteX136" fmla="*/ 3462719 w 4853273"/>
              <a:gd name="connsiteY136" fmla="*/ 1464399 h 2240876"/>
              <a:gd name="connsiteX137" fmla="*/ 3457956 w 4853273"/>
              <a:gd name="connsiteY137" fmla="*/ 1461351 h 2240876"/>
              <a:gd name="connsiteX138" fmla="*/ 3455956 w 4853273"/>
              <a:gd name="connsiteY138" fmla="*/ 1458779 h 2240876"/>
              <a:gd name="connsiteX139" fmla="*/ 3449765 w 4853273"/>
              <a:gd name="connsiteY139" fmla="*/ 1381436 h 2240876"/>
              <a:gd name="connsiteX140" fmla="*/ 3461290 w 4853273"/>
              <a:gd name="connsiteY140" fmla="*/ 1352480 h 2240876"/>
              <a:gd name="connsiteX141" fmla="*/ 3472053 w 4853273"/>
              <a:gd name="connsiteY141" fmla="*/ 1325715 h 2240876"/>
              <a:gd name="connsiteX142" fmla="*/ 3439287 w 4853273"/>
              <a:gd name="connsiteY142" fmla="*/ 1222750 h 2240876"/>
              <a:gd name="connsiteX143" fmla="*/ 3283363 w 4853273"/>
              <a:gd name="connsiteY143" fmla="*/ 1168838 h 2240876"/>
              <a:gd name="connsiteX144" fmla="*/ 3221546 w 4853273"/>
              <a:gd name="connsiteY144" fmla="*/ 1185221 h 2240876"/>
              <a:gd name="connsiteX145" fmla="*/ 3423380 w 4853273"/>
              <a:gd name="connsiteY145" fmla="*/ 1415631 h 2240876"/>
              <a:gd name="connsiteX146" fmla="*/ 3422713 w 4853273"/>
              <a:gd name="connsiteY146" fmla="*/ 1422298 h 2240876"/>
              <a:gd name="connsiteX147" fmla="*/ 3416046 w 4853273"/>
              <a:gd name="connsiteY147" fmla="*/ 1421632 h 2240876"/>
              <a:gd name="connsiteX148" fmla="*/ 3349562 w 4853273"/>
              <a:gd name="connsiteY148" fmla="*/ 1366196 h 2240876"/>
              <a:gd name="connsiteX149" fmla="*/ 3238881 w 4853273"/>
              <a:gd name="connsiteY149" fmla="*/ 1393628 h 2240876"/>
              <a:gd name="connsiteX150" fmla="*/ 3133058 w 4853273"/>
              <a:gd name="connsiteY150" fmla="*/ 1474591 h 2240876"/>
              <a:gd name="connsiteX151" fmla="*/ 3090386 w 4853273"/>
              <a:gd name="connsiteY151" fmla="*/ 1508214 h 2240876"/>
              <a:gd name="connsiteX152" fmla="*/ 3034570 w 4853273"/>
              <a:gd name="connsiteY152" fmla="*/ 1554601 h 2240876"/>
              <a:gd name="connsiteX153" fmla="*/ 2991136 w 4853273"/>
              <a:gd name="connsiteY153" fmla="*/ 1668329 h 2240876"/>
              <a:gd name="connsiteX154" fmla="*/ 3016663 w 4853273"/>
              <a:gd name="connsiteY154" fmla="*/ 1715002 h 2240876"/>
              <a:gd name="connsiteX155" fmla="*/ 3045333 w 4853273"/>
              <a:gd name="connsiteY155" fmla="*/ 1750720 h 2240876"/>
              <a:gd name="connsiteX156" fmla="*/ 3142012 w 4853273"/>
              <a:gd name="connsiteY156" fmla="*/ 1888261 h 2240876"/>
              <a:gd name="connsiteX157" fmla="*/ 3404807 w 4853273"/>
              <a:gd name="connsiteY157" fmla="*/ 2143912 h 2240876"/>
              <a:gd name="connsiteX158" fmla="*/ 3407759 w 4853273"/>
              <a:gd name="connsiteY158" fmla="*/ 2151913 h 2240876"/>
              <a:gd name="connsiteX159" fmla="*/ 3409569 w 4853273"/>
              <a:gd name="connsiteY159" fmla="*/ 2156200 h 2240876"/>
              <a:gd name="connsiteX160" fmla="*/ 3406997 w 4853273"/>
              <a:gd name="connsiteY160" fmla="*/ 2162200 h 2240876"/>
              <a:gd name="connsiteX161" fmla="*/ 3400806 w 4853273"/>
              <a:gd name="connsiteY161" fmla="*/ 2160010 h 2240876"/>
              <a:gd name="connsiteX162" fmla="*/ 3398901 w 4853273"/>
              <a:gd name="connsiteY162" fmla="*/ 2155628 h 2240876"/>
              <a:gd name="connsiteX163" fmla="*/ 3273457 w 4853273"/>
              <a:gd name="connsiteY163" fmla="*/ 2026279 h 2240876"/>
              <a:gd name="connsiteX164" fmla="*/ 3137154 w 4853273"/>
              <a:gd name="connsiteY164" fmla="*/ 1897120 h 2240876"/>
              <a:gd name="connsiteX165" fmla="*/ 3074384 w 4853273"/>
              <a:gd name="connsiteY165" fmla="*/ 1890833 h 2240876"/>
              <a:gd name="connsiteX166" fmla="*/ 3023521 w 4853273"/>
              <a:gd name="connsiteY166" fmla="*/ 1904359 h 2240876"/>
              <a:gd name="connsiteX167" fmla="*/ 2969514 w 4853273"/>
              <a:gd name="connsiteY167" fmla="*/ 1918456 h 2240876"/>
              <a:gd name="connsiteX168" fmla="*/ 2928080 w 4853273"/>
              <a:gd name="connsiteY168" fmla="*/ 1908740 h 2240876"/>
              <a:gd name="connsiteX169" fmla="*/ 2874645 w 4853273"/>
              <a:gd name="connsiteY169" fmla="*/ 1905978 h 2240876"/>
              <a:gd name="connsiteX170" fmla="*/ 2768156 w 4853273"/>
              <a:gd name="connsiteY170" fmla="*/ 1924552 h 2240876"/>
              <a:gd name="connsiteX171" fmla="*/ 2651665 w 4853273"/>
              <a:gd name="connsiteY171" fmla="*/ 1915693 h 2240876"/>
              <a:gd name="connsiteX172" fmla="*/ 2528316 w 4853273"/>
              <a:gd name="connsiteY172" fmla="*/ 1906549 h 2240876"/>
              <a:gd name="connsiteX173" fmla="*/ 2494312 w 4853273"/>
              <a:gd name="connsiteY173" fmla="*/ 1904644 h 2240876"/>
              <a:gd name="connsiteX174" fmla="*/ 2430875 w 4853273"/>
              <a:gd name="connsiteY174" fmla="*/ 1903311 h 2240876"/>
              <a:gd name="connsiteX175" fmla="*/ 2218087 w 4853273"/>
              <a:gd name="connsiteY175" fmla="*/ 1924933 h 2240876"/>
              <a:gd name="connsiteX176" fmla="*/ 2223040 w 4853273"/>
              <a:gd name="connsiteY176" fmla="*/ 1983797 h 2240876"/>
              <a:gd name="connsiteX177" fmla="*/ 2201132 w 4853273"/>
              <a:gd name="connsiteY177" fmla="*/ 2002942 h 2240876"/>
              <a:gd name="connsiteX178" fmla="*/ 2192560 w 4853273"/>
              <a:gd name="connsiteY178" fmla="*/ 2004752 h 2240876"/>
              <a:gd name="connsiteX179" fmla="*/ 2048923 w 4853273"/>
              <a:gd name="connsiteY179" fmla="*/ 1958175 h 2240876"/>
              <a:gd name="connsiteX180" fmla="*/ 2042636 w 4853273"/>
              <a:gd name="connsiteY180" fmla="*/ 1949126 h 2240876"/>
              <a:gd name="connsiteX181" fmla="*/ 2031302 w 4853273"/>
              <a:gd name="connsiteY181" fmla="*/ 1951698 h 2240876"/>
              <a:gd name="connsiteX182" fmla="*/ 2032064 w 4853273"/>
              <a:gd name="connsiteY182" fmla="*/ 1992560 h 2240876"/>
              <a:gd name="connsiteX183" fmla="*/ 2001584 w 4853273"/>
              <a:gd name="connsiteY183" fmla="*/ 2020849 h 2240876"/>
              <a:gd name="connsiteX184" fmla="*/ 1887665 w 4853273"/>
              <a:gd name="connsiteY184" fmla="*/ 2003133 h 2240876"/>
              <a:gd name="connsiteX185" fmla="*/ 1865567 w 4853273"/>
              <a:gd name="connsiteY185" fmla="*/ 1983702 h 2240876"/>
              <a:gd name="connsiteX186" fmla="*/ 1843754 w 4853273"/>
              <a:gd name="connsiteY186" fmla="*/ 1987607 h 2240876"/>
              <a:gd name="connsiteX187" fmla="*/ 1841659 w 4853273"/>
              <a:gd name="connsiteY187" fmla="*/ 2021516 h 2240876"/>
              <a:gd name="connsiteX188" fmla="*/ 1802987 w 4853273"/>
              <a:gd name="connsiteY188" fmla="*/ 2041042 h 2240876"/>
              <a:gd name="connsiteX189" fmla="*/ 1724406 w 4853273"/>
              <a:gd name="connsiteY189" fmla="*/ 2038185 h 2240876"/>
              <a:gd name="connsiteX190" fmla="*/ 1690021 w 4853273"/>
              <a:gd name="connsiteY190" fmla="*/ 2013039 h 2240876"/>
              <a:gd name="connsiteX191" fmla="*/ 1660398 w 4853273"/>
              <a:gd name="connsiteY191" fmla="*/ 2015896 h 2240876"/>
              <a:gd name="connsiteX192" fmla="*/ 1602486 w 4853273"/>
              <a:gd name="connsiteY192" fmla="*/ 2036185 h 2240876"/>
              <a:gd name="connsiteX193" fmla="*/ 1585722 w 4853273"/>
              <a:gd name="connsiteY193" fmla="*/ 2043614 h 2240876"/>
              <a:gd name="connsiteX194" fmla="*/ 1564291 w 4853273"/>
              <a:gd name="connsiteY194" fmla="*/ 2051139 h 2240876"/>
              <a:gd name="connsiteX195" fmla="*/ 1463135 w 4853273"/>
              <a:gd name="connsiteY195" fmla="*/ 2103622 h 2240876"/>
              <a:gd name="connsiteX196" fmla="*/ 1331214 w 4853273"/>
              <a:gd name="connsiteY196" fmla="*/ 2186204 h 2240876"/>
              <a:gd name="connsiteX197" fmla="*/ 1114044 w 4853273"/>
              <a:gd name="connsiteY197" fmla="*/ 2240591 h 2240876"/>
              <a:gd name="connsiteX198" fmla="*/ 3153537 w 4853273"/>
              <a:gd name="connsiteY198" fmla="*/ 1900930 h 2240876"/>
              <a:gd name="connsiteX199" fmla="*/ 3279553 w 4853273"/>
              <a:gd name="connsiteY199" fmla="*/ 2019421 h 2240876"/>
              <a:gd name="connsiteX200" fmla="*/ 3384423 w 4853273"/>
              <a:gd name="connsiteY200" fmla="*/ 2119433 h 2240876"/>
              <a:gd name="connsiteX201" fmla="*/ 3153537 w 4853273"/>
              <a:gd name="connsiteY201" fmla="*/ 1900930 h 2240876"/>
              <a:gd name="connsiteX202" fmla="*/ 1701260 w 4853273"/>
              <a:gd name="connsiteY202" fmla="*/ 2011610 h 2240876"/>
              <a:gd name="connsiteX203" fmla="*/ 1726978 w 4853273"/>
              <a:gd name="connsiteY203" fmla="*/ 2029327 h 2240876"/>
              <a:gd name="connsiteX204" fmla="*/ 1802225 w 4853273"/>
              <a:gd name="connsiteY204" fmla="*/ 2031708 h 2240876"/>
              <a:gd name="connsiteX205" fmla="*/ 1832991 w 4853273"/>
              <a:gd name="connsiteY205" fmla="*/ 2017325 h 2240876"/>
              <a:gd name="connsiteX206" fmla="*/ 1834325 w 4853273"/>
              <a:gd name="connsiteY206" fmla="*/ 1989417 h 2240876"/>
              <a:gd name="connsiteX207" fmla="*/ 1701356 w 4853273"/>
              <a:gd name="connsiteY207" fmla="*/ 2011610 h 2240876"/>
              <a:gd name="connsiteX208" fmla="*/ 1877092 w 4853273"/>
              <a:gd name="connsiteY208" fmla="*/ 1981702 h 2240876"/>
              <a:gd name="connsiteX209" fmla="*/ 1893475 w 4853273"/>
              <a:gd name="connsiteY209" fmla="*/ 1995989 h 2240876"/>
              <a:gd name="connsiteX210" fmla="*/ 1998059 w 4853273"/>
              <a:gd name="connsiteY210" fmla="*/ 2012086 h 2240876"/>
              <a:gd name="connsiteX211" fmla="*/ 2022824 w 4853273"/>
              <a:gd name="connsiteY211" fmla="*/ 1989512 h 2240876"/>
              <a:gd name="connsiteX212" fmla="*/ 2021681 w 4853273"/>
              <a:gd name="connsiteY212" fmla="*/ 1953889 h 2240876"/>
              <a:gd name="connsiteX213" fmla="*/ 1877092 w 4853273"/>
              <a:gd name="connsiteY213" fmla="*/ 1981797 h 2240876"/>
              <a:gd name="connsiteX214" fmla="*/ 1971580 w 4853273"/>
              <a:gd name="connsiteY214" fmla="*/ 809746 h 2240876"/>
              <a:gd name="connsiteX215" fmla="*/ 1899666 w 4853273"/>
              <a:gd name="connsiteY215" fmla="*/ 832225 h 2240876"/>
              <a:gd name="connsiteX216" fmla="*/ 1913096 w 4853273"/>
              <a:gd name="connsiteY216" fmla="*/ 919855 h 2240876"/>
              <a:gd name="connsiteX217" fmla="*/ 1921574 w 4853273"/>
              <a:gd name="connsiteY217" fmla="*/ 928808 h 2240876"/>
              <a:gd name="connsiteX218" fmla="*/ 1939290 w 4853273"/>
              <a:gd name="connsiteY218" fmla="*/ 956812 h 2240876"/>
              <a:gd name="connsiteX219" fmla="*/ 1929098 w 4853273"/>
              <a:gd name="connsiteY219" fmla="*/ 985958 h 2240876"/>
              <a:gd name="connsiteX220" fmla="*/ 1916335 w 4853273"/>
              <a:gd name="connsiteY220" fmla="*/ 995483 h 2240876"/>
              <a:gd name="connsiteX221" fmla="*/ 1852232 w 4853273"/>
              <a:gd name="connsiteY221" fmla="*/ 1101306 h 2240876"/>
              <a:gd name="connsiteX222" fmla="*/ 1778508 w 4853273"/>
              <a:gd name="connsiteY222" fmla="*/ 1217320 h 2240876"/>
              <a:gd name="connsiteX223" fmla="*/ 1603820 w 4853273"/>
              <a:gd name="connsiteY223" fmla="*/ 1397819 h 2240876"/>
              <a:gd name="connsiteX224" fmla="*/ 1531144 w 4853273"/>
              <a:gd name="connsiteY224" fmla="*/ 1704810 h 2240876"/>
              <a:gd name="connsiteX225" fmla="*/ 1608582 w 4853273"/>
              <a:gd name="connsiteY225" fmla="*/ 1899691 h 2240876"/>
              <a:gd name="connsiteX226" fmla="*/ 1660589 w 4853273"/>
              <a:gd name="connsiteY226" fmla="*/ 1963318 h 2240876"/>
              <a:gd name="connsiteX227" fmla="*/ 1671161 w 4853273"/>
              <a:gd name="connsiteY227" fmla="*/ 1975415 h 2240876"/>
              <a:gd name="connsiteX228" fmla="*/ 1681925 w 4853273"/>
              <a:gd name="connsiteY228" fmla="*/ 1988655 h 2240876"/>
              <a:gd name="connsiteX229" fmla="*/ 1693450 w 4853273"/>
              <a:gd name="connsiteY229" fmla="*/ 2002847 h 2240876"/>
              <a:gd name="connsiteX230" fmla="*/ 1831658 w 4853273"/>
              <a:gd name="connsiteY230" fmla="*/ 1979892 h 2240876"/>
              <a:gd name="connsiteX231" fmla="*/ 1790605 w 4853273"/>
              <a:gd name="connsiteY231" fmla="*/ 1899310 h 2240876"/>
              <a:gd name="connsiteX232" fmla="*/ 1738598 w 4853273"/>
              <a:gd name="connsiteY232" fmla="*/ 1791011 h 2240876"/>
              <a:gd name="connsiteX233" fmla="*/ 1738598 w 4853273"/>
              <a:gd name="connsiteY233" fmla="*/ 1790630 h 2240876"/>
              <a:gd name="connsiteX234" fmla="*/ 1725168 w 4853273"/>
              <a:gd name="connsiteY234" fmla="*/ 1659852 h 2240876"/>
              <a:gd name="connsiteX235" fmla="*/ 1732883 w 4853273"/>
              <a:gd name="connsiteY235" fmla="*/ 1602416 h 2240876"/>
              <a:gd name="connsiteX236" fmla="*/ 1734884 w 4853273"/>
              <a:gd name="connsiteY236" fmla="*/ 1493926 h 2240876"/>
              <a:gd name="connsiteX237" fmla="*/ 1737646 w 4853273"/>
              <a:gd name="connsiteY237" fmla="*/ 1487926 h 2240876"/>
              <a:gd name="connsiteX238" fmla="*/ 1743742 w 4853273"/>
              <a:gd name="connsiteY238" fmla="*/ 1490402 h 2240876"/>
              <a:gd name="connsiteX239" fmla="*/ 1752314 w 4853273"/>
              <a:gd name="connsiteY239" fmla="*/ 1660233 h 2240876"/>
              <a:gd name="connsiteX240" fmla="*/ 1747838 w 4853273"/>
              <a:gd name="connsiteY240" fmla="*/ 1788535 h 2240876"/>
              <a:gd name="connsiteX241" fmla="*/ 1763744 w 4853273"/>
              <a:gd name="connsiteY241" fmla="*/ 1835493 h 2240876"/>
              <a:gd name="connsiteX242" fmla="*/ 1787843 w 4853273"/>
              <a:gd name="connsiteY242" fmla="*/ 1876736 h 2240876"/>
              <a:gd name="connsiteX243" fmla="*/ 1799177 w 4853273"/>
              <a:gd name="connsiteY243" fmla="*/ 1894929 h 2240876"/>
              <a:gd name="connsiteX244" fmla="*/ 1868329 w 4853273"/>
              <a:gd name="connsiteY244" fmla="*/ 1973415 h 2240876"/>
              <a:gd name="connsiteX245" fmla="*/ 2018633 w 4853273"/>
              <a:gd name="connsiteY245" fmla="*/ 1944649 h 2240876"/>
              <a:gd name="connsiteX246" fmla="*/ 2004727 w 4853273"/>
              <a:gd name="connsiteY246" fmla="*/ 1916074 h 2240876"/>
              <a:gd name="connsiteX247" fmla="*/ 1984629 w 4853273"/>
              <a:gd name="connsiteY247" fmla="*/ 1872259 h 2240876"/>
              <a:gd name="connsiteX248" fmla="*/ 1964246 w 4853273"/>
              <a:gd name="connsiteY248" fmla="*/ 1827397 h 2240876"/>
              <a:gd name="connsiteX249" fmla="*/ 1929575 w 4853273"/>
              <a:gd name="connsiteY249" fmla="*/ 1749958 h 2240876"/>
              <a:gd name="connsiteX250" fmla="*/ 1911286 w 4853273"/>
              <a:gd name="connsiteY250" fmla="*/ 1626419 h 2240876"/>
              <a:gd name="connsiteX251" fmla="*/ 1909953 w 4853273"/>
              <a:gd name="connsiteY251" fmla="*/ 1452016 h 2240876"/>
              <a:gd name="connsiteX252" fmla="*/ 1914430 w 4853273"/>
              <a:gd name="connsiteY252" fmla="*/ 1448683 h 2240876"/>
              <a:gd name="connsiteX253" fmla="*/ 1919002 w 4853273"/>
              <a:gd name="connsiteY253" fmla="*/ 1451826 h 2240876"/>
              <a:gd name="connsiteX254" fmla="*/ 1925098 w 4853273"/>
              <a:gd name="connsiteY254" fmla="*/ 1594796 h 2240876"/>
              <a:gd name="connsiteX255" fmla="*/ 1920811 w 4853273"/>
              <a:gd name="connsiteY255" fmla="*/ 1626705 h 2240876"/>
              <a:gd name="connsiteX256" fmla="*/ 1923669 w 4853273"/>
              <a:gd name="connsiteY256" fmla="*/ 1654899 h 2240876"/>
              <a:gd name="connsiteX257" fmla="*/ 1938623 w 4853273"/>
              <a:gd name="connsiteY257" fmla="*/ 1747006 h 2240876"/>
              <a:gd name="connsiteX258" fmla="*/ 2046446 w 4853273"/>
              <a:gd name="connsiteY258" fmla="*/ 1938077 h 2240876"/>
              <a:gd name="connsiteX259" fmla="*/ 2204180 w 4853273"/>
              <a:gd name="connsiteY259" fmla="*/ 1916646 h 2240876"/>
              <a:gd name="connsiteX260" fmla="*/ 2181225 w 4853273"/>
              <a:gd name="connsiteY260" fmla="*/ 1881594 h 2240876"/>
              <a:gd name="connsiteX261" fmla="*/ 2133029 w 4853273"/>
              <a:gd name="connsiteY261" fmla="*/ 1804537 h 2240876"/>
              <a:gd name="connsiteX262" fmla="*/ 2125409 w 4853273"/>
              <a:gd name="connsiteY262" fmla="*/ 1785010 h 2240876"/>
              <a:gd name="connsiteX263" fmla="*/ 2087023 w 4853273"/>
              <a:gd name="connsiteY263" fmla="*/ 1614894 h 2240876"/>
              <a:gd name="connsiteX264" fmla="*/ 2080070 w 4853273"/>
              <a:gd name="connsiteY264" fmla="*/ 1573270 h 2240876"/>
              <a:gd name="connsiteX265" fmla="*/ 2076450 w 4853273"/>
              <a:gd name="connsiteY265" fmla="*/ 1542790 h 2240876"/>
              <a:gd name="connsiteX266" fmla="*/ 2084832 w 4853273"/>
              <a:gd name="connsiteY266" fmla="*/ 1395247 h 2240876"/>
              <a:gd name="connsiteX267" fmla="*/ 2087404 w 4853273"/>
              <a:gd name="connsiteY267" fmla="*/ 1373340 h 2240876"/>
              <a:gd name="connsiteX268" fmla="*/ 2091595 w 4853273"/>
              <a:gd name="connsiteY268" fmla="*/ 1369149 h 2240876"/>
              <a:gd name="connsiteX269" fmla="*/ 2096643 w 4853273"/>
              <a:gd name="connsiteY269" fmla="*/ 1372292 h 2240876"/>
              <a:gd name="connsiteX270" fmla="*/ 2094357 w 4853273"/>
              <a:gd name="connsiteY270" fmla="*/ 1476496 h 2240876"/>
              <a:gd name="connsiteX271" fmla="*/ 2086070 w 4853273"/>
              <a:gd name="connsiteY271" fmla="*/ 1542599 h 2240876"/>
              <a:gd name="connsiteX272" fmla="*/ 2089499 w 4853273"/>
              <a:gd name="connsiteY272" fmla="*/ 1571269 h 2240876"/>
              <a:gd name="connsiteX273" fmla="*/ 2124266 w 4853273"/>
              <a:gd name="connsiteY273" fmla="*/ 1732909 h 2240876"/>
              <a:gd name="connsiteX274" fmla="*/ 2134648 w 4853273"/>
              <a:gd name="connsiteY274" fmla="*/ 1782343 h 2240876"/>
              <a:gd name="connsiteX275" fmla="*/ 2141982 w 4853273"/>
              <a:gd name="connsiteY275" fmla="*/ 1800917 h 2240876"/>
              <a:gd name="connsiteX276" fmla="*/ 2247043 w 4853273"/>
              <a:gd name="connsiteY276" fmla="*/ 1889976 h 2240876"/>
              <a:gd name="connsiteX277" fmla="*/ 2289620 w 4853273"/>
              <a:gd name="connsiteY277" fmla="*/ 1886642 h 2240876"/>
              <a:gd name="connsiteX278" fmla="*/ 2323148 w 4853273"/>
              <a:gd name="connsiteY278" fmla="*/ 1828444 h 2240876"/>
              <a:gd name="connsiteX279" fmla="*/ 2302383 w 4853273"/>
              <a:gd name="connsiteY279" fmla="*/ 1752721 h 2240876"/>
              <a:gd name="connsiteX280" fmla="*/ 2270189 w 4853273"/>
              <a:gd name="connsiteY280" fmla="*/ 1698047 h 2240876"/>
              <a:gd name="connsiteX281" fmla="*/ 2251996 w 4853273"/>
              <a:gd name="connsiteY281" fmla="*/ 1581842 h 2240876"/>
              <a:gd name="connsiteX282" fmla="*/ 2250091 w 4853273"/>
              <a:gd name="connsiteY282" fmla="*/ 1564888 h 2240876"/>
              <a:gd name="connsiteX283" fmla="*/ 2256473 w 4853273"/>
              <a:gd name="connsiteY283" fmla="*/ 1453540 h 2240876"/>
              <a:gd name="connsiteX284" fmla="*/ 2256187 w 4853273"/>
              <a:gd name="connsiteY284" fmla="*/ 1384389 h 2240876"/>
              <a:gd name="connsiteX285" fmla="*/ 2253901 w 4853273"/>
              <a:gd name="connsiteY285" fmla="*/ 1321905 h 2240876"/>
              <a:gd name="connsiteX286" fmla="*/ 2273427 w 4853273"/>
              <a:gd name="connsiteY286" fmla="*/ 1259897 h 2240876"/>
              <a:gd name="connsiteX287" fmla="*/ 2287810 w 4853273"/>
              <a:gd name="connsiteY287" fmla="*/ 1234180 h 2240876"/>
              <a:gd name="connsiteX288" fmla="*/ 2312670 w 4853273"/>
              <a:gd name="connsiteY288" fmla="*/ 1171791 h 2240876"/>
              <a:gd name="connsiteX289" fmla="*/ 2198370 w 4853273"/>
              <a:gd name="connsiteY289" fmla="*/ 1092829 h 2240876"/>
              <a:gd name="connsiteX290" fmla="*/ 2168938 w 4853273"/>
              <a:gd name="connsiteY290" fmla="*/ 1085590 h 2240876"/>
              <a:gd name="connsiteX291" fmla="*/ 2057876 w 4853273"/>
              <a:gd name="connsiteY291" fmla="*/ 1040251 h 2240876"/>
              <a:gd name="connsiteX292" fmla="*/ 2036255 w 4853273"/>
              <a:gd name="connsiteY292" fmla="*/ 1012914 h 2240876"/>
              <a:gd name="connsiteX293" fmla="*/ 1976628 w 4853273"/>
              <a:gd name="connsiteY293" fmla="*/ 967765 h 2240876"/>
              <a:gd name="connsiteX294" fmla="*/ 1971294 w 4853273"/>
              <a:gd name="connsiteY294" fmla="*/ 964813 h 2240876"/>
              <a:gd name="connsiteX295" fmla="*/ 1973294 w 4853273"/>
              <a:gd name="connsiteY295" fmla="*/ 959002 h 2240876"/>
              <a:gd name="connsiteX296" fmla="*/ 2072640 w 4853273"/>
              <a:gd name="connsiteY296" fmla="*/ 977386 h 2240876"/>
              <a:gd name="connsiteX297" fmla="*/ 2084642 w 4853273"/>
              <a:gd name="connsiteY297" fmla="*/ 983767 h 2240876"/>
              <a:gd name="connsiteX298" fmla="*/ 2139791 w 4853273"/>
              <a:gd name="connsiteY298" fmla="*/ 1004722 h 2240876"/>
              <a:gd name="connsiteX299" fmla="*/ 2205800 w 4853273"/>
              <a:gd name="connsiteY299" fmla="*/ 1031488 h 2240876"/>
              <a:gd name="connsiteX300" fmla="*/ 2210372 w 4853273"/>
              <a:gd name="connsiteY300" fmla="*/ 1034155 h 2240876"/>
              <a:gd name="connsiteX301" fmla="*/ 2344674 w 4853273"/>
              <a:gd name="connsiteY301" fmla="*/ 1143978 h 2240876"/>
              <a:gd name="connsiteX302" fmla="*/ 2471071 w 4853273"/>
              <a:gd name="connsiteY302" fmla="*/ 1029678 h 2240876"/>
              <a:gd name="connsiteX303" fmla="*/ 2520506 w 4853273"/>
              <a:gd name="connsiteY303" fmla="*/ 1008532 h 2240876"/>
              <a:gd name="connsiteX304" fmla="*/ 2613375 w 4853273"/>
              <a:gd name="connsiteY304" fmla="*/ 953573 h 2240876"/>
              <a:gd name="connsiteX305" fmla="*/ 2674620 w 4853273"/>
              <a:gd name="connsiteY305" fmla="*/ 915283 h 2240876"/>
              <a:gd name="connsiteX306" fmla="*/ 2798064 w 4853273"/>
              <a:gd name="connsiteY306" fmla="*/ 872230 h 2240876"/>
              <a:gd name="connsiteX307" fmla="*/ 2835402 w 4853273"/>
              <a:gd name="connsiteY307" fmla="*/ 862038 h 2240876"/>
              <a:gd name="connsiteX308" fmla="*/ 2858834 w 4853273"/>
              <a:gd name="connsiteY308" fmla="*/ 855180 h 2240876"/>
              <a:gd name="connsiteX309" fmla="*/ 2816543 w 4853273"/>
              <a:gd name="connsiteY309" fmla="*/ 824414 h 2240876"/>
              <a:gd name="connsiteX310" fmla="*/ 2783396 w 4853273"/>
              <a:gd name="connsiteY310" fmla="*/ 763549 h 2240876"/>
              <a:gd name="connsiteX311" fmla="*/ 2781395 w 4853273"/>
              <a:gd name="connsiteY311" fmla="*/ 762311 h 2240876"/>
              <a:gd name="connsiteX312" fmla="*/ 2701290 w 4853273"/>
              <a:gd name="connsiteY312" fmla="*/ 671633 h 2240876"/>
              <a:gd name="connsiteX313" fmla="*/ 2646902 w 4853273"/>
              <a:gd name="connsiteY313" fmla="*/ 600196 h 2240876"/>
              <a:gd name="connsiteX314" fmla="*/ 2634044 w 4853273"/>
              <a:gd name="connsiteY314" fmla="*/ 584670 h 2240876"/>
              <a:gd name="connsiteX315" fmla="*/ 2598325 w 4853273"/>
              <a:gd name="connsiteY315" fmla="*/ 530854 h 2240876"/>
              <a:gd name="connsiteX316" fmla="*/ 2569655 w 4853273"/>
              <a:gd name="connsiteY316" fmla="*/ 486277 h 2240876"/>
              <a:gd name="connsiteX317" fmla="*/ 2398300 w 4853273"/>
              <a:gd name="connsiteY317" fmla="*/ 362166 h 2240876"/>
              <a:gd name="connsiteX318" fmla="*/ 2347055 w 4853273"/>
              <a:gd name="connsiteY318" fmla="*/ 349117 h 2240876"/>
              <a:gd name="connsiteX319" fmla="*/ 2305336 w 4853273"/>
              <a:gd name="connsiteY319" fmla="*/ 339306 h 2240876"/>
              <a:gd name="connsiteX320" fmla="*/ 2266474 w 4853273"/>
              <a:gd name="connsiteY320" fmla="*/ 312350 h 2240876"/>
              <a:gd name="connsiteX321" fmla="*/ 2180844 w 4853273"/>
              <a:gd name="connsiteY321" fmla="*/ 317017 h 2240876"/>
              <a:gd name="connsiteX322" fmla="*/ 2130933 w 4853273"/>
              <a:gd name="connsiteY322" fmla="*/ 325495 h 2240876"/>
              <a:gd name="connsiteX323" fmla="*/ 2119884 w 4853273"/>
              <a:gd name="connsiteY323" fmla="*/ 332067 h 2240876"/>
              <a:gd name="connsiteX324" fmla="*/ 2066068 w 4853273"/>
              <a:gd name="connsiteY324" fmla="*/ 414934 h 2240876"/>
              <a:gd name="connsiteX325" fmla="*/ 2104358 w 4853273"/>
              <a:gd name="connsiteY325" fmla="*/ 442747 h 2240876"/>
              <a:gd name="connsiteX326" fmla="*/ 2140839 w 4853273"/>
              <a:gd name="connsiteY326" fmla="*/ 452558 h 2240876"/>
              <a:gd name="connsiteX327" fmla="*/ 2189702 w 4853273"/>
              <a:gd name="connsiteY327" fmla="*/ 464845 h 2240876"/>
              <a:gd name="connsiteX328" fmla="*/ 2205228 w 4853273"/>
              <a:gd name="connsiteY328" fmla="*/ 464845 h 2240876"/>
              <a:gd name="connsiteX329" fmla="*/ 2290667 w 4853273"/>
              <a:gd name="connsiteY329" fmla="*/ 484848 h 2240876"/>
              <a:gd name="connsiteX330" fmla="*/ 2295239 w 4853273"/>
              <a:gd name="connsiteY330" fmla="*/ 489229 h 2240876"/>
              <a:gd name="connsiteX331" fmla="*/ 2295620 w 4853273"/>
              <a:gd name="connsiteY331" fmla="*/ 493516 h 2240876"/>
              <a:gd name="connsiteX332" fmla="*/ 2292477 w 4853273"/>
              <a:gd name="connsiteY332" fmla="*/ 496373 h 2240876"/>
              <a:gd name="connsiteX333" fmla="*/ 2173700 w 4853273"/>
              <a:gd name="connsiteY333" fmla="*/ 478371 h 2240876"/>
              <a:gd name="connsiteX334" fmla="*/ 2115122 w 4853273"/>
              <a:gd name="connsiteY334" fmla="*/ 463226 h 2240876"/>
              <a:gd name="connsiteX335" fmla="*/ 2092643 w 4853273"/>
              <a:gd name="connsiteY335" fmla="*/ 459226 h 2240876"/>
              <a:gd name="connsiteX336" fmla="*/ 1984629 w 4853273"/>
              <a:gd name="connsiteY336" fmla="*/ 471703 h 2240876"/>
              <a:gd name="connsiteX337" fmla="*/ 1958054 w 4853273"/>
              <a:gd name="connsiteY337" fmla="*/ 548761 h 2240876"/>
              <a:gd name="connsiteX338" fmla="*/ 1987963 w 4853273"/>
              <a:gd name="connsiteY338" fmla="*/ 611721 h 2240876"/>
              <a:gd name="connsiteX339" fmla="*/ 2006346 w 4853273"/>
              <a:gd name="connsiteY339" fmla="*/ 620198 h 2240876"/>
              <a:gd name="connsiteX340" fmla="*/ 2032254 w 4853273"/>
              <a:gd name="connsiteY340" fmla="*/ 623913 h 2240876"/>
              <a:gd name="connsiteX341" fmla="*/ 2065877 w 4853273"/>
              <a:gd name="connsiteY341" fmla="*/ 623151 h 2240876"/>
              <a:gd name="connsiteX342" fmla="*/ 2157127 w 4853273"/>
              <a:gd name="connsiteY342" fmla="*/ 645916 h 2240876"/>
              <a:gd name="connsiteX343" fmla="*/ 2157889 w 4853273"/>
              <a:gd name="connsiteY343" fmla="*/ 650773 h 2240876"/>
              <a:gd name="connsiteX344" fmla="*/ 2153888 w 4853273"/>
              <a:gd name="connsiteY344" fmla="*/ 653726 h 2240876"/>
              <a:gd name="connsiteX345" fmla="*/ 2072735 w 4853273"/>
              <a:gd name="connsiteY345" fmla="*/ 642106 h 2240876"/>
              <a:gd name="connsiteX346" fmla="*/ 2031397 w 4853273"/>
              <a:gd name="connsiteY346" fmla="*/ 633438 h 2240876"/>
              <a:gd name="connsiteX347" fmla="*/ 2004441 w 4853273"/>
              <a:gd name="connsiteY347" fmla="*/ 629533 h 2240876"/>
              <a:gd name="connsiteX348" fmla="*/ 1937290 w 4853273"/>
              <a:gd name="connsiteY348" fmla="*/ 640296 h 2240876"/>
              <a:gd name="connsiteX349" fmla="*/ 1910429 w 4853273"/>
              <a:gd name="connsiteY349" fmla="*/ 689350 h 2240876"/>
              <a:gd name="connsiteX350" fmla="*/ 1956149 w 4853273"/>
              <a:gd name="connsiteY350" fmla="*/ 794696 h 2240876"/>
              <a:gd name="connsiteX351" fmla="*/ 1972723 w 4853273"/>
              <a:gd name="connsiteY351" fmla="*/ 800221 h 2240876"/>
              <a:gd name="connsiteX352" fmla="*/ 1989201 w 4853273"/>
              <a:gd name="connsiteY352" fmla="*/ 799935 h 2240876"/>
              <a:gd name="connsiteX353" fmla="*/ 1995678 w 4853273"/>
              <a:gd name="connsiteY353" fmla="*/ 799935 h 2240876"/>
              <a:gd name="connsiteX354" fmla="*/ 2128742 w 4853273"/>
              <a:gd name="connsiteY354" fmla="*/ 842321 h 2240876"/>
              <a:gd name="connsiteX355" fmla="*/ 2131409 w 4853273"/>
              <a:gd name="connsiteY355" fmla="*/ 847179 h 2240876"/>
              <a:gd name="connsiteX356" fmla="*/ 2127695 w 4853273"/>
              <a:gd name="connsiteY356" fmla="*/ 851275 h 2240876"/>
              <a:gd name="connsiteX357" fmla="*/ 2080070 w 4853273"/>
              <a:gd name="connsiteY357" fmla="*/ 838416 h 2240876"/>
              <a:gd name="connsiteX358" fmla="*/ 2064544 w 4853273"/>
              <a:gd name="connsiteY358" fmla="*/ 832320 h 2240876"/>
              <a:gd name="connsiteX359" fmla="*/ 2012252 w 4853273"/>
              <a:gd name="connsiteY359" fmla="*/ 819271 h 2240876"/>
              <a:gd name="connsiteX360" fmla="*/ 1971580 w 4853273"/>
              <a:gd name="connsiteY360" fmla="*/ 809841 h 2240876"/>
              <a:gd name="connsiteX361" fmla="*/ 2052257 w 4853273"/>
              <a:gd name="connsiteY361" fmla="*/ 1946554 h 2240876"/>
              <a:gd name="connsiteX362" fmla="*/ 2056448 w 4853273"/>
              <a:gd name="connsiteY362" fmla="*/ 1952555 h 2240876"/>
              <a:gd name="connsiteX363" fmla="*/ 2190179 w 4853273"/>
              <a:gd name="connsiteY363" fmla="*/ 1995418 h 2240876"/>
              <a:gd name="connsiteX364" fmla="*/ 2199513 w 4853273"/>
              <a:gd name="connsiteY364" fmla="*/ 1993417 h 2240876"/>
              <a:gd name="connsiteX365" fmla="*/ 2213896 w 4853273"/>
              <a:gd name="connsiteY365" fmla="*/ 1980559 h 2240876"/>
              <a:gd name="connsiteX366" fmla="*/ 2208276 w 4853273"/>
              <a:gd name="connsiteY366" fmla="*/ 1925885 h 2240876"/>
              <a:gd name="connsiteX367" fmla="*/ 2052257 w 4853273"/>
              <a:gd name="connsiteY367" fmla="*/ 1946459 h 2240876"/>
              <a:gd name="connsiteX368" fmla="*/ 1827752 w 4853273"/>
              <a:gd name="connsiteY368" fmla="*/ 1945411 h 2240876"/>
              <a:gd name="connsiteX369" fmla="*/ 1841183 w 4853273"/>
              <a:gd name="connsiteY369" fmla="*/ 1978463 h 2240876"/>
              <a:gd name="connsiteX370" fmla="*/ 1856804 w 4853273"/>
              <a:gd name="connsiteY370" fmla="*/ 1975701 h 2240876"/>
              <a:gd name="connsiteX371" fmla="*/ 1827752 w 4853273"/>
              <a:gd name="connsiteY371" fmla="*/ 1945411 h 2240876"/>
              <a:gd name="connsiteX372" fmla="*/ 1993392 w 4853273"/>
              <a:gd name="connsiteY372" fmla="*/ 1868354 h 2240876"/>
              <a:gd name="connsiteX373" fmla="*/ 1993773 w 4853273"/>
              <a:gd name="connsiteY373" fmla="*/ 1869402 h 2240876"/>
              <a:gd name="connsiteX374" fmla="*/ 2013014 w 4853273"/>
              <a:gd name="connsiteY374" fmla="*/ 1911407 h 2240876"/>
              <a:gd name="connsiteX375" fmla="*/ 2028158 w 4853273"/>
              <a:gd name="connsiteY375" fmla="*/ 1942744 h 2240876"/>
              <a:gd name="connsiteX376" fmla="*/ 2036921 w 4853273"/>
              <a:gd name="connsiteY376" fmla="*/ 1940744 h 2240876"/>
              <a:gd name="connsiteX377" fmla="*/ 1993392 w 4853273"/>
              <a:gd name="connsiteY377" fmla="*/ 1868354 h 2240876"/>
              <a:gd name="connsiteX378" fmla="*/ 2163794 w 4853273"/>
              <a:gd name="connsiteY378" fmla="*/ 1843018 h 2240876"/>
              <a:gd name="connsiteX379" fmla="*/ 2188369 w 4853273"/>
              <a:gd name="connsiteY379" fmla="*/ 1875212 h 2240876"/>
              <a:gd name="connsiteX380" fmla="*/ 2214277 w 4853273"/>
              <a:gd name="connsiteY380" fmla="*/ 1915693 h 2240876"/>
              <a:gd name="connsiteX381" fmla="*/ 2429828 w 4853273"/>
              <a:gd name="connsiteY381" fmla="*/ 1893786 h 2240876"/>
              <a:gd name="connsiteX382" fmla="*/ 2494788 w 4853273"/>
              <a:gd name="connsiteY382" fmla="*/ 1895119 h 2240876"/>
              <a:gd name="connsiteX383" fmla="*/ 2528411 w 4853273"/>
              <a:gd name="connsiteY383" fmla="*/ 1897024 h 2240876"/>
              <a:gd name="connsiteX384" fmla="*/ 2652427 w 4853273"/>
              <a:gd name="connsiteY384" fmla="*/ 1906264 h 2240876"/>
              <a:gd name="connsiteX385" fmla="*/ 2768251 w 4853273"/>
              <a:gd name="connsiteY385" fmla="*/ 1915122 h 2240876"/>
              <a:gd name="connsiteX386" fmla="*/ 2871311 w 4853273"/>
              <a:gd name="connsiteY386" fmla="*/ 1897120 h 2240876"/>
              <a:gd name="connsiteX387" fmla="*/ 2931414 w 4853273"/>
              <a:gd name="connsiteY387" fmla="*/ 1900072 h 2240876"/>
              <a:gd name="connsiteX388" fmla="*/ 2969419 w 4853273"/>
              <a:gd name="connsiteY388" fmla="*/ 1909121 h 2240876"/>
              <a:gd name="connsiteX389" fmla="*/ 2970181 w 4853273"/>
              <a:gd name="connsiteY389" fmla="*/ 1909121 h 2240876"/>
              <a:gd name="connsiteX390" fmla="*/ 3019711 w 4853273"/>
              <a:gd name="connsiteY390" fmla="*/ 1895691 h 2240876"/>
              <a:gd name="connsiteX391" fmla="*/ 3074289 w 4853273"/>
              <a:gd name="connsiteY391" fmla="*/ 1881499 h 2240876"/>
              <a:gd name="connsiteX392" fmla="*/ 3126200 w 4853273"/>
              <a:gd name="connsiteY392" fmla="*/ 1885785 h 2240876"/>
              <a:gd name="connsiteX393" fmla="*/ 3036094 w 4853273"/>
              <a:gd name="connsiteY393" fmla="*/ 1754435 h 2240876"/>
              <a:gd name="connsiteX394" fmla="*/ 3010091 w 4853273"/>
              <a:gd name="connsiteY394" fmla="*/ 1722526 h 2240876"/>
              <a:gd name="connsiteX395" fmla="*/ 2981230 w 4853273"/>
              <a:gd name="connsiteY395" fmla="*/ 1668234 h 2240876"/>
              <a:gd name="connsiteX396" fmla="*/ 3027331 w 4853273"/>
              <a:gd name="connsiteY396" fmla="*/ 1548314 h 2240876"/>
              <a:gd name="connsiteX397" fmla="*/ 3084386 w 4853273"/>
              <a:gd name="connsiteY397" fmla="*/ 1500880 h 2240876"/>
              <a:gd name="connsiteX398" fmla="*/ 3126486 w 4853273"/>
              <a:gd name="connsiteY398" fmla="*/ 1467828 h 2240876"/>
              <a:gd name="connsiteX399" fmla="*/ 3233071 w 4853273"/>
              <a:gd name="connsiteY399" fmla="*/ 1386199 h 2240876"/>
              <a:gd name="connsiteX400" fmla="*/ 3351752 w 4853273"/>
              <a:gd name="connsiteY400" fmla="*/ 1357338 h 2240876"/>
              <a:gd name="connsiteX401" fmla="*/ 3369374 w 4853273"/>
              <a:gd name="connsiteY401" fmla="*/ 1366768 h 2240876"/>
              <a:gd name="connsiteX402" fmla="*/ 3210592 w 4853273"/>
              <a:gd name="connsiteY402" fmla="*/ 1187983 h 2240876"/>
              <a:gd name="connsiteX403" fmla="*/ 3192875 w 4853273"/>
              <a:gd name="connsiteY403" fmla="*/ 1191984 h 2240876"/>
              <a:gd name="connsiteX404" fmla="*/ 3122295 w 4853273"/>
              <a:gd name="connsiteY404" fmla="*/ 1209129 h 2240876"/>
              <a:gd name="connsiteX405" fmla="*/ 3075337 w 4853273"/>
              <a:gd name="connsiteY405" fmla="*/ 1235989 h 2240876"/>
              <a:gd name="connsiteX406" fmla="*/ 3012662 w 4853273"/>
              <a:gd name="connsiteY406" fmla="*/ 1268851 h 2240876"/>
              <a:gd name="connsiteX407" fmla="*/ 3006567 w 4853273"/>
              <a:gd name="connsiteY407" fmla="*/ 1266279 h 2240876"/>
              <a:gd name="connsiteX408" fmla="*/ 3002566 w 4853273"/>
              <a:gd name="connsiteY408" fmla="*/ 1254373 h 2240876"/>
              <a:gd name="connsiteX409" fmla="*/ 3004566 w 4853273"/>
              <a:gd name="connsiteY409" fmla="*/ 1249610 h 2240876"/>
              <a:gd name="connsiteX410" fmla="*/ 3118866 w 4853273"/>
              <a:gd name="connsiteY410" fmla="*/ 1200175 h 2240876"/>
              <a:gd name="connsiteX411" fmla="*/ 3199733 w 4853273"/>
              <a:gd name="connsiteY411" fmla="*/ 1176363 h 2240876"/>
              <a:gd name="connsiteX412" fmla="*/ 3098768 w 4853273"/>
              <a:gd name="connsiteY412" fmla="*/ 1071302 h 2240876"/>
              <a:gd name="connsiteX413" fmla="*/ 3096768 w 4853273"/>
              <a:gd name="connsiteY413" fmla="*/ 1072064 h 2240876"/>
              <a:gd name="connsiteX414" fmla="*/ 3068193 w 4853273"/>
              <a:gd name="connsiteY414" fmla="*/ 1086637 h 2240876"/>
              <a:gd name="connsiteX415" fmla="*/ 3001423 w 4853273"/>
              <a:gd name="connsiteY415" fmla="*/ 1116355 h 2240876"/>
              <a:gd name="connsiteX416" fmla="*/ 2995898 w 4853273"/>
              <a:gd name="connsiteY416" fmla="*/ 1113688 h 2240876"/>
              <a:gd name="connsiteX417" fmla="*/ 2997613 w 4853273"/>
              <a:gd name="connsiteY417" fmla="*/ 1107783 h 2240876"/>
              <a:gd name="connsiteX418" fmla="*/ 3082957 w 4853273"/>
              <a:gd name="connsiteY418" fmla="*/ 1067397 h 2240876"/>
              <a:gd name="connsiteX419" fmla="*/ 3091529 w 4853273"/>
              <a:gd name="connsiteY419" fmla="*/ 1063968 h 2240876"/>
              <a:gd name="connsiteX420" fmla="*/ 2987040 w 4853273"/>
              <a:gd name="connsiteY420" fmla="*/ 963574 h 2240876"/>
              <a:gd name="connsiteX421" fmla="*/ 2973515 w 4853273"/>
              <a:gd name="connsiteY421" fmla="*/ 966146 h 2240876"/>
              <a:gd name="connsiteX422" fmla="*/ 2948940 w 4853273"/>
              <a:gd name="connsiteY422" fmla="*/ 971480 h 2240876"/>
              <a:gd name="connsiteX423" fmla="*/ 2909316 w 4853273"/>
              <a:gd name="connsiteY423" fmla="*/ 985768 h 2240876"/>
              <a:gd name="connsiteX424" fmla="*/ 2830640 w 4853273"/>
              <a:gd name="connsiteY424" fmla="*/ 1014152 h 2240876"/>
              <a:gd name="connsiteX425" fmla="*/ 2824544 w 4853273"/>
              <a:gd name="connsiteY425" fmla="*/ 1011295 h 2240876"/>
              <a:gd name="connsiteX426" fmla="*/ 2827401 w 4853273"/>
              <a:gd name="connsiteY426" fmla="*/ 1005199 h 2240876"/>
              <a:gd name="connsiteX427" fmla="*/ 2942558 w 4853273"/>
              <a:gd name="connsiteY427" fmla="*/ 963670 h 2240876"/>
              <a:gd name="connsiteX428" fmla="*/ 2945702 w 4853273"/>
              <a:gd name="connsiteY428" fmla="*/ 962622 h 2240876"/>
              <a:gd name="connsiteX429" fmla="*/ 2974277 w 4853273"/>
              <a:gd name="connsiteY429" fmla="*/ 952335 h 2240876"/>
              <a:gd name="connsiteX430" fmla="*/ 2868549 w 4853273"/>
              <a:gd name="connsiteY430" fmla="*/ 862990 h 2240876"/>
              <a:gd name="connsiteX431" fmla="*/ 2838260 w 4853273"/>
              <a:gd name="connsiteY431" fmla="*/ 871277 h 2240876"/>
              <a:gd name="connsiteX432" fmla="*/ 2799874 w 4853273"/>
              <a:gd name="connsiteY432" fmla="*/ 881755 h 2240876"/>
              <a:gd name="connsiteX433" fmla="*/ 2679287 w 4853273"/>
              <a:gd name="connsiteY433" fmla="*/ 923760 h 2240876"/>
              <a:gd name="connsiteX434" fmla="*/ 2618423 w 4853273"/>
              <a:gd name="connsiteY434" fmla="*/ 961765 h 2240876"/>
              <a:gd name="connsiteX435" fmla="*/ 2524506 w 4853273"/>
              <a:gd name="connsiteY435" fmla="*/ 1017295 h 2240876"/>
              <a:gd name="connsiteX436" fmla="*/ 2474405 w 4853273"/>
              <a:gd name="connsiteY436" fmla="*/ 1038727 h 2240876"/>
              <a:gd name="connsiteX437" fmla="*/ 2350961 w 4853273"/>
              <a:gd name="connsiteY437" fmla="*/ 1162552 h 2240876"/>
              <a:gd name="connsiteX438" fmla="*/ 2346484 w 4853273"/>
              <a:gd name="connsiteY438" fmla="*/ 1166743 h 2240876"/>
              <a:gd name="connsiteX439" fmla="*/ 2341626 w 4853273"/>
              <a:gd name="connsiteY439" fmla="*/ 1163028 h 2240876"/>
              <a:gd name="connsiteX440" fmla="*/ 2205419 w 4853273"/>
              <a:gd name="connsiteY440" fmla="*/ 1042632 h 2240876"/>
              <a:gd name="connsiteX441" fmla="*/ 2200847 w 4853273"/>
              <a:gd name="connsiteY441" fmla="*/ 1039965 h 2240876"/>
              <a:gd name="connsiteX442" fmla="*/ 2136839 w 4853273"/>
              <a:gd name="connsiteY442" fmla="*/ 1014152 h 2240876"/>
              <a:gd name="connsiteX443" fmla="*/ 2080165 w 4853273"/>
              <a:gd name="connsiteY443" fmla="*/ 992530 h 2240876"/>
              <a:gd name="connsiteX444" fmla="*/ 2067973 w 4853273"/>
              <a:gd name="connsiteY444" fmla="*/ 985958 h 2240876"/>
              <a:gd name="connsiteX445" fmla="*/ 1998917 w 4853273"/>
              <a:gd name="connsiteY445" fmla="*/ 961479 h 2240876"/>
              <a:gd name="connsiteX446" fmla="*/ 2043970 w 4853273"/>
              <a:gd name="connsiteY446" fmla="*/ 1007770 h 2240876"/>
              <a:gd name="connsiteX447" fmla="*/ 2064258 w 4853273"/>
              <a:gd name="connsiteY447" fmla="*/ 1033583 h 2240876"/>
              <a:gd name="connsiteX448" fmla="*/ 2171033 w 4853273"/>
              <a:gd name="connsiteY448" fmla="*/ 1076636 h 2240876"/>
              <a:gd name="connsiteX449" fmla="*/ 2200751 w 4853273"/>
              <a:gd name="connsiteY449" fmla="*/ 1083970 h 2240876"/>
              <a:gd name="connsiteX450" fmla="*/ 2322005 w 4853273"/>
              <a:gd name="connsiteY450" fmla="*/ 1170743 h 2240876"/>
              <a:gd name="connsiteX451" fmla="*/ 2295811 w 4853273"/>
              <a:gd name="connsiteY451" fmla="*/ 1239418 h 2240876"/>
              <a:gd name="connsiteX452" fmla="*/ 2282000 w 4853273"/>
              <a:gd name="connsiteY452" fmla="*/ 1263993 h 2240876"/>
              <a:gd name="connsiteX453" fmla="*/ 2263140 w 4853273"/>
              <a:gd name="connsiteY453" fmla="*/ 1323810 h 2240876"/>
              <a:gd name="connsiteX454" fmla="*/ 2265426 w 4853273"/>
              <a:gd name="connsiteY454" fmla="*/ 1383246 h 2240876"/>
              <a:gd name="connsiteX455" fmla="*/ 2265426 w 4853273"/>
              <a:gd name="connsiteY455" fmla="*/ 1456398 h 2240876"/>
              <a:gd name="connsiteX456" fmla="*/ 2259330 w 4853273"/>
              <a:gd name="connsiteY456" fmla="*/ 1564030 h 2240876"/>
              <a:gd name="connsiteX457" fmla="*/ 2261235 w 4853273"/>
              <a:gd name="connsiteY457" fmla="*/ 1580985 h 2240876"/>
              <a:gd name="connsiteX458" fmla="*/ 2278952 w 4853273"/>
              <a:gd name="connsiteY458" fmla="*/ 1694999 h 2240876"/>
              <a:gd name="connsiteX459" fmla="*/ 2309527 w 4853273"/>
              <a:gd name="connsiteY459" fmla="*/ 1746910 h 2240876"/>
              <a:gd name="connsiteX460" fmla="*/ 2332292 w 4853273"/>
              <a:gd name="connsiteY460" fmla="*/ 1829968 h 2240876"/>
              <a:gd name="connsiteX461" fmla="*/ 2294287 w 4853273"/>
              <a:gd name="connsiteY461" fmla="*/ 1895024 h 2240876"/>
              <a:gd name="connsiteX462" fmla="*/ 2243614 w 4853273"/>
              <a:gd name="connsiteY462" fmla="*/ 1899215 h 2240876"/>
              <a:gd name="connsiteX463" fmla="*/ 2163509 w 4853273"/>
              <a:gd name="connsiteY463" fmla="*/ 1843303 h 2240876"/>
              <a:gd name="connsiteX464" fmla="*/ 1750028 w 4853273"/>
              <a:gd name="connsiteY464" fmla="*/ 1551362 h 2240876"/>
              <a:gd name="connsiteX465" fmla="*/ 1742313 w 4853273"/>
              <a:gd name="connsiteY465" fmla="*/ 1604226 h 2240876"/>
              <a:gd name="connsiteX466" fmla="*/ 1734693 w 4853273"/>
              <a:gd name="connsiteY466" fmla="*/ 1660423 h 2240876"/>
              <a:gd name="connsiteX467" fmla="*/ 1735741 w 4853273"/>
              <a:gd name="connsiteY467" fmla="*/ 1716049 h 2240876"/>
              <a:gd name="connsiteX468" fmla="*/ 1742980 w 4853273"/>
              <a:gd name="connsiteY468" fmla="*/ 1658995 h 2240876"/>
              <a:gd name="connsiteX469" fmla="*/ 1750028 w 4853273"/>
              <a:gd name="connsiteY469" fmla="*/ 1551362 h 2240876"/>
              <a:gd name="connsiteX470" fmla="*/ 1916144 w 4853273"/>
              <a:gd name="connsiteY470" fmla="*/ 1475829 h 2240876"/>
              <a:gd name="connsiteX471" fmla="*/ 1917668 w 4853273"/>
              <a:gd name="connsiteY471" fmla="*/ 1579937 h 2240876"/>
              <a:gd name="connsiteX472" fmla="*/ 1916144 w 4853273"/>
              <a:gd name="connsiteY472" fmla="*/ 1475829 h 2240876"/>
              <a:gd name="connsiteX473" fmla="*/ 2093119 w 4853273"/>
              <a:gd name="connsiteY473" fmla="*/ 1406296 h 2240876"/>
              <a:gd name="connsiteX474" fmla="*/ 2087404 w 4853273"/>
              <a:gd name="connsiteY474" fmla="*/ 1461922 h 2240876"/>
              <a:gd name="connsiteX475" fmla="*/ 2093119 w 4853273"/>
              <a:gd name="connsiteY475" fmla="*/ 1406296 h 2240876"/>
              <a:gd name="connsiteX476" fmla="*/ 3012662 w 4853273"/>
              <a:gd name="connsiteY476" fmla="*/ 1255611 h 2240876"/>
              <a:gd name="connsiteX477" fmla="*/ 3013520 w 4853273"/>
              <a:gd name="connsiteY477" fmla="*/ 1258183 h 2240876"/>
              <a:gd name="connsiteX478" fmla="*/ 3070193 w 4853273"/>
              <a:gd name="connsiteY478" fmla="*/ 1227893 h 2240876"/>
              <a:gd name="connsiteX479" fmla="*/ 3077051 w 4853273"/>
              <a:gd name="connsiteY479" fmla="*/ 1223512 h 2240876"/>
              <a:gd name="connsiteX480" fmla="*/ 3012662 w 4853273"/>
              <a:gd name="connsiteY480" fmla="*/ 1255611 h 2240876"/>
              <a:gd name="connsiteX481" fmla="*/ 3108293 w 4853273"/>
              <a:gd name="connsiteY481" fmla="*/ 1067206 h 2240876"/>
              <a:gd name="connsiteX482" fmla="*/ 3210496 w 4853273"/>
              <a:gd name="connsiteY482" fmla="*/ 1173791 h 2240876"/>
              <a:gd name="connsiteX483" fmla="*/ 3266694 w 4853273"/>
              <a:gd name="connsiteY483" fmla="*/ 1162456 h 2240876"/>
              <a:gd name="connsiteX484" fmla="*/ 3280601 w 4853273"/>
              <a:gd name="connsiteY484" fmla="*/ 1159789 h 2240876"/>
              <a:gd name="connsiteX485" fmla="*/ 3341275 w 4853273"/>
              <a:gd name="connsiteY485" fmla="*/ 1135977 h 2240876"/>
              <a:gd name="connsiteX486" fmla="*/ 3219926 w 4853273"/>
              <a:gd name="connsiteY486" fmla="*/ 1029011 h 2240876"/>
              <a:gd name="connsiteX487" fmla="*/ 3204115 w 4853273"/>
              <a:gd name="connsiteY487" fmla="*/ 1029202 h 2240876"/>
              <a:gd name="connsiteX488" fmla="*/ 3144107 w 4853273"/>
              <a:gd name="connsiteY488" fmla="*/ 1053776 h 2240876"/>
              <a:gd name="connsiteX489" fmla="*/ 3118771 w 4853273"/>
              <a:gd name="connsiteY489" fmla="*/ 1062825 h 2240876"/>
              <a:gd name="connsiteX490" fmla="*/ 3108388 w 4853273"/>
              <a:gd name="connsiteY490" fmla="*/ 1067206 h 2240876"/>
              <a:gd name="connsiteX491" fmla="*/ 2996470 w 4853273"/>
              <a:gd name="connsiteY491" fmla="*/ 959193 h 2240876"/>
              <a:gd name="connsiteX492" fmla="*/ 3100769 w 4853273"/>
              <a:gd name="connsiteY492" fmla="*/ 1059682 h 2240876"/>
              <a:gd name="connsiteX493" fmla="*/ 3115056 w 4853273"/>
              <a:gd name="connsiteY493" fmla="*/ 1053967 h 2240876"/>
              <a:gd name="connsiteX494" fmla="*/ 3133820 w 4853273"/>
              <a:gd name="connsiteY494" fmla="*/ 1045394 h 2240876"/>
              <a:gd name="connsiteX495" fmla="*/ 3196209 w 4853273"/>
              <a:gd name="connsiteY495" fmla="*/ 1020820 h 2240876"/>
              <a:gd name="connsiteX496" fmla="*/ 3131249 w 4853273"/>
              <a:gd name="connsiteY496" fmla="*/ 928237 h 2240876"/>
              <a:gd name="connsiteX497" fmla="*/ 3071908 w 4853273"/>
              <a:gd name="connsiteY497" fmla="*/ 926713 h 2240876"/>
              <a:gd name="connsiteX498" fmla="*/ 3010281 w 4853273"/>
              <a:gd name="connsiteY498" fmla="*/ 949001 h 2240876"/>
              <a:gd name="connsiteX499" fmla="*/ 2996470 w 4853273"/>
              <a:gd name="connsiteY499" fmla="*/ 959098 h 2240876"/>
              <a:gd name="connsiteX500" fmla="*/ 2881313 w 4853273"/>
              <a:gd name="connsiteY500" fmla="*/ 860419 h 2240876"/>
              <a:gd name="connsiteX501" fmla="*/ 2984468 w 4853273"/>
              <a:gd name="connsiteY501" fmla="*/ 948239 h 2240876"/>
              <a:gd name="connsiteX502" fmla="*/ 3005328 w 4853273"/>
              <a:gd name="connsiteY502" fmla="*/ 940714 h 2240876"/>
              <a:gd name="connsiteX503" fmla="*/ 3018187 w 4853273"/>
              <a:gd name="connsiteY503" fmla="*/ 916711 h 2240876"/>
              <a:gd name="connsiteX504" fmla="*/ 2980944 w 4853273"/>
              <a:gd name="connsiteY504" fmla="*/ 885565 h 2240876"/>
              <a:gd name="connsiteX505" fmla="*/ 2977420 w 4853273"/>
              <a:gd name="connsiteY505" fmla="*/ 884041 h 2240876"/>
              <a:gd name="connsiteX506" fmla="*/ 2881884 w 4853273"/>
              <a:gd name="connsiteY506" fmla="*/ 860228 h 2240876"/>
              <a:gd name="connsiteX507" fmla="*/ 2881122 w 4853273"/>
              <a:gd name="connsiteY507" fmla="*/ 860228 h 2240876"/>
              <a:gd name="connsiteX508" fmla="*/ 2940082 w 4853273"/>
              <a:gd name="connsiteY508" fmla="*/ 278441 h 2240876"/>
              <a:gd name="connsiteX509" fmla="*/ 2791873 w 4853273"/>
              <a:gd name="connsiteY509" fmla="*/ 755263 h 2240876"/>
              <a:gd name="connsiteX510" fmla="*/ 2830544 w 4853273"/>
              <a:gd name="connsiteY510" fmla="*/ 639534 h 2240876"/>
              <a:gd name="connsiteX511" fmla="*/ 2843403 w 4853273"/>
              <a:gd name="connsiteY511" fmla="*/ 587051 h 2240876"/>
              <a:gd name="connsiteX512" fmla="*/ 2940082 w 4853273"/>
              <a:gd name="connsiteY512" fmla="*/ 278441 h 2240876"/>
              <a:gd name="connsiteX513" fmla="*/ 2072735 w 4853273"/>
              <a:gd name="connsiteY513" fmla="*/ 632390 h 2240876"/>
              <a:gd name="connsiteX514" fmla="*/ 2074831 w 4853273"/>
              <a:gd name="connsiteY514" fmla="*/ 632866 h 2240876"/>
              <a:gd name="connsiteX515" fmla="*/ 2141887 w 4853273"/>
              <a:gd name="connsiteY515" fmla="*/ 644487 h 2240876"/>
              <a:gd name="connsiteX516" fmla="*/ 2072735 w 4853273"/>
              <a:gd name="connsiteY516" fmla="*/ 632390 h 2240876"/>
              <a:gd name="connsiteX517" fmla="*/ 2194274 w 4853273"/>
              <a:gd name="connsiteY517" fmla="*/ 474656 h 2240876"/>
              <a:gd name="connsiteX518" fmla="*/ 2279809 w 4853273"/>
              <a:gd name="connsiteY518" fmla="*/ 489039 h 2240876"/>
              <a:gd name="connsiteX519" fmla="*/ 2205609 w 4853273"/>
              <a:gd name="connsiteY519" fmla="*/ 474275 h 2240876"/>
              <a:gd name="connsiteX520" fmla="*/ 2194274 w 4853273"/>
              <a:gd name="connsiteY520" fmla="*/ 474561 h 2240876"/>
              <a:gd name="connsiteX521" fmla="*/ 2352675 w 4853273"/>
              <a:gd name="connsiteY521" fmla="*/ 40411 h 2240876"/>
              <a:gd name="connsiteX522" fmla="*/ 2271522 w 4853273"/>
              <a:gd name="connsiteY522" fmla="*/ 226149 h 2240876"/>
              <a:gd name="connsiteX523" fmla="*/ 2270760 w 4853273"/>
              <a:gd name="connsiteY523" fmla="*/ 299777 h 2240876"/>
              <a:gd name="connsiteX524" fmla="*/ 2284762 w 4853273"/>
              <a:gd name="connsiteY524" fmla="*/ 290728 h 2240876"/>
              <a:gd name="connsiteX525" fmla="*/ 2351342 w 4853273"/>
              <a:gd name="connsiteY525" fmla="*/ 66605 h 2240876"/>
              <a:gd name="connsiteX526" fmla="*/ 2352675 w 4853273"/>
              <a:gd name="connsiteY526" fmla="*/ 40316 h 224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</a:cxnLst>
            <a:rect l="l" t="t" r="r" b="b"/>
            <a:pathLst>
              <a:path w="4853273" h="2240876">
                <a:moveTo>
                  <a:pt x="1113758" y="2240877"/>
                </a:moveTo>
                <a:cubicBezTo>
                  <a:pt x="1105662" y="2240877"/>
                  <a:pt x="1100328" y="2239639"/>
                  <a:pt x="1098899" y="2236686"/>
                </a:cubicBezTo>
                <a:cubicBezTo>
                  <a:pt x="1095566" y="2230114"/>
                  <a:pt x="1103471" y="2223922"/>
                  <a:pt x="1117283" y="2216207"/>
                </a:cubicBezTo>
                <a:cubicBezTo>
                  <a:pt x="1151001" y="2197252"/>
                  <a:pt x="1187672" y="2180774"/>
                  <a:pt x="1223105" y="2164867"/>
                </a:cubicBezTo>
                <a:cubicBezTo>
                  <a:pt x="1270635" y="2143531"/>
                  <a:pt x="1319784" y="2121529"/>
                  <a:pt x="1362170" y="2093239"/>
                </a:cubicBezTo>
                <a:cubicBezTo>
                  <a:pt x="1430465" y="2047615"/>
                  <a:pt x="1516285" y="2007419"/>
                  <a:pt x="1592866" y="1985131"/>
                </a:cubicBezTo>
                <a:lnTo>
                  <a:pt x="1590961" y="1982083"/>
                </a:lnTo>
                <a:cubicBezTo>
                  <a:pt x="1563148" y="1937887"/>
                  <a:pt x="1556576" y="1927409"/>
                  <a:pt x="1528382" y="1872831"/>
                </a:cubicBezTo>
                <a:cubicBezTo>
                  <a:pt x="1512951" y="1842827"/>
                  <a:pt x="1473803" y="1756721"/>
                  <a:pt x="1478185" y="1718431"/>
                </a:cubicBezTo>
                <a:cubicBezTo>
                  <a:pt x="1479709" y="1705000"/>
                  <a:pt x="1480661" y="1692142"/>
                  <a:pt x="1481519" y="1679569"/>
                </a:cubicBezTo>
                <a:cubicBezTo>
                  <a:pt x="1483614" y="1650041"/>
                  <a:pt x="1485614" y="1622228"/>
                  <a:pt x="1495235" y="1594987"/>
                </a:cubicBezTo>
                <a:cubicBezTo>
                  <a:pt x="1501807" y="1576508"/>
                  <a:pt x="1506093" y="1540980"/>
                  <a:pt x="1507046" y="1519834"/>
                </a:cubicBezTo>
                <a:cubicBezTo>
                  <a:pt x="1481042" y="1521358"/>
                  <a:pt x="1451039" y="1529836"/>
                  <a:pt x="1421987" y="1538122"/>
                </a:cubicBezTo>
                <a:cubicBezTo>
                  <a:pt x="1403128" y="1543456"/>
                  <a:pt x="1385316" y="1548505"/>
                  <a:pt x="1368647" y="1551743"/>
                </a:cubicBezTo>
                <a:cubicBezTo>
                  <a:pt x="1345311" y="1556315"/>
                  <a:pt x="1321594" y="1556125"/>
                  <a:pt x="1298639" y="1556029"/>
                </a:cubicBezTo>
                <a:cubicBezTo>
                  <a:pt x="1290447" y="1556029"/>
                  <a:pt x="1282256" y="1556029"/>
                  <a:pt x="1274064" y="1556029"/>
                </a:cubicBezTo>
                <a:cubicBezTo>
                  <a:pt x="1260539" y="1556315"/>
                  <a:pt x="1247299" y="1557744"/>
                  <a:pt x="1233202" y="1559363"/>
                </a:cubicBezTo>
                <a:cubicBezTo>
                  <a:pt x="1219962" y="1560887"/>
                  <a:pt x="1206246" y="1562411"/>
                  <a:pt x="1191863" y="1562887"/>
                </a:cubicBezTo>
                <a:cubicBezTo>
                  <a:pt x="1077563" y="1566697"/>
                  <a:pt x="972217" y="1578889"/>
                  <a:pt x="869633" y="1600130"/>
                </a:cubicBezTo>
                <a:cubicBezTo>
                  <a:pt x="869347" y="1600130"/>
                  <a:pt x="868966" y="1600225"/>
                  <a:pt x="868680" y="1600225"/>
                </a:cubicBezTo>
                <a:cubicBezTo>
                  <a:pt x="834485" y="1600225"/>
                  <a:pt x="29813" y="1600797"/>
                  <a:pt x="0" y="1599844"/>
                </a:cubicBezTo>
                <a:lnTo>
                  <a:pt x="286" y="1590319"/>
                </a:lnTo>
                <a:cubicBezTo>
                  <a:pt x="29623" y="1591272"/>
                  <a:pt x="843915" y="1590700"/>
                  <a:pt x="868204" y="1590700"/>
                </a:cubicBezTo>
                <a:cubicBezTo>
                  <a:pt x="971169" y="1569364"/>
                  <a:pt x="1076992" y="1557172"/>
                  <a:pt x="1191578" y="1553362"/>
                </a:cubicBezTo>
                <a:cubicBezTo>
                  <a:pt x="1205579" y="1552886"/>
                  <a:pt x="1219105" y="1551362"/>
                  <a:pt x="1232154" y="1549933"/>
                </a:cubicBezTo>
                <a:cubicBezTo>
                  <a:pt x="1246442" y="1548314"/>
                  <a:pt x="1259872" y="1546790"/>
                  <a:pt x="1273874" y="1546600"/>
                </a:cubicBezTo>
                <a:cubicBezTo>
                  <a:pt x="1282256" y="1546409"/>
                  <a:pt x="1290447" y="1546504"/>
                  <a:pt x="1298734" y="1546600"/>
                </a:cubicBezTo>
                <a:cubicBezTo>
                  <a:pt x="1322261" y="1546790"/>
                  <a:pt x="1344454" y="1546885"/>
                  <a:pt x="1366838" y="1542504"/>
                </a:cubicBezTo>
                <a:cubicBezTo>
                  <a:pt x="1383221" y="1539361"/>
                  <a:pt x="1400747" y="1534312"/>
                  <a:pt x="1419415" y="1529074"/>
                </a:cubicBezTo>
                <a:cubicBezTo>
                  <a:pt x="1450943" y="1520120"/>
                  <a:pt x="1483614" y="1510976"/>
                  <a:pt x="1511903" y="1510214"/>
                </a:cubicBezTo>
                <a:cubicBezTo>
                  <a:pt x="1513332" y="1510214"/>
                  <a:pt x="1514475" y="1510690"/>
                  <a:pt x="1515332" y="1511643"/>
                </a:cubicBezTo>
                <a:cubicBezTo>
                  <a:pt x="1516285" y="1512595"/>
                  <a:pt x="1516761" y="1513834"/>
                  <a:pt x="1516761" y="1515072"/>
                </a:cubicBezTo>
                <a:cubicBezTo>
                  <a:pt x="1516380" y="1535741"/>
                  <a:pt x="1511618" y="1577270"/>
                  <a:pt x="1504283" y="1598225"/>
                </a:cubicBezTo>
                <a:cubicBezTo>
                  <a:pt x="1495044" y="1624228"/>
                  <a:pt x="1493139" y="1651470"/>
                  <a:pt x="1491139" y="1680235"/>
                </a:cubicBezTo>
                <a:cubicBezTo>
                  <a:pt x="1490282" y="1692808"/>
                  <a:pt x="1489329" y="1705858"/>
                  <a:pt x="1487805" y="1719478"/>
                </a:cubicBezTo>
                <a:cubicBezTo>
                  <a:pt x="1484186" y="1751387"/>
                  <a:pt x="1515999" y="1827778"/>
                  <a:pt x="1536954" y="1868449"/>
                </a:cubicBezTo>
                <a:cubicBezTo>
                  <a:pt x="1564862" y="1922647"/>
                  <a:pt x="1571435" y="1933124"/>
                  <a:pt x="1599057" y="1976939"/>
                </a:cubicBezTo>
                <a:lnTo>
                  <a:pt x="1604391" y="1985416"/>
                </a:lnTo>
                <a:cubicBezTo>
                  <a:pt x="1605153" y="1986655"/>
                  <a:pt x="1605344" y="1988274"/>
                  <a:pt x="1604772" y="1989703"/>
                </a:cubicBezTo>
                <a:cubicBezTo>
                  <a:pt x="1604201" y="1991131"/>
                  <a:pt x="1603058" y="1992179"/>
                  <a:pt x="1601629" y="1992560"/>
                </a:cubicBezTo>
                <a:cubicBezTo>
                  <a:pt x="1524381" y="2014182"/>
                  <a:pt x="1436846" y="2054758"/>
                  <a:pt x="1367504" y="2101145"/>
                </a:cubicBezTo>
                <a:cubicBezTo>
                  <a:pt x="1324451" y="2129911"/>
                  <a:pt x="1274921" y="2152104"/>
                  <a:pt x="1227106" y="2173630"/>
                </a:cubicBezTo>
                <a:cubicBezTo>
                  <a:pt x="1191863" y="2189442"/>
                  <a:pt x="1155383" y="2205825"/>
                  <a:pt x="1122045" y="2224589"/>
                </a:cubicBezTo>
                <a:cubicBezTo>
                  <a:pt x="1115663" y="2228209"/>
                  <a:pt x="1112044" y="2230685"/>
                  <a:pt x="1110139" y="2232304"/>
                </a:cubicBezTo>
                <a:cubicBezTo>
                  <a:pt x="1137571" y="2234686"/>
                  <a:pt x="1283494" y="2197062"/>
                  <a:pt x="1327404" y="2177821"/>
                </a:cubicBezTo>
                <a:cubicBezTo>
                  <a:pt x="1377410" y="2156009"/>
                  <a:pt x="1424559" y="2126482"/>
                  <a:pt x="1456754" y="2096954"/>
                </a:cubicBezTo>
                <a:cubicBezTo>
                  <a:pt x="1488472" y="2067808"/>
                  <a:pt x="1522190" y="2056092"/>
                  <a:pt x="1561243" y="2042471"/>
                </a:cubicBezTo>
                <a:cubicBezTo>
                  <a:pt x="1568101" y="2040090"/>
                  <a:pt x="1575245" y="2037613"/>
                  <a:pt x="1582579" y="2034946"/>
                </a:cubicBezTo>
                <a:cubicBezTo>
                  <a:pt x="1585817" y="2033803"/>
                  <a:pt x="1591723" y="2031041"/>
                  <a:pt x="1598581" y="2027803"/>
                </a:cubicBezTo>
                <a:cubicBezTo>
                  <a:pt x="1624584" y="2015706"/>
                  <a:pt x="1648968" y="2004943"/>
                  <a:pt x="1661827" y="2006657"/>
                </a:cubicBezTo>
                <a:cubicBezTo>
                  <a:pt x="1663922" y="2006943"/>
                  <a:pt x="1671352" y="2006181"/>
                  <a:pt x="1682877" y="2004657"/>
                </a:cubicBezTo>
                <a:cubicBezTo>
                  <a:pt x="1680210" y="2001323"/>
                  <a:pt x="1677543" y="1997989"/>
                  <a:pt x="1674971" y="1994751"/>
                </a:cubicBezTo>
                <a:cubicBezTo>
                  <a:pt x="1671257" y="1990084"/>
                  <a:pt x="1667828" y="1985702"/>
                  <a:pt x="1664494" y="1981892"/>
                </a:cubicBezTo>
                <a:lnTo>
                  <a:pt x="1653921" y="1969795"/>
                </a:lnTo>
                <a:cubicBezTo>
                  <a:pt x="1635633" y="1948936"/>
                  <a:pt x="1619822" y="1930838"/>
                  <a:pt x="1601343" y="1905502"/>
                </a:cubicBezTo>
                <a:cubicBezTo>
                  <a:pt x="1554290" y="1841208"/>
                  <a:pt x="1524667" y="1785201"/>
                  <a:pt x="1522095" y="1705286"/>
                </a:cubicBezTo>
                <a:cubicBezTo>
                  <a:pt x="1519809" y="1633944"/>
                  <a:pt x="1526477" y="1498594"/>
                  <a:pt x="1596295" y="1392771"/>
                </a:cubicBezTo>
                <a:cubicBezTo>
                  <a:pt x="1643539" y="1321143"/>
                  <a:pt x="1709071" y="1262659"/>
                  <a:pt x="1772888" y="1210177"/>
                </a:cubicBezTo>
                <a:cubicBezTo>
                  <a:pt x="1807845" y="1181411"/>
                  <a:pt x="1826228" y="1138834"/>
                  <a:pt x="1843945" y="1097686"/>
                </a:cubicBezTo>
                <a:cubicBezTo>
                  <a:pt x="1860899" y="1058443"/>
                  <a:pt x="1878330" y="1017867"/>
                  <a:pt x="1910334" y="988625"/>
                </a:cubicBezTo>
                <a:cubicBezTo>
                  <a:pt x="1916144" y="983291"/>
                  <a:pt x="1920907" y="980243"/>
                  <a:pt x="1924431" y="978052"/>
                </a:cubicBezTo>
                <a:cubicBezTo>
                  <a:pt x="1931384" y="973576"/>
                  <a:pt x="1932337" y="973099"/>
                  <a:pt x="1930241" y="958240"/>
                </a:cubicBezTo>
                <a:cubicBezTo>
                  <a:pt x="1928813" y="947763"/>
                  <a:pt x="1922050" y="941762"/>
                  <a:pt x="1915573" y="935952"/>
                </a:cubicBezTo>
                <a:cubicBezTo>
                  <a:pt x="1911572" y="932428"/>
                  <a:pt x="1907858" y="929094"/>
                  <a:pt x="1905286" y="924808"/>
                </a:cubicBezTo>
                <a:cubicBezTo>
                  <a:pt x="1891856" y="902710"/>
                  <a:pt x="1876235" y="856799"/>
                  <a:pt x="1891570" y="827748"/>
                </a:cubicBezTo>
                <a:cubicBezTo>
                  <a:pt x="1900619" y="810603"/>
                  <a:pt x="1924240" y="804126"/>
                  <a:pt x="1948815" y="801554"/>
                </a:cubicBezTo>
                <a:cubicBezTo>
                  <a:pt x="1916335" y="784981"/>
                  <a:pt x="1895380" y="725926"/>
                  <a:pt x="1901381" y="687730"/>
                </a:cubicBezTo>
                <a:cubicBezTo>
                  <a:pt x="1905381" y="662203"/>
                  <a:pt x="1915763" y="643534"/>
                  <a:pt x="1932242" y="632295"/>
                </a:cubicBezTo>
                <a:cubicBezTo>
                  <a:pt x="1946053" y="622865"/>
                  <a:pt x="1963293" y="619246"/>
                  <a:pt x="1982248" y="618865"/>
                </a:cubicBezTo>
                <a:cubicBezTo>
                  <a:pt x="1962817" y="605053"/>
                  <a:pt x="1950720" y="579622"/>
                  <a:pt x="1948910" y="549142"/>
                </a:cubicBezTo>
                <a:cubicBezTo>
                  <a:pt x="1946910" y="514852"/>
                  <a:pt x="1958340" y="482371"/>
                  <a:pt x="1978628" y="464369"/>
                </a:cubicBezTo>
                <a:cubicBezTo>
                  <a:pt x="2012347" y="434556"/>
                  <a:pt x="2054733" y="441985"/>
                  <a:pt x="2092452" y="449224"/>
                </a:cubicBezTo>
                <a:cubicBezTo>
                  <a:pt x="2071402" y="442843"/>
                  <a:pt x="2059496" y="431794"/>
                  <a:pt x="2056924" y="416173"/>
                </a:cubicBezTo>
                <a:cubicBezTo>
                  <a:pt x="2050923" y="379311"/>
                  <a:pt x="2101596" y="331591"/>
                  <a:pt x="2115312" y="323590"/>
                </a:cubicBezTo>
                <a:cubicBezTo>
                  <a:pt x="2119503" y="321208"/>
                  <a:pt x="2123027" y="319018"/>
                  <a:pt x="2126266" y="317017"/>
                </a:cubicBezTo>
                <a:cubicBezTo>
                  <a:pt x="2149031" y="303301"/>
                  <a:pt x="2153603" y="301206"/>
                  <a:pt x="2183035" y="307302"/>
                </a:cubicBezTo>
                <a:cubicBezTo>
                  <a:pt x="2213610" y="313684"/>
                  <a:pt x="2240185" y="312350"/>
                  <a:pt x="2262188" y="303492"/>
                </a:cubicBezTo>
                <a:cubicBezTo>
                  <a:pt x="2252186" y="280727"/>
                  <a:pt x="2255996" y="251581"/>
                  <a:pt x="2262378" y="223768"/>
                </a:cubicBezTo>
                <a:cubicBezTo>
                  <a:pt x="2275427" y="167380"/>
                  <a:pt x="2336197" y="50698"/>
                  <a:pt x="2355818" y="13837"/>
                </a:cubicBezTo>
                <a:cubicBezTo>
                  <a:pt x="2357628" y="5740"/>
                  <a:pt x="2360390" y="1549"/>
                  <a:pt x="2364772" y="216"/>
                </a:cubicBezTo>
                <a:cubicBezTo>
                  <a:pt x="2366582" y="-356"/>
                  <a:pt x="2368582" y="216"/>
                  <a:pt x="2369820" y="1835"/>
                </a:cubicBezTo>
                <a:cubicBezTo>
                  <a:pt x="2371058" y="3359"/>
                  <a:pt x="2371249" y="5455"/>
                  <a:pt x="2370296" y="7074"/>
                </a:cubicBezTo>
                <a:cubicBezTo>
                  <a:pt x="2370201" y="7264"/>
                  <a:pt x="2368106" y="11074"/>
                  <a:pt x="2364677" y="17647"/>
                </a:cubicBezTo>
                <a:cubicBezTo>
                  <a:pt x="2362772" y="28696"/>
                  <a:pt x="2361819" y="48603"/>
                  <a:pt x="2361057" y="66796"/>
                </a:cubicBezTo>
                <a:cubicBezTo>
                  <a:pt x="2357723" y="139757"/>
                  <a:pt x="2352675" y="249961"/>
                  <a:pt x="2290858" y="297967"/>
                </a:cubicBezTo>
                <a:cubicBezTo>
                  <a:pt x="2286000" y="301682"/>
                  <a:pt x="2280952" y="305016"/>
                  <a:pt x="2275618" y="307778"/>
                </a:cubicBezTo>
                <a:cubicBezTo>
                  <a:pt x="2282666" y="318065"/>
                  <a:pt x="2293525" y="325114"/>
                  <a:pt x="2308574" y="329781"/>
                </a:cubicBezTo>
                <a:cubicBezTo>
                  <a:pt x="2321719" y="333877"/>
                  <a:pt x="2335149" y="336544"/>
                  <a:pt x="2349341" y="339401"/>
                </a:cubicBezTo>
                <a:cubicBezTo>
                  <a:pt x="2366772" y="342830"/>
                  <a:pt x="2384774" y="346450"/>
                  <a:pt x="2402015" y="352831"/>
                </a:cubicBezTo>
                <a:cubicBezTo>
                  <a:pt x="2461641" y="374834"/>
                  <a:pt x="2542032" y="433127"/>
                  <a:pt x="2577656" y="480181"/>
                </a:cubicBezTo>
                <a:cubicBezTo>
                  <a:pt x="2588324" y="494373"/>
                  <a:pt x="2597849" y="510280"/>
                  <a:pt x="2606993" y="525710"/>
                </a:cubicBezTo>
                <a:cubicBezTo>
                  <a:pt x="2617661" y="543712"/>
                  <a:pt x="2628710" y="562381"/>
                  <a:pt x="2641950" y="578383"/>
                </a:cubicBezTo>
                <a:cubicBezTo>
                  <a:pt x="2646140" y="583527"/>
                  <a:pt x="2650427" y="588670"/>
                  <a:pt x="2654808" y="593814"/>
                </a:cubicBezTo>
                <a:cubicBezTo>
                  <a:pt x="2673477" y="616102"/>
                  <a:pt x="2692718" y="639153"/>
                  <a:pt x="2709863" y="666299"/>
                </a:cubicBezTo>
                <a:cubicBezTo>
                  <a:pt x="2732723" y="702304"/>
                  <a:pt x="2752249" y="728021"/>
                  <a:pt x="2782157" y="750405"/>
                </a:cubicBezTo>
                <a:cubicBezTo>
                  <a:pt x="2767584" y="608387"/>
                  <a:pt x="2885885" y="331686"/>
                  <a:pt x="2939320" y="263773"/>
                </a:cubicBezTo>
                <a:cubicBezTo>
                  <a:pt x="2943035" y="259010"/>
                  <a:pt x="2946178" y="259391"/>
                  <a:pt x="2948273" y="260534"/>
                </a:cubicBezTo>
                <a:cubicBezTo>
                  <a:pt x="2953226" y="263296"/>
                  <a:pt x="2957989" y="265868"/>
                  <a:pt x="2911317" y="413125"/>
                </a:cubicBezTo>
                <a:cubicBezTo>
                  <a:pt x="2887980" y="486753"/>
                  <a:pt x="2861215" y="566191"/>
                  <a:pt x="2852738" y="590099"/>
                </a:cubicBezTo>
                <a:cubicBezTo>
                  <a:pt x="2849118" y="600291"/>
                  <a:pt x="2845022" y="619341"/>
                  <a:pt x="2840260" y="641439"/>
                </a:cubicBezTo>
                <a:cubicBezTo>
                  <a:pt x="2826163" y="706590"/>
                  <a:pt x="2813876" y="756977"/>
                  <a:pt x="2795397" y="764216"/>
                </a:cubicBezTo>
                <a:cubicBezTo>
                  <a:pt x="2794921" y="764407"/>
                  <a:pt x="2794445" y="764597"/>
                  <a:pt x="2793873" y="764692"/>
                </a:cubicBezTo>
                <a:cubicBezTo>
                  <a:pt x="2798540" y="789172"/>
                  <a:pt x="2808161" y="806507"/>
                  <a:pt x="2822448" y="816413"/>
                </a:cubicBezTo>
                <a:cubicBezTo>
                  <a:pt x="2838545" y="827557"/>
                  <a:pt x="2854928" y="839654"/>
                  <a:pt x="2871597" y="852513"/>
                </a:cubicBezTo>
                <a:cubicBezTo>
                  <a:pt x="2874550" y="851941"/>
                  <a:pt x="2877693" y="851465"/>
                  <a:pt x="2881122" y="850894"/>
                </a:cubicBezTo>
                <a:cubicBezTo>
                  <a:pt x="2915126" y="845845"/>
                  <a:pt x="2949035" y="860800"/>
                  <a:pt x="2981896" y="875373"/>
                </a:cubicBezTo>
                <a:lnTo>
                  <a:pt x="2985421" y="876897"/>
                </a:lnTo>
                <a:cubicBezTo>
                  <a:pt x="3012091" y="888708"/>
                  <a:pt x="3026093" y="901186"/>
                  <a:pt x="3028188" y="915283"/>
                </a:cubicBezTo>
                <a:cubicBezTo>
                  <a:pt x="3029141" y="921474"/>
                  <a:pt x="3027712" y="927856"/>
                  <a:pt x="3023902" y="934237"/>
                </a:cubicBezTo>
                <a:cubicBezTo>
                  <a:pt x="3039046" y="928808"/>
                  <a:pt x="3054096" y="923284"/>
                  <a:pt x="3069241" y="917854"/>
                </a:cubicBezTo>
                <a:cubicBezTo>
                  <a:pt x="3093339" y="909091"/>
                  <a:pt x="3115818" y="909758"/>
                  <a:pt x="3136011" y="919759"/>
                </a:cubicBezTo>
                <a:cubicBezTo>
                  <a:pt x="3172968" y="938047"/>
                  <a:pt x="3194495" y="983291"/>
                  <a:pt x="3206306" y="1019486"/>
                </a:cubicBezTo>
                <a:cubicBezTo>
                  <a:pt x="3211354" y="1019010"/>
                  <a:pt x="3216402" y="1019010"/>
                  <a:pt x="3221450" y="1019581"/>
                </a:cubicBezTo>
                <a:cubicBezTo>
                  <a:pt x="3274409" y="1025582"/>
                  <a:pt x="3340989" y="1075588"/>
                  <a:pt x="3351848" y="1137787"/>
                </a:cubicBezTo>
                <a:cubicBezTo>
                  <a:pt x="3352229" y="1139882"/>
                  <a:pt x="3351181" y="1141882"/>
                  <a:pt x="3349371" y="1142835"/>
                </a:cubicBezTo>
                <a:cubicBezTo>
                  <a:pt x="3338227" y="1148550"/>
                  <a:pt x="3326702" y="1153598"/>
                  <a:pt x="3314986" y="1158170"/>
                </a:cubicBezTo>
                <a:cubicBezTo>
                  <a:pt x="3363182" y="1161218"/>
                  <a:pt x="3426905" y="1182935"/>
                  <a:pt x="3447669" y="1218082"/>
                </a:cubicBezTo>
                <a:cubicBezTo>
                  <a:pt x="3467005" y="1250658"/>
                  <a:pt x="3488531" y="1296187"/>
                  <a:pt x="3481483" y="1327906"/>
                </a:cubicBezTo>
                <a:cubicBezTo>
                  <a:pt x="3479197" y="1338288"/>
                  <a:pt x="3474530" y="1347718"/>
                  <a:pt x="3469958" y="1356862"/>
                </a:cubicBezTo>
                <a:cubicBezTo>
                  <a:pt x="3465481" y="1365815"/>
                  <a:pt x="3461195" y="1374292"/>
                  <a:pt x="3459290" y="1383532"/>
                </a:cubicBezTo>
                <a:cubicBezTo>
                  <a:pt x="3453194" y="1412107"/>
                  <a:pt x="3462433" y="1446587"/>
                  <a:pt x="3464719" y="1454302"/>
                </a:cubicBezTo>
                <a:lnTo>
                  <a:pt x="3468053" y="1456398"/>
                </a:lnTo>
                <a:cubicBezTo>
                  <a:pt x="3482435" y="1465637"/>
                  <a:pt x="3497294" y="1475162"/>
                  <a:pt x="3510248" y="1486687"/>
                </a:cubicBezTo>
                <a:cubicBezTo>
                  <a:pt x="3525393" y="1500118"/>
                  <a:pt x="3537966" y="1514215"/>
                  <a:pt x="3550158" y="1527835"/>
                </a:cubicBezTo>
                <a:cubicBezTo>
                  <a:pt x="3567589" y="1547266"/>
                  <a:pt x="3584067" y="1565554"/>
                  <a:pt x="3606260" y="1580890"/>
                </a:cubicBezTo>
                <a:cubicBezTo>
                  <a:pt x="3620738" y="1590891"/>
                  <a:pt x="3633597" y="1603750"/>
                  <a:pt x="3645980" y="1616227"/>
                </a:cubicBezTo>
                <a:cubicBezTo>
                  <a:pt x="3659029" y="1629277"/>
                  <a:pt x="3672459" y="1642802"/>
                  <a:pt x="3687699" y="1652613"/>
                </a:cubicBezTo>
                <a:cubicBezTo>
                  <a:pt x="3712940" y="1668996"/>
                  <a:pt x="4140899" y="1901025"/>
                  <a:pt x="4158615" y="1904644"/>
                </a:cubicBezTo>
                <a:lnTo>
                  <a:pt x="4853273" y="1904644"/>
                </a:lnTo>
                <a:lnTo>
                  <a:pt x="4853273" y="1914169"/>
                </a:lnTo>
                <a:lnTo>
                  <a:pt x="4157948" y="1914169"/>
                </a:lnTo>
                <a:cubicBezTo>
                  <a:pt x="4137088" y="1911979"/>
                  <a:pt x="3686175" y="1663090"/>
                  <a:pt x="3682460" y="1660614"/>
                </a:cubicBezTo>
                <a:cubicBezTo>
                  <a:pt x="3666458" y="1650232"/>
                  <a:pt x="3652647" y="1636325"/>
                  <a:pt x="3639217" y="1622895"/>
                </a:cubicBezTo>
                <a:cubicBezTo>
                  <a:pt x="3627120" y="1610798"/>
                  <a:pt x="3614547" y="1598225"/>
                  <a:pt x="3600736" y="1588700"/>
                </a:cubicBezTo>
                <a:cubicBezTo>
                  <a:pt x="3577590" y="1572698"/>
                  <a:pt x="3560731" y="1554029"/>
                  <a:pt x="3542919" y="1534122"/>
                </a:cubicBezTo>
                <a:cubicBezTo>
                  <a:pt x="3530918" y="1520692"/>
                  <a:pt x="3518440" y="1506880"/>
                  <a:pt x="3503676" y="1493736"/>
                </a:cubicBezTo>
                <a:cubicBezTo>
                  <a:pt x="3491389" y="1482782"/>
                  <a:pt x="3476816" y="1473448"/>
                  <a:pt x="3462719" y="1464399"/>
                </a:cubicBezTo>
                <a:lnTo>
                  <a:pt x="3457956" y="1461351"/>
                </a:lnTo>
                <a:cubicBezTo>
                  <a:pt x="3457004" y="1460779"/>
                  <a:pt x="3456337" y="1459827"/>
                  <a:pt x="3455956" y="1458779"/>
                </a:cubicBezTo>
                <a:cubicBezTo>
                  <a:pt x="3455384" y="1457065"/>
                  <a:pt x="3442335" y="1416202"/>
                  <a:pt x="3449765" y="1381436"/>
                </a:cubicBezTo>
                <a:cubicBezTo>
                  <a:pt x="3451955" y="1371054"/>
                  <a:pt x="3456718" y="1361624"/>
                  <a:pt x="3461290" y="1352480"/>
                </a:cubicBezTo>
                <a:cubicBezTo>
                  <a:pt x="3465767" y="1343527"/>
                  <a:pt x="3470053" y="1335049"/>
                  <a:pt x="3472053" y="1325715"/>
                </a:cubicBezTo>
                <a:cubicBezTo>
                  <a:pt x="3477006" y="1303331"/>
                  <a:pt x="3465290" y="1266755"/>
                  <a:pt x="3439287" y="1222750"/>
                </a:cubicBezTo>
                <a:cubicBezTo>
                  <a:pt x="3415379" y="1182364"/>
                  <a:pt x="3325368" y="1160647"/>
                  <a:pt x="3283363" y="1168838"/>
                </a:cubicBezTo>
                <a:cubicBezTo>
                  <a:pt x="3263075" y="1175125"/>
                  <a:pt x="3242310" y="1180363"/>
                  <a:pt x="3221546" y="1185221"/>
                </a:cubicBezTo>
                <a:cubicBezTo>
                  <a:pt x="3337275" y="1310380"/>
                  <a:pt x="3421666" y="1413535"/>
                  <a:pt x="3423380" y="1415631"/>
                </a:cubicBezTo>
                <a:cubicBezTo>
                  <a:pt x="3425000" y="1417631"/>
                  <a:pt x="3424714" y="1420679"/>
                  <a:pt x="3422713" y="1422298"/>
                </a:cubicBezTo>
                <a:cubicBezTo>
                  <a:pt x="3420713" y="1423918"/>
                  <a:pt x="3417665" y="1423727"/>
                  <a:pt x="3416046" y="1421632"/>
                </a:cubicBezTo>
                <a:cubicBezTo>
                  <a:pt x="3405854" y="1409249"/>
                  <a:pt x="3365754" y="1370673"/>
                  <a:pt x="3349562" y="1366196"/>
                </a:cubicBezTo>
                <a:cubicBezTo>
                  <a:pt x="3311557" y="1355623"/>
                  <a:pt x="3267456" y="1373435"/>
                  <a:pt x="3238881" y="1393628"/>
                </a:cubicBezTo>
                <a:cubicBezTo>
                  <a:pt x="3200019" y="1421155"/>
                  <a:pt x="3165158" y="1446206"/>
                  <a:pt x="3133058" y="1474591"/>
                </a:cubicBezTo>
                <a:cubicBezTo>
                  <a:pt x="3119438" y="1486687"/>
                  <a:pt x="3104674" y="1497641"/>
                  <a:pt x="3090386" y="1508214"/>
                </a:cubicBezTo>
                <a:cubicBezTo>
                  <a:pt x="3070193" y="1523168"/>
                  <a:pt x="3051048" y="1537360"/>
                  <a:pt x="3034570" y="1554601"/>
                </a:cubicBezTo>
                <a:cubicBezTo>
                  <a:pt x="3014853" y="1575079"/>
                  <a:pt x="2992565" y="1633563"/>
                  <a:pt x="2991136" y="1668329"/>
                </a:cubicBezTo>
                <a:cubicBezTo>
                  <a:pt x="2990183" y="1692142"/>
                  <a:pt x="3002471" y="1702714"/>
                  <a:pt x="3016663" y="1715002"/>
                </a:cubicBezTo>
                <a:cubicBezTo>
                  <a:pt x="3027617" y="1724431"/>
                  <a:pt x="3038951" y="1734242"/>
                  <a:pt x="3045333" y="1750720"/>
                </a:cubicBezTo>
                <a:cubicBezTo>
                  <a:pt x="3062288" y="1795012"/>
                  <a:pt x="3098673" y="1842160"/>
                  <a:pt x="3142012" y="1888261"/>
                </a:cubicBezTo>
                <a:cubicBezTo>
                  <a:pt x="3262789" y="1912264"/>
                  <a:pt x="3350990" y="1997989"/>
                  <a:pt x="3404807" y="2143912"/>
                </a:cubicBezTo>
                <a:cubicBezTo>
                  <a:pt x="3405950" y="2146960"/>
                  <a:pt x="3406997" y="2149723"/>
                  <a:pt x="3407759" y="2151913"/>
                </a:cubicBezTo>
                <a:cubicBezTo>
                  <a:pt x="3408426" y="2153342"/>
                  <a:pt x="3409093" y="2154771"/>
                  <a:pt x="3409569" y="2156200"/>
                </a:cubicBezTo>
                <a:cubicBezTo>
                  <a:pt x="3410426" y="2158581"/>
                  <a:pt x="3409379" y="2161248"/>
                  <a:pt x="3406997" y="2162200"/>
                </a:cubicBezTo>
                <a:cubicBezTo>
                  <a:pt x="3404711" y="2163248"/>
                  <a:pt x="3401949" y="2162200"/>
                  <a:pt x="3400806" y="2160010"/>
                </a:cubicBezTo>
                <a:cubicBezTo>
                  <a:pt x="3400235" y="2158962"/>
                  <a:pt x="3399663" y="2157533"/>
                  <a:pt x="3398901" y="2155628"/>
                </a:cubicBezTo>
                <a:cubicBezTo>
                  <a:pt x="3384900" y="2126291"/>
                  <a:pt x="3333083" y="2079809"/>
                  <a:pt x="3273457" y="2026279"/>
                </a:cubicBezTo>
                <a:cubicBezTo>
                  <a:pt x="3229451" y="1986750"/>
                  <a:pt x="3180112" y="1942554"/>
                  <a:pt x="3137154" y="1897120"/>
                </a:cubicBezTo>
                <a:cubicBezTo>
                  <a:pt x="3117152" y="1893310"/>
                  <a:pt x="3096196" y="1891214"/>
                  <a:pt x="3074384" y="1890833"/>
                </a:cubicBezTo>
                <a:cubicBezTo>
                  <a:pt x="3057049" y="1890547"/>
                  <a:pt x="3040761" y="1897215"/>
                  <a:pt x="3023521" y="1904359"/>
                </a:cubicBezTo>
                <a:cubicBezTo>
                  <a:pt x="3006281" y="1911407"/>
                  <a:pt x="2988564" y="1918646"/>
                  <a:pt x="2969514" y="1918456"/>
                </a:cubicBezTo>
                <a:cubicBezTo>
                  <a:pt x="2951702" y="1918265"/>
                  <a:pt x="2939129" y="1913217"/>
                  <a:pt x="2928080" y="1908740"/>
                </a:cubicBezTo>
                <a:cubicBezTo>
                  <a:pt x="2912650" y="1902549"/>
                  <a:pt x="2899410" y="1897215"/>
                  <a:pt x="2874645" y="1905978"/>
                </a:cubicBezTo>
                <a:cubicBezTo>
                  <a:pt x="2834735" y="1920075"/>
                  <a:pt x="2802827" y="1925695"/>
                  <a:pt x="2768156" y="1924552"/>
                </a:cubicBezTo>
                <a:cubicBezTo>
                  <a:pt x="2729960" y="1923313"/>
                  <a:pt x="2690146" y="1919408"/>
                  <a:pt x="2651665" y="1915693"/>
                </a:cubicBezTo>
                <a:cubicBezTo>
                  <a:pt x="2611184" y="1911693"/>
                  <a:pt x="2569274" y="1907597"/>
                  <a:pt x="2528316" y="1906549"/>
                </a:cubicBezTo>
                <a:cubicBezTo>
                  <a:pt x="2517458" y="1906264"/>
                  <a:pt x="2505646" y="1905406"/>
                  <a:pt x="2494312" y="1904644"/>
                </a:cubicBezTo>
                <a:cubicBezTo>
                  <a:pt x="2472690" y="1903120"/>
                  <a:pt x="2450211" y="1901501"/>
                  <a:pt x="2430875" y="1903311"/>
                </a:cubicBezTo>
                <a:cubicBezTo>
                  <a:pt x="2399824" y="1906073"/>
                  <a:pt x="2305526" y="1915312"/>
                  <a:pt x="2218087" y="1924933"/>
                </a:cubicBezTo>
                <a:cubicBezTo>
                  <a:pt x="2225897" y="1946745"/>
                  <a:pt x="2228374" y="1968748"/>
                  <a:pt x="2223040" y="1983797"/>
                </a:cubicBezTo>
                <a:cubicBezTo>
                  <a:pt x="2219135" y="1994751"/>
                  <a:pt x="2211610" y="2001418"/>
                  <a:pt x="2201132" y="2002942"/>
                </a:cubicBezTo>
                <a:cubicBezTo>
                  <a:pt x="2198942" y="2003228"/>
                  <a:pt x="2196084" y="2003895"/>
                  <a:pt x="2192560" y="2004752"/>
                </a:cubicBezTo>
                <a:cubicBezTo>
                  <a:pt x="2164366" y="2011229"/>
                  <a:pt x="2098358" y="2026469"/>
                  <a:pt x="2048923" y="1958175"/>
                </a:cubicBezTo>
                <a:cubicBezTo>
                  <a:pt x="2047018" y="1955508"/>
                  <a:pt x="2044922" y="1952460"/>
                  <a:pt x="2042636" y="1949126"/>
                </a:cubicBezTo>
                <a:cubicBezTo>
                  <a:pt x="2039493" y="1949888"/>
                  <a:pt x="2035683" y="1950745"/>
                  <a:pt x="2031302" y="1951698"/>
                </a:cubicBezTo>
                <a:cubicBezTo>
                  <a:pt x="2035302" y="1965795"/>
                  <a:pt x="2036540" y="1980082"/>
                  <a:pt x="2032064" y="1992560"/>
                </a:cubicBezTo>
                <a:cubicBezTo>
                  <a:pt x="2027396" y="2005609"/>
                  <a:pt x="2017205" y="2015230"/>
                  <a:pt x="2001584" y="2020849"/>
                </a:cubicBezTo>
                <a:cubicBezTo>
                  <a:pt x="1957102" y="2037232"/>
                  <a:pt x="1921955" y="2031708"/>
                  <a:pt x="1887665" y="2003133"/>
                </a:cubicBezTo>
                <a:cubicBezTo>
                  <a:pt x="1880330" y="1997037"/>
                  <a:pt x="1872996" y="1990560"/>
                  <a:pt x="1865567" y="1983702"/>
                </a:cubicBezTo>
                <a:cubicBezTo>
                  <a:pt x="1858328" y="1985035"/>
                  <a:pt x="1851089" y="1986274"/>
                  <a:pt x="1843754" y="1987607"/>
                </a:cubicBezTo>
                <a:cubicBezTo>
                  <a:pt x="1846517" y="2000752"/>
                  <a:pt x="1846326" y="2012372"/>
                  <a:pt x="1841659" y="2021516"/>
                </a:cubicBezTo>
                <a:cubicBezTo>
                  <a:pt x="1835468" y="2033422"/>
                  <a:pt x="1822418" y="2039995"/>
                  <a:pt x="1802987" y="2041042"/>
                </a:cubicBezTo>
                <a:cubicBezTo>
                  <a:pt x="1776222" y="2042471"/>
                  <a:pt x="1740789" y="2043138"/>
                  <a:pt x="1724406" y="2038185"/>
                </a:cubicBezTo>
                <a:cubicBezTo>
                  <a:pt x="1711357" y="2034280"/>
                  <a:pt x="1700117" y="2024374"/>
                  <a:pt x="1690021" y="2013039"/>
                </a:cubicBezTo>
                <a:cubicBezTo>
                  <a:pt x="1674114" y="2015230"/>
                  <a:pt x="1663541" y="2016373"/>
                  <a:pt x="1660398" y="2015896"/>
                </a:cubicBezTo>
                <a:cubicBezTo>
                  <a:pt x="1649254" y="2014372"/>
                  <a:pt x="1620012" y="2028088"/>
                  <a:pt x="1602486" y="2036185"/>
                </a:cubicBezTo>
                <a:cubicBezTo>
                  <a:pt x="1595152" y="2039614"/>
                  <a:pt x="1589342" y="2042281"/>
                  <a:pt x="1585722" y="2043614"/>
                </a:cubicBezTo>
                <a:cubicBezTo>
                  <a:pt x="1578388" y="2046281"/>
                  <a:pt x="1571244" y="2048758"/>
                  <a:pt x="1564291" y="2051139"/>
                </a:cubicBezTo>
                <a:cubicBezTo>
                  <a:pt x="1524667" y="2064950"/>
                  <a:pt x="1493425" y="2075809"/>
                  <a:pt x="1463135" y="2103622"/>
                </a:cubicBezTo>
                <a:cubicBezTo>
                  <a:pt x="1430179" y="2133816"/>
                  <a:pt x="1382078" y="2163915"/>
                  <a:pt x="1331214" y="2186204"/>
                </a:cubicBezTo>
                <a:cubicBezTo>
                  <a:pt x="1305306" y="2197538"/>
                  <a:pt x="1161574" y="2240591"/>
                  <a:pt x="1114044" y="2240591"/>
                </a:cubicBezTo>
                <a:close/>
                <a:moveTo>
                  <a:pt x="3153537" y="1900930"/>
                </a:moveTo>
                <a:cubicBezTo>
                  <a:pt x="3193828" y="1942554"/>
                  <a:pt x="3238976" y="1982940"/>
                  <a:pt x="3279553" y="2019421"/>
                </a:cubicBezTo>
                <a:cubicBezTo>
                  <a:pt x="3323082" y="2058473"/>
                  <a:pt x="3360611" y="2092096"/>
                  <a:pt x="3384423" y="2119433"/>
                </a:cubicBezTo>
                <a:cubicBezTo>
                  <a:pt x="3333560" y="1999323"/>
                  <a:pt x="3256121" y="1926171"/>
                  <a:pt x="3153537" y="1900930"/>
                </a:cubicBezTo>
                <a:close/>
                <a:moveTo>
                  <a:pt x="1701260" y="2011610"/>
                </a:moveTo>
                <a:cubicBezTo>
                  <a:pt x="1709261" y="2019802"/>
                  <a:pt x="1717739" y="2026564"/>
                  <a:pt x="1726978" y="2029327"/>
                </a:cubicBezTo>
                <a:cubicBezTo>
                  <a:pt x="1738694" y="2032851"/>
                  <a:pt x="1765459" y="2033708"/>
                  <a:pt x="1802225" y="2031708"/>
                </a:cubicBezTo>
                <a:cubicBezTo>
                  <a:pt x="1818323" y="2030851"/>
                  <a:pt x="1828419" y="2026088"/>
                  <a:pt x="1832991" y="2017325"/>
                </a:cubicBezTo>
                <a:cubicBezTo>
                  <a:pt x="1836706" y="2010181"/>
                  <a:pt x="1836706" y="2000466"/>
                  <a:pt x="1834325" y="1989417"/>
                </a:cubicBezTo>
                <a:cubicBezTo>
                  <a:pt x="1783366" y="1998466"/>
                  <a:pt x="1734407" y="2006752"/>
                  <a:pt x="1701356" y="2011610"/>
                </a:cubicBezTo>
                <a:close/>
                <a:moveTo>
                  <a:pt x="1877092" y="1981702"/>
                </a:moveTo>
                <a:cubicBezTo>
                  <a:pt x="1882616" y="1986655"/>
                  <a:pt x="1888046" y="1991417"/>
                  <a:pt x="1893475" y="1995989"/>
                </a:cubicBezTo>
                <a:cubicBezTo>
                  <a:pt x="1925288" y="2022564"/>
                  <a:pt x="1956530" y="2027326"/>
                  <a:pt x="1998059" y="2012086"/>
                </a:cubicBezTo>
                <a:cubicBezTo>
                  <a:pt x="2010823" y="2007419"/>
                  <a:pt x="2019110" y="1999799"/>
                  <a:pt x="2022824" y="1989512"/>
                </a:cubicBezTo>
                <a:cubicBezTo>
                  <a:pt x="2026158" y="1980082"/>
                  <a:pt x="2025777" y="1967890"/>
                  <a:pt x="2021681" y="1953889"/>
                </a:cubicBezTo>
                <a:cubicBezTo>
                  <a:pt x="1988915" y="1960842"/>
                  <a:pt x="1934242" y="1971319"/>
                  <a:pt x="1877092" y="1981797"/>
                </a:cubicBezTo>
                <a:close/>
                <a:moveTo>
                  <a:pt x="1971580" y="809746"/>
                </a:moveTo>
                <a:cubicBezTo>
                  <a:pt x="1943481" y="810603"/>
                  <a:pt x="1909191" y="814318"/>
                  <a:pt x="1899666" y="832225"/>
                </a:cubicBezTo>
                <a:cubicBezTo>
                  <a:pt x="1886998" y="856132"/>
                  <a:pt x="1900142" y="898614"/>
                  <a:pt x="1913096" y="919855"/>
                </a:cubicBezTo>
                <a:cubicBezTo>
                  <a:pt x="1915001" y="922903"/>
                  <a:pt x="1918240" y="925760"/>
                  <a:pt x="1921574" y="928808"/>
                </a:cubicBezTo>
                <a:cubicBezTo>
                  <a:pt x="1928622" y="935095"/>
                  <a:pt x="1937385" y="942810"/>
                  <a:pt x="1939290" y="956812"/>
                </a:cubicBezTo>
                <a:cubicBezTo>
                  <a:pt x="1941957" y="976052"/>
                  <a:pt x="1939004" y="979767"/>
                  <a:pt x="1929098" y="985958"/>
                </a:cubicBezTo>
                <a:cubicBezTo>
                  <a:pt x="1925765" y="988054"/>
                  <a:pt x="1921574" y="990721"/>
                  <a:pt x="1916335" y="995483"/>
                </a:cubicBezTo>
                <a:cubicBezTo>
                  <a:pt x="1885855" y="1023391"/>
                  <a:pt x="1869567" y="1061206"/>
                  <a:pt x="1852232" y="1101306"/>
                </a:cubicBezTo>
                <a:cubicBezTo>
                  <a:pt x="1834039" y="1143502"/>
                  <a:pt x="1815275" y="1187031"/>
                  <a:pt x="1778508" y="1217320"/>
                </a:cubicBezTo>
                <a:cubicBezTo>
                  <a:pt x="1715262" y="1269422"/>
                  <a:pt x="1650397" y="1327334"/>
                  <a:pt x="1603820" y="1397819"/>
                </a:cubicBezTo>
                <a:cubicBezTo>
                  <a:pt x="1535430" y="1501451"/>
                  <a:pt x="1528953" y="1634611"/>
                  <a:pt x="1531144" y="1704810"/>
                </a:cubicBezTo>
                <a:cubicBezTo>
                  <a:pt x="1533620" y="1782343"/>
                  <a:pt x="1562576" y="1836826"/>
                  <a:pt x="1608582" y="1899691"/>
                </a:cubicBezTo>
                <a:cubicBezTo>
                  <a:pt x="1626870" y="1924647"/>
                  <a:pt x="1641729" y="1941697"/>
                  <a:pt x="1660589" y="1963318"/>
                </a:cubicBezTo>
                <a:lnTo>
                  <a:pt x="1671161" y="1975415"/>
                </a:lnTo>
                <a:cubicBezTo>
                  <a:pt x="1674590" y="1979320"/>
                  <a:pt x="1678115" y="1983892"/>
                  <a:pt x="1681925" y="1988655"/>
                </a:cubicBezTo>
                <a:cubicBezTo>
                  <a:pt x="1685639" y="1993322"/>
                  <a:pt x="1689449" y="1998180"/>
                  <a:pt x="1693450" y="2002847"/>
                </a:cubicBezTo>
                <a:cubicBezTo>
                  <a:pt x="1725454" y="1998180"/>
                  <a:pt x="1777270" y="1989512"/>
                  <a:pt x="1831658" y="1979892"/>
                </a:cubicBezTo>
                <a:cubicBezTo>
                  <a:pt x="1823847" y="1955127"/>
                  <a:pt x="1806511" y="1925028"/>
                  <a:pt x="1790605" y="1899310"/>
                </a:cubicBezTo>
                <a:cubicBezTo>
                  <a:pt x="1764887" y="1863401"/>
                  <a:pt x="1745171" y="1825587"/>
                  <a:pt x="1738598" y="1791011"/>
                </a:cubicBezTo>
                <a:lnTo>
                  <a:pt x="1738598" y="1790630"/>
                </a:lnTo>
                <a:cubicBezTo>
                  <a:pt x="1727930" y="1750054"/>
                  <a:pt x="1723358" y="1705667"/>
                  <a:pt x="1725168" y="1659852"/>
                </a:cubicBezTo>
                <a:cubicBezTo>
                  <a:pt x="1725930" y="1641564"/>
                  <a:pt x="1729264" y="1622514"/>
                  <a:pt x="1732883" y="1602416"/>
                </a:cubicBezTo>
                <a:cubicBezTo>
                  <a:pt x="1739551" y="1565078"/>
                  <a:pt x="1746504" y="1526407"/>
                  <a:pt x="1734884" y="1493926"/>
                </a:cubicBezTo>
                <a:cubicBezTo>
                  <a:pt x="1734026" y="1491545"/>
                  <a:pt x="1735265" y="1488878"/>
                  <a:pt x="1737646" y="1487926"/>
                </a:cubicBezTo>
                <a:cubicBezTo>
                  <a:pt x="1740027" y="1486973"/>
                  <a:pt x="1742694" y="1488116"/>
                  <a:pt x="1743742" y="1490402"/>
                </a:cubicBezTo>
                <a:cubicBezTo>
                  <a:pt x="1769078" y="1548314"/>
                  <a:pt x="1760601" y="1605178"/>
                  <a:pt x="1752314" y="1660233"/>
                </a:cubicBezTo>
                <a:cubicBezTo>
                  <a:pt x="1746123" y="1701857"/>
                  <a:pt x="1739646" y="1745005"/>
                  <a:pt x="1747838" y="1788535"/>
                </a:cubicBezTo>
                <a:cubicBezTo>
                  <a:pt x="1752124" y="1804918"/>
                  <a:pt x="1757458" y="1820634"/>
                  <a:pt x="1763744" y="1835493"/>
                </a:cubicBezTo>
                <a:cubicBezTo>
                  <a:pt x="1767554" y="1844542"/>
                  <a:pt x="1776889" y="1859496"/>
                  <a:pt x="1787843" y="1876736"/>
                </a:cubicBezTo>
                <a:cubicBezTo>
                  <a:pt x="1791462" y="1882546"/>
                  <a:pt x="1795367" y="1888642"/>
                  <a:pt x="1799177" y="1894929"/>
                </a:cubicBezTo>
                <a:cubicBezTo>
                  <a:pt x="1819561" y="1923123"/>
                  <a:pt x="1843850" y="1950174"/>
                  <a:pt x="1868329" y="1973415"/>
                </a:cubicBezTo>
                <a:cubicBezTo>
                  <a:pt x="1927098" y="1962842"/>
                  <a:pt x="1984343" y="1951984"/>
                  <a:pt x="2018633" y="1944649"/>
                </a:cubicBezTo>
                <a:cubicBezTo>
                  <a:pt x="2015300" y="1935696"/>
                  <a:pt x="2010632" y="1926171"/>
                  <a:pt x="2004727" y="1916074"/>
                </a:cubicBezTo>
                <a:cubicBezTo>
                  <a:pt x="1992059" y="1894548"/>
                  <a:pt x="1988249" y="1883213"/>
                  <a:pt x="1984629" y="1872259"/>
                </a:cubicBezTo>
                <a:cubicBezTo>
                  <a:pt x="1981010" y="1861306"/>
                  <a:pt x="1977200" y="1849876"/>
                  <a:pt x="1964246" y="1827397"/>
                </a:cubicBezTo>
                <a:cubicBezTo>
                  <a:pt x="1945862" y="1795488"/>
                  <a:pt x="1936528" y="1777390"/>
                  <a:pt x="1929575" y="1749958"/>
                </a:cubicBezTo>
                <a:cubicBezTo>
                  <a:pt x="1907953" y="1704143"/>
                  <a:pt x="1907286" y="1664233"/>
                  <a:pt x="1911286" y="1626419"/>
                </a:cubicBezTo>
                <a:cubicBezTo>
                  <a:pt x="1906715" y="1571460"/>
                  <a:pt x="1902333" y="1475543"/>
                  <a:pt x="1909953" y="1452016"/>
                </a:cubicBezTo>
                <a:cubicBezTo>
                  <a:pt x="1910620" y="1450111"/>
                  <a:pt x="1912334" y="1448778"/>
                  <a:pt x="1914430" y="1448683"/>
                </a:cubicBezTo>
                <a:cubicBezTo>
                  <a:pt x="1916811" y="1448968"/>
                  <a:pt x="1918335" y="1449921"/>
                  <a:pt x="1919002" y="1451826"/>
                </a:cubicBezTo>
                <a:cubicBezTo>
                  <a:pt x="1937957" y="1505928"/>
                  <a:pt x="1931480" y="1551076"/>
                  <a:pt x="1925098" y="1594796"/>
                </a:cubicBezTo>
                <a:cubicBezTo>
                  <a:pt x="1923574" y="1605464"/>
                  <a:pt x="1922050" y="1616132"/>
                  <a:pt x="1920811" y="1626705"/>
                </a:cubicBezTo>
                <a:cubicBezTo>
                  <a:pt x="1921764" y="1638040"/>
                  <a:pt x="1922812" y="1647755"/>
                  <a:pt x="1923669" y="1654899"/>
                </a:cubicBezTo>
                <a:cubicBezTo>
                  <a:pt x="1929384" y="1698809"/>
                  <a:pt x="1933385" y="1725765"/>
                  <a:pt x="1938623" y="1747006"/>
                </a:cubicBezTo>
                <a:cubicBezTo>
                  <a:pt x="1957769" y="1786915"/>
                  <a:pt x="2014823" y="1889500"/>
                  <a:pt x="2046446" y="1938077"/>
                </a:cubicBezTo>
                <a:cubicBezTo>
                  <a:pt x="2062734" y="1933219"/>
                  <a:pt x="2130076" y="1924837"/>
                  <a:pt x="2204180" y="1916646"/>
                </a:cubicBezTo>
                <a:cubicBezTo>
                  <a:pt x="2198465" y="1904073"/>
                  <a:pt x="2190750" y="1891786"/>
                  <a:pt x="2181225" y="1881594"/>
                </a:cubicBezTo>
                <a:cubicBezTo>
                  <a:pt x="2160842" y="1859591"/>
                  <a:pt x="2145221" y="1833302"/>
                  <a:pt x="2133029" y="1804537"/>
                </a:cubicBezTo>
                <a:cubicBezTo>
                  <a:pt x="2129504" y="1798060"/>
                  <a:pt x="2126837" y="1791487"/>
                  <a:pt x="2125409" y="1785010"/>
                </a:cubicBezTo>
                <a:cubicBezTo>
                  <a:pt x="2105882" y="1731289"/>
                  <a:pt x="2096072" y="1670806"/>
                  <a:pt x="2087023" y="1614894"/>
                </a:cubicBezTo>
                <a:cubicBezTo>
                  <a:pt x="2084737" y="1600702"/>
                  <a:pt x="2082451" y="1586700"/>
                  <a:pt x="2080070" y="1573270"/>
                </a:cubicBezTo>
                <a:cubicBezTo>
                  <a:pt x="2077593" y="1563364"/>
                  <a:pt x="2076545" y="1553172"/>
                  <a:pt x="2076450" y="1542790"/>
                </a:cubicBezTo>
                <a:cubicBezTo>
                  <a:pt x="2073021" y="1494879"/>
                  <a:pt x="2079212" y="1442491"/>
                  <a:pt x="2084832" y="1395247"/>
                </a:cubicBezTo>
                <a:cubicBezTo>
                  <a:pt x="2085689" y="1387818"/>
                  <a:pt x="2086547" y="1380484"/>
                  <a:pt x="2087404" y="1373340"/>
                </a:cubicBezTo>
                <a:cubicBezTo>
                  <a:pt x="2087690" y="1371149"/>
                  <a:pt x="2089404" y="1369435"/>
                  <a:pt x="2091595" y="1369149"/>
                </a:cubicBezTo>
                <a:cubicBezTo>
                  <a:pt x="2093786" y="1368863"/>
                  <a:pt x="2095881" y="1370197"/>
                  <a:pt x="2096643" y="1372292"/>
                </a:cubicBezTo>
                <a:cubicBezTo>
                  <a:pt x="2108073" y="1404772"/>
                  <a:pt x="2101120" y="1441253"/>
                  <a:pt x="2094357" y="1476496"/>
                </a:cubicBezTo>
                <a:cubicBezTo>
                  <a:pt x="2090166" y="1498498"/>
                  <a:pt x="2085880" y="1521073"/>
                  <a:pt x="2086070" y="1542599"/>
                </a:cubicBezTo>
                <a:cubicBezTo>
                  <a:pt x="2086737" y="1552410"/>
                  <a:pt x="2087880" y="1562030"/>
                  <a:pt x="2089499" y="1571269"/>
                </a:cubicBezTo>
                <a:cubicBezTo>
                  <a:pt x="2096072" y="1597368"/>
                  <a:pt x="2112359" y="1675663"/>
                  <a:pt x="2124266" y="1732909"/>
                </a:cubicBezTo>
                <a:cubicBezTo>
                  <a:pt x="2128742" y="1754340"/>
                  <a:pt x="2132457" y="1772342"/>
                  <a:pt x="2134648" y="1782343"/>
                </a:cubicBezTo>
                <a:cubicBezTo>
                  <a:pt x="2136934" y="1788630"/>
                  <a:pt x="2139410" y="1794821"/>
                  <a:pt x="2141982" y="1800917"/>
                </a:cubicBezTo>
                <a:cubicBezTo>
                  <a:pt x="2164271" y="1840827"/>
                  <a:pt x="2225516" y="1882451"/>
                  <a:pt x="2247043" y="1889976"/>
                </a:cubicBezTo>
                <a:cubicBezTo>
                  <a:pt x="2262664" y="1895500"/>
                  <a:pt x="2277047" y="1894357"/>
                  <a:pt x="2289620" y="1886642"/>
                </a:cubicBezTo>
                <a:cubicBezTo>
                  <a:pt x="2306574" y="1876260"/>
                  <a:pt x="2319719" y="1853495"/>
                  <a:pt x="2323148" y="1828444"/>
                </a:cubicBezTo>
                <a:cubicBezTo>
                  <a:pt x="2328958" y="1785582"/>
                  <a:pt x="2317814" y="1771771"/>
                  <a:pt x="2302383" y="1752721"/>
                </a:cubicBezTo>
                <a:cubicBezTo>
                  <a:pt x="2291810" y="1739576"/>
                  <a:pt x="2279809" y="1724812"/>
                  <a:pt x="2270189" y="1698047"/>
                </a:cubicBezTo>
                <a:cubicBezTo>
                  <a:pt x="2262188" y="1675854"/>
                  <a:pt x="2255806" y="1616989"/>
                  <a:pt x="2251996" y="1581842"/>
                </a:cubicBezTo>
                <a:cubicBezTo>
                  <a:pt x="2251234" y="1575175"/>
                  <a:pt x="2250662" y="1569364"/>
                  <a:pt x="2250091" y="1564888"/>
                </a:cubicBezTo>
                <a:cubicBezTo>
                  <a:pt x="2245709" y="1527931"/>
                  <a:pt x="2248376" y="1482115"/>
                  <a:pt x="2256473" y="1453540"/>
                </a:cubicBezTo>
                <a:cubicBezTo>
                  <a:pt x="2262854" y="1430871"/>
                  <a:pt x="2259521" y="1407249"/>
                  <a:pt x="2256187" y="1384389"/>
                </a:cubicBezTo>
                <a:cubicBezTo>
                  <a:pt x="2253234" y="1363910"/>
                  <a:pt x="2250186" y="1342765"/>
                  <a:pt x="2253901" y="1321905"/>
                </a:cubicBezTo>
                <a:cubicBezTo>
                  <a:pt x="2257330" y="1302855"/>
                  <a:pt x="2264283" y="1280852"/>
                  <a:pt x="2273427" y="1259897"/>
                </a:cubicBezTo>
                <a:cubicBezTo>
                  <a:pt x="2276666" y="1252468"/>
                  <a:pt x="2282095" y="1243609"/>
                  <a:pt x="2287810" y="1234180"/>
                </a:cubicBezTo>
                <a:cubicBezTo>
                  <a:pt x="2300002" y="1214177"/>
                  <a:pt x="2315147" y="1189222"/>
                  <a:pt x="2312670" y="1171791"/>
                </a:cubicBezTo>
                <a:cubicBezTo>
                  <a:pt x="2308289" y="1140739"/>
                  <a:pt x="2231136" y="1101782"/>
                  <a:pt x="2198370" y="1092829"/>
                </a:cubicBezTo>
                <a:cubicBezTo>
                  <a:pt x="2189036" y="1090352"/>
                  <a:pt x="2179130" y="1087971"/>
                  <a:pt x="2168938" y="1085590"/>
                </a:cubicBezTo>
                <a:cubicBezTo>
                  <a:pt x="2130076" y="1076446"/>
                  <a:pt x="2085975" y="1066063"/>
                  <a:pt x="2057876" y="1040251"/>
                </a:cubicBezTo>
                <a:cubicBezTo>
                  <a:pt x="2050637" y="1033583"/>
                  <a:pt x="2043684" y="1023582"/>
                  <a:pt x="2036255" y="1012914"/>
                </a:cubicBezTo>
                <a:cubicBezTo>
                  <a:pt x="2019967" y="989482"/>
                  <a:pt x="2001488" y="962908"/>
                  <a:pt x="1976628" y="967765"/>
                </a:cubicBezTo>
                <a:cubicBezTo>
                  <a:pt x="1974342" y="968242"/>
                  <a:pt x="1972151" y="967003"/>
                  <a:pt x="1971294" y="964813"/>
                </a:cubicBezTo>
                <a:cubicBezTo>
                  <a:pt x="1970437" y="962622"/>
                  <a:pt x="1971294" y="960241"/>
                  <a:pt x="1973294" y="959002"/>
                </a:cubicBezTo>
                <a:cubicBezTo>
                  <a:pt x="2004346" y="940048"/>
                  <a:pt x="2043875" y="961574"/>
                  <a:pt x="2072640" y="977386"/>
                </a:cubicBezTo>
                <a:cubicBezTo>
                  <a:pt x="2076831" y="979672"/>
                  <a:pt x="2080927" y="981862"/>
                  <a:pt x="2084642" y="983767"/>
                </a:cubicBezTo>
                <a:cubicBezTo>
                  <a:pt x="2102644" y="993007"/>
                  <a:pt x="2121503" y="999007"/>
                  <a:pt x="2139791" y="1004722"/>
                </a:cubicBezTo>
                <a:cubicBezTo>
                  <a:pt x="2161604" y="1011580"/>
                  <a:pt x="2184178" y="1018724"/>
                  <a:pt x="2205800" y="1031488"/>
                </a:cubicBezTo>
                <a:lnTo>
                  <a:pt x="2210372" y="1034155"/>
                </a:lnTo>
                <a:cubicBezTo>
                  <a:pt x="2250472" y="1057777"/>
                  <a:pt x="2321338" y="1099401"/>
                  <a:pt x="2344674" y="1143978"/>
                </a:cubicBezTo>
                <a:cubicBezTo>
                  <a:pt x="2360676" y="1073493"/>
                  <a:pt x="2414397" y="1052157"/>
                  <a:pt x="2471071" y="1029678"/>
                </a:cubicBezTo>
                <a:cubicBezTo>
                  <a:pt x="2487359" y="1023201"/>
                  <a:pt x="2504123" y="1016533"/>
                  <a:pt x="2520506" y="1008532"/>
                </a:cubicBezTo>
                <a:cubicBezTo>
                  <a:pt x="2553462" y="992435"/>
                  <a:pt x="2583942" y="972718"/>
                  <a:pt x="2613375" y="953573"/>
                </a:cubicBezTo>
                <a:cubicBezTo>
                  <a:pt x="2633091" y="940810"/>
                  <a:pt x="2653379" y="927570"/>
                  <a:pt x="2674620" y="915283"/>
                </a:cubicBezTo>
                <a:cubicBezTo>
                  <a:pt x="2714911" y="892042"/>
                  <a:pt x="2749106" y="882231"/>
                  <a:pt x="2798064" y="872230"/>
                </a:cubicBezTo>
                <a:cubicBezTo>
                  <a:pt x="2815400" y="868705"/>
                  <a:pt x="2825592" y="865276"/>
                  <a:pt x="2835402" y="862038"/>
                </a:cubicBezTo>
                <a:cubicBezTo>
                  <a:pt x="2842546" y="859657"/>
                  <a:pt x="2849594" y="857371"/>
                  <a:pt x="2858834" y="855180"/>
                </a:cubicBezTo>
                <a:cubicBezTo>
                  <a:pt x="2844546" y="844226"/>
                  <a:pt x="2830449" y="833939"/>
                  <a:pt x="2816543" y="824414"/>
                </a:cubicBezTo>
                <a:cubicBezTo>
                  <a:pt x="2799493" y="812603"/>
                  <a:pt x="2788349" y="792220"/>
                  <a:pt x="2783396" y="763549"/>
                </a:cubicBezTo>
                <a:cubicBezTo>
                  <a:pt x="2782729" y="763168"/>
                  <a:pt x="2782062" y="762787"/>
                  <a:pt x="2781395" y="762311"/>
                </a:cubicBezTo>
                <a:cubicBezTo>
                  <a:pt x="2747201" y="738022"/>
                  <a:pt x="2726150" y="710686"/>
                  <a:pt x="2701290" y="671633"/>
                </a:cubicBezTo>
                <a:cubicBezTo>
                  <a:pt x="2684431" y="645058"/>
                  <a:pt x="2665381" y="622294"/>
                  <a:pt x="2646902" y="600196"/>
                </a:cubicBezTo>
                <a:cubicBezTo>
                  <a:pt x="2642616" y="595052"/>
                  <a:pt x="2638330" y="589909"/>
                  <a:pt x="2634044" y="584670"/>
                </a:cubicBezTo>
                <a:cubicBezTo>
                  <a:pt x="2620423" y="568096"/>
                  <a:pt x="2609183" y="549142"/>
                  <a:pt x="2598325" y="530854"/>
                </a:cubicBezTo>
                <a:cubicBezTo>
                  <a:pt x="2589276" y="515709"/>
                  <a:pt x="2580037" y="499993"/>
                  <a:pt x="2569655" y="486277"/>
                </a:cubicBezTo>
                <a:cubicBezTo>
                  <a:pt x="2534984" y="440461"/>
                  <a:pt x="2456498" y="383597"/>
                  <a:pt x="2398300" y="362166"/>
                </a:cubicBezTo>
                <a:cubicBezTo>
                  <a:pt x="2381726" y="356070"/>
                  <a:pt x="2364105" y="352546"/>
                  <a:pt x="2347055" y="349117"/>
                </a:cubicBezTo>
                <a:cubicBezTo>
                  <a:pt x="2333244" y="346354"/>
                  <a:pt x="2318957" y="343497"/>
                  <a:pt x="2305336" y="339306"/>
                </a:cubicBezTo>
                <a:cubicBezTo>
                  <a:pt x="2286381" y="333400"/>
                  <a:pt x="2274094" y="323971"/>
                  <a:pt x="2266474" y="312350"/>
                </a:cubicBezTo>
                <a:cubicBezTo>
                  <a:pt x="2242471" y="322351"/>
                  <a:pt x="2213801" y="323875"/>
                  <a:pt x="2180844" y="317017"/>
                </a:cubicBezTo>
                <a:cubicBezTo>
                  <a:pt x="2154269" y="311493"/>
                  <a:pt x="2151983" y="312826"/>
                  <a:pt x="2130933" y="325495"/>
                </a:cubicBezTo>
                <a:cubicBezTo>
                  <a:pt x="2127695" y="327400"/>
                  <a:pt x="2124075" y="329686"/>
                  <a:pt x="2119884" y="332067"/>
                </a:cubicBezTo>
                <a:cubicBezTo>
                  <a:pt x="2108168" y="338925"/>
                  <a:pt x="2060924" y="383597"/>
                  <a:pt x="2066068" y="414934"/>
                </a:cubicBezTo>
                <a:cubicBezTo>
                  <a:pt x="2068259" y="428555"/>
                  <a:pt x="2081213" y="437985"/>
                  <a:pt x="2104358" y="442747"/>
                </a:cubicBezTo>
                <a:cubicBezTo>
                  <a:pt x="2114455" y="444843"/>
                  <a:pt x="2127314" y="448653"/>
                  <a:pt x="2140839" y="452558"/>
                </a:cubicBezTo>
                <a:cubicBezTo>
                  <a:pt x="2158651" y="457797"/>
                  <a:pt x="2177034" y="463226"/>
                  <a:pt x="2189702" y="464845"/>
                </a:cubicBezTo>
                <a:cubicBezTo>
                  <a:pt x="2193417" y="465322"/>
                  <a:pt x="2198846" y="465131"/>
                  <a:pt x="2205228" y="464845"/>
                </a:cubicBezTo>
                <a:cubicBezTo>
                  <a:pt x="2226850" y="463893"/>
                  <a:pt x="2259521" y="462464"/>
                  <a:pt x="2290667" y="484848"/>
                </a:cubicBezTo>
                <a:cubicBezTo>
                  <a:pt x="2292287" y="485705"/>
                  <a:pt x="2294001" y="487229"/>
                  <a:pt x="2295239" y="489229"/>
                </a:cubicBezTo>
                <a:cubicBezTo>
                  <a:pt x="2296001" y="490468"/>
                  <a:pt x="2296192" y="492087"/>
                  <a:pt x="2295620" y="493516"/>
                </a:cubicBezTo>
                <a:cubicBezTo>
                  <a:pt x="2295049" y="494944"/>
                  <a:pt x="2293906" y="495992"/>
                  <a:pt x="2292477" y="496373"/>
                </a:cubicBezTo>
                <a:cubicBezTo>
                  <a:pt x="2261616" y="505041"/>
                  <a:pt x="2214944" y="490849"/>
                  <a:pt x="2173700" y="478371"/>
                </a:cubicBezTo>
                <a:cubicBezTo>
                  <a:pt x="2151983" y="471799"/>
                  <a:pt x="2131409" y="465607"/>
                  <a:pt x="2115122" y="463226"/>
                </a:cubicBezTo>
                <a:cubicBezTo>
                  <a:pt x="2107978" y="462178"/>
                  <a:pt x="2100358" y="460750"/>
                  <a:pt x="2092643" y="459226"/>
                </a:cubicBezTo>
                <a:cubicBezTo>
                  <a:pt x="2056543" y="452272"/>
                  <a:pt x="2015490" y="444462"/>
                  <a:pt x="1984629" y="471703"/>
                </a:cubicBezTo>
                <a:cubicBezTo>
                  <a:pt x="1966722" y="487515"/>
                  <a:pt x="1956245" y="517804"/>
                  <a:pt x="1958054" y="548761"/>
                </a:cubicBezTo>
                <a:cubicBezTo>
                  <a:pt x="1959674" y="576669"/>
                  <a:pt x="1970627" y="599624"/>
                  <a:pt x="1987963" y="611721"/>
                </a:cubicBezTo>
                <a:cubicBezTo>
                  <a:pt x="1993583" y="615626"/>
                  <a:pt x="1999774" y="618388"/>
                  <a:pt x="2006346" y="620198"/>
                </a:cubicBezTo>
                <a:cubicBezTo>
                  <a:pt x="2014823" y="621055"/>
                  <a:pt x="2023491" y="622389"/>
                  <a:pt x="2032254" y="623913"/>
                </a:cubicBezTo>
                <a:cubicBezTo>
                  <a:pt x="2043208" y="624389"/>
                  <a:pt x="2054638" y="623722"/>
                  <a:pt x="2065877" y="623151"/>
                </a:cubicBezTo>
                <a:cubicBezTo>
                  <a:pt x="2099882" y="621341"/>
                  <a:pt x="2135029" y="619531"/>
                  <a:pt x="2157127" y="645916"/>
                </a:cubicBezTo>
                <a:cubicBezTo>
                  <a:pt x="2158270" y="647249"/>
                  <a:pt x="2158556" y="649154"/>
                  <a:pt x="2157889" y="650773"/>
                </a:cubicBezTo>
                <a:cubicBezTo>
                  <a:pt x="2157222" y="652393"/>
                  <a:pt x="2155603" y="653536"/>
                  <a:pt x="2153888" y="653726"/>
                </a:cubicBezTo>
                <a:cubicBezTo>
                  <a:pt x="2132076" y="655345"/>
                  <a:pt x="2103215" y="648964"/>
                  <a:pt x="2072735" y="642106"/>
                </a:cubicBezTo>
                <a:cubicBezTo>
                  <a:pt x="2059210" y="639058"/>
                  <a:pt x="2045303" y="635914"/>
                  <a:pt x="2031397" y="633438"/>
                </a:cubicBezTo>
                <a:cubicBezTo>
                  <a:pt x="2022062" y="633057"/>
                  <a:pt x="2013014" y="631914"/>
                  <a:pt x="2004441" y="629533"/>
                </a:cubicBezTo>
                <a:cubicBezTo>
                  <a:pt x="1978343" y="626961"/>
                  <a:pt x="1954340" y="628675"/>
                  <a:pt x="1937290" y="640296"/>
                </a:cubicBezTo>
                <a:cubicBezTo>
                  <a:pt x="1922907" y="650107"/>
                  <a:pt x="1914049" y="666109"/>
                  <a:pt x="1910429" y="689350"/>
                </a:cubicBezTo>
                <a:cubicBezTo>
                  <a:pt x="1904810" y="725545"/>
                  <a:pt x="1925955" y="783076"/>
                  <a:pt x="1956149" y="794696"/>
                </a:cubicBezTo>
                <a:cubicBezTo>
                  <a:pt x="1961579" y="796792"/>
                  <a:pt x="1967103" y="798601"/>
                  <a:pt x="1972723" y="800221"/>
                </a:cubicBezTo>
                <a:cubicBezTo>
                  <a:pt x="1978533" y="800030"/>
                  <a:pt x="1984058" y="800030"/>
                  <a:pt x="1989201" y="799935"/>
                </a:cubicBezTo>
                <a:lnTo>
                  <a:pt x="1995678" y="799935"/>
                </a:lnTo>
                <a:cubicBezTo>
                  <a:pt x="2037588" y="799078"/>
                  <a:pt x="2084356" y="820509"/>
                  <a:pt x="2128742" y="842321"/>
                </a:cubicBezTo>
                <a:cubicBezTo>
                  <a:pt x="2130552" y="843178"/>
                  <a:pt x="2131600" y="845179"/>
                  <a:pt x="2131409" y="847179"/>
                </a:cubicBezTo>
                <a:cubicBezTo>
                  <a:pt x="2131124" y="849179"/>
                  <a:pt x="2129695" y="850798"/>
                  <a:pt x="2127695" y="851275"/>
                </a:cubicBezTo>
                <a:cubicBezTo>
                  <a:pt x="2116836" y="853561"/>
                  <a:pt x="2097310" y="845560"/>
                  <a:pt x="2080070" y="838416"/>
                </a:cubicBezTo>
                <a:cubicBezTo>
                  <a:pt x="2074259" y="836035"/>
                  <a:pt x="2068830" y="833749"/>
                  <a:pt x="2064544" y="832320"/>
                </a:cubicBezTo>
                <a:cubicBezTo>
                  <a:pt x="2047780" y="826510"/>
                  <a:pt x="2029682" y="822890"/>
                  <a:pt x="2012252" y="819271"/>
                </a:cubicBezTo>
                <a:cubicBezTo>
                  <a:pt x="1998821" y="816508"/>
                  <a:pt x="1985010" y="813651"/>
                  <a:pt x="1971580" y="809841"/>
                </a:cubicBezTo>
                <a:close/>
                <a:moveTo>
                  <a:pt x="2052257" y="1946554"/>
                </a:moveTo>
                <a:cubicBezTo>
                  <a:pt x="2053781" y="1948745"/>
                  <a:pt x="2055114" y="1950745"/>
                  <a:pt x="2056448" y="1952555"/>
                </a:cubicBezTo>
                <a:cubicBezTo>
                  <a:pt x="2102168" y="2015706"/>
                  <a:pt x="2163890" y="2001514"/>
                  <a:pt x="2190179" y="1995418"/>
                </a:cubicBezTo>
                <a:cubicBezTo>
                  <a:pt x="2193989" y="1994560"/>
                  <a:pt x="2197227" y="1993798"/>
                  <a:pt x="2199513" y="1993417"/>
                </a:cubicBezTo>
                <a:cubicBezTo>
                  <a:pt x="2206466" y="1992370"/>
                  <a:pt x="2211134" y="1988179"/>
                  <a:pt x="2213896" y="1980559"/>
                </a:cubicBezTo>
                <a:cubicBezTo>
                  <a:pt x="2218277" y="1967986"/>
                  <a:pt x="2216182" y="1947126"/>
                  <a:pt x="2208276" y="1925885"/>
                </a:cubicBezTo>
                <a:cubicBezTo>
                  <a:pt x="2137029" y="1933791"/>
                  <a:pt x="2072164" y="1941697"/>
                  <a:pt x="2052257" y="1946459"/>
                </a:cubicBezTo>
                <a:close/>
                <a:moveTo>
                  <a:pt x="1827752" y="1945411"/>
                </a:moveTo>
                <a:cubicBezTo>
                  <a:pt x="1833372" y="1956841"/>
                  <a:pt x="1838039" y="1967986"/>
                  <a:pt x="1841183" y="1978463"/>
                </a:cubicBezTo>
                <a:cubicBezTo>
                  <a:pt x="1846326" y="1977511"/>
                  <a:pt x="1851565" y="1976653"/>
                  <a:pt x="1856804" y="1975701"/>
                </a:cubicBezTo>
                <a:cubicBezTo>
                  <a:pt x="1846993" y="1966176"/>
                  <a:pt x="1837182" y="1955984"/>
                  <a:pt x="1827752" y="1945411"/>
                </a:cubicBezTo>
                <a:close/>
                <a:moveTo>
                  <a:pt x="1993392" y="1868354"/>
                </a:moveTo>
                <a:cubicBezTo>
                  <a:pt x="1993392" y="1868354"/>
                  <a:pt x="1993583" y="1869116"/>
                  <a:pt x="1993773" y="1869402"/>
                </a:cubicBezTo>
                <a:cubicBezTo>
                  <a:pt x="1997393" y="1880356"/>
                  <a:pt x="2000822" y="1890738"/>
                  <a:pt x="2013014" y="1911407"/>
                </a:cubicBezTo>
                <a:cubicBezTo>
                  <a:pt x="2018443" y="1920646"/>
                  <a:pt x="2024063" y="1931505"/>
                  <a:pt x="2028158" y="1942744"/>
                </a:cubicBezTo>
                <a:cubicBezTo>
                  <a:pt x="2031397" y="1941982"/>
                  <a:pt x="2034350" y="1941316"/>
                  <a:pt x="2036921" y="1940744"/>
                </a:cubicBezTo>
                <a:cubicBezTo>
                  <a:pt x="2024634" y="1921694"/>
                  <a:pt x="2009013" y="1895596"/>
                  <a:pt x="1993392" y="1868354"/>
                </a:cubicBezTo>
                <a:close/>
                <a:moveTo>
                  <a:pt x="2163794" y="1843018"/>
                </a:moveTo>
                <a:cubicBezTo>
                  <a:pt x="2171129" y="1854543"/>
                  <a:pt x="2179225" y="1865401"/>
                  <a:pt x="2188369" y="1875212"/>
                </a:cubicBezTo>
                <a:cubicBezTo>
                  <a:pt x="2198942" y="1886547"/>
                  <a:pt x="2207800" y="1900834"/>
                  <a:pt x="2214277" y="1915693"/>
                </a:cubicBezTo>
                <a:cubicBezTo>
                  <a:pt x="2307431" y="1905502"/>
                  <a:pt x="2408111" y="1895786"/>
                  <a:pt x="2429828" y="1893786"/>
                </a:cubicBezTo>
                <a:cubicBezTo>
                  <a:pt x="2449925" y="1891976"/>
                  <a:pt x="2472785" y="1893595"/>
                  <a:pt x="2494788" y="1895119"/>
                </a:cubicBezTo>
                <a:cubicBezTo>
                  <a:pt x="2506599" y="1895977"/>
                  <a:pt x="2517648" y="1896739"/>
                  <a:pt x="2528411" y="1897024"/>
                </a:cubicBezTo>
                <a:cubicBezTo>
                  <a:pt x="2569655" y="1898167"/>
                  <a:pt x="2611755" y="1902263"/>
                  <a:pt x="2652427" y="1906264"/>
                </a:cubicBezTo>
                <a:cubicBezTo>
                  <a:pt x="2690813" y="1909978"/>
                  <a:pt x="2730437" y="1913884"/>
                  <a:pt x="2768251" y="1915122"/>
                </a:cubicBezTo>
                <a:cubicBezTo>
                  <a:pt x="2801874" y="1916170"/>
                  <a:pt x="2832640" y="1910740"/>
                  <a:pt x="2871311" y="1897120"/>
                </a:cubicBezTo>
                <a:cubicBezTo>
                  <a:pt x="2899410" y="1887214"/>
                  <a:pt x="2914936" y="1893405"/>
                  <a:pt x="2931414" y="1900072"/>
                </a:cubicBezTo>
                <a:cubicBezTo>
                  <a:pt x="2942177" y="1904454"/>
                  <a:pt x="2953417" y="1908931"/>
                  <a:pt x="2969419" y="1909121"/>
                </a:cubicBezTo>
                <a:cubicBezTo>
                  <a:pt x="2969705" y="1909121"/>
                  <a:pt x="2969990" y="1909121"/>
                  <a:pt x="2970181" y="1909121"/>
                </a:cubicBezTo>
                <a:cubicBezTo>
                  <a:pt x="2986945" y="1909121"/>
                  <a:pt x="3002852" y="1902549"/>
                  <a:pt x="3019711" y="1895691"/>
                </a:cubicBezTo>
                <a:cubicBezTo>
                  <a:pt x="3037046" y="1888547"/>
                  <a:pt x="3055049" y="1881022"/>
                  <a:pt x="3074289" y="1881499"/>
                </a:cubicBezTo>
                <a:cubicBezTo>
                  <a:pt x="3092196" y="1881784"/>
                  <a:pt x="3109436" y="1883213"/>
                  <a:pt x="3126200" y="1885785"/>
                </a:cubicBezTo>
                <a:cubicBezTo>
                  <a:pt x="3085910" y="1841779"/>
                  <a:pt x="3052477" y="1797012"/>
                  <a:pt x="3036094" y="1754435"/>
                </a:cubicBezTo>
                <a:cubicBezTo>
                  <a:pt x="3030665" y="1740148"/>
                  <a:pt x="3020187" y="1731194"/>
                  <a:pt x="3010091" y="1722526"/>
                </a:cubicBezTo>
                <a:cubicBezTo>
                  <a:pt x="2995327" y="1709858"/>
                  <a:pt x="2980087" y="1696618"/>
                  <a:pt x="2981230" y="1668234"/>
                </a:cubicBezTo>
                <a:cubicBezTo>
                  <a:pt x="2982659" y="1634420"/>
                  <a:pt x="3004185" y="1572412"/>
                  <a:pt x="3027331" y="1548314"/>
                </a:cubicBezTo>
                <a:cubicBezTo>
                  <a:pt x="3044381" y="1530502"/>
                  <a:pt x="3064764" y="1515453"/>
                  <a:pt x="3084386" y="1500880"/>
                </a:cubicBezTo>
                <a:cubicBezTo>
                  <a:pt x="3098483" y="1490402"/>
                  <a:pt x="3113151" y="1479544"/>
                  <a:pt x="3126486" y="1467828"/>
                </a:cubicBezTo>
                <a:cubicBezTo>
                  <a:pt x="3158967" y="1439062"/>
                  <a:pt x="3194018" y="1413821"/>
                  <a:pt x="3233071" y="1386199"/>
                </a:cubicBezTo>
                <a:cubicBezTo>
                  <a:pt x="3247835" y="1375816"/>
                  <a:pt x="3299936" y="1342955"/>
                  <a:pt x="3351752" y="1357338"/>
                </a:cubicBezTo>
                <a:cubicBezTo>
                  <a:pt x="3356610" y="1358671"/>
                  <a:pt x="3362706" y="1362196"/>
                  <a:pt x="3369374" y="1366768"/>
                </a:cubicBezTo>
                <a:cubicBezTo>
                  <a:pt x="3332607" y="1323619"/>
                  <a:pt x="3276505" y="1259230"/>
                  <a:pt x="3210592" y="1187983"/>
                </a:cubicBezTo>
                <a:cubicBezTo>
                  <a:pt x="3204686" y="1189317"/>
                  <a:pt x="3198781" y="1190650"/>
                  <a:pt x="3192875" y="1191984"/>
                </a:cubicBezTo>
                <a:cubicBezTo>
                  <a:pt x="3169444" y="1197318"/>
                  <a:pt x="3145631" y="1202652"/>
                  <a:pt x="3122295" y="1209129"/>
                </a:cubicBezTo>
                <a:cubicBezTo>
                  <a:pt x="3102959" y="1218559"/>
                  <a:pt x="3088958" y="1227417"/>
                  <a:pt x="3075337" y="1235989"/>
                </a:cubicBezTo>
                <a:cubicBezTo>
                  <a:pt x="3057144" y="1247515"/>
                  <a:pt x="3039999" y="1258373"/>
                  <a:pt x="3012662" y="1268851"/>
                </a:cubicBezTo>
                <a:cubicBezTo>
                  <a:pt x="3010281" y="1269803"/>
                  <a:pt x="3007614" y="1268660"/>
                  <a:pt x="3006567" y="1266279"/>
                </a:cubicBezTo>
                <a:cubicBezTo>
                  <a:pt x="3004757" y="1262088"/>
                  <a:pt x="3003423" y="1259135"/>
                  <a:pt x="3002566" y="1254373"/>
                </a:cubicBezTo>
                <a:cubicBezTo>
                  <a:pt x="3002280" y="1252563"/>
                  <a:pt x="3003042" y="1250658"/>
                  <a:pt x="3004566" y="1249610"/>
                </a:cubicBezTo>
                <a:cubicBezTo>
                  <a:pt x="3039142" y="1226083"/>
                  <a:pt x="3078385" y="1211415"/>
                  <a:pt x="3118866" y="1200175"/>
                </a:cubicBezTo>
                <a:cubicBezTo>
                  <a:pt x="3136678" y="1191698"/>
                  <a:pt x="3168015" y="1183411"/>
                  <a:pt x="3199733" y="1176363"/>
                </a:cubicBezTo>
                <a:cubicBezTo>
                  <a:pt x="3167825" y="1142168"/>
                  <a:pt x="3133916" y="1106640"/>
                  <a:pt x="3098768" y="1071302"/>
                </a:cubicBezTo>
                <a:cubicBezTo>
                  <a:pt x="3098102" y="1071588"/>
                  <a:pt x="3097435" y="1071874"/>
                  <a:pt x="3096768" y="1072064"/>
                </a:cubicBezTo>
                <a:cubicBezTo>
                  <a:pt x="3088100" y="1076160"/>
                  <a:pt x="3078385" y="1081208"/>
                  <a:pt x="3068193" y="1086637"/>
                </a:cubicBezTo>
                <a:cubicBezTo>
                  <a:pt x="3046571" y="1097972"/>
                  <a:pt x="3022187" y="1110926"/>
                  <a:pt x="3001423" y="1116355"/>
                </a:cubicBezTo>
                <a:cubicBezTo>
                  <a:pt x="2999137" y="1116927"/>
                  <a:pt x="2996756" y="1115784"/>
                  <a:pt x="2995898" y="1113688"/>
                </a:cubicBezTo>
                <a:cubicBezTo>
                  <a:pt x="2994946" y="1111593"/>
                  <a:pt x="2995708" y="1109021"/>
                  <a:pt x="2997613" y="1107783"/>
                </a:cubicBezTo>
                <a:cubicBezTo>
                  <a:pt x="3022092" y="1091876"/>
                  <a:pt x="3052953" y="1079398"/>
                  <a:pt x="3082957" y="1067397"/>
                </a:cubicBezTo>
                <a:cubicBezTo>
                  <a:pt x="3085814" y="1066254"/>
                  <a:pt x="3088672" y="1065111"/>
                  <a:pt x="3091529" y="1063968"/>
                </a:cubicBezTo>
                <a:cubicBezTo>
                  <a:pt x="3057335" y="1029773"/>
                  <a:pt x="3022187" y="995769"/>
                  <a:pt x="2987040" y="963574"/>
                </a:cubicBezTo>
                <a:cubicBezTo>
                  <a:pt x="2982468" y="965003"/>
                  <a:pt x="2978182" y="965575"/>
                  <a:pt x="2973515" y="966146"/>
                </a:cubicBezTo>
                <a:cubicBezTo>
                  <a:pt x="2967038" y="966908"/>
                  <a:pt x="2959703" y="967861"/>
                  <a:pt x="2948940" y="971480"/>
                </a:cubicBezTo>
                <a:cubicBezTo>
                  <a:pt x="2935796" y="976243"/>
                  <a:pt x="2922556" y="981005"/>
                  <a:pt x="2909316" y="985768"/>
                </a:cubicBezTo>
                <a:lnTo>
                  <a:pt x="2830640" y="1014152"/>
                </a:lnTo>
                <a:cubicBezTo>
                  <a:pt x="2828163" y="1015105"/>
                  <a:pt x="2825401" y="1013771"/>
                  <a:pt x="2824544" y="1011295"/>
                </a:cubicBezTo>
                <a:cubicBezTo>
                  <a:pt x="2823686" y="1008818"/>
                  <a:pt x="2824925" y="1006056"/>
                  <a:pt x="2827401" y="1005199"/>
                </a:cubicBezTo>
                <a:lnTo>
                  <a:pt x="2942558" y="963670"/>
                </a:lnTo>
                <a:cubicBezTo>
                  <a:pt x="2943606" y="963289"/>
                  <a:pt x="2944654" y="962908"/>
                  <a:pt x="2945702" y="962622"/>
                </a:cubicBezTo>
                <a:cubicBezTo>
                  <a:pt x="2955227" y="959193"/>
                  <a:pt x="2964752" y="955764"/>
                  <a:pt x="2974277" y="952335"/>
                </a:cubicBezTo>
                <a:cubicBezTo>
                  <a:pt x="2938653" y="920140"/>
                  <a:pt x="2903125" y="889851"/>
                  <a:pt x="2868549" y="862990"/>
                </a:cubicBezTo>
                <a:cubicBezTo>
                  <a:pt x="2855500" y="865562"/>
                  <a:pt x="2847118" y="868420"/>
                  <a:pt x="2838260" y="871277"/>
                </a:cubicBezTo>
                <a:cubicBezTo>
                  <a:pt x="2828163" y="874611"/>
                  <a:pt x="2817781" y="878040"/>
                  <a:pt x="2799874" y="881755"/>
                </a:cubicBezTo>
                <a:cubicBezTo>
                  <a:pt x="2751868" y="891565"/>
                  <a:pt x="2718530" y="901186"/>
                  <a:pt x="2679287" y="923760"/>
                </a:cubicBezTo>
                <a:cubicBezTo>
                  <a:pt x="2658237" y="935857"/>
                  <a:pt x="2638044" y="949001"/>
                  <a:pt x="2618423" y="961765"/>
                </a:cubicBezTo>
                <a:cubicBezTo>
                  <a:pt x="2588705" y="981005"/>
                  <a:pt x="2558034" y="1001008"/>
                  <a:pt x="2524506" y="1017295"/>
                </a:cubicBezTo>
                <a:cubicBezTo>
                  <a:pt x="2507837" y="1025487"/>
                  <a:pt x="2490788" y="1032154"/>
                  <a:pt x="2474405" y="1038727"/>
                </a:cubicBezTo>
                <a:cubicBezTo>
                  <a:pt x="2413540" y="1062920"/>
                  <a:pt x="2361057" y="1083780"/>
                  <a:pt x="2350961" y="1162552"/>
                </a:cubicBezTo>
                <a:cubicBezTo>
                  <a:pt x="2350675" y="1164838"/>
                  <a:pt x="2348770" y="1166552"/>
                  <a:pt x="2346484" y="1166743"/>
                </a:cubicBezTo>
                <a:cubicBezTo>
                  <a:pt x="2344293" y="1167028"/>
                  <a:pt x="2342102" y="1165314"/>
                  <a:pt x="2341626" y="1163028"/>
                </a:cubicBezTo>
                <a:cubicBezTo>
                  <a:pt x="2330958" y="1116355"/>
                  <a:pt x="2246186" y="1066540"/>
                  <a:pt x="2205419" y="1042632"/>
                </a:cubicBezTo>
                <a:lnTo>
                  <a:pt x="2200847" y="1039965"/>
                </a:lnTo>
                <a:cubicBezTo>
                  <a:pt x="2180177" y="1027773"/>
                  <a:pt x="2158175" y="1020820"/>
                  <a:pt x="2136839" y="1014152"/>
                </a:cubicBezTo>
                <a:cubicBezTo>
                  <a:pt x="2118170" y="1008247"/>
                  <a:pt x="2098834" y="1002151"/>
                  <a:pt x="2080165" y="992530"/>
                </a:cubicBezTo>
                <a:cubicBezTo>
                  <a:pt x="2076355" y="990625"/>
                  <a:pt x="2072259" y="988339"/>
                  <a:pt x="2067973" y="985958"/>
                </a:cubicBezTo>
                <a:cubicBezTo>
                  <a:pt x="2047685" y="974909"/>
                  <a:pt x="2021967" y="960907"/>
                  <a:pt x="1998917" y="961479"/>
                </a:cubicBezTo>
                <a:cubicBezTo>
                  <a:pt x="2017395" y="969670"/>
                  <a:pt x="2031778" y="990244"/>
                  <a:pt x="2043970" y="1007770"/>
                </a:cubicBezTo>
                <a:cubicBezTo>
                  <a:pt x="2051114" y="1017962"/>
                  <a:pt x="2057781" y="1027582"/>
                  <a:pt x="2064258" y="1033583"/>
                </a:cubicBezTo>
                <a:cubicBezTo>
                  <a:pt x="2090452" y="1057777"/>
                  <a:pt x="2133219" y="1067778"/>
                  <a:pt x="2171033" y="1076636"/>
                </a:cubicBezTo>
                <a:cubicBezTo>
                  <a:pt x="2181320" y="1079017"/>
                  <a:pt x="2191322" y="1081399"/>
                  <a:pt x="2200751" y="1083970"/>
                </a:cubicBezTo>
                <a:cubicBezTo>
                  <a:pt x="2234660" y="1093114"/>
                  <a:pt x="2316861" y="1133786"/>
                  <a:pt x="2322005" y="1170743"/>
                </a:cubicBezTo>
                <a:cubicBezTo>
                  <a:pt x="2324957" y="1191508"/>
                  <a:pt x="2309432" y="1216939"/>
                  <a:pt x="2295811" y="1239418"/>
                </a:cubicBezTo>
                <a:cubicBezTo>
                  <a:pt x="2290286" y="1248562"/>
                  <a:pt x="2285048" y="1257230"/>
                  <a:pt x="2282000" y="1263993"/>
                </a:cubicBezTo>
                <a:cubicBezTo>
                  <a:pt x="2273141" y="1284186"/>
                  <a:pt x="2266474" y="1305522"/>
                  <a:pt x="2263140" y="1323810"/>
                </a:cubicBezTo>
                <a:cubicBezTo>
                  <a:pt x="2259616" y="1343146"/>
                  <a:pt x="2262473" y="1362672"/>
                  <a:pt x="2265426" y="1383246"/>
                </a:cubicBezTo>
                <a:cubicBezTo>
                  <a:pt x="2268855" y="1407058"/>
                  <a:pt x="2272475" y="1431728"/>
                  <a:pt x="2265426" y="1456398"/>
                </a:cubicBezTo>
                <a:cubicBezTo>
                  <a:pt x="2257711" y="1483544"/>
                  <a:pt x="2255139" y="1528788"/>
                  <a:pt x="2259330" y="1564030"/>
                </a:cubicBezTo>
                <a:cubicBezTo>
                  <a:pt x="2259806" y="1568507"/>
                  <a:pt x="2260473" y="1574317"/>
                  <a:pt x="2261235" y="1580985"/>
                </a:cubicBezTo>
                <a:cubicBezTo>
                  <a:pt x="2265045" y="1615751"/>
                  <a:pt x="2271332" y="1673854"/>
                  <a:pt x="2278952" y="1694999"/>
                </a:cubicBezTo>
                <a:cubicBezTo>
                  <a:pt x="2288000" y="1720240"/>
                  <a:pt x="2299430" y="1734433"/>
                  <a:pt x="2309527" y="1746910"/>
                </a:cubicBezTo>
                <a:cubicBezTo>
                  <a:pt x="2325815" y="1767103"/>
                  <a:pt x="2338673" y="1783010"/>
                  <a:pt x="2332292" y="1829968"/>
                </a:cubicBezTo>
                <a:cubicBezTo>
                  <a:pt x="2329339" y="1851971"/>
                  <a:pt x="2317718" y="1880641"/>
                  <a:pt x="2294287" y="1895024"/>
                </a:cubicBezTo>
                <a:cubicBezTo>
                  <a:pt x="2279333" y="1904168"/>
                  <a:pt x="2261807" y="1905597"/>
                  <a:pt x="2243614" y="1899215"/>
                </a:cubicBezTo>
                <a:cubicBezTo>
                  <a:pt x="2228755" y="1893976"/>
                  <a:pt x="2192369" y="1871402"/>
                  <a:pt x="2163509" y="1843303"/>
                </a:cubicBezTo>
                <a:close/>
                <a:moveTo>
                  <a:pt x="1750028" y="1551362"/>
                </a:moveTo>
                <a:cubicBezTo>
                  <a:pt x="1748695" y="1568888"/>
                  <a:pt x="1745456" y="1586700"/>
                  <a:pt x="1742313" y="1604226"/>
                </a:cubicBezTo>
                <a:cubicBezTo>
                  <a:pt x="1738789" y="1624038"/>
                  <a:pt x="1735455" y="1642802"/>
                  <a:pt x="1734693" y="1660423"/>
                </a:cubicBezTo>
                <a:cubicBezTo>
                  <a:pt x="1733931" y="1679283"/>
                  <a:pt x="1734312" y="1697857"/>
                  <a:pt x="1735741" y="1716049"/>
                </a:cubicBezTo>
                <a:cubicBezTo>
                  <a:pt x="1737360" y="1696809"/>
                  <a:pt x="1740122" y="1677759"/>
                  <a:pt x="1742980" y="1658995"/>
                </a:cubicBezTo>
                <a:cubicBezTo>
                  <a:pt x="1748504" y="1622323"/>
                  <a:pt x="1753743" y="1586986"/>
                  <a:pt x="1750028" y="1551362"/>
                </a:cubicBezTo>
                <a:close/>
                <a:moveTo>
                  <a:pt x="1916144" y="1475829"/>
                </a:moveTo>
                <a:cubicBezTo>
                  <a:pt x="1914525" y="1501356"/>
                  <a:pt x="1915573" y="1542409"/>
                  <a:pt x="1917668" y="1579937"/>
                </a:cubicBezTo>
                <a:cubicBezTo>
                  <a:pt x="1922145" y="1547362"/>
                  <a:pt x="1925288" y="1513643"/>
                  <a:pt x="1916144" y="1475829"/>
                </a:cubicBezTo>
                <a:close/>
                <a:moveTo>
                  <a:pt x="2093119" y="1406296"/>
                </a:moveTo>
                <a:cubicBezTo>
                  <a:pt x="2091023" y="1424394"/>
                  <a:pt x="2088928" y="1443158"/>
                  <a:pt x="2087404" y="1461922"/>
                </a:cubicBezTo>
                <a:cubicBezTo>
                  <a:pt x="2090928" y="1442587"/>
                  <a:pt x="2093786" y="1424013"/>
                  <a:pt x="2093119" y="1406296"/>
                </a:cubicBezTo>
                <a:close/>
                <a:moveTo>
                  <a:pt x="3012662" y="1255611"/>
                </a:moveTo>
                <a:cubicBezTo>
                  <a:pt x="3012948" y="1256468"/>
                  <a:pt x="3013234" y="1257325"/>
                  <a:pt x="3013520" y="1258183"/>
                </a:cubicBezTo>
                <a:cubicBezTo>
                  <a:pt x="3037523" y="1248562"/>
                  <a:pt x="3053429" y="1238466"/>
                  <a:pt x="3070193" y="1227893"/>
                </a:cubicBezTo>
                <a:cubicBezTo>
                  <a:pt x="3072479" y="1226464"/>
                  <a:pt x="3074765" y="1225036"/>
                  <a:pt x="3077051" y="1223512"/>
                </a:cubicBezTo>
                <a:cubicBezTo>
                  <a:pt x="3054382" y="1231989"/>
                  <a:pt x="3032665" y="1242371"/>
                  <a:pt x="3012662" y="1255611"/>
                </a:cubicBezTo>
                <a:close/>
                <a:moveTo>
                  <a:pt x="3108293" y="1067206"/>
                </a:moveTo>
                <a:cubicBezTo>
                  <a:pt x="3143917" y="1103116"/>
                  <a:pt x="3178302" y="1139215"/>
                  <a:pt x="3210496" y="1173791"/>
                </a:cubicBezTo>
                <a:cubicBezTo>
                  <a:pt x="3230880" y="1169410"/>
                  <a:pt x="3250692" y="1165504"/>
                  <a:pt x="3266694" y="1162456"/>
                </a:cubicBezTo>
                <a:lnTo>
                  <a:pt x="3280601" y="1159789"/>
                </a:lnTo>
                <a:cubicBezTo>
                  <a:pt x="3301556" y="1153217"/>
                  <a:pt x="3321939" y="1145597"/>
                  <a:pt x="3341275" y="1135977"/>
                </a:cubicBezTo>
                <a:cubicBezTo>
                  <a:pt x="3329559" y="1081018"/>
                  <a:pt x="3268409" y="1034536"/>
                  <a:pt x="3219926" y="1029011"/>
                </a:cubicBezTo>
                <a:cubicBezTo>
                  <a:pt x="3214688" y="1028440"/>
                  <a:pt x="3209449" y="1028535"/>
                  <a:pt x="3204115" y="1029202"/>
                </a:cubicBezTo>
                <a:cubicBezTo>
                  <a:pt x="3185922" y="1039298"/>
                  <a:pt x="3164681" y="1046632"/>
                  <a:pt x="3144107" y="1053776"/>
                </a:cubicBezTo>
                <a:cubicBezTo>
                  <a:pt x="3135725" y="1056729"/>
                  <a:pt x="3127153" y="1059682"/>
                  <a:pt x="3118771" y="1062825"/>
                </a:cubicBezTo>
                <a:cubicBezTo>
                  <a:pt x="3115342" y="1064254"/>
                  <a:pt x="3111913" y="1065778"/>
                  <a:pt x="3108388" y="1067206"/>
                </a:cubicBezTo>
                <a:close/>
                <a:moveTo>
                  <a:pt x="2996470" y="959193"/>
                </a:moveTo>
                <a:cubicBezTo>
                  <a:pt x="3031617" y="991483"/>
                  <a:pt x="3066764" y="1025487"/>
                  <a:pt x="3100769" y="1059682"/>
                </a:cubicBezTo>
                <a:cubicBezTo>
                  <a:pt x="3105436" y="1057681"/>
                  <a:pt x="3110198" y="1055776"/>
                  <a:pt x="3115056" y="1053967"/>
                </a:cubicBezTo>
                <a:cubicBezTo>
                  <a:pt x="3121533" y="1051109"/>
                  <a:pt x="3127820" y="1048347"/>
                  <a:pt x="3133820" y="1045394"/>
                </a:cubicBezTo>
                <a:cubicBezTo>
                  <a:pt x="3155347" y="1034821"/>
                  <a:pt x="3176111" y="1024725"/>
                  <a:pt x="3196209" y="1020820"/>
                </a:cubicBezTo>
                <a:cubicBezTo>
                  <a:pt x="3184875" y="986625"/>
                  <a:pt x="3164681" y="944810"/>
                  <a:pt x="3131249" y="928237"/>
                </a:cubicBezTo>
                <a:cubicBezTo>
                  <a:pt x="3113437" y="919378"/>
                  <a:pt x="3093434" y="918902"/>
                  <a:pt x="3071908" y="926713"/>
                </a:cubicBezTo>
                <a:cubicBezTo>
                  <a:pt x="3051334" y="934142"/>
                  <a:pt x="3030855" y="941572"/>
                  <a:pt x="3010281" y="949001"/>
                </a:cubicBezTo>
                <a:cubicBezTo>
                  <a:pt x="3005042" y="953573"/>
                  <a:pt x="3000566" y="956812"/>
                  <a:pt x="2996470" y="959098"/>
                </a:cubicBezTo>
                <a:close/>
                <a:moveTo>
                  <a:pt x="2881313" y="860419"/>
                </a:moveTo>
                <a:cubicBezTo>
                  <a:pt x="2915126" y="886993"/>
                  <a:pt x="2949797" y="916807"/>
                  <a:pt x="2984468" y="948239"/>
                </a:cubicBezTo>
                <a:cubicBezTo>
                  <a:pt x="2991421" y="945763"/>
                  <a:pt x="2998375" y="943191"/>
                  <a:pt x="3005328" y="940714"/>
                </a:cubicBezTo>
                <a:cubicBezTo>
                  <a:pt x="3015044" y="932047"/>
                  <a:pt x="3019330" y="923950"/>
                  <a:pt x="3018187" y="916711"/>
                </a:cubicBezTo>
                <a:cubicBezTo>
                  <a:pt x="3016568" y="906234"/>
                  <a:pt x="3004090" y="895852"/>
                  <a:pt x="2980944" y="885565"/>
                </a:cubicBezTo>
                <a:lnTo>
                  <a:pt x="2977420" y="884041"/>
                </a:lnTo>
                <a:cubicBezTo>
                  <a:pt x="2944273" y="869372"/>
                  <a:pt x="2913031" y="855561"/>
                  <a:pt x="2881884" y="860228"/>
                </a:cubicBezTo>
                <a:lnTo>
                  <a:pt x="2881122" y="860228"/>
                </a:lnTo>
                <a:close/>
                <a:moveTo>
                  <a:pt x="2940082" y="278441"/>
                </a:moveTo>
                <a:cubicBezTo>
                  <a:pt x="2884170" y="358737"/>
                  <a:pt x="2774156" y="622675"/>
                  <a:pt x="2791873" y="755263"/>
                </a:cubicBezTo>
                <a:cubicBezTo>
                  <a:pt x="2806922" y="748500"/>
                  <a:pt x="2821115" y="682968"/>
                  <a:pt x="2830544" y="639534"/>
                </a:cubicBezTo>
                <a:cubicBezTo>
                  <a:pt x="2835402" y="617150"/>
                  <a:pt x="2839593" y="597719"/>
                  <a:pt x="2843403" y="587051"/>
                </a:cubicBezTo>
                <a:cubicBezTo>
                  <a:pt x="2862072" y="534473"/>
                  <a:pt x="2929319" y="331019"/>
                  <a:pt x="2940082" y="278441"/>
                </a:cubicBezTo>
                <a:close/>
                <a:moveTo>
                  <a:pt x="2072735" y="632390"/>
                </a:moveTo>
                <a:cubicBezTo>
                  <a:pt x="2073402" y="632581"/>
                  <a:pt x="2074164" y="632676"/>
                  <a:pt x="2074831" y="632866"/>
                </a:cubicBezTo>
                <a:cubicBezTo>
                  <a:pt x="2099501" y="638391"/>
                  <a:pt x="2122932" y="643725"/>
                  <a:pt x="2141887" y="644487"/>
                </a:cubicBezTo>
                <a:cubicBezTo>
                  <a:pt x="2124075" y="630866"/>
                  <a:pt x="2099215" y="631152"/>
                  <a:pt x="2072735" y="632390"/>
                </a:cubicBezTo>
                <a:close/>
                <a:moveTo>
                  <a:pt x="2194274" y="474656"/>
                </a:moveTo>
                <a:cubicBezTo>
                  <a:pt x="2224754" y="483610"/>
                  <a:pt x="2256377" y="491611"/>
                  <a:pt x="2279809" y="489039"/>
                </a:cubicBezTo>
                <a:cubicBezTo>
                  <a:pt x="2252567" y="472180"/>
                  <a:pt x="2224564" y="473418"/>
                  <a:pt x="2205609" y="474275"/>
                </a:cubicBezTo>
                <a:cubicBezTo>
                  <a:pt x="2201418" y="474466"/>
                  <a:pt x="2197703" y="474656"/>
                  <a:pt x="2194274" y="474561"/>
                </a:cubicBezTo>
                <a:close/>
                <a:moveTo>
                  <a:pt x="2352675" y="40411"/>
                </a:moveTo>
                <a:cubicBezTo>
                  <a:pt x="2327339" y="89275"/>
                  <a:pt x="2282190" y="179953"/>
                  <a:pt x="2271522" y="226149"/>
                </a:cubicBezTo>
                <a:cubicBezTo>
                  <a:pt x="2263997" y="258915"/>
                  <a:pt x="2263521" y="282727"/>
                  <a:pt x="2270760" y="299777"/>
                </a:cubicBezTo>
                <a:cubicBezTo>
                  <a:pt x="2275713" y="297205"/>
                  <a:pt x="2280285" y="294157"/>
                  <a:pt x="2284762" y="290728"/>
                </a:cubicBezTo>
                <a:cubicBezTo>
                  <a:pt x="2343150" y="245389"/>
                  <a:pt x="2348008" y="137852"/>
                  <a:pt x="2351342" y="66605"/>
                </a:cubicBezTo>
                <a:cubicBezTo>
                  <a:pt x="2351818" y="56604"/>
                  <a:pt x="2352199" y="47841"/>
                  <a:pt x="2352675" y="4031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0484C80-B4CF-4FC0-A343-E2309B01DA9C}"/>
              </a:ext>
            </a:extLst>
          </p:cNvPr>
          <p:cNvSpPr txBox="1"/>
          <p:nvPr/>
        </p:nvSpPr>
        <p:spPr>
          <a:xfrm>
            <a:off x="1150706" y="2689261"/>
            <a:ext cx="308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146851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802EEAE6-7733-548E-3321-A9632953A8ED}"/>
              </a:ext>
            </a:extLst>
          </p:cNvPr>
          <p:cNvSpPr/>
          <p:nvPr/>
        </p:nvSpPr>
        <p:spPr>
          <a:xfrm>
            <a:off x="1114670" y="2322287"/>
            <a:ext cx="10105780" cy="3482520"/>
          </a:xfrm>
          <a:prstGeom prst="rect">
            <a:avLst/>
          </a:prstGeom>
          <a:noFill/>
          <a:ln w="12700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3EB3B0B7-E782-6575-98A3-748C61995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4" t="868" r="15573" b="66466"/>
          <a:stretch/>
        </p:blipFill>
        <p:spPr>
          <a:xfrm>
            <a:off x="6760178" y="-1"/>
            <a:ext cx="5431822" cy="229325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4FDA86A9-DAE2-B8AD-FD45-6F8ECED04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2" r="28128"/>
          <a:stretch/>
        </p:blipFill>
        <p:spPr>
          <a:xfrm>
            <a:off x="4038601" y="0"/>
            <a:ext cx="3967844" cy="6857999"/>
          </a:xfrm>
          <a:prstGeom prst="rect">
            <a:avLst/>
          </a:prstGeom>
          <a:effectLst/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16564C9E-E703-92C2-2808-B306865C0605}"/>
              </a:ext>
            </a:extLst>
          </p:cNvPr>
          <p:cNvSpPr txBox="1"/>
          <p:nvPr/>
        </p:nvSpPr>
        <p:spPr>
          <a:xfrm>
            <a:off x="685800" y="897052"/>
            <a:ext cx="3381830" cy="112337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800" b="1" i="0" u="none" strike="noStrike" kern="120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Agenda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C4325BC-1410-7261-FEF5-C2E49194740E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34" name="Retângulo: Cantos Superiores Arredondados 33">
              <a:extLst>
                <a:ext uri="{FF2B5EF4-FFF2-40B4-BE49-F238E27FC236}">
                  <a16:creationId xmlns:a16="http://schemas.microsoft.com/office/drawing/2014/main" id="{837E8EFB-6AB8-E78D-AD1D-902195AAB871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1FDE689C-4417-78DB-26C5-16C58CDC0017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36" name="Gráfico 6">
                <a:extLst>
                  <a:ext uri="{FF2B5EF4-FFF2-40B4-BE49-F238E27FC236}">
                    <a16:creationId xmlns:a16="http://schemas.microsoft.com/office/drawing/2014/main" id="{AA683B4D-2C96-D91C-4821-3769E64542EE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5F77DC13-092F-A16B-AFBA-0AF039028AA8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D4D32B5D-F712-5E40-8D6F-035E3193E5E8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34F2C008-FE38-6D25-5B0A-CBF303A1EA53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1A9A007A-63E1-CCF5-C2E9-F49BF652ACCA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97A207EC-1EBA-E536-66CD-49BB671F0A39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A8148B25-0E45-7F20-EE91-9B1F8BDA9C7F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" name="Gráfico 6">
                  <a:extLst>
                    <a:ext uri="{FF2B5EF4-FFF2-40B4-BE49-F238E27FC236}">
                      <a16:creationId xmlns:a16="http://schemas.microsoft.com/office/drawing/2014/main" id="{7ABBF05B-320E-3449-31CB-D948343AEB55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68" name="Forma Livre: Forma 67">
                    <a:extLst>
                      <a:ext uri="{FF2B5EF4-FFF2-40B4-BE49-F238E27FC236}">
                        <a16:creationId xmlns:a16="http://schemas.microsoft.com/office/drawing/2014/main" id="{83889C8C-EC5F-D665-03F8-44AB9D54E15E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orma Livre: Forma 68">
                    <a:extLst>
                      <a:ext uri="{FF2B5EF4-FFF2-40B4-BE49-F238E27FC236}">
                        <a16:creationId xmlns:a16="http://schemas.microsoft.com/office/drawing/2014/main" id="{CCA1502D-24C6-BA15-86D3-B31AB1C0972F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F8021BAA-BD85-713C-FE1B-779687A7D7DC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áfico 6">
                <a:extLst>
                  <a:ext uri="{FF2B5EF4-FFF2-40B4-BE49-F238E27FC236}">
                    <a16:creationId xmlns:a16="http://schemas.microsoft.com/office/drawing/2014/main" id="{EAE5361E-193E-5BF9-70E3-E39F27A608F3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B7D74784-0D76-9D66-8F74-AE01C37E9E98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orma Livre: Forma 48">
                  <a:extLst>
                    <a:ext uri="{FF2B5EF4-FFF2-40B4-BE49-F238E27FC236}">
                      <a16:creationId xmlns:a16="http://schemas.microsoft.com/office/drawing/2014/main" id="{407DCAA7-E33B-785B-7ECF-E7740E8D1D61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orma Livre: Forma 49">
                  <a:extLst>
                    <a:ext uri="{FF2B5EF4-FFF2-40B4-BE49-F238E27FC236}">
                      <a16:creationId xmlns:a16="http://schemas.microsoft.com/office/drawing/2014/main" id="{38C6D89A-8CD8-04DF-E77E-ECC58C74E4AC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orma Livre: Forma 50">
                  <a:extLst>
                    <a:ext uri="{FF2B5EF4-FFF2-40B4-BE49-F238E27FC236}">
                      <a16:creationId xmlns:a16="http://schemas.microsoft.com/office/drawing/2014/main" id="{6E1CD7C0-23E9-36B7-746A-EB6229C626B6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3E2DE99C-7818-BB70-BC04-36E917B7A0D7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áfico 6">
                  <a:extLst>
                    <a:ext uri="{FF2B5EF4-FFF2-40B4-BE49-F238E27FC236}">
                      <a16:creationId xmlns:a16="http://schemas.microsoft.com/office/drawing/2014/main" id="{331A0DCF-BC37-8708-D278-96A573B6C065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58" name="Forma Livre: Forma 57">
                    <a:extLst>
                      <a:ext uri="{FF2B5EF4-FFF2-40B4-BE49-F238E27FC236}">
                        <a16:creationId xmlns:a16="http://schemas.microsoft.com/office/drawing/2014/main" id="{2ADB9D8E-1247-01CE-7DC5-7D4B7AE7BA80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orma Livre: Forma 58">
                    <a:extLst>
                      <a:ext uri="{FF2B5EF4-FFF2-40B4-BE49-F238E27FC236}">
                        <a16:creationId xmlns:a16="http://schemas.microsoft.com/office/drawing/2014/main" id="{972C8196-47DD-40CE-4DC1-0E2C62303D21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31295DF2-AB13-931B-9EA2-8B7F4393FA02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2DC57E08-4983-092D-1C42-791E51AAB281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1A225DC7-4B75-24BA-7E43-507175A91971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45E81C70-A194-8ED6-A961-7219EAE14D02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áfico 6">
                <a:extLst>
                  <a:ext uri="{FF2B5EF4-FFF2-40B4-BE49-F238E27FC236}">
                    <a16:creationId xmlns:a16="http://schemas.microsoft.com/office/drawing/2014/main" id="{73432658-BDFA-FDAA-A43F-99DC71F52988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45" name="Forma Livre: Forma 44">
                  <a:extLst>
                    <a:ext uri="{FF2B5EF4-FFF2-40B4-BE49-F238E27FC236}">
                      <a16:creationId xmlns:a16="http://schemas.microsoft.com/office/drawing/2014/main" id="{1C75C4F2-7BF2-45F7-8FD0-DB7CF36A3C02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332678E4-01D8-997B-38FF-23B778D81DEE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00207CAA-2178-26C5-981B-21C16F6F0B01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áfico 6">
                <a:extLst>
                  <a:ext uri="{FF2B5EF4-FFF2-40B4-BE49-F238E27FC236}">
                    <a16:creationId xmlns:a16="http://schemas.microsoft.com/office/drawing/2014/main" id="{E08F6594-672D-1DDE-7877-9E0683C6FA7B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40" name="Forma Livre: Forma 39">
                  <a:extLst>
                    <a:ext uri="{FF2B5EF4-FFF2-40B4-BE49-F238E27FC236}">
                      <a16:creationId xmlns:a16="http://schemas.microsoft.com/office/drawing/2014/main" id="{149EB413-2B3E-4193-643D-43D418287DAC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orma Livre: Forma 40">
                  <a:extLst>
                    <a:ext uri="{FF2B5EF4-FFF2-40B4-BE49-F238E27FC236}">
                      <a16:creationId xmlns:a16="http://schemas.microsoft.com/office/drawing/2014/main" id="{510EC609-68CA-26DF-8EFC-D74ECEE3A44B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55F0A6F4-A5A1-8F77-456E-DAB2CECF4EE1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orma Livre: Forma 42">
                  <a:extLst>
                    <a:ext uri="{FF2B5EF4-FFF2-40B4-BE49-F238E27FC236}">
                      <a16:creationId xmlns:a16="http://schemas.microsoft.com/office/drawing/2014/main" id="{A00F5F55-FC17-9B9A-2751-0D8DDB460E6F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orma Livre: Forma 43">
                  <a:extLst>
                    <a:ext uri="{FF2B5EF4-FFF2-40B4-BE49-F238E27FC236}">
                      <a16:creationId xmlns:a16="http://schemas.microsoft.com/office/drawing/2014/main" id="{5ECBF758-7FC2-A9DC-2AF3-D0A2CD1B4EBD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65C5952-D263-F82A-DB49-158D26D9B480}"/>
              </a:ext>
            </a:extLst>
          </p:cNvPr>
          <p:cNvSpPr txBox="1"/>
          <p:nvPr/>
        </p:nvSpPr>
        <p:spPr>
          <a:xfrm>
            <a:off x="1745692" y="2743860"/>
            <a:ext cx="2082451" cy="11201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01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. 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 ONDE PARTIMOS 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4F46EC7B-0F0A-9A15-7778-73C1B168CF58}"/>
              </a:ext>
            </a:extLst>
          </p:cNvPr>
          <p:cNvSpPr txBox="1"/>
          <p:nvPr/>
        </p:nvSpPr>
        <p:spPr>
          <a:xfrm>
            <a:off x="1745691" y="4256975"/>
            <a:ext cx="2071565" cy="11201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02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. 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NOVO POSICIONAMENTO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FD04F117-4E62-E7D9-8035-771B246ADFC0}"/>
              </a:ext>
            </a:extLst>
          </p:cNvPr>
          <p:cNvSpPr txBox="1"/>
          <p:nvPr/>
        </p:nvSpPr>
        <p:spPr>
          <a:xfrm>
            <a:off x="8752464" y="2889003"/>
            <a:ext cx="2082451" cy="85855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03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. 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CIÊNCIA DE DADOS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980E6FE9-E2F5-6452-9A13-BEF3135689FF}"/>
              </a:ext>
            </a:extLst>
          </p:cNvPr>
          <p:cNvSpPr txBox="1"/>
          <p:nvPr/>
        </p:nvSpPr>
        <p:spPr>
          <a:xfrm>
            <a:off x="8752464" y="4062847"/>
            <a:ext cx="2501324" cy="16433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04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. 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OBJETIVOS ESTRATÉGICOS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 DE VOLUNTARIADO</a:t>
            </a:r>
          </a:p>
        </p:txBody>
      </p:sp>
      <p:grpSp>
        <p:nvGrpSpPr>
          <p:cNvPr id="231" name="Agrupar 230">
            <a:extLst>
              <a:ext uri="{FF2B5EF4-FFF2-40B4-BE49-F238E27FC236}">
                <a16:creationId xmlns:a16="http://schemas.microsoft.com/office/drawing/2014/main" id="{820F139F-0C7C-AD4C-43C7-CB8C0B6F95CC}"/>
              </a:ext>
            </a:extLst>
          </p:cNvPr>
          <p:cNvGrpSpPr/>
          <p:nvPr/>
        </p:nvGrpSpPr>
        <p:grpSpPr>
          <a:xfrm>
            <a:off x="7675232" y="4379843"/>
            <a:ext cx="873704" cy="861144"/>
            <a:chOff x="7675232" y="4379843"/>
            <a:chExt cx="873704" cy="861144"/>
          </a:xfrm>
        </p:grpSpPr>
        <p:sp>
          <p:nvSpPr>
            <p:cNvPr id="74" name="Retângulo: Cantos Arredondados 73">
              <a:extLst>
                <a:ext uri="{FF2B5EF4-FFF2-40B4-BE49-F238E27FC236}">
                  <a16:creationId xmlns:a16="http://schemas.microsoft.com/office/drawing/2014/main" id="{2030E7B1-4E26-BBE2-4025-E493531BC1B5}"/>
                </a:ext>
              </a:extLst>
            </p:cNvPr>
            <p:cNvSpPr/>
            <p:nvPr/>
          </p:nvSpPr>
          <p:spPr>
            <a:xfrm>
              <a:off x="7675232" y="4379843"/>
              <a:ext cx="873704" cy="861144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9" name="Gráfico 279">
              <a:extLst>
                <a:ext uri="{FF2B5EF4-FFF2-40B4-BE49-F238E27FC236}">
                  <a16:creationId xmlns:a16="http://schemas.microsoft.com/office/drawing/2014/main" id="{54277DF2-2F60-D179-994A-8AF6DFB30F59}"/>
                </a:ext>
              </a:extLst>
            </p:cNvPr>
            <p:cNvGrpSpPr/>
            <p:nvPr/>
          </p:nvGrpSpPr>
          <p:grpSpPr>
            <a:xfrm>
              <a:off x="7830472" y="4489331"/>
              <a:ext cx="563224" cy="642168"/>
              <a:chOff x="9374544" y="935037"/>
              <a:chExt cx="586179" cy="668341"/>
            </a:xfrm>
            <a:solidFill>
              <a:schemeClr val="bg1"/>
            </a:solidFill>
          </p:grpSpPr>
          <p:sp>
            <p:nvSpPr>
              <p:cNvPr id="120" name="Forma Livre: Forma 119">
                <a:extLst>
                  <a:ext uri="{FF2B5EF4-FFF2-40B4-BE49-F238E27FC236}">
                    <a16:creationId xmlns:a16="http://schemas.microsoft.com/office/drawing/2014/main" id="{A12705CC-EAD5-6431-B14A-6AE8A578E75D}"/>
                  </a:ext>
                </a:extLst>
              </p:cNvPr>
              <p:cNvSpPr/>
              <p:nvPr/>
            </p:nvSpPr>
            <p:spPr>
              <a:xfrm>
                <a:off x="9419738" y="1216799"/>
                <a:ext cx="495789" cy="127244"/>
              </a:xfrm>
              <a:custGeom>
                <a:avLst/>
                <a:gdLst>
                  <a:gd name="connsiteX0" fmla="*/ 247951 w 495789"/>
                  <a:gd name="connsiteY0" fmla="*/ 127244 h 127244"/>
                  <a:gd name="connsiteX1" fmla="*/ 29416 w 495789"/>
                  <a:gd name="connsiteY1" fmla="*/ 22992 h 127244"/>
                  <a:gd name="connsiteX2" fmla="*/ 22541 w 495789"/>
                  <a:gd name="connsiteY2" fmla="*/ 27275 h 127244"/>
                  <a:gd name="connsiteX3" fmla="*/ 22541 w 495789"/>
                  <a:gd name="connsiteY3" fmla="*/ 56014 h 127244"/>
                  <a:gd name="connsiteX4" fmla="*/ 0 w 495789"/>
                  <a:gd name="connsiteY4" fmla="*/ 56014 h 127244"/>
                  <a:gd name="connsiteX5" fmla="*/ 0 w 495789"/>
                  <a:gd name="connsiteY5" fmla="*/ 27275 h 127244"/>
                  <a:gd name="connsiteX6" fmla="*/ 27275 w 495789"/>
                  <a:gd name="connsiteY6" fmla="*/ 0 h 127244"/>
                  <a:gd name="connsiteX7" fmla="*/ 38996 w 495789"/>
                  <a:gd name="connsiteY7" fmla="*/ 2705 h 127244"/>
                  <a:gd name="connsiteX8" fmla="*/ 247951 w 495789"/>
                  <a:gd name="connsiteY8" fmla="*/ 102336 h 127244"/>
                  <a:gd name="connsiteX9" fmla="*/ 456794 w 495789"/>
                  <a:gd name="connsiteY9" fmla="*/ 2705 h 127244"/>
                  <a:gd name="connsiteX10" fmla="*/ 468516 w 495789"/>
                  <a:gd name="connsiteY10" fmla="*/ 0 h 127244"/>
                  <a:gd name="connsiteX11" fmla="*/ 495790 w 495789"/>
                  <a:gd name="connsiteY11" fmla="*/ 27275 h 127244"/>
                  <a:gd name="connsiteX12" fmla="*/ 495790 w 495789"/>
                  <a:gd name="connsiteY12" fmla="*/ 56014 h 127244"/>
                  <a:gd name="connsiteX13" fmla="*/ 473249 w 495789"/>
                  <a:gd name="connsiteY13" fmla="*/ 56014 h 127244"/>
                  <a:gd name="connsiteX14" fmla="*/ 473249 w 495789"/>
                  <a:gd name="connsiteY14" fmla="*/ 27275 h 127244"/>
                  <a:gd name="connsiteX15" fmla="*/ 466487 w 495789"/>
                  <a:gd name="connsiteY15" fmla="*/ 22992 h 127244"/>
                  <a:gd name="connsiteX16" fmla="*/ 247839 w 495789"/>
                  <a:gd name="connsiteY16" fmla="*/ 127244 h 127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95789" h="127244">
                    <a:moveTo>
                      <a:pt x="247951" y="127244"/>
                    </a:moveTo>
                    <a:lnTo>
                      <a:pt x="29416" y="22992"/>
                    </a:lnTo>
                    <a:cubicBezTo>
                      <a:pt x="26486" y="21639"/>
                      <a:pt x="22654" y="24006"/>
                      <a:pt x="22541" y="27275"/>
                    </a:cubicBezTo>
                    <a:lnTo>
                      <a:pt x="22541" y="56014"/>
                    </a:lnTo>
                    <a:lnTo>
                      <a:pt x="0" y="56014"/>
                    </a:lnTo>
                    <a:lnTo>
                      <a:pt x="0" y="27275"/>
                    </a:lnTo>
                    <a:cubicBezTo>
                      <a:pt x="0" y="12285"/>
                      <a:pt x="12285" y="0"/>
                      <a:pt x="27275" y="0"/>
                    </a:cubicBezTo>
                    <a:cubicBezTo>
                      <a:pt x="31332" y="0"/>
                      <a:pt x="35390" y="902"/>
                      <a:pt x="38996" y="2705"/>
                    </a:cubicBezTo>
                    <a:lnTo>
                      <a:pt x="247951" y="102336"/>
                    </a:lnTo>
                    <a:lnTo>
                      <a:pt x="456794" y="2705"/>
                    </a:lnTo>
                    <a:cubicBezTo>
                      <a:pt x="460513" y="902"/>
                      <a:pt x="464458" y="0"/>
                      <a:pt x="468516" y="0"/>
                    </a:cubicBezTo>
                    <a:cubicBezTo>
                      <a:pt x="483618" y="0"/>
                      <a:pt x="495790" y="12285"/>
                      <a:pt x="495790" y="27275"/>
                    </a:cubicBezTo>
                    <a:lnTo>
                      <a:pt x="495790" y="56014"/>
                    </a:lnTo>
                    <a:lnTo>
                      <a:pt x="473249" y="56014"/>
                    </a:lnTo>
                    <a:lnTo>
                      <a:pt x="473249" y="27275"/>
                    </a:lnTo>
                    <a:cubicBezTo>
                      <a:pt x="473249" y="23894"/>
                      <a:pt x="469305" y="21527"/>
                      <a:pt x="466487" y="22992"/>
                    </a:cubicBezTo>
                    <a:lnTo>
                      <a:pt x="247839" y="12724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orma Livre: Forma 120">
                <a:extLst>
                  <a:ext uri="{FF2B5EF4-FFF2-40B4-BE49-F238E27FC236}">
                    <a16:creationId xmlns:a16="http://schemas.microsoft.com/office/drawing/2014/main" id="{A1340FEE-16E4-48DA-3767-E44B71BE1675}"/>
                  </a:ext>
                </a:extLst>
              </p:cNvPr>
              <p:cNvSpPr/>
              <p:nvPr/>
            </p:nvSpPr>
            <p:spPr>
              <a:xfrm rot="-2680801">
                <a:off x="9852349" y="1085493"/>
                <a:ext cx="44405" cy="22541"/>
              </a:xfrm>
              <a:custGeom>
                <a:avLst/>
                <a:gdLst>
                  <a:gd name="connsiteX0" fmla="*/ 0 w 44405"/>
                  <a:gd name="connsiteY0" fmla="*/ 0 h 22541"/>
                  <a:gd name="connsiteX1" fmla="*/ 44406 w 44405"/>
                  <a:gd name="connsiteY1" fmla="*/ 0 h 22541"/>
                  <a:gd name="connsiteX2" fmla="*/ 44406 w 44405"/>
                  <a:gd name="connsiteY2" fmla="*/ 22541 h 22541"/>
                  <a:gd name="connsiteX3" fmla="*/ 0 w 44405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405" h="22541">
                    <a:moveTo>
                      <a:pt x="0" y="0"/>
                    </a:moveTo>
                    <a:lnTo>
                      <a:pt x="44406" y="0"/>
                    </a:lnTo>
                    <a:lnTo>
                      <a:pt x="44406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orma Livre: Forma 121">
                <a:extLst>
                  <a:ext uri="{FF2B5EF4-FFF2-40B4-BE49-F238E27FC236}">
                    <a16:creationId xmlns:a16="http://schemas.microsoft.com/office/drawing/2014/main" id="{687B21B6-01AB-7276-EB12-AD9967C3B518}"/>
                  </a:ext>
                </a:extLst>
              </p:cNvPr>
              <p:cNvSpPr/>
              <p:nvPr/>
            </p:nvSpPr>
            <p:spPr>
              <a:xfrm rot="-3657600">
                <a:off x="9785275" y="1036193"/>
                <a:ext cx="45983" cy="22541"/>
              </a:xfrm>
              <a:custGeom>
                <a:avLst/>
                <a:gdLst>
                  <a:gd name="connsiteX0" fmla="*/ 0 w 45983"/>
                  <a:gd name="connsiteY0" fmla="*/ 0 h 22541"/>
                  <a:gd name="connsiteX1" fmla="*/ 45984 w 45983"/>
                  <a:gd name="connsiteY1" fmla="*/ 0 h 22541"/>
                  <a:gd name="connsiteX2" fmla="*/ 45984 w 45983"/>
                  <a:gd name="connsiteY2" fmla="*/ 22541 h 22541"/>
                  <a:gd name="connsiteX3" fmla="*/ 0 w 45983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83" h="22541">
                    <a:moveTo>
                      <a:pt x="0" y="0"/>
                    </a:moveTo>
                    <a:lnTo>
                      <a:pt x="45984" y="0"/>
                    </a:lnTo>
                    <a:lnTo>
                      <a:pt x="45984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6DA917DC-75DE-D4A5-21FE-DE6533856A98}"/>
                  </a:ext>
                </a:extLst>
              </p:cNvPr>
              <p:cNvSpPr/>
              <p:nvPr/>
            </p:nvSpPr>
            <p:spPr>
              <a:xfrm rot="-1877999">
                <a:off x="9891767" y="1145359"/>
                <a:ext cx="47448" cy="22541"/>
              </a:xfrm>
              <a:custGeom>
                <a:avLst/>
                <a:gdLst>
                  <a:gd name="connsiteX0" fmla="*/ 0 w 47448"/>
                  <a:gd name="connsiteY0" fmla="*/ 0 h 22541"/>
                  <a:gd name="connsiteX1" fmla="*/ 47449 w 47448"/>
                  <a:gd name="connsiteY1" fmla="*/ 0 h 22541"/>
                  <a:gd name="connsiteX2" fmla="*/ 47449 w 47448"/>
                  <a:gd name="connsiteY2" fmla="*/ 22541 h 22541"/>
                  <a:gd name="connsiteX3" fmla="*/ 0 w 47448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448" h="22541">
                    <a:moveTo>
                      <a:pt x="0" y="0"/>
                    </a:moveTo>
                    <a:lnTo>
                      <a:pt x="47449" y="0"/>
                    </a:lnTo>
                    <a:lnTo>
                      <a:pt x="47449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7D99787F-8703-2096-451B-AB60AC558B3D}"/>
                  </a:ext>
                </a:extLst>
              </p:cNvPr>
              <p:cNvSpPr/>
              <p:nvPr/>
            </p:nvSpPr>
            <p:spPr>
              <a:xfrm>
                <a:off x="9374544" y="1250724"/>
                <a:ext cx="586179" cy="352654"/>
              </a:xfrm>
              <a:custGeom>
                <a:avLst/>
                <a:gdLst>
                  <a:gd name="connsiteX0" fmla="*/ 293146 w 586179"/>
                  <a:gd name="connsiteY0" fmla="*/ 352542 h 352654"/>
                  <a:gd name="connsiteX1" fmla="*/ 112029 w 586179"/>
                  <a:gd name="connsiteY1" fmla="*/ 265421 h 352654"/>
                  <a:gd name="connsiteX2" fmla="*/ 84529 w 586179"/>
                  <a:gd name="connsiteY2" fmla="*/ 236455 h 352654"/>
                  <a:gd name="connsiteX3" fmla="*/ 2367 w 586179"/>
                  <a:gd name="connsiteY3" fmla="*/ 40912 h 352654"/>
                  <a:gd name="connsiteX4" fmla="*/ 0 w 586179"/>
                  <a:gd name="connsiteY4" fmla="*/ 29529 h 352654"/>
                  <a:gd name="connsiteX5" fmla="*/ 29642 w 586179"/>
                  <a:gd name="connsiteY5" fmla="*/ 0 h 352654"/>
                  <a:gd name="connsiteX6" fmla="*/ 42603 w 586179"/>
                  <a:gd name="connsiteY6" fmla="*/ 2930 h 352654"/>
                  <a:gd name="connsiteX7" fmla="*/ 293146 w 586179"/>
                  <a:gd name="connsiteY7" fmla="*/ 124765 h 352654"/>
                  <a:gd name="connsiteX8" fmla="*/ 543690 w 586179"/>
                  <a:gd name="connsiteY8" fmla="*/ 2930 h 352654"/>
                  <a:gd name="connsiteX9" fmla="*/ 556651 w 586179"/>
                  <a:gd name="connsiteY9" fmla="*/ 0 h 352654"/>
                  <a:gd name="connsiteX10" fmla="*/ 586180 w 586179"/>
                  <a:gd name="connsiteY10" fmla="*/ 29529 h 352654"/>
                  <a:gd name="connsiteX11" fmla="*/ 583813 w 586179"/>
                  <a:gd name="connsiteY11" fmla="*/ 41025 h 352654"/>
                  <a:gd name="connsiteX12" fmla="*/ 501651 w 586179"/>
                  <a:gd name="connsiteY12" fmla="*/ 236568 h 352654"/>
                  <a:gd name="connsiteX13" fmla="*/ 474151 w 586179"/>
                  <a:gd name="connsiteY13" fmla="*/ 265533 h 352654"/>
                  <a:gd name="connsiteX14" fmla="*/ 293033 w 586179"/>
                  <a:gd name="connsiteY14" fmla="*/ 352654 h 352654"/>
                  <a:gd name="connsiteX15" fmla="*/ 29754 w 586179"/>
                  <a:gd name="connsiteY15" fmla="*/ 22428 h 352654"/>
                  <a:gd name="connsiteX16" fmla="*/ 22654 w 586179"/>
                  <a:gd name="connsiteY16" fmla="*/ 29416 h 352654"/>
                  <a:gd name="connsiteX17" fmla="*/ 23217 w 586179"/>
                  <a:gd name="connsiteY17" fmla="*/ 32121 h 352654"/>
                  <a:gd name="connsiteX18" fmla="*/ 105379 w 586179"/>
                  <a:gd name="connsiteY18" fmla="*/ 227664 h 352654"/>
                  <a:gd name="connsiteX19" fmla="*/ 121834 w 586179"/>
                  <a:gd name="connsiteY19" fmla="*/ 245021 h 352654"/>
                  <a:gd name="connsiteX20" fmla="*/ 293146 w 586179"/>
                  <a:gd name="connsiteY20" fmla="*/ 327521 h 352654"/>
                  <a:gd name="connsiteX21" fmla="*/ 464458 w 586179"/>
                  <a:gd name="connsiteY21" fmla="*/ 245021 h 352654"/>
                  <a:gd name="connsiteX22" fmla="*/ 480913 w 586179"/>
                  <a:gd name="connsiteY22" fmla="*/ 227664 h 352654"/>
                  <a:gd name="connsiteX23" fmla="*/ 563075 w 586179"/>
                  <a:gd name="connsiteY23" fmla="*/ 32121 h 352654"/>
                  <a:gd name="connsiteX24" fmla="*/ 563639 w 586179"/>
                  <a:gd name="connsiteY24" fmla="*/ 29416 h 352654"/>
                  <a:gd name="connsiteX25" fmla="*/ 553495 w 586179"/>
                  <a:gd name="connsiteY25" fmla="*/ 23105 h 352654"/>
                  <a:gd name="connsiteX26" fmla="*/ 293146 w 586179"/>
                  <a:gd name="connsiteY26" fmla="*/ 149672 h 352654"/>
                  <a:gd name="connsiteX27" fmla="*/ 32797 w 586179"/>
                  <a:gd name="connsiteY27" fmla="*/ 23105 h 352654"/>
                  <a:gd name="connsiteX28" fmla="*/ 29754 w 586179"/>
                  <a:gd name="connsiteY28" fmla="*/ 22428 h 35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6179" h="352654">
                    <a:moveTo>
                      <a:pt x="293146" y="352542"/>
                    </a:moveTo>
                    <a:lnTo>
                      <a:pt x="112029" y="265421"/>
                    </a:lnTo>
                    <a:cubicBezTo>
                      <a:pt x="99631" y="259447"/>
                      <a:pt x="89826" y="249191"/>
                      <a:pt x="84529" y="236455"/>
                    </a:cubicBezTo>
                    <a:lnTo>
                      <a:pt x="2367" y="40912"/>
                    </a:lnTo>
                    <a:cubicBezTo>
                      <a:pt x="789" y="37305"/>
                      <a:pt x="0" y="33473"/>
                      <a:pt x="0" y="29529"/>
                    </a:cubicBezTo>
                    <a:cubicBezTo>
                      <a:pt x="0" y="13187"/>
                      <a:pt x="13299" y="0"/>
                      <a:pt x="29642" y="0"/>
                    </a:cubicBezTo>
                    <a:cubicBezTo>
                      <a:pt x="34150" y="0"/>
                      <a:pt x="38545" y="1014"/>
                      <a:pt x="42603" y="2930"/>
                    </a:cubicBezTo>
                    <a:lnTo>
                      <a:pt x="293146" y="124765"/>
                    </a:lnTo>
                    <a:lnTo>
                      <a:pt x="543690" y="2930"/>
                    </a:lnTo>
                    <a:cubicBezTo>
                      <a:pt x="547634" y="1014"/>
                      <a:pt x="552143" y="0"/>
                      <a:pt x="556651" y="0"/>
                    </a:cubicBezTo>
                    <a:cubicBezTo>
                      <a:pt x="572993" y="0"/>
                      <a:pt x="586180" y="13299"/>
                      <a:pt x="586180" y="29529"/>
                    </a:cubicBezTo>
                    <a:cubicBezTo>
                      <a:pt x="586180" y="33473"/>
                      <a:pt x="585391" y="37418"/>
                      <a:pt x="583813" y="41025"/>
                    </a:cubicBezTo>
                    <a:lnTo>
                      <a:pt x="501651" y="236568"/>
                    </a:lnTo>
                    <a:cubicBezTo>
                      <a:pt x="496354" y="249304"/>
                      <a:pt x="486548" y="259560"/>
                      <a:pt x="474151" y="265533"/>
                    </a:cubicBezTo>
                    <a:lnTo>
                      <a:pt x="293033" y="352654"/>
                    </a:lnTo>
                    <a:close/>
                    <a:moveTo>
                      <a:pt x="29754" y="22428"/>
                    </a:moveTo>
                    <a:cubicBezTo>
                      <a:pt x="25922" y="22428"/>
                      <a:pt x="22654" y="25584"/>
                      <a:pt x="22654" y="29416"/>
                    </a:cubicBezTo>
                    <a:cubicBezTo>
                      <a:pt x="22654" y="30318"/>
                      <a:pt x="22879" y="31219"/>
                      <a:pt x="23217" y="32121"/>
                    </a:cubicBezTo>
                    <a:lnTo>
                      <a:pt x="105379" y="227664"/>
                    </a:lnTo>
                    <a:cubicBezTo>
                      <a:pt x="108535" y="235328"/>
                      <a:pt x="114396" y="241414"/>
                      <a:pt x="121834" y="245021"/>
                    </a:cubicBezTo>
                    <a:lnTo>
                      <a:pt x="293146" y="327521"/>
                    </a:lnTo>
                    <a:lnTo>
                      <a:pt x="464458" y="245021"/>
                    </a:lnTo>
                    <a:cubicBezTo>
                      <a:pt x="471897" y="241414"/>
                      <a:pt x="477757" y="235328"/>
                      <a:pt x="480913" y="227664"/>
                    </a:cubicBezTo>
                    <a:lnTo>
                      <a:pt x="563075" y="32121"/>
                    </a:lnTo>
                    <a:cubicBezTo>
                      <a:pt x="563413" y="31219"/>
                      <a:pt x="563639" y="30318"/>
                      <a:pt x="563639" y="29416"/>
                    </a:cubicBezTo>
                    <a:cubicBezTo>
                      <a:pt x="563639" y="24457"/>
                      <a:pt x="557891" y="20963"/>
                      <a:pt x="553495" y="23105"/>
                    </a:cubicBezTo>
                    <a:lnTo>
                      <a:pt x="293146" y="149672"/>
                    </a:lnTo>
                    <a:lnTo>
                      <a:pt x="32797" y="23105"/>
                    </a:lnTo>
                    <a:cubicBezTo>
                      <a:pt x="31896" y="22654"/>
                      <a:pt x="30769" y="22428"/>
                      <a:pt x="29754" y="22428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CAC2C86D-9624-CAA9-A176-C3804F098F27}"/>
                  </a:ext>
                </a:extLst>
              </p:cNvPr>
              <p:cNvSpPr/>
              <p:nvPr/>
            </p:nvSpPr>
            <p:spPr>
              <a:xfrm>
                <a:off x="9603222" y="1186144"/>
                <a:ext cx="128934" cy="80358"/>
              </a:xfrm>
              <a:custGeom>
                <a:avLst/>
                <a:gdLst>
                  <a:gd name="connsiteX0" fmla="*/ 64467 w 128934"/>
                  <a:gd name="connsiteY0" fmla="*/ 80359 h 80358"/>
                  <a:gd name="connsiteX1" fmla="*/ 0 w 128934"/>
                  <a:gd name="connsiteY1" fmla="*/ 16004 h 80358"/>
                  <a:gd name="connsiteX2" fmla="*/ 16004 w 128934"/>
                  <a:gd name="connsiteY2" fmla="*/ 0 h 80358"/>
                  <a:gd name="connsiteX3" fmla="*/ 64467 w 128934"/>
                  <a:gd name="connsiteY3" fmla="*/ 48576 h 80358"/>
                  <a:gd name="connsiteX4" fmla="*/ 112930 w 128934"/>
                  <a:gd name="connsiteY4" fmla="*/ 0 h 80358"/>
                  <a:gd name="connsiteX5" fmla="*/ 128935 w 128934"/>
                  <a:gd name="connsiteY5" fmla="*/ 16004 h 80358"/>
                  <a:gd name="connsiteX6" fmla="*/ 64467 w 128934"/>
                  <a:gd name="connsiteY6" fmla="*/ 80359 h 80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934" h="80358">
                    <a:moveTo>
                      <a:pt x="64467" y="80359"/>
                    </a:moveTo>
                    <a:lnTo>
                      <a:pt x="0" y="16004"/>
                    </a:lnTo>
                    <a:lnTo>
                      <a:pt x="16004" y="0"/>
                    </a:lnTo>
                    <a:lnTo>
                      <a:pt x="64467" y="48576"/>
                    </a:lnTo>
                    <a:lnTo>
                      <a:pt x="112930" y="0"/>
                    </a:lnTo>
                    <a:lnTo>
                      <a:pt x="128935" y="16004"/>
                    </a:lnTo>
                    <a:lnTo>
                      <a:pt x="64467" y="80359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orma Livre: Forma 125">
                <a:extLst>
                  <a:ext uri="{FF2B5EF4-FFF2-40B4-BE49-F238E27FC236}">
                    <a16:creationId xmlns:a16="http://schemas.microsoft.com/office/drawing/2014/main" id="{B0326BA6-38CF-B8A8-8CF4-73075C4B6346}"/>
                  </a:ext>
                </a:extLst>
              </p:cNvPr>
              <p:cNvSpPr/>
              <p:nvPr/>
            </p:nvSpPr>
            <p:spPr>
              <a:xfrm>
                <a:off x="9512607" y="1137906"/>
                <a:ext cx="132541" cy="131076"/>
              </a:xfrm>
              <a:custGeom>
                <a:avLst/>
                <a:gdLst>
                  <a:gd name="connsiteX0" fmla="*/ 17357 w 132541"/>
                  <a:gd name="connsiteY0" fmla="*/ 131076 h 131076"/>
                  <a:gd name="connsiteX1" fmla="*/ 0 w 132541"/>
                  <a:gd name="connsiteY1" fmla="*/ 116650 h 131076"/>
                  <a:gd name="connsiteX2" fmla="*/ 35953 w 132541"/>
                  <a:gd name="connsiteY2" fmla="*/ 73484 h 131076"/>
                  <a:gd name="connsiteX3" fmla="*/ 96588 w 132541"/>
                  <a:gd name="connsiteY3" fmla="*/ 45082 h 131076"/>
                  <a:gd name="connsiteX4" fmla="*/ 110000 w 132541"/>
                  <a:gd name="connsiteY4" fmla="*/ 31670 h 131076"/>
                  <a:gd name="connsiteX5" fmla="*/ 110000 w 132541"/>
                  <a:gd name="connsiteY5" fmla="*/ 0 h 131076"/>
                  <a:gd name="connsiteX6" fmla="*/ 132541 w 132541"/>
                  <a:gd name="connsiteY6" fmla="*/ 0 h 131076"/>
                  <a:gd name="connsiteX7" fmla="*/ 132541 w 132541"/>
                  <a:gd name="connsiteY7" fmla="*/ 31670 h 131076"/>
                  <a:gd name="connsiteX8" fmla="*/ 96588 w 132541"/>
                  <a:gd name="connsiteY8" fmla="*/ 67623 h 131076"/>
                  <a:gd name="connsiteX9" fmla="*/ 53310 w 132541"/>
                  <a:gd name="connsiteY9" fmla="*/ 87910 h 131076"/>
                  <a:gd name="connsiteX10" fmla="*/ 17357 w 132541"/>
                  <a:gd name="connsiteY10" fmla="*/ 131076 h 131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2541" h="131076">
                    <a:moveTo>
                      <a:pt x="17357" y="131076"/>
                    </a:moveTo>
                    <a:lnTo>
                      <a:pt x="0" y="116650"/>
                    </a:lnTo>
                    <a:lnTo>
                      <a:pt x="35953" y="73484"/>
                    </a:lnTo>
                    <a:cubicBezTo>
                      <a:pt x="50943" y="55451"/>
                      <a:pt x="73033" y="45082"/>
                      <a:pt x="96588" y="45082"/>
                    </a:cubicBezTo>
                    <a:cubicBezTo>
                      <a:pt x="104027" y="45082"/>
                      <a:pt x="110000" y="39109"/>
                      <a:pt x="110000" y="31670"/>
                    </a:cubicBezTo>
                    <a:lnTo>
                      <a:pt x="110000" y="0"/>
                    </a:lnTo>
                    <a:lnTo>
                      <a:pt x="132541" y="0"/>
                    </a:lnTo>
                    <a:lnTo>
                      <a:pt x="132541" y="31670"/>
                    </a:lnTo>
                    <a:cubicBezTo>
                      <a:pt x="132541" y="51506"/>
                      <a:pt x="116425" y="67623"/>
                      <a:pt x="96588" y="67623"/>
                    </a:cubicBezTo>
                    <a:cubicBezTo>
                      <a:pt x="79795" y="67623"/>
                      <a:pt x="64017" y="75062"/>
                      <a:pt x="53310" y="87910"/>
                    </a:cubicBezTo>
                    <a:lnTo>
                      <a:pt x="17357" y="13107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orma Livre: Forma 126">
                <a:extLst>
                  <a:ext uri="{FF2B5EF4-FFF2-40B4-BE49-F238E27FC236}">
                    <a16:creationId xmlns:a16="http://schemas.microsoft.com/office/drawing/2014/main" id="{55165437-B54B-C94F-2D97-2E881EF3F2CC}"/>
                  </a:ext>
                </a:extLst>
              </p:cNvPr>
              <p:cNvSpPr/>
              <p:nvPr/>
            </p:nvSpPr>
            <p:spPr>
              <a:xfrm>
                <a:off x="9690231" y="1137906"/>
                <a:ext cx="132541" cy="131076"/>
              </a:xfrm>
              <a:custGeom>
                <a:avLst/>
                <a:gdLst>
                  <a:gd name="connsiteX0" fmla="*/ 115185 w 132541"/>
                  <a:gd name="connsiteY0" fmla="*/ 131076 h 131076"/>
                  <a:gd name="connsiteX1" fmla="*/ 79232 w 132541"/>
                  <a:gd name="connsiteY1" fmla="*/ 87910 h 131076"/>
                  <a:gd name="connsiteX2" fmla="*/ 35953 w 132541"/>
                  <a:gd name="connsiteY2" fmla="*/ 67623 h 131076"/>
                  <a:gd name="connsiteX3" fmla="*/ 0 w 132541"/>
                  <a:gd name="connsiteY3" fmla="*/ 31670 h 131076"/>
                  <a:gd name="connsiteX4" fmla="*/ 0 w 132541"/>
                  <a:gd name="connsiteY4" fmla="*/ 0 h 131076"/>
                  <a:gd name="connsiteX5" fmla="*/ 22541 w 132541"/>
                  <a:gd name="connsiteY5" fmla="*/ 0 h 131076"/>
                  <a:gd name="connsiteX6" fmla="*/ 22541 w 132541"/>
                  <a:gd name="connsiteY6" fmla="*/ 31670 h 131076"/>
                  <a:gd name="connsiteX7" fmla="*/ 35953 w 132541"/>
                  <a:gd name="connsiteY7" fmla="*/ 45082 h 131076"/>
                  <a:gd name="connsiteX8" fmla="*/ 96588 w 132541"/>
                  <a:gd name="connsiteY8" fmla="*/ 73484 h 131076"/>
                  <a:gd name="connsiteX9" fmla="*/ 132541 w 132541"/>
                  <a:gd name="connsiteY9" fmla="*/ 116650 h 131076"/>
                  <a:gd name="connsiteX10" fmla="*/ 115185 w 132541"/>
                  <a:gd name="connsiteY10" fmla="*/ 131076 h 131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2541" h="131076">
                    <a:moveTo>
                      <a:pt x="115185" y="131076"/>
                    </a:moveTo>
                    <a:lnTo>
                      <a:pt x="79232" y="87910"/>
                    </a:lnTo>
                    <a:cubicBezTo>
                      <a:pt x="68525" y="75062"/>
                      <a:pt x="52746" y="67623"/>
                      <a:pt x="35953" y="67623"/>
                    </a:cubicBezTo>
                    <a:cubicBezTo>
                      <a:pt x="16117" y="67623"/>
                      <a:pt x="0" y="51506"/>
                      <a:pt x="0" y="31670"/>
                    </a:cubicBezTo>
                    <a:lnTo>
                      <a:pt x="0" y="0"/>
                    </a:lnTo>
                    <a:lnTo>
                      <a:pt x="22541" y="0"/>
                    </a:lnTo>
                    <a:lnTo>
                      <a:pt x="22541" y="31670"/>
                    </a:lnTo>
                    <a:cubicBezTo>
                      <a:pt x="22541" y="39109"/>
                      <a:pt x="28514" y="45082"/>
                      <a:pt x="35953" y="45082"/>
                    </a:cubicBezTo>
                    <a:cubicBezTo>
                      <a:pt x="59396" y="45082"/>
                      <a:pt x="81486" y="55451"/>
                      <a:pt x="96588" y="73484"/>
                    </a:cubicBezTo>
                    <a:lnTo>
                      <a:pt x="132541" y="116650"/>
                    </a:lnTo>
                    <a:lnTo>
                      <a:pt x="115185" y="13107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16E9E94B-31BB-1CF7-FA29-E94E928A51FB}"/>
                  </a:ext>
                </a:extLst>
              </p:cNvPr>
              <p:cNvSpPr/>
              <p:nvPr/>
            </p:nvSpPr>
            <p:spPr>
              <a:xfrm>
                <a:off x="9577526" y="935037"/>
                <a:ext cx="180328" cy="225410"/>
              </a:xfrm>
              <a:custGeom>
                <a:avLst/>
                <a:gdLst>
                  <a:gd name="connsiteX0" fmla="*/ 90164 w 180328"/>
                  <a:gd name="connsiteY0" fmla="*/ 225410 h 225410"/>
                  <a:gd name="connsiteX1" fmla="*/ 22541 w 180328"/>
                  <a:gd name="connsiteY1" fmla="*/ 157787 h 225410"/>
                  <a:gd name="connsiteX2" fmla="*/ 22541 w 180328"/>
                  <a:gd name="connsiteY2" fmla="*/ 137500 h 225410"/>
                  <a:gd name="connsiteX3" fmla="*/ 0 w 180328"/>
                  <a:gd name="connsiteY3" fmla="*/ 78894 h 225410"/>
                  <a:gd name="connsiteX4" fmla="*/ 73258 w 180328"/>
                  <a:gd name="connsiteY4" fmla="*/ 0 h 225410"/>
                  <a:gd name="connsiteX5" fmla="*/ 103689 w 180328"/>
                  <a:gd name="connsiteY5" fmla="*/ 7100 h 225410"/>
                  <a:gd name="connsiteX6" fmla="*/ 129498 w 180328"/>
                  <a:gd name="connsiteY6" fmla="*/ 19723 h 225410"/>
                  <a:gd name="connsiteX7" fmla="*/ 140881 w 180328"/>
                  <a:gd name="connsiteY7" fmla="*/ 22428 h 225410"/>
                  <a:gd name="connsiteX8" fmla="*/ 155421 w 180328"/>
                  <a:gd name="connsiteY8" fmla="*/ 14088 h 225410"/>
                  <a:gd name="connsiteX9" fmla="*/ 166240 w 180328"/>
                  <a:gd name="connsiteY9" fmla="*/ 4170 h 225410"/>
                  <a:gd name="connsiteX10" fmla="*/ 173003 w 180328"/>
                  <a:gd name="connsiteY10" fmla="*/ 17131 h 225410"/>
                  <a:gd name="connsiteX11" fmla="*/ 180328 w 180328"/>
                  <a:gd name="connsiteY11" fmla="*/ 44969 h 225410"/>
                  <a:gd name="connsiteX12" fmla="*/ 123976 w 180328"/>
                  <a:gd name="connsiteY12" fmla="*/ 112592 h 225410"/>
                  <a:gd name="connsiteX13" fmla="*/ 42039 w 180328"/>
                  <a:gd name="connsiteY13" fmla="*/ 75625 h 225410"/>
                  <a:gd name="connsiteX14" fmla="*/ 59283 w 180328"/>
                  <a:gd name="connsiteY14" fmla="*/ 61086 h 225410"/>
                  <a:gd name="connsiteX15" fmla="*/ 123976 w 180328"/>
                  <a:gd name="connsiteY15" fmla="*/ 90164 h 225410"/>
                  <a:gd name="connsiteX16" fmla="*/ 157787 w 180328"/>
                  <a:gd name="connsiteY16" fmla="*/ 45082 h 225410"/>
                  <a:gd name="connsiteX17" fmla="*/ 157449 w 180328"/>
                  <a:gd name="connsiteY17" fmla="*/ 41137 h 225410"/>
                  <a:gd name="connsiteX18" fmla="*/ 140881 w 180328"/>
                  <a:gd name="connsiteY18" fmla="*/ 45082 h 225410"/>
                  <a:gd name="connsiteX19" fmla="*/ 119468 w 180328"/>
                  <a:gd name="connsiteY19" fmla="*/ 40010 h 225410"/>
                  <a:gd name="connsiteX20" fmla="*/ 93658 w 180328"/>
                  <a:gd name="connsiteY20" fmla="*/ 27387 h 225410"/>
                  <a:gd name="connsiteX21" fmla="*/ 73146 w 180328"/>
                  <a:gd name="connsiteY21" fmla="*/ 22541 h 225410"/>
                  <a:gd name="connsiteX22" fmla="*/ 22428 w 180328"/>
                  <a:gd name="connsiteY22" fmla="*/ 78894 h 225410"/>
                  <a:gd name="connsiteX23" fmla="*/ 41250 w 180328"/>
                  <a:gd name="connsiteY23" fmla="*/ 124314 h 225410"/>
                  <a:gd name="connsiteX24" fmla="*/ 44969 w 180328"/>
                  <a:gd name="connsiteY24" fmla="*/ 127695 h 225410"/>
                  <a:gd name="connsiteX25" fmla="*/ 44969 w 180328"/>
                  <a:gd name="connsiteY25" fmla="*/ 157787 h 225410"/>
                  <a:gd name="connsiteX26" fmla="*/ 90051 w 180328"/>
                  <a:gd name="connsiteY26" fmla="*/ 202869 h 225410"/>
                  <a:gd name="connsiteX27" fmla="*/ 135133 w 180328"/>
                  <a:gd name="connsiteY27" fmla="*/ 157787 h 225410"/>
                  <a:gd name="connsiteX28" fmla="*/ 135133 w 180328"/>
                  <a:gd name="connsiteY28" fmla="*/ 135246 h 225410"/>
                  <a:gd name="connsiteX29" fmla="*/ 157674 w 180328"/>
                  <a:gd name="connsiteY29" fmla="*/ 135246 h 225410"/>
                  <a:gd name="connsiteX30" fmla="*/ 157674 w 180328"/>
                  <a:gd name="connsiteY30" fmla="*/ 157787 h 225410"/>
                  <a:gd name="connsiteX31" fmla="*/ 90051 w 180328"/>
                  <a:gd name="connsiteY31" fmla="*/ 225410 h 22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0328" h="225410">
                    <a:moveTo>
                      <a:pt x="90164" y="225410"/>
                    </a:moveTo>
                    <a:cubicBezTo>
                      <a:pt x="52859" y="225410"/>
                      <a:pt x="22541" y="195093"/>
                      <a:pt x="22541" y="157787"/>
                    </a:cubicBezTo>
                    <a:lnTo>
                      <a:pt x="22541" y="137500"/>
                    </a:lnTo>
                    <a:cubicBezTo>
                      <a:pt x="8115" y="122511"/>
                      <a:pt x="0" y="101435"/>
                      <a:pt x="0" y="78894"/>
                    </a:cubicBezTo>
                    <a:cubicBezTo>
                      <a:pt x="0" y="35389"/>
                      <a:pt x="32910" y="0"/>
                      <a:pt x="73258" y="0"/>
                    </a:cubicBezTo>
                    <a:cubicBezTo>
                      <a:pt x="83853" y="0"/>
                      <a:pt x="94109" y="2367"/>
                      <a:pt x="103689" y="7100"/>
                    </a:cubicBezTo>
                    <a:lnTo>
                      <a:pt x="129498" y="19723"/>
                    </a:lnTo>
                    <a:cubicBezTo>
                      <a:pt x="133218" y="21527"/>
                      <a:pt x="137050" y="22428"/>
                      <a:pt x="140881" y="22428"/>
                    </a:cubicBezTo>
                    <a:cubicBezTo>
                      <a:pt x="145615" y="22428"/>
                      <a:pt x="146630" y="22203"/>
                      <a:pt x="155421" y="14088"/>
                    </a:cubicBezTo>
                    <a:lnTo>
                      <a:pt x="166240" y="4170"/>
                    </a:lnTo>
                    <a:lnTo>
                      <a:pt x="173003" y="17131"/>
                    </a:lnTo>
                    <a:cubicBezTo>
                      <a:pt x="176609" y="24006"/>
                      <a:pt x="180328" y="35277"/>
                      <a:pt x="180328" y="44969"/>
                    </a:cubicBezTo>
                    <a:cubicBezTo>
                      <a:pt x="180328" y="82275"/>
                      <a:pt x="155082" y="112592"/>
                      <a:pt x="123976" y="112592"/>
                    </a:cubicBezTo>
                    <a:cubicBezTo>
                      <a:pt x="87008" y="112592"/>
                      <a:pt x="64805" y="102562"/>
                      <a:pt x="42039" y="75625"/>
                    </a:cubicBezTo>
                    <a:lnTo>
                      <a:pt x="59283" y="61086"/>
                    </a:lnTo>
                    <a:cubicBezTo>
                      <a:pt x="77654" y="82838"/>
                      <a:pt x="93996" y="90164"/>
                      <a:pt x="123976" y="90164"/>
                    </a:cubicBezTo>
                    <a:cubicBezTo>
                      <a:pt x="142572" y="90164"/>
                      <a:pt x="157787" y="69990"/>
                      <a:pt x="157787" y="45082"/>
                    </a:cubicBezTo>
                    <a:cubicBezTo>
                      <a:pt x="157787" y="43842"/>
                      <a:pt x="157674" y="42490"/>
                      <a:pt x="157449" y="41137"/>
                    </a:cubicBezTo>
                    <a:cubicBezTo>
                      <a:pt x="152828" y="43617"/>
                      <a:pt x="147756" y="45082"/>
                      <a:pt x="140881" y="45082"/>
                    </a:cubicBezTo>
                    <a:cubicBezTo>
                      <a:pt x="133443" y="45082"/>
                      <a:pt x="126342" y="43391"/>
                      <a:pt x="119468" y="40010"/>
                    </a:cubicBezTo>
                    <a:lnTo>
                      <a:pt x="93658" y="27387"/>
                    </a:lnTo>
                    <a:cubicBezTo>
                      <a:pt x="87234" y="24232"/>
                      <a:pt x="80359" y="22541"/>
                      <a:pt x="73146" y="22541"/>
                    </a:cubicBezTo>
                    <a:cubicBezTo>
                      <a:pt x="45195" y="22541"/>
                      <a:pt x="22428" y="47787"/>
                      <a:pt x="22428" y="78894"/>
                    </a:cubicBezTo>
                    <a:cubicBezTo>
                      <a:pt x="22428" y="96926"/>
                      <a:pt x="29303" y="113494"/>
                      <a:pt x="41250" y="124314"/>
                    </a:cubicBezTo>
                    <a:lnTo>
                      <a:pt x="44969" y="127695"/>
                    </a:lnTo>
                    <a:lnTo>
                      <a:pt x="44969" y="157787"/>
                    </a:lnTo>
                    <a:cubicBezTo>
                      <a:pt x="44969" y="182695"/>
                      <a:pt x="65144" y="202869"/>
                      <a:pt x="90051" y="202869"/>
                    </a:cubicBezTo>
                    <a:cubicBezTo>
                      <a:pt x="114959" y="202869"/>
                      <a:pt x="135133" y="182695"/>
                      <a:pt x="135133" y="157787"/>
                    </a:cubicBezTo>
                    <a:lnTo>
                      <a:pt x="135133" y="135246"/>
                    </a:lnTo>
                    <a:lnTo>
                      <a:pt x="157674" y="135246"/>
                    </a:lnTo>
                    <a:lnTo>
                      <a:pt x="157674" y="157787"/>
                    </a:lnTo>
                    <a:cubicBezTo>
                      <a:pt x="157674" y="195093"/>
                      <a:pt x="127357" y="225410"/>
                      <a:pt x="90051" y="225410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E2E3A4D3-F765-F9C7-C18E-18CA2B1B6714}"/>
                  </a:ext>
                </a:extLst>
              </p:cNvPr>
              <p:cNvSpPr/>
              <p:nvPr/>
            </p:nvSpPr>
            <p:spPr>
              <a:xfrm rot="-2717998">
                <a:off x="9449651" y="1074567"/>
                <a:ext cx="22541" cy="44405"/>
              </a:xfrm>
              <a:custGeom>
                <a:avLst/>
                <a:gdLst>
                  <a:gd name="connsiteX0" fmla="*/ 0 w 22541"/>
                  <a:gd name="connsiteY0" fmla="*/ 0 h 44405"/>
                  <a:gd name="connsiteX1" fmla="*/ 22541 w 22541"/>
                  <a:gd name="connsiteY1" fmla="*/ 0 h 44405"/>
                  <a:gd name="connsiteX2" fmla="*/ 22541 w 22541"/>
                  <a:gd name="connsiteY2" fmla="*/ 44406 h 44405"/>
                  <a:gd name="connsiteX3" fmla="*/ 0 w 22541"/>
                  <a:gd name="connsiteY3" fmla="*/ 44406 h 44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4405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4406"/>
                    </a:lnTo>
                    <a:lnTo>
                      <a:pt x="0" y="4440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6A2DB1D1-3FFD-7298-D8D6-672DD3B2452A}"/>
                  </a:ext>
                </a:extLst>
              </p:cNvPr>
              <p:cNvSpPr/>
              <p:nvPr/>
            </p:nvSpPr>
            <p:spPr>
              <a:xfrm rot="-1741801">
                <a:off x="9515502" y="1024361"/>
                <a:ext cx="22541" cy="45983"/>
              </a:xfrm>
              <a:custGeom>
                <a:avLst/>
                <a:gdLst>
                  <a:gd name="connsiteX0" fmla="*/ 0 w 22541"/>
                  <a:gd name="connsiteY0" fmla="*/ 0 h 45983"/>
                  <a:gd name="connsiteX1" fmla="*/ 22541 w 22541"/>
                  <a:gd name="connsiteY1" fmla="*/ 0 h 45983"/>
                  <a:gd name="connsiteX2" fmla="*/ 22541 w 22541"/>
                  <a:gd name="connsiteY2" fmla="*/ 45984 h 45983"/>
                  <a:gd name="connsiteX3" fmla="*/ 0 w 22541"/>
                  <a:gd name="connsiteY3" fmla="*/ 45984 h 4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5983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5984"/>
                    </a:lnTo>
                    <a:lnTo>
                      <a:pt x="0" y="4598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5B6CDC15-F357-7289-6D0F-18BCE39891BA}"/>
                  </a:ext>
                </a:extLst>
              </p:cNvPr>
              <p:cNvSpPr/>
              <p:nvPr/>
            </p:nvSpPr>
            <p:spPr>
              <a:xfrm rot="-3523799">
                <a:off x="9408417" y="1132820"/>
                <a:ext cx="22541" cy="47448"/>
              </a:xfrm>
              <a:custGeom>
                <a:avLst/>
                <a:gdLst>
                  <a:gd name="connsiteX0" fmla="*/ 0 w 22541"/>
                  <a:gd name="connsiteY0" fmla="*/ 0 h 47448"/>
                  <a:gd name="connsiteX1" fmla="*/ 22541 w 22541"/>
                  <a:gd name="connsiteY1" fmla="*/ 0 h 47448"/>
                  <a:gd name="connsiteX2" fmla="*/ 22541 w 22541"/>
                  <a:gd name="connsiteY2" fmla="*/ 47449 h 47448"/>
                  <a:gd name="connsiteX3" fmla="*/ 0 w 22541"/>
                  <a:gd name="connsiteY3" fmla="*/ 47449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7448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7449"/>
                    </a:lnTo>
                    <a:lnTo>
                      <a:pt x="0" y="47449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0" name="Agrupar 229">
            <a:extLst>
              <a:ext uri="{FF2B5EF4-FFF2-40B4-BE49-F238E27FC236}">
                <a16:creationId xmlns:a16="http://schemas.microsoft.com/office/drawing/2014/main" id="{7F90913A-5AA8-F09C-E00E-D5F349E97DB6}"/>
              </a:ext>
            </a:extLst>
          </p:cNvPr>
          <p:cNvGrpSpPr/>
          <p:nvPr/>
        </p:nvGrpSpPr>
        <p:grpSpPr>
          <a:xfrm>
            <a:off x="7675232" y="2855841"/>
            <a:ext cx="873704" cy="861144"/>
            <a:chOff x="7675232" y="2855841"/>
            <a:chExt cx="873704" cy="861144"/>
          </a:xfrm>
        </p:grpSpPr>
        <p:sp>
          <p:nvSpPr>
            <p:cNvPr id="73" name="Retângulo: Cantos Arredondados 72">
              <a:extLst>
                <a:ext uri="{FF2B5EF4-FFF2-40B4-BE49-F238E27FC236}">
                  <a16:creationId xmlns:a16="http://schemas.microsoft.com/office/drawing/2014/main" id="{58FAC2AA-C6BF-2459-BEB0-3BD0073E00F0}"/>
                </a:ext>
              </a:extLst>
            </p:cNvPr>
            <p:cNvSpPr/>
            <p:nvPr/>
          </p:nvSpPr>
          <p:spPr>
            <a:xfrm>
              <a:off x="7675232" y="2855841"/>
              <a:ext cx="873704" cy="861144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3" name="Gráfico 822">
              <a:extLst>
                <a:ext uri="{FF2B5EF4-FFF2-40B4-BE49-F238E27FC236}">
                  <a16:creationId xmlns:a16="http://schemas.microsoft.com/office/drawing/2014/main" id="{9B069F42-AA09-44D2-0569-8F279330E2C3}"/>
                </a:ext>
              </a:extLst>
            </p:cNvPr>
            <p:cNvGrpSpPr/>
            <p:nvPr/>
          </p:nvGrpSpPr>
          <p:grpSpPr>
            <a:xfrm>
              <a:off x="7792624" y="2994027"/>
              <a:ext cx="638920" cy="584773"/>
              <a:chOff x="8321543" y="3999187"/>
              <a:chExt cx="664960" cy="608607"/>
            </a:xfrm>
            <a:solidFill>
              <a:schemeClr val="bg1"/>
            </a:solidFill>
          </p:grpSpPr>
          <p:sp>
            <p:nvSpPr>
              <p:cNvPr id="164" name="Forma Livre: Forma 163">
                <a:extLst>
                  <a:ext uri="{FF2B5EF4-FFF2-40B4-BE49-F238E27FC236}">
                    <a16:creationId xmlns:a16="http://schemas.microsoft.com/office/drawing/2014/main" id="{730FCF6C-1E5A-EBC1-3F3D-7F315A6DAE53}"/>
                  </a:ext>
                </a:extLst>
              </p:cNvPr>
              <p:cNvSpPr/>
              <p:nvPr/>
            </p:nvSpPr>
            <p:spPr>
              <a:xfrm>
                <a:off x="8321543" y="4004033"/>
                <a:ext cx="338115" cy="439550"/>
              </a:xfrm>
              <a:custGeom>
                <a:avLst/>
                <a:gdLst>
                  <a:gd name="connsiteX0" fmla="*/ 169058 w 338115"/>
                  <a:gd name="connsiteY0" fmla="*/ 439550 h 439550"/>
                  <a:gd name="connsiteX1" fmla="*/ 163986 w 338115"/>
                  <a:gd name="connsiteY1" fmla="*/ 437071 h 439550"/>
                  <a:gd name="connsiteX2" fmla="*/ 0 w 338115"/>
                  <a:gd name="connsiteY2" fmla="*/ 130400 h 439550"/>
                  <a:gd name="connsiteX3" fmla="*/ 0 w 338115"/>
                  <a:gd name="connsiteY3" fmla="*/ 121158 h 439550"/>
                  <a:gd name="connsiteX4" fmla="*/ 9016 w 338115"/>
                  <a:gd name="connsiteY4" fmla="*/ 119355 h 439550"/>
                  <a:gd name="connsiteX5" fmla="*/ 159591 w 338115"/>
                  <a:gd name="connsiteY5" fmla="*/ 14539 h 439550"/>
                  <a:gd name="connsiteX6" fmla="*/ 169058 w 338115"/>
                  <a:gd name="connsiteY6" fmla="*/ 0 h 439550"/>
                  <a:gd name="connsiteX7" fmla="*/ 178525 w 338115"/>
                  <a:gd name="connsiteY7" fmla="*/ 14539 h 439550"/>
                  <a:gd name="connsiteX8" fmla="*/ 329099 w 338115"/>
                  <a:gd name="connsiteY8" fmla="*/ 119355 h 439550"/>
                  <a:gd name="connsiteX9" fmla="*/ 338116 w 338115"/>
                  <a:gd name="connsiteY9" fmla="*/ 121158 h 439550"/>
                  <a:gd name="connsiteX10" fmla="*/ 338116 w 338115"/>
                  <a:gd name="connsiteY10" fmla="*/ 130400 h 439550"/>
                  <a:gd name="connsiteX11" fmla="*/ 174129 w 338115"/>
                  <a:gd name="connsiteY11" fmla="*/ 437071 h 439550"/>
                  <a:gd name="connsiteX12" fmla="*/ 169058 w 338115"/>
                  <a:gd name="connsiteY12" fmla="*/ 439550 h 439550"/>
                  <a:gd name="connsiteX13" fmla="*/ 22654 w 338115"/>
                  <a:gd name="connsiteY13" fmla="*/ 139191 h 439550"/>
                  <a:gd name="connsiteX14" fmla="*/ 169058 w 338115"/>
                  <a:gd name="connsiteY14" fmla="*/ 414192 h 439550"/>
                  <a:gd name="connsiteX15" fmla="*/ 315462 w 338115"/>
                  <a:gd name="connsiteY15" fmla="*/ 139191 h 439550"/>
                  <a:gd name="connsiteX16" fmla="*/ 169058 w 338115"/>
                  <a:gd name="connsiteY16" fmla="*/ 39334 h 439550"/>
                  <a:gd name="connsiteX17" fmla="*/ 22654 w 338115"/>
                  <a:gd name="connsiteY17" fmla="*/ 139191 h 43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8115" h="439550">
                    <a:moveTo>
                      <a:pt x="169058" y="439550"/>
                    </a:moveTo>
                    <a:lnTo>
                      <a:pt x="163986" y="437071"/>
                    </a:lnTo>
                    <a:cubicBezTo>
                      <a:pt x="59734" y="385001"/>
                      <a:pt x="0" y="273198"/>
                      <a:pt x="0" y="130400"/>
                    </a:cubicBezTo>
                    <a:lnTo>
                      <a:pt x="0" y="121158"/>
                    </a:lnTo>
                    <a:lnTo>
                      <a:pt x="9016" y="119355"/>
                    </a:lnTo>
                    <a:cubicBezTo>
                      <a:pt x="61199" y="108873"/>
                      <a:pt x="137500" y="48463"/>
                      <a:pt x="159591" y="14539"/>
                    </a:cubicBezTo>
                    <a:lnTo>
                      <a:pt x="169058" y="0"/>
                    </a:lnTo>
                    <a:lnTo>
                      <a:pt x="178525" y="14539"/>
                    </a:lnTo>
                    <a:cubicBezTo>
                      <a:pt x="200615" y="48463"/>
                      <a:pt x="276917" y="108986"/>
                      <a:pt x="329099" y="119355"/>
                    </a:cubicBezTo>
                    <a:lnTo>
                      <a:pt x="338116" y="121158"/>
                    </a:lnTo>
                    <a:lnTo>
                      <a:pt x="338116" y="130400"/>
                    </a:lnTo>
                    <a:cubicBezTo>
                      <a:pt x="338116" y="273198"/>
                      <a:pt x="278382" y="384888"/>
                      <a:pt x="174129" y="437071"/>
                    </a:cubicBezTo>
                    <a:lnTo>
                      <a:pt x="169058" y="439550"/>
                    </a:lnTo>
                    <a:close/>
                    <a:moveTo>
                      <a:pt x="22654" y="139191"/>
                    </a:moveTo>
                    <a:cubicBezTo>
                      <a:pt x="25021" y="266548"/>
                      <a:pt x="77992" y="366067"/>
                      <a:pt x="169058" y="414192"/>
                    </a:cubicBezTo>
                    <a:cubicBezTo>
                      <a:pt x="260124" y="366067"/>
                      <a:pt x="313208" y="266435"/>
                      <a:pt x="315462" y="139191"/>
                    </a:cubicBezTo>
                    <a:cubicBezTo>
                      <a:pt x="263730" y="124765"/>
                      <a:pt x="198812" y="74836"/>
                      <a:pt x="169058" y="39334"/>
                    </a:cubicBezTo>
                    <a:cubicBezTo>
                      <a:pt x="139191" y="74836"/>
                      <a:pt x="74385" y="124765"/>
                      <a:pt x="22654" y="139191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orma Livre: Forma 164">
                <a:extLst>
                  <a:ext uri="{FF2B5EF4-FFF2-40B4-BE49-F238E27FC236}">
                    <a16:creationId xmlns:a16="http://schemas.microsoft.com/office/drawing/2014/main" id="{37CC92DA-1467-8E5D-B4B7-86E52FEBEA82}"/>
                  </a:ext>
                </a:extLst>
              </p:cNvPr>
              <p:cNvSpPr/>
              <p:nvPr/>
            </p:nvSpPr>
            <p:spPr>
              <a:xfrm>
                <a:off x="8384545" y="4153480"/>
                <a:ext cx="188443" cy="177172"/>
              </a:xfrm>
              <a:custGeom>
                <a:avLst/>
                <a:gdLst>
                  <a:gd name="connsiteX0" fmla="*/ 94785 w 188443"/>
                  <a:gd name="connsiteY0" fmla="*/ 177173 h 177172"/>
                  <a:gd name="connsiteX1" fmla="*/ 0 w 188443"/>
                  <a:gd name="connsiteY1" fmla="*/ 82387 h 177172"/>
                  <a:gd name="connsiteX2" fmla="*/ 49703 w 188443"/>
                  <a:gd name="connsiteY2" fmla="*/ 32684 h 177172"/>
                  <a:gd name="connsiteX3" fmla="*/ 94785 w 188443"/>
                  <a:gd name="connsiteY3" fmla="*/ 77767 h 177172"/>
                  <a:gd name="connsiteX4" fmla="*/ 172552 w 188443"/>
                  <a:gd name="connsiteY4" fmla="*/ 0 h 177172"/>
                  <a:gd name="connsiteX5" fmla="*/ 188443 w 188443"/>
                  <a:gd name="connsiteY5" fmla="*/ 15891 h 177172"/>
                  <a:gd name="connsiteX6" fmla="*/ 94785 w 188443"/>
                  <a:gd name="connsiteY6" fmla="*/ 109549 h 177172"/>
                  <a:gd name="connsiteX7" fmla="*/ 49703 w 188443"/>
                  <a:gd name="connsiteY7" fmla="*/ 64467 h 177172"/>
                  <a:gd name="connsiteX8" fmla="*/ 31783 w 188443"/>
                  <a:gd name="connsiteY8" fmla="*/ 82387 h 177172"/>
                  <a:gd name="connsiteX9" fmla="*/ 94785 w 188443"/>
                  <a:gd name="connsiteY9" fmla="*/ 145390 h 177172"/>
                  <a:gd name="connsiteX10" fmla="*/ 172101 w 188443"/>
                  <a:gd name="connsiteY10" fmla="*/ 68074 h 177172"/>
                  <a:gd name="connsiteX11" fmla="*/ 187992 w 188443"/>
                  <a:gd name="connsiteY11" fmla="*/ 83965 h 177172"/>
                  <a:gd name="connsiteX12" fmla="*/ 94785 w 188443"/>
                  <a:gd name="connsiteY12" fmla="*/ 177173 h 17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8443" h="177172">
                    <a:moveTo>
                      <a:pt x="94785" y="177173"/>
                    </a:moveTo>
                    <a:lnTo>
                      <a:pt x="0" y="82387"/>
                    </a:lnTo>
                    <a:lnTo>
                      <a:pt x="49703" y="32684"/>
                    </a:lnTo>
                    <a:lnTo>
                      <a:pt x="94785" y="77767"/>
                    </a:lnTo>
                    <a:lnTo>
                      <a:pt x="172552" y="0"/>
                    </a:lnTo>
                    <a:lnTo>
                      <a:pt x="188443" y="15891"/>
                    </a:lnTo>
                    <a:lnTo>
                      <a:pt x="94785" y="109549"/>
                    </a:lnTo>
                    <a:lnTo>
                      <a:pt x="49703" y="64467"/>
                    </a:lnTo>
                    <a:lnTo>
                      <a:pt x="31783" y="82387"/>
                    </a:lnTo>
                    <a:lnTo>
                      <a:pt x="94785" y="145390"/>
                    </a:lnTo>
                    <a:lnTo>
                      <a:pt x="172101" y="68074"/>
                    </a:lnTo>
                    <a:lnTo>
                      <a:pt x="187992" y="83965"/>
                    </a:lnTo>
                    <a:lnTo>
                      <a:pt x="94785" y="177173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orma Livre: Forma 165">
                <a:extLst>
                  <a:ext uri="{FF2B5EF4-FFF2-40B4-BE49-F238E27FC236}">
                    <a16:creationId xmlns:a16="http://schemas.microsoft.com/office/drawing/2014/main" id="{80A42C1D-4B29-80FB-AAF0-BCACA89BBA6D}"/>
                  </a:ext>
                </a:extLst>
              </p:cNvPr>
              <p:cNvSpPr/>
              <p:nvPr/>
            </p:nvSpPr>
            <p:spPr>
              <a:xfrm>
                <a:off x="8400436" y="4370212"/>
                <a:ext cx="394468" cy="136147"/>
              </a:xfrm>
              <a:custGeom>
                <a:avLst/>
                <a:gdLst>
                  <a:gd name="connsiteX0" fmla="*/ 394468 w 394468"/>
                  <a:gd name="connsiteY0" fmla="*/ 136148 h 136147"/>
                  <a:gd name="connsiteX1" fmla="*/ 33812 w 394468"/>
                  <a:gd name="connsiteY1" fmla="*/ 136148 h 136147"/>
                  <a:gd name="connsiteX2" fmla="*/ 0 w 394468"/>
                  <a:gd name="connsiteY2" fmla="*/ 102336 h 136147"/>
                  <a:gd name="connsiteX3" fmla="*/ 0 w 394468"/>
                  <a:gd name="connsiteY3" fmla="*/ 0 h 136147"/>
                  <a:gd name="connsiteX4" fmla="*/ 22541 w 394468"/>
                  <a:gd name="connsiteY4" fmla="*/ 0 h 136147"/>
                  <a:gd name="connsiteX5" fmla="*/ 22541 w 394468"/>
                  <a:gd name="connsiteY5" fmla="*/ 102336 h 136147"/>
                  <a:gd name="connsiteX6" fmla="*/ 33812 w 394468"/>
                  <a:gd name="connsiteY6" fmla="*/ 113607 h 136147"/>
                  <a:gd name="connsiteX7" fmla="*/ 394468 w 394468"/>
                  <a:gd name="connsiteY7" fmla="*/ 113607 h 136147"/>
                  <a:gd name="connsiteX8" fmla="*/ 394468 w 394468"/>
                  <a:gd name="connsiteY8" fmla="*/ 136148 h 136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4468" h="136147">
                    <a:moveTo>
                      <a:pt x="394468" y="136148"/>
                    </a:moveTo>
                    <a:lnTo>
                      <a:pt x="33812" y="136148"/>
                    </a:lnTo>
                    <a:cubicBezTo>
                      <a:pt x="15215" y="136148"/>
                      <a:pt x="0" y="120932"/>
                      <a:pt x="0" y="102336"/>
                    </a:cubicBezTo>
                    <a:lnTo>
                      <a:pt x="0" y="0"/>
                    </a:lnTo>
                    <a:lnTo>
                      <a:pt x="22541" y="0"/>
                    </a:lnTo>
                    <a:lnTo>
                      <a:pt x="22541" y="102336"/>
                    </a:lnTo>
                    <a:cubicBezTo>
                      <a:pt x="22541" y="108535"/>
                      <a:pt x="27613" y="113607"/>
                      <a:pt x="33812" y="113607"/>
                    </a:cubicBezTo>
                    <a:lnTo>
                      <a:pt x="394468" y="113607"/>
                    </a:lnTo>
                    <a:lnTo>
                      <a:pt x="394468" y="136148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orma Livre: Forma 166">
                <a:extLst>
                  <a:ext uri="{FF2B5EF4-FFF2-40B4-BE49-F238E27FC236}">
                    <a16:creationId xmlns:a16="http://schemas.microsoft.com/office/drawing/2014/main" id="{F8E972C4-0BB7-4D5E-1586-08C41D9B4341}"/>
                  </a:ext>
                </a:extLst>
              </p:cNvPr>
              <p:cNvSpPr/>
              <p:nvPr/>
            </p:nvSpPr>
            <p:spPr>
              <a:xfrm>
                <a:off x="8558223" y="4078080"/>
                <a:ext cx="360656" cy="338115"/>
              </a:xfrm>
              <a:custGeom>
                <a:avLst/>
                <a:gdLst>
                  <a:gd name="connsiteX0" fmla="*/ 360657 w 360656"/>
                  <a:gd name="connsiteY0" fmla="*/ 338116 h 338115"/>
                  <a:gd name="connsiteX1" fmla="*/ 338116 w 360656"/>
                  <a:gd name="connsiteY1" fmla="*/ 338116 h 338115"/>
                  <a:gd name="connsiteX2" fmla="*/ 338116 w 360656"/>
                  <a:gd name="connsiteY2" fmla="*/ 33812 h 338115"/>
                  <a:gd name="connsiteX3" fmla="*/ 326845 w 360656"/>
                  <a:gd name="connsiteY3" fmla="*/ 22541 h 338115"/>
                  <a:gd name="connsiteX4" fmla="*/ 0 w 360656"/>
                  <a:gd name="connsiteY4" fmla="*/ 22541 h 338115"/>
                  <a:gd name="connsiteX5" fmla="*/ 0 w 360656"/>
                  <a:gd name="connsiteY5" fmla="*/ 0 h 338115"/>
                  <a:gd name="connsiteX6" fmla="*/ 326845 w 360656"/>
                  <a:gd name="connsiteY6" fmla="*/ 0 h 338115"/>
                  <a:gd name="connsiteX7" fmla="*/ 360657 w 360656"/>
                  <a:gd name="connsiteY7" fmla="*/ 33812 h 338115"/>
                  <a:gd name="connsiteX8" fmla="*/ 360657 w 360656"/>
                  <a:gd name="connsiteY8" fmla="*/ 338116 h 33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0656" h="338115">
                    <a:moveTo>
                      <a:pt x="360657" y="338116"/>
                    </a:moveTo>
                    <a:lnTo>
                      <a:pt x="338116" y="338116"/>
                    </a:lnTo>
                    <a:lnTo>
                      <a:pt x="338116" y="33812"/>
                    </a:lnTo>
                    <a:cubicBezTo>
                      <a:pt x="338116" y="27613"/>
                      <a:pt x="333044" y="22541"/>
                      <a:pt x="326845" y="22541"/>
                    </a:cubicBezTo>
                    <a:lnTo>
                      <a:pt x="0" y="22541"/>
                    </a:lnTo>
                    <a:lnTo>
                      <a:pt x="0" y="0"/>
                    </a:lnTo>
                    <a:lnTo>
                      <a:pt x="326845" y="0"/>
                    </a:lnTo>
                    <a:cubicBezTo>
                      <a:pt x="345441" y="0"/>
                      <a:pt x="360657" y="15215"/>
                      <a:pt x="360657" y="33812"/>
                    </a:cubicBezTo>
                    <a:lnTo>
                      <a:pt x="360657" y="338116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orma Livre: Forma 167">
                <a:extLst>
                  <a:ext uri="{FF2B5EF4-FFF2-40B4-BE49-F238E27FC236}">
                    <a16:creationId xmlns:a16="http://schemas.microsoft.com/office/drawing/2014/main" id="{A3A7FBE2-9E07-60A7-A378-09ABD64BC9D9}"/>
                  </a:ext>
                </a:extLst>
              </p:cNvPr>
              <p:cNvSpPr/>
              <p:nvPr/>
            </p:nvSpPr>
            <p:spPr>
              <a:xfrm rot="-4377600">
                <a:off x="8539092" y="4534681"/>
                <a:ext cx="106055" cy="22541"/>
              </a:xfrm>
              <a:custGeom>
                <a:avLst/>
                <a:gdLst>
                  <a:gd name="connsiteX0" fmla="*/ 0 w 106055"/>
                  <a:gd name="connsiteY0" fmla="*/ 0 h 22541"/>
                  <a:gd name="connsiteX1" fmla="*/ 106056 w 106055"/>
                  <a:gd name="connsiteY1" fmla="*/ 0 h 22541"/>
                  <a:gd name="connsiteX2" fmla="*/ 106056 w 106055"/>
                  <a:gd name="connsiteY2" fmla="*/ 22541 h 22541"/>
                  <a:gd name="connsiteX3" fmla="*/ 0 w 106055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55" h="22541">
                    <a:moveTo>
                      <a:pt x="0" y="0"/>
                    </a:moveTo>
                    <a:lnTo>
                      <a:pt x="106056" y="0"/>
                    </a:lnTo>
                    <a:lnTo>
                      <a:pt x="106056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orma Livre: Forma 168">
                <a:extLst>
                  <a:ext uri="{FF2B5EF4-FFF2-40B4-BE49-F238E27FC236}">
                    <a16:creationId xmlns:a16="http://schemas.microsoft.com/office/drawing/2014/main" id="{B5389F27-88E1-4E6B-B4E6-3F34DDB426D6}"/>
                  </a:ext>
                </a:extLst>
              </p:cNvPr>
              <p:cNvSpPr/>
              <p:nvPr/>
            </p:nvSpPr>
            <p:spPr>
              <a:xfrm rot="-1020601">
                <a:off x="8715793" y="4492919"/>
                <a:ext cx="22541" cy="106055"/>
              </a:xfrm>
              <a:custGeom>
                <a:avLst/>
                <a:gdLst>
                  <a:gd name="connsiteX0" fmla="*/ 0 w 22541"/>
                  <a:gd name="connsiteY0" fmla="*/ 0 h 106055"/>
                  <a:gd name="connsiteX1" fmla="*/ 22541 w 22541"/>
                  <a:gd name="connsiteY1" fmla="*/ 0 h 106055"/>
                  <a:gd name="connsiteX2" fmla="*/ 22541 w 22541"/>
                  <a:gd name="connsiteY2" fmla="*/ 106056 h 106055"/>
                  <a:gd name="connsiteX3" fmla="*/ 0 w 22541"/>
                  <a:gd name="connsiteY3" fmla="*/ 106056 h 1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106055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106056"/>
                    </a:lnTo>
                    <a:lnTo>
                      <a:pt x="0" y="106056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orma Livre: Forma 169">
                <a:extLst>
                  <a:ext uri="{FF2B5EF4-FFF2-40B4-BE49-F238E27FC236}">
                    <a16:creationId xmlns:a16="http://schemas.microsoft.com/office/drawing/2014/main" id="{E25DC857-9047-5831-6C16-C376028A26DB}"/>
                  </a:ext>
                </a:extLst>
              </p:cNvPr>
              <p:cNvSpPr/>
              <p:nvPr/>
            </p:nvSpPr>
            <p:spPr>
              <a:xfrm>
                <a:off x="8963962" y="4078080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orma Livre: Forma 170">
                <a:extLst>
                  <a:ext uri="{FF2B5EF4-FFF2-40B4-BE49-F238E27FC236}">
                    <a16:creationId xmlns:a16="http://schemas.microsoft.com/office/drawing/2014/main" id="{DD923832-E99D-A857-56F4-AD0071C8DA36}"/>
                  </a:ext>
                </a:extLst>
              </p:cNvPr>
              <p:cNvSpPr/>
              <p:nvPr/>
            </p:nvSpPr>
            <p:spPr>
              <a:xfrm>
                <a:off x="8941421" y="4134433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orma Livre: Forma 171">
                <a:extLst>
                  <a:ext uri="{FF2B5EF4-FFF2-40B4-BE49-F238E27FC236}">
                    <a16:creationId xmlns:a16="http://schemas.microsoft.com/office/drawing/2014/main" id="{F8F8B708-61FE-3098-D343-60CF85FE9E7F}"/>
                  </a:ext>
                </a:extLst>
              </p:cNvPr>
              <p:cNvSpPr/>
              <p:nvPr/>
            </p:nvSpPr>
            <p:spPr>
              <a:xfrm>
                <a:off x="8885068" y="3999187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orma Livre: Forma 172">
                <a:extLst>
                  <a:ext uri="{FF2B5EF4-FFF2-40B4-BE49-F238E27FC236}">
                    <a16:creationId xmlns:a16="http://schemas.microsoft.com/office/drawing/2014/main" id="{74967B8C-995B-0DDF-6212-D3213373DA9C}"/>
                  </a:ext>
                </a:extLst>
              </p:cNvPr>
              <p:cNvSpPr/>
              <p:nvPr/>
            </p:nvSpPr>
            <p:spPr>
              <a:xfrm>
                <a:off x="8828716" y="402172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orma Livre: Forma 173">
                <a:extLst>
                  <a:ext uri="{FF2B5EF4-FFF2-40B4-BE49-F238E27FC236}">
                    <a16:creationId xmlns:a16="http://schemas.microsoft.com/office/drawing/2014/main" id="{15554D58-56F5-4245-C080-812669F8911C}"/>
                  </a:ext>
                </a:extLst>
              </p:cNvPr>
              <p:cNvSpPr/>
              <p:nvPr/>
            </p:nvSpPr>
            <p:spPr>
              <a:xfrm>
                <a:off x="8941421" y="402172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orma Livre: Forma 174">
                <a:extLst>
                  <a:ext uri="{FF2B5EF4-FFF2-40B4-BE49-F238E27FC236}">
                    <a16:creationId xmlns:a16="http://schemas.microsoft.com/office/drawing/2014/main" id="{118D38B9-7BFD-4068-9AFE-4D90CFD542F5}"/>
                  </a:ext>
                </a:extLst>
              </p:cNvPr>
              <p:cNvSpPr/>
              <p:nvPr/>
            </p:nvSpPr>
            <p:spPr>
              <a:xfrm>
                <a:off x="8501871" y="4585253"/>
                <a:ext cx="326844" cy="22541"/>
              </a:xfrm>
              <a:custGeom>
                <a:avLst/>
                <a:gdLst>
                  <a:gd name="connsiteX0" fmla="*/ 0 w 326844"/>
                  <a:gd name="connsiteY0" fmla="*/ 0 h 22541"/>
                  <a:gd name="connsiteX1" fmla="*/ 326845 w 326844"/>
                  <a:gd name="connsiteY1" fmla="*/ 0 h 22541"/>
                  <a:gd name="connsiteX2" fmla="*/ 326845 w 326844"/>
                  <a:gd name="connsiteY2" fmla="*/ 22541 h 22541"/>
                  <a:gd name="connsiteX3" fmla="*/ 0 w 326844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844" h="22541">
                    <a:moveTo>
                      <a:pt x="0" y="0"/>
                    </a:moveTo>
                    <a:lnTo>
                      <a:pt x="326845" y="0"/>
                    </a:lnTo>
                    <a:lnTo>
                      <a:pt x="326845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orma Livre: Forma 175">
                <a:extLst>
                  <a:ext uri="{FF2B5EF4-FFF2-40B4-BE49-F238E27FC236}">
                    <a16:creationId xmlns:a16="http://schemas.microsoft.com/office/drawing/2014/main" id="{3878D006-3209-39C3-0FFF-F30ABC8C4AD3}"/>
                  </a:ext>
                </a:extLst>
              </p:cNvPr>
              <p:cNvSpPr/>
              <p:nvPr/>
            </p:nvSpPr>
            <p:spPr>
              <a:xfrm>
                <a:off x="8468059" y="4528901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orma Livre: Forma 176">
                <a:extLst>
                  <a:ext uri="{FF2B5EF4-FFF2-40B4-BE49-F238E27FC236}">
                    <a16:creationId xmlns:a16="http://schemas.microsoft.com/office/drawing/2014/main" id="{972F3DA2-450A-0816-FFF7-8697AFA3EF9A}"/>
                  </a:ext>
                </a:extLst>
              </p:cNvPr>
              <p:cNvSpPr/>
              <p:nvPr/>
            </p:nvSpPr>
            <p:spPr>
              <a:xfrm>
                <a:off x="8332813" y="447254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orma Livre: Forma 177">
                <a:extLst>
                  <a:ext uri="{FF2B5EF4-FFF2-40B4-BE49-F238E27FC236}">
                    <a16:creationId xmlns:a16="http://schemas.microsoft.com/office/drawing/2014/main" id="{3B60D074-2CBF-333F-A399-42110AC4159E}"/>
                  </a:ext>
                </a:extLst>
              </p:cNvPr>
              <p:cNvSpPr/>
              <p:nvPr/>
            </p:nvSpPr>
            <p:spPr>
              <a:xfrm>
                <a:off x="8355354" y="4416196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orma Livre: Forma 178">
                <a:extLst>
                  <a:ext uri="{FF2B5EF4-FFF2-40B4-BE49-F238E27FC236}">
                    <a16:creationId xmlns:a16="http://schemas.microsoft.com/office/drawing/2014/main" id="{6FB6C2AC-CA68-32B6-3E62-B56E63ED911D}"/>
                  </a:ext>
                </a:extLst>
              </p:cNvPr>
              <p:cNvSpPr/>
              <p:nvPr/>
            </p:nvSpPr>
            <p:spPr>
              <a:xfrm>
                <a:off x="8355354" y="4528901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orma Livre: Forma 179">
                <a:extLst>
                  <a:ext uri="{FF2B5EF4-FFF2-40B4-BE49-F238E27FC236}">
                    <a16:creationId xmlns:a16="http://schemas.microsoft.com/office/drawing/2014/main" id="{8D8F07E8-48D5-C631-2842-CD945EF91421}"/>
                  </a:ext>
                </a:extLst>
              </p:cNvPr>
              <p:cNvSpPr/>
              <p:nvPr/>
            </p:nvSpPr>
            <p:spPr>
              <a:xfrm>
                <a:off x="8411707" y="4551442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orma Livre: Forma 180">
                <a:extLst>
                  <a:ext uri="{FF2B5EF4-FFF2-40B4-BE49-F238E27FC236}">
                    <a16:creationId xmlns:a16="http://schemas.microsoft.com/office/drawing/2014/main" id="{07DB922F-220A-CB47-E6DE-746E053F06B2}"/>
                  </a:ext>
                </a:extLst>
              </p:cNvPr>
              <p:cNvSpPr/>
              <p:nvPr/>
            </p:nvSpPr>
            <p:spPr>
              <a:xfrm>
                <a:off x="8783634" y="4404925"/>
                <a:ext cx="157787" cy="202869"/>
              </a:xfrm>
              <a:custGeom>
                <a:avLst/>
                <a:gdLst>
                  <a:gd name="connsiteX0" fmla="*/ 112705 w 157787"/>
                  <a:gd name="connsiteY0" fmla="*/ 202869 h 202869"/>
                  <a:gd name="connsiteX1" fmla="*/ 45082 w 157787"/>
                  <a:gd name="connsiteY1" fmla="*/ 202869 h 202869"/>
                  <a:gd name="connsiteX2" fmla="*/ 0 w 157787"/>
                  <a:gd name="connsiteY2" fmla="*/ 157787 h 202869"/>
                  <a:gd name="connsiteX3" fmla="*/ 0 w 157787"/>
                  <a:gd name="connsiteY3" fmla="*/ 22541 h 202869"/>
                  <a:gd name="connsiteX4" fmla="*/ 22541 w 157787"/>
                  <a:gd name="connsiteY4" fmla="*/ 0 h 202869"/>
                  <a:gd name="connsiteX5" fmla="*/ 135246 w 157787"/>
                  <a:gd name="connsiteY5" fmla="*/ 0 h 202869"/>
                  <a:gd name="connsiteX6" fmla="*/ 157787 w 157787"/>
                  <a:gd name="connsiteY6" fmla="*/ 22541 h 202869"/>
                  <a:gd name="connsiteX7" fmla="*/ 157787 w 157787"/>
                  <a:gd name="connsiteY7" fmla="*/ 157787 h 202869"/>
                  <a:gd name="connsiteX8" fmla="*/ 112705 w 157787"/>
                  <a:gd name="connsiteY8" fmla="*/ 202869 h 202869"/>
                  <a:gd name="connsiteX9" fmla="*/ 22541 w 157787"/>
                  <a:gd name="connsiteY9" fmla="*/ 22541 h 202869"/>
                  <a:gd name="connsiteX10" fmla="*/ 22541 w 157787"/>
                  <a:gd name="connsiteY10" fmla="*/ 157787 h 202869"/>
                  <a:gd name="connsiteX11" fmla="*/ 45082 w 157787"/>
                  <a:gd name="connsiteY11" fmla="*/ 180328 h 202869"/>
                  <a:gd name="connsiteX12" fmla="*/ 112705 w 157787"/>
                  <a:gd name="connsiteY12" fmla="*/ 180328 h 202869"/>
                  <a:gd name="connsiteX13" fmla="*/ 135246 w 157787"/>
                  <a:gd name="connsiteY13" fmla="*/ 157787 h 202869"/>
                  <a:gd name="connsiteX14" fmla="*/ 135246 w 157787"/>
                  <a:gd name="connsiteY14" fmla="*/ 22541 h 202869"/>
                  <a:gd name="connsiteX15" fmla="*/ 22541 w 157787"/>
                  <a:gd name="connsiteY15" fmla="*/ 22541 h 20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7787" h="202869">
                    <a:moveTo>
                      <a:pt x="112705" y="202869"/>
                    </a:moveTo>
                    <a:lnTo>
                      <a:pt x="45082" y="202869"/>
                    </a:lnTo>
                    <a:cubicBezTo>
                      <a:pt x="20174" y="202869"/>
                      <a:pt x="0" y="182695"/>
                      <a:pt x="0" y="157787"/>
                    </a:cubicBezTo>
                    <a:lnTo>
                      <a:pt x="0" y="22541"/>
                    </a:lnTo>
                    <a:cubicBezTo>
                      <a:pt x="0" y="10143"/>
                      <a:pt x="10143" y="0"/>
                      <a:pt x="22541" y="0"/>
                    </a:cubicBezTo>
                    <a:lnTo>
                      <a:pt x="135246" y="0"/>
                    </a:lnTo>
                    <a:cubicBezTo>
                      <a:pt x="147644" y="0"/>
                      <a:pt x="157787" y="10143"/>
                      <a:pt x="157787" y="22541"/>
                    </a:cubicBezTo>
                    <a:lnTo>
                      <a:pt x="157787" y="157787"/>
                    </a:lnTo>
                    <a:cubicBezTo>
                      <a:pt x="157787" y="182695"/>
                      <a:pt x="137613" y="202869"/>
                      <a:pt x="112705" y="202869"/>
                    </a:cubicBezTo>
                    <a:close/>
                    <a:moveTo>
                      <a:pt x="22541" y="22541"/>
                    </a:moveTo>
                    <a:lnTo>
                      <a:pt x="22541" y="157787"/>
                    </a:lnTo>
                    <a:cubicBezTo>
                      <a:pt x="22541" y="170185"/>
                      <a:pt x="32684" y="180328"/>
                      <a:pt x="45082" y="180328"/>
                    </a:cubicBezTo>
                    <a:lnTo>
                      <a:pt x="112705" y="180328"/>
                    </a:lnTo>
                    <a:cubicBezTo>
                      <a:pt x="125103" y="180328"/>
                      <a:pt x="135246" y="170185"/>
                      <a:pt x="135246" y="157787"/>
                    </a:cubicBezTo>
                    <a:lnTo>
                      <a:pt x="135246" y="22541"/>
                    </a:lnTo>
                    <a:lnTo>
                      <a:pt x="22541" y="22541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orma Livre: Forma 181">
                <a:extLst>
                  <a:ext uri="{FF2B5EF4-FFF2-40B4-BE49-F238E27FC236}">
                    <a16:creationId xmlns:a16="http://schemas.microsoft.com/office/drawing/2014/main" id="{A29816A9-EF0D-4B2B-9CD2-E3FF85AD889D}"/>
                  </a:ext>
                </a:extLst>
              </p:cNvPr>
              <p:cNvSpPr/>
              <p:nvPr/>
            </p:nvSpPr>
            <p:spPr>
              <a:xfrm>
                <a:off x="8839986" y="4303491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1365F96A-FA23-E810-924C-E520D58ADFCE}"/>
                  </a:ext>
                </a:extLst>
              </p:cNvPr>
              <p:cNvSpPr/>
              <p:nvPr/>
            </p:nvSpPr>
            <p:spPr>
              <a:xfrm>
                <a:off x="8839986" y="4258408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orma Livre: Forma 183">
                <a:extLst>
                  <a:ext uri="{FF2B5EF4-FFF2-40B4-BE49-F238E27FC236}">
                    <a16:creationId xmlns:a16="http://schemas.microsoft.com/office/drawing/2014/main" id="{84267301-27C5-C5C4-3455-E2D9D4E22852}"/>
                  </a:ext>
                </a:extLst>
              </p:cNvPr>
              <p:cNvSpPr/>
              <p:nvPr/>
            </p:nvSpPr>
            <p:spPr>
              <a:xfrm>
                <a:off x="8839986" y="4213326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BB8A2A02-BF82-1E57-75B8-4D8E1F0B06DE}"/>
                  </a:ext>
                </a:extLst>
              </p:cNvPr>
              <p:cNvSpPr/>
              <p:nvPr/>
            </p:nvSpPr>
            <p:spPr>
              <a:xfrm>
                <a:off x="8930150" y="4438737"/>
                <a:ext cx="56352" cy="112705"/>
              </a:xfrm>
              <a:custGeom>
                <a:avLst/>
                <a:gdLst>
                  <a:gd name="connsiteX0" fmla="*/ 22541 w 56352"/>
                  <a:gd name="connsiteY0" fmla="*/ 112705 h 112705"/>
                  <a:gd name="connsiteX1" fmla="*/ 0 w 56352"/>
                  <a:gd name="connsiteY1" fmla="*/ 112705 h 112705"/>
                  <a:gd name="connsiteX2" fmla="*/ 0 w 56352"/>
                  <a:gd name="connsiteY2" fmla="*/ 90164 h 112705"/>
                  <a:gd name="connsiteX3" fmla="*/ 22541 w 56352"/>
                  <a:gd name="connsiteY3" fmla="*/ 90164 h 112705"/>
                  <a:gd name="connsiteX4" fmla="*/ 33812 w 56352"/>
                  <a:gd name="connsiteY4" fmla="*/ 78894 h 112705"/>
                  <a:gd name="connsiteX5" fmla="*/ 33812 w 56352"/>
                  <a:gd name="connsiteY5" fmla="*/ 33812 h 112705"/>
                  <a:gd name="connsiteX6" fmla="*/ 22541 w 56352"/>
                  <a:gd name="connsiteY6" fmla="*/ 22541 h 112705"/>
                  <a:gd name="connsiteX7" fmla="*/ 0 w 56352"/>
                  <a:gd name="connsiteY7" fmla="*/ 22541 h 112705"/>
                  <a:gd name="connsiteX8" fmla="*/ 0 w 56352"/>
                  <a:gd name="connsiteY8" fmla="*/ 0 h 112705"/>
                  <a:gd name="connsiteX9" fmla="*/ 22541 w 56352"/>
                  <a:gd name="connsiteY9" fmla="*/ 0 h 112705"/>
                  <a:gd name="connsiteX10" fmla="*/ 56353 w 56352"/>
                  <a:gd name="connsiteY10" fmla="*/ 33812 h 112705"/>
                  <a:gd name="connsiteX11" fmla="*/ 56353 w 56352"/>
                  <a:gd name="connsiteY11" fmla="*/ 78894 h 112705"/>
                  <a:gd name="connsiteX12" fmla="*/ 22541 w 56352"/>
                  <a:gd name="connsiteY12" fmla="*/ 112705 h 11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352" h="112705">
                    <a:moveTo>
                      <a:pt x="22541" y="112705"/>
                    </a:moveTo>
                    <a:lnTo>
                      <a:pt x="0" y="112705"/>
                    </a:lnTo>
                    <a:lnTo>
                      <a:pt x="0" y="90164"/>
                    </a:lnTo>
                    <a:lnTo>
                      <a:pt x="22541" y="90164"/>
                    </a:lnTo>
                    <a:cubicBezTo>
                      <a:pt x="28740" y="90164"/>
                      <a:pt x="33812" y="85092"/>
                      <a:pt x="33812" y="78894"/>
                    </a:cubicBezTo>
                    <a:lnTo>
                      <a:pt x="33812" y="33812"/>
                    </a:lnTo>
                    <a:cubicBezTo>
                      <a:pt x="33812" y="27613"/>
                      <a:pt x="28740" y="22541"/>
                      <a:pt x="22541" y="22541"/>
                    </a:cubicBezTo>
                    <a:lnTo>
                      <a:pt x="0" y="22541"/>
                    </a:lnTo>
                    <a:lnTo>
                      <a:pt x="0" y="0"/>
                    </a:lnTo>
                    <a:lnTo>
                      <a:pt x="22541" y="0"/>
                    </a:lnTo>
                    <a:cubicBezTo>
                      <a:pt x="41137" y="0"/>
                      <a:pt x="56353" y="15215"/>
                      <a:pt x="56353" y="33812"/>
                    </a:cubicBezTo>
                    <a:lnTo>
                      <a:pt x="56353" y="78894"/>
                    </a:lnTo>
                    <a:cubicBezTo>
                      <a:pt x="56353" y="97490"/>
                      <a:pt x="41137" y="112705"/>
                      <a:pt x="22541" y="112705"/>
                    </a:cubicBezTo>
                    <a:close/>
                  </a:path>
                </a:pathLst>
              </a:custGeom>
              <a:grpFill/>
              <a:ln w="112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5" name="Agrupar 234">
            <a:extLst>
              <a:ext uri="{FF2B5EF4-FFF2-40B4-BE49-F238E27FC236}">
                <a16:creationId xmlns:a16="http://schemas.microsoft.com/office/drawing/2014/main" id="{7898D32F-36EA-C9FD-9A7B-938D1267E917}"/>
              </a:ext>
            </a:extLst>
          </p:cNvPr>
          <p:cNvGrpSpPr/>
          <p:nvPr/>
        </p:nvGrpSpPr>
        <p:grpSpPr>
          <a:xfrm>
            <a:off x="715632" y="2855841"/>
            <a:ext cx="873704" cy="861144"/>
            <a:chOff x="715632" y="2855841"/>
            <a:chExt cx="873704" cy="861144"/>
          </a:xfrm>
        </p:grpSpPr>
        <p:sp>
          <p:nvSpPr>
            <p:cNvPr id="70" name="Retângulo: Cantos Arredondados 69">
              <a:extLst>
                <a:ext uri="{FF2B5EF4-FFF2-40B4-BE49-F238E27FC236}">
                  <a16:creationId xmlns:a16="http://schemas.microsoft.com/office/drawing/2014/main" id="{DF6D83DF-B677-89A0-FA78-1C33CFF30FD7}"/>
                </a:ext>
              </a:extLst>
            </p:cNvPr>
            <p:cNvSpPr/>
            <p:nvPr/>
          </p:nvSpPr>
          <p:spPr>
            <a:xfrm>
              <a:off x="715632" y="2855841"/>
              <a:ext cx="873704" cy="861144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2" name="Gráfico 741">
              <a:extLst>
                <a:ext uri="{FF2B5EF4-FFF2-40B4-BE49-F238E27FC236}">
                  <a16:creationId xmlns:a16="http://schemas.microsoft.com/office/drawing/2014/main" id="{907388D0-45D7-87D6-8A9A-CFD06335F11C}"/>
                </a:ext>
              </a:extLst>
            </p:cNvPr>
            <p:cNvGrpSpPr/>
            <p:nvPr/>
          </p:nvGrpSpPr>
          <p:grpSpPr>
            <a:xfrm>
              <a:off x="919731" y="3025894"/>
              <a:ext cx="465507" cy="521038"/>
              <a:chOff x="694805" y="1950653"/>
              <a:chExt cx="479653" cy="536871"/>
            </a:xfrm>
            <a:solidFill>
              <a:schemeClr val="bg1"/>
            </a:solidFill>
          </p:grpSpPr>
          <p:sp>
            <p:nvSpPr>
              <p:cNvPr id="233" name="Forma Livre: Forma 232">
                <a:extLst>
                  <a:ext uri="{FF2B5EF4-FFF2-40B4-BE49-F238E27FC236}">
                    <a16:creationId xmlns:a16="http://schemas.microsoft.com/office/drawing/2014/main" id="{14F276AA-5AC6-89AB-B7F3-AFAE8AE9FC25}"/>
                  </a:ext>
                </a:extLst>
              </p:cNvPr>
              <p:cNvSpPr/>
              <p:nvPr/>
            </p:nvSpPr>
            <p:spPr>
              <a:xfrm>
                <a:off x="694805" y="1950653"/>
                <a:ext cx="479653" cy="536871"/>
              </a:xfrm>
              <a:custGeom>
                <a:avLst/>
                <a:gdLst>
                  <a:gd name="connsiteX0" fmla="*/ 469022 w 479653"/>
                  <a:gd name="connsiteY0" fmla="*/ 162 h 536871"/>
                  <a:gd name="connsiteX1" fmla="*/ 463179 w 479653"/>
                  <a:gd name="connsiteY1" fmla="*/ 1948 h 536871"/>
                  <a:gd name="connsiteX2" fmla="*/ 449138 w 479653"/>
                  <a:gd name="connsiteY2" fmla="*/ 10551 h 536871"/>
                  <a:gd name="connsiteX3" fmla="*/ 412616 w 479653"/>
                  <a:gd name="connsiteY3" fmla="*/ 29786 h 536871"/>
                  <a:gd name="connsiteX4" fmla="*/ 340790 w 479653"/>
                  <a:gd name="connsiteY4" fmla="*/ 54458 h 536871"/>
                  <a:gd name="connsiteX5" fmla="*/ 311491 w 479653"/>
                  <a:gd name="connsiteY5" fmla="*/ 57461 h 536871"/>
                  <a:gd name="connsiteX6" fmla="*/ 246401 w 479653"/>
                  <a:gd name="connsiteY6" fmla="*/ 31084 h 536871"/>
                  <a:gd name="connsiteX7" fmla="*/ 168163 w 479653"/>
                  <a:gd name="connsiteY7" fmla="*/ 81 h 536871"/>
                  <a:gd name="connsiteX8" fmla="*/ 134887 w 479653"/>
                  <a:gd name="connsiteY8" fmla="*/ 3409 h 536871"/>
                  <a:gd name="connsiteX9" fmla="*/ 58029 w 479653"/>
                  <a:gd name="connsiteY9" fmla="*/ 29705 h 536871"/>
                  <a:gd name="connsiteX10" fmla="*/ 19803 w 479653"/>
                  <a:gd name="connsiteY10" fmla="*/ 49832 h 536871"/>
                  <a:gd name="connsiteX11" fmla="*/ 4869 w 479653"/>
                  <a:gd name="connsiteY11" fmla="*/ 59003 h 536871"/>
                  <a:gd name="connsiteX12" fmla="*/ 0 w 479653"/>
                  <a:gd name="connsiteY12" fmla="*/ 67850 h 536871"/>
                  <a:gd name="connsiteX13" fmla="*/ 0 w 479653"/>
                  <a:gd name="connsiteY13" fmla="*/ 526321 h 536871"/>
                  <a:gd name="connsiteX14" fmla="*/ 10551 w 479653"/>
                  <a:gd name="connsiteY14" fmla="*/ 536872 h 536871"/>
                  <a:gd name="connsiteX15" fmla="*/ 21101 w 479653"/>
                  <a:gd name="connsiteY15" fmla="*/ 526321 h 536871"/>
                  <a:gd name="connsiteX16" fmla="*/ 21101 w 479653"/>
                  <a:gd name="connsiteY16" fmla="*/ 360106 h 536871"/>
                  <a:gd name="connsiteX17" fmla="*/ 22887 w 479653"/>
                  <a:gd name="connsiteY17" fmla="*/ 358970 h 536871"/>
                  <a:gd name="connsiteX18" fmla="*/ 30435 w 479653"/>
                  <a:gd name="connsiteY18" fmla="*/ 354425 h 536871"/>
                  <a:gd name="connsiteX19" fmla="*/ 66957 w 479653"/>
                  <a:gd name="connsiteY19" fmla="*/ 335190 h 536871"/>
                  <a:gd name="connsiteX20" fmla="*/ 138783 w 479653"/>
                  <a:gd name="connsiteY20" fmla="*/ 310517 h 536871"/>
                  <a:gd name="connsiteX21" fmla="*/ 168082 w 479653"/>
                  <a:gd name="connsiteY21" fmla="*/ 307514 h 536871"/>
                  <a:gd name="connsiteX22" fmla="*/ 233172 w 479653"/>
                  <a:gd name="connsiteY22" fmla="*/ 333891 h 536871"/>
                  <a:gd name="connsiteX23" fmla="*/ 311410 w 479653"/>
                  <a:gd name="connsiteY23" fmla="*/ 364894 h 536871"/>
                  <a:gd name="connsiteX24" fmla="*/ 344686 w 479653"/>
                  <a:gd name="connsiteY24" fmla="*/ 361567 h 536871"/>
                  <a:gd name="connsiteX25" fmla="*/ 421625 w 479653"/>
                  <a:gd name="connsiteY25" fmla="*/ 335271 h 536871"/>
                  <a:gd name="connsiteX26" fmla="*/ 459851 w 479653"/>
                  <a:gd name="connsiteY26" fmla="*/ 315143 h 536871"/>
                  <a:gd name="connsiteX27" fmla="*/ 474947 w 479653"/>
                  <a:gd name="connsiteY27" fmla="*/ 305891 h 536871"/>
                  <a:gd name="connsiteX28" fmla="*/ 479654 w 479653"/>
                  <a:gd name="connsiteY28" fmla="*/ 297126 h 536871"/>
                  <a:gd name="connsiteX29" fmla="*/ 479654 w 479653"/>
                  <a:gd name="connsiteY29" fmla="*/ 10551 h 536871"/>
                  <a:gd name="connsiteX30" fmla="*/ 469103 w 479653"/>
                  <a:gd name="connsiteY30" fmla="*/ 0 h 536871"/>
                  <a:gd name="connsiteX31" fmla="*/ 458553 w 479653"/>
                  <a:gd name="connsiteY31" fmla="*/ 291526 h 536871"/>
                  <a:gd name="connsiteX32" fmla="*/ 456767 w 479653"/>
                  <a:gd name="connsiteY32" fmla="*/ 292662 h 536871"/>
                  <a:gd name="connsiteX33" fmla="*/ 449219 w 479653"/>
                  <a:gd name="connsiteY33" fmla="*/ 297126 h 536871"/>
                  <a:gd name="connsiteX34" fmla="*/ 412697 w 479653"/>
                  <a:gd name="connsiteY34" fmla="*/ 316361 h 536871"/>
                  <a:gd name="connsiteX35" fmla="*/ 340871 w 479653"/>
                  <a:gd name="connsiteY35" fmla="*/ 341033 h 536871"/>
                  <a:gd name="connsiteX36" fmla="*/ 311572 w 479653"/>
                  <a:gd name="connsiteY36" fmla="*/ 344036 h 536871"/>
                  <a:gd name="connsiteX37" fmla="*/ 246482 w 479653"/>
                  <a:gd name="connsiteY37" fmla="*/ 317659 h 536871"/>
                  <a:gd name="connsiteX38" fmla="*/ 168244 w 479653"/>
                  <a:gd name="connsiteY38" fmla="*/ 286656 h 536871"/>
                  <a:gd name="connsiteX39" fmla="*/ 134968 w 479653"/>
                  <a:gd name="connsiteY39" fmla="*/ 289984 h 536871"/>
                  <a:gd name="connsiteX40" fmla="*/ 58110 w 479653"/>
                  <a:gd name="connsiteY40" fmla="*/ 316280 h 536871"/>
                  <a:gd name="connsiteX41" fmla="*/ 26864 w 479653"/>
                  <a:gd name="connsiteY41" fmla="*/ 332430 h 536871"/>
                  <a:gd name="connsiteX42" fmla="*/ 21183 w 479653"/>
                  <a:gd name="connsiteY42" fmla="*/ 335596 h 536871"/>
                  <a:gd name="connsiteX43" fmla="*/ 21183 w 479653"/>
                  <a:gd name="connsiteY43" fmla="*/ 73693 h 536871"/>
                  <a:gd name="connsiteX44" fmla="*/ 22968 w 479653"/>
                  <a:gd name="connsiteY44" fmla="*/ 72557 h 536871"/>
                  <a:gd name="connsiteX45" fmla="*/ 30516 w 479653"/>
                  <a:gd name="connsiteY45" fmla="*/ 68012 h 536871"/>
                  <a:gd name="connsiteX46" fmla="*/ 67038 w 479653"/>
                  <a:gd name="connsiteY46" fmla="*/ 48777 h 536871"/>
                  <a:gd name="connsiteX47" fmla="*/ 138864 w 479653"/>
                  <a:gd name="connsiteY47" fmla="*/ 24104 h 536871"/>
                  <a:gd name="connsiteX48" fmla="*/ 168163 w 479653"/>
                  <a:gd name="connsiteY48" fmla="*/ 21101 h 536871"/>
                  <a:gd name="connsiteX49" fmla="*/ 233253 w 479653"/>
                  <a:gd name="connsiteY49" fmla="*/ 47478 h 536871"/>
                  <a:gd name="connsiteX50" fmla="*/ 311491 w 479653"/>
                  <a:gd name="connsiteY50" fmla="*/ 78481 h 536871"/>
                  <a:gd name="connsiteX51" fmla="*/ 344767 w 479653"/>
                  <a:gd name="connsiteY51" fmla="*/ 75154 h 536871"/>
                  <a:gd name="connsiteX52" fmla="*/ 421706 w 479653"/>
                  <a:gd name="connsiteY52" fmla="*/ 48858 h 536871"/>
                  <a:gd name="connsiteX53" fmla="*/ 452953 w 479653"/>
                  <a:gd name="connsiteY53" fmla="*/ 32707 h 536871"/>
                  <a:gd name="connsiteX54" fmla="*/ 458634 w 479653"/>
                  <a:gd name="connsiteY54" fmla="*/ 29542 h 536871"/>
                  <a:gd name="connsiteX55" fmla="*/ 458634 w 479653"/>
                  <a:gd name="connsiteY55" fmla="*/ 291445 h 536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79653" h="536871">
                    <a:moveTo>
                      <a:pt x="469022" y="162"/>
                    </a:moveTo>
                    <a:cubicBezTo>
                      <a:pt x="466993" y="162"/>
                      <a:pt x="464964" y="730"/>
                      <a:pt x="463179" y="1948"/>
                    </a:cubicBezTo>
                    <a:cubicBezTo>
                      <a:pt x="460013" y="4058"/>
                      <a:pt x="454738" y="7304"/>
                      <a:pt x="449138" y="10551"/>
                    </a:cubicBezTo>
                    <a:cubicBezTo>
                      <a:pt x="437208" y="17531"/>
                      <a:pt x="424952" y="24023"/>
                      <a:pt x="412616" y="29786"/>
                    </a:cubicBezTo>
                    <a:cubicBezTo>
                      <a:pt x="386645" y="42041"/>
                      <a:pt x="362460" y="50319"/>
                      <a:pt x="340790" y="54458"/>
                    </a:cubicBezTo>
                    <a:cubicBezTo>
                      <a:pt x="330401" y="56406"/>
                      <a:pt x="320500" y="57461"/>
                      <a:pt x="311491" y="57461"/>
                    </a:cubicBezTo>
                    <a:cubicBezTo>
                      <a:pt x="283978" y="57461"/>
                      <a:pt x="271155" y="50887"/>
                      <a:pt x="246401" y="31084"/>
                    </a:cubicBezTo>
                    <a:cubicBezTo>
                      <a:pt x="219131" y="9252"/>
                      <a:pt x="202169" y="81"/>
                      <a:pt x="168163" y="81"/>
                    </a:cubicBezTo>
                    <a:cubicBezTo>
                      <a:pt x="157775" y="81"/>
                      <a:pt x="146575" y="1217"/>
                      <a:pt x="134887" y="3409"/>
                    </a:cubicBezTo>
                    <a:cubicBezTo>
                      <a:pt x="111432" y="7873"/>
                      <a:pt x="85623" y="16719"/>
                      <a:pt x="58029" y="29705"/>
                    </a:cubicBezTo>
                    <a:cubicBezTo>
                      <a:pt x="45125" y="35791"/>
                      <a:pt x="32220" y="42528"/>
                      <a:pt x="19803" y="49832"/>
                    </a:cubicBezTo>
                    <a:cubicBezTo>
                      <a:pt x="11444" y="54702"/>
                      <a:pt x="6655" y="57867"/>
                      <a:pt x="4869" y="59003"/>
                    </a:cubicBezTo>
                    <a:cubicBezTo>
                      <a:pt x="1867" y="60951"/>
                      <a:pt x="0" y="64279"/>
                      <a:pt x="0" y="67850"/>
                    </a:cubicBezTo>
                    <a:lnTo>
                      <a:pt x="0" y="526321"/>
                    </a:lnTo>
                    <a:cubicBezTo>
                      <a:pt x="0" y="532165"/>
                      <a:pt x="4707" y="536872"/>
                      <a:pt x="10551" y="536872"/>
                    </a:cubicBezTo>
                    <a:cubicBezTo>
                      <a:pt x="16394" y="536872"/>
                      <a:pt x="21101" y="532165"/>
                      <a:pt x="21101" y="526321"/>
                    </a:cubicBezTo>
                    <a:lnTo>
                      <a:pt x="21101" y="360106"/>
                    </a:lnTo>
                    <a:lnTo>
                      <a:pt x="22887" y="358970"/>
                    </a:lnTo>
                    <a:cubicBezTo>
                      <a:pt x="24997" y="357671"/>
                      <a:pt x="27513" y="356129"/>
                      <a:pt x="30435" y="354425"/>
                    </a:cubicBezTo>
                    <a:cubicBezTo>
                      <a:pt x="42365" y="347445"/>
                      <a:pt x="54620" y="340952"/>
                      <a:pt x="66957" y="335190"/>
                    </a:cubicBezTo>
                    <a:cubicBezTo>
                      <a:pt x="92928" y="322935"/>
                      <a:pt x="117113" y="314656"/>
                      <a:pt x="138783" y="310517"/>
                    </a:cubicBezTo>
                    <a:cubicBezTo>
                      <a:pt x="149171" y="308569"/>
                      <a:pt x="159073" y="307514"/>
                      <a:pt x="168082" y="307514"/>
                    </a:cubicBezTo>
                    <a:cubicBezTo>
                      <a:pt x="195595" y="307514"/>
                      <a:pt x="208418" y="314088"/>
                      <a:pt x="233172" y="333891"/>
                    </a:cubicBezTo>
                    <a:cubicBezTo>
                      <a:pt x="260442" y="355723"/>
                      <a:pt x="277404" y="364894"/>
                      <a:pt x="311410" y="364894"/>
                    </a:cubicBezTo>
                    <a:cubicBezTo>
                      <a:pt x="321798" y="364894"/>
                      <a:pt x="332999" y="363758"/>
                      <a:pt x="344686" y="361567"/>
                    </a:cubicBezTo>
                    <a:cubicBezTo>
                      <a:pt x="368141" y="357103"/>
                      <a:pt x="393949" y="348257"/>
                      <a:pt x="421625" y="335271"/>
                    </a:cubicBezTo>
                    <a:cubicBezTo>
                      <a:pt x="434529" y="329184"/>
                      <a:pt x="447353" y="322448"/>
                      <a:pt x="459851" y="315143"/>
                    </a:cubicBezTo>
                    <a:cubicBezTo>
                      <a:pt x="468373" y="310193"/>
                      <a:pt x="473243" y="307027"/>
                      <a:pt x="474947" y="305891"/>
                    </a:cubicBezTo>
                    <a:cubicBezTo>
                      <a:pt x="477868" y="303943"/>
                      <a:pt x="479654" y="300616"/>
                      <a:pt x="479654" y="297126"/>
                    </a:cubicBezTo>
                    <a:lnTo>
                      <a:pt x="479654" y="10551"/>
                    </a:lnTo>
                    <a:cubicBezTo>
                      <a:pt x="479654" y="4058"/>
                      <a:pt x="474135" y="0"/>
                      <a:pt x="469103" y="0"/>
                    </a:cubicBezTo>
                    <a:close/>
                    <a:moveTo>
                      <a:pt x="458553" y="291526"/>
                    </a:moveTo>
                    <a:lnTo>
                      <a:pt x="456767" y="292662"/>
                    </a:lnTo>
                    <a:cubicBezTo>
                      <a:pt x="454657" y="293961"/>
                      <a:pt x="452141" y="295503"/>
                      <a:pt x="449219" y="297126"/>
                    </a:cubicBezTo>
                    <a:cubicBezTo>
                      <a:pt x="437289" y="304106"/>
                      <a:pt x="425034" y="310598"/>
                      <a:pt x="412697" y="316361"/>
                    </a:cubicBezTo>
                    <a:cubicBezTo>
                      <a:pt x="386726" y="328616"/>
                      <a:pt x="362541" y="336894"/>
                      <a:pt x="340871" y="341033"/>
                    </a:cubicBezTo>
                    <a:cubicBezTo>
                      <a:pt x="330483" y="342981"/>
                      <a:pt x="320581" y="344036"/>
                      <a:pt x="311572" y="344036"/>
                    </a:cubicBezTo>
                    <a:cubicBezTo>
                      <a:pt x="284059" y="344036"/>
                      <a:pt x="271236" y="337462"/>
                      <a:pt x="246482" y="317659"/>
                    </a:cubicBezTo>
                    <a:cubicBezTo>
                      <a:pt x="219212" y="295827"/>
                      <a:pt x="202250" y="286656"/>
                      <a:pt x="168244" y="286656"/>
                    </a:cubicBezTo>
                    <a:cubicBezTo>
                      <a:pt x="157856" y="286656"/>
                      <a:pt x="146656" y="287792"/>
                      <a:pt x="134968" y="289984"/>
                    </a:cubicBezTo>
                    <a:cubicBezTo>
                      <a:pt x="111513" y="294448"/>
                      <a:pt x="85705" y="303294"/>
                      <a:pt x="58110" y="316280"/>
                    </a:cubicBezTo>
                    <a:cubicBezTo>
                      <a:pt x="47641" y="321230"/>
                      <a:pt x="37090" y="326668"/>
                      <a:pt x="26864" y="332430"/>
                    </a:cubicBezTo>
                    <a:lnTo>
                      <a:pt x="21183" y="335596"/>
                    </a:lnTo>
                    <a:lnTo>
                      <a:pt x="21183" y="73693"/>
                    </a:lnTo>
                    <a:lnTo>
                      <a:pt x="22968" y="72557"/>
                    </a:lnTo>
                    <a:cubicBezTo>
                      <a:pt x="25078" y="71258"/>
                      <a:pt x="27594" y="69716"/>
                      <a:pt x="30516" y="68012"/>
                    </a:cubicBezTo>
                    <a:cubicBezTo>
                      <a:pt x="42446" y="61032"/>
                      <a:pt x="54702" y="54539"/>
                      <a:pt x="67038" y="48777"/>
                    </a:cubicBezTo>
                    <a:cubicBezTo>
                      <a:pt x="93009" y="36522"/>
                      <a:pt x="117195" y="28244"/>
                      <a:pt x="138864" y="24104"/>
                    </a:cubicBezTo>
                    <a:cubicBezTo>
                      <a:pt x="149253" y="22157"/>
                      <a:pt x="159154" y="21101"/>
                      <a:pt x="168163" y="21101"/>
                    </a:cubicBezTo>
                    <a:cubicBezTo>
                      <a:pt x="195676" y="21101"/>
                      <a:pt x="208499" y="27676"/>
                      <a:pt x="233253" y="47478"/>
                    </a:cubicBezTo>
                    <a:cubicBezTo>
                      <a:pt x="260523" y="69310"/>
                      <a:pt x="277485" y="78481"/>
                      <a:pt x="311491" y="78481"/>
                    </a:cubicBezTo>
                    <a:cubicBezTo>
                      <a:pt x="321880" y="78481"/>
                      <a:pt x="332999" y="77345"/>
                      <a:pt x="344767" y="75154"/>
                    </a:cubicBezTo>
                    <a:cubicBezTo>
                      <a:pt x="368222" y="70690"/>
                      <a:pt x="394031" y="61844"/>
                      <a:pt x="421706" y="48858"/>
                    </a:cubicBezTo>
                    <a:cubicBezTo>
                      <a:pt x="432176" y="43907"/>
                      <a:pt x="442726" y="38470"/>
                      <a:pt x="452953" y="32707"/>
                    </a:cubicBezTo>
                    <a:lnTo>
                      <a:pt x="458634" y="29542"/>
                    </a:lnTo>
                    <a:lnTo>
                      <a:pt x="458634" y="291445"/>
                    </a:ln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orma Livre: Forma 233">
                <a:extLst>
                  <a:ext uri="{FF2B5EF4-FFF2-40B4-BE49-F238E27FC236}">
                    <a16:creationId xmlns:a16="http://schemas.microsoft.com/office/drawing/2014/main" id="{8175738B-52F5-7508-5184-816DB437C71C}"/>
                  </a:ext>
                </a:extLst>
              </p:cNvPr>
              <p:cNvSpPr/>
              <p:nvPr/>
            </p:nvSpPr>
            <p:spPr>
              <a:xfrm>
                <a:off x="843733" y="2052671"/>
                <a:ext cx="181798" cy="169380"/>
              </a:xfrm>
              <a:custGeom>
                <a:avLst/>
                <a:gdLst>
                  <a:gd name="connsiteX0" fmla="*/ 151688 w 181798"/>
                  <a:gd name="connsiteY0" fmla="*/ 4870 h 169380"/>
                  <a:gd name="connsiteX1" fmla="*/ 151688 w 181798"/>
                  <a:gd name="connsiteY1" fmla="*/ 4870 h 169380"/>
                  <a:gd name="connsiteX2" fmla="*/ 93334 w 181798"/>
                  <a:gd name="connsiteY2" fmla="*/ 15907 h 169380"/>
                  <a:gd name="connsiteX3" fmla="*/ 90899 w 181798"/>
                  <a:gd name="connsiteY3" fmla="*/ 18342 h 169380"/>
                  <a:gd name="connsiteX4" fmla="*/ 87815 w 181798"/>
                  <a:gd name="connsiteY4" fmla="*/ 15258 h 169380"/>
                  <a:gd name="connsiteX5" fmla="*/ 51456 w 181798"/>
                  <a:gd name="connsiteY5" fmla="*/ 0 h 169380"/>
                  <a:gd name="connsiteX6" fmla="*/ 0 w 181798"/>
                  <a:gd name="connsiteY6" fmla="*/ 52754 h 169380"/>
                  <a:gd name="connsiteX7" fmla="*/ 20371 w 181798"/>
                  <a:gd name="connsiteY7" fmla="*/ 102180 h 169380"/>
                  <a:gd name="connsiteX8" fmla="*/ 84163 w 181798"/>
                  <a:gd name="connsiteY8" fmla="*/ 166783 h 169380"/>
                  <a:gd name="connsiteX9" fmla="*/ 90980 w 181798"/>
                  <a:gd name="connsiteY9" fmla="*/ 169381 h 169380"/>
                  <a:gd name="connsiteX10" fmla="*/ 97798 w 181798"/>
                  <a:gd name="connsiteY10" fmla="*/ 166783 h 169380"/>
                  <a:gd name="connsiteX11" fmla="*/ 130667 w 181798"/>
                  <a:gd name="connsiteY11" fmla="*/ 134157 h 169380"/>
                  <a:gd name="connsiteX12" fmla="*/ 133427 w 181798"/>
                  <a:gd name="connsiteY12" fmla="*/ 126853 h 169380"/>
                  <a:gd name="connsiteX13" fmla="*/ 130018 w 181798"/>
                  <a:gd name="connsiteY13" fmla="*/ 119873 h 169380"/>
                  <a:gd name="connsiteX14" fmla="*/ 129125 w 181798"/>
                  <a:gd name="connsiteY14" fmla="*/ 119305 h 169380"/>
                  <a:gd name="connsiteX15" fmla="*/ 117114 w 181798"/>
                  <a:gd name="connsiteY15" fmla="*/ 120522 h 169380"/>
                  <a:gd name="connsiteX16" fmla="*/ 90980 w 181798"/>
                  <a:gd name="connsiteY16" fmla="*/ 146331 h 169380"/>
                  <a:gd name="connsiteX17" fmla="*/ 33925 w 181798"/>
                  <a:gd name="connsiteY17" fmla="*/ 88626 h 169380"/>
                  <a:gd name="connsiteX18" fmla="*/ 19397 w 181798"/>
                  <a:gd name="connsiteY18" fmla="*/ 52835 h 169380"/>
                  <a:gd name="connsiteX19" fmla="*/ 36035 w 181798"/>
                  <a:gd name="connsiteY19" fmla="*/ 24104 h 169380"/>
                  <a:gd name="connsiteX20" fmla="*/ 74911 w 181798"/>
                  <a:gd name="connsiteY20" fmla="*/ 30435 h 169380"/>
                  <a:gd name="connsiteX21" fmla="*/ 84082 w 181798"/>
                  <a:gd name="connsiteY21" fmla="*/ 39768 h 169380"/>
                  <a:gd name="connsiteX22" fmla="*/ 97635 w 181798"/>
                  <a:gd name="connsiteY22" fmla="*/ 39768 h 169380"/>
                  <a:gd name="connsiteX23" fmla="*/ 106806 w 181798"/>
                  <a:gd name="connsiteY23" fmla="*/ 30435 h 169380"/>
                  <a:gd name="connsiteX24" fmla="*/ 126609 w 181798"/>
                  <a:gd name="connsiteY24" fmla="*/ 20371 h 169380"/>
                  <a:gd name="connsiteX25" fmla="*/ 162320 w 181798"/>
                  <a:gd name="connsiteY25" fmla="*/ 52835 h 169380"/>
                  <a:gd name="connsiteX26" fmla="*/ 148441 w 181798"/>
                  <a:gd name="connsiteY26" fmla="*/ 87977 h 169380"/>
                  <a:gd name="connsiteX27" fmla="*/ 144383 w 181798"/>
                  <a:gd name="connsiteY27" fmla="*/ 92847 h 169380"/>
                  <a:gd name="connsiteX28" fmla="*/ 142760 w 181798"/>
                  <a:gd name="connsiteY28" fmla="*/ 100232 h 169380"/>
                  <a:gd name="connsiteX29" fmla="*/ 147549 w 181798"/>
                  <a:gd name="connsiteY29" fmla="*/ 106644 h 169380"/>
                  <a:gd name="connsiteX30" fmla="*/ 159236 w 181798"/>
                  <a:gd name="connsiteY30" fmla="*/ 104453 h 169380"/>
                  <a:gd name="connsiteX31" fmla="*/ 159804 w 181798"/>
                  <a:gd name="connsiteY31" fmla="*/ 103885 h 169380"/>
                  <a:gd name="connsiteX32" fmla="*/ 167514 w 181798"/>
                  <a:gd name="connsiteY32" fmla="*/ 94713 h 169380"/>
                  <a:gd name="connsiteX33" fmla="*/ 181798 w 181798"/>
                  <a:gd name="connsiteY33" fmla="*/ 52105 h 169380"/>
                  <a:gd name="connsiteX34" fmla="*/ 151607 w 181798"/>
                  <a:gd name="connsiteY34" fmla="*/ 4870 h 16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1798" h="169380">
                    <a:moveTo>
                      <a:pt x="151688" y="4870"/>
                    </a:moveTo>
                    <a:lnTo>
                      <a:pt x="151688" y="4870"/>
                    </a:lnTo>
                    <a:cubicBezTo>
                      <a:pt x="132453" y="-3896"/>
                      <a:pt x="108348" y="812"/>
                      <a:pt x="93334" y="15907"/>
                    </a:cubicBezTo>
                    <a:lnTo>
                      <a:pt x="90899" y="18342"/>
                    </a:lnTo>
                    <a:lnTo>
                      <a:pt x="87815" y="15258"/>
                    </a:lnTo>
                    <a:cubicBezTo>
                      <a:pt x="78076" y="5438"/>
                      <a:pt x="65171" y="0"/>
                      <a:pt x="51456" y="0"/>
                    </a:cubicBezTo>
                    <a:cubicBezTo>
                      <a:pt x="22562" y="0"/>
                      <a:pt x="0" y="23131"/>
                      <a:pt x="0" y="52754"/>
                    </a:cubicBezTo>
                    <a:cubicBezTo>
                      <a:pt x="0" y="71096"/>
                      <a:pt x="7386" y="89114"/>
                      <a:pt x="20371" y="102180"/>
                    </a:cubicBezTo>
                    <a:lnTo>
                      <a:pt x="84163" y="166783"/>
                    </a:lnTo>
                    <a:cubicBezTo>
                      <a:pt x="85786" y="168488"/>
                      <a:pt x="88302" y="169381"/>
                      <a:pt x="90980" y="169381"/>
                    </a:cubicBezTo>
                    <a:cubicBezTo>
                      <a:pt x="93658" y="169381"/>
                      <a:pt x="96093" y="168407"/>
                      <a:pt x="97798" y="166783"/>
                    </a:cubicBezTo>
                    <a:lnTo>
                      <a:pt x="130667" y="134157"/>
                    </a:lnTo>
                    <a:cubicBezTo>
                      <a:pt x="132615" y="132209"/>
                      <a:pt x="133589" y="129612"/>
                      <a:pt x="133427" y="126853"/>
                    </a:cubicBezTo>
                    <a:cubicBezTo>
                      <a:pt x="133264" y="124337"/>
                      <a:pt x="132128" y="121821"/>
                      <a:pt x="130018" y="119873"/>
                    </a:cubicBezTo>
                    <a:lnTo>
                      <a:pt x="129125" y="119305"/>
                    </a:lnTo>
                    <a:cubicBezTo>
                      <a:pt x="124986" y="117032"/>
                      <a:pt x="120035" y="117519"/>
                      <a:pt x="117114" y="120522"/>
                    </a:cubicBezTo>
                    <a:lnTo>
                      <a:pt x="90980" y="146331"/>
                    </a:lnTo>
                    <a:lnTo>
                      <a:pt x="33925" y="88626"/>
                    </a:lnTo>
                    <a:cubicBezTo>
                      <a:pt x="24591" y="79131"/>
                      <a:pt x="19397" y="66470"/>
                      <a:pt x="19397" y="52835"/>
                    </a:cubicBezTo>
                    <a:cubicBezTo>
                      <a:pt x="19397" y="40580"/>
                      <a:pt x="25728" y="29623"/>
                      <a:pt x="36035" y="24104"/>
                    </a:cubicBezTo>
                    <a:cubicBezTo>
                      <a:pt x="48047" y="17449"/>
                      <a:pt x="64766" y="20128"/>
                      <a:pt x="74911" y="30435"/>
                    </a:cubicBezTo>
                    <a:lnTo>
                      <a:pt x="84082" y="39768"/>
                    </a:lnTo>
                    <a:cubicBezTo>
                      <a:pt x="87409" y="43096"/>
                      <a:pt x="94389" y="43096"/>
                      <a:pt x="97635" y="39768"/>
                    </a:cubicBezTo>
                    <a:lnTo>
                      <a:pt x="106806" y="30435"/>
                    </a:lnTo>
                    <a:cubicBezTo>
                      <a:pt x="112731" y="24510"/>
                      <a:pt x="119467" y="21020"/>
                      <a:pt x="126609" y="20371"/>
                    </a:cubicBezTo>
                    <a:cubicBezTo>
                      <a:pt x="145438" y="17936"/>
                      <a:pt x="162320" y="33438"/>
                      <a:pt x="162320" y="52835"/>
                    </a:cubicBezTo>
                    <a:cubicBezTo>
                      <a:pt x="162320" y="65577"/>
                      <a:pt x="157207" y="78400"/>
                      <a:pt x="148441" y="87977"/>
                    </a:cubicBezTo>
                    <a:lnTo>
                      <a:pt x="144383" y="92847"/>
                    </a:lnTo>
                    <a:cubicBezTo>
                      <a:pt x="142760" y="94876"/>
                      <a:pt x="142192" y="97554"/>
                      <a:pt x="142760" y="100232"/>
                    </a:cubicBezTo>
                    <a:cubicBezTo>
                      <a:pt x="143409" y="102992"/>
                      <a:pt x="145276" y="105427"/>
                      <a:pt x="147549" y="106644"/>
                    </a:cubicBezTo>
                    <a:cubicBezTo>
                      <a:pt x="151931" y="109322"/>
                      <a:pt x="154934" y="108105"/>
                      <a:pt x="159236" y="104453"/>
                    </a:cubicBezTo>
                    <a:lnTo>
                      <a:pt x="159804" y="103885"/>
                    </a:lnTo>
                    <a:cubicBezTo>
                      <a:pt x="162239" y="101125"/>
                      <a:pt x="166459" y="96337"/>
                      <a:pt x="167514" y="94713"/>
                    </a:cubicBezTo>
                    <a:cubicBezTo>
                      <a:pt x="176685" y="82783"/>
                      <a:pt x="181798" y="67606"/>
                      <a:pt x="181798" y="52105"/>
                    </a:cubicBezTo>
                    <a:cubicBezTo>
                      <a:pt x="181798" y="31733"/>
                      <a:pt x="170273" y="13635"/>
                      <a:pt x="151607" y="4870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3" name="Agrupar 242">
            <a:extLst>
              <a:ext uri="{FF2B5EF4-FFF2-40B4-BE49-F238E27FC236}">
                <a16:creationId xmlns:a16="http://schemas.microsoft.com/office/drawing/2014/main" id="{80BDC90B-C5B2-55EB-9EF8-A0E4FB79EBAC}"/>
              </a:ext>
            </a:extLst>
          </p:cNvPr>
          <p:cNvGrpSpPr/>
          <p:nvPr/>
        </p:nvGrpSpPr>
        <p:grpSpPr>
          <a:xfrm>
            <a:off x="715632" y="4379843"/>
            <a:ext cx="873704" cy="861144"/>
            <a:chOff x="715632" y="4379843"/>
            <a:chExt cx="873704" cy="861144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C9452EB2-D7CC-73CA-9895-7FA7A10CFE4D}"/>
                </a:ext>
              </a:extLst>
            </p:cNvPr>
            <p:cNvSpPr/>
            <p:nvPr/>
          </p:nvSpPr>
          <p:spPr>
            <a:xfrm>
              <a:off x="715632" y="4379843"/>
              <a:ext cx="873704" cy="861144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6" name="Gráfico 824">
              <a:extLst>
                <a:ext uri="{FF2B5EF4-FFF2-40B4-BE49-F238E27FC236}">
                  <a16:creationId xmlns:a16="http://schemas.microsoft.com/office/drawing/2014/main" id="{BF092B6A-6F91-E019-24C4-08E83A09F57C}"/>
                </a:ext>
              </a:extLst>
            </p:cNvPr>
            <p:cNvGrpSpPr/>
            <p:nvPr/>
          </p:nvGrpSpPr>
          <p:grpSpPr>
            <a:xfrm>
              <a:off x="850632" y="4534373"/>
              <a:ext cx="603704" cy="552084"/>
              <a:chOff x="10259061" y="3943814"/>
              <a:chExt cx="596776" cy="529850"/>
            </a:xfrm>
            <a:solidFill>
              <a:schemeClr val="bg1"/>
            </a:solidFill>
          </p:grpSpPr>
          <p:sp>
            <p:nvSpPr>
              <p:cNvPr id="237" name="Forma Livre: Forma 236">
                <a:extLst>
                  <a:ext uri="{FF2B5EF4-FFF2-40B4-BE49-F238E27FC236}">
                    <a16:creationId xmlns:a16="http://schemas.microsoft.com/office/drawing/2014/main" id="{B6D27420-69CE-3096-3B74-DDBCDB49A9DE}"/>
                  </a:ext>
                </a:extLst>
              </p:cNvPr>
              <p:cNvSpPr/>
              <p:nvPr/>
            </p:nvSpPr>
            <p:spPr>
              <a:xfrm>
                <a:off x="10502718" y="4386648"/>
                <a:ext cx="180548" cy="62696"/>
              </a:xfrm>
              <a:custGeom>
                <a:avLst/>
                <a:gdLst>
                  <a:gd name="connsiteX0" fmla="*/ 66468 w 180548"/>
                  <a:gd name="connsiteY0" fmla="*/ 62674 h 62696"/>
                  <a:gd name="connsiteX1" fmla="*/ 12617 w 180548"/>
                  <a:gd name="connsiteY1" fmla="*/ 53348 h 62696"/>
                  <a:gd name="connsiteX2" fmla="*/ 0 w 180548"/>
                  <a:gd name="connsiteY2" fmla="*/ 49943 h 62696"/>
                  <a:gd name="connsiteX3" fmla="*/ 5669 w 180548"/>
                  <a:gd name="connsiteY3" fmla="*/ 28686 h 62696"/>
                  <a:gd name="connsiteX4" fmla="*/ 18400 w 180548"/>
                  <a:gd name="connsiteY4" fmla="*/ 32137 h 62696"/>
                  <a:gd name="connsiteX5" fmla="*/ 67383 w 180548"/>
                  <a:gd name="connsiteY5" fmla="*/ 40708 h 62696"/>
                  <a:gd name="connsiteX6" fmla="*/ 155703 w 180548"/>
                  <a:gd name="connsiteY6" fmla="*/ 8320 h 62696"/>
                  <a:gd name="connsiteX7" fmla="*/ 169074 w 180548"/>
                  <a:gd name="connsiteY7" fmla="*/ 0 h 62696"/>
                  <a:gd name="connsiteX8" fmla="*/ 180549 w 180548"/>
                  <a:gd name="connsiteY8" fmla="*/ 18743 h 62696"/>
                  <a:gd name="connsiteX9" fmla="*/ 167360 w 180548"/>
                  <a:gd name="connsiteY9" fmla="*/ 26949 h 62696"/>
                  <a:gd name="connsiteX10" fmla="*/ 67497 w 180548"/>
                  <a:gd name="connsiteY10" fmla="*/ 62697 h 62696"/>
                  <a:gd name="connsiteX11" fmla="*/ 66468 w 180548"/>
                  <a:gd name="connsiteY11" fmla="*/ 62674 h 6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548" h="62696">
                    <a:moveTo>
                      <a:pt x="66468" y="62674"/>
                    </a:moveTo>
                    <a:cubicBezTo>
                      <a:pt x="46834" y="62674"/>
                      <a:pt x="33851" y="59131"/>
                      <a:pt x="12617" y="53348"/>
                    </a:cubicBezTo>
                    <a:lnTo>
                      <a:pt x="0" y="49943"/>
                    </a:lnTo>
                    <a:lnTo>
                      <a:pt x="5669" y="28686"/>
                    </a:lnTo>
                    <a:lnTo>
                      <a:pt x="18400" y="32137"/>
                    </a:lnTo>
                    <a:cubicBezTo>
                      <a:pt x="39566" y="37920"/>
                      <a:pt x="49897" y="40914"/>
                      <a:pt x="67383" y="40708"/>
                    </a:cubicBezTo>
                    <a:cubicBezTo>
                      <a:pt x="104343" y="40480"/>
                      <a:pt x="124777" y="27680"/>
                      <a:pt x="155703" y="8320"/>
                    </a:cubicBezTo>
                    <a:cubicBezTo>
                      <a:pt x="159977" y="5646"/>
                      <a:pt x="164411" y="2880"/>
                      <a:pt x="169074" y="0"/>
                    </a:cubicBezTo>
                    <a:lnTo>
                      <a:pt x="180549" y="18743"/>
                    </a:lnTo>
                    <a:cubicBezTo>
                      <a:pt x="175954" y="21554"/>
                      <a:pt x="171566" y="24297"/>
                      <a:pt x="167360" y="26949"/>
                    </a:cubicBezTo>
                    <a:cubicBezTo>
                      <a:pt x="135703" y="46766"/>
                      <a:pt x="110720" y="62423"/>
                      <a:pt x="67497" y="62697"/>
                    </a:cubicBezTo>
                    <a:cubicBezTo>
                      <a:pt x="67177" y="62674"/>
                      <a:pt x="66811" y="62674"/>
                      <a:pt x="66468" y="62674"/>
                    </a:cubicBez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orma Livre: Forma 237">
                <a:extLst>
                  <a:ext uri="{FF2B5EF4-FFF2-40B4-BE49-F238E27FC236}">
                    <a16:creationId xmlns:a16="http://schemas.microsoft.com/office/drawing/2014/main" id="{33D6B43C-6A1C-54DB-58F0-E99AC2954B23}"/>
                  </a:ext>
                </a:extLst>
              </p:cNvPr>
              <p:cNvSpPr/>
              <p:nvPr/>
            </p:nvSpPr>
            <p:spPr>
              <a:xfrm rot="-1892847">
                <a:off x="10702981" y="4362531"/>
                <a:ext cx="21051" cy="21988"/>
              </a:xfrm>
              <a:custGeom>
                <a:avLst/>
                <a:gdLst>
                  <a:gd name="connsiteX0" fmla="*/ 0 w 21051"/>
                  <a:gd name="connsiteY0" fmla="*/ 0 h 21988"/>
                  <a:gd name="connsiteX1" fmla="*/ 21051 w 21051"/>
                  <a:gd name="connsiteY1" fmla="*/ 0 h 21988"/>
                  <a:gd name="connsiteX2" fmla="*/ 21051 w 21051"/>
                  <a:gd name="connsiteY2" fmla="*/ 21988 h 21988"/>
                  <a:gd name="connsiteX3" fmla="*/ 0 w 21051"/>
                  <a:gd name="connsiteY3" fmla="*/ 21988 h 2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51" h="21988">
                    <a:moveTo>
                      <a:pt x="0" y="0"/>
                    </a:moveTo>
                    <a:lnTo>
                      <a:pt x="21051" y="0"/>
                    </a:lnTo>
                    <a:lnTo>
                      <a:pt x="21051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orma Livre: Forma 238">
                <a:extLst>
                  <a:ext uri="{FF2B5EF4-FFF2-40B4-BE49-F238E27FC236}">
                    <a16:creationId xmlns:a16="http://schemas.microsoft.com/office/drawing/2014/main" id="{F81276BD-A4DA-6C6B-1E53-4D51C51D4726}"/>
                  </a:ext>
                </a:extLst>
              </p:cNvPr>
              <p:cNvSpPr/>
              <p:nvPr/>
            </p:nvSpPr>
            <p:spPr>
              <a:xfrm>
                <a:off x="10260112" y="4174625"/>
                <a:ext cx="595725" cy="299039"/>
              </a:xfrm>
              <a:custGeom>
                <a:avLst/>
                <a:gdLst>
                  <a:gd name="connsiteX0" fmla="*/ 15543 w 595725"/>
                  <a:gd name="connsiteY0" fmla="*/ 299040 h 299039"/>
                  <a:gd name="connsiteX1" fmla="*/ 0 w 595725"/>
                  <a:gd name="connsiteY1" fmla="*/ 283497 h 299039"/>
                  <a:gd name="connsiteX2" fmla="*/ 130926 w 595725"/>
                  <a:gd name="connsiteY2" fmla="*/ 152549 h 299039"/>
                  <a:gd name="connsiteX3" fmla="*/ 291771 w 595725"/>
                  <a:gd name="connsiteY3" fmla="*/ 195451 h 299039"/>
                  <a:gd name="connsiteX4" fmla="*/ 345463 w 595725"/>
                  <a:gd name="connsiteY4" fmla="*/ 187634 h 299039"/>
                  <a:gd name="connsiteX5" fmla="*/ 565897 w 595725"/>
                  <a:gd name="connsiteY5" fmla="*/ 52389 h 299039"/>
                  <a:gd name="connsiteX6" fmla="*/ 573760 w 595725"/>
                  <a:gd name="connsiteY6" fmla="*/ 38446 h 299039"/>
                  <a:gd name="connsiteX7" fmla="*/ 550469 w 595725"/>
                  <a:gd name="connsiteY7" fmla="*/ 23497 h 299039"/>
                  <a:gd name="connsiteX8" fmla="*/ 391040 w 595725"/>
                  <a:gd name="connsiteY8" fmla="*/ 97851 h 299039"/>
                  <a:gd name="connsiteX9" fmla="*/ 381737 w 595725"/>
                  <a:gd name="connsiteY9" fmla="*/ 77943 h 299039"/>
                  <a:gd name="connsiteX10" fmla="*/ 541212 w 595725"/>
                  <a:gd name="connsiteY10" fmla="*/ 3566 h 299039"/>
                  <a:gd name="connsiteX11" fmla="*/ 557257 w 595725"/>
                  <a:gd name="connsiteY11" fmla="*/ 0 h 299039"/>
                  <a:gd name="connsiteX12" fmla="*/ 595726 w 595725"/>
                  <a:gd name="connsiteY12" fmla="*/ 38468 h 299039"/>
                  <a:gd name="connsiteX13" fmla="*/ 577394 w 595725"/>
                  <a:gd name="connsiteY13" fmla="*/ 71131 h 299039"/>
                  <a:gd name="connsiteX14" fmla="*/ 356937 w 595725"/>
                  <a:gd name="connsiteY14" fmla="*/ 206400 h 299039"/>
                  <a:gd name="connsiteX15" fmla="*/ 286080 w 595725"/>
                  <a:gd name="connsiteY15" fmla="*/ 216708 h 299039"/>
                  <a:gd name="connsiteX16" fmla="*/ 137486 w 595725"/>
                  <a:gd name="connsiteY16" fmla="*/ 177097 h 299039"/>
                  <a:gd name="connsiteX17" fmla="*/ 15543 w 595725"/>
                  <a:gd name="connsiteY17" fmla="*/ 299040 h 299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95725" h="299039">
                    <a:moveTo>
                      <a:pt x="15543" y="299040"/>
                    </a:moveTo>
                    <a:lnTo>
                      <a:pt x="0" y="283497"/>
                    </a:lnTo>
                    <a:lnTo>
                      <a:pt x="130926" y="152549"/>
                    </a:lnTo>
                    <a:lnTo>
                      <a:pt x="291771" y="195451"/>
                    </a:lnTo>
                    <a:cubicBezTo>
                      <a:pt x="309760" y="200229"/>
                      <a:pt x="329532" y="197394"/>
                      <a:pt x="345463" y="187634"/>
                    </a:cubicBezTo>
                    <a:lnTo>
                      <a:pt x="565897" y="52389"/>
                    </a:lnTo>
                    <a:cubicBezTo>
                      <a:pt x="570811" y="49348"/>
                      <a:pt x="573760" y="44137"/>
                      <a:pt x="573760" y="38446"/>
                    </a:cubicBezTo>
                    <a:cubicBezTo>
                      <a:pt x="573760" y="27063"/>
                      <a:pt x="561463" y="18446"/>
                      <a:pt x="550469" y="23497"/>
                    </a:cubicBezTo>
                    <a:lnTo>
                      <a:pt x="391040" y="97851"/>
                    </a:lnTo>
                    <a:lnTo>
                      <a:pt x="381737" y="77943"/>
                    </a:lnTo>
                    <a:lnTo>
                      <a:pt x="541212" y="3566"/>
                    </a:lnTo>
                    <a:cubicBezTo>
                      <a:pt x="546377" y="1189"/>
                      <a:pt x="551772" y="0"/>
                      <a:pt x="557257" y="0"/>
                    </a:cubicBezTo>
                    <a:cubicBezTo>
                      <a:pt x="578469" y="0"/>
                      <a:pt x="595726" y="17257"/>
                      <a:pt x="595726" y="38468"/>
                    </a:cubicBezTo>
                    <a:cubicBezTo>
                      <a:pt x="595726" y="51840"/>
                      <a:pt x="588869" y="64069"/>
                      <a:pt x="577394" y="71131"/>
                    </a:cubicBezTo>
                    <a:lnTo>
                      <a:pt x="356937" y="206400"/>
                    </a:lnTo>
                    <a:cubicBezTo>
                      <a:pt x="335886" y="219269"/>
                      <a:pt x="309829" y="223063"/>
                      <a:pt x="286080" y="216708"/>
                    </a:cubicBezTo>
                    <a:lnTo>
                      <a:pt x="137486" y="177097"/>
                    </a:lnTo>
                    <a:lnTo>
                      <a:pt x="15543" y="299040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orma Livre: Forma 239">
                <a:extLst>
                  <a:ext uri="{FF2B5EF4-FFF2-40B4-BE49-F238E27FC236}">
                    <a16:creationId xmlns:a16="http://schemas.microsoft.com/office/drawing/2014/main" id="{534073F4-15C1-7E7B-D88F-C1BAA680B226}"/>
                  </a:ext>
                </a:extLst>
              </p:cNvPr>
              <p:cNvSpPr/>
              <p:nvPr/>
            </p:nvSpPr>
            <p:spPr>
              <a:xfrm>
                <a:off x="10259061" y="4185574"/>
                <a:ext cx="399039" cy="135588"/>
              </a:xfrm>
              <a:custGeom>
                <a:avLst/>
                <a:gdLst>
                  <a:gd name="connsiteX0" fmla="*/ 13417 w 399039"/>
                  <a:gd name="connsiteY0" fmla="*/ 135589 h 135588"/>
                  <a:gd name="connsiteX1" fmla="*/ 0 w 399039"/>
                  <a:gd name="connsiteY1" fmla="*/ 118171 h 135588"/>
                  <a:gd name="connsiteX2" fmla="*/ 105989 w 399039"/>
                  <a:gd name="connsiteY2" fmla="*/ 36572 h 135588"/>
                  <a:gd name="connsiteX3" fmla="*/ 212206 w 399039"/>
                  <a:gd name="connsiteY3" fmla="*/ 0 h 135588"/>
                  <a:gd name="connsiteX4" fmla="*/ 256960 w 399039"/>
                  <a:gd name="connsiteY4" fmla="*/ 5463 h 135588"/>
                  <a:gd name="connsiteX5" fmla="*/ 369737 w 399039"/>
                  <a:gd name="connsiteY5" fmla="*/ 34149 h 135588"/>
                  <a:gd name="connsiteX6" fmla="*/ 399040 w 399039"/>
                  <a:gd name="connsiteY6" fmla="*/ 71429 h 135588"/>
                  <a:gd name="connsiteX7" fmla="*/ 360571 w 399039"/>
                  <a:gd name="connsiteY7" fmla="*/ 109897 h 135588"/>
                  <a:gd name="connsiteX8" fmla="*/ 354514 w 399039"/>
                  <a:gd name="connsiteY8" fmla="*/ 109326 h 135588"/>
                  <a:gd name="connsiteX9" fmla="*/ 211840 w 399039"/>
                  <a:gd name="connsiteY9" fmla="*/ 86857 h 135588"/>
                  <a:gd name="connsiteX10" fmla="*/ 215246 w 399039"/>
                  <a:gd name="connsiteY10" fmla="*/ 65143 h 135588"/>
                  <a:gd name="connsiteX11" fmla="*/ 357920 w 399039"/>
                  <a:gd name="connsiteY11" fmla="*/ 87634 h 135588"/>
                  <a:gd name="connsiteX12" fmla="*/ 377028 w 399039"/>
                  <a:gd name="connsiteY12" fmla="*/ 71452 h 135588"/>
                  <a:gd name="connsiteX13" fmla="*/ 364411 w 399039"/>
                  <a:gd name="connsiteY13" fmla="*/ 55497 h 135588"/>
                  <a:gd name="connsiteX14" fmla="*/ 251520 w 399039"/>
                  <a:gd name="connsiteY14" fmla="*/ 26766 h 135588"/>
                  <a:gd name="connsiteX15" fmla="*/ 212183 w 399039"/>
                  <a:gd name="connsiteY15" fmla="*/ 22012 h 135588"/>
                  <a:gd name="connsiteX16" fmla="*/ 119383 w 399039"/>
                  <a:gd name="connsiteY16" fmla="*/ 54012 h 135588"/>
                  <a:gd name="connsiteX17" fmla="*/ 13417 w 399039"/>
                  <a:gd name="connsiteY17" fmla="*/ 135589 h 13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039" h="135588">
                    <a:moveTo>
                      <a:pt x="13417" y="135589"/>
                    </a:moveTo>
                    <a:lnTo>
                      <a:pt x="0" y="118171"/>
                    </a:lnTo>
                    <a:lnTo>
                      <a:pt x="105989" y="36572"/>
                    </a:lnTo>
                    <a:cubicBezTo>
                      <a:pt x="137074" y="12640"/>
                      <a:pt x="173806" y="0"/>
                      <a:pt x="212206" y="0"/>
                    </a:cubicBezTo>
                    <a:cubicBezTo>
                      <a:pt x="227268" y="0"/>
                      <a:pt x="243154" y="1943"/>
                      <a:pt x="256960" y="5463"/>
                    </a:cubicBezTo>
                    <a:lnTo>
                      <a:pt x="369737" y="34149"/>
                    </a:lnTo>
                    <a:cubicBezTo>
                      <a:pt x="386926" y="38309"/>
                      <a:pt x="399040" y="53669"/>
                      <a:pt x="399040" y="71429"/>
                    </a:cubicBezTo>
                    <a:cubicBezTo>
                      <a:pt x="399040" y="92640"/>
                      <a:pt x="381783" y="109897"/>
                      <a:pt x="360571" y="109897"/>
                    </a:cubicBezTo>
                    <a:cubicBezTo>
                      <a:pt x="358491" y="109897"/>
                      <a:pt x="356503" y="109646"/>
                      <a:pt x="354514" y="109326"/>
                    </a:cubicBezTo>
                    <a:lnTo>
                      <a:pt x="211840" y="86857"/>
                    </a:lnTo>
                    <a:lnTo>
                      <a:pt x="215246" y="65143"/>
                    </a:lnTo>
                    <a:lnTo>
                      <a:pt x="357920" y="87634"/>
                    </a:lnTo>
                    <a:cubicBezTo>
                      <a:pt x="367611" y="89120"/>
                      <a:pt x="377028" y="81440"/>
                      <a:pt x="377028" y="71452"/>
                    </a:cubicBezTo>
                    <a:cubicBezTo>
                      <a:pt x="377028" y="63863"/>
                      <a:pt x="371840" y="57303"/>
                      <a:pt x="364411" y="55497"/>
                    </a:cubicBezTo>
                    <a:lnTo>
                      <a:pt x="251520" y="26766"/>
                    </a:lnTo>
                    <a:cubicBezTo>
                      <a:pt x="239429" y="23703"/>
                      <a:pt x="225463" y="22012"/>
                      <a:pt x="212183" y="22012"/>
                    </a:cubicBezTo>
                    <a:cubicBezTo>
                      <a:pt x="178674" y="22012"/>
                      <a:pt x="146583" y="33074"/>
                      <a:pt x="119383" y="54012"/>
                    </a:cubicBezTo>
                    <a:lnTo>
                      <a:pt x="13417" y="1355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Forma Livre: Forma 240">
                <a:extLst>
                  <a:ext uri="{FF2B5EF4-FFF2-40B4-BE49-F238E27FC236}">
                    <a16:creationId xmlns:a16="http://schemas.microsoft.com/office/drawing/2014/main" id="{6510C471-18E2-1632-9104-6A7B3D7896DF}"/>
                  </a:ext>
                </a:extLst>
              </p:cNvPr>
              <p:cNvSpPr/>
              <p:nvPr/>
            </p:nvSpPr>
            <p:spPr>
              <a:xfrm>
                <a:off x="10460318" y="3943814"/>
                <a:ext cx="340662" cy="273737"/>
              </a:xfrm>
              <a:custGeom>
                <a:avLst/>
                <a:gdLst>
                  <a:gd name="connsiteX0" fmla="*/ 305646 w 340662"/>
                  <a:gd name="connsiteY0" fmla="*/ 273737 h 273737"/>
                  <a:gd name="connsiteX1" fmla="*/ 288206 w 340662"/>
                  <a:gd name="connsiteY1" fmla="*/ 260389 h 273737"/>
                  <a:gd name="connsiteX2" fmla="*/ 318652 w 340662"/>
                  <a:gd name="connsiteY2" fmla="*/ 170331 h 273737"/>
                  <a:gd name="connsiteX3" fmla="*/ 170309 w 340662"/>
                  <a:gd name="connsiteY3" fmla="*/ 21989 h 273737"/>
                  <a:gd name="connsiteX4" fmla="*/ 21966 w 340662"/>
                  <a:gd name="connsiteY4" fmla="*/ 170331 h 273737"/>
                  <a:gd name="connsiteX5" fmla="*/ 26309 w 340662"/>
                  <a:gd name="connsiteY5" fmla="*/ 206149 h 273737"/>
                  <a:gd name="connsiteX6" fmla="*/ 4983 w 340662"/>
                  <a:gd name="connsiteY6" fmla="*/ 211429 h 273737"/>
                  <a:gd name="connsiteX7" fmla="*/ 0 w 340662"/>
                  <a:gd name="connsiteY7" fmla="*/ 170331 h 273737"/>
                  <a:gd name="connsiteX8" fmla="*/ 170331 w 340662"/>
                  <a:gd name="connsiteY8" fmla="*/ 0 h 273737"/>
                  <a:gd name="connsiteX9" fmla="*/ 340663 w 340662"/>
                  <a:gd name="connsiteY9" fmla="*/ 170331 h 273737"/>
                  <a:gd name="connsiteX10" fmla="*/ 305646 w 340662"/>
                  <a:gd name="connsiteY10" fmla="*/ 273737 h 27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0662" h="273737">
                    <a:moveTo>
                      <a:pt x="305646" y="273737"/>
                    </a:moveTo>
                    <a:lnTo>
                      <a:pt x="288206" y="260389"/>
                    </a:lnTo>
                    <a:cubicBezTo>
                      <a:pt x="308114" y="234354"/>
                      <a:pt x="318652" y="203200"/>
                      <a:pt x="318652" y="170331"/>
                    </a:cubicBezTo>
                    <a:cubicBezTo>
                      <a:pt x="318652" y="88526"/>
                      <a:pt x="252114" y="21989"/>
                      <a:pt x="170309" y="21989"/>
                    </a:cubicBezTo>
                    <a:cubicBezTo>
                      <a:pt x="88503" y="21989"/>
                      <a:pt x="21966" y="88526"/>
                      <a:pt x="21966" y="170331"/>
                    </a:cubicBezTo>
                    <a:cubicBezTo>
                      <a:pt x="21966" y="182446"/>
                      <a:pt x="23429" y="194491"/>
                      <a:pt x="26309" y="206149"/>
                    </a:cubicBezTo>
                    <a:lnTo>
                      <a:pt x="4983" y="211429"/>
                    </a:lnTo>
                    <a:cubicBezTo>
                      <a:pt x="1669" y="198057"/>
                      <a:pt x="0" y="184206"/>
                      <a:pt x="0" y="170331"/>
                    </a:cubicBezTo>
                    <a:cubicBezTo>
                      <a:pt x="0" y="76411"/>
                      <a:pt x="76412" y="0"/>
                      <a:pt x="170331" y="0"/>
                    </a:cubicBezTo>
                    <a:cubicBezTo>
                      <a:pt x="264251" y="0"/>
                      <a:pt x="340663" y="76411"/>
                      <a:pt x="340663" y="170331"/>
                    </a:cubicBezTo>
                    <a:cubicBezTo>
                      <a:pt x="340617" y="208091"/>
                      <a:pt x="328526" y="243840"/>
                      <a:pt x="305646" y="273737"/>
                    </a:cubicBez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orma Livre: Forma 241">
                <a:extLst>
                  <a:ext uri="{FF2B5EF4-FFF2-40B4-BE49-F238E27FC236}">
                    <a16:creationId xmlns:a16="http://schemas.microsoft.com/office/drawing/2014/main" id="{F53E477C-99B5-C61F-CC0D-0CFBCBF2D849}"/>
                  </a:ext>
                </a:extLst>
              </p:cNvPr>
              <p:cNvSpPr/>
              <p:nvPr/>
            </p:nvSpPr>
            <p:spPr>
              <a:xfrm>
                <a:off x="10516615" y="3981459"/>
                <a:ext cx="225280" cy="222102"/>
              </a:xfrm>
              <a:custGeom>
                <a:avLst/>
                <a:gdLst>
                  <a:gd name="connsiteX0" fmla="*/ 188549 w 225280"/>
                  <a:gd name="connsiteY0" fmla="*/ 222103 h 222102"/>
                  <a:gd name="connsiteX1" fmla="*/ 104914 w 225280"/>
                  <a:gd name="connsiteY1" fmla="*/ 176480 h 222102"/>
                  <a:gd name="connsiteX2" fmla="*/ 115451 w 225280"/>
                  <a:gd name="connsiteY2" fmla="*/ 157189 h 222102"/>
                  <a:gd name="connsiteX3" fmla="*/ 159451 w 225280"/>
                  <a:gd name="connsiteY3" fmla="*/ 181189 h 222102"/>
                  <a:gd name="connsiteX4" fmla="*/ 151177 w 225280"/>
                  <a:gd name="connsiteY4" fmla="*/ 131451 h 222102"/>
                  <a:gd name="connsiteX5" fmla="*/ 176389 w 225280"/>
                  <a:gd name="connsiteY5" fmla="*/ 109463 h 222102"/>
                  <a:gd name="connsiteX6" fmla="*/ 132457 w 225280"/>
                  <a:gd name="connsiteY6" fmla="*/ 101486 h 222102"/>
                  <a:gd name="connsiteX7" fmla="*/ 113829 w 225280"/>
                  <a:gd name="connsiteY7" fmla="*/ 56594 h 222102"/>
                  <a:gd name="connsiteX8" fmla="*/ 94606 w 225280"/>
                  <a:gd name="connsiteY8" fmla="*/ 101531 h 222102"/>
                  <a:gd name="connsiteX9" fmla="*/ 50011 w 225280"/>
                  <a:gd name="connsiteY9" fmla="*/ 109463 h 222102"/>
                  <a:gd name="connsiteX10" fmla="*/ 75977 w 225280"/>
                  <a:gd name="connsiteY10" fmla="*/ 131337 h 222102"/>
                  <a:gd name="connsiteX11" fmla="*/ 63954 w 225280"/>
                  <a:gd name="connsiteY11" fmla="*/ 203451 h 222102"/>
                  <a:gd name="connsiteX12" fmla="*/ 42286 w 225280"/>
                  <a:gd name="connsiteY12" fmla="*/ 199840 h 222102"/>
                  <a:gd name="connsiteX13" fmla="*/ 52251 w 225280"/>
                  <a:gd name="connsiteY13" fmla="*/ 140069 h 222102"/>
                  <a:gd name="connsiteX14" fmla="*/ 0 w 225280"/>
                  <a:gd name="connsiteY14" fmla="*/ 96023 h 222102"/>
                  <a:gd name="connsiteX15" fmla="*/ 79063 w 225280"/>
                  <a:gd name="connsiteY15" fmla="*/ 81966 h 222102"/>
                  <a:gd name="connsiteX16" fmla="*/ 114149 w 225280"/>
                  <a:gd name="connsiteY16" fmla="*/ 0 h 222102"/>
                  <a:gd name="connsiteX17" fmla="*/ 148160 w 225280"/>
                  <a:gd name="connsiteY17" fmla="*/ 82011 h 222102"/>
                  <a:gd name="connsiteX18" fmla="*/ 225280 w 225280"/>
                  <a:gd name="connsiteY18" fmla="*/ 96023 h 222102"/>
                  <a:gd name="connsiteX19" fmla="*/ 174857 w 225280"/>
                  <a:gd name="connsiteY19" fmla="*/ 139954 h 22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5280" h="222102">
                    <a:moveTo>
                      <a:pt x="188549" y="222103"/>
                    </a:moveTo>
                    <a:lnTo>
                      <a:pt x="104914" y="176480"/>
                    </a:lnTo>
                    <a:lnTo>
                      <a:pt x="115451" y="157189"/>
                    </a:lnTo>
                    <a:lnTo>
                      <a:pt x="159451" y="181189"/>
                    </a:lnTo>
                    <a:lnTo>
                      <a:pt x="151177" y="131451"/>
                    </a:lnTo>
                    <a:lnTo>
                      <a:pt x="176389" y="109463"/>
                    </a:lnTo>
                    <a:lnTo>
                      <a:pt x="132457" y="101486"/>
                    </a:lnTo>
                    <a:lnTo>
                      <a:pt x="113829" y="56594"/>
                    </a:lnTo>
                    <a:lnTo>
                      <a:pt x="94606" y="101531"/>
                    </a:lnTo>
                    <a:lnTo>
                      <a:pt x="50011" y="109463"/>
                    </a:lnTo>
                    <a:lnTo>
                      <a:pt x="75977" y="131337"/>
                    </a:lnTo>
                    <a:lnTo>
                      <a:pt x="63954" y="203451"/>
                    </a:lnTo>
                    <a:lnTo>
                      <a:pt x="42286" y="199840"/>
                    </a:lnTo>
                    <a:lnTo>
                      <a:pt x="52251" y="140069"/>
                    </a:lnTo>
                    <a:lnTo>
                      <a:pt x="0" y="96023"/>
                    </a:lnTo>
                    <a:lnTo>
                      <a:pt x="79063" y="81966"/>
                    </a:lnTo>
                    <a:lnTo>
                      <a:pt x="114149" y="0"/>
                    </a:lnTo>
                    <a:lnTo>
                      <a:pt x="148160" y="82011"/>
                    </a:lnTo>
                    <a:lnTo>
                      <a:pt x="225280" y="96023"/>
                    </a:lnTo>
                    <a:lnTo>
                      <a:pt x="174857" y="139954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6526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7083 1.85185E-6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48000" decel="52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250" fill="hold"/>
                                        <p:tgtEl>
                                          <p:spTgt spid="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2.96296E-6 L 0.03554 -2.96296E-6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accel="48000" decel="52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2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-2.96296E-6 L 0.03554 -2.96296E-6 " pathEditMode="relative" rAng="0" ptsTypes="AA">
                                      <p:cBhvr>
                                        <p:cTn id="43" dur="75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48000" decel="5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2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2.96296E-6 L 0.03554 -2.96296E-6 " pathEditMode="relative" rAng="0" ptsTypes="AA">
                                      <p:cBhvr>
                                        <p:cTn id="55" dur="75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accel="48000" decel="52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375E-6 -2.96296E-6 L 0.03554 -2.96296E-6 " pathEditMode="relative" rAng="0" ptsTypes="AA">
                                      <p:cBhvr>
                                        <p:cTn id="67" dur="75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32" grpId="1"/>
      <p:bldP spid="78" grpId="0"/>
      <p:bldP spid="78" grpId="1"/>
      <p:bldP spid="81" grpId="0"/>
      <p:bldP spid="81" grpId="1"/>
      <p:bldP spid="87" grpId="0"/>
      <p:bldP spid="87" grpId="1"/>
      <p:bldP spid="90" grpId="0"/>
      <p:bldP spid="9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D89B1D15-5974-9D13-3869-27FCA75CE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61" r="51456"/>
          <a:stretch/>
        </p:blipFill>
        <p:spPr>
          <a:xfrm>
            <a:off x="-1" y="-1"/>
            <a:ext cx="851339" cy="6858001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1CA091F0-3CFE-C0E7-C3D5-F25E22EE5837}"/>
              </a:ext>
            </a:extLst>
          </p:cNvPr>
          <p:cNvSpPr/>
          <p:nvPr/>
        </p:nvSpPr>
        <p:spPr>
          <a:xfrm>
            <a:off x="1448657" y="0"/>
            <a:ext cx="10743344" cy="5801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DE5250B-04E9-6F6E-B46E-EC0BB910F066}"/>
              </a:ext>
            </a:extLst>
          </p:cNvPr>
          <p:cNvSpPr txBox="1"/>
          <p:nvPr/>
        </p:nvSpPr>
        <p:spPr>
          <a:xfrm>
            <a:off x="4931768" y="4339331"/>
            <a:ext cx="2237488" cy="7020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Voluntariado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1A46CF0-0471-C5CD-7123-C27FAE37383F}"/>
              </a:ext>
            </a:extLst>
          </p:cNvPr>
          <p:cNvSpPr/>
          <p:nvPr/>
        </p:nvSpPr>
        <p:spPr>
          <a:xfrm>
            <a:off x="2296083" y="1417428"/>
            <a:ext cx="7686207" cy="4187622"/>
          </a:xfrm>
          <a:prstGeom prst="rect">
            <a:avLst/>
          </a:prstGeom>
          <a:noFill/>
          <a:ln w="12700">
            <a:solidFill>
              <a:srgbClr val="0CA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10306CE-3E70-0A94-3169-69441B2DD2C4}"/>
              </a:ext>
            </a:extLst>
          </p:cNvPr>
          <p:cNvGrpSpPr/>
          <p:nvPr/>
        </p:nvGrpSpPr>
        <p:grpSpPr>
          <a:xfrm>
            <a:off x="4924222" y="1180560"/>
            <a:ext cx="2343736" cy="2310044"/>
            <a:chOff x="7514932" y="2273978"/>
            <a:chExt cx="2343736" cy="2310044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3E7E4919-E51F-03D2-6DBA-8D9AA16DF524}"/>
                </a:ext>
              </a:extLst>
            </p:cNvPr>
            <p:cNvSpPr/>
            <p:nvPr/>
          </p:nvSpPr>
          <p:spPr>
            <a:xfrm>
              <a:off x="7514932" y="2273978"/>
              <a:ext cx="2343736" cy="2310044"/>
            </a:xfrm>
            <a:prstGeom prst="roundRect">
              <a:avLst>
                <a:gd name="adj" fmla="val 10443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12F7595-4FA0-0BE8-52CE-88E2EE6517E0}"/>
                </a:ext>
              </a:extLst>
            </p:cNvPr>
            <p:cNvSpPr txBox="1"/>
            <p:nvPr/>
          </p:nvSpPr>
          <p:spPr>
            <a:xfrm>
              <a:off x="7519988" y="2950769"/>
              <a:ext cx="2333625" cy="101642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Educação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 Pública</a:t>
              </a: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E64F5D5-573E-B7B7-5007-4CFAA6C6F9FC}"/>
              </a:ext>
            </a:extLst>
          </p:cNvPr>
          <p:cNvSpPr txBox="1"/>
          <p:nvPr/>
        </p:nvSpPr>
        <p:spPr>
          <a:xfrm>
            <a:off x="7396569" y="2594044"/>
            <a:ext cx="2204721" cy="7005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Ensino Médio</a:t>
            </a:r>
          </a:p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Jovens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67B8DD2-78D3-C069-8CB6-24FBE68FE9B7}"/>
              </a:ext>
            </a:extLst>
          </p:cNvPr>
          <p:cNvSpPr txBox="1"/>
          <p:nvPr/>
        </p:nvSpPr>
        <p:spPr>
          <a:xfrm>
            <a:off x="2475964" y="2594044"/>
            <a:ext cx="2460329" cy="14332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Ensino Fundamental I e II</a:t>
            </a:r>
          </a:p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Crianças</a:t>
            </a:r>
          </a:p>
        </p:txBody>
      </p:sp>
      <p:grpSp>
        <p:nvGrpSpPr>
          <p:cNvPr id="36" name="Gráfico 823">
            <a:extLst>
              <a:ext uri="{FF2B5EF4-FFF2-40B4-BE49-F238E27FC236}">
                <a16:creationId xmlns:a16="http://schemas.microsoft.com/office/drawing/2014/main" id="{09A7F8E7-722E-9C1D-100C-58231300A0F5}"/>
              </a:ext>
            </a:extLst>
          </p:cNvPr>
          <p:cNvGrpSpPr/>
          <p:nvPr/>
        </p:nvGrpSpPr>
        <p:grpSpPr>
          <a:xfrm>
            <a:off x="5826961" y="3615388"/>
            <a:ext cx="663173" cy="607858"/>
            <a:chOff x="3273031" y="2882684"/>
            <a:chExt cx="643906" cy="590198"/>
          </a:xfrm>
          <a:gradFill>
            <a:gsLst>
              <a:gs pos="0">
                <a:srgbClr val="660099"/>
              </a:gs>
              <a:gs pos="100000">
                <a:srgbClr val="00AADC"/>
              </a:gs>
            </a:gsLst>
            <a:lin ang="2700000" scaled="0"/>
          </a:gradFill>
        </p:grpSpPr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5DE3D901-5ECA-61F2-319C-E796D05E5B15}"/>
                </a:ext>
              </a:extLst>
            </p:cNvPr>
            <p:cNvSpPr/>
            <p:nvPr/>
          </p:nvSpPr>
          <p:spPr>
            <a:xfrm>
              <a:off x="3330736" y="3141417"/>
              <a:ext cx="231206" cy="331465"/>
            </a:xfrm>
            <a:custGeom>
              <a:avLst/>
              <a:gdLst>
                <a:gd name="connsiteX0" fmla="*/ 57366 w 231206"/>
                <a:gd name="connsiteY0" fmla="*/ 331466 h 331465"/>
                <a:gd name="connsiteX1" fmla="*/ 0 w 231206"/>
                <a:gd name="connsiteY1" fmla="*/ 274099 h 331465"/>
                <a:gd name="connsiteX2" fmla="*/ 3916 w 231206"/>
                <a:gd name="connsiteY2" fmla="*/ 253305 h 331465"/>
                <a:gd name="connsiteX3" fmla="*/ 45939 w 231206"/>
                <a:gd name="connsiteY3" fmla="*/ 138962 h 331465"/>
                <a:gd name="connsiteX4" fmla="*/ 180275 w 231206"/>
                <a:gd name="connsiteY4" fmla="*/ 45206 h 331465"/>
                <a:gd name="connsiteX5" fmla="*/ 209176 w 231206"/>
                <a:gd name="connsiteY5" fmla="*/ 45206 h 331465"/>
                <a:gd name="connsiteX6" fmla="*/ 209176 w 231206"/>
                <a:gd name="connsiteY6" fmla="*/ 0 h 331465"/>
                <a:gd name="connsiteX7" fmla="*/ 231206 w 231206"/>
                <a:gd name="connsiteY7" fmla="*/ 0 h 331465"/>
                <a:gd name="connsiteX8" fmla="*/ 231206 w 231206"/>
                <a:gd name="connsiteY8" fmla="*/ 67214 h 331465"/>
                <a:gd name="connsiteX9" fmla="*/ 180275 w 231206"/>
                <a:gd name="connsiteY9" fmla="*/ 67214 h 331465"/>
                <a:gd name="connsiteX10" fmla="*/ 66595 w 231206"/>
                <a:gd name="connsiteY10" fmla="*/ 146542 h 331465"/>
                <a:gd name="connsiteX11" fmla="*/ 24481 w 231206"/>
                <a:gd name="connsiteY11" fmla="*/ 261092 h 331465"/>
                <a:gd name="connsiteX12" fmla="*/ 22008 w 231206"/>
                <a:gd name="connsiteY12" fmla="*/ 274099 h 331465"/>
                <a:gd name="connsiteX13" fmla="*/ 57366 w 231206"/>
                <a:gd name="connsiteY13" fmla="*/ 309435 h 331465"/>
                <a:gd name="connsiteX14" fmla="*/ 57366 w 231206"/>
                <a:gd name="connsiteY14" fmla="*/ 331466 h 33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1206" h="331465">
                  <a:moveTo>
                    <a:pt x="57366" y="331466"/>
                  </a:moveTo>
                  <a:cubicBezTo>
                    <a:pt x="25740" y="331466"/>
                    <a:pt x="0" y="305725"/>
                    <a:pt x="0" y="274099"/>
                  </a:cubicBezTo>
                  <a:cubicBezTo>
                    <a:pt x="0" y="266954"/>
                    <a:pt x="1305" y="259970"/>
                    <a:pt x="3916" y="253305"/>
                  </a:cubicBezTo>
                  <a:lnTo>
                    <a:pt x="45939" y="138962"/>
                  </a:lnTo>
                  <a:cubicBezTo>
                    <a:pt x="66550" y="82878"/>
                    <a:pt x="120527" y="45206"/>
                    <a:pt x="180275" y="45206"/>
                  </a:cubicBezTo>
                  <a:lnTo>
                    <a:pt x="209176" y="45206"/>
                  </a:lnTo>
                  <a:lnTo>
                    <a:pt x="209176" y="0"/>
                  </a:lnTo>
                  <a:lnTo>
                    <a:pt x="231206" y="0"/>
                  </a:lnTo>
                  <a:lnTo>
                    <a:pt x="231206" y="67214"/>
                  </a:lnTo>
                  <a:lnTo>
                    <a:pt x="180275" y="67214"/>
                  </a:lnTo>
                  <a:cubicBezTo>
                    <a:pt x="129710" y="67214"/>
                    <a:pt x="84046" y="99092"/>
                    <a:pt x="66595" y="146542"/>
                  </a:cubicBezTo>
                  <a:lnTo>
                    <a:pt x="24481" y="261092"/>
                  </a:lnTo>
                  <a:cubicBezTo>
                    <a:pt x="22809" y="265397"/>
                    <a:pt x="22008" y="269702"/>
                    <a:pt x="22008" y="274099"/>
                  </a:cubicBezTo>
                  <a:cubicBezTo>
                    <a:pt x="22008" y="293588"/>
                    <a:pt x="37878" y="309435"/>
                    <a:pt x="57366" y="309435"/>
                  </a:cubicBezTo>
                  <a:lnTo>
                    <a:pt x="57366" y="331466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655C6E8-AF91-5BE2-349F-E74D7A4A0D55}"/>
                </a:ext>
              </a:extLst>
            </p:cNvPr>
            <p:cNvSpPr/>
            <p:nvPr/>
          </p:nvSpPr>
          <p:spPr>
            <a:xfrm>
              <a:off x="3396782" y="3373791"/>
              <a:ext cx="66068" cy="22030"/>
            </a:xfrm>
            <a:custGeom>
              <a:avLst/>
              <a:gdLst>
                <a:gd name="connsiteX0" fmla="*/ 0 w 66068"/>
                <a:gd name="connsiteY0" fmla="*/ 0 h 22030"/>
                <a:gd name="connsiteX1" fmla="*/ 66069 w 66068"/>
                <a:gd name="connsiteY1" fmla="*/ 0 h 22030"/>
                <a:gd name="connsiteX2" fmla="*/ 66069 w 66068"/>
                <a:gd name="connsiteY2" fmla="*/ 22030 h 22030"/>
                <a:gd name="connsiteX3" fmla="*/ 0 w 66068"/>
                <a:gd name="connsiteY3" fmla="*/ 22030 h 2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68" h="22030">
                  <a:moveTo>
                    <a:pt x="0" y="0"/>
                  </a:moveTo>
                  <a:lnTo>
                    <a:pt x="66069" y="0"/>
                  </a:lnTo>
                  <a:lnTo>
                    <a:pt x="66069" y="22030"/>
                  </a:lnTo>
                  <a:lnTo>
                    <a:pt x="0" y="22030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142EB91-6550-BD68-4592-510FFDE329C6}"/>
                </a:ext>
              </a:extLst>
            </p:cNvPr>
            <p:cNvSpPr/>
            <p:nvPr/>
          </p:nvSpPr>
          <p:spPr>
            <a:xfrm>
              <a:off x="3627965" y="3141806"/>
              <a:ext cx="231206" cy="331076"/>
            </a:xfrm>
            <a:custGeom>
              <a:avLst/>
              <a:gdLst>
                <a:gd name="connsiteX0" fmla="*/ 173863 w 231206"/>
                <a:gd name="connsiteY0" fmla="*/ 331076 h 331076"/>
                <a:gd name="connsiteX1" fmla="*/ 173863 w 231206"/>
                <a:gd name="connsiteY1" fmla="*/ 309046 h 331076"/>
                <a:gd name="connsiteX2" fmla="*/ 209198 w 231206"/>
                <a:gd name="connsiteY2" fmla="*/ 273710 h 331076"/>
                <a:gd name="connsiteX3" fmla="*/ 206794 w 231206"/>
                <a:gd name="connsiteY3" fmla="*/ 260908 h 331076"/>
                <a:gd name="connsiteX4" fmla="*/ 164611 w 231206"/>
                <a:gd name="connsiteY4" fmla="*/ 146153 h 331076"/>
                <a:gd name="connsiteX5" fmla="*/ 50931 w 231206"/>
                <a:gd name="connsiteY5" fmla="*/ 66824 h 331076"/>
                <a:gd name="connsiteX6" fmla="*/ 0 w 231206"/>
                <a:gd name="connsiteY6" fmla="*/ 66824 h 331076"/>
                <a:gd name="connsiteX7" fmla="*/ 0 w 231206"/>
                <a:gd name="connsiteY7" fmla="*/ 0 h 331076"/>
                <a:gd name="connsiteX8" fmla="*/ 22031 w 231206"/>
                <a:gd name="connsiteY8" fmla="*/ 0 h 331076"/>
                <a:gd name="connsiteX9" fmla="*/ 22031 w 231206"/>
                <a:gd name="connsiteY9" fmla="*/ 44817 h 331076"/>
                <a:gd name="connsiteX10" fmla="*/ 50931 w 231206"/>
                <a:gd name="connsiteY10" fmla="*/ 44817 h 331076"/>
                <a:gd name="connsiteX11" fmla="*/ 185267 w 231206"/>
                <a:gd name="connsiteY11" fmla="*/ 138573 h 331076"/>
                <a:gd name="connsiteX12" fmla="*/ 227382 w 231206"/>
                <a:gd name="connsiteY12" fmla="*/ 253122 h 331076"/>
                <a:gd name="connsiteX13" fmla="*/ 231206 w 231206"/>
                <a:gd name="connsiteY13" fmla="*/ 273733 h 331076"/>
                <a:gd name="connsiteX14" fmla="*/ 173863 w 231206"/>
                <a:gd name="connsiteY14" fmla="*/ 331076 h 33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1206" h="331076">
                  <a:moveTo>
                    <a:pt x="173863" y="331076"/>
                  </a:moveTo>
                  <a:lnTo>
                    <a:pt x="173863" y="309046"/>
                  </a:lnTo>
                  <a:cubicBezTo>
                    <a:pt x="193351" y="309046"/>
                    <a:pt x="209198" y="293176"/>
                    <a:pt x="209198" y="273710"/>
                  </a:cubicBezTo>
                  <a:cubicBezTo>
                    <a:pt x="209198" y="269313"/>
                    <a:pt x="208397" y="264985"/>
                    <a:pt x="206794" y="260908"/>
                  </a:cubicBezTo>
                  <a:lnTo>
                    <a:pt x="164611" y="146153"/>
                  </a:lnTo>
                  <a:cubicBezTo>
                    <a:pt x="147160" y="98725"/>
                    <a:pt x="101473" y="66824"/>
                    <a:pt x="50931" y="66824"/>
                  </a:cubicBezTo>
                  <a:lnTo>
                    <a:pt x="0" y="66824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44817"/>
                  </a:lnTo>
                  <a:lnTo>
                    <a:pt x="50931" y="44817"/>
                  </a:lnTo>
                  <a:cubicBezTo>
                    <a:pt x="110680" y="44817"/>
                    <a:pt x="164657" y="82489"/>
                    <a:pt x="185267" y="138573"/>
                  </a:cubicBezTo>
                  <a:lnTo>
                    <a:pt x="227382" y="253122"/>
                  </a:lnTo>
                  <a:cubicBezTo>
                    <a:pt x="229901" y="259557"/>
                    <a:pt x="231206" y="266565"/>
                    <a:pt x="231206" y="273733"/>
                  </a:cubicBezTo>
                  <a:cubicBezTo>
                    <a:pt x="231229" y="305336"/>
                    <a:pt x="205511" y="331076"/>
                    <a:pt x="173863" y="331076"/>
                  </a:cubicBez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221A495C-77BC-BC59-2F80-A114F1AB7515}"/>
                </a:ext>
              </a:extLst>
            </p:cNvPr>
            <p:cNvSpPr/>
            <p:nvPr/>
          </p:nvSpPr>
          <p:spPr>
            <a:xfrm>
              <a:off x="3727080" y="3373791"/>
              <a:ext cx="66068" cy="22030"/>
            </a:xfrm>
            <a:custGeom>
              <a:avLst/>
              <a:gdLst>
                <a:gd name="connsiteX0" fmla="*/ 0 w 66068"/>
                <a:gd name="connsiteY0" fmla="*/ 0 h 22030"/>
                <a:gd name="connsiteX1" fmla="*/ 66069 w 66068"/>
                <a:gd name="connsiteY1" fmla="*/ 0 h 22030"/>
                <a:gd name="connsiteX2" fmla="*/ 66069 w 66068"/>
                <a:gd name="connsiteY2" fmla="*/ 22030 h 22030"/>
                <a:gd name="connsiteX3" fmla="*/ 0 w 66068"/>
                <a:gd name="connsiteY3" fmla="*/ 22030 h 2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68" h="22030">
                  <a:moveTo>
                    <a:pt x="0" y="0"/>
                  </a:moveTo>
                  <a:lnTo>
                    <a:pt x="66069" y="0"/>
                  </a:lnTo>
                  <a:lnTo>
                    <a:pt x="66069" y="22030"/>
                  </a:lnTo>
                  <a:lnTo>
                    <a:pt x="0" y="22030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3BCADE39-27D0-9767-48A7-E9C3BD18B53C}"/>
                </a:ext>
              </a:extLst>
            </p:cNvPr>
            <p:cNvSpPr/>
            <p:nvPr/>
          </p:nvSpPr>
          <p:spPr>
            <a:xfrm>
              <a:off x="3451812" y="3263684"/>
              <a:ext cx="286282" cy="198183"/>
            </a:xfrm>
            <a:custGeom>
              <a:avLst/>
              <a:gdLst>
                <a:gd name="connsiteX0" fmla="*/ 286283 w 286282"/>
                <a:gd name="connsiteY0" fmla="*/ 198183 h 198183"/>
                <a:gd name="connsiteX1" fmla="*/ 264252 w 286282"/>
                <a:gd name="connsiteY1" fmla="*/ 198183 h 198183"/>
                <a:gd name="connsiteX2" fmla="*/ 264252 w 286282"/>
                <a:gd name="connsiteY2" fmla="*/ 33023 h 198183"/>
                <a:gd name="connsiteX3" fmla="*/ 253237 w 286282"/>
                <a:gd name="connsiteY3" fmla="*/ 22008 h 198183"/>
                <a:gd name="connsiteX4" fmla="*/ 33046 w 286282"/>
                <a:gd name="connsiteY4" fmla="*/ 22008 h 198183"/>
                <a:gd name="connsiteX5" fmla="*/ 22031 w 286282"/>
                <a:gd name="connsiteY5" fmla="*/ 33023 h 198183"/>
                <a:gd name="connsiteX6" fmla="*/ 22031 w 286282"/>
                <a:gd name="connsiteY6" fmla="*/ 198183 h 198183"/>
                <a:gd name="connsiteX7" fmla="*/ 0 w 286282"/>
                <a:gd name="connsiteY7" fmla="*/ 198183 h 198183"/>
                <a:gd name="connsiteX8" fmla="*/ 0 w 286282"/>
                <a:gd name="connsiteY8" fmla="*/ 33023 h 198183"/>
                <a:gd name="connsiteX9" fmla="*/ 33023 w 286282"/>
                <a:gd name="connsiteY9" fmla="*/ 0 h 198183"/>
                <a:gd name="connsiteX10" fmla="*/ 253214 w 286282"/>
                <a:gd name="connsiteY10" fmla="*/ 0 h 198183"/>
                <a:gd name="connsiteX11" fmla="*/ 286237 w 286282"/>
                <a:gd name="connsiteY11" fmla="*/ 33023 h 198183"/>
                <a:gd name="connsiteX12" fmla="*/ 286237 w 286282"/>
                <a:gd name="connsiteY12" fmla="*/ 198183 h 19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282" h="198183">
                  <a:moveTo>
                    <a:pt x="286283" y="198183"/>
                  </a:moveTo>
                  <a:lnTo>
                    <a:pt x="264252" y="198183"/>
                  </a:lnTo>
                  <a:lnTo>
                    <a:pt x="264252" y="33023"/>
                  </a:lnTo>
                  <a:cubicBezTo>
                    <a:pt x="264252" y="26954"/>
                    <a:pt x="259328" y="22008"/>
                    <a:pt x="253237" y="22008"/>
                  </a:cubicBezTo>
                  <a:lnTo>
                    <a:pt x="33046" y="22008"/>
                  </a:lnTo>
                  <a:cubicBezTo>
                    <a:pt x="26977" y="22008"/>
                    <a:pt x="22031" y="26954"/>
                    <a:pt x="22031" y="33023"/>
                  </a:cubicBezTo>
                  <a:lnTo>
                    <a:pt x="22031" y="198183"/>
                  </a:lnTo>
                  <a:lnTo>
                    <a:pt x="0" y="198183"/>
                  </a:lnTo>
                  <a:lnTo>
                    <a:pt x="0" y="33023"/>
                  </a:lnTo>
                  <a:cubicBezTo>
                    <a:pt x="0" y="14817"/>
                    <a:pt x="14817" y="0"/>
                    <a:pt x="33023" y="0"/>
                  </a:cubicBezTo>
                  <a:lnTo>
                    <a:pt x="253214" y="0"/>
                  </a:lnTo>
                  <a:cubicBezTo>
                    <a:pt x="271420" y="0"/>
                    <a:pt x="286237" y="14817"/>
                    <a:pt x="286237" y="33023"/>
                  </a:cubicBezTo>
                  <a:lnTo>
                    <a:pt x="286237" y="198183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72AB783E-7DB3-B0FA-7D38-78D085BDD959}"/>
                </a:ext>
              </a:extLst>
            </p:cNvPr>
            <p:cNvSpPr/>
            <p:nvPr/>
          </p:nvSpPr>
          <p:spPr>
            <a:xfrm>
              <a:off x="3286675" y="3450852"/>
              <a:ext cx="616557" cy="22030"/>
            </a:xfrm>
            <a:custGeom>
              <a:avLst/>
              <a:gdLst>
                <a:gd name="connsiteX0" fmla="*/ 0 w 616557"/>
                <a:gd name="connsiteY0" fmla="*/ 0 h 22030"/>
                <a:gd name="connsiteX1" fmla="*/ 616557 w 616557"/>
                <a:gd name="connsiteY1" fmla="*/ 0 h 22030"/>
                <a:gd name="connsiteX2" fmla="*/ 616557 w 616557"/>
                <a:gd name="connsiteY2" fmla="*/ 22031 h 22030"/>
                <a:gd name="connsiteX3" fmla="*/ 0 w 616557"/>
                <a:gd name="connsiteY3" fmla="*/ 22031 h 2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557" h="22030">
                  <a:moveTo>
                    <a:pt x="0" y="0"/>
                  </a:moveTo>
                  <a:lnTo>
                    <a:pt x="616557" y="0"/>
                  </a:lnTo>
                  <a:lnTo>
                    <a:pt x="616557" y="22031"/>
                  </a:lnTo>
                  <a:lnTo>
                    <a:pt x="0" y="22031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3BEE934-47C6-C383-FDBE-C5945F879D13}"/>
                </a:ext>
              </a:extLst>
            </p:cNvPr>
            <p:cNvSpPr/>
            <p:nvPr/>
          </p:nvSpPr>
          <p:spPr>
            <a:xfrm rot="-871525">
              <a:off x="3402117" y="3021975"/>
              <a:ext cx="22006" cy="65058"/>
            </a:xfrm>
            <a:custGeom>
              <a:avLst/>
              <a:gdLst>
                <a:gd name="connsiteX0" fmla="*/ 0 w 22006"/>
                <a:gd name="connsiteY0" fmla="*/ 0 h 65058"/>
                <a:gd name="connsiteX1" fmla="*/ 22007 w 22006"/>
                <a:gd name="connsiteY1" fmla="*/ 0 h 65058"/>
                <a:gd name="connsiteX2" fmla="*/ 22007 w 22006"/>
                <a:gd name="connsiteY2" fmla="*/ 65059 h 65058"/>
                <a:gd name="connsiteX3" fmla="*/ 0 w 22006"/>
                <a:gd name="connsiteY3" fmla="*/ 65059 h 6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06" h="65058">
                  <a:moveTo>
                    <a:pt x="0" y="0"/>
                  </a:moveTo>
                  <a:lnTo>
                    <a:pt x="22007" y="0"/>
                  </a:lnTo>
                  <a:lnTo>
                    <a:pt x="22007" y="65059"/>
                  </a:lnTo>
                  <a:lnTo>
                    <a:pt x="0" y="65059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30FC2E4-2D0A-69B5-0B42-AC7924E1B2B2}"/>
                </a:ext>
              </a:extLst>
            </p:cNvPr>
            <p:cNvSpPr/>
            <p:nvPr/>
          </p:nvSpPr>
          <p:spPr>
            <a:xfrm rot="-2700000">
              <a:off x="3292389" y="3083347"/>
              <a:ext cx="22007" cy="63869"/>
            </a:xfrm>
            <a:custGeom>
              <a:avLst/>
              <a:gdLst>
                <a:gd name="connsiteX0" fmla="*/ 0 w 22007"/>
                <a:gd name="connsiteY0" fmla="*/ 0 h 63869"/>
                <a:gd name="connsiteX1" fmla="*/ 22007 w 22007"/>
                <a:gd name="connsiteY1" fmla="*/ 0 h 63869"/>
                <a:gd name="connsiteX2" fmla="*/ 22007 w 22007"/>
                <a:gd name="connsiteY2" fmla="*/ 63870 h 63869"/>
                <a:gd name="connsiteX3" fmla="*/ 0 w 22007"/>
                <a:gd name="connsiteY3" fmla="*/ 63870 h 6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07" h="63869">
                  <a:moveTo>
                    <a:pt x="0" y="0"/>
                  </a:moveTo>
                  <a:lnTo>
                    <a:pt x="22007" y="0"/>
                  </a:lnTo>
                  <a:lnTo>
                    <a:pt x="22007" y="63870"/>
                  </a:lnTo>
                  <a:lnTo>
                    <a:pt x="0" y="63870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A3F31937-8465-CBCD-B698-E3378CC27605}"/>
                </a:ext>
              </a:extLst>
            </p:cNvPr>
            <p:cNvSpPr/>
            <p:nvPr/>
          </p:nvSpPr>
          <p:spPr>
            <a:xfrm rot="-4548737">
              <a:off x="3744495" y="3043790"/>
              <a:ext cx="64763" cy="22030"/>
            </a:xfrm>
            <a:custGeom>
              <a:avLst/>
              <a:gdLst>
                <a:gd name="connsiteX0" fmla="*/ 0 w 64763"/>
                <a:gd name="connsiteY0" fmla="*/ 0 h 22030"/>
                <a:gd name="connsiteX1" fmla="*/ 64763 w 64763"/>
                <a:gd name="connsiteY1" fmla="*/ 0 h 22030"/>
                <a:gd name="connsiteX2" fmla="*/ 64763 w 64763"/>
                <a:gd name="connsiteY2" fmla="*/ 22031 h 22030"/>
                <a:gd name="connsiteX3" fmla="*/ 0 w 64763"/>
                <a:gd name="connsiteY3" fmla="*/ 22031 h 2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63" h="22030">
                  <a:moveTo>
                    <a:pt x="0" y="0"/>
                  </a:moveTo>
                  <a:lnTo>
                    <a:pt x="64763" y="0"/>
                  </a:lnTo>
                  <a:lnTo>
                    <a:pt x="64763" y="22031"/>
                  </a:lnTo>
                  <a:lnTo>
                    <a:pt x="0" y="22031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76F2F994-F0A8-FB78-C209-C0B79C958EF3}"/>
                </a:ext>
              </a:extLst>
            </p:cNvPr>
            <p:cNvSpPr/>
            <p:nvPr/>
          </p:nvSpPr>
          <p:spPr>
            <a:xfrm rot="-2700000">
              <a:off x="3854132" y="3104383"/>
              <a:ext cx="64465" cy="22007"/>
            </a:xfrm>
            <a:custGeom>
              <a:avLst/>
              <a:gdLst>
                <a:gd name="connsiteX0" fmla="*/ 0 w 64465"/>
                <a:gd name="connsiteY0" fmla="*/ 0 h 22007"/>
                <a:gd name="connsiteX1" fmla="*/ 64465 w 64465"/>
                <a:gd name="connsiteY1" fmla="*/ 0 h 22007"/>
                <a:gd name="connsiteX2" fmla="*/ 64465 w 64465"/>
                <a:gd name="connsiteY2" fmla="*/ 22007 h 22007"/>
                <a:gd name="connsiteX3" fmla="*/ 0 w 64465"/>
                <a:gd name="connsiteY3" fmla="*/ 22007 h 2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65" h="22007">
                  <a:moveTo>
                    <a:pt x="0" y="0"/>
                  </a:moveTo>
                  <a:lnTo>
                    <a:pt x="64465" y="0"/>
                  </a:lnTo>
                  <a:lnTo>
                    <a:pt x="64465" y="22007"/>
                  </a:lnTo>
                  <a:lnTo>
                    <a:pt x="0" y="22007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89851CD2-F1C8-C8C3-5330-0403085C137D}"/>
                </a:ext>
              </a:extLst>
            </p:cNvPr>
            <p:cNvSpPr/>
            <p:nvPr/>
          </p:nvSpPr>
          <p:spPr>
            <a:xfrm>
              <a:off x="3495873" y="2977081"/>
              <a:ext cx="22030" cy="55396"/>
            </a:xfrm>
            <a:custGeom>
              <a:avLst/>
              <a:gdLst>
                <a:gd name="connsiteX0" fmla="*/ 0 w 22030"/>
                <a:gd name="connsiteY0" fmla="*/ 0 h 55396"/>
                <a:gd name="connsiteX1" fmla="*/ 22030 w 22030"/>
                <a:gd name="connsiteY1" fmla="*/ 0 h 55396"/>
                <a:gd name="connsiteX2" fmla="*/ 22030 w 22030"/>
                <a:gd name="connsiteY2" fmla="*/ 55397 h 55396"/>
                <a:gd name="connsiteX3" fmla="*/ 0 w 22030"/>
                <a:gd name="connsiteY3" fmla="*/ 55397 h 5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0" h="55396">
                  <a:moveTo>
                    <a:pt x="0" y="0"/>
                  </a:moveTo>
                  <a:lnTo>
                    <a:pt x="22030" y="0"/>
                  </a:lnTo>
                  <a:lnTo>
                    <a:pt x="22030" y="55397"/>
                  </a:lnTo>
                  <a:lnTo>
                    <a:pt x="0" y="55397"/>
                  </a:ln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AAF56D2-1C8B-6AF3-0265-1EA3606EB95D}"/>
                </a:ext>
              </a:extLst>
            </p:cNvPr>
            <p:cNvSpPr/>
            <p:nvPr/>
          </p:nvSpPr>
          <p:spPr>
            <a:xfrm>
              <a:off x="3473866" y="2882684"/>
              <a:ext cx="220190" cy="281977"/>
            </a:xfrm>
            <a:custGeom>
              <a:avLst/>
              <a:gdLst>
                <a:gd name="connsiteX0" fmla="*/ 121076 w 220190"/>
                <a:gd name="connsiteY0" fmla="*/ 281908 h 281977"/>
                <a:gd name="connsiteX1" fmla="*/ 50221 w 220190"/>
                <a:gd name="connsiteY1" fmla="*/ 251107 h 281977"/>
                <a:gd name="connsiteX2" fmla="*/ 21985 w 220190"/>
                <a:gd name="connsiteY2" fmla="*/ 179794 h 281977"/>
                <a:gd name="connsiteX3" fmla="*/ 21985 w 220190"/>
                <a:gd name="connsiteY3" fmla="*/ 138779 h 281977"/>
                <a:gd name="connsiteX4" fmla="*/ 44015 w 220190"/>
                <a:gd name="connsiteY4" fmla="*/ 138779 h 281977"/>
                <a:gd name="connsiteX5" fmla="*/ 44015 w 220190"/>
                <a:gd name="connsiteY5" fmla="*/ 179794 h 281977"/>
                <a:gd name="connsiteX6" fmla="*/ 66252 w 220190"/>
                <a:gd name="connsiteY6" fmla="*/ 236015 h 281977"/>
                <a:gd name="connsiteX7" fmla="*/ 121076 w 220190"/>
                <a:gd name="connsiteY7" fmla="*/ 259901 h 281977"/>
                <a:gd name="connsiteX8" fmla="*/ 121099 w 220190"/>
                <a:gd name="connsiteY8" fmla="*/ 259901 h 281977"/>
                <a:gd name="connsiteX9" fmla="*/ 198137 w 220190"/>
                <a:gd name="connsiteY9" fmla="*/ 182840 h 281977"/>
                <a:gd name="connsiteX10" fmla="*/ 198137 w 220190"/>
                <a:gd name="connsiteY10" fmla="*/ 127786 h 281977"/>
                <a:gd name="connsiteX11" fmla="*/ 121076 w 220190"/>
                <a:gd name="connsiteY11" fmla="*/ 50725 h 281977"/>
                <a:gd name="connsiteX12" fmla="*/ 88053 w 220190"/>
                <a:gd name="connsiteY12" fmla="*/ 50725 h 281977"/>
                <a:gd name="connsiteX13" fmla="*/ 26267 w 220190"/>
                <a:gd name="connsiteY13" fmla="*/ 34489 h 281977"/>
                <a:gd name="connsiteX14" fmla="*/ 22008 w 220190"/>
                <a:gd name="connsiteY14" fmla="*/ 55214 h 281977"/>
                <a:gd name="connsiteX15" fmla="*/ 77061 w 220190"/>
                <a:gd name="connsiteY15" fmla="*/ 94786 h 281977"/>
                <a:gd name="connsiteX16" fmla="*/ 77061 w 220190"/>
                <a:gd name="connsiteY16" fmla="*/ 116817 h 281977"/>
                <a:gd name="connsiteX17" fmla="*/ 0 w 220190"/>
                <a:gd name="connsiteY17" fmla="*/ 55237 h 281977"/>
                <a:gd name="connsiteX18" fmla="*/ 12595 w 220190"/>
                <a:gd name="connsiteY18" fmla="*/ 12046 h 281977"/>
                <a:gd name="connsiteX19" fmla="*/ 19855 w 220190"/>
                <a:gd name="connsiteY19" fmla="*/ 0 h 281977"/>
                <a:gd name="connsiteX20" fmla="*/ 29794 w 220190"/>
                <a:gd name="connsiteY20" fmla="*/ 9939 h 281977"/>
                <a:gd name="connsiteX21" fmla="*/ 88076 w 220190"/>
                <a:gd name="connsiteY21" fmla="*/ 28741 h 281977"/>
                <a:gd name="connsiteX22" fmla="*/ 121099 w 220190"/>
                <a:gd name="connsiteY22" fmla="*/ 28741 h 281977"/>
                <a:gd name="connsiteX23" fmla="*/ 220191 w 220190"/>
                <a:gd name="connsiteY23" fmla="*/ 127832 h 281977"/>
                <a:gd name="connsiteX24" fmla="*/ 220191 w 220190"/>
                <a:gd name="connsiteY24" fmla="*/ 182886 h 281977"/>
                <a:gd name="connsiteX25" fmla="*/ 121122 w 220190"/>
                <a:gd name="connsiteY25" fmla="*/ 281977 h 281977"/>
                <a:gd name="connsiteX26" fmla="*/ 121076 w 220190"/>
                <a:gd name="connsiteY26" fmla="*/ 281908 h 28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0190" h="281977">
                  <a:moveTo>
                    <a:pt x="121076" y="281908"/>
                  </a:moveTo>
                  <a:cubicBezTo>
                    <a:pt x="94122" y="281908"/>
                    <a:pt x="68954" y="270985"/>
                    <a:pt x="50221" y="251107"/>
                  </a:cubicBezTo>
                  <a:cubicBezTo>
                    <a:pt x="32015" y="231802"/>
                    <a:pt x="21985" y="206473"/>
                    <a:pt x="21985" y="179794"/>
                  </a:cubicBezTo>
                  <a:lnTo>
                    <a:pt x="21985" y="138779"/>
                  </a:lnTo>
                  <a:lnTo>
                    <a:pt x="44015" y="138779"/>
                  </a:lnTo>
                  <a:lnTo>
                    <a:pt x="44015" y="179794"/>
                  </a:lnTo>
                  <a:cubicBezTo>
                    <a:pt x="44015" y="200519"/>
                    <a:pt x="52122" y="221015"/>
                    <a:pt x="66252" y="236015"/>
                  </a:cubicBezTo>
                  <a:cubicBezTo>
                    <a:pt x="80771" y="251405"/>
                    <a:pt x="100260" y="259901"/>
                    <a:pt x="121076" y="259901"/>
                  </a:cubicBezTo>
                  <a:cubicBezTo>
                    <a:pt x="121076" y="259901"/>
                    <a:pt x="121076" y="259901"/>
                    <a:pt x="121099" y="259901"/>
                  </a:cubicBezTo>
                  <a:cubicBezTo>
                    <a:pt x="163580" y="259878"/>
                    <a:pt x="198137" y="225321"/>
                    <a:pt x="198137" y="182840"/>
                  </a:cubicBezTo>
                  <a:lnTo>
                    <a:pt x="198137" y="127786"/>
                  </a:lnTo>
                  <a:cubicBezTo>
                    <a:pt x="198137" y="85305"/>
                    <a:pt x="163557" y="50725"/>
                    <a:pt x="121076" y="50725"/>
                  </a:cubicBezTo>
                  <a:lnTo>
                    <a:pt x="88053" y="50725"/>
                  </a:lnTo>
                  <a:cubicBezTo>
                    <a:pt x="58786" y="50725"/>
                    <a:pt x="38153" y="41748"/>
                    <a:pt x="26267" y="34489"/>
                  </a:cubicBezTo>
                  <a:cubicBezTo>
                    <a:pt x="24069" y="40305"/>
                    <a:pt x="22008" y="47748"/>
                    <a:pt x="22008" y="55214"/>
                  </a:cubicBezTo>
                  <a:cubicBezTo>
                    <a:pt x="22008" y="93664"/>
                    <a:pt x="71427" y="94786"/>
                    <a:pt x="77061" y="94786"/>
                  </a:cubicBezTo>
                  <a:lnTo>
                    <a:pt x="77061" y="116817"/>
                  </a:lnTo>
                  <a:cubicBezTo>
                    <a:pt x="38702" y="116817"/>
                    <a:pt x="0" y="97786"/>
                    <a:pt x="0" y="55237"/>
                  </a:cubicBezTo>
                  <a:cubicBezTo>
                    <a:pt x="0" y="33160"/>
                    <a:pt x="12092" y="12893"/>
                    <a:pt x="12595" y="12046"/>
                  </a:cubicBezTo>
                  <a:lnTo>
                    <a:pt x="19855" y="0"/>
                  </a:lnTo>
                  <a:lnTo>
                    <a:pt x="29794" y="9939"/>
                  </a:lnTo>
                  <a:cubicBezTo>
                    <a:pt x="30527" y="10649"/>
                    <a:pt x="49626" y="28741"/>
                    <a:pt x="88076" y="28741"/>
                  </a:cubicBezTo>
                  <a:lnTo>
                    <a:pt x="121099" y="28741"/>
                  </a:lnTo>
                  <a:cubicBezTo>
                    <a:pt x="175741" y="28741"/>
                    <a:pt x="220191" y="73191"/>
                    <a:pt x="220191" y="127832"/>
                  </a:cubicBezTo>
                  <a:lnTo>
                    <a:pt x="220191" y="182886"/>
                  </a:lnTo>
                  <a:cubicBezTo>
                    <a:pt x="220191" y="237504"/>
                    <a:pt x="175764" y="281954"/>
                    <a:pt x="121122" y="281977"/>
                  </a:cubicBezTo>
                  <a:cubicBezTo>
                    <a:pt x="121122" y="281908"/>
                    <a:pt x="121099" y="281908"/>
                    <a:pt x="121076" y="281908"/>
                  </a:cubicBez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83DC494-E34D-3A05-93B2-7D2D8C2054B2}"/>
                </a:ext>
              </a:extLst>
            </p:cNvPr>
            <p:cNvSpPr/>
            <p:nvPr/>
          </p:nvSpPr>
          <p:spPr>
            <a:xfrm>
              <a:off x="3539912" y="3197638"/>
              <a:ext cx="110106" cy="33022"/>
            </a:xfrm>
            <a:custGeom>
              <a:avLst/>
              <a:gdLst>
                <a:gd name="connsiteX0" fmla="*/ 55053 w 110106"/>
                <a:gd name="connsiteY0" fmla="*/ 33023 h 33022"/>
                <a:gd name="connsiteX1" fmla="*/ 0 w 110106"/>
                <a:gd name="connsiteY1" fmla="*/ 0 h 33022"/>
                <a:gd name="connsiteX2" fmla="*/ 22031 w 110106"/>
                <a:gd name="connsiteY2" fmla="*/ 0 h 33022"/>
                <a:gd name="connsiteX3" fmla="*/ 55053 w 110106"/>
                <a:gd name="connsiteY3" fmla="*/ 11015 h 33022"/>
                <a:gd name="connsiteX4" fmla="*/ 88076 w 110106"/>
                <a:gd name="connsiteY4" fmla="*/ 0 h 33022"/>
                <a:gd name="connsiteX5" fmla="*/ 110107 w 110106"/>
                <a:gd name="connsiteY5" fmla="*/ 0 h 33022"/>
                <a:gd name="connsiteX6" fmla="*/ 55053 w 110106"/>
                <a:gd name="connsiteY6" fmla="*/ 33023 h 3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106" h="33022">
                  <a:moveTo>
                    <a:pt x="55053" y="33023"/>
                  </a:moveTo>
                  <a:cubicBezTo>
                    <a:pt x="23679" y="33023"/>
                    <a:pt x="0" y="18825"/>
                    <a:pt x="0" y="0"/>
                  </a:cubicBezTo>
                  <a:lnTo>
                    <a:pt x="22031" y="0"/>
                  </a:lnTo>
                  <a:cubicBezTo>
                    <a:pt x="22031" y="2748"/>
                    <a:pt x="33756" y="11015"/>
                    <a:pt x="55053" y="11015"/>
                  </a:cubicBezTo>
                  <a:cubicBezTo>
                    <a:pt x="76374" y="11015"/>
                    <a:pt x="88076" y="2748"/>
                    <a:pt x="88076" y="0"/>
                  </a:cubicBezTo>
                  <a:lnTo>
                    <a:pt x="110107" y="0"/>
                  </a:lnTo>
                  <a:cubicBezTo>
                    <a:pt x="110107" y="18802"/>
                    <a:pt x="86427" y="33023"/>
                    <a:pt x="55053" y="33023"/>
                  </a:cubicBezTo>
                  <a:close/>
                </a:path>
              </a:pathLst>
            </a:custGeom>
            <a:grpFill/>
            <a:ln w="22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áfico 279">
            <a:extLst>
              <a:ext uri="{FF2B5EF4-FFF2-40B4-BE49-F238E27FC236}">
                <a16:creationId xmlns:a16="http://schemas.microsoft.com/office/drawing/2014/main" id="{7D54D6D6-333B-E0AD-723F-3B1E147B5E8A}"/>
              </a:ext>
            </a:extLst>
          </p:cNvPr>
          <p:cNvGrpSpPr/>
          <p:nvPr/>
        </p:nvGrpSpPr>
        <p:grpSpPr>
          <a:xfrm>
            <a:off x="7432933" y="1884127"/>
            <a:ext cx="450820" cy="651323"/>
            <a:chOff x="8427933" y="2977367"/>
            <a:chExt cx="450820" cy="651323"/>
          </a:xfrm>
          <a:gradFill>
            <a:gsLst>
              <a:gs pos="0">
                <a:srgbClr val="660099"/>
              </a:gs>
              <a:gs pos="100000">
                <a:srgbClr val="00AADC"/>
              </a:gs>
            </a:gsLst>
            <a:lin ang="2700000" scaled="0"/>
          </a:gradFill>
        </p:grpSpPr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9B4F23F2-1222-9FF7-76D1-30518706D1E8}"/>
                </a:ext>
              </a:extLst>
            </p:cNvPr>
            <p:cNvSpPr/>
            <p:nvPr/>
          </p:nvSpPr>
          <p:spPr>
            <a:xfrm>
              <a:off x="8577718" y="3406548"/>
              <a:ext cx="151250" cy="91516"/>
            </a:xfrm>
            <a:custGeom>
              <a:avLst/>
              <a:gdLst>
                <a:gd name="connsiteX0" fmla="*/ 75625 w 151250"/>
                <a:gd name="connsiteY0" fmla="*/ 91517 h 91516"/>
                <a:gd name="connsiteX1" fmla="*/ 0 w 151250"/>
                <a:gd name="connsiteY1" fmla="*/ 16004 h 91516"/>
                <a:gd name="connsiteX2" fmla="*/ 16004 w 151250"/>
                <a:gd name="connsiteY2" fmla="*/ 0 h 91516"/>
                <a:gd name="connsiteX3" fmla="*/ 75625 w 151250"/>
                <a:gd name="connsiteY3" fmla="*/ 59734 h 91516"/>
                <a:gd name="connsiteX4" fmla="*/ 135246 w 151250"/>
                <a:gd name="connsiteY4" fmla="*/ 0 h 91516"/>
                <a:gd name="connsiteX5" fmla="*/ 151251 w 151250"/>
                <a:gd name="connsiteY5" fmla="*/ 16004 h 91516"/>
                <a:gd name="connsiteX6" fmla="*/ 75625 w 151250"/>
                <a:gd name="connsiteY6" fmla="*/ 91517 h 9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50" h="91516">
                  <a:moveTo>
                    <a:pt x="75625" y="91517"/>
                  </a:moveTo>
                  <a:lnTo>
                    <a:pt x="0" y="16004"/>
                  </a:lnTo>
                  <a:lnTo>
                    <a:pt x="16004" y="0"/>
                  </a:lnTo>
                  <a:lnTo>
                    <a:pt x="75625" y="59734"/>
                  </a:lnTo>
                  <a:lnTo>
                    <a:pt x="135246" y="0"/>
                  </a:lnTo>
                  <a:lnTo>
                    <a:pt x="151251" y="16004"/>
                  </a:lnTo>
                  <a:lnTo>
                    <a:pt x="75625" y="91517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0747F280-DF1C-0538-8959-8620F1225D55}"/>
                </a:ext>
              </a:extLst>
            </p:cNvPr>
            <p:cNvSpPr/>
            <p:nvPr/>
          </p:nvSpPr>
          <p:spPr>
            <a:xfrm>
              <a:off x="8506827" y="3423003"/>
              <a:ext cx="22541" cy="194416"/>
            </a:xfrm>
            <a:custGeom>
              <a:avLst/>
              <a:gdLst>
                <a:gd name="connsiteX0" fmla="*/ 0 w 22541"/>
                <a:gd name="connsiteY0" fmla="*/ 0 h 194416"/>
                <a:gd name="connsiteX1" fmla="*/ 22541 w 22541"/>
                <a:gd name="connsiteY1" fmla="*/ 0 h 194416"/>
                <a:gd name="connsiteX2" fmla="*/ 22541 w 22541"/>
                <a:gd name="connsiteY2" fmla="*/ 194416 h 194416"/>
                <a:gd name="connsiteX3" fmla="*/ 0 w 22541"/>
                <a:gd name="connsiteY3" fmla="*/ 194416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194416">
                  <a:moveTo>
                    <a:pt x="0" y="0"/>
                  </a:moveTo>
                  <a:lnTo>
                    <a:pt x="22541" y="0"/>
                  </a:lnTo>
                  <a:lnTo>
                    <a:pt x="22541" y="194416"/>
                  </a:lnTo>
                  <a:lnTo>
                    <a:pt x="0" y="194416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FB5E10B6-324E-1D05-62B8-496D4C8AF67D}"/>
                </a:ext>
              </a:extLst>
            </p:cNvPr>
            <p:cNvSpPr/>
            <p:nvPr/>
          </p:nvSpPr>
          <p:spPr>
            <a:xfrm>
              <a:off x="8563179" y="3414550"/>
              <a:ext cx="22541" cy="202869"/>
            </a:xfrm>
            <a:custGeom>
              <a:avLst/>
              <a:gdLst>
                <a:gd name="connsiteX0" fmla="*/ 0 w 22541"/>
                <a:gd name="connsiteY0" fmla="*/ 0 h 202869"/>
                <a:gd name="connsiteX1" fmla="*/ 22541 w 22541"/>
                <a:gd name="connsiteY1" fmla="*/ 0 h 202869"/>
                <a:gd name="connsiteX2" fmla="*/ 22541 w 22541"/>
                <a:gd name="connsiteY2" fmla="*/ 202869 h 202869"/>
                <a:gd name="connsiteX3" fmla="*/ 0 w 22541"/>
                <a:gd name="connsiteY3" fmla="*/ 202869 h 20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202869">
                  <a:moveTo>
                    <a:pt x="0" y="0"/>
                  </a:moveTo>
                  <a:lnTo>
                    <a:pt x="22541" y="0"/>
                  </a:lnTo>
                  <a:lnTo>
                    <a:pt x="22541" y="202869"/>
                  </a:lnTo>
                  <a:lnTo>
                    <a:pt x="0" y="202869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F4ACA7CB-5113-EA35-334A-EE91620ECB00}"/>
                </a:ext>
              </a:extLst>
            </p:cNvPr>
            <p:cNvSpPr/>
            <p:nvPr/>
          </p:nvSpPr>
          <p:spPr>
            <a:xfrm>
              <a:off x="8720966" y="3414550"/>
              <a:ext cx="22541" cy="202869"/>
            </a:xfrm>
            <a:custGeom>
              <a:avLst/>
              <a:gdLst>
                <a:gd name="connsiteX0" fmla="*/ 0 w 22541"/>
                <a:gd name="connsiteY0" fmla="*/ 0 h 202869"/>
                <a:gd name="connsiteX1" fmla="*/ 22541 w 22541"/>
                <a:gd name="connsiteY1" fmla="*/ 0 h 202869"/>
                <a:gd name="connsiteX2" fmla="*/ 22541 w 22541"/>
                <a:gd name="connsiteY2" fmla="*/ 202869 h 202869"/>
                <a:gd name="connsiteX3" fmla="*/ 0 w 22541"/>
                <a:gd name="connsiteY3" fmla="*/ 202869 h 20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202869">
                  <a:moveTo>
                    <a:pt x="0" y="0"/>
                  </a:moveTo>
                  <a:lnTo>
                    <a:pt x="22541" y="0"/>
                  </a:lnTo>
                  <a:lnTo>
                    <a:pt x="22541" y="202869"/>
                  </a:lnTo>
                  <a:lnTo>
                    <a:pt x="0" y="202869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3F745E4E-C810-E71A-1253-9ADE639E316D}"/>
                </a:ext>
              </a:extLst>
            </p:cNvPr>
            <p:cNvSpPr/>
            <p:nvPr/>
          </p:nvSpPr>
          <p:spPr>
            <a:xfrm>
              <a:off x="8777319" y="3423003"/>
              <a:ext cx="22541" cy="194416"/>
            </a:xfrm>
            <a:custGeom>
              <a:avLst/>
              <a:gdLst>
                <a:gd name="connsiteX0" fmla="*/ 0 w 22541"/>
                <a:gd name="connsiteY0" fmla="*/ 0 h 194416"/>
                <a:gd name="connsiteX1" fmla="*/ 22541 w 22541"/>
                <a:gd name="connsiteY1" fmla="*/ 0 h 194416"/>
                <a:gd name="connsiteX2" fmla="*/ 22541 w 22541"/>
                <a:gd name="connsiteY2" fmla="*/ 194416 h 194416"/>
                <a:gd name="connsiteX3" fmla="*/ 0 w 22541"/>
                <a:gd name="connsiteY3" fmla="*/ 194416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1" h="194416">
                  <a:moveTo>
                    <a:pt x="0" y="0"/>
                  </a:moveTo>
                  <a:lnTo>
                    <a:pt x="22541" y="0"/>
                  </a:lnTo>
                  <a:lnTo>
                    <a:pt x="22541" y="194416"/>
                  </a:lnTo>
                  <a:lnTo>
                    <a:pt x="0" y="194416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14836FAE-C284-E58C-3086-B2B4354D7A74}"/>
                </a:ext>
              </a:extLst>
            </p:cNvPr>
            <p:cNvSpPr/>
            <p:nvPr/>
          </p:nvSpPr>
          <p:spPr>
            <a:xfrm>
              <a:off x="8427933" y="3348843"/>
              <a:ext cx="450820" cy="279846"/>
            </a:xfrm>
            <a:custGeom>
              <a:avLst/>
              <a:gdLst>
                <a:gd name="connsiteX0" fmla="*/ 450821 w 450820"/>
                <a:gd name="connsiteY0" fmla="*/ 279847 h 279846"/>
                <a:gd name="connsiteX1" fmla="*/ 0 w 450820"/>
                <a:gd name="connsiteY1" fmla="*/ 279847 h 279846"/>
                <a:gd name="connsiteX2" fmla="*/ 0 w 450820"/>
                <a:gd name="connsiteY2" fmla="*/ 189683 h 279846"/>
                <a:gd name="connsiteX3" fmla="*/ 135246 w 450820"/>
                <a:gd name="connsiteY3" fmla="*/ 54437 h 279846"/>
                <a:gd name="connsiteX4" fmla="*/ 157787 w 450820"/>
                <a:gd name="connsiteY4" fmla="*/ 54437 h 279846"/>
                <a:gd name="connsiteX5" fmla="*/ 169058 w 450820"/>
                <a:gd name="connsiteY5" fmla="*/ 9355 h 279846"/>
                <a:gd name="connsiteX6" fmla="*/ 169058 w 450820"/>
                <a:gd name="connsiteY6" fmla="*/ 0 h 279846"/>
                <a:gd name="connsiteX7" fmla="*/ 191599 w 450820"/>
                <a:gd name="connsiteY7" fmla="*/ 0 h 279846"/>
                <a:gd name="connsiteX8" fmla="*/ 191599 w 450820"/>
                <a:gd name="connsiteY8" fmla="*/ 9355 h 279846"/>
                <a:gd name="connsiteX9" fmla="*/ 157787 w 450820"/>
                <a:gd name="connsiteY9" fmla="*/ 76978 h 279846"/>
                <a:gd name="connsiteX10" fmla="*/ 135246 w 450820"/>
                <a:gd name="connsiteY10" fmla="*/ 76978 h 279846"/>
                <a:gd name="connsiteX11" fmla="*/ 22541 w 450820"/>
                <a:gd name="connsiteY11" fmla="*/ 189683 h 279846"/>
                <a:gd name="connsiteX12" fmla="*/ 22541 w 450820"/>
                <a:gd name="connsiteY12" fmla="*/ 257306 h 279846"/>
                <a:gd name="connsiteX13" fmla="*/ 428280 w 450820"/>
                <a:gd name="connsiteY13" fmla="*/ 257306 h 279846"/>
                <a:gd name="connsiteX14" fmla="*/ 428280 w 450820"/>
                <a:gd name="connsiteY14" fmla="*/ 189683 h 279846"/>
                <a:gd name="connsiteX15" fmla="*/ 315575 w 450820"/>
                <a:gd name="connsiteY15" fmla="*/ 76978 h 279846"/>
                <a:gd name="connsiteX16" fmla="*/ 293033 w 450820"/>
                <a:gd name="connsiteY16" fmla="*/ 76978 h 279846"/>
                <a:gd name="connsiteX17" fmla="*/ 259222 w 450820"/>
                <a:gd name="connsiteY17" fmla="*/ 9355 h 279846"/>
                <a:gd name="connsiteX18" fmla="*/ 259222 w 450820"/>
                <a:gd name="connsiteY18" fmla="*/ 0 h 279846"/>
                <a:gd name="connsiteX19" fmla="*/ 281763 w 450820"/>
                <a:gd name="connsiteY19" fmla="*/ 0 h 279846"/>
                <a:gd name="connsiteX20" fmla="*/ 281763 w 450820"/>
                <a:gd name="connsiteY20" fmla="*/ 9355 h 279846"/>
                <a:gd name="connsiteX21" fmla="*/ 293597 w 450820"/>
                <a:gd name="connsiteY21" fmla="*/ 54549 h 279846"/>
                <a:gd name="connsiteX22" fmla="*/ 315575 w 450820"/>
                <a:gd name="connsiteY22" fmla="*/ 54549 h 279846"/>
                <a:gd name="connsiteX23" fmla="*/ 450821 w 450820"/>
                <a:gd name="connsiteY23" fmla="*/ 189683 h 279846"/>
                <a:gd name="connsiteX24" fmla="*/ 450821 w 450820"/>
                <a:gd name="connsiteY24" fmla="*/ 279847 h 27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820" h="279846">
                  <a:moveTo>
                    <a:pt x="450821" y="279847"/>
                  </a:moveTo>
                  <a:lnTo>
                    <a:pt x="0" y="279847"/>
                  </a:lnTo>
                  <a:lnTo>
                    <a:pt x="0" y="189683"/>
                  </a:lnTo>
                  <a:cubicBezTo>
                    <a:pt x="0" y="115072"/>
                    <a:pt x="60635" y="54437"/>
                    <a:pt x="135246" y="54437"/>
                  </a:cubicBezTo>
                  <a:lnTo>
                    <a:pt x="157787" y="54437"/>
                  </a:lnTo>
                  <a:cubicBezTo>
                    <a:pt x="160605" y="52971"/>
                    <a:pt x="169058" y="37305"/>
                    <a:pt x="169058" y="9355"/>
                  </a:cubicBezTo>
                  <a:lnTo>
                    <a:pt x="169058" y="0"/>
                  </a:lnTo>
                  <a:lnTo>
                    <a:pt x="191599" y="0"/>
                  </a:lnTo>
                  <a:lnTo>
                    <a:pt x="191599" y="9355"/>
                  </a:lnTo>
                  <a:cubicBezTo>
                    <a:pt x="191599" y="41926"/>
                    <a:pt x="181004" y="76978"/>
                    <a:pt x="157787" y="76978"/>
                  </a:cubicBezTo>
                  <a:lnTo>
                    <a:pt x="135246" y="76978"/>
                  </a:lnTo>
                  <a:cubicBezTo>
                    <a:pt x="73146" y="76978"/>
                    <a:pt x="22541" y="127582"/>
                    <a:pt x="22541" y="189683"/>
                  </a:cubicBezTo>
                  <a:lnTo>
                    <a:pt x="22541" y="257306"/>
                  </a:lnTo>
                  <a:lnTo>
                    <a:pt x="428280" y="257306"/>
                  </a:lnTo>
                  <a:lnTo>
                    <a:pt x="428280" y="189683"/>
                  </a:lnTo>
                  <a:cubicBezTo>
                    <a:pt x="428280" y="127582"/>
                    <a:pt x="377675" y="76978"/>
                    <a:pt x="315575" y="76978"/>
                  </a:cubicBezTo>
                  <a:lnTo>
                    <a:pt x="293033" y="76978"/>
                  </a:lnTo>
                  <a:cubicBezTo>
                    <a:pt x="269816" y="76978"/>
                    <a:pt x="259222" y="41926"/>
                    <a:pt x="259222" y="9355"/>
                  </a:cubicBezTo>
                  <a:lnTo>
                    <a:pt x="259222" y="0"/>
                  </a:lnTo>
                  <a:lnTo>
                    <a:pt x="281763" y="0"/>
                  </a:lnTo>
                  <a:lnTo>
                    <a:pt x="281763" y="9355"/>
                  </a:lnTo>
                  <a:cubicBezTo>
                    <a:pt x="281763" y="37305"/>
                    <a:pt x="290216" y="52971"/>
                    <a:pt x="293597" y="54549"/>
                  </a:cubicBezTo>
                  <a:lnTo>
                    <a:pt x="315575" y="54549"/>
                  </a:lnTo>
                  <a:cubicBezTo>
                    <a:pt x="390185" y="54549"/>
                    <a:pt x="450821" y="115072"/>
                    <a:pt x="450821" y="189683"/>
                  </a:cubicBezTo>
                  <a:lnTo>
                    <a:pt x="450821" y="279847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FC840190-4CD0-4228-A0CD-ABCCD48016B0}"/>
                </a:ext>
              </a:extLst>
            </p:cNvPr>
            <p:cNvSpPr/>
            <p:nvPr/>
          </p:nvSpPr>
          <p:spPr>
            <a:xfrm>
              <a:off x="8506827" y="3100666"/>
              <a:ext cx="58606" cy="114846"/>
            </a:xfrm>
            <a:custGeom>
              <a:avLst/>
              <a:gdLst>
                <a:gd name="connsiteX0" fmla="*/ 48350 w 58606"/>
                <a:gd name="connsiteY0" fmla="*/ 114847 h 114846"/>
                <a:gd name="connsiteX1" fmla="*/ 0 w 58606"/>
                <a:gd name="connsiteY1" fmla="*/ 26486 h 114846"/>
                <a:gd name="connsiteX2" fmla="*/ 3043 w 58606"/>
                <a:gd name="connsiteY2" fmla="*/ 0 h 114846"/>
                <a:gd name="connsiteX3" fmla="*/ 25021 w 58606"/>
                <a:gd name="connsiteY3" fmla="*/ 5185 h 114846"/>
                <a:gd name="connsiteX4" fmla="*/ 22541 w 58606"/>
                <a:gd name="connsiteY4" fmla="*/ 26486 h 114846"/>
                <a:gd name="connsiteX5" fmla="*/ 58607 w 58606"/>
                <a:gd name="connsiteY5" fmla="*/ 94785 h 114846"/>
                <a:gd name="connsiteX6" fmla="*/ 48463 w 58606"/>
                <a:gd name="connsiteY6" fmla="*/ 114847 h 11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06" h="114846">
                  <a:moveTo>
                    <a:pt x="48350" y="114847"/>
                  </a:moveTo>
                  <a:cubicBezTo>
                    <a:pt x="18934" y="99970"/>
                    <a:pt x="0" y="65256"/>
                    <a:pt x="0" y="26486"/>
                  </a:cubicBezTo>
                  <a:cubicBezTo>
                    <a:pt x="0" y="17469"/>
                    <a:pt x="1014" y="8566"/>
                    <a:pt x="3043" y="0"/>
                  </a:cubicBezTo>
                  <a:lnTo>
                    <a:pt x="25021" y="5185"/>
                  </a:lnTo>
                  <a:cubicBezTo>
                    <a:pt x="23443" y="12060"/>
                    <a:pt x="22541" y="19273"/>
                    <a:pt x="22541" y="26486"/>
                  </a:cubicBezTo>
                  <a:cubicBezTo>
                    <a:pt x="22541" y="56353"/>
                    <a:pt x="37080" y="83853"/>
                    <a:pt x="58607" y="94785"/>
                  </a:cubicBezTo>
                  <a:lnTo>
                    <a:pt x="48463" y="114847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6234550A-00E2-3CCF-B831-C5D8C1B58822}"/>
                </a:ext>
              </a:extLst>
            </p:cNvPr>
            <p:cNvSpPr/>
            <p:nvPr/>
          </p:nvSpPr>
          <p:spPr>
            <a:xfrm>
              <a:off x="8495556" y="2977367"/>
              <a:ext cx="304303" cy="392101"/>
            </a:xfrm>
            <a:custGeom>
              <a:avLst/>
              <a:gdLst>
                <a:gd name="connsiteX0" fmla="*/ 157787 w 304303"/>
                <a:gd name="connsiteY0" fmla="*/ 392101 h 392101"/>
                <a:gd name="connsiteX1" fmla="*/ 34037 w 304303"/>
                <a:gd name="connsiteY1" fmla="*/ 275677 h 392101"/>
                <a:gd name="connsiteX2" fmla="*/ 11271 w 304303"/>
                <a:gd name="connsiteY2" fmla="*/ 239949 h 392101"/>
                <a:gd name="connsiteX3" fmla="*/ 42490 w 304303"/>
                <a:gd name="connsiteY3" fmla="*/ 201404 h 392101"/>
                <a:gd name="connsiteX4" fmla="*/ 46998 w 304303"/>
                <a:gd name="connsiteY4" fmla="*/ 223494 h 392101"/>
                <a:gd name="connsiteX5" fmla="*/ 33812 w 304303"/>
                <a:gd name="connsiteY5" fmla="*/ 239949 h 392101"/>
                <a:gd name="connsiteX6" fmla="*/ 47336 w 304303"/>
                <a:gd name="connsiteY6" fmla="*/ 256517 h 392101"/>
                <a:gd name="connsiteX7" fmla="*/ 56353 w 304303"/>
                <a:gd name="connsiteY7" fmla="*/ 258320 h 392101"/>
                <a:gd name="connsiteX8" fmla="*/ 56353 w 304303"/>
                <a:gd name="connsiteY8" fmla="*/ 267562 h 392101"/>
                <a:gd name="connsiteX9" fmla="*/ 157787 w 304303"/>
                <a:gd name="connsiteY9" fmla="*/ 369560 h 392101"/>
                <a:gd name="connsiteX10" fmla="*/ 259222 w 304303"/>
                <a:gd name="connsiteY10" fmla="*/ 268126 h 392101"/>
                <a:gd name="connsiteX11" fmla="*/ 259222 w 304303"/>
                <a:gd name="connsiteY11" fmla="*/ 258884 h 392101"/>
                <a:gd name="connsiteX12" fmla="*/ 268238 w 304303"/>
                <a:gd name="connsiteY12" fmla="*/ 256517 h 392101"/>
                <a:gd name="connsiteX13" fmla="*/ 281763 w 304303"/>
                <a:gd name="connsiteY13" fmla="*/ 239949 h 392101"/>
                <a:gd name="connsiteX14" fmla="*/ 268238 w 304303"/>
                <a:gd name="connsiteY14" fmla="*/ 223382 h 392101"/>
                <a:gd name="connsiteX15" fmla="*/ 251558 w 304303"/>
                <a:gd name="connsiteY15" fmla="*/ 220000 h 392101"/>
                <a:gd name="connsiteX16" fmla="*/ 261251 w 304303"/>
                <a:gd name="connsiteY16" fmla="*/ 205912 h 392101"/>
                <a:gd name="connsiteX17" fmla="*/ 270492 w 304303"/>
                <a:gd name="connsiteY17" fmla="*/ 172326 h 392101"/>
                <a:gd name="connsiteX18" fmla="*/ 256066 w 304303"/>
                <a:gd name="connsiteY18" fmla="*/ 136035 h 392101"/>
                <a:gd name="connsiteX19" fmla="*/ 247951 w 304303"/>
                <a:gd name="connsiteY19" fmla="*/ 130062 h 392101"/>
                <a:gd name="connsiteX20" fmla="*/ 253023 w 304303"/>
                <a:gd name="connsiteY20" fmla="*/ 121383 h 392101"/>
                <a:gd name="connsiteX21" fmla="*/ 259222 w 304303"/>
                <a:gd name="connsiteY21" fmla="*/ 99068 h 392101"/>
                <a:gd name="connsiteX22" fmla="*/ 214140 w 304303"/>
                <a:gd name="connsiteY22" fmla="*/ 53986 h 392101"/>
                <a:gd name="connsiteX23" fmla="*/ 198136 w 304303"/>
                <a:gd name="connsiteY23" fmla="*/ 56916 h 392101"/>
                <a:gd name="connsiteX24" fmla="*/ 131752 w 304303"/>
                <a:gd name="connsiteY24" fmla="*/ 82162 h 392101"/>
                <a:gd name="connsiteX25" fmla="*/ 101435 w 304303"/>
                <a:gd name="connsiteY25" fmla="*/ 87797 h 392101"/>
                <a:gd name="connsiteX26" fmla="*/ 28064 w 304303"/>
                <a:gd name="connsiteY26" fmla="*/ 49365 h 392101"/>
                <a:gd name="connsiteX27" fmla="*/ 22541 w 304303"/>
                <a:gd name="connsiteY27" fmla="*/ 87797 h 392101"/>
                <a:gd name="connsiteX28" fmla="*/ 123976 w 304303"/>
                <a:gd name="connsiteY28" fmla="*/ 155420 h 392101"/>
                <a:gd name="connsiteX29" fmla="*/ 123976 w 304303"/>
                <a:gd name="connsiteY29" fmla="*/ 177961 h 392101"/>
                <a:gd name="connsiteX30" fmla="*/ 0 w 304303"/>
                <a:gd name="connsiteY30" fmla="*/ 87797 h 392101"/>
                <a:gd name="connsiteX31" fmla="*/ 15666 w 304303"/>
                <a:gd name="connsiteY31" fmla="*/ 19723 h 392101"/>
                <a:gd name="connsiteX32" fmla="*/ 25584 w 304303"/>
                <a:gd name="connsiteY32" fmla="*/ 0 h 392101"/>
                <a:gd name="connsiteX33" fmla="*/ 35728 w 304303"/>
                <a:gd name="connsiteY33" fmla="*/ 19611 h 392101"/>
                <a:gd name="connsiteX34" fmla="*/ 101435 w 304303"/>
                <a:gd name="connsiteY34" fmla="*/ 65256 h 392101"/>
                <a:gd name="connsiteX35" fmla="*/ 123750 w 304303"/>
                <a:gd name="connsiteY35" fmla="*/ 61086 h 392101"/>
                <a:gd name="connsiteX36" fmla="*/ 190134 w 304303"/>
                <a:gd name="connsiteY36" fmla="*/ 35840 h 392101"/>
                <a:gd name="connsiteX37" fmla="*/ 214140 w 304303"/>
                <a:gd name="connsiteY37" fmla="*/ 31445 h 392101"/>
                <a:gd name="connsiteX38" fmla="*/ 281763 w 304303"/>
                <a:gd name="connsiteY38" fmla="*/ 99068 h 392101"/>
                <a:gd name="connsiteX39" fmla="*/ 276578 w 304303"/>
                <a:gd name="connsiteY39" fmla="*/ 124426 h 392101"/>
                <a:gd name="connsiteX40" fmla="*/ 293033 w 304303"/>
                <a:gd name="connsiteY40" fmla="*/ 172326 h 392101"/>
                <a:gd name="connsiteX41" fmla="*/ 286271 w 304303"/>
                <a:gd name="connsiteY41" fmla="*/ 206814 h 392101"/>
                <a:gd name="connsiteX42" fmla="*/ 304304 w 304303"/>
                <a:gd name="connsiteY42" fmla="*/ 239949 h 392101"/>
                <a:gd name="connsiteX43" fmla="*/ 281538 w 304303"/>
                <a:gd name="connsiteY43" fmla="*/ 275677 h 392101"/>
                <a:gd name="connsiteX44" fmla="*/ 157787 w 304303"/>
                <a:gd name="connsiteY44" fmla="*/ 392101 h 39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4303" h="392101">
                  <a:moveTo>
                    <a:pt x="157787" y="392101"/>
                  </a:moveTo>
                  <a:cubicBezTo>
                    <a:pt x="91967" y="392101"/>
                    <a:pt x="37982" y="340595"/>
                    <a:pt x="34037" y="275677"/>
                  </a:cubicBezTo>
                  <a:cubicBezTo>
                    <a:pt x="20400" y="269253"/>
                    <a:pt x="11271" y="255503"/>
                    <a:pt x="11271" y="239949"/>
                  </a:cubicBezTo>
                  <a:cubicBezTo>
                    <a:pt x="11271" y="221015"/>
                    <a:pt x="24119" y="205123"/>
                    <a:pt x="42490" y="201404"/>
                  </a:cubicBezTo>
                  <a:lnTo>
                    <a:pt x="46998" y="223494"/>
                  </a:lnTo>
                  <a:cubicBezTo>
                    <a:pt x="39221" y="225072"/>
                    <a:pt x="33812" y="231834"/>
                    <a:pt x="33812" y="239949"/>
                  </a:cubicBezTo>
                  <a:cubicBezTo>
                    <a:pt x="33812" y="248064"/>
                    <a:pt x="39447" y="254939"/>
                    <a:pt x="47336" y="256517"/>
                  </a:cubicBezTo>
                  <a:lnTo>
                    <a:pt x="56353" y="258320"/>
                  </a:lnTo>
                  <a:lnTo>
                    <a:pt x="56353" y="267562"/>
                  </a:lnTo>
                  <a:cubicBezTo>
                    <a:pt x="56353" y="324027"/>
                    <a:pt x="101885" y="369560"/>
                    <a:pt x="157787" y="369560"/>
                  </a:cubicBezTo>
                  <a:cubicBezTo>
                    <a:pt x="213689" y="369560"/>
                    <a:pt x="259222" y="324027"/>
                    <a:pt x="259222" y="268126"/>
                  </a:cubicBezTo>
                  <a:lnTo>
                    <a:pt x="259222" y="258884"/>
                  </a:lnTo>
                  <a:lnTo>
                    <a:pt x="268238" y="256517"/>
                  </a:lnTo>
                  <a:cubicBezTo>
                    <a:pt x="276128" y="254939"/>
                    <a:pt x="281763" y="247951"/>
                    <a:pt x="281763" y="239949"/>
                  </a:cubicBezTo>
                  <a:cubicBezTo>
                    <a:pt x="281763" y="231947"/>
                    <a:pt x="276128" y="224959"/>
                    <a:pt x="268238" y="223382"/>
                  </a:cubicBezTo>
                  <a:lnTo>
                    <a:pt x="251558" y="220000"/>
                  </a:lnTo>
                  <a:lnTo>
                    <a:pt x="261251" y="205912"/>
                  </a:lnTo>
                  <a:cubicBezTo>
                    <a:pt x="266999" y="197572"/>
                    <a:pt x="270492" y="184724"/>
                    <a:pt x="270492" y="172326"/>
                  </a:cubicBezTo>
                  <a:cubicBezTo>
                    <a:pt x="270492" y="156773"/>
                    <a:pt x="264857" y="142459"/>
                    <a:pt x="256066" y="136035"/>
                  </a:cubicBezTo>
                  <a:lnTo>
                    <a:pt x="247951" y="130062"/>
                  </a:lnTo>
                  <a:lnTo>
                    <a:pt x="253023" y="121383"/>
                  </a:lnTo>
                  <a:cubicBezTo>
                    <a:pt x="257080" y="114283"/>
                    <a:pt x="259222" y="106732"/>
                    <a:pt x="259222" y="99068"/>
                  </a:cubicBezTo>
                  <a:cubicBezTo>
                    <a:pt x="259222" y="74160"/>
                    <a:pt x="239048" y="53986"/>
                    <a:pt x="214140" y="53986"/>
                  </a:cubicBezTo>
                  <a:cubicBezTo>
                    <a:pt x="208617" y="53986"/>
                    <a:pt x="203207" y="55000"/>
                    <a:pt x="198136" y="56916"/>
                  </a:cubicBezTo>
                  <a:lnTo>
                    <a:pt x="131752" y="82162"/>
                  </a:lnTo>
                  <a:cubicBezTo>
                    <a:pt x="121947" y="85881"/>
                    <a:pt x="111804" y="87797"/>
                    <a:pt x="101435" y="87797"/>
                  </a:cubicBezTo>
                  <a:cubicBezTo>
                    <a:pt x="73258" y="87797"/>
                    <a:pt x="46998" y="73822"/>
                    <a:pt x="28064" y="49365"/>
                  </a:cubicBezTo>
                  <a:cubicBezTo>
                    <a:pt x="24457" y="61424"/>
                    <a:pt x="22541" y="74498"/>
                    <a:pt x="22541" y="87797"/>
                  </a:cubicBezTo>
                  <a:cubicBezTo>
                    <a:pt x="22541" y="125103"/>
                    <a:pt x="68074" y="155420"/>
                    <a:pt x="123976" y="155420"/>
                  </a:cubicBezTo>
                  <a:lnTo>
                    <a:pt x="123976" y="177961"/>
                  </a:lnTo>
                  <a:cubicBezTo>
                    <a:pt x="55564" y="177961"/>
                    <a:pt x="0" y="137500"/>
                    <a:pt x="0" y="87797"/>
                  </a:cubicBezTo>
                  <a:cubicBezTo>
                    <a:pt x="0" y="63453"/>
                    <a:pt x="5410" y="39898"/>
                    <a:pt x="15666" y="19723"/>
                  </a:cubicBezTo>
                  <a:lnTo>
                    <a:pt x="25584" y="0"/>
                  </a:lnTo>
                  <a:lnTo>
                    <a:pt x="35728" y="19611"/>
                  </a:lnTo>
                  <a:cubicBezTo>
                    <a:pt x="50492" y="48125"/>
                    <a:pt x="75062" y="65256"/>
                    <a:pt x="101435" y="65256"/>
                  </a:cubicBezTo>
                  <a:cubicBezTo>
                    <a:pt x="108986" y="65256"/>
                    <a:pt x="116537" y="63904"/>
                    <a:pt x="123750" y="61086"/>
                  </a:cubicBezTo>
                  <a:lnTo>
                    <a:pt x="190134" y="35840"/>
                  </a:lnTo>
                  <a:cubicBezTo>
                    <a:pt x="197798" y="32910"/>
                    <a:pt x="205912" y="31445"/>
                    <a:pt x="214140" y="31445"/>
                  </a:cubicBezTo>
                  <a:cubicBezTo>
                    <a:pt x="251445" y="31445"/>
                    <a:pt x="281763" y="61762"/>
                    <a:pt x="281763" y="99068"/>
                  </a:cubicBezTo>
                  <a:cubicBezTo>
                    <a:pt x="281763" y="107746"/>
                    <a:pt x="280072" y="116312"/>
                    <a:pt x="276578" y="124426"/>
                  </a:cubicBezTo>
                  <a:cubicBezTo>
                    <a:pt x="286835" y="136035"/>
                    <a:pt x="293033" y="153504"/>
                    <a:pt x="293033" y="172326"/>
                  </a:cubicBezTo>
                  <a:cubicBezTo>
                    <a:pt x="293033" y="184273"/>
                    <a:pt x="290554" y="196445"/>
                    <a:pt x="286271" y="206814"/>
                  </a:cubicBezTo>
                  <a:cubicBezTo>
                    <a:pt x="297204" y="213914"/>
                    <a:pt x="304304" y="226312"/>
                    <a:pt x="304304" y="239949"/>
                  </a:cubicBezTo>
                  <a:cubicBezTo>
                    <a:pt x="304304" y="255503"/>
                    <a:pt x="295062" y="269365"/>
                    <a:pt x="281538" y="275677"/>
                  </a:cubicBezTo>
                  <a:cubicBezTo>
                    <a:pt x="277367" y="340820"/>
                    <a:pt x="223494" y="392101"/>
                    <a:pt x="157787" y="392101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89C084D7-3971-838C-360A-22A8C469C84C}"/>
                </a:ext>
              </a:extLst>
            </p:cNvPr>
            <p:cNvSpPr/>
            <p:nvPr/>
          </p:nvSpPr>
          <p:spPr>
            <a:xfrm>
              <a:off x="8614685" y="3265667"/>
              <a:ext cx="112366" cy="58719"/>
            </a:xfrm>
            <a:custGeom>
              <a:avLst/>
              <a:gdLst>
                <a:gd name="connsiteX0" fmla="*/ 38658 w 112366"/>
                <a:gd name="connsiteY0" fmla="*/ 58719 h 58719"/>
                <a:gd name="connsiteX1" fmla="*/ 0 w 112366"/>
                <a:gd name="connsiteY1" fmla="*/ 48576 h 58719"/>
                <a:gd name="connsiteX2" fmla="*/ 11045 w 112366"/>
                <a:gd name="connsiteY2" fmla="*/ 28965 h 58719"/>
                <a:gd name="connsiteX3" fmla="*/ 38658 w 112366"/>
                <a:gd name="connsiteY3" fmla="*/ 36178 h 58719"/>
                <a:gd name="connsiteX4" fmla="*/ 91291 w 112366"/>
                <a:gd name="connsiteY4" fmla="*/ 0 h 58719"/>
                <a:gd name="connsiteX5" fmla="*/ 112367 w 112366"/>
                <a:gd name="connsiteY5" fmla="*/ 8115 h 58719"/>
                <a:gd name="connsiteX6" fmla="*/ 38658 w 112366"/>
                <a:gd name="connsiteY6" fmla="*/ 58719 h 5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6" h="58719">
                  <a:moveTo>
                    <a:pt x="38658" y="58719"/>
                  </a:moveTo>
                  <a:cubicBezTo>
                    <a:pt x="25133" y="58719"/>
                    <a:pt x="11721" y="55226"/>
                    <a:pt x="0" y="48576"/>
                  </a:cubicBezTo>
                  <a:lnTo>
                    <a:pt x="11045" y="28965"/>
                  </a:lnTo>
                  <a:cubicBezTo>
                    <a:pt x="19385" y="33699"/>
                    <a:pt x="28965" y="36178"/>
                    <a:pt x="38658" y="36178"/>
                  </a:cubicBezTo>
                  <a:cubicBezTo>
                    <a:pt x="61875" y="36178"/>
                    <a:pt x="82951" y="21640"/>
                    <a:pt x="91291" y="0"/>
                  </a:cubicBezTo>
                  <a:lnTo>
                    <a:pt x="112367" y="8115"/>
                  </a:lnTo>
                  <a:cubicBezTo>
                    <a:pt x="100758" y="38433"/>
                    <a:pt x="71117" y="58719"/>
                    <a:pt x="38658" y="58719"/>
                  </a:cubicBez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65C0D287-9089-372B-12A1-4A32F5989800}"/>
                </a:ext>
              </a:extLst>
            </p:cNvPr>
            <p:cNvSpPr/>
            <p:nvPr/>
          </p:nvSpPr>
          <p:spPr>
            <a:xfrm>
              <a:off x="8450361" y="3279304"/>
              <a:ext cx="99631" cy="162520"/>
            </a:xfrm>
            <a:custGeom>
              <a:avLst/>
              <a:gdLst>
                <a:gd name="connsiteX0" fmla="*/ 28740 w 99631"/>
                <a:gd name="connsiteY0" fmla="*/ 162521 h 162520"/>
                <a:gd name="connsiteX1" fmla="*/ 2705 w 99631"/>
                <a:gd name="connsiteY1" fmla="*/ 77992 h 162520"/>
                <a:gd name="connsiteX2" fmla="*/ 0 w 99631"/>
                <a:gd name="connsiteY2" fmla="*/ 60297 h 162520"/>
                <a:gd name="connsiteX3" fmla="*/ 60297 w 99631"/>
                <a:gd name="connsiteY3" fmla="*/ 0 h 162520"/>
                <a:gd name="connsiteX4" fmla="*/ 99631 w 99631"/>
                <a:gd name="connsiteY4" fmla="*/ 0 h 162520"/>
                <a:gd name="connsiteX5" fmla="*/ 99631 w 99631"/>
                <a:gd name="connsiteY5" fmla="*/ 22541 h 162520"/>
                <a:gd name="connsiteX6" fmla="*/ 60297 w 99631"/>
                <a:gd name="connsiteY6" fmla="*/ 22541 h 162520"/>
                <a:gd name="connsiteX7" fmla="*/ 22541 w 99631"/>
                <a:gd name="connsiteY7" fmla="*/ 60297 h 162520"/>
                <a:gd name="connsiteX8" fmla="*/ 24232 w 99631"/>
                <a:gd name="connsiteY8" fmla="*/ 71342 h 162520"/>
                <a:gd name="connsiteX9" fmla="*/ 50266 w 99631"/>
                <a:gd name="connsiteY9" fmla="*/ 155871 h 162520"/>
                <a:gd name="connsiteX10" fmla="*/ 28740 w 99631"/>
                <a:gd name="connsiteY10" fmla="*/ 162521 h 16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631" h="162520">
                  <a:moveTo>
                    <a:pt x="28740" y="162521"/>
                  </a:moveTo>
                  <a:lnTo>
                    <a:pt x="2705" y="77992"/>
                  </a:lnTo>
                  <a:cubicBezTo>
                    <a:pt x="902" y="72244"/>
                    <a:pt x="0" y="66271"/>
                    <a:pt x="0" y="60297"/>
                  </a:cubicBezTo>
                  <a:cubicBezTo>
                    <a:pt x="0" y="27049"/>
                    <a:pt x="27049" y="0"/>
                    <a:pt x="60297" y="0"/>
                  </a:cubicBezTo>
                  <a:lnTo>
                    <a:pt x="99631" y="0"/>
                  </a:lnTo>
                  <a:lnTo>
                    <a:pt x="99631" y="22541"/>
                  </a:lnTo>
                  <a:lnTo>
                    <a:pt x="60297" y="22541"/>
                  </a:lnTo>
                  <a:cubicBezTo>
                    <a:pt x="39447" y="22541"/>
                    <a:pt x="22541" y="39447"/>
                    <a:pt x="22541" y="60297"/>
                  </a:cubicBezTo>
                  <a:cubicBezTo>
                    <a:pt x="22541" y="64016"/>
                    <a:pt x="23104" y="67736"/>
                    <a:pt x="24232" y="71342"/>
                  </a:cubicBezTo>
                  <a:lnTo>
                    <a:pt x="50266" y="155871"/>
                  </a:lnTo>
                  <a:lnTo>
                    <a:pt x="28740" y="16252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13D44F69-0FC3-26F4-C5B5-66CA264D7F08}"/>
                </a:ext>
              </a:extLst>
            </p:cNvPr>
            <p:cNvSpPr/>
            <p:nvPr/>
          </p:nvSpPr>
          <p:spPr>
            <a:xfrm>
              <a:off x="8756694" y="3279304"/>
              <a:ext cx="99631" cy="162520"/>
            </a:xfrm>
            <a:custGeom>
              <a:avLst/>
              <a:gdLst>
                <a:gd name="connsiteX0" fmla="*/ 70892 w 99631"/>
                <a:gd name="connsiteY0" fmla="*/ 162521 h 162520"/>
                <a:gd name="connsiteX1" fmla="*/ 49365 w 99631"/>
                <a:gd name="connsiteY1" fmla="*/ 155871 h 162520"/>
                <a:gd name="connsiteX2" fmla="*/ 75400 w 99631"/>
                <a:gd name="connsiteY2" fmla="*/ 71342 h 162520"/>
                <a:gd name="connsiteX3" fmla="*/ 77090 w 99631"/>
                <a:gd name="connsiteY3" fmla="*/ 60297 h 162520"/>
                <a:gd name="connsiteX4" fmla="*/ 39334 w 99631"/>
                <a:gd name="connsiteY4" fmla="*/ 22541 h 162520"/>
                <a:gd name="connsiteX5" fmla="*/ 0 w 99631"/>
                <a:gd name="connsiteY5" fmla="*/ 22541 h 162520"/>
                <a:gd name="connsiteX6" fmla="*/ 0 w 99631"/>
                <a:gd name="connsiteY6" fmla="*/ 0 h 162520"/>
                <a:gd name="connsiteX7" fmla="*/ 39334 w 99631"/>
                <a:gd name="connsiteY7" fmla="*/ 0 h 162520"/>
                <a:gd name="connsiteX8" fmla="*/ 99631 w 99631"/>
                <a:gd name="connsiteY8" fmla="*/ 60297 h 162520"/>
                <a:gd name="connsiteX9" fmla="*/ 96927 w 99631"/>
                <a:gd name="connsiteY9" fmla="*/ 77992 h 162520"/>
                <a:gd name="connsiteX10" fmla="*/ 70892 w 99631"/>
                <a:gd name="connsiteY10" fmla="*/ 162521 h 16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631" h="162520">
                  <a:moveTo>
                    <a:pt x="70892" y="162521"/>
                  </a:moveTo>
                  <a:lnTo>
                    <a:pt x="49365" y="155871"/>
                  </a:lnTo>
                  <a:lnTo>
                    <a:pt x="75400" y="71342"/>
                  </a:lnTo>
                  <a:cubicBezTo>
                    <a:pt x="76527" y="67736"/>
                    <a:pt x="77090" y="64016"/>
                    <a:pt x="77090" y="60297"/>
                  </a:cubicBezTo>
                  <a:cubicBezTo>
                    <a:pt x="77090" y="39447"/>
                    <a:pt x="60185" y="22541"/>
                    <a:pt x="39334" y="22541"/>
                  </a:cubicBezTo>
                  <a:lnTo>
                    <a:pt x="0" y="22541"/>
                  </a:lnTo>
                  <a:lnTo>
                    <a:pt x="0" y="0"/>
                  </a:lnTo>
                  <a:lnTo>
                    <a:pt x="39334" y="0"/>
                  </a:lnTo>
                  <a:cubicBezTo>
                    <a:pt x="72582" y="0"/>
                    <a:pt x="99631" y="27049"/>
                    <a:pt x="99631" y="60297"/>
                  </a:cubicBezTo>
                  <a:cubicBezTo>
                    <a:pt x="99631" y="66383"/>
                    <a:pt x="98730" y="72357"/>
                    <a:pt x="96927" y="77992"/>
                  </a:cubicBezTo>
                  <a:lnTo>
                    <a:pt x="70892" y="162521"/>
                  </a:lnTo>
                  <a:close/>
                </a:path>
              </a:pathLst>
            </a:custGeom>
            <a:grpFill/>
            <a:ln w="11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" name="Gráfico 1516">
            <a:extLst>
              <a:ext uri="{FF2B5EF4-FFF2-40B4-BE49-F238E27FC236}">
                <a16:creationId xmlns:a16="http://schemas.microsoft.com/office/drawing/2014/main" id="{C605D6AE-6C21-4C82-C639-CEE232F17CD0}"/>
              </a:ext>
            </a:extLst>
          </p:cNvPr>
          <p:cNvGrpSpPr/>
          <p:nvPr/>
        </p:nvGrpSpPr>
        <p:grpSpPr>
          <a:xfrm>
            <a:off x="3515647" y="1764080"/>
            <a:ext cx="799097" cy="776431"/>
            <a:chOff x="2198103" y="962135"/>
            <a:chExt cx="622939" cy="605270"/>
          </a:xfrm>
          <a:gradFill>
            <a:gsLst>
              <a:gs pos="0">
                <a:srgbClr val="660099"/>
              </a:gs>
              <a:gs pos="100000">
                <a:srgbClr val="00AADC"/>
              </a:gs>
            </a:gsLst>
            <a:lin ang="2700000" scaled="0"/>
          </a:gradFill>
        </p:grpSpPr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EDB92868-E61D-ACC8-1BE9-59EAEAF6C0A1}"/>
                </a:ext>
              </a:extLst>
            </p:cNvPr>
            <p:cNvSpPr/>
            <p:nvPr/>
          </p:nvSpPr>
          <p:spPr>
            <a:xfrm>
              <a:off x="2549209" y="1057767"/>
              <a:ext cx="158591" cy="158579"/>
            </a:xfrm>
            <a:custGeom>
              <a:avLst/>
              <a:gdLst>
                <a:gd name="connsiteX0" fmla="*/ 79272 w 158591"/>
                <a:gd name="connsiteY0" fmla="*/ 158556 h 158579"/>
                <a:gd name="connsiteX1" fmla="*/ 0 w 158591"/>
                <a:gd name="connsiteY1" fmla="*/ 79284 h 158579"/>
                <a:gd name="connsiteX2" fmla="*/ 0 w 158591"/>
                <a:gd name="connsiteY2" fmla="*/ 25501 h 158579"/>
                <a:gd name="connsiteX3" fmla="*/ 12509 w 158591"/>
                <a:gd name="connsiteY3" fmla="*/ 3569 h 158579"/>
                <a:gd name="connsiteX4" fmla="*/ 37669 w 158591"/>
                <a:gd name="connsiteY4" fmla="*/ 3169 h 158579"/>
                <a:gd name="connsiteX5" fmla="*/ 101958 w 158591"/>
                <a:gd name="connsiteY5" fmla="*/ 22675 h 158579"/>
                <a:gd name="connsiteX6" fmla="*/ 135764 w 158591"/>
                <a:gd name="connsiteY6" fmla="*/ 13346 h 158579"/>
                <a:gd name="connsiteX7" fmla="*/ 138944 w 158591"/>
                <a:gd name="connsiteY7" fmla="*/ 12215 h 158579"/>
                <a:gd name="connsiteX8" fmla="*/ 152372 w 158591"/>
                <a:gd name="connsiteY8" fmla="*/ 14052 h 158579"/>
                <a:gd name="connsiteX9" fmla="*/ 158591 w 158591"/>
                <a:gd name="connsiteY9" fmla="*/ 26090 h 158579"/>
                <a:gd name="connsiteX10" fmla="*/ 158591 w 158591"/>
                <a:gd name="connsiteY10" fmla="*/ 79308 h 158579"/>
                <a:gd name="connsiteX11" fmla="*/ 79319 w 158591"/>
                <a:gd name="connsiteY11" fmla="*/ 158580 h 158579"/>
                <a:gd name="connsiteX12" fmla="*/ 25419 w 158591"/>
                <a:gd name="connsiteY12" fmla="*/ 22651 h 158579"/>
                <a:gd name="connsiteX13" fmla="*/ 24029 w 158591"/>
                <a:gd name="connsiteY13" fmla="*/ 23051 h 158579"/>
                <a:gd name="connsiteX14" fmla="*/ 22639 w 158591"/>
                <a:gd name="connsiteY14" fmla="*/ 25501 h 158579"/>
                <a:gd name="connsiteX15" fmla="*/ 22639 w 158591"/>
                <a:gd name="connsiteY15" fmla="*/ 79284 h 158579"/>
                <a:gd name="connsiteX16" fmla="*/ 79272 w 158591"/>
                <a:gd name="connsiteY16" fmla="*/ 135917 h 158579"/>
                <a:gd name="connsiteX17" fmla="*/ 135905 w 158591"/>
                <a:gd name="connsiteY17" fmla="*/ 79284 h 158579"/>
                <a:gd name="connsiteX18" fmla="*/ 135905 w 158591"/>
                <a:gd name="connsiteY18" fmla="*/ 37327 h 158579"/>
                <a:gd name="connsiteX19" fmla="*/ 101935 w 158591"/>
                <a:gd name="connsiteY19" fmla="*/ 45314 h 158579"/>
                <a:gd name="connsiteX20" fmla="*/ 26738 w 158591"/>
                <a:gd name="connsiteY20" fmla="*/ 23028 h 158579"/>
                <a:gd name="connsiteX21" fmla="*/ 25419 w 158591"/>
                <a:gd name="connsiteY21" fmla="*/ 22675 h 15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8591" h="158579">
                  <a:moveTo>
                    <a:pt x="79272" y="158556"/>
                  </a:moveTo>
                  <a:cubicBezTo>
                    <a:pt x="35572" y="158556"/>
                    <a:pt x="0" y="122984"/>
                    <a:pt x="0" y="79284"/>
                  </a:cubicBezTo>
                  <a:lnTo>
                    <a:pt x="0" y="25501"/>
                  </a:lnTo>
                  <a:cubicBezTo>
                    <a:pt x="0" y="16408"/>
                    <a:pt x="4665" y="8210"/>
                    <a:pt x="12509" y="3569"/>
                  </a:cubicBezTo>
                  <a:cubicBezTo>
                    <a:pt x="20307" y="-1048"/>
                    <a:pt x="29707" y="-1190"/>
                    <a:pt x="37669" y="3169"/>
                  </a:cubicBezTo>
                  <a:cubicBezTo>
                    <a:pt x="53877" y="12050"/>
                    <a:pt x="78165" y="22675"/>
                    <a:pt x="101958" y="22675"/>
                  </a:cubicBezTo>
                  <a:cubicBezTo>
                    <a:pt x="110109" y="22675"/>
                    <a:pt x="127424" y="16385"/>
                    <a:pt x="135764" y="13346"/>
                  </a:cubicBezTo>
                  <a:lnTo>
                    <a:pt x="138944" y="12215"/>
                  </a:lnTo>
                  <a:cubicBezTo>
                    <a:pt x="143420" y="10613"/>
                    <a:pt x="148461" y="11296"/>
                    <a:pt x="152372" y="14052"/>
                  </a:cubicBezTo>
                  <a:cubicBezTo>
                    <a:pt x="156259" y="16809"/>
                    <a:pt x="158591" y="21308"/>
                    <a:pt x="158591" y="26090"/>
                  </a:cubicBezTo>
                  <a:lnTo>
                    <a:pt x="158591" y="79308"/>
                  </a:lnTo>
                  <a:cubicBezTo>
                    <a:pt x="158591" y="123007"/>
                    <a:pt x="123019" y="158580"/>
                    <a:pt x="79319" y="158580"/>
                  </a:cubicBezTo>
                  <a:close/>
                  <a:moveTo>
                    <a:pt x="25419" y="22651"/>
                  </a:moveTo>
                  <a:cubicBezTo>
                    <a:pt x="24877" y="22651"/>
                    <a:pt x="24382" y="22839"/>
                    <a:pt x="24029" y="23051"/>
                  </a:cubicBezTo>
                  <a:cubicBezTo>
                    <a:pt x="23393" y="23428"/>
                    <a:pt x="22639" y="24159"/>
                    <a:pt x="22639" y="25501"/>
                  </a:cubicBezTo>
                  <a:lnTo>
                    <a:pt x="22639" y="79284"/>
                  </a:lnTo>
                  <a:cubicBezTo>
                    <a:pt x="22639" y="110498"/>
                    <a:pt x="48034" y="135917"/>
                    <a:pt x="79272" y="135917"/>
                  </a:cubicBezTo>
                  <a:cubicBezTo>
                    <a:pt x="110510" y="135917"/>
                    <a:pt x="135905" y="110522"/>
                    <a:pt x="135905" y="79284"/>
                  </a:cubicBezTo>
                  <a:lnTo>
                    <a:pt x="135905" y="37327"/>
                  </a:lnTo>
                  <a:cubicBezTo>
                    <a:pt x="123773" y="41544"/>
                    <a:pt x="111193" y="45314"/>
                    <a:pt x="101935" y="45314"/>
                  </a:cubicBezTo>
                  <a:cubicBezTo>
                    <a:pt x="73359" y="45314"/>
                    <a:pt x="45278" y="33181"/>
                    <a:pt x="26738" y="23028"/>
                  </a:cubicBezTo>
                  <a:cubicBezTo>
                    <a:pt x="26267" y="22769"/>
                    <a:pt x="25819" y="22675"/>
                    <a:pt x="25419" y="22675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EDDA301C-942D-E484-2725-3A32DD44D473}"/>
                </a:ext>
              </a:extLst>
            </p:cNvPr>
            <p:cNvSpPr/>
            <p:nvPr/>
          </p:nvSpPr>
          <p:spPr>
            <a:xfrm>
              <a:off x="2492528" y="967152"/>
              <a:ext cx="271857" cy="338054"/>
            </a:xfrm>
            <a:custGeom>
              <a:avLst/>
              <a:gdLst>
                <a:gd name="connsiteX0" fmla="*/ 271857 w 271857"/>
                <a:gd name="connsiteY0" fmla="*/ 338031 h 338054"/>
                <a:gd name="connsiteX1" fmla="*/ 249195 w 271857"/>
                <a:gd name="connsiteY1" fmla="*/ 338031 h 338054"/>
                <a:gd name="connsiteX2" fmla="*/ 249195 w 271857"/>
                <a:gd name="connsiteY2" fmla="*/ 135905 h 338054"/>
                <a:gd name="connsiteX3" fmla="*/ 135929 w 271857"/>
                <a:gd name="connsiteY3" fmla="*/ 22639 h 338054"/>
                <a:gd name="connsiteX4" fmla="*/ 22663 w 271857"/>
                <a:gd name="connsiteY4" fmla="*/ 135905 h 338054"/>
                <a:gd name="connsiteX5" fmla="*/ 22663 w 271857"/>
                <a:gd name="connsiteY5" fmla="*/ 337913 h 338054"/>
                <a:gd name="connsiteX6" fmla="*/ 0 w 271857"/>
                <a:gd name="connsiteY6" fmla="*/ 337913 h 338054"/>
                <a:gd name="connsiteX7" fmla="*/ 0 w 271857"/>
                <a:gd name="connsiteY7" fmla="*/ 135905 h 338054"/>
                <a:gd name="connsiteX8" fmla="*/ 135905 w 271857"/>
                <a:gd name="connsiteY8" fmla="*/ 0 h 338054"/>
                <a:gd name="connsiteX9" fmla="*/ 271810 w 271857"/>
                <a:gd name="connsiteY9" fmla="*/ 135905 h 338054"/>
                <a:gd name="connsiteX10" fmla="*/ 271810 w 271857"/>
                <a:gd name="connsiteY10" fmla="*/ 338055 h 33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857" h="338054">
                  <a:moveTo>
                    <a:pt x="271857" y="338031"/>
                  </a:moveTo>
                  <a:lnTo>
                    <a:pt x="249195" y="338031"/>
                  </a:lnTo>
                  <a:lnTo>
                    <a:pt x="249195" y="135905"/>
                  </a:lnTo>
                  <a:cubicBezTo>
                    <a:pt x="249195" y="73453"/>
                    <a:pt x="198380" y="22639"/>
                    <a:pt x="135929" y="22639"/>
                  </a:cubicBezTo>
                  <a:cubicBezTo>
                    <a:pt x="73477" y="22639"/>
                    <a:pt x="22663" y="73453"/>
                    <a:pt x="22663" y="135905"/>
                  </a:cubicBezTo>
                  <a:lnTo>
                    <a:pt x="22663" y="337913"/>
                  </a:lnTo>
                  <a:lnTo>
                    <a:pt x="0" y="337913"/>
                  </a:lnTo>
                  <a:lnTo>
                    <a:pt x="0" y="135905"/>
                  </a:lnTo>
                  <a:cubicBezTo>
                    <a:pt x="0" y="60968"/>
                    <a:pt x="60968" y="0"/>
                    <a:pt x="135905" y="0"/>
                  </a:cubicBezTo>
                  <a:cubicBezTo>
                    <a:pt x="210842" y="0"/>
                    <a:pt x="271810" y="60968"/>
                    <a:pt x="271810" y="135905"/>
                  </a:cubicBezTo>
                  <a:lnTo>
                    <a:pt x="271810" y="338055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E5FAFAD7-6609-FE60-6553-78DE51EA1C62}"/>
                </a:ext>
              </a:extLst>
            </p:cNvPr>
            <p:cNvSpPr/>
            <p:nvPr/>
          </p:nvSpPr>
          <p:spPr>
            <a:xfrm>
              <a:off x="2639223" y="1197925"/>
              <a:ext cx="136493" cy="201325"/>
            </a:xfrm>
            <a:custGeom>
              <a:avLst/>
              <a:gdLst>
                <a:gd name="connsiteX0" fmla="*/ 136494 w 136493"/>
                <a:gd name="connsiteY0" fmla="*/ 201325 h 201325"/>
                <a:gd name="connsiteX1" fmla="*/ 113831 w 136493"/>
                <a:gd name="connsiteY1" fmla="*/ 201325 h 201325"/>
                <a:gd name="connsiteX2" fmla="*/ 113831 w 136493"/>
                <a:gd name="connsiteY2" fmla="*/ 144080 h 201325"/>
                <a:gd name="connsiteX3" fmla="*/ 89685 w 136493"/>
                <a:gd name="connsiteY3" fmla="*/ 98943 h 201325"/>
                <a:gd name="connsiteX4" fmla="*/ 13711 w 136493"/>
                <a:gd name="connsiteY4" fmla="*/ 48294 h 201325"/>
                <a:gd name="connsiteX5" fmla="*/ 0 w 136493"/>
                <a:gd name="connsiteY5" fmla="*/ 7162 h 201325"/>
                <a:gd name="connsiteX6" fmla="*/ 21485 w 136493"/>
                <a:gd name="connsiteY6" fmla="*/ 0 h 201325"/>
                <a:gd name="connsiteX7" fmla="*/ 32745 w 136493"/>
                <a:gd name="connsiteY7" fmla="*/ 33758 h 201325"/>
                <a:gd name="connsiteX8" fmla="*/ 102241 w 136493"/>
                <a:gd name="connsiteY8" fmla="*/ 80097 h 201325"/>
                <a:gd name="connsiteX9" fmla="*/ 136494 w 136493"/>
                <a:gd name="connsiteY9" fmla="*/ 144080 h 201325"/>
                <a:gd name="connsiteX10" fmla="*/ 136494 w 136493"/>
                <a:gd name="connsiteY10" fmla="*/ 201325 h 20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493" h="201325">
                  <a:moveTo>
                    <a:pt x="136494" y="201325"/>
                  </a:moveTo>
                  <a:lnTo>
                    <a:pt x="113831" y="201325"/>
                  </a:lnTo>
                  <a:lnTo>
                    <a:pt x="113831" y="144080"/>
                  </a:lnTo>
                  <a:cubicBezTo>
                    <a:pt x="113831" y="125917"/>
                    <a:pt x="104785" y="109026"/>
                    <a:pt x="89685" y="98943"/>
                  </a:cubicBezTo>
                  <a:lnTo>
                    <a:pt x="13711" y="48294"/>
                  </a:lnTo>
                  <a:lnTo>
                    <a:pt x="0" y="7162"/>
                  </a:lnTo>
                  <a:lnTo>
                    <a:pt x="21485" y="0"/>
                  </a:lnTo>
                  <a:lnTo>
                    <a:pt x="32745" y="33758"/>
                  </a:lnTo>
                  <a:lnTo>
                    <a:pt x="102241" y="80097"/>
                  </a:lnTo>
                  <a:cubicBezTo>
                    <a:pt x="123679" y="94396"/>
                    <a:pt x="136494" y="118331"/>
                    <a:pt x="136494" y="144080"/>
                  </a:cubicBezTo>
                  <a:lnTo>
                    <a:pt x="136494" y="201325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D3387D0D-AA4E-21D5-83DA-645FAC0006A7}"/>
                </a:ext>
              </a:extLst>
            </p:cNvPr>
            <p:cNvSpPr/>
            <p:nvPr/>
          </p:nvSpPr>
          <p:spPr>
            <a:xfrm>
              <a:off x="2311322" y="1075165"/>
              <a:ext cx="158567" cy="209122"/>
            </a:xfrm>
            <a:custGeom>
              <a:avLst/>
              <a:gdLst>
                <a:gd name="connsiteX0" fmla="*/ 84973 w 158567"/>
                <a:gd name="connsiteY0" fmla="*/ 209099 h 209122"/>
                <a:gd name="connsiteX1" fmla="*/ 11355 w 158567"/>
                <a:gd name="connsiteY1" fmla="*/ 135481 h 209122"/>
                <a:gd name="connsiteX2" fmla="*/ 11355 w 158567"/>
                <a:gd name="connsiteY2" fmla="*/ 107164 h 209122"/>
                <a:gd name="connsiteX3" fmla="*/ 34017 w 158567"/>
                <a:gd name="connsiteY3" fmla="*/ 107164 h 209122"/>
                <a:gd name="connsiteX4" fmla="*/ 34017 w 158567"/>
                <a:gd name="connsiteY4" fmla="*/ 135481 h 209122"/>
                <a:gd name="connsiteX5" fmla="*/ 84973 w 158567"/>
                <a:gd name="connsiteY5" fmla="*/ 186437 h 209122"/>
                <a:gd name="connsiteX6" fmla="*/ 135929 w 158567"/>
                <a:gd name="connsiteY6" fmla="*/ 135481 h 209122"/>
                <a:gd name="connsiteX7" fmla="*/ 135929 w 158567"/>
                <a:gd name="connsiteY7" fmla="*/ 99862 h 209122"/>
                <a:gd name="connsiteX8" fmla="*/ 86599 w 158567"/>
                <a:gd name="connsiteY8" fmla="*/ 50532 h 209122"/>
                <a:gd name="connsiteX9" fmla="*/ 79296 w 158567"/>
                <a:gd name="connsiteY9" fmla="*/ 50532 h 209122"/>
                <a:gd name="connsiteX10" fmla="*/ 25890 w 158567"/>
                <a:gd name="connsiteY10" fmla="*/ 33523 h 209122"/>
                <a:gd name="connsiteX11" fmla="*/ 22663 w 158567"/>
                <a:gd name="connsiteY11" fmla="*/ 50532 h 209122"/>
                <a:gd name="connsiteX12" fmla="*/ 56633 w 158567"/>
                <a:gd name="connsiteY12" fmla="*/ 73194 h 209122"/>
                <a:gd name="connsiteX13" fmla="*/ 56633 w 158567"/>
                <a:gd name="connsiteY13" fmla="*/ 95857 h 209122"/>
                <a:gd name="connsiteX14" fmla="*/ 0 w 158567"/>
                <a:gd name="connsiteY14" fmla="*/ 50555 h 209122"/>
                <a:gd name="connsiteX15" fmla="*/ 14135 w 158567"/>
                <a:gd name="connsiteY15" fmla="*/ 9140 h 209122"/>
                <a:gd name="connsiteX16" fmla="*/ 22097 w 158567"/>
                <a:gd name="connsiteY16" fmla="*/ 0 h 209122"/>
                <a:gd name="connsiteX17" fmla="*/ 30672 w 158567"/>
                <a:gd name="connsiteY17" fmla="*/ 8575 h 209122"/>
                <a:gd name="connsiteX18" fmla="*/ 79296 w 158567"/>
                <a:gd name="connsiteY18" fmla="*/ 27916 h 209122"/>
                <a:gd name="connsiteX19" fmla="*/ 86599 w 158567"/>
                <a:gd name="connsiteY19" fmla="*/ 27916 h 209122"/>
                <a:gd name="connsiteX20" fmla="*/ 158568 w 158567"/>
                <a:gd name="connsiteY20" fmla="*/ 99885 h 209122"/>
                <a:gd name="connsiteX21" fmla="*/ 158568 w 158567"/>
                <a:gd name="connsiteY21" fmla="*/ 135505 h 209122"/>
                <a:gd name="connsiteX22" fmla="*/ 84949 w 158567"/>
                <a:gd name="connsiteY22" fmla="*/ 209123 h 20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8567" h="209122">
                  <a:moveTo>
                    <a:pt x="84973" y="209099"/>
                  </a:moveTo>
                  <a:cubicBezTo>
                    <a:pt x="44383" y="209099"/>
                    <a:pt x="11355" y="176071"/>
                    <a:pt x="11355" y="135481"/>
                  </a:cubicBezTo>
                  <a:lnTo>
                    <a:pt x="11355" y="107164"/>
                  </a:lnTo>
                  <a:lnTo>
                    <a:pt x="34017" y="107164"/>
                  </a:lnTo>
                  <a:lnTo>
                    <a:pt x="34017" y="135481"/>
                  </a:lnTo>
                  <a:cubicBezTo>
                    <a:pt x="34017" y="163585"/>
                    <a:pt x="56869" y="186437"/>
                    <a:pt x="84973" y="186437"/>
                  </a:cubicBezTo>
                  <a:cubicBezTo>
                    <a:pt x="113078" y="186437"/>
                    <a:pt x="135929" y="163585"/>
                    <a:pt x="135929" y="135481"/>
                  </a:cubicBezTo>
                  <a:lnTo>
                    <a:pt x="135929" y="99862"/>
                  </a:lnTo>
                  <a:cubicBezTo>
                    <a:pt x="135929" y="72652"/>
                    <a:pt x="113808" y="50532"/>
                    <a:pt x="86599" y="50532"/>
                  </a:cubicBezTo>
                  <a:lnTo>
                    <a:pt x="79296" y="50532"/>
                  </a:lnTo>
                  <a:cubicBezTo>
                    <a:pt x="55691" y="50532"/>
                    <a:pt x="36986" y="41038"/>
                    <a:pt x="25890" y="33523"/>
                  </a:cubicBezTo>
                  <a:cubicBezTo>
                    <a:pt x="24147" y="37905"/>
                    <a:pt x="22663" y="43653"/>
                    <a:pt x="22663" y="50532"/>
                  </a:cubicBezTo>
                  <a:cubicBezTo>
                    <a:pt x="22663" y="61792"/>
                    <a:pt x="34324" y="73194"/>
                    <a:pt x="56633" y="73194"/>
                  </a:cubicBezTo>
                  <a:lnTo>
                    <a:pt x="56633" y="95857"/>
                  </a:lnTo>
                  <a:cubicBezTo>
                    <a:pt x="19459" y="95857"/>
                    <a:pt x="0" y="73053"/>
                    <a:pt x="0" y="50555"/>
                  </a:cubicBezTo>
                  <a:cubicBezTo>
                    <a:pt x="0" y="25584"/>
                    <a:pt x="13546" y="9776"/>
                    <a:pt x="14135" y="9140"/>
                  </a:cubicBezTo>
                  <a:lnTo>
                    <a:pt x="22097" y="0"/>
                  </a:lnTo>
                  <a:lnTo>
                    <a:pt x="30672" y="8575"/>
                  </a:lnTo>
                  <a:cubicBezTo>
                    <a:pt x="30837" y="8740"/>
                    <a:pt x="50673" y="27916"/>
                    <a:pt x="79296" y="27916"/>
                  </a:cubicBezTo>
                  <a:lnTo>
                    <a:pt x="86599" y="27916"/>
                  </a:lnTo>
                  <a:cubicBezTo>
                    <a:pt x="126293" y="27916"/>
                    <a:pt x="158568" y="60190"/>
                    <a:pt x="158568" y="99885"/>
                  </a:cubicBezTo>
                  <a:lnTo>
                    <a:pt x="158568" y="135505"/>
                  </a:lnTo>
                  <a:cubicBezTo>
                    <a:pt x="158568" y="176095"/>
                    <a:pt x="125540" y="209123"/>
                    <a:pt x="84949" y="209123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D8600F42-90C4-ABEA-1C0C-62F837CCC733}"/>
                </a:ext>
              </a:extLst>
            </p:cNvPr>
            <p:cNvSpPr/>
            <p:nvPr/>
          </p:nvSpPr>
          <p:spPr>
            <a:xfrm>
              <a:off x="2277375" y="1266148"/>
              <a:ext cx="101934" cy="133101"/>
            </a:xfrm>
            <a:custGeom>
              <a:avLst/>
              <a:gdLst>
                <a:gd name="connsiteX0" fmla="*/ 22663 w 101934"/>
                <a:gd name="connsiteY0" fmla="*/ 133102 h 133101"/>
                <a:gd name="connsiteX1" fmla="*/ 0 w 101934"/>
                <a:gd name="connsiteY1" fmla="*/ 133102 h 133101"/>
                <a:gd name="connsiteX2" fmla="*/ 0 w 101934"/>
                <a:gd name="connsiteY2" fmla="*/ 114656 h 133101"/>
                <a:gd name="connsiteX3" fmla="*/ 57575 w 101934"/>
                <a:gd name="connsiteY3" fmla="*/ 38399 h 133101"/>
                <a:gd name="connsiteX4" fmla="*/ 79272 w 101934"/>
                <a:gd name="connsiteY4" fmla="*/ 32227 h 133101"/>
                <a:gd name="connsiteX5" fmla="*/ 79272 w 101934"/>
                <a:gd name="connsiteY5" fmla="*/ 0 h 133101"/>
                <a:gd name="connsiteX6" fmla="*/ 101935 w 101934"/>
                <a:gd name="connsiteY6" fmla="*/ 0 h 133101"/>
                <a:gd name="connsiteX7" fmla="*/ 101935 w 101934"/>
                <a:gd name="connsiteY7" fmla="*/ 49330 h 133101"/>
                <a:gd name="connsiteX8" fmla="*/ 63771 w 101934"/>
                <a:gd name="connsiteY8" fmla="*/ 60190 h 133101"/>
                <a:gd name="connsiteX9" fmla="*/ 22639 w 101934"/>
                <a:gd name="connsiteY9" fmla="*/ 114656 h 133101"/>
                <a:gd name="connsiteX10" fmla="*/ 22639 w 101934"/>
                <a:gd name="connsiteY10" fmla="*/ 133102 h 13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34" h="133101">
                  <a:moveTo>
                    <a:pt x="22663" y="133102"/>
                  </a:moveTo>
                  <a:lnTo>
                    <a:pt x="0" y="133102"/>
                  </a:lnTo>
                  <a:lnTo>
                    <a:pt x="0" y="114656"/>
                  </a:lnTo>
                  <a:cubicBezTo>
                    <a:pt x="0" y="79413"/>
                    <a:pt x="23676" y="48058"/>
                    <a:pt x="57575" y="38399"/>
                  </a:cubicBezTo>
                  <a:lnTo>
                    <a:pt x="79272" y="32227"/>
                  </a:lnTo>
                  <a:lnTo>
                    <a:pt x="79272" y="0"/>
                  </a:lnTo>
                  <a:lnTo>
                    <a:pt x="101935" y="0"/>
                  </a:lnTo>
                  <a:lnTo>
                    <a:pt x="101935" y="49330"/>
                  </a:lnTo>
                  <a:lnTo>
                    <a:pt x="63771" y="60190"/>
                  </a:lnTo>
                  <a:cubicBezTo>
                    <a:pt x="39554" y="67093"/>
                    <a:pt x="22639" y="89496"/>
                    <a:pt x="22639" y="114656"/>
                  </a:cubicBezTo>
                  <a:lnTo>
                    <a:pt x="22639" y="133102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2AE264B7-751D-BFE1-5F86-CB1BFCA75F1E}"/>
                </a:ext>
              </a:extLst>
            </p:cNvPr>
            <p:cNvSpPr/>
            <p:nvPr/>
          </p:nvSpPr>
          <p:spPr>
            <a:xfrm>
              <a:off x="2413303" y="1266125"/>
              <a:ext cx="101934" cy="169050"/>
            </a:xfrm>
            <a:custGeom>
              <a:avLst/>
              <a:gdLst>
                <a:gd name="connsiteX0" fmla="*/ 101935 w 101934"/>
                <a:gd name="connsiteY0" fmla="*/ 169051 h 169050"/>
                <a:gd name="connsiteX1" fmla="*/ 79272 w 101934"/>
                <a:gd name="connsiteY1" fmla="*/ 169051 h 169050"/>
                <a:gd name="connsiteX2" fmla="*/ 79272 w 101934"/>
                <a:gd name="connsiteY2" fmla="*/ 114703 h 169050"/>
                <a:gd name="connsiteX3" fmla="*/ 38211 w 101934"/>
                <a:gd name="connsiteY3" fmla="*/ 60261 h 169050"/>
                <a:gd name="connsiteX4" fmla="*/ 0 w 101934"/>
                <a:gd name="connsiteY4" fmla="*/ 49330 h 169050"/>
                <a:gd name="connsiteX5" fmla="*/ 0 w 101934"/>
                <a:gd name="connsiteY5" fmla="*/ 0 h 169050"/>
                <a:gd name="connsiteX6" fmla="*/ 22663 w 101934"/>
                <a:gd name="connsiteY6" fmla="*/ 0 h 169050"/>
                <a:gd name="connsiteX7" fmla="*/ 22663 w 101934"/>
                <a:gd name="connsiteY7" fmla="*/ 32251 h 169050"/>
                <a:gd name="connsiteX8" fmla="*/ 44430 w 101934"/>
                <a:gd name="connsiteY8" fmla="*/ 38470 h 169050"/>
                <a:gd name="connsiteX9" fmla="*/ 101935 w 101934"/>
                <a:gd name="connsiteY9" fmla="*/ 114703 h 169050"/>
                <a:gd name="connsiteX10" fmla="*/ 101935 w 101934"/>
                <a:gd name="connsiteY10" fmla="*/ 169051 h 1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34" h="169050">
                  <a:moveTo>
                    <a:pt x="101935" y="169051"/>
                  </a:moveTo>
                  <a:lnTo>
                    <a:pt x="79272" y="169051"/>
                  </a:lnTo>
                  <a:lnTo>
                    <a:pt x="79272" y="114703"/>
                  </a:lnTo>
                  <a:cubicBezTo>
                    <a:pt x="79272" y="89543"/>
                    <a:pt x="62381" y="67163"/>
                    <a:pt x="38211" y="60261"/>
                  </a:cubicBezTo>
                  <a:lnTo>
                    <a:pt x="0" y="49330"/>
                  </a:lnTo>
                  <a:lnTo>
                    <a:pt x="0" y="0"/>
                  </a:lnTo>
                  <a:lnTo>
                    <a:pt x="22663" y="0"/>
                  </a:lnTo>
                  <a:lnTo>
                    <a:pt x="22663" y="32251"/>
                  </a:lnTo>
                  <a:lnTo>
                    <a:pt x="44430" y="38470"/>
                  </a:lnTo>
                  <a:cubicBezTo>
                    <a:pt x="78283" y="48129"/>
                    <a:pt x="101935" y="79484"/>
                    <a:pt x="101935" y="114703"/>
                  </a:cubicBezTo>
                  <a:lnTo>
                    <a:pt x="101935" y="169051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56B50AC1-EDF5-E4DA-DE78-517AFFFC8F3C}"/>
                </a:ext>
              </a:extLst>
            </p:cNvPr>
            <p:cNvSpPr/>
            <p:nvPr/>
          </p:nvSpPr>
          <p:spPr>
            <a:xfrm>
              <a:off x="2322677" y="1148877"/>
              <a:ext cx="22662" cy="44783"/>
            </a:xfrm>
            <a:custGeom>
              <a:avLst/>
              <a:gdLst>
                <a:gd name="connsiteX0" fmla="*/ 0 w 22662"/>
                <a:gd name="connsiteY0" fmla="*/ 0 h 44783"/>
                <a:gd name="connsiteX1" fmla="*/ 22663 w 22662"/>
                <a:gd name="connsiteY1" fmla="*/ 0 h 44783"/>
                <a:gd name="connsiteX2" fmla="*/ 22663 w 22662"/>
                <a:gd name="connsiteY2" fmla="*/ 44783 h 44783"/>
                <a:gd name="connsiteX3" fmla="*/ 0 w 22662"/>
                <a:gd name="connsiteY3" fmla="*/ 44783 h 4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44783">
                  <a:moveTo>
                    <a:pt x="0" y="0"/>
                  </a:moveTo>
                  <a:lnTo>
                    <a:pt x="22663" y="0"/>
                  </a:lnTo>
                  <a:lnTo>
                    <a:pt x="22663" y="44783"/>
                  </a:lnTo>
                  <a:lnTo>
                    <a:pt x="0" y="4478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B5A28EBD-A3DC-B61D-51DC-59195ABB1AB9}"/>
                </a:ext>
              </a:extLst>
            </p:cNvPr>
            <p:cNvSpPr/>
            <p:nvPr/>
          </p:nvSpPr>
          <p:spPr>
            <a:xfrm>
              <a:off x="2357848" y="1301862"/>
              <a:ext cx="76892" cy="39035"/>
            </a:xfrm>
            <a:custGeom>
              <a:avLst/>
              <a:gdLst>
                <a:gd name="connsiteX0" fmla="*/ 38446 w 76892"/>
                <a:gd name="connsiteY0" fmla="*/ 39035 h 39035"/>
                <a:gd name="connsiteX1" fmla="*/ 0 w 76892"/>
                <a:gd name="connsiteY1" fmla="*/ 10130 h 39035"/>
                <a:gd name="connsiteX2" fmla="*/ 20260 w 76892"/>
                <a:gd name="connsiteY2" fmla="*/ 0 h 39035"/>
                <a:gd name="connsiteX3" fmla="*/ 38446 w 76892"/>
                <a:gd name="connsiteY3" fmla="*/ 16396 h 39035"/>
                <a:gd name="connsiteX4" fmla="*/ 56633 w 76892"/>
                <a:gd name="connsiteY4" fmla="*/ 0 h 39035"/>
                <a:gd name="connsiteX5" fmla="*/ 76893 w 76892"/>
                <a:gd name="connsiteY5" fmla="*/ 10130 h 39035"/>
                <a:gd name="connsiteX6" fmla="*/ 38446 w 76892"/>
                <a:gd name="connsiteY6" fmla="*/ 39035 h 3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892" h="39035">
                  <a:moveTo>
                    <a:pt x="38446" y="39035"/>
                  </a:moveTo>
                  <a:cubicBezTo>
                    <a:pt x="15124" y="39035"/>
                    <a:pt x="1484" y="13098"/>
                    <a:pt x="0" y="10130"/>
                  </a:cubicBezTo>
                  <a:lnTo>
                    <a:pt x="20260" y="0"/>
                  </a:lnTo>
                  <a:cubicBezTo>
                    <a:pt x="22969" y="5324"/>
                    <a:pt x="31002" y="16396"/>
                    <a:pt x="38446" y="16396"/>
                  </a:cubicBezTo>
                  <a:cubicBezTo>
                    <a:pt x="45891" y="16396"/>
                    <a:pt x="54065" y="5136"/>
                    <a:pt x="56633" y="0"/>
                  </a:cubicBezTo>
                  <a:lnTo>
                    <a:pt x="76893" y="10130"/>
                  </a:lnTo>
                  <a:cubicBezTo>
                    <a:pt x="75409" y="13098"/>
                    <a:pt x="61769" y="39035"/>
                    <a:pt x="38446" y="39035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5CF0C70D-BE88-9E19-745C-5CD327258B0C}"/>
                </a:ext>
              </a:extLst>
            </p:cNvPr>
            <p:cNvSpPr/>
            <p:nvPr/>
          </p:nvSpPr>
          <p:spPr>
            <a:xfrm>
              <a:off x="2322677" y="1363560"/>
              <a:ext cx="22662" cy="34818"/>
            </a:xfrm>
            <a:custGeom>
              <a:avLst/>
              <a:gdLst>
                <a:gd name="connsiteX0" fmla="*/ 0 w 22662"/>
                <a:gd name="connsiteY0" fmla="*/ 0 h 34818"/>
                <a:gd name="connsiteX1" fmla="*/ 22663 w 22662"/>
                <a:gd name="connsiteY1" fmla="*/ 0 h 34818"/>
                <a:gd name="connsiteX2" fmla="*/ 22663 w 22662"/>
                <a:gd name="connsiteY2" fmla="*/ 34818 h 34818"/>
                <a:gd name="connsiteX3" fmla="*/ 0 w 22662"/>
                <a:gd name="connsiteY3" fmla="*/ 34818 h 3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34818">
                  <a:moveTo>
                    <a:pt x="0" y="0"/>
                  </a:moveTo>
                  <a:lnTo>
                    <a:pt x="22663" y="0"/>
                  </a:lnTo>
                  <a:lnTo>
                    <a:pt x="22663" y="34818"/>
                  </a:lnTo>
                  <a:lnTo>
                    <a:pt x="0" y="34818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09FEA8EB-39C0-49F8-AA31-CAC12A6C4752}"/>
                </a:ext>
              </a:extLst>
            </p:cNvPr>
            <p:cNvSpPr/>
            <p:nvPr/>
          </p:nvSpPr>
          <p:spPr>
            <a:xfrm>
              <a:off x="2447274" y="1363560"/>
              <a:ext cx="22662" cy="58164"/>
            </a:xfrm>
            <a:custGeom>
              <a:avLst/>
              <a:gdLst>
                <a:gd name="connsiteX0" fmla="*/ 0 w 22662"/>
                <a:gd name="connsiteY0" fmla="*/ 0 h 58164"/>
                <a:gd name="connsiteX1" fmla="*/ 22663 w 22662"/>
                <a:gd name="connsiteY1" fmla="*/ 0 h 58164"/>
                <a:gd name="connsiteX2" fmla="*/ 22663 w 22662"/>
                <a:gd name="connsiteY2" fmla="*/ 58164 h 58164"/>
                <a:gd name="connsiteX3" fmla="*/ 0 w 22662"/>
                <a:gd name="connsiteY3" fmla="*/ 58164 h 5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58164">
                  <a:moveTo>
                    <a:pt x="0" y="0"/>
                  </a:moveTo>
                  <a:lnTo>
                    <a:pt x="22663" y="0"/>
                  </a:lnTo>
                  <a:lnTo>
                    <a:pt x="22663" y="58164"/>
                  </a:lnTo>
                  <a:lnTo>
                    <a:pt x="0" y="58164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B49CB014-12AD-8FC7-1615-4AE2B497DF27}"/>
                </a:ext>
              </a:extLst>
            </p:cNvPr>
            <p:cNvSpPr/>
            <p:nvPr/>
          </p:nvSpPr>
          <p:spPr>
            <a:xfrm>
              <a:off x="2696445" y="1340897"/>
              <a:ext cx="22662" cy="58446"/>
            </a:xfrm>
            <a:custGeom>
              <a:avLst/>
              <a:gdLst>
                <a:gd name="connsiteX0" fmla="*/ 0 w 22662"/>
                <a:gd name="connsiteY0" fmla="*/ 0 h 58446"/>
                <a:gd name="connsiteX1" fmla="*/ 22663 w 22662"/>
                <a:gd name="connsiteY1" fmla="*/ 0 h 58446"/>
                <a:gd name="connsiteX2" fmla="*/ 22663 w 22662"/>
                <a:gd name="connsiteY2" fmla="*/ 58447 h 58446"/>
                <a:gd name="connsiteX3" fmla="*/ 0 w 22662"/>
                <a:gd name="connsiteY3" fmla="*/ 58447 h 5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58446">
                  <a:moveTo>
                    <a:pt x="0" y="0"/>
                  </a:moveTo>
                  <a:lnTo>
                    <a:pt x="22663" y="0"/>
                  </a:lnTo>
                  <a:lnTo>
                    <a:pt x="22663" y="58447"/>
                  </a:lnTo>
                  <a:lnTo>
                    <a:pt x="0" y="58447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C2448C44-FFA3-EC70-CFC6-E8574779FCBD}"/>
                </a:ext>
              </a:extLst>
            </p:cNvPr>
            <p:cNvSpPr/>
            <p:nvPr/>
          </p:nvSpPr>
          <p:spPr>
            <a:xfrm>
              <a:off x="2537877" y="1340897"/>
              <a:ext cx="22662" cy="94278"/>
            </a:xfrm>
            <a:custGeom>
              <a:avLst/>
              <a:gdLst>
                <a:gd name="connsiteX0" fmla="*/ 0 w 22662"/>
                <a:gd name="connsiteY0" fmla="*/ 0 h 94278"/>
                <a:gd name="connsiteX1" fmla="*/ 22663 w 22662"/>
                <a:gd name="connsiteY1" fmla="*/ 0 h 94278"/>
                <a:gd name="connsiteX2" fmla="*/ 22663 w 22662"/>
                <a:gd name="connsiteY2" fmla="*/ 94278 h 94278"/>
                <a:gd name="connsiteX3" fmla="*/ 0 w 22662"/>
                <a:gd name="connsiteY3" fmla="*/ 94278 h 9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94278">
                  <a:moveTo>
                    <a:pt x="0" y="0"/>
                  </a:moveTo>
                  <a:lnTo>
                    <a:pt x="22663" y="0"/>
                  </a:lnTo>
                  <a:lnTo>
                    <a:pt x="22663" y="94278"/>
                  </a:lnTo>
                  <a:lnTo>
                    <a:pt x="0" y="94278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D1AD87C9-1DBE-99CA-B680-E11DE57484F1}"/>
                </a:ext>
              </a:extLst>
            </p:cNvPr>
            <p:cNvSpPr/>
            <p:nvPr/>
          </p:nvSpPr>
          <p:spPr>
            <a:xfrm>
              <a:off x="2243405" y="967152"/>
              <a:ext cx="22662" cy="45301"/>
            </a:xfrm>
            <a:custGeom>
              <a:avLst/>
              <a:gdLst>
                <a:gd name="connsiteX0" fmla="*/ 0 w 22662"/>
                <a:gd name="connsiteY0" fmla="*/ 0 h 45301"/>
                <a:gd name="connsiteX1" fmla="*/ 22663 w 22662"/>
                <a:gd name="connsiteY1" fmla="*/ 0 h 45301"/>
                <a:gd name="connsiteX2" fmla="*/ 22663 w 22662"/>
                <a:gd name="connsiteY2" fmla="*/ 45302 h 45301"/>
                <a:gd name="connsiteX3" fmla="*/ 0 w 22662"/>
                <a:gd name="connsiteY3" fmla="*/ 45302 h 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45301">
                  <a:moveTo>
                    <a:pt x="0" y="0"/>
                  </a:moveTo>
                  <a:lnTo>
                    <a:pt x="22663" y="0"/>
                  </a:lnTo>
                  <a:lnTo>
                    <a:pt x="22663" y="45302"/>
                  </a:lnTo>
                  <a:lnTo>
                    <a:pt x="0" y="45302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ADF133D2-02D4-5F6F-0AED-5125C1025E5D}"/>
                </a:ext>
              </a:extLst>
            </p:cNvPr>
            <p:cNvSpPr/>
            <p:nvPr/>
          </p:nvSpPr>
          <p:spPr>
            <a:xfrm>
              <a:off x="2243405" y="1057756"/>
              <a:ext cx="22662" cy="45301"/>
            </a:xfrm>
            <a:custGeom>
              <a:avLst/>
              <a:gdLst>
                <a:gd name="connsiteX0" fmla="*/ 0 w 22662"/>
                <a:gd name="connsiteY0" fmla="*/ 0 h 45301"/>
                <a:gd name="connsiteX1" fmla="*/ 22663 w 22662"/>
                <a:gd name="connsiteY1" fmla="*/ 0 h 45301"/>
                <a:gd name="connsiteX2" fmla="*/ 22663 w 22662"/>
                <a:gd name="connsiteY2" fmla="*/ 45302 h 45301"/>
                <a:gd name="connsiteX3" fmla="*/ 0 w 22662"/>
                <a:gd name="connsiteY3" fmla="*/ 45302 h 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45301">
                  <a:moveTo>
                    <a:pt x="0" y="0"/>
                  </a:moveTo>
                  <a:lnTo>
                    <a:pt x="22663" y="0"/>
                  </a:lnTo>
                  <a:lnTo>
                    <a:pt x="22663" y="45302"/>
                  </a:lnTo>
                  <a:lnTo>
                    <a:pt x="0" y="45302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697C5816-8027-C492-030C-DDB3A484BF56}"/>
                </a:ext>
              </a:extLst>
            </p:cNvPr>
            <p:cNvSpPr/>
            <p:nvPr/>
          </p:nvSpPr>
          <p:spPr>
            <a:xfrm>
              <a:off x="2277375" y="1023762"/>
              <a:ext cx="33970" cy="22662"/>
            </a:xfrm>
            <a:custGeom>
              <a:avLst/>
              <a:gdLst>
                <a:gd name="connsiteX0" fmla="*/ 0 w 33970"/>
                <a:gd name="connsiteY0" fmla="*/ 0 h 22662"/>
                <a:gd name="connsiteX1" fmla="*/ 33970 w 33970"/>
                <a:gd name="connsiteY1" fmla="*/ 0 h 22662"/>
                <a:gd name="connsiteX2" fmla="*/ 33970 w 33970"/>
                <a:gd name="connsiteY2" fmla="*/ 22663 h 22662"/>
                <a:gd name="connsiteX3" fmla="*/ 0 w 33970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70" h="22662">
                  <a:moveTo>
                    <a:pt x="0" y="0"/>
                  </a:moveTo>
                  <a:lnTo>
                    <a:pt x="33970" y="0"/>
                  </a:lnTo>
                  <a:lnTo>
                    <a:pt x="33970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8CB39D37-0430-91F5-74E5-57F4C2827E72}"/>
                </a:ext>
              </a:extLst>
            </p:cNvPr>
            <p:cNvSpPr/>
            <p:nvPr/>
          </p:nvSpPr>
          <p:spPr>
            <a:xfrm>
              <a:off x="2198103" y="1023762"/>
              <a:ext cx="33970" cy="22662"/>
            </a:xfrm>
            <a:custGeom>
              <a:avLst/>
              <a:gdLst>
                <a:gd name="connsiteX0" fmla="*/ 0 w 33970"/>
                <a:gd name="connsiteY0" fmla="*/ 0 h 22662"/>
                <a:gd name="connsiteX1" fmla="*/ 33970 w 33970"/>
                <a:gd name="connsiteY1" fmla="*/ 0 h 22662"/>
                <a:gd name="connsiteX2" fmla="*/ 33970 w 33970"/>
                <a:gd name="connsiteY2" fmla="*/ 22663 h 22662"/>
                <a:gd name="connsiteX3" fmla="*/ 0 w 33970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70" h="22662">
                  <a:moveTo>
                    <a:pt x="0" y="0"/>
                  </a:moveTo>
                  <a:lnTo>
                    <a:pt x="33970" y="0"/>
                  </a:lnTo>
                  <a:lnTo>
                    <a:pt x="33970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03672800-AC64-2B79-06F1-54DF04DC9408}"/>
                </a:ext>
              </a:extLst>
            </p:cNvPr>
            <p:cNvSpPr/>
            <p:nvPr/>
          </p:nvSpPr>
          <p:spPr>
            <a:xfrm>
              <a:off x="2787048" y="1159690"/>
              <a:ext cx="22662" cy="22662"/>
            </a:xfrm>
            <a:custGeom>
              <a:avLst/>
              <a:gdLst>
                <a:gd name="connsiteX0" fmla="*/ 0 w 22662"/>
                <a:gd name="connsiteY0" fmla="*/ 0 h 22662"/>
                <a:gd name="connsiteX1" fmla="*/ 22663 w 22662"/>
                <a:gd name="connsiteY1" fmla="*/ 0 h 22662"/>
                <a:gd name="connsiteX2" fmla="*/ 22663 w 22662"/>
                <a:gd name="connsiteY2" fmla="*/ 22663 h 22662"/>
                <a:gd name="connsiteX3" fmla="*/ 0 w 22662"/>
                <a:gd name="connsiteY3" fmla="*/ 22663 h 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2" h="22662">
                  <a:moveTo>
                    <a:pt x="0" y="0"/>
                  </a:moveTo>
                  <a:lnTo>
                    <a:pt x="22663" y="0"/>
                  </a:lnTo>
                  <a:lnTo>
                    <a:pt x="22663" y="22663"/>
                  </a:lnTo>
                  <a:lnTo>
                    <a:pt x="0" y="22663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4C5D1A5A-4732-1634-95F5-819620F07A65}"/>
                </a:ext>
              </a:extLst>
            </p:cNvPr>
            <p:cNvSpPr/>
            <p:nvPr/>
          </p:nvSpPr>
          <p:spPr>
            <a:xfrm>
              <a:off x="2728036" y="962135"/>
              <a:ext cx="81674" cy="174916"/>
            </a:xfrm>
            <a:custGeom>
              <a:avLst/>
              <a:gdLst>
                <a:gd name="connsiteX0" fmla="*/ 81675 w 81674"/>
                <a:gd name="connsiteY0" fmla="*/ 174893 h 174916"/>
                <a:gd name="connsiteX1" fmla="*/ 59012 w 81674"/>
                <a:gd name="connsiteY1" fmla="*/ 174893 h 174916"/>
                <a:gd name="connsiteX2" fmla="*/ 59012 w 81674"/>
                <a:gd name="connsiteY2" fmla="*/ 140923 h 174916"/>
                <a:gd name="connsiteX3" fmla="*/ 0 w 81674"/>
                <a:gd name="connsiteY3" fmla="*/ 17598 h 174916"/>
                <a:gd name="connsiteX4" fmla="*/ 14252 w 81674"/>
                <a:gd name="connsiteY4" fmla="*/ 0 h 174916"/>
                <a:gd name="connsiteX5" fmla="*/ 81675 w 81674"/>
                <a:gd name="connsiteY5" fmla="*/ 140946 h 174916"/>
                <a:gd name="connsiteX6" fmla="*/ 81675 w 81674"/>
                <a:gd name="connsiteY6" fmla="*/ 174917 h 17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74" h="174916">
                  <a:moveTo>
                    <a:pt x="81675" y="174893"/>
                  </a:moveTo>
                  <a:lnTo>
                    <a:pt x="59012" y="174893"/>
                  </a:lnTo>
                  <a:lnTo>
                    <a:pt x="59012" y="140923"/>
                  </a:lnTo>
                  <a:cubicBezTo>
                    <a:pt x="59012" y="92865"/>
                    <a:pt x="37504" y="47917"/>
                    <a:pt x="0" y="17598"/>
                  </a:cubicBezTo>
                  <a:lnTo>
                    <a:pt x="14252" y="0"/>
                  </a:lnTo>
                  <a:cubicBezTo>
                    <a:pt x="57104" y="34654"/>
                    <a:pt x="81675" y="86033"/>
                    <a:pt x="81675" y="140946"/>
                  </a:cubicBezTo>
                  <a:lnTo>
                    <a:pt x="81675" y="174917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DA4EE038-D8CF-C942-A3F4-A2DF8822B7BE}"/>
                </a:ext>
              </a:extLst>
            </p:cNvPr>
            <p:cNvSpPr/>
            <p:nvPr/>
          </p:nvSpPr>
          <p:spPr>
            <a:xfrm>
              <a:off x="2584380" y="1233921"/>
              <a:ext cx="88200" cy="73029"/>
            </a:xfrm>
            <a:custGeom>
              <a:avLst/>
              <a:gdLst>
                <a:gd name="connsiteX0" fmla="*/ 44100 w 88200"/>
                <a:gd name="connsiteY0" fmla="*/ 73006 h 73029"/>
                <a:gd name="connsiteX1" fmla="*/ 25772 w 88200"/>
                <a:gd name="connsiteY1" fmla="*/ 61674 h 73029"/>
                <a:gd name="connsiteX2" fmla="*/ 0 w 88200"/>
                <a:gd name="connsiteY2" fmla="*/ 10130 h 73029"/>
                <a:gd name="connsiteX3" fmla="*/ 20260 w 88200"/>
                <a:gd name="connsiteY3" fmla="*/ 0 h 73029"/>
                <a:gd name="connsiteX4" fmla="*/ 44100 w 88200"/>
                <a:gd name="connsiteY4" fmla="*/ 47681 h 73029"/>
                <a:gd name="connsiteX5" fmla="*/ 67941 w 88200"/>
                <a:gd name="connsiteY5" fmla="*/ 0 h 73029"/>
                <a:gd name="connsiteX6" fmla="*/ 88200 w 88200"/>
                <a:gd name="connsiteY6" fmla="*/ 10130 h 73029"/>
                <a:gd name="connsiteX7" fmla="*/ 62428 w 88200"/>
                <a:gd name="connsiteY7" fmla="*/ 61698 h 73029"/>
                <a:gd name="connsiteX8" fmla="*/ 44100 w 88200"/>
                <a:gd name="connsiteY8" fmla="*/ 73029 h 7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200" h="73029">
                  <a:moveTo>
                    <a:pt x="44100" y="73006"/>
                  </a:moveTo>
                  <a:cubicBezTo>
                    <a:pt x="36279" y="73006"/>
                    <a:pt x="29259" y="68671"/>
                    <a:pt x="25772" y="61674"/>
                  </a:cubicBezTo>
                  <a:lnTo>
                    <a:pt x="0" y="10130"/>
                  </a:lnTo>
                  <a:lnTo>
                    <a:pt x="20260" y="0"/>
                  </a:lnTo>
                  <a:lnTo>
                    <a:pt x="44100" y="47681"/>
                  </a:lnTo>
                  <a:lnTo>
                    <a:pt x="67941" y="0"/>
                  </a:lnTo>
                  <a:lnTo>
                    <a:pt x="88200" y="10130"/>
                  </a:lnTo>
                  <a:lnTo>
                    <a:pt x="62428" y="61698"/>
                  </a:lnTo>
                  <a:cubicBezTo>
                    <a:pt x="58942" y="68695"/>
                    <a:pt x="51922" y="73029"/>
                    <a:pt x="44100" y="73029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12376FBD-8878-5A84-7FBB-BB2699DF066F}"/>
                </a:ext>
              </a:extLst>
            </p:cNvPr>
            <p:cNvSpPr/>
            <p:nvPr/>
          </p:nvSpPr>
          <p:spPr>
            <a:xfrm>
              <a:off x="2481244" y="1197925"/>
              <a:ext cx="136352" cy="145328"/>
            </a:xfrm>
            <a:custGeom>
              <a:avLst/>
              <a:gdLst>
                <a:gd name="connsiteX0" fmla="*/ 22663 w 136352"/>
                <a:gd name="connsiteY0" fmla="*/ 145328 h 145328"/>
                <a:gd name="connsiteX1" fmla="*/ 0 w 136352"/>
                <a:gd name="connsiteY1" fmla="*/ 145328 h 145328"/>
                <a:gd name="connsiteX2" fmla="*/ 34088 w 136352"/>
                <a:gd name="connsiteY2" fmla="*/ 80049 h 145328"/>
                <a:gd name="connsiteX3" fmla="*/ 103725 w 136352"/>
                <a:gd name="connsiteY3" fmla="*/ 33758 h 145328"/>
                <a:gd name="connsiteX4" fmla="*/ 114821 w 136352"/>
                <a:gd name="connsiteY4" fmla="*/ 0 h 145328"/>
                <a:gd name="connsiteX5" fmla="*/ 136353 w 136352"/>
                <a:gd name="connsiteY5" fmla="*/ 7067 h 145328"/>
                <a:gd name="connsiteX6" fmla="*/ 122807 w 136352"/>
                <a:gd name="connsiteY6" fmla="*/ 48294 h 145328"/>
                <a:gd name="connsiteX7" fmla="*/ 46644 w 136352"/>
                <a:gd name="connsiteY7" fmla="*/ 98896 h 145328"/>
                <a:gd name="connsiteX8" fmla="*/ 22663 w 136352"/>
                <a:gd name="connsiteY8" fmla="*/ 145305 h 14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52" h="145328">
                  <a:moveTo>
                    <a:pt x="22663" y="145328"/>
                  </a:moveTo>
                  <a:lnTo>
                    <a:pt x="0" y="145328"/>
                  </a:lnTo>
                  <a:cubicBezTo>
                    <a:pt x="0" y="118684"/>
                    <a:pt x="12745" y="94255"/>
                    <a:pt x="34088" y="80049"/>
                  </a:cubicBezTo>
                  <a:lnTo>
                    <a:pt x="103725" y="33758"/>
                  </a:lnTo>
                  <a:lnTo>
                    <a:pt x="114821" y="0"/>
                  </a:lnTo>
                  <a:lnTo>
                    <a:pt x="136353" y="7067"/>
                  </a:lnTo>
                  <a:lnTo>
                    <a:pt x="122807" y="48294"/>
                  </a:lnTo>
                  <a:lnTo>
                    <a:pt x="46644" y="98896"/>
                  </a:lnTo>
                  <a:cubicBezTo>
                    <a:pt x="31403" y="109049"/>
                    <a:pt x="22663" y="125964"/>
                    <a:pt x="22663" y="145305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2E6992F8-B589-5F8A-4223-647A92BEA143}"/>
                </a:ext>
              </a:extLst>
            </p:cNvPr>
            <p:cNvSpPr/>
            <p:nvPr/>
          </p:nvSpPr>
          <p:spPr>
            <a:xfrm>
              <a:off x="2591919" y="1442832"/>
              <a:ext cx="223987" cy="48222"/>
            </a:xfrm>
            <a:custGeom>
              <a:avLst/>
              <a:gdLst>
                <a:gd name="connsiteX0" fmla="*/ 7539 w 223987"/>
                <a:gd name="connsiteY0" fmla="*/ 48199 h 48222"/>
                <a:gd name="connsiteX1" fmla="*/ 0 w 223987"/>
                <a:gd name="connsiteY1" fmla="*/ 26832 h 48222"/>
                <a:gd name="connsiteX2" fmla="*/ 138496 w 223987"/>
                <a:gd name="connsiteY2" fmla="*/ 0 h 48222"/>
                <a:gd name="connsiteX3" fmla="*/ 223988 w 223987"/>
                <a:gd name="connsiteY3" fmla="*/ 21273 h 48222"/>
                <a:gd name="connsiteX4" fmla="*/ 211573 w 223987"/>
                <a:gd name="connsiteY4" fmla="*/ 40237 h 48222"/>
                <a:gd name="connsiteX5" fmla="*/ 217768 w 223987"/>
                <a:gd name="connsiteY5" fmla="*/ 30767 h 48222"/>
                <a:gd name="connsiteX6" fmla="*/ 211596 w 223987"/>
                <a:gd name="connsiteY6" fmla="*/ 40260 h 48222"/>
                <a:gd name="connsiteX7" fmla="*/ 138496 w 223987"/>
                <a:gd name="connsiteY7" fmla="*/ 22663 h 48222"/>
                <a:gd name="connsiteX8" fmla="*/ 7539 w 223987"/>
                <a:gd name="connsiteY8" fmla="*/ 48223 h 4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87" h="48222">
                  <a:moveTo>
                    <a:pt x="7539" y="48199"/>
                  </a:moveTo>
                  <a:lnTo>
                    <a:pt x="0" y="26832"/>
                  </a:lnTo>
                  <a:cubicBezTo>
                    <a:pt x="38517" y="13263"/>
                    <a:pt x="80921" y="0"/>
                    <a:pt x="138496" y="0"/>
                  </a:cubicBezTo>
                  <a:cubicBezTo>
                    <a:pt x="190913" y="0"/>
                    <a:pt x="222645" y="20401"/>
                    <a:pt x="223988" y="21273"/>
                  </a:cubicBezTo>
                  <a:lnTo>
                    <a:pt x="211573" y="40237"/>
                  </a:lnTo>
                  <a:lnTo>
                    <a:pt x="217768" y="30767"/>
                  </a:lnTo>
                  <a:lnTo>
                    <a:pt x="211596" y="40260"/>
                  </a:lnTo>
                  <a:cubicBezTo>
                    <a:pt x="211337" y="40072"/>
                    <a:pt x="183751" y="22663"/>
                    <a:pt x="138496" y="22663"/>
                  </a:cubicBezTo>
                  <a:cubicBezTo>
                    <a:pt x="84455" y="22663"/>
                    <a:pt x="45702" y="34748"/>
                    <a:pt x="7539" y="48223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1B0909D-AC21-EA10-E5A0-EB6B8AC87227}"/>
                </a:ext>
              </a:extLst>
            </p:cNvPr>
            <p:cNvSpPr/>
            <p:nvPr/>
          </p:nvSpPr>
          <p:spPr>
            <a:xfrm>
              <a:off x="2232073" y="1386152"/>
              <a:ext cx="588968" cy="181253"/>
            </a:xfrm>
            <a:custGeom>
              <a:avLst/>
              <a:gdLst>
                <a:gd name="connsiteX0" fmla="*/ 328467 w 588968"/>
                <a:gd name="connsiteY0" fmla="*/ 181254 h 181253"/>
                <a:gd name="connsiteX1" fmla="*/ 260502 w 588968"/>
                <a:gd name="connsiteY1" fmla="*/ 181254 h 181253"/>
                <a:gd name="connsiteX2" fmla="*/ 237840 w 588968"/>
                <a:gd name="connsiteY2" fmla="*/ 158591 h 181253"/>
                <a:gd name="connsiteX3" fmla="*/ 237840 w 588968"/>
                <a:gd name="connsiteY3" fmla="*/ 147260 h 181253"/>
                <a:gd name="connsiteX4" fmla="*/ 203869 w 588968"/>
                <a:gd name="connsiteY4" fmla="*/ 147260 h 181253"/>
                <a:gd name="connsiteX5" fmla="*/ 29612 w 588968"/>
                <a:gd name="connsiteY5" fmla="*/ 180099 h 181253"/>
                <a:gd name="connsiteX6" fmla="*/ 9376 w 588968"/>
                <a:gd name="connsiteY6" fmla="*/ 176919 h 181253"/>
                <a:gd name="connsiteX7" fmla="*/ 0 w 588968"/>
                <a:gd name="connsiteY7" fmla="*/ 158544 h 181253"/>
                <a:gd name="connsiteX8" fmla="*/ 0 w 588968"/>
                <a:gd name="connsiteY8" fmla="*/ 39648 h 181253"/>
                <a:gd name="connsiteX9" fmla="*/ 25466 w 588968"/>
                <a:gd name="connsiteY9" fmla="*/ 6761 h 181253"/>
                <a:gd name="connsiteX10" fmla="*/ 79296 w 588968"/>
                <a:gd name="connsiteY10" fmla="*/ 0 h 181253"/>
                <a:gd name="connsiteX11" fmla="*/ 294496 w 588968"/>
                <a:gd name="connsiteY11" fmla="*/ 44595 h 181253"/>
                <a:gd name="connsiteX12" fmla="*/ 509697 w 588968"/>
                <a:gd name="connsiteY12" fmla="*/ 0 h 181253"/>
                <a:gd name="connsiteX13" fmla="*/ 563527 w 588968"/>
                <a:gd name="connsiteY13" fmla="*/ 6761 h 181253"/>
                <a:gd name="connsiteX14" fmla="*/ 588969 w 588968"/>
                <a:gd name="connsiteY14" fmla="*/ 39648 h 181253"/>
                <a:gd name="connsiteX15" fmla="*/ 588969 w 588968"/>
                <a:gd name="connsiteY15" fmla="*/ 158544 h 181253"/>
                <a:gd name="connsiteX16" fmla="*/ 579593 w 588968"/>
                <a:gd name="connsiteY16" fmla="*/ 176919 h 181253"/>
                <a:gd name="connsiteX17" fmla="*/ 559333 w 588968"/>
                <a:gd name="connsiteY17" fmla="*/ 180099 h 181253"/>
                <a:gd name="connsiteX18" fmla="*/ 385076 w 588968"/>
                <a:gd name="connsiteY18" fmla="*/ 147260 h 181253"/>
                <a:gd name="connsiteX19" fmla="*/ 351106 w 588968"/>
                <a:gd name="connsiteY19" fmla="*/ 147260 h 181253"/>
                <a:gd name="connsiteX20" fmla="*/ 351106 w 588968"/>
                <a:gd name="connsiteY20" fmla="*/ 158591 h 181253"/>
                <a:gd name="connsiteX21" fmla="*/ 328443 w 588968"/>
                <a:gd name="connsiteY21" fmla="*/ 181254 h 181253"/>
                <a:gd name="connsiteX22" fmla="*/ 203893 w 588968"/>
                <a:gd name="connsiteY22" fmla="*/ 124621 h 181253"/>
                <a:gd name="connsiteX23" fmla="*/ 260526 w 588968"/>
                <a:gd name="connsiteY23" fmla="*/ 124621 h 181253"/>
                <a:gd name="connsiteX24" fmla="*/ 260526 w 588968"/>
                <a:gd name="connsiteY24" fmla="*/ 158591 h 181253"/>
                <a:gd name="connsiteX25" fmla="*/ 328490 w 588968"/>
                <a:gd name="connsiteY25" fmla="*/ 158591 h 181253"/>
                <a:gd name="connsiteX26" fmla="*/ 328490 w 588968"/>
                <a:gd name="connsiteY26" fmla="*/ 124621 h 181253"/>
                <a:gd name="connsiteX27" fmla="*/ 385123 w 588968"/>
                <a:gd name="connsiteY27" fmla="*/ 124621 h 181253"/>
                <a:gd name="connsiteX28" fmla="*/ 566424 w 588968"/>
                <a:gd name="connsiteY28" fmla="*/ 158591 h 181253"/>
                <a:gd name="connsiteX29" fmla="*/ 566353 w 588968"/>
                <a:gd name="connsiteY29" fmla="*/ 39671 h 181253"/>
                <a:gd name="connsiteX30" fmla="*/ 557849 w 588968"/>
                <a:gd name="connsiteY30" fmla="*/ 28693 h 181253"/>
                <a:gd name="connsiteX31" fmla="*/ 509720 w 588968"/>
                <a:gd name="connsiteY31" fmla="*/ 22663 h 181253"/>
                <a:gd name="connsiteX32" fmla="*/ 298407 w 588968"/>
                <a:gd name="connsiteY32" fmla="*/ 67281 h 181253"/>
                <a:gd name="connsiteX33" fmla="*/ 294543 w 588968"/>
                <a:gd name="connsiteY33" fmla="*/ 68695 h 181253"/>
                <a:gd name="connsiteX34" fmla="*/ 290680 w 588968"/>
                <a:gd name="connsiteY34" fmla="*/ 67281 h 181253"/>
                <a:gd name="connsiteX35" fmla="*/ 79366 w 588968"/>
                <a:gd name="connsiteY35" fmla="*/ 22663 h 181253"/>
                <a:gd name="connsiteX36" fmla="*/ 31238 w 588968"/>
                <a:gd name="connsiteY36" fmla="*/ 28693 h 181253"/>
                <a:gd name="connsiteX37" fmla="*/ 22733 w 588968"/>
                <a:gd name="connsiteY37" fmla="*/ 39671 h 181253"/>
                <a:gd name="connsiteX38" fmla="*/ 22733 w 588968"/>
                <a:gd name="connsiteY38" fmla="*/ 158568 h 181253"/>
                <a:gd name="connsiteX39" fmla="*/ 203940 w 588968"/>
                <a:gd name="connsiteY39" fmla="*/ 124621 h 18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88968" h="181253">
                  <a:moveTo>
                    <a:pt x="328467" y="181254"/>
                  </a:moveTo>
                  <a:lnTo>
                    <a:pt x="260502" y="181254"/>
                  </a:lnTo>
                  <a:cubicBezTo>
                    <a:pt x="248017" y="181254"/>
                    <a:pt x="237840" y="171100"/>
                    <a:pt x="237840" y="158591"/>
                  </a:cubicBezTo>
                  <a:lnTo>
                    <a:pt x="237840" y="147260"/>
                  </a:lnTo>
                  <a:lnTo>
                    <a:pt x="203869" y="147260"/>
                  </a:lnTo>
                  <a:cubicBezTo>
                    <a:pt x="148155" y="147260"/>
                    <a:pt x="62405" y="169381"/>
                    <a:pt x="29612" y="180099"/>
                  </a:cubicBezTo>
                  <a:cubicBezTo>
                    <a:pt x="22757" y="182361"/>
                    <a:pt x="15218" y="181160"/>
                    <a:pt x="9376" y="176919"/>
                  </a:cubicBezTo>
                  <a:cubicBezTo>
                    <a:pt x="3510" y="172655"/>
                    <a:pt x="0" y="165800"/>
                    <a:pt x="0" y="158544"/>
                  </a:cubicBezTo>
                  <a:lnTo>
                    <a:pt x="0" y="39648"/>
                  </a:lnTo>
                  <a:cubicBezTo>
                    <a:pt x="0" y="24170"/>
                    <a:pt x="10460" y="10648"/>
                    <a:pt x="25466" y="6761"/>
                  </a:cubicBezTo>
                  <a:cubicBezTo>
                    <a:pt x="38564" y="3345"/>
                    <a:pt x="67375" y="0"/>
                    <a:pt x="79296" y="0"/>
                  </a:cubicBezTo>
                  <a:cubicBezTo>
                    <a:pt x="162926" y="0"/>
                    <a:pt x="272281" y="36797"/>
                    <a:pt x="294496" y="44595"/>
                  </a:cubicBezTo>
                  <a:cubicBezTo>
                    <a:pt x="316711" y="36797"/>
                    <a:pt x="426043" y="0"/>
                    <a:pt x="509697" y="0"/>
                  </a:cubicBezTo>
                  <a:cubicBezTo>
                    <a:pt x="521617" y="0"/>
                    <a:pt x="550405" y="3345"/>
                    <a:pt x="563527" y="6761"/>
                  </a:cubicBezTo>
                  <a:cubicBezTo>
                    <a:pt x="578509" y="10648"/>
                    <a:pt x="588969" y="24170"/>
                    <a:pt x="588969" y="39648"/>
                  </a:cubicBezTo>
                  <a:lnTo>
                    <a:pt x="588969" y="158544"/>
                  </a:lnTo>
                  <a:cubicBezTo>
                    <a:pt x="588969" y="165800"/>
                    <a:pt x="585459" y="172655"/>
                    <a:pt x="579593" y="176919"/>
                  </a:cubicBezTo>
                  <a:cubicBezTo>
                    <a:pt x="573774" y="181136"/>
                    <a:pt x="566189" y="182361"/>
                    <a:pt x="559333" y="180099"/>
                  </a:cubicBezTo>
                  <a:cubicBezTo>
                    <a:pt x="526541" y="169381"/>
                    <a:pt x="440814" y="147260"/>
                    <a:pt x="385076" y="147260"/>
                  </a:cubicBezTo>
                  <a:lnTo>
                    <a:pt x="351106" y="147260"/>
                  </a:lnTo>
                  <a:lnTo>
                    <a:pt x="351106" y="158591"/>
                  </a:lnTo>
                  <a:cubicBezTo>
                    <a:pt x="351106" y="171077"/>
                    <a:pt x="340952" y="181254"/>
                    <a:pt x="328443" y="181254"/>
                  </a:cubicBezTo>
                  <a:close/>
                  <a:moveTo>
                    <a:pt x="203893" y="124621"/>
                  </a:moveTo>
                  <a:lnTo>
                    <a:pt x="260526" y="124621"/>
                  </a:lnTo>
                  <a:lnTo>
                    <a:pt x="260526" y="158591"/>
                  </a:lnTo>
                  <a:lnTo>
                    <a:pt x="328490" y="158591"/>
                  </a:lnTo>
                  <a:lnTo>
                    <a:pt x="328490" y="124621"/>
                  </a:lnTo>
                  <a:lnTo>
                    <a:pt x="385123" y="124621"/>
                  </a:lnTo>
                  <a:cubicBezTo>
                    <a:pt x="448258" y="124621"/>
                    <a:pt x="539450" y="149781"/>
                    <a:pt x="566424" y="158591"/>
                  </a:cubicBezTo>
                  <a:lnTo>
                    <a:pt x="566353" y="39671"/>
                  </a:lnTo>
                  <a:cubicBezTo>
                    <a:pt x="566353" y="34512"/>
                    <a:pt x="562867" y="30013"/>
                    <a:pt x="557849" y="28693"/>
                  </a:cubicBezTo>
                  <a:cubicBezTo>
                    <a:pt x="546871" y="25843"/>
                    <a:pt x="519803" y="22663"/>
                    <a:pt x="509720" y="22663"/>
                  </a:cubicBezTo>
                  <a:cubicBezTo>
                    <a:pt x="422203" y="22663"/>
                    <a:pt x="299632" y="66834"/>
                    <a:pt x="298407" y="67281"/>
                  </a:cubicBezTo>
                  <a:lnTo>
                    <a:pt x="294543" y="68695"/>
                  </a:lnTo>
                  <a:lnTo>
                    <a:pt x="290680" y="67281"/>
                  </a:lnTo>
                  <a:cubicBezTo>
                    <a:pt x="289455" y="66834"/>
                    <a:pt x="166884" y="22663"/>
                    <a:pt x="79366" y="22663"/>
                  </a:cubicBezTo>
                  <a:cubicBezTo>
                    <a:pt x="69283" y="22663"/>
                    <a:pt x="42192" y="25843"/>
                    <a:pt x="31238" y="28693"/>
                  </a:cubicBezTo>
                  <a:cubicBezTo>
                    <a:pt x="26220" y="29989"/>
                    <a:pt x="22733" y="34489"/>
                    <a:pt x="22733" y="39671"/>
                  </a:cubicBezTo>
                  <a:lnTo>
                    <a:pt x="22733" y="158568"/>
                  </a:lnTo>
                  <a:cubicBezTo>
                    <a:pt x="49613" y="149781"/>
                    <a:pt x="140805" y="124621"/>
                    <a:pt x="203940" y="124621"/>
                  </a:cubicBez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9BC74A8C-B110-0549-AC3A-C9166AA21772}"/>
                </a:ext>
              </a:extLst>
            </p:cNvPr>
            <p:cNvSpPr/>
            <p:nvPr/>
          </p:nvSpPr>
          <p:spPr>
            <a:xfrm>
              <a:off x="2237209" y="1442808"/>
              <a:ext cx="223987" cy="48222"/>
            </a:xfrm>
            <a:custGeom>
              <a:avLst/>
              <a:gdLst>
                <a:gd name="connsiteX0" fmla="*/ 216426 w 223987"/>
                <a:gd name="connsiteY0" fmla="*/ 48223 h 48222"/>
                <a:gd name="connsiteX1" fmla="*/ 85468 w 223987"/>
                <a:gd name="connsiteY1" fmla="*/ 22663 h 48222"/>
                <a:gd name="connsiteX2" fmla="*/ 12368 w 223987"/>
                <a:gd name="connsiteY2" fmla="*/ 40260 h 48222"/>
                <a:gd name="connsiteX3" fmla="*/ 0 w 223987"/>
                <a:gd name="connsiteY3" fmla="*/ 21273 h 48222"/>
                <a:gd name="connsiteX4" fmla="*/ 85491 w 223987"/>
                <a:gd name="connsiteY4" fmla="*/ 0 h 48222"/>
                <a:gd name="connsiteX5" fmla="*/ 223988 w 223987"/>
                <a:gd name="connsiteY5" fmla="*/ 26832 h 48222"/>
                <a:gd name="connsiteX6" fmla="*/ 216449 w 223987"/>
                <a:gd name="connsiteY6" fmla="*/ 48199 h 4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987" h="48222">
                  <a:moveTo>
                    <a:pt x="216426" y="48223"/>
                  </a:moveTo>
                  <a:cubicBezTo>
                    <a:pt x="178262" y="34771"/>
                    <a:pt x="139509" y="22663"/>
                    <a:pt x="85468" y="22663"/>
                  </a:cubicBezTo>
                  <a:cubicBezTo>
                    <a:pt x="40213" y="22663"/>
                    <a:pt x="12627" y="40072"/>
                    <a:pt x="12368" y="40260"/>
                  </a:cubicBezTo>
                  <a:lnTo>
                    <a:pt x="0" y="21273"/>
                  </a:lnTo>
                  <a:cubicBezTo>
                    <a:pt x="1319" y="20401"/>
                    <a:pt x="33075" y="0"/>
                    <a:pt x="85491" y="0"/>
                  </a:cubicBezTo>
                  <a:cubicBezTo>
                    <a:pt x="143067" y="0"/>
                    <a:pt x="185471" y="13263"/>
                    <a:pt x="223988" y="26832"/>
                  </a:cubicBezTo>
                  <a:lnTo>
                    <a:pt x="216449" y="48199"/>
                  </a:lnTo>
                  <a:close/>
                </a:path>
              </a:pathLst>
            </a:custGeom>
            <a:grpFill/>
            <a:ln w="23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56B3F3BA-9BD2-829D-8769-F089056B7F19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95" name="Retângulo: Cantos Superiores Arredondados 94">
              <a:extLst>
                <a:ext uri="{FF2B5EF4-FFF2-40B4-BE49-F238E27FC236}">
                  <a16:creationId xmlns:a16="http://schemas.microsoft.com/office/drawing/2014/main" id="{64B3E179-84AF-82D1-750F-453FC43B6778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A43F6635-F19A-A2D2-89D2-851726229B09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97" name="Gráfico 6">
                <a:extLst>
                  <a:ext uri="{FF2B5EF4-FFF2-40B4-BE49-F238E27FC236}">
                    <a16:creationId xmlns:a16="http://schemas.microsoft.com/office/drawing/2014/main" id="{EC9C4C34-875D-8472-9D24-51D9EAAE4215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124" name="Forma Livre: Forma 123">
                  <a:extLst>
                    <a:ext uri="{FF2B5EF4-FFF2-40B4-BE49-F238E27FC236}">
                      <a16:creationId xmlns:a16="http://schemas.microsoft.com/office/drawing/2014/main" id="{1824FEB0-80E3-4C7D-1EF8-24D2A1891A31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orma Livre: Forma 124">
                  <a:extLst>
                    <a:ext uri="{FF2B5EF4-FFF2-40B4-BE49-F238E27FC236}">
                      <a16:creationId xmlns:a16="http://schemas.microsoft.com/office/drawing/2014/main" id="{485654C2-AD6F-9768-4007-80DBA485144D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orma Livre: Forma 125">
                  <a:extLst>
                    <a:ext uri="{FF2B5EF4-FFF2-40B4-BE49-F238E27FC236}">
                      <a16:creationId xmlns:a16="http://schemas.microsoft.com/office/drawing/2014/main" id="{A89019A8-F536-1B28-67BC-D5A8637166DB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orma Livre: Forma 127">
                  <a:extLst>
                    <a:ext uri="{FF2B5EF4-FFF2-40B4-BE49-F238E27FC236}">
                      <a16:creationId xmlns:a16="http://schemas.microsoft.com/office/drawing/2014/main" id="{4C4FF726-0BEA-2B1B-002B-65B3D919F387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orma Livre: Forma 128">
                  <a:extLst>
                    <a:ext uri="{FF2B5EF4-FFF2-40B4-BE49-F238E27FC236}">
                      <a16:creationId xmlns:a16="http://schemas.microsoft.com/office/drawing/2014/main" id="{544828AC-EA05-44FF-BCF8-1706DEA40CE6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orma Livre: Forma 129">
                  <a:extLst>
                    <a:ext uri="{FF2B5EF4-FFF2-40B4-BE49-F238E27FC236}">
                      <a16:creationId xmlns:a16="http://schemas.microsoft.com/office/drawing/2014/main" id="{4D4B206D-DEB4-7C29-F090-A5F98B3E0400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1" name="Gráfico 6">
                  <a:extLst>
                    <a:ext uri="{FF2B5EF4-FFF2-40B4-BE49-F238E27FC236}">
                      <a16:creationId xmlns:a16="http://schemas.microsoft.com/office/drawing/2014/main" id="{42D1FA72-3C07-A922-327E-E6750E50E999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133" name="Forma Livre: Forma 132">
                    <a:extLst>
                      <a:ext uri="{FF2B5EF4-FFF2-40B4-BE49-F238E27FC236}">
                        <a16:creationId xmlns:a16="http://schemas.microsoft.com/office/drawing/2014/main" id="{DE709022-E658-7D3B-3ABF-D53087B62815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orma Livre: Forma 133">
                    <a:extLst>
                      <a:ext uri="{FF2B5EF4-FFF2-40B4-BE49-F238E27FC236}">
                        <a16:creationId xmlns:a16="http://schemas.microsoft.com/office/drawing/2014/main" id="{479CA57F-B173-5226-4439-2D882897C608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2" name="Forma Livre: Forma 131">
                  <a:extLst>
                    <a:ext uri="{FF2B5EF4-FFF2-40B4-BE49-F238E27FC236}">
                      <a16:creationId xmlns:a16="http://schemas.microsoft.com/office/drawing/2014/main" id="{79DC5F44-216D-5827-2601-BEAAE57F37A4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8" name="Gráfico 6">
                <a:extLst>
                  <a:ext uri="{FF2B5EF4-FFF2-40B4-BE49-F238E27FC236}">
                    <a16:creationId xmlns:a16="http://schemas.microsoft.com/office/drawing/2014/main" id="{B55DBFBF-7425-EBAA-372E-8FE9C6820FED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109" name="Forma Livre: Forma 108">
                  <a:extLst>
                    <a:ext uri="{FF2B5EF4-FFF2-40B4-BE49-F238E27FC236}">
                      <a16:creationId xmlns:a16="http://schemas.microsoft.com/office/drawing/2014/main" id="{7BBD73FF-A9CE-A0E4-577C-1A6DCD1B8874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6714F74C-AAFB-C5E4-3F81-DFB9B6691C36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055B7224-59DE-240E-7075-A57B9CFE7897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F9CC53BB-11DB-4EC9-25EE-267228DC408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orma Livre: Forma 115">
                  <a:extLst>
                    <a:ext uri="{FF2B5EF4-FFF2-40B4-BE49-F238E27FC236}">
                      <a16:creationId xmlns:a16="http://schemas.microsoft.com/office/drawing/2014/main" id="{3A0EE208-8F54-32E7-0CF1-958BA3819A7F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7" name="Gráfico 6">
                  <a:extLst>
                    <a:ext uri="{FF2B5EF4-FFF2-40B4-BE49-F238E27FC236}">
                      <a16:creationId xmlns:a16="http://schemas.microsoft.com/office/drawing/2014/main" id="{B89BCA07-CC52-17C0-4F8F-FB11CD542120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122" name="Forma Livre: Forma 121">
                    <a:extLst>
                      <a:ext uri="{FF2B5EF4-FFF2-40B4-BE49-F238E27FC236}">
                        <a16:creationId xmlns:a16="http://schemas.microsoft.com/office/drawing/2014/main" id="{CEFFA119-589C-787E-9A2D-73977DDD3BC8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orma Livre: Forma 122">
                    <a:extLst>
                      <a:ext uri="{FF2B5EF4-FFF2-40B4-BE49-F238E27FC236}">
                        <a16:creationId xmlns:a16="http://schemas.microsoft.com/office/drawing/2014/main" id="{13F44B6C-3994-8AF7-A549-19898A2087C0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8" name="Forma Livre: Forma 117">
                  <a:extLst>
                    <a:ext uri="{FF2B5EF4-FFF2-40B4-BE49-F238E27FC236}">
                      <a16:creationId xmlns:a16="http://schemas.microsoft.com/office/drawing/2014/main" id="{962A6E36-F693-4858-10D7-22F8368A9B63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orma Livre: Forma 118">
                  <a:extLst>
                    <a:ext uri="{FF2B5EF4-FFF2-40B4-BE49-F238E27FC236}">
                      <a16:creationId xmlns:a16="http://schemas.microsoft.com/office/drawing/2014/main" id="{578F5CDD-D855-1ADD-DA20-A8EEEBFBFFCC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orma Livre: Forma 119">
                  <a:extLst>
                    <a:ext uri="{FF2B5EF4-FFF2-40B4-BE49-F238E27FC236}">
                      <a16:creationId xmlns:a16="http://schemas.microsoft.com/office/drawing/2014/main" id="{D9020967-E58E-D714-F311-073F9E6BD73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orma Livre: Forma 120">
                  <a:extLst>
                    <a:ext uri="{FF2B5EF4-FFF2-40B4-BE49-F238E27FC236}">
                      <a16:creationId xmlns:a16="http://schemas.microsoft.com/office/drawing/2014/main" id="{C1BEFADD-2D78-8087-FFE1-F060FD71B3BB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9" name="Gráfico 6">
                <a:extLst>
                  <a:ext uri="{FF2B5EF4-FFF2-40B4-BE49-F238E27FC236}">
                    <a16:creationId xmlns:a16="http://schemas.microsoft.com/office/drawing/2014/main" id="{804814FD-EBB0-37A7-C2E0-7C81022758C6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106" name="Forma Livre: Forma 105">
                  <a:extLst>
                    <a:ext uri="{FF2B5EF4-FFF2-40B4-BE49-F238E27FC236}">
                      <a16:creationId xmlns:a16="http://schemas.microsoft.com/office/drawing/2014/main" id="{2F7D3564-BD58-9B92-0796-64A84F943AA4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orma Livre: Forma 106">
                  <a:extLst>
                    <a:ext uri="{FF2B5EF4-FFF2-40B4-BE49-F238E27FC236}">
                      <a16:creationId xmlns:a16="http://schemas.microsoft.com/office/drawing/2014/main" id="{4C477666-5D8C-EB4F-4FD8-349A080EE98F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orma Livre: Forma 107">
                  <a:extLst>
                    <a:ext uri="{FF2B5EF4-FFF2-40B4-BE49-F238E27FC236}">
                      <a16:creationId xmlns:a16="http://schemas.microsoft.com/office/drawing/2014/main" id="{E97D5D3F-DBA6-FC31-2F28-09B85EDA404B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0" name="Gráfico 6">
                <a:extLst>
                  <a:ext uri="{FF2B5EF4-FFF2-40B4-BE49-F238E27FC236}">
                    <a16:creationId xmlns:a16="http://schemas.microsoft.com/office/drawing/2014/main" id="{AD7D22E9-0904-AA95-F97D-AD3F5162C6AE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CAE4D3EC-B9F9-CDAE-DA5E-3E878D5FEC06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orma Livre: Forma 101">
                  <a:extLst>
                    <a:ext uri="{FF2B5EF4-FFF2-40B4-BE49-F238E27FC236}">
                      <a16:creationId xmlns:a16="http://schemas.microsoft.com/office/drawing/2014/main" id="{A557EB80-C064-BD4A-4B0B-A8CB7CE0B80E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orma Livre: Forma 102">
                  <a:extLst>
                    <a:ext uri="{FF2B5EF4-FFF2-40B4-BE49-F238E27FC236}">
                      <a16:creationId xmlns:a16="http://schemas.microsoft.com/office/drawing/2014/main" id="{B1E6FE77-F69D-F410-FA7B-08EE171DCEB1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orma Livre: Forma 103">
                  <a:extLst>
                    <a:ext uri="{FF2B5EF4-FFF2-40B4-BE49-F238E27FC236}">
                      <a16:creationId xmlns:a16="http://schemas.microsoft.com/office/drawing/2014/main" id="{E23B93EE-A317-C834-97F9-166148F3B792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orma Livre: Forma 104">
                  <a:extLst>
                    <a:ext uri="{FF2B5EF4-FFF2-40B4-BE49-F238E27FC236}">
                      <a16:creationId xmlns:a16="http://schemas.microsoft.com/office/drawing/2014/main" id="{40EC5F0B-552D-FA04-75B8-E7D21192A8D7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AC745F0-4468-7412-CD89-3EB21193373C}"/>
              </a:ext>
            </a:extLst>
          </p:cNvPr>
          <p:cNvSpPr txBox="1"/>
          <p:nvPr/>
        </p:nvSpPr>
        <p:spPr>
          <a:xfrm>
            <a:off x="1784381" y="153017"/>
            <a:ext cx="8952406" cy="10164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Nos organizamos para gerar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impacto na Educação Pública com foco no Ensino Básico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909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-0.09444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48000" decel="52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ccel="48000" decel="52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ccel="48000" decel="52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1" dur="2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30" grpId="0" animBg="1"/>
      <p:bldP spid="34" grpId="0"/>
      <p:bldP spid="35" grpId="0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77DE2CD2-1A39-42CE-AEB5-2F6433645C88}"/>
              </a:ext>
            </a:extLst>
          </p:cNvPr>
          <p:cNvSpPr/>
          <p:nvPr/>
        </p:nvSpPr>
        <p:spPr>
          <a:xfrm>
            <a:off x="421" y="2189235"/>
            <a:ext cx="12192000" cy="467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C0F0249-A6A5-47BD-8FB8-9E1A5F596D19}"/>
              </a:ext>
            </a:extLst>
          </p:cNvPr>
          <p:cNvSpPr txBox="1"/>
          <p:nvPr/>
        </p:nvSpPr>
        <p:spPr>
          <a:xfrm>
            <a:off x="688322" y="532622"/>
            <a:ext cx="10562517" cy="10164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Criamos um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novo propósito </a:t>
            </a:r>
            <a:r>
              <a:rPr kumimoji="0" lang="pt-BR" sz="3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e uma nova </a:t>
            </a:r>
            <a:r>
              <a:rPr lang="pt-BR" sz="3600" b="1" spc="-150" dirty="0">
                <a:solidFill>
                  <a:srgbClr val="FFFFFF"/>
                </a:solidFill>
                <a:latin typeface="Officina Serif ITC TT" panose="00000400000000000000" pitchFamily="2" charset="0"/>
                <a:cs typeface="Segoe UI" panose="020B0502040204020203" pitchFamily="34" charset="0"/>
              </a:rPr>
              <a:t>m</a:t>
            </a:r>
            <a:r>
              <a:rPr kumimoji="0" lang="pt-BR" sz="3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arca, que nos aproxima dos  valores</a:t>
            </a:r>
            <a:r>
              <a:rPr kumimoji="0" lang="pt-BR" sz="3600" b="1" i="0" u="none" strike="noStrike" kern="1200" cap="none" spc="-15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 do nosso negócio</a:t>
            </a:r>
            <a:endParaRPr kumimoji="0" lang="pt-BR" sz="3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61D66E6-F7EB-44CD-B5B0-CEAF96AD69C9}"/>
              </a:ext>
            </a:extLst>
          </p:cNvPr>
          <p:cNvSpPr txBox="1"/>
          <p:nvPr/>
        </p:nvSpPr>
        <p:spPr>
          <a:xfrm>
            <a:off x="816690" y="2478133"/>
            <a:ext cx="3611361" cy="190544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 novo propósito captura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82C8E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os valores da 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82C8E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82C8E6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nossa marca comercial e fortalece a nossa atuação: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941C031-4EF7-4156-AC61-9FCFEEDE3884}"/>
              </a:ext>
            </a:extLst>
          </p:cNvPr>
          <p:cNvSpPr txBox="1"/>
          <p:nvPr/>
        </p:nvSpPr>
        <p:spPr>
          <a:xfrm>
            <a:off x="743482" y="4898673"/>
            <a:ext cx="3977924" cy="124994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 parceria com o Time de Espanha e Marketing Vivo,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desenvolvemos uma nova marca que nos conecta e nos identifica com nosso negócio,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gerando uma associação clara com a empresa: </a:t>
            </a: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813CA50C-55BB-4E1A-9A79-E40C0CA26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37" y="5156308"/>
            <a:ext cx="2592966" cy="749528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6EDEFA84-741D-4114-9A4D-2181B0F8D798}"/>
              </a:ext>
            </a:extLst>
          </p:cNvPr>
          <p:cNvSpPr/>
          <p:nvPr/>
        </p:nvSpPr>
        <p:spPr>
          <a:xfrm>
            <a:off x="476802" y="4705836"/>
            <a:ext cx="11247620" cy="1580664"/>
          </a:xfrm>
          <a:prstGeom prst="rect">
            <a:avLst/>
          </a:prstGeom>
          <a:noFill/>
          <a:ln w="28575">
            <a:solidFill>
              <a:srgbClr val="E7E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8D35607-FDE6-4DEE-A631-8773197AE63A}"/>
              </a:ext>
            </a:extLst>
          </p:cNvPr>
          <p:cNvGrpSpPr/>
          <p:nvPr/>
        </p:nvGrpSpPr>
        <p:grpSpPr>
          <a:xfrm>
            <a:off x="8774392" y="4842730"/>
            <a:ext cx="2698093" cy="1315416"/>
            <a:chOff x="8774392" y="4842730"/>
            <a:chExt cx="2698093" cy="1315416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9F2AB9E5-9019-4EC7-A14C-44C1D9D5EA51}"/>
                </a:ext>
              </a:extLst>
            </p:cNvPr>
            <p:cNvSpPr/>
            <p:nvPr/>
          </p:nvSpPr>
          <p:spPr>
            <a:xfrm>
              <a:off x="8774392" y="4842730"/>
              <a:ext cx="2698093" cy="1315416"/>
            </a:xfrm>
            <a:prstGeom prst="roundRect">
              <a:avLst>
                <a:gd name="adj" fmla="val 74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FB78EC8E-F96F-4BEF-A7E7-C45CF324D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6248" y="5085198"/>
              <a:ext cx="1788452" cy="82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8" name="CaixaDeTexto 327">
            <a:extLst>
              <a:ext uri="{FF2B5EF4-FFF2-40B4-BE49-F238E27FC236}">
                <a16:creationId xmlns:a16="http://schemas.microsoft.com/office/drawing/2014/main" id="{30B4B2F8-85E4-48FA-B2E3-43E45AA01B4A}"/>
              </a:ext>
            </a:extLst>
          </p:cNvPr>
          <p:cNvSpPr txBox="1"/>
          <p:nvPr/>
        </p:nvSpPr>
        <p:spPr>
          <a:xfrm>
            <a:off x="4915837" y="2790112"/>
            <a:ext cx="6808585" cy="112126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“Digitalizar para Aproximar, Educar para Transformar” </a:t>
            </a:r>
          </a:p>
        </p:txBody>
      </p:sp>
      <p:sp>
        <p:nvSpPr>
          <p:cNvPr id="99" name="Seta: para a Direita 98">
            <a:extLst>
              <a:ext uri="{FF2B5EF4-FFF2-40B4-BE49-F238E27FC236}">
                <a16:creationId xmlns:a16="http://schemas.microsoft.com/office/drawing/2014/main" id="{9DA1827F-6896-469C-827B-E2AFD88395CC}"/>
              </a:ext>
            </a:extLst>
          </p:cNvPr>
          <p:cNvSpPr/>
          <p:nvPr/>
        </p:nvSpPr>
        <p:spPr>
          <a:xfrm>
            <a:off x="7887510" y="5523647"/>
            <a:ext cx="865238" cy="201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9902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07083 3.33333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4.375E-6 0.0886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4544 -4.07407E-6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de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/>
      <p:bldP spid="38" grpId="1"/>
      <p:bldP spid="41" grpId="0"/>
      <p:bldP spid="41" grpId="1"/>
      <p:bldP spid="25" grpId="0"/>
      <p:bldP spid="25" grpId="1"/>
      <p:bldP spid="28" grpId="0" animBg="1"/>
      <p:bldP spid="328" grpId="0"/>
      <p:bldP spid="328" grpId="1"/>
      <p:bldP spid="328" grpId="2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E6BCACFD-5C63-092C-9C0D-3515849BB851}"/>
              </a:ext>
            </a:extLst>
          </p:cNvPr>
          <p:cNvSpPr/>
          <p:nvPr/>
        </p:nvSpPr>
        <p:spPr>
          <a:xfrm>
            <a:off x="5901690" y="3860851"/>
            <a:ext cx="2316479" cy="665429"/>
          </a:xfrm>
          <a:prstGeom prst="roundRect">
            <a:avLst>
              <a:gd name="adj" fmla="val 14726"/>
            </a:avLst>
          </a:prstGeom>
          <a:gradFill>
            <a:gsLst>
              <a:gs pos="0">
                <a:srgbClr val="00AADC"/>
              </a:gs>
              <a:gs pos="100000">
                <a:srgbClr val="66009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7EEF33E-ADC1-AEF9-2ACB-4291E03A5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22"/>
          <a:stretch/>
        </p:blipFill>
        <p:spPr>
          <a:xfrm>
            <a:off x="0" y="0"/>
            <a:ext cx="12192000" cy="22479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C9644B8-536D-BF56-0929-E676B180A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09"/>
          <a:stretch/>
        </p:blipFill>
        <p:spPr>
          <a:xfrm>
            <a:off x="559708" y="609600"/>
            <a:ext cx="5511800" cy="6248400"/>
          </a:xfrm>
          <a:prstGeom prst="rect">
            <a:avLst/>
          </a:prstGeom>
          <a:effectLst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F6E6608-3542-D4F5-1833-DE042140FA48}"/>
              </a:ext>
            </a:extLst>
          </p:cNvPr>
          <p:cNvSpPr txBox="1"/>
          <p:nvPr/>
        </p:nvSpPr>
        <p:spPr>
          <a:xfrm>
            <a:off x="6448391" y="3878420"/>
            <a:ext cx="1735489" cy="77956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NOVO</a:t>
            </a:r>
            <a:endParaRPr kumimoji="0" lang="pt-BR" sz="5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A5339C9-9DB5-68AA-C729-D4408B9DEF8F}"/>
              </a:ext>
            </a:extLst>
          </p:cNvPr>
          <p:cNvSpPr txBox="1"/>
          <p:nvPr/>
        </p:nvSpPr>
        <p:spPr>
          <a:xfrm>
            <a:off x="6448390" y="4536861"/>
            <a:ext cx="5743610" cy="80816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600" b="1" i="0" u="none" strike="noStrike" kern="1200" cap="none" spc="-15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" panose="020B0502040204020203" pitchFamily="34" charset="0"/>
              </a:rPr>
              <a:t>POSICIONAMENTO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A674258-5190-FC47-9DB9-4B38016AE4B1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16" name="Retângulo: Cantos Superiores Arredondados 15">
              <a:extLst>
                <a:ext uri="{FF2B5EF4-FFF2-40B4-BE49-F238E27FC236}">
                  <a16:creationId xmlns:a16="http://schemas.microsoft.com/office/drawing/2014/main" id="{F3FE0E0B-89CD-881E-53DA-C9A48CF641B5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16FA8E2D-6880-E371-3A49-3E27F29CAE78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18" name="Gráfico 6">
                <a:extLst>
                  <a:ext uri="{FF2B5EF4-FFF2-40B4-BE49-F238E27FC236}">
                    <a16:creationId xmlns:a16="http://schemas.microsoft.com/office/drawing/2014/main" id="{9B9AF0B1-AB09-F7E1-7E5D-69D1B834E35D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42" name="Forma Livre: Forma 41">
                  <a:extLst>
                    <a:ext uri="{FF2B5EF4-FFF2-40B4-BE49-F238E27FC236}">
                      <a16:creationId xmlns:a16="http://schemas.microsoft.com/office/drawing/2014/main" id="{46065AB5-367C-AC23-0F87-1112C661ED12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orma Livre: Forma 42">
                  <a:extLst>
                    <a:ext uri="{FF2B5EF4-FFF2-40B4-BE49-F238E27FC236}">
                      <a16:creationId xmlns:a16="http://schemas.microsoft.com/office/drawing/2014/main" id="{5D941A24-7A68-2603-8346-F6F67A240AFE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orma Livre: Forma 43">
                  <a:extLst>
                    <a:ext uri="{FF2B5EF4-FFF2-40B4-BE49-F238E27FC236}">
                      <a16:creationId xmlns:a16="http://schemas.microsoft.com/office/drawing/2014/main" id="{F4863BCA-50DE-4D4B-7916-F4B2306A3867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orma Livre: Forma 44">
                  <a:extLst>
                    <a:ext uri="{FF2B5EF4-FFF2-40B4-BE49-F238E27FC236}">
                      <a16:creationId xmlns:a16="http://schemas.microsoft.com/office/drawing/2014/main" id="{DD526EC8-8280-AFF7-C556-7858FD0DB710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orma Livre: Forma 45">
                  <a:extLst>
                    <a:ext uri="{FF2B5EF4-FFF2-40B4-BE49-F238E27FC236}">
                      <a16:creationId xmlns:a16="http://schemas.microsoft.com/office/drawing/2014/main" id="{13353DEE-8F29-6530-2992-9E1B7C4E6A5C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orma Livre: Forma 46">
                  <a:extLst>
                    <a:ext uri="{FF2B5EF4-FFF2-40B4-BE49-F238E27FC236}">
                      <a16:creationId xmlns:a16="http://schemas.microsoft.com/office/drawing/2014/main" id="{9783383F-4F9A-84DD-AC38-8BE4B79ABDC9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áfico 6">
                  <a:extLst>
                    <a:ext uri="{FF2B5EF4-FFF2-40B4-BE49-F238E27FC236}">
                      <a16:creationId xmlns:a16="http://schemas.microsoft.com/office/drawing/2014/main" id="{431B59C6-0390-21A8-3703-7C6E350FC219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50" name="Forma Livre: Forma 49">
                    <a:extLst>
                      <a:ext uri="{FF2B5EF4-FFF2-40B4-BE49-F238E27FC236}">
                        <a16:creationId xmlns:a16="http://schemas.microsoft.com/office/drawing/2014/main" id="{F170A56B-CC40-9664-BBD8-107130567B9E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orma Livre: Forma 50">
                    <a:extLst>
                      <a:ext uri="{FF2B5EF4-FFF2-40B4-BE49-F238E27FC236}">
                        <a16:creationId xmlns:a16="http://schemas.microsoft.com/office/drawing/2014/main" id="{8CEB1D3B-0804-ECA0-C633-7433906C098B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" name="Forma Livre: Forma 48">
                  <a:extLst>
                    <a:ext uri="{FF2B5EF4-FFF2-40B4-BE49-F238E27FC236}">
                      <a16:creationId xmlns:a16="http://schemas.microsoft.com/office/drawing/2014/main" id="{B3E8A986-44F9-3321-DD1A-7A97FFAFE36C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áfico 6">
                <a:extLst>
                  <a:ext uri="{FF2B5EF4-FFF2-40B4-BE49-F238E27FC236}">
                    <a16:creationId xmlns:a16="http://schemas.microsoft.com/office/drawing/2014/main" id="{E77645BB-0972-5455-ACDF-9A4F4ECF64DA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30" name="Forma Livre: Forma 29">
                  <a:extLst>
                    <a:ext uri="{FF2B5EF4-FFF2-40B4-BE49-F238E27FC236}">
                      <a16:creationId xmlns:a16="http://schemas.microsoft.com/office/drawing/2014/main" id="{279D6D9C-0843-9BCE-FBBC-2B4CE80E8A4E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6DDD4CE7-81C0-D76E-F4F3-BAA77AC1E3FE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5F5C2FDB-4D0A-4478-CEA5-D3D5CC37DAB9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CAA504EA-4025-65F7-EF47-A49FB2DDC462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F3DCAF1B-8383-E50B-5931-51B7D95740B4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" name="Gráfico 6">
                  <a:extLst>
                    <a:ext uri="{FF2B5EF4-FFF2-40B4-BE49-F238E27FC236}">
                      <a16:creationId xmlns:a16="http://schemas.microsoft.com/office/drawing/2014/main" id="{1AA41183-211A-52C5-0950-E621208FADE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40" name="Forma Livre: Forma 39">
                    <a:extLst>
                      <a:ext uri="{FF2B5EF4-FFF2-40B4-BE49-F238E27FC236}">
                        <a16:creationId xmlns:a16="http://schemas.microsoft.com/office/drawing/2014/main" id="{2EC39604-1319-E281-B5C8-553C94300DE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orma Livre: Forma 40">
                    <a:extLst>
                      <a:ext uri="{FF2B5EF4-FFF2-40B4-BE49-F238E27FC236}">
                        <a16:creationId xmlns:a16="http://schemas.microsoft.com/office/drawing/2014/main" id="{32D7DC6B-CEFD-BA0D-6D24-0E188FF0E515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6" name="Forma Livre: Forma 35">
                  <a:extLst>
                    <a:ext uri="{FF2B5EF4-FFF2-40B4-BE49-F238E27FC236}">
                      <a16:creationId xmlns:a16="http://schemas.microsoft.com/office/drawing/2014/main" id="{21776186-DE12-AE8B-D043-52F5094304CF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orma Livre: Forma 36">
                  <a:extLst>
                    <a:ext uri="{FF2B5EF4-FFF2-40B4-BE49-F238E27FC236}">
                      <a16:creationId xmlns:a16="http://schemas.microsoft.com/office/drawing/2014/main" id="{1FC6C7F5-632A-65E6-E3E3-A74F0A9ECD04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orma Livre: Forma 37">
                  <a:extLst>
                    <a:ext uri="{FF2B5EF4-FFF2-40B4-BE49-F238E27FC236}">
                      <a16:creationId xmlns:a16="http://schemas.microsoft.com/office/drawing/2014/main" id="{FB4A0DA0-1C46-0D02-91D4-8714AF1A4996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orma Livre: Forma 38">
                  <a:extLst>
                    <a:ext uri="{FF2B5EF4-FFF2-40B4-BE49-F238E27FC236}">
                      <a16:creationId xmlns:a16="http://schemas.microsoft.com/office/drawing/2014/main" id="{64785D80-0DAC-6A07-2B02-75BDD1D40D0F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áfico 6">
                <a:extLst>
                  <a:ext uri="{FF2B5EF4-FFF2-40B4-BE49-F238E27FC236}">
                    <a16:creationId xmlns:a16="http://schemas.microsoft.com/office/drawing/2014/main" id="{7756CCFA-DC77-3E93-C0BB-C1340DA02C09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BED49B67-A78B-C268-DC0A-D414F26EB0B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3DE939A1-989D-ECB5-8928-D03114ED1769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vre: Forma 28">
                  <a:extLst>
                    <a:ext uri="{FF2B5EF4-FFF2-40B4-BE49-F238E27FC236}">
                      <a16:creationId xmlns:a16="http://schemas.microsoft.com/office/drawing/2014/main" id="{54575CD9-7455-22C4-43E5-433494604375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áfico 6">
                <a:extLst>
                  <a:ext uri="{FF2B5EF4-FFF2-40B4-BE49-F238E27FC236}">
                    <a16:creationId xmlns:a16="http://schemas.microsoft.com/office/drawing/2014/main" id="{12B2B67B-D964-03A1-FCBE-49E42EF32753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D589D04E-0A14-2B15-89F9-1030020CEA05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CD0B14AF-A6CC-3EAA-163F-15A611E214EB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4356BA72-CC02-931F-98EB-B385FF79602F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FDB69E73-417B-125F-331C-25309FACB685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7A6F7FCA-ED9A-845B-552E-DBA2258B02F2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F17D6E87-12C7-C66D-1769-3EDC2A96660E}"/>
              </a:ext>
            </a:extLst>
          </p:cNvPr>
          <p:cNvCxnSpPr>
            <a:cxnSpLocks/>
          </p:cNvCxnSpPr>
          <p:nvPr/>
        </p:nvCxnSpPr>
        <p:spPr>
          <a:xfrm>
            <a:off x="10977398" y="5276631"/>
            <a:ext cx="622300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7" name="Gráfico 824">
            <a:extLst>
              <a:ext uri="{FF2B5EF4-FFF2-40B4-BE49-F238E27FC236}">
                <a16:creationId xmlns:a16="http://schemas.microsoft.com/office/drawing/2014/main" id="{E12EB249-026B-9FDE-C1D0-029040D12C9B}"/>
              </a:ext>
            </a:extLst>
          </p:cNvPr>
          <p:cNvGrpSpPr/>
          <p:nvPr/>
        </p:nvGrpSpPr>
        <p:grpSpPr>
          <a:xfrm>
            <a:off x="6488540" y="2971953"/>
            <a:ext cx="750460" cy="686292"/>
            <a:chOff x="10259061" y="3943814"/>
            <a:chExt cx="596776" cy="529850"/>
          </a:xfrm>
          <a:solidFill>
            <a:srgbClr val="660099"/>
          </a:solidFill>
        </p:grpSpPr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ADFD2BCB-B6AA-7B03-50E2-CD67B8B5E4F0}"/>
                </a:ext>
              </a:extLst>
            </p:cNvPr>
            <p:cNvSpPr/>
            <p:nvPr/>
          </p:nvSpPr>
          <p:spPr>
            <a:xfrm>
              <a:off x="10502718" y="4386648"/>
              <a:ext cx="180548" cy="62696"/>
            </a:xfrm>
            <a:custGeom>
              <a:avLst/>
              <a:gdLst>
                <a:gd name="connsiteX0" fmla="*/ 66468 w 180548"/>
                <a:gd name="connsiteY0" fmla="*/ 62674 h 62696"/>
                <a:gd name="connsiteX1" fmla="*/ 12617 w 180548"/>
                <a:gd name="connsiteY1" fmla="*/ 53348 h 62696"/>
                <a:gd name="connsiteX2" fmla="*/ 0 w 180548"/>
                <a:gd name="connsiteY2" fmla="*/ 49943 h 62696"/>
                <a:gd name="connsiteX3" fmla="*/ 5669 w 180548"/>
                <a:gd name="connsiteY3" fmla="*/ 28686 h 62696"/>
                <a:gd name="connsiteX4" fmla="*/ 18400 w 180548"/>
                <a:gd name="connsiteY4" fmla="*/ 32137 h 62696"/>
                <a:gd name="connsiteX5" fmla="*/ 67383 w 180548"/>
                <a:gd name="connsiteY5" fmla="*/ 40708 h 62696"/>
                <a:gd name="connsiteX6" fmla="*/ 155703 w 180548"/>
                <a:gd name="connsiteY6" fmla="*/ 8320 h 62696"/>
                <a:gd name="connsiteX7" fmla="*/ 169074 w 180548"/>
                <a:gd name="connsiteY7" fmla="*/ 0 h 62696"/>
                <a:gd name="connsiteX8" fmla="*/ 180549 w 180548"/>
                <a:gd name="connsiteY8" fmla="*/ 18743 h 62696"/>
                <a:gd name="connsiteX9" fmla="*/ 167360 w 180548"/>
                <a:gd name="connsiteY9" fmla="*/ 26949 h 62696"/>
                <a:gd name="connsiteX10" fmla="*/ 67497 w 180548"/>
                <a:gd name="connsiteY10" fmla="*/ 62697 h 62696"/>
                <a:gd name="connsiteX11" fmla="*/ 66468 w 180548"/>
                <a:gd name="connsiteY11" fmla="*/ 62674 h 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548" h="62696">
                  <a:moveTo>
                    <a:pt x="66468" y="62674"/>
                  </a:moveTo>
                  <a:cubicBezTo>
                    <a:pt x="46834" y="62674"/>
                    <a:pt x="33851" y="59131"/>
                    <a:pt x="12617" y="53348"/>
                  </a:cubicBezTo>
                  <a:lnTo>
                    <a:pt x="0" y="49943"/>
                  </a:lnTo>
                  <a:lnTo>
                    <a:pt x="5669" y="28686"/>
                  </a:lnTo>
                  <a:lnTo>
                    <a:pt x="18400" y="32137"/>
                  </a:lnTo>
                  <a:cubicBezTo>
                    <a:pt x="39566" y="37920"/>
                    <a:pt x="49897" y="40914"/>
                    <a:pt x="67383" y="40708"/>
                  </a:cubicBezTo>
                  <a:cubicBezTo>
                    <a:pt x="104343" y="40480"/>
                    <a:pt x="124777" y="27680"/>
                    <a:pt x="155703" y="8320"/>
                  </a:cubicBezTo>
                  <a:cubicBezTo>
                    <a:pt x="159977" y="5646"/>
                    <a:pt x="164411" y="2880"/>
                    <a:pt x="169074" y="0"/>
                  </a:cubicBezTo>
                  <a:lnTo>
                    <a:pt x="180549" y="18743"/>
                  </a:lnTo>
                  <a:cubicBezTo>
                    <a:pt x="175954" y="21554"/>
                    <a:pt x="171566" y="24297"/>
                    <a:pt x="167360" y="26949"/>
                  </a:cubicBezTo>
                  <a:cubicBezTo>
                    <a:pt x="135703" y="46766"/>
                    <a:pt x="110720" y="62423"/>
                    <a:pt x="67497" y="62697"/>
                  </a:cubicBezTo>
                  <a:cubicBezTo>
                    <a:pt x="67177" y="62674"/>
                    <a:pt x="66811" y="62674"/>
                    <a:pt x="66468" y="62674"/>
                  </a:cubicBez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E14A17B5-6ACF-7D9F-0712-70FA5A0A984E}"/>
                </a:ext>
              </a:extLst>
            </p:cNvPr>
            <p:cNvSpPr/>
            <p:nvPr/>
          </p:nvSpPr>
          <p:spPr>
            <a:xfrm rot="-1892847">
              <a:off x="10702981" y="4362531"/>
              <a:ext cx="21051" cy="21988"/>
            </a:xfrm>
            <a:custGeom>
              <a:avLst/>
              <a:gdLst>
                <a:gd name="connsiteX0" fmla="*/ 0 w 21051"/>
                <a:gd name="connsiteY0" fmla="*/ 0 h 21988"/>
                <a:gd name="connsiteX1" fmla="*/ 21051 w 21051"/>
                <a:gd name="connsiteY1" fmla="*/ 0 h 21988"/>
                <a:gd name="connsiteX2" fmla="*/ 21051 w 21051"/>
                <a:gd name="connsiteY2" fmla="*/ 21988 h 21988"/>
                <a:gd name="connsiteX3" fmla="*/ 0 w 21051"/>
                <a:gd name="connsiteY3" fmla="*/ 21988 h 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1" h="21988">
                  <a:moveTo>
                    <a:pt x="0" y="0"/>
                  </a:moveTo>
                  <a:lnTo>
                    <a:pt x="21051" y="0"/>
                  </a:lnTo>
                  <a:lnTo>
                    <a:pt x="21051" y="21988"/>
                  </a:lnTo>
                  <a:lnTo>
                    <a:pt x="0" y="21988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ABEEF390-89D9-153D-5B45-B53184BD991A}"/>
                </a:ext>
              </a:extLst>
            </p:cNvPr>
            <p:cNvSpPr/>
            <p:nvPr/>
          </p:nvSpPr>
          <p:spPr>
            <a:xfrm>
              <a:off x="10260112" y="4174625"/>
              <a:ext cx="595725" cy="299039"/>
            </a:xfrm>
            <a:custGeom>
              <a:avLst/>
              <a:gdLst>
                <a:gd name="connsiteX0" fmla="*/ 15543 w 595725"/>
                <a:gd name="connsiteY0" fmla="*/ 299040 h 299039"/>
                <a:gd name="connsiteX1" fmla="*/ 0 w 595725"/>
                <a:gd name="connsiteY1" fmla="*/ 283497 h 299039"/>
                <a:gd name="connsiteX2" fmla="*/ 130926 w 595725"/>
                <a:gd name="connsiteY2" fmla="*/ 152549 h 299039"/>
                <a:gd name="connsiteX3" fmla="*/ 291771 w 595725"/>
                <a:gd name="connsiteY3" fmla="*/ 195451 h 299039"/>
                <a:gd name="connsiteX4" fmla="*/ 345463 w 595725"/>
                <a:gd name="connsiteY4" fmla="*/ 187634 h 299039"/>
                <a:gd name="connsiteX5" fmla="*/ 565897 w 595725"/>
                <a:gd name="connsiteY5" fmla="*/ 52389 h 299039"/>
                <a:gd name="connsiteX6" fmla="*/ 573760 w 595725"/>
                <a:gd name="connsiteY6" fmla="*/ 38446 h 299039"/>
                <a:gd name="connsiteX7" fmla="*/ 550469 w 595725"/>
                <a:gd name="connsiteY7" fmla="*/ 23497 h 299039"/>
                <a:gd name="connsiteX8" fmla="*/ 391040 w 595725"/>
                <a:gd name="connsiteY8" fmla="*/ 97851 h 299039"/>
                <a:gd name="connsiteX9" fmla="*/ 381737 w 595725"/>
                <a:gd name="connsiteY9" fmla="*/ 77943 h 299039"/>
                <a:gd name="connsiteX10" fmla="*/ 541212 w 595725"/>
                <a:gd name="connsiteY10" fmla="*/ 3566 h 299039"/>
                <a:gd name="connsiteX11" fmla="*/ 557257 w 595725"/>
                <a:gd name="connsiteY11" fmla="*/ 0 h 299039"/>
                <a:gd name="connsiteX12" fmla="*/ 595726 w 595725"/>
                <a:gd name="connsiteY12" fmla="*/ 38468 h 299039"/>
                <a:gd name="connsiteX13" fmla="*/ 577394 w 595725"/>
                <a:gd name="connsiteY13" fmla="*/ 71131 h 299039"/>
                <a:gd name="connsiteX14" fmla="*/ 356937 w 595725"/>
                <a:gd name="connsiteY14" fmla="*/ 206400 h 299039"/>
                <a:gd name="connsiteX15" fmla="*/ 286080 w 595725"/>
                <a:gd name="connsiteY15" fmla="*/ 216708 h 299039"/>
                <a:gd name="connsiteX16" fmla="*/ 137486 w 595725"/>
                <a:gd name="connsiteY16" fmla="*/ 177097 h 299039"/>
                <a:gd name="connsiteX17" fmla="*/ 15543 w 595725"/>
                <a:gd name="connsiteY17" fmla="*/ 299040 h 29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725" h="299039">
                  <a:moveTo>
                    <a:pt x="15543" y="299040"/>
                  </a:moveTo>
                  <a:lnTo>
                    <a:pt x="0" y="283497"/>
                  </a:lnTo>
                  <a:lnTo>
                    <a:pt x="130926" y="152549"/>
                  </a:lnTo>
                  <a:lnTo>
                    <a:pt x="291771" y="195451"/>
                  </a:lnTo>
                  <a:cubicBezTo>
                    <a:pt x="309760" y="200229"/>
                    <a:pt x="329532" y="197394"/>
                    <a:pt x="345463" y="187634"/>
                  </a:cubicBezTo>
                  <a:lnTo>
                    <a:pt x="565897" y="52389"/>
                  </a:lnTo>
                  <a:cubicBezTo>
                    <a:pt x="570811" y="49348"/>
                    <a:pt x="573760" y="44137"/>
                    <a:pt x="573760" y="38446"/>
                  </a:cubicBezTo>
                  <a:cubicBezTo>
                    <a:pt x="573760" y="27063"/>
                    <a:pt x="561463" y="18446"/>
                    <a:pt x="550469" y="23497"/>
                  </a:cubicBezTo>
                  <a:lnTo>
                    <a:pt x="391040" y="97851"/>
                  </a:lnTo>
                  <a:lnTo>
                    <a:pt x="381737" y="77943"/>
                  </a:lnTo>
                  <a:lnTo>
                    <a:pt x="541212" y="3566"/>
                  </a:lnTo>
                  <a:cubicBezTo>
                    <a:pt x="546377" y="1189"/>
                    <a:pt x="551772" y="0"/>
                    <a:pt x="557257" y="0"/>
                  </a:cubicBezTo>
                  <a:cubicBezTo>
                    <a:pt x="578469" y="0"/>
                    <a:pt x="595726" y="17257"/>
                    <a:pt x="595726" y="38468"/>
                  </a:cubicBezTo>
                  <a:cubicBezTo>
                    <a:pt x="595726" y="51840"/>
                    <a:pt x="588869" y="64069"/>
                    <a:pt x="577394" y="71131"/>
                  </a:cubicBezTo>
                  <a:lnTo>
                    <a:pt x="356937" y="206400"/>
                  </a:lnTo>
                  <a:cubicBezTo>
                    <a:pt x="335886" y="219269"/>
                    <a:pt x="309829" y="223063"/>
                    <a:pt x="286080" y="216708"/>
                  </a:cubicBezTo>
                  <a:lnTo>
                    <a:pt x="137486" y="177097"/>
                  </a:lnTo>
                  <a:lnTo>
                    <a:pt x="15543" y="299040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9B8608EB-BD5C-E7FE-7B8F-A725F3124D2E}"/>
                </a:ext>
              </a:extLst>
            </p:cNvPr>
            <p:cNvSpPr/>
            <p:nvPr/>
          </p:nvSpPr>
          <p:spPr>
            <a:xfrm>
              <a:off x="10259061" y="4185574"/>
              <a:ext cx="399039" cy="135588"/>
            </a:xfrm>
            <a:custGeom>
              <a:avLst/>
              <a:gdLst>
                <a:gd name="connsiteX0" fmla="*/ 13417 w 399039"/>
                <a:gd name="connsiteY0" fmla="*/ 135589 h 135588"/>
                <a:gd name="connsiteX1" fmla="*/ 0 w 399039"/>
                <a:gd name="connsiteY1" fmla="*/ 118171 h 135588"/>
                <a:gd name="connsiteX2" fmla="*/ 105989 w 399039"/>
                <a:gd name="connsiteY2" fmla="*/ 36572 h 135588"/>
                <a:gd name="connsiteX3" fmla="*/ 212206 w 399039"/>
                <a:gd name="connsiteY3" fmla="*/ 0 h 135588"/>
                <a:gd name="connsiteX4" fmla="*/ 256960 w 399039"/>
                <a:gd name="connsiteY4" fmla="*/ 5463 h 135588"/>
                <a:gd name="connsiteX5" fmla="*/ 369737 w 399039"/>
                <a:gd name="connsiteY5" fmla="*/ 34149 h 135588"/>
                <a:gd name="connsiteX6" fmla="*/ 399040 w 399039"/>
                <a:gd name="connsiteY6" fmla="*/ 71429 h 135588"/>
                <a:gd name="connsiteX7" fmla="*/ 360571 w 399039"/>
                <a:gd name="connsiteY7" fmla="*/ 109897 h 135588"/>
                <a:gd name="connsiteX8" fmla="*/ 354514 w 399039"/>
                <a:gd name="connsiteY8" fmla="*/ 109326 h 135588"/>
                <a:gd name="connsiteX9" fmla="*/ 211840 w 399039"/>
                <a:gd name="connsiteY9" fmla="*/ 86857 h 135588"/>
                <a:gd name="connsiteX10" fmla="*/ 215246 w 399039"/>
                <a:gd name="connsiteY10" fmla="*/ 65143 h 135588"/>
                <a:gd name="connsiteX11" fmla="*/ 357920 w 399039"/>
                <a:gd name="connsiteY11" fmla="*/ 87634 h 135588"/>
                <a:gd name="connsiteX12" fmla="*/ 377028 w 399039"/>
                <a:gd name="connsiteY12" fmla="*/ 71452 h 135588"/>
                <a:gd name="connsiteX13" fmla="*/ 364411 w 399039"/>
                <a:gd name="connsiteY13" fmla="*/ 55497 h 135588"/>
                <a:gd name="connsiteX14" fmla="*/ 251520 w 399039"/>
                <a:gd name="connsiteY14" fmla="*/ 26766 h 135588"/>
                <a:gd name="connsiteX15" fmla="*/ 212183 w 399039"/>
                <a:gd name="connsiteY15" fmla="*/ 22012 h 135588"/>
                <a:gd name="connsiteX16" fmla="*/ 119383 w 399039"/>
                <a:gd name="connsiteY16" fmla="*/ 54012 h 135588"/>
                <a:gd name="connsiteX17" fmla="*/ 13417 w 399039"/>
                <a:gd name="connsiteY17" fmla="*/ 135589 h 13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9039" h="135588">
                  <a:moveTo>
                    <a:pt x="13417" y="135589"/>
                  </a:moveTo>
                  <a:lnTo>
                    <a:pt x="0" y="118171"/>
                  </a:lnTo>
                  <a:lnTo>
                    <a:pt x="105989" y="36572"/>
                  </a:lnTo>
                  <a:cubicBezTo>
                    <a:pt x="137074" y="12640"/>
                    <a:pt x="173806" y="0"/>
                    <a:pt x="212206" y="0"/>
                  </a:cubicBezTo>
                  <a:cubicBezTo>
                    <a:pt x="227268" y="0"/>
                    <a:pt x="243154" y="1943"/>
                    <a:pt x="256960" y="5463"/>
                  </a:cubicBezTo>
                  <a:lnTo>
                    <a:pt x="369737" y="34149"/>
                  </a:lnTo>
                  <a:cubicBezTo>
                    <a:pt x="386926" y="38309"/>
                    <a:pt x="399040" y="53669"/>
                    <a:pt x="399040" y="71429"/>
                  </a:cubicBezTo>
                  <a:cubicBezTo>
                    <a:pt x="399040" y="92640"/>
                    <a:pt x="381783" y="109897"/>
                    <a:pt x="360571" y="109897"/>
                  </a:cubicBezTo>
                  <a:cubicBezTo>
                    <a:pt x="358491" y="109897"/>
                    <a:pt x="356503" y="109646"/>
                    <a:pt x="354514" y="109326"/>
                  </a:cubicBezTo>
                  <a:lnTo>
                    <a:pt x="211840" y="86857"/>
                  </a:lnTo>
                  <a:lnTo>
                    <a:pt x="215246" y="65143"/>
                  </a:lnTo>
                  <a:lnTo>
                    <a:pt x="357920" y="87634"/>
                  </a:lnTo>
                  <a:cubicBezTo>
                    <a:pt x="367611" y="89120"/>
                    <a:pt x="377028" y="81440"/>
                    <a:pt x="377028" y="71452"/>
                  </a:cubicBezTo>
                  <a:cubicBezTo>
                    <a:pt x="377028" y="63863"/>
                    <a:pt x="371840" y="57303"/>
                    <a:pt x="364411" y="55497"/>
                  </a:cubicBezTo>
                  <a:lnTo>
                    <a:pt x="251520" y="26766"/>
                  </a:lnTo>
                  <a:cubicBezTo>
                    <a:pt x="239429" y="23703"/>
                    <a:pt x="225463" y="22012"/>
                    <a:pt x="212183" y="22012"/>
                  </a:cubicBezTo>
                  <a:cubicBezTo>
                    <a:pt x="178674" y="22012"/>
                    <a:pt x="146583" y="33074"/>
                    <a:pt x="119383" y="54012"/>
                  </a:cubicBezTo>
                  <a:lnTo>
                    <a:pt x="13417" y="135589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41574BB6-6BF3-4602-2452-E5978A5DC446}"/>
                </a:ext>
              </a:extLst>
            </p:cNvPr>
            <p:cNvSpPr/>
            <p:nvPr/>
          </p:nvSpPr>
          <p:spPr>
            <a:xfrm>
              <a:off x="10460318" y="3943814"/>
              <a:ext cx="340662" cy="273737"/>
            </a:xfrm>
            <a:custGeom>
              <a:avLst/>
              <a:gdLst>
                <a:gd name="connsiteX0" fmla="*/ 305646 w 340662"/>
                <a:gd name="connsiteY0" fmla="*/ 273737 h 273737"/>
                <a:gd name="connsiteX1" fmla="*/ 288206 w 340662"/>
                <a:gd name="connsiteY1" fmla="*/ 260389 h 273737"/>
                <a:gd name="connsiteX2" fmla="*/ 318652 w 340662"/>
                <a:gd name="connsiteY2" fmla="*/ 170331 h 273737"/>
                <a:gd name="connsiteX3" fmla="*/ 170309 w 340662"/>
                <a:gd name="connsiteY3" fmla="*/ 21989 h 273737"/>
                <a:gd name="connsiteX4" fmla="*/ 21966 w 340662"/>
                <a:gd name="connsiteY4" fmla="*/ 170331 h 273737"/>
                <a:gd name="connsiteX5" fmla="*/ 26309 w 340662"/>
                <a:gd name="connsiteY5" fmla="*/ 206149 h 273737"/>
                <a:gd name="connsiteX6" fmla="*/ 4983 w 340662"/>
                <a:gd name="connsiteY6" fmla="*/ 211429 h 273737"/>
                <a:gd name="connsiteX7" fmla="*/ 0 w 340662"/>
                <a:gd name="connsiteY7" fmla="*/ 170331 h 273737"/>
                <a:gd name="connsiteX8" fmla="*/ 170331 w 340662"/>
                <a:gd name="connsiteY8" fmla="*/ 0 h 273737"/>
                <a:gd name="connsiteX9" fmla="*/ 340663 w 340662"/>
                <a:gd name="connsiteY9" fmla="*/ 170331 h 273737"/>
                <a:gd name="connsiteX10" fmla="*/ 305646 w 340662"/>
                <a:gd name="connsiteY10" fmla="*/ 273737 h 27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662" h="273737">
                  <a:moveTo>
                    <a:pt x="305646" y="273737"/>
                  </a:moveTo>
                  <a:lnTo>
                    <a:pt x="288206" y="260389"/>
                  </a:lnTo>
                  <a:cubicBezTo>
                    <a:pt x="308114" y="234354"/>
                    <a:pt x="318652" y="203200"/>
                    <a:pt x="318652" y="170331"/>
                  </a:cubicBezTo>
                  <a:cubicBezTo>
                    <a:pt x="318652" y="88526"/>
                    <a:pt x="252114" y="21989"/>
                    <a:pt x="170309" y="21989"/>
                  </a:cubicBezTo>
                  <a:cubicBezTo>
                    <a:pt x="88503" y="21989"/>
                    <a:pt x="21966" y="88526"/>
                    <a:pt x="21966" y="170331"/>
                  </a:cubicBezTo>
                  <a:cubicBezTo>
                    <a:pt x="21966" y="182446"/>
                    <a:pt x="23429" y="194491"/>
                    <a:pt x="26309" y="206149"/>
                  </a:cubicBezTo>
                  <a:lnTo>
                    <a:pt x="4983" y="211429"/>
                  </a:lnTo>
                  <a:cubicBezTo>
                    <a:pt x="1669" y="198057"/>
                    <a:pt x="0" y="184206"/>
                    <a:pt x="0" y="170331"/>
                  </a:cubicBezTo>
                  <a:cubicBezTo>
                    <a:pt x="0" y="76411"/>
                    <a:pt x="76412" y="0"/>
                    <a:pt x="170331" y="0"/>
                  </a:cubicBezTo>
                  <a:cubicBezTo>
                    <a:pt x="264251" y="0"/>
                    <a:pt x="340663" y="76411"/>
                    <a:pt x="340663" y="170331"/>
                  </a:cubicBezTo>
                  <a:cubicBezTo>
                    <a:pt x="340617" y="208091"/>
                    <a:pt x="328526" y="243840"/>
                    <a:pt x="305646" y="273737"/>
                  </a:cubicBez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69A03A94-894E-E561-9F56-FCEB0807008A}"/>
                </a:ext>
              </a:extLst>
            </p:cNvPr>
            <p:cNvSpPr/>
            <p:nvPr/>
          </p:nvSpPr>
          <p:spPr>
            <a:xfrm>
              <a:off x="10516615" y="3981459"/>
              <a:ext cx="225280" cy="222102"/>
            </a:xfrm>
            <a:custGeom>
              <a:avLst/>
              <a:gdLst>
                <a:gd name="connsiteX0" fmla="*/ 188549 w 225280"/>
                <a:gd name="connsiteY0" fmla="*/ 222103 h 222102"/>
                <a:gd name="connsiteX1" fmla="*/ 104914 w 225280"/>
                <a:gd name="connsiteY1" fmla="*/ 176480 h 222102"/>
                <a:gd name="connsiteX2" fmla="*/ 115451 w 225280"/>
                <a:gd name="connsiteY2" fmla="*/ 157189 h 222102"/>
                <a:gd name="connsiteX3" fmla="*/ 159451 w 225280"/>
                <a:gd name="connsiteY3" fmla="*/ 181189 h 222102"/>
                <a:gd name="connsiteX4" fmla="*/ 151177 w 225280"/>
                <a:gd name="connsiteY4" fmla="*/ 131451 h 222102"/>
                <a:gd name="connsiteX5" fmla="*/ 176389 w 225280"/>
                <a:gd name="connsiteY5" fmla="*/ 109463 h 222102"/>
                <a:gd name="connsiteX6" fmla="*/ 132457 w 225280"/>
                <a:gd name="connsiteY6" fmla="*/ 101486 h 222102"/>
                <a:gd name="connsiteX7" fmla="*/ 113829 w 225280"/>
                <a:gd name="connsiteY7" fmla="*/ 56594 h 222102"/>
                <a:gd name="connsiteX8" fmla="*/ 94606 w 225280"/>
                <a:gd name="connsiteY8" fmla="*/ 101531 h 222102"/>
                <a:gd name="connsiteX9" fmla="*/ 50011 w 225280"/>
                <a:gd name="connsiteY9" fmla="*/ 109463 h 222102"/>
                <a:gd name="connsiteX10" fmla="*/ 75977 w 225280"/>
                <a:gd name="connsiteY10" fmla="*/ 131337 h 222102"/>
                <a:gd name="connsiteX11" fmla="*/ 63954 w 225280"/>
                <a:gd name="connsiteY11" fmla="*/ 203451 h 222102"/>
                <a:gd name="connsiteX12" fmla="*/ 42286 w 225280"/>
                <a:gd name="connsiteY12" fmla="*/ 199840 h 222102"/>
                <a:gd name="connsiteX13" fmla="*/ 52251 w 225280"/>
                <a:gd name="connsiteY13" fmla="*/ 140069 h 222102"/>
                <a:gd name="connsiteX14" fmla="*/ 0 w 225280"/>
                <a:gd name="connsiteY14" fmla="*/ 96023 h 222102"/>
                <a:gd name="connsiteX15" fmla="*/ 79063 w 225280"/>
                <a:gd name="connsiteY15" fmla="*/ 81966 h 222102"/>
                <a:gd name="connsiteX16" fmla="*/ 114149 w 225280"/>
                <a:gd name="connsiteY16" fmla="*/ 0 h 222102"/>
                <a:gd name="connsiteX17" fmla="*/ 148160 w 225280"/>
                <a:gd name="connsiteY17" fmla="*/ 82011 h 222102"/>
                <a:gd name="connsiteX18" fmla="*/ 225280 w 225280"/>
                <a:gd name="connsiteY18" fmla="*/ 96023 h 222102"/>
                <a:gd name="connsiteX19" fmla="*/ 174857 w 225280"/>
                <a:gd name="connsiteY19" fmla="*/ 139954 h 22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5280" h="222102">
                  <a:moveTo>
                    <a:pt x="188549" y="222103"/>
                  </a:moveTo>
                  <a:lnTo>
                    <a:pt x="104914" y="176480"/>
                  </a:lnTo>
                  <a:lnTo>
                    <a:pt x="115451" y="157189"/>
                  </a:lnTo>
                  <a:lnTo>
                    <a:pt x="159451" y="181189"/>
                  </a:lnTo>
                  <a:lnTo>
                    <a:pt x="151177" y="131451"/>
                  </a:lnTo>
                  <a:lnTo>
                    <a:pt x="176389" y="109463"/>
                  </a:lnTo>
                  <a:lnTo>
                    <a:pt x="132457" y="101486"/>
                  </a:lnTo>
                  <a:lnTo>
                    <a:pt x="113829" y="56594"/>
                  </a:lnTo>
                  <a:lnTo>
                    <a:pt x="94606" y="101531"/>
                  </a:lnTo>
                  <a:lnTo>
                    <a:pt x="50011" y="109463"/>
                  </a:lnTo>
                  <a:lnTo>
                    <a:pt x="75977" y="131337"/>
                  </a:lnTo>
                  <a:lnTo>
                    <a:pt x="63954" y="203451"/>
                  </a:lnTo>
                  <a:lnTo>
                    <a:pt x="42286" y="199840"/>
                  </a:lnTo>
                  <a:lnTo>
                    <a:pt x="52251" y="140069"/>
                  </a:lnTo>
                  <a:lnTo>
                    <a:pt x="0" y="96023"/>
                  </a:lnTo>
                  <a:lnTo>
                    <a:pt x="79063" y="81966"/>
                  </a:lnTo>
                  <a:lnTo>
                    <a:pt x="114149" y="0"/>
                  </a:lnTo>
                  <a:lnTo>
                    <a:pt x="148160" y="82011"/>
                  </a:lnTo>
                  <a:lnTo>
                    <a:pt x="225280" y="96023"/>
                  </a:lnTo>
                  <a:lnTo>
                    <a:pt x="174857" y="139954"/>
                  </a:lnTo>
                  <a:close/>
                </a:path>
              </a:pathLst>
            </a:custGeom>
            <a:grpFill/>
            <a:ln w="22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616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1.85185E-6 L -0.07083 1.85185E-6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3.7037E-7 L -3.125E-6 0.05671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2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12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93">
            <a:extLst>
              <a:ext uri="{FF2B5EF4-FFF2-40B4-BE49-F238E27FC236}">
                <a16:creationId xmlns:a16="http://schemas.microsoft.com/office/drawing/2014/main" id="{204DA948-87BE-0B1E-FD4B-70A6BFFCFC84}"/>
              </a:ext>
            </a:extLst>
          </p:cNvPr>
          <p:cNvSpPr/>
          <p:nvPr/>
        </p:nvSpPr>
        <p:spPr>
          <a:xfrm>
            <a:off x="486839" y="1423685"/>
            <a:ext cx="3604078" cy="481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tângulo 93">
            <a:extLst>
              <a:ext uri="{FF2B5EF4-FFF2-40B4-BE49-F238E27FC236}">
                <a16:creationId xmlns:a16="http://schemas.microsoft.com/office/drawing/2014/main" id="{D507EAF3-2260-2F14-110A-DBCFD1C9875F}"/>
              </a:ext>
            </a:extLst>
          </p:cNvPr>
          <p:cNvSpPr/>
          <p:nvPr/>
        </p:nvSpPr>
        <p:spPr>
          <a:xfrm>
            <a:off x="4306945" y="1423685"/>
            <a:ext cx="3604078" cy="481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tângulo 93">
            <a:extLst>
              <a:ext uri="{FF2B5EF4-FFF2-40B4-BE49-F238E27FC236}">
                <a16:creationId xmlns:a16="http://schemas.microsoft.com/office/drawing/2014/main" id="{36E22C7D-7605-9930-7936-D688521271B8}"/>
              </a:ext>
            </a:extLst>
          </p:cNvPr>
          <p:cNvSpPr/>
          <p:nvPr/>
        </p:nvSpPr>
        <p:spPr>
          <a:xfrm>
            <a:off x="8127051" y="1423685"/>
            <a:ext cx="3604078" cy="481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5" name="CaixaDeTexto 1">
            <a:extLst>
              <a:ext uri="{FF2B5EF4-FFF2-40B4-BE49-F238E27FC236}">
                <a16:creationId xmlns:a16="http://schemas.microsoft.com/office/drawing/2014/main" id="{05CEF8E2-9AA2-2B8E-C647-003568FF120D}"/>
              </a:ext>
            </a:extLst>
          </p:cNvPr>
          <p:cNvSpPr txBox="1"/>
          <p:nvPr/>
        </p:nvSpPr>
        <p:spPr>
          <a:xfrm>
            <a:off x="0" y="240428"/>
            <a:ext cx="12192000" cy="8191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 contexto da sociedade brasileira e da educação mostram desafios como </a:t>
            </a: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rPr>
              <a:t>desigualdade e gap de aprendizagem, </a:t>
            </a:r>
            <a:r>
              <a:rPr lang="pt-PT" sz="3000" b="1" dirty="0">
                <a:solidFill>
                  <a:srgbClr val="FFFFFF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ambos agravados na pandemia</a:t>
            </a:r>
            <a:endParaRPr lang="pt-BR" sz="3000" b="1" dirty="0">
              <a:solidFill>
                <a:srgbClr val="FFFFFF"/>
              </a:solidFill>
              <a:latin typeface="Officina Serif ITC TT" panose="000004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8" name="CaixaDeTexto 1">
            <a:extLst>
              <a:ext uri="{FF2B5EF4-FFF2-40B4-BE49-F238E27FC236}">
                <a16:creationId xmlns:a16="http://schemas.microsoft.com/office/drawing/2014/main" id="{BCC791F0-99BA-7EDC-0605-0C699D1CE523}"/>
              </a:ext>
            </a:extLst>
          </p:cNvPr>
          <p:cNvSpPr txBox="1"/>
          <p:nvPr/>
        </p:nvSpPr>
        <p:spPr>
          <a:xfrm>
            <a:off x="1236764" y="1687096"/>
            <a:ext cx="2390292" cy="6675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 pobreza no Brasil  atinge quase metade das crianças e jovens em idade escolar</a:t>
            </a:r>
          </a:p>
        </p:txBody>
      </p:sp>
      <p:sp>
        <p:nvSpPr>
          <p:cNvPr id="90" name="CaixaDeTexto 17">
            <a:extLst>
              <a:ext uri="{FF2B5EF4-FFF2-40B4-BE49-F238E27FC236}">
                <a16:creationId xmlns:a16="http://schemas.microsoft.com/office/drawing/2014/main" id="{932BF137-6EA0-3098-7BF4-C21EBB24B1FA}"/>
              </a:ext>
            </a:extLst>
          </p:cNvPr>
          <p:cNvSpPr txBox="1"/>
          <p:nvPr/>
        </p:nvSpPr>
        <p:spPr>
          <a:xfrm>
            <a:off x="755692" y="2629370"/>
            <a:ext cx="2849592" cy="135254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9,7 mi de crianças e jovens têm renda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abaixo de R$499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9,1 mi têm renda abaixo de R$245 (1) 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evasão escolar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pode superar os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30%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 ensino fundamental 2 e médio nas escolas públicas (3)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7132DA-225C-2CE0-2321-779DAAD52397}"/>
              </a:ext>
            </a:extLst>
          </p:cNvPr>
          <p:cNvGrpSpPr/>
          <p:nvPr/>
        </p:nvGrpSpPr>
        <p:grpSpPr>
          <a:xfrm>
            <a:off x="344757" y="1627020"/>
            <a:ext cx="728153" cy="717685"/>
            <a:chOff x="322985" y="1627020"/>
            <a:chExt cx="728153" cy="717685"/>
          </a:xfrm>
        </p:grpSpPr>
        <p:sp>
          <p:nvSpPr>
            <p:cNvPr id="87" name="Retângulo: Cantos Arredondados 44">
              <a:extLst>
                <a:ext uri="{FF2B5EF4-FFF2-40B4-BE49-F238E27FC236}">
                  <a16:creationId xmlns:a16="http://schemas.microsoft.com/office/drawing/2014/main" id="{79214941-8F98-A373-607F-EAC991A16B05}"/>
                </a:ext>
              </a:extLst>
            </p:cNvPr>
            <p:cNvSpPr/>
            <p:nvPr/>
          </p:nvSpPr>
          <p:spPr>
            <a:xfrm>
              <a:off x="322985" y="1627020"/>
              <a:ext cx="728153" cy="717685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1" name="Gráfico 824">
              <a:extLst>
                <a:ext uri="{FF2B5EF4-FFF2-40B4-BE49-F238E27FC236}">
                  <a16:creationId xmlns:a16="http://schemas.microsoft.com/office/drawing/2014/main" id="{3640CEDE-44DF-8273-BF21-E0315B3AD66E}"/>
                </a:ext>
              </a:extLst>
            </p:cNvPr>
            <p:cNvGrpSpPr/>
            <p:nvPr/>
          </p:nvGrpSpPr>
          <p:grpSpPr>
            <a:xfrm>
              <a:off x="426745" y="1727333"/>
              <a:ext cx="520633" cy="517058"/>
              <a:chOff x="10306549" y="3853664"/>
              <a:chExt cx="643251" cy="638834"/>
            </a:xfrm>
            <a:solidFill>
              <a:schemeClr val="bg1"/>
            </a:solidFill>
          </p:grpSpPr>
          <p:sp>
            <p:nvSpPr>
              <p:cNvPr id="92" name="Forma Livre: Forma 2493">
                <a:extLst>
                  <a:ext uri="{FF2B5EF4-FFF2-40B4-BE49-F238E27FC236}">
                    <a16:creationId xmlns:a16="http://schemas.microsoft.com/office/drawing/2014/main" id="{E9C52D2A-76C6-6C80-0CA4-BD21B5BFC197}"/>
                  </a:ext>
                </a:extLst>
              </p:cNvPr>
              <p:cNvSpPr/>
              <p:nvPr/>
            </p:nvSpPr>
            <p:spPr>
              <a:xfrm rot="-3600426">
                <a:off x="10785042" y="3998447"/>
                <a:ext cx="44172" cy="22086"/>
              </a:xfrm>
              <a:custGeom>
                <a:avLst/>
                <a:gdLst>
                  <a:gd name="connsiteX0" fmla="*/ 0 w 44172"/>
                  <a:gd name="connsiteY0" fmla="*/ 0 h 22086"/>
                  <a:gd name="connsiteX1" fmla="*/ 44172 w 44172"/>
                  <a:gd name="connsiteY1" fmla="*/ 0 h 22086"/>
                  <a:gd name="connsiteX2" fmla="*/ 44172 w 44172"/>
                  <a:gd name="connsiteY2" fmla="*/ 22086 h 22086"/>
                  <a:gd name="connsiteX3" fmla="*/ 0 w 44172"/>
                  <a:gd name="connsiteY3" fmla="*/ 22086 h 2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72" h="22086">
                    <a:moveTo>
                      <a:pt x="0" y="0"/>
                    </a:moveTo>
                    <a:lnTo>
                      <a:pt x="44172" y="0"/>
                    </a:lnTo>
                    <a:lnTo>
                      <a:pt x="44172" y="22086"/>
                    </a:lnTo>
                    <a:lnTo>
                      <a:pt x="0" y="22086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orma Livre: Forma 2494">
                <a:extLst>
                  <a:ext uri="{FF2B5EF4-FFF2-40B4-BE49-F238E27FC236}">
                    <a16:creationId xmlns:a16="http://schemas.microsoft.com/office/drawing/2014/main" id="{6B4773C0-C09D-B661-A271-EDA45E0D28E0}"/>
                  </a:ext>
                </a:extLst>
              </p:cNvPr>
              <p:cNvSpPr/>
              <p:nvPr/>
            </p:nvSpPr>
            <p:spPr>
              <a:xfrm rot="-1799574">
                <a:off x="10825622" y="4039238"/>
                <a:ext cx="44172" cy="22086"/>
              </a:xfrm>
              <a:custGeom>
                <a:avLst/>
                <a:gdLst>
                  <a:gd name="connsiteX0" fmla="*/ 0 w 44172"/>
                  <a:gd name="connsiteY0" fmla="*/ 0 h 22086"/>
                  <a:gd name="connsiteX1" fmla="*/ 44172 w 44172"/>
                  <a:gd name="connsiteY1" fmla="*/ 0 h 22086"/>
                  <a:gd name="connsiteX2" fmla="*/ 44172 w 44172"/>
                  <a:gd name="connsiteY2" fmla="*/ 22086 h 22086"/>
                  <a:gd name="connsiteX3" fmla="*/ 0 w 44172"/>
                  <a:gd name="connsiteY3" fmla="*/ 22086 h 2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72" h="22086">
                    <a:moveTo>
                      <a:pt x="0" y="0"/>
                    </a:moveTo>
                    <a:lnTo>
                      <a:pt x="44172" y="0"/>
                    </a:lnTo>
                    <a:lnTo>
                      <a:pt x="44172" y="22086"/>
                    </a:lnTo>
                    <a:lnTo>
                      <a:pt x="0" y="22086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orma Livre: Forma 2495">
                <a:extLst>
                  <a:ext uri="{FF2B5EF4-FFF2-40B4-BE49-F238E27FC236}">
                    <a16:creationId xmlns:a16="http://schemas.microsoft.com/office/drawing/2014/main" id="{C25AAB6E-35A9-A301-A2B2-E5B10576C8A3}"/>
                  </a:ext>
                </a:extLst>
              </p:cNvPr>
              <p:cNvSpPr/>
              <p:nvPr/>
            </p:nvSpPr>
            <p:spPr>
              <a:xfrm>
                <a:off x="10836610" y="4096719"/>
                <a:ext cx="44171" cy="22085"/>
              </a:xfrm>
              <a:custGeom>
                <a:avLst/>
                <a:gdLst>
                  <a:gd name="connsiteX0" fmla="*/ 0 w 44171"/>
                  <a:gd name="connsiteY0" fmla="*/ 0 h 22085"/>
                  <a:gd name="connsiteX1" fmla="*/ 44172 w 44171"/>
                  <a:gd name="connsiteY1" fmla="*/ 0 h 22085"/>
                  <a:gd name="connsiteX2" fmla="*/ 44172 w 44171"/>
                  <a:gd name="connsiteY2" fmla="*/ 22086 h 22085"/>
                  <a:gd name="connsiteX3" fmla="*/ 0 w 44171"/>
                  <a:gd name="connsiteY3" fmla="*/ 22086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71" h="22085">
                    <a:moveTo>
                      <a:pt x="0" y="0"/>
                    </a:moveTo>
                    <a:lnTo>
                      <a:pt x="44172" y="0"/>
                    </a:lnTo>
                    <a:lnTo>
                      <a:pt x="44172" y="22086"/>
                    </a:lnTo>
                    <a:lnTo>
                      <a:pt x="0" y="22086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orma Livre: Forma 2496">
                <a:extLst>
                  <a:ext uri="{FF2B5EF4-FFF2-40B4-BE49-F238E27FC236}">
                    <a16:creationId xmlns:a16="http://schemas.microsoft.com/office/drawing/2014/main" id="{871DC4C7-EADE-1063-2D72-8EF65DB34EC7}"/>
                  </a:ext>
                </a:extLst>
              </p:cNvPr>
              <p:cNvSpPr/>
              <p:nvPr/>
            </p:nvSpPr>
            <p:spPr>
              <a:xfrm rot="-3599659">
                <a:off x="10836586" y="4138236"/>
                <a:ext cx="22086" cy="44173"/>
              </a:xfrm>
              <a:custGeom>
                <a:avLst/>
                <a:gdLst>
                  <a:gd name="connsiteX0" fmla="*/ 0 w 22086"/>
                  <a:gd name="connsiteY0" fmla="*/ 0 h 44173"/>
                  <a:gd name="connsiteX1" fmla="*/ 22087 w 22086"/>
                  <a:gd name="connsiteY1" fmla="*/ 0 h 44173"/>
                  <a:gd name="connsiteX2" fmla="*/ 22087 w 22086"/>
                  <a:gd name="connsiteY2" fmla="*/ 44173 h 44173"/>
                  <a:gd name="connsiteX3" fmla="*/ 0 w 22086"/>
                  <a:gd name="connsiteY3" fmla="*/ 44173 h 4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86" h="44173">
                    <a:moveTo>
                      <a:pt x="0" y="0"/>
                    </a:moveTo>
                    <a:lnTo>
                      <a:pt x="22087" y="0"/>
                    </a:lnTo>
                    <a:lnTo>
                      <a:pt x="22087" y="44173"/>
                    </a:lnTo>
                    <a:lnTo>
                      <a:pt x="0" y="44173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orma Livre: Forma 2497">
                <a:extLst>
                  <a:ext uri="{FF2B5EF4-FFF2-40B4-BE49-F238E27FC236}">
                    <a16:creationId xmlns:a16="http://schemas.microsoft.com/office/drawing/2014/main" id="{30487694-161C-5B25-B694-0906F1C5B007}"/>
                  </a:ext>
                </a:extLst>
              </p:cNvPr>
              <p:cNvSpPr/>
              <p:nvPr/>
            </p:nvSpPr>
            <p:spPr>
              <a:xfrm>
                <a:off x="10472193" y="4008375"/>
                <a:ext cx="287116" cy="287116"/>
              </a:xfrm>
              <a:custGeom>
                <a:avLst/>
                <a:gdLst>
                  <a:gd name="connsiteX0" fmla="*/ 143558 w 287116"/>
                  <a:gd name="connsiteY0" fmla="*/ 287117 h 287116"/>
                  <a:gd name="connsiteX1" fmla="*/ 0 w 287116"/>
                  <a:gd name="connsiteY1" fmla="*/ 143558 h 287116"/>
                  <a:gd name="connsiteX2" fmla="*/ 143558 w 287116"/>
                  <a:gd name="connsiteY2" fmla="*/ 0 h 287116"/>
                  <a:gd name="connsiteX3" fmla="*/ 287117 w 287116"/>
                  <a:gd name="connsiteY3" fmla="*/ 143558 h 287116"/>
                  <a:gd name="connsiteX4" fmla="*/ 143558 w 287116"/>
                  <a:gd name="connsiteY4" fmla="*/ 287117 h 287116"/>
                  <a:gd name="connsiteX5" fmla="*/ 143558 w 287116"/>
                  <a:gd name="connsiteY5" fmla="*/ 22086 h 287116"/>
                  <a:gd name="connsiteX6" fmla="*/ 22086 w 287116"/>
                  <a:gd name="connsiteY6" fmla="*/ 143558 h 287116"/>
                  <a:gd name="connsiteX7" fmla="*/ 143558 w 287116"/>
                  <a:gd name="connsiteY7" fmla="*/ 265031 h 287116"/>
                  <a:gd name="connsiteX8" fmla="*/ 265031 w 287116"/>
                  <a:gd name="connsiteY8" fmla="*/ 143558 h 287116"/>
                  <a:gd name="connsiteX9" fmla="*/ 143558 w 287116"/>
                  <a:gd name="connsiteY9" fmla="*/ 22086 h 28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7116" h="287116">
                    <a:moveTo>
                      <a:pt x="143558" y="287117"/>
                    </a:moveTo>
                    <a:cubicBezTo>
                      <a:pt x="64380" y="287117"/>
                      <a:pt x="0" y="222736"/>
                      <a:pt x="0" y="143558"/>
                    </a:cubicBezTo>
                    <a:cubicBezTo>
                      <a:pt x="0" y="64380"/>
                      <a:pt x="64380" y="0"/>
                      <a:pt x="143558" y="0"/>
                    </a:cubicBezTo>
                    <a:cubicBezTo>
                      <a:pt x="226712" y="0"/>
                      <a:pt x="287117" y="60405"/>
                      <a:pt x="287117" y="143558"/>
                    </a:cubicBezTo>
                    <a:cubicBezTo>
                      <a:pt x="287117" y="222626"/>
                      <a:pt x="222736" y="287117"/>
                      <a:pt x="143558" y="287117"/>
                    </a:cubicBezTo>
                    <a:close/>
                    <a:moveTo>
                      <a:pt x="143558" y="22086"/>
                    </a:moveTo>
                    <a:cubicBezTo>
                      <a:pt x="76528" y="22086"/>
                      <a:pt x="22086" y="76528"/>
                      <a:pt x="22086" y="143558"/>
                    </a:cubicBezTo>
                    <a:cubicBezTo>
                      <a:pt x="22086" y="210589"/>
                      <a:pt x="76528" y="265031"/>
                      <a:pt x="143558" y="265031"/>
                    </a:cubicBezTo>
                    <a:cubicBezTo>
                      <a:pt x="210589" y="265031"/>
                      <a:pt x="265031" y="210589"/>
                      <a:pt x="265031" y="143558"/>
                    </a:cubicBezTo>
                    <a:cubicBezTo>
                      <a:pt x="265031" y="73104"/>
                      <a:pt x="213902" y="22086"/>
                      <a:pt x="143558" y="22086"/>
                    </a:cubicBez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orma Livre: Forma 2498">
                <a:extLst>
                  <a:ext uri="{FF2B5EF4-FFF2-40B4-BE49-F238E27FC236}">
                    <a16:creationId xmlns:a16="http://schemas.microsoft.com/office/drawing/2014/main" id="{B00184F8-055F-184C-748A-CF2C2C944589}"/>
                  </a:ext>
                </a:extLst>
              </p:cNvPr>
              <p:cNvSpPr/>
              <p:nvPr/>
            </p:nvSpPr>
            <p:spPr>
              <a:xfrm>
                <a:off x="10549493" y="4074633"/>
                <a:ext cx="132515" cy="154601"/>
              </a:xfrm>
              <a:custGeom>
                <a:avLst/>
                <a:gdLst>
                  <a:gd name="connsiteX0" fmla="*/ 90552 w 132515"/>
                  <a:gd name="connsiteY0" fmla="*/ 154601 h 154601"/>
                  <a:gd name="connsiteX1" fmla="*/ 41963 w 132515"/>
                  <a:gd name="connsiteY1" fmla="*/ 154601 h 154601"/>
                  <a:gd name="connsiteX2" fmla="*/ 0 w 132515"/>
                  <a:gd name="connsiteY2" fmla="*/ 110429 h 154601"/>
                  <a:gd name="connsiteX3" fmla="*/ 0 w 132515"/>
                  <a:gd name="connsiteY3" fmla="*/ 99387 h 154601"/>
                  <a:gd name="connsiteX4" fmla="*/ 22086 w 132515"/>
                  <a:gd name="connsiteY4" fmla="*/ 99387 h 154601"/>
                  <a:gd name="connsiteX5" fmla="*/ 22086 w 132515"/>
                  <a:gd name="connsiteY5" fmla="*/ 110429 h 154601"/>
                  <a:gd name="connsiteX6" fmla="*/ 41963 w 132515"/>
                  <a:gd name="connsiteY6" fmla="*/ 132515 h 154601"/>
                  <a:gd name="connsiteX7" fmla="*/ 90552 w 132515"/>
                  <a:gd name="connsiteY7" fmla="*/ 132515 h 154601"/>
                  <a:gd name="connsiteX8" fmla="*/ 110429 w 132515"/>
                  <a:gd name="connsiteY8" fmla="*/ 110429 h 154601"/>
                  <a:gd name="connsiteX9" fmla="*/ 90552 w 132515"/>
                  <a:gd name="connsiteY9" fmla="*/ 88344 h 154601"/>
                  <a:gd name="connsiteX10" fmla="*/ 41963 w 132515"/>
                  <a:gd name="connsiteY10" fmla="*/ 88344 h 154601"/>
                  <a:gd name="connsiteX11" fmla="*/ 0 w 132515"/>
                  <a:gd name="connsiteY11" fmla="*/ 44172 h 154601"/>
                  <a:gd name="connsiteX12" fmla="*/ 41963 w 132515"/>
                  <a:gd name="connsiteY12" fmla="*/ 0 h 154601"/>
                  <a:gd name="connsiteX13" fmla="*/ 90552 w 132515"/>
                  <a:gd name="connsiteY13" fmla="*/ 0 h 154601"/>
                  <a:gd name="connsiteX14" fmla="*/ 132515 w 132515"/>
                  <a:gd name="connsiteY14" fmla="*/ 44172 h 154601"/>
                  <a:gd name="connsiteX15" fmla="*/ 132515 w 132515"/>
                  <a:gd name="connsiteY15" fmla="*/ 55215 h 154601"/>
                  <a:gd name="connsiteX16" fmla="*/ 110429 w 132515"/>
                  <a:gd name="connsiteY16" fmla="*/ 55215 h 154601"/>
                  <a:gd name="connsiteX17" fmla="*/ 110429 w 132515"/>
                  <a:gd name="connsiteY17" fmla="*/ 44172 h 154601"/>
                  <a:gd name="connsiteX18" fmla="*/ 90552 w 132515"/>
                  <a:gd name="connsiteY18" fmla="*/ 22086 h 154601"/>
                  <a:gd name="connsiteX19" fmla="*/ 41963 w 132515"/>
                  <a:gd name="connsiteY19" fmla="*/ 22086 h 154601"/>
                  <a:gd name="connsiteX20" fmla="*/ 22086 w 132515"/>
                  <a:gd name="connsiteY20" fmla="*/ 44172 h 154601"/>
                  <a:gd name="connsiteX21" fmla="*/ 41963 w 132515"/>
                  <a:gd name="connsiteY21" fmla="*/ 66258 h 154601"/>
                  <a:gd name="connsiteX22" fmla="*/ 90552 w 132515"/>
                  <a:gd name="connsiteY22" fmla="*/ 66258 h 154601"/>
                  <a:gd name="connsiteX23" fmla="*/ 132515 w 132515"/>
                  <a:gd name="connsiteY23" fmla="*/ 110429 h 154601"/>
                  <a:gd name="connsiteX24" fmla="*/ 90552 w 132515"/>
                  <a:gd name="connsiteY24" fmla="*/ 154601 h 154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515" h="154601">
                    <a:moveTo>
                      <a:pt x="90552" y="154601"/>
                    </a:moveTo>
                    <a:lnTo>
                      <a:pt x="41963" y="154601"/>
                    </a:lnTo>
                    <a:cubicBezTo>
                      <a:pt x="18883" y="154601"/>
                      <a:pt x="0" y="134834"/>
                      <a:pt x="0" y="110429"/>
                    </a:cubicBezTo>
                    <a:lnTo>
                      <a:pt x="0" y="99387"/>
                    </a:lnTo>
                    <a:lnTo>
                      <a:pt x="22086" y="99387"/>
                    </a:lnTo>
                    <a:lnTo>
                      <a:pt x="22086" y="110429"/>
                    </a:lnTo>
                    <a:cubicBezTo>
                      <a:pt x="22086" y="122577"/>
                      <a:pt x="31031" y="132515"/>
                      <a:pt x="41963" y="132515"/>
                    </a:cubicBezTo>
                    <a:lnTo>
                      <a:pt x="90552" y="132515"/>
                    </a:lnTo>
                    <a:cubicBezTo>
                      <a:pt x="101485" y="132515"/>
                      <a:pt x="110429" y="122577"/>
                      <a:pt x="110429" y="110429"/>
                    </a:cubicBezTo>
                    <a:cubicBezTo>
                      <a:pt x="110429" y="98282"/>
                      <a:pt x="101485" y="88344"/>
                      <a:pt x="90552" y="88344"/>
                    </a:cubicBezTo>
                    <a:lnTo>
                      <a:pt x="41963" y="88344"/>
                    </a:lnTo>
                    <a:cubicBezTo>
                      <a:pt x="18883" y="88344"/>
                      <a:pt x="0" y="68577"/>
                      <a:pt x="0" y="44172"/>
                    </a:cubicBezTo>
                    <a:cubicBezTo>
                      <a:pt x="0" y="19767"/>
                      <a:pt x="18883" y="0"/>
                      <a:pt x="41963" y="0"/>
                    </a:cubicBezTo>
                    <a:lnTo>
                      <a:pt x="90552" y="0"/>
                    </a:lnTo>
                    <a:cubicBezTo>
                      <a:pt x="113632" y="0"/>
                      <a:pt x="132515" y="19767"/>
                      <a:pt x="132515" y="44172"/>
                    </a:cubicBezTo>
                    <a:lnTo>
                      <a:pt x="132515" y="55215"/>
                    </a:lnTo>
                    <a:lnTo>
                      <a:pt x="110429" y="55215"/>
                    </a:lnTo>
                    <a:lnTo>
                      <a:pt x="110429" y="44172"/>
                    </a:lnTo>
                    <a:cubicBezTo>
                      <a:pt x="110429" y="32025"/>
                      <a:pt x="101485" y="22086"/>
                      <a:pt x="90552" y="22086"/>
                    </a:cubicBezTo>
                    <a:lnTo>
                      <a:pt x="41963" y="22086"/>
                    </a:lnTo>
                    <a:cubicBezTo>
                      <a:pt x="31031" y="22086"/>
                      <a:pt x="22086" y="32025"/>
                      <a:pt x="22086" y="44172"/>
                    </a:cubicBezTo>
                    <a:cubicBezTo>
                      <a:pt x="22086" y="56319"/>
                      <a:pt x="31031" y="66258"/>
                      <a:pt x="41963" y="66258"/>
                    </a:cubicBezTo>
                    <a:lnTo>
                      <a:pt x="90552" y="66258"/>
                    </a:lnTo>
                    <a:cubicBezTo>
                      <a:pt x="113632" y="66258"/>
                      <a:pt x="132515" y="86025"/>
                      <a:pt x="132515" y="110429"/>
                    </a:cubicBezTo>
                    <a:cubicBezTo>
                      <a:pt x="132515" y="134834"/>
                      <a:pt x="113632" y="154601"/>
                      <a:pt x="90552" y="154601"/>
                    </a:cubicBez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orma Livre: Forma 2499">
                <a:extLst>
                  <a:ext uri="{FF2B5EF4-FFF2-40B4-BE49-F238E27FC236}">
                    <a16:creationId xmlns:a16="http://schemas.microsoft.com/office/drawing/2014/main" id="{B47910E4-999C-509B-A25F-38244EB94FD0}"/>
                  </a:ext>
                </a:extLst>
              </p:cNvPr>
              <p:cNvSpPr/>
              <p:nvPr/>
            </p:nvSpPr>
            <p:spPr>
              <a:xfrm>
                <a:off x="10604708" y="4052547"/>
                <a:ext cx="22085" cy="33128"/>
              </a:xfrm>
              <a:custGeom>
                <a:avLst/>
                <a:gdLst>
                  <a:gd name="connsiteX0" fmla="*/ 0 w 22085"/>
                  <a:gd name="connsiteY0" fmla="*/ 0 h 33128"/>
                  <a:gd name="connsiteX1" fmla="*/ 22086 w 22085"/>
                  <a:gd name="connsiteY1" fmla="*/ 0 h 33128"/>
                  <a:gd name="connsiteX2" fmla="*/ 22086 w 22085"/>
                  <a:gd name="connsiteY2" fmla="*/ 33129 h 33128"/>
                  <a:gd name="connsiteX3" fmla="*/ 0 w 22085"/>
                  <a:gd name="connsiteY3" fmla="*/ 33129 h 3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85" h="33128">
                    <a:moveTo>
                      <a:pt x="0" y="0"/>
                    </a:moveTo>
                    <a:lnTo>
                      <a:pt x="22086" y="0"/>
                    </a:lnTo>
                    <a:lnTo>
                      <a:pt x="22086" y="33129"/>
                    </a:lnTo>
                    <a:lnTo>
                      <a:pt x="0" y="33129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orma Livre: Forma 2500">
                <a:extLst>
                  <a:ext uri="{FF2B5EF4-FFF2-40B4-BE49-F238E27FC236}">
                    <a16:creationId xmlns:a16="http://schemas.microsoft.com/office/drawing/2014/main" id="{C7624F45-176A-4609-A0A6-14F9EDFE988B}"/>
                  </a:ext>
                </a:extLst>
              </p:cNvPr>
              <p:cNvSpPr/>
              <p:nvPr/>
            </p:nvSpPr>
            <p:spPr>
              <a:xfrm>
                <a:off x="10604708" y="4218191"/>
                <a:ext cx="22085" cy="33128"/>
              </a:xfrm>
              <a:custGeom>
                <a:avLst/>
                <a:gdLst>
                  <a:gd name="connsiteX0" fmla="*/ 0 w 22085"/>
                  <a:gd name="connsiteY0" fmla="*/ 0 h 33128"/>
                  <a:gd name="connsiteX1" fmla="*/ 22086 w 22085"/>
                  <a:gd name="connsiteY1" fmla="*/ 0 h 33128"/>
                  <a:gd name="connsiteX2" fmla="*/ 22086 w 22085"/>
                  <a:gd name="connsiteY2" fmla="*/ 33129 h 33128"/>
                  <a:gd name="connsiteX3" fmla="*/ 0 w 22085"/>
                  <a:gd name="connsiteY3" fmla="*/ 33129 h 3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85" h="33128">
                    <a:moveTo>
                      <a:pt x="0" y="0"/>
                    </a:moveTo>
                    <a:lnTo>
                      <a:pt x="22086" y="0"/>
                    </a:lnTo>
                    <a:lnTo>
                      <a:pt x="22086" y="33129"/>
                    </a:lnTo>
                    <a:lnTo>
                      <a:pt x="0" y="33129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orma Livre: Forma 2501">
                <a:extLst>
                  <a:ext uri="{FF2B5EF4-FFF2-40B4-BE49-F238E27FC236}">
                    <a16:creationId xmlns:a16="http://schemas.microsoft.com/office/drawing/2014/main" id="{A3CE4C65-18EB-1B50-5782-19E29F87548B}"/>
                  </a:ext>
                </a:extLst>
              </p:cNvPr>
              <p:cNvSpPr/>
              <p:nvPr/>
            </p:nvSpPr>
            <p:spPr>
              <a:xfrm>
                <a:off x="10516365" y="3908989"/>
                <a:ext cx="22085" cy="144220"/>
              </a:xfrm>
              <a:custGeom>
                <a:avLst/>
                <a:gdLst>
                  <a:gd name="connsiteX0" fmla="*/ 0 w 22085"/>
                  <a:gd name="connsiteY0" fmla="*/ 0 h 144220"/>
                  <a:gd name="connsiteX1" fmla="*/ 22086 w 22085"/>
                  <a:gd name="connsiteY1" fmla="*/ 0 h 144220"/>
                  <a:gd name="connsiteX2" fmla="*/ 22086 w 22085"/>
                  <a:gd name="connsiteY2" fmla="*/ 144221 h 144220"/>
                  <a:gd name="connsiteX3" fmla="*/ 0 w 22085"/>
                  <a:gd name="connsiteY3" fmla="*/ 144221 h 14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85" h="144220">
                    <a:moveTo>
                      <a:pt x="0" y="0"/>
                    </a:moveTo>
                    <a:lnTo>
                      <a:pt x="22086" y="0"/>
                    </a:lnTo>
                    <a:lnTo>
                      <a:pt x="22086" y="144221"/>
                    </a:lnTo>
                    <a:lnTo>
                      <a:pt x="0" y="144221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orma Livre: Forma 2502">
                <a:extLst>
                  <a:ext uri="{FF2B5EF4-FFF2-40B4-BE49-F238E27FC236}">
                    <a16:creationId xmlns:a16="http://schemas.microsoft.com/office/drawing/2014/main" id="{9A59323B-69C2-12B7-3855-2775E458A109}"/>
                  </a:ext>
                </a:extLst>
              </p:cNvPr>
              <p:cNvSpPr/>
              <p:nvPr/>
            </p:nvSpPr>
            <p:spPr>
              <a:xfrm>
                <a:off x="10306549" y="3897946"/>
                <a:ext cx="378110" cy="441717"/>
              </a:xfrm>
              <a:custGeom>
                <a:avLst/>
                <a:gdLst>
                  <a:gd name="connsiteX0" fmla="*/ 220859 w 378110"/>
                  <a:gd name="connsiteY0" fmla="*/ 441718 h 441717"/>
                  <a:gd name="connsiteX1" fmla="*/ 0 w 378110"/>
                  <a:gd name="connsiteY1" fmla="*/ 220859 h 441717"/>
                  <a:gd name="connsiteX2" fmla="*/ 220859 w 378110"/>
                  <a:gd name="connsiteY2" fmla="*/ 0 h 441717"/>
                  <a:gd name="connsiteX3" fmla="*/ 378110 w 378110"/>
                  <a:gd name="connsiteY3" fmla="*/ 65816 h 441717"/>
                  <a:gd name="connsiteX4" fmla="*/ 362430 w 378110"/>
                  <a:gd name="connsiteY4" fmla="*/ 81276 h 441717"/>
                  <a:gd name="connsiteX5" fmla="*/ 220859 w 378110"/>
                  <a:gd name="connsiteY5" fmla="*/ 22086 h 441717"/>
                  <a:gd name="connsiteX6" fmla="*/ 22086 w 378110"/>
                  <a:gd name="connsiteY6" fmla="*/ 220859 h 441717"/>
                  <a:gd name="connsiteX7" fmla="*/ 220859 w 378110"/>
                  <a:gd name="connsiteY7" fmla="*/ 419632 h 441717"/>
                  <a:gd name="connsiteX8" fmla="*/ 220859 w 378110"/>
                  <a:gd name="connsiteY8" fmla="*/ 441718 h 441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110" h="441717">
                    <a:moveTo>
                      <a:pt x="220859" y="441718"/>
                    </a:moveTo>
                    <a:cubicBezTo>
                      <a:pt x="99055" y="441718"/>
                      <a:pt x="0" y="342663"/>
                      <a:pt x="0" y="220859"/>
                    </a:cubicBezTo>
                    <a:cubicBezTo>
                      <a:pt x="0" y="99055"/>
                      <a:pt x="99055" y="0"/>
                      <a:pt x="220859" y="0"/>
                    </a:cubicBezTo>
                    <a:cubicBezTo>
                      <a:pt x="280491" y="0"/>
                      <a:pt x="336258" y="23411"/>
                      <a:pt x="378110" y="65816"/>
                    </a:cubicBezTo>
                    <a:lnTo>
                      <a:pt x="362430" y="81276"/>
                    </a:lnTo>
                    <a:cubicBezTo>
                      <a:pt x="324773" y="43068"/>
                      <a:pt x="274527" y="22086"/>
                      <a:pt x="220859" y="22086"/>
                    </a:cubicBezTo>
                    <a:cubicBezTo>
                      <a:pt x="111313" y="22086"/>
                      <a:pt x="22086" y="111313"/>
                      <a:pt x="22086" y="220859"/>
                    </a:cubicBezTo>
                    <a:cubicBezTo>
                      <a:pt x="22086" y="330405"/>
                      <a:pt x="111313" y="419632"/>
                      <a:pt x="220859" y="419632"/>
                    </a:cubicBezTo>
                    <a:lnTo>
                      <a:pt x="220859" y="441718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orma Livre: Forma 2503">
                <a:extLst>
                  <a:ext uri="{FF2B5EF4-FFF2-40B4-BE49-F238E27FC236}">
                    <a16:creationId xmlns:a16="http://schemas.microsoft.com/office/drawing/2014/main" id="{23B8E870-B94A-7584-DA5A-7B90EA93AD89}"/>
                  </a:ext>
                </a:extLst>
              </p:cNvPr>
              <p:cNvSpPr/>
              <p:nvPr/>
            </p:nvSpPr>
            <p:spPr>
              <a:xfrm>
                <a:off x="10381420" y="4321443"/>
                <a:ext cx="28490" cy="29263"/>
              </a:xfrm>
              <a:custGeom>
                <a:avLst/>
                <a:gdLst>
                  <a:gd name="connsiteX0" fmla="*/ 17779 w 28490"/>
                  <a:gd name="connsiteY0" fmla="*/ 29264 h 29263"/>
                  <a:gd name="connsiteX1" fmla="*/ 0 w 28490"/>
                  <a:gd name="connsiteY1" fmla="*/ 18442 h 29263"/>
                  <a:gd name="connsiteX2" fmla="*/ 12147 w 28490"/>
                  <a:gd name="connsiteY2" fmla="*/ 0 h 29263"/>
                  <a:gd name="connsiteX3" fmla="*/ 28491 w 28490"/>
                  <a:gd name="connsiteY3" fmla="*/ 9939 h 29263"/>
                  <a:gd name="connsiteX4" fmla="*/ 17779 w 28490"/>
                  <a:gd name="connsiteY4" fmla="*/ 29264 h 2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90" h="29263">
                    <a:moveTo>
                      <a:pt x="17779" y="29264"/>
                    </a:moveTo>
                    <a:cubicBezTo>
                      <a:pt x="11816" y="25951"/>
                      <a:pt x="5853" y="22307"/>
                      <a:pt x="0" y="18442"/>
                    </a:cubicBezTo>
                    <a:lnTo>
                      <a:pt x="12147" y="0"/>
                    </a:lnTo>
                    <a:cubicBezTo>
                      <a:pt x="17448" y="3534"/>
                      <a:pt x="22969" y="6847"/>
                      <a:pt x="28491" y="9939"/>
                    </a:cubicBezTo>
                    <a:lnTo>
                      <a:pt x="17779" y="29264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orma Livre: Forma 2504">
                <a:extLst>
                  <a:ext uri="{FF2B5EF4-FFF2-40B4-BE49-F238E27FC236}">
                    <a16:creationId xmlns:a16="http://schemas.microsoft.com/office/drawing/2014/main" id="{1C39AC6C-A543-8C94-8966-80254F5FC443}"/>
                  </a:ext>
                </a:extLst>
              </p:cNvPr>
              <p:cNvSpPr/>
              <p:nvPr/>
            </p:nvSpPr>
            <p:spPr>
              <a:xfrm>
                <a:off x="10426144" y="4343308"/>
                <a:ext cx="90331" cy="40527"/>
              </a:xfrm>
              <a:custGeom>
                <a:avLst/>
                <a:gdLst>
                  <a:gd name="connsiteX0" fmla="*/ 90221 w 90331"/>
                  <a:gd name="connsiteY0" fmla="*/ 40528 h 40527"/>
                  <a:gd name="connsiteX1" fmla="*/ 0 w 90331"/>
                  <a:gd name="connsiteY1" fmla="*/ 20430 h 40527"/>
                  <a:gd name="connsiteX2" fmla="*/ 8503 w 90331"/>
                  <a:gd name="connsiteY2" fmla="*/ 0 h 40527"/>
                  <a:gd name="connsiteX3" fmla="*/ 90332 w 90331"/>
                  <a:gd name="connsiteY3" fmla="*/ 18331 h 40527"/>
                  <a:gd name="connsiteX4" fmla="*/ 90332 w 90331"/>
                  <a:gd name="connsiteY4" fmla="*/ 40528 h 4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31" h="40527">
                    <a:moveTo>
                      <a:pt x="90221" y="40528"/>
                    </a:moveTo>
                    <a:cubicBezTo>
                      <a:pt x="62062" y="40528"/>
                      <a:pt x="32577" y="34012"/>
                      <a:pt x="0" y="20430"/>
                    </a:cubicBezTo>
                    <a:lnTo>
                      <a:pt x="8503" y="0"/>
                    </a:lnTo>
                    <a:cubicBezTo>
                      <a:pt x="38319" y="12368"/>
                      <a:pt x="65154" y="18331"/>
                      <a:pt x="90332" y="18331"/>
                    </a:cubicBezTo>
                    <a:lnTo>
                      <a:pt x="90332" y="40528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orma Livre: Forma 2505">
                <a:extLst>
                  <a:ext uri="{FF2B5EF4-FFF2-40B4-BE49-F238E27FC236}">
                    <a16:creationId xmlns:a16="http://schemas.microsoft.com/office/drawing/2014/main" id="{82A53C02-EBEE-DBE5-C7F4-837208B3D783}"/>
                  </a:ext>
                </a:extLst>
              </p:cNvPr>
              <p:cNvSpPr/>
              <p:nvPr/>
            </p:nvSpPr>
            <p:spPr>
              <a:xfrm>
                <a:off x="10527408" y="3853664"/>
                <a:ext cx="87901" cy="35779"/>
              </a:xfrm>
              <a:custGeom>
                <a:avLst/>
                <a:gdLst>
                  <a:gd name="connsiteX0" fmla="*/ 80503 w 87901"/>
                  <a:gd name="connsiteY0" fmla="*/ 35779 h 35779"/>
                  <a:gd name="connsiteX1" fmla="*/ 0 w 87901"/>
                  <a:gd name="connsiteY1" fmla="*/ 22086 h 35779"/>
                  <a:gd name="connsiteX2" fmla="*/ 0 w 87901"/>
                  <a:gd name="connsiteY2" fmla="*/ 0 h 35779"/>
                  <a:gd name="connsiteX3" fmla="*/ 87902 w 87901"/>
                  <a:gd name="connsiteY3" fmla="*/ 14908 h 35779"/>
                  <a:gd name="connsiteX4" fmla="*/ 80503 w 87901"/>
                  <a:gd name="connsiteY4" fmla="*/ 35779 h 3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01" h="35779">
                    <a:moveTo>
                      <a:pt x="80503" y="35779"/>
                    </a:moveTo>
                    <a:cubicBezTo>
                      <a:pt x="54663" y="26724"/>
                      <a:pt x="27607" y="22086"/>
                      <a:pt x="0" y="22086"/>
                    </a:cubicBezTo>
                    <a:lnTo>
                      <a:pt x="0" y="0"/>
                    </a:lnTo>
                    <a:cubicBezTo>
                      <a:pt x="30147" y="0"/>
                      <a:pt x="59742" y="4969"/>
                      <a:pt x="87902" y="14908"/>
                    </a:cubicBezTo>
                    <a:lnTo>
                      <a:pt x="80503" y="35779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orma Livre: Forma 2506">
                <a:extLst>
                  <a:ext uri="{FF2B5EF4-FFF2-40B4-BE49-F238E27FC236}">
                    <a16:creationId xmlns:a16="http://schemas.microsoft.com/office/drawing/2014/main" id="{65A0BE65-E1A5-3FBE-25B2-11951AD782F5}"/>
                  </a:ext>
                </a:extLst>
              </p:cNvPr>
              <p:cNvSpPr/>
              <p:nvPr/>
            </p:nvSpPr>
            <p:spPr>
              <a:xfrm>
                <a:off x="10471089" y="3856093"/>
                <a:ext cx="22748" cy="25177"/>
              </a:xfrm>
              <a:custGeom>
                <a:avLst/>
                <a:gdLst>
                  <a:gd name="connsiteX0" fmla="*/ 4638 w 22748"/>
                  <a:gd name="connsiteY0" fmla="*/ 25178 h 25177"/>
                  <a:gd name="connsiteX1" fmla="*/ 0 w 22748"/>
                  <a:gd name="connsiteY1" fmla="*/ 3534 h 25177"/>
                  <a:gd name="connsiteX2" fmla="*/ 19656 w 22748"/>
                  <a:gd name="connsiteY2" fmla="*/ 0 h 25177"/>
                  <a:gd name="connsiteX3" fmla="*/ 22748 w 22748"/>
                  <a:gd name="connsiteY3" fmla="*/ 21865 h 25177"/>
                  <a:gd name="connsiteX4" fmla="*/ 4638 w 22748"/>
                  <a:gd name="connsiteY4" fmla="*/ 25178 h 2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48" h="25177">
                    <a:moveTo>
                      <a:pt x="4638" y="25178"/>
                    </a:moveTo>
                    <a:lnTo>
                      <a:pt x="0" y="3534"/>
                    </a:lnTo>
                    <a:cubicBezTo>
                      <a:pt x="6515" y="2098"/>
                      <a:pt x="13141" y="994"/>
                      <a:pt x="19656" y="0"/>
                    </a:cubicBezTo>
                    <a:lnTo>
                      <a:pt x="22748" y="21865"/>
                    </a:lnTo>
                    <a:cubicBezTo>
                      <a:pt x="16564" y="22859"/>
                      <a:pt x="10601" y="23963"/>
                      <a:pt x="4638" y="25178"/>
                    </a:cubicBez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orma Livre: Forma 2507">
                <a:extLst>
                  <a:ext uri="{FF2B5EF4-FFF2-40B4-BE49-F238E27FC236}">
                    <a16:creationId xmlns:a16="http://schemas.microsoft.com/office/drawing/2014/main" id="{3923FFCC-E522-0342-A3C2-CF20992DBFEE}"/>
                  </a:ext>
                </a:extLst>
              </p:cNvPr>
              <p:cNvSpPr/>
              <p:nvPr/>
            </p:nvSpPr>
            <p:spPr>
              <a:xfrm>
                <a:off x="10424929" y="3866915"/>
                <a:ext cx="26392" cy="27717"/>
              </a:xfrm>
              <a:custGeom>
                <a:avLst/>
                <a:gdLst>
                  <a:gd name="connsiteX0" fmla="*/ 8503 w 26392"/>
                  <a:gd name="connsiteY0" fmla="*/ 27718 h 27717"/>
                  <a:gd name="connsiteX1" fmla="*/ 0 w 26392"/>
                  <a:gd name="connsiteY1" fmla="*/ 7288 h 27717"/>
                  <a:gd name="connsiteX2" fmla="*/ 19436 w 26392"/>
                  <a:gd name="connsiteY2" fmla="*/ 0 h 27717"/>
                  <a:gd name="connsiteX3" fmla="*/ 26392 w 26392"/>
                  <a:gd name="connsiteY3" fmla="*/ 20982 h 27717"/>
                  <a:gd name="connsiteX4" fmla="*/ 8503 w 26392"/>
                  <a:gd name="connsiteY4" fmla="*/ 27718 h 2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92" h="27717">
                    <a:moveTo>
                      <a:pt x="8503" y="27718"/>
                    </a:moveTo>
                    <a:lnTo>
                      <a:pt x="0" y="7288"/>
                    </a:lnTo>
                    <a:cubicBezTo>
                      <a:pt x="6405" y="4638"/>
                      <a:pt x="12920" y="2209"/>
                      <a:pt x="19436" y="0"/>
                    </a:cubicBezTo>
                    <a:lnTo>
                      <a:pt x="26392" y="20982"/>
                    </a:lnTo>
                    <a:cubicBezTo>
                      <a:pt x="20430" y="22969"/>
                      <a:pt x="14466" y="25288"/>
                      <a:pt x="8503" y="27718"/>
                    </a:cubicBez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orma Livre: Forma 2508">
                <a:extLst>
                  <a:ext uri="{FF2B5EF4-FFF2-40B4-BE49-F238E27FC236}">
                    <a16:creationId xmlns:a16="http://schemas.microsoft.com/office/drawing/2014/main" id="{A57CD621-C8EA-96BA-EB8F-E217826512A8}"/>
                  </a:ext>
                </a:extLst>
              </p:cNvPr>
              <p:cNvSpPr/>
              <p:nvPr/>
            </p:nvSpPr>
            <p:spPr>
              <a:xfrm>
                <a:off x="10339346" y="4289860"/>
                <a:ext cx="27607" cy="27938"/>
              </a:xfrm>
              <a:custGeom>
                <a:avLst/>
                <a:gdLst>
                  <a:gd name="connsiteX0" fmla="*/ 13031 w 27607"/>
                  <a:gd name="connsiteY0" fmla="*/ 27939 h 27938"/>
                  <a:gd name="connsiteX1" fmla="*/ 0 w 27607"/>
                  <a:gd name="connsiteY1" fmla="*/ 15571 h 27938"/>
                  <a:gd name="connsiteX2" fmla="*/ 15681 w 27607"/>
                  <a:gd name="connsiteY2" fmla="*/ 0 h 27938"/>
                  <a:gd name="connsiteX3" fmla="*/ 27607 w 27607"/>
                  <a:gd name="connsiteY3" fmla="*/ 11264 h 27938"/>
                  <a:gd name="connsiteX4" fmla="*/ 13031 w 27607"/>
                  <a:gd name="connsiteY4" fmla="*/ 27939 h 27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07" h="27938">
                    <a:moveTo>
                      <a:pt x="13031" y="27939"/>
                    </a:moveTo>
                    <a:cubicBezTo>
                      <a:pt x="8503" y="23963"/>
                      <a:pt x="4196" y="19877"/>
                      <a:pt x="0" y="15571"/>
                    </a:cubicBezTo>
                    <a:lnTo>
                      <a:pt x="15681" y="0"/>
                    </a:lnTo>
                    <a:cubicBezTo>
                      <a:pt x="19546" y="3865"/>
                      <a:pt x="23522" y="7620"/>
                      <a:pt x="27607" y="11264"/>
                    </a:cubicBezTo>
                    <a:lnTo>
                      <a:pt x="13031" y="27939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orma Livre: Forma 2509">
                <a:extLst>
                  <a:ext uri="{FF2B5EF4-FFF2-40B4-BE49-F238E27FC236}">
                    <a16:creationId xmlns:a16="http://schemas.microsoft.com/office/drawing/2014/main" id="{6742A407-B9B0-34D6-001B-2E7C522A0524}"/>
                  </a:ext>
                </a:extLst>
              </p:cNvPr>
              <p:cNvSpPr/>
              <p:nvPr/>
            </p:nvSpPr>
            <p:spPr>
              <a:xfrm>
                <a:off x="10317592" y="4107762"/>
                <a:ext cx="169840" cy="22085"/>
              </a:xfrm>
              <a:custGeom>
                <a:avLst/>
                <a:gdLst>
                  <a:gd name="connsiteX0" fmla="*/ 0 w 169840"/>
                  <a:gd name="connsiteY0" fmla="*/ 0 h 22085"/>
                  <a:gd name="connsiteX1" fmla="*/ 169841 w 169840"/>
                  <a:gd name="connsiteY1" fmla="*/ 0 h 22085"/>
                  <a:gd name="connsiteX2" fmla="*/ 169841 w 169840"/>
                  <a:gd name="connsiteY2" fmla="*/ 22086 h 22085"/>
                  <a:gd name="connsiteX3" fmla="*/ 0 w 169840"/>
                  <a:gd name="connsiteY3" fmla="*/ 22086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840" h="22085">
                    <a:moveTo>
                      <a:pt x="0" y="0"/>
                    </a:moveTo>
                    <a:lnTo>
                      <a:pt x="169841" y="0"/>
                    </a:lnTo>
                    <a:lnTo>
                      <a:pt x="169841" y="22086"/>
                    </a:lnTo>
                    <a:lnTo>
                      <a:pt x="0" y="22086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orma Livre: Forma 2510">
                <a:extLst>
                  <a:ext uri="{FF2B5EF4-FFF2-40B4-BE49-F238E27FC236}">
                    <a16:creationId xmlns:a16="http://schemas.microsoft.com/office/drawing/2014/main" id="{B9218F44-1F5B-2E42-08FA-C9A2CF780BC2}"/>
                  </a:ext>
                </a:extLst>
              </p:cNvPr>
              <p:cNvSpPr/>
              <p:nvPr/>
            </p:nvSpPr>
            <p:spPr>
              <a:xfrm>
                <a:off x="10726843" y="4229234"/>
                <a:ext cx="222957" cy="198993"/>
              </a:xfrm>
              <a:custGeom>
                <a:avLst/>
                <a:gdLst>
                  <a:gd name="connsiteX0" fmla="*/ 201976 w 222957"/>
                  <a:gd name="connsiteY0" fmla="*/ 198994 h 198993"/>
                  <a:gd name="connsiteX1" fmla="*/ 170945 w 222957"/>
                  <a:gd name="connsiteY1" fmla="*/ 111534 h 198993"/>
                  <a:gd name="connsiteX2" fmla="*/ 149190 w 222957"/>
                  <a:gd name="connsiteY2" fmla="*/ 78847 h 198993"/>
                  <a:gd name="connsiteX3" fmla="*/ 37988 w 222957"/>
                  <a:gd name="connsiteY3" fmla="*/ 22086 h 198993"/>
                  <a:gd name="connsiteX4" fmla="*/ 15681 w 222957"/>
                  <a:gd name="connsiteY4" fmla="*/ 27276 h 198993"/>
                  <a:gd name="connsiteX5" fmla="*/ 0 w 222957"/>
                  <a:gd name="connsiteY5" fmla="*/ 11705 h 198993"/>
                  <a:gd name="connsiteX6" fmla="*/ 37988 w 222957"/>
                  <a:gd name="connsiteY6" fmla="*/ 0 h 198993"/>
                  <a:gd name="connsiteX7" fmla="*/ 162773 w 222957"/>
                  <a:gd name="connsiteY7" fmla="*/ 61509 h 198993"/>
                  <a:gd name="connsiteX8" fmla="*/ 191595 w 222957"/>
                  <a:gd name="connsiteY8" fmla="*/ 103804 h 198993"/>
                  <a:gd name="connsiteX9" fmla="*/ 222957 w 222957"/>
                  <a:gd name="connsiteY9" fmla="*/ 191926 h 198993"/>
                  <a:gd name="connsiteX10" fmla="*/ 201976 w 222957"/>
                  <a:gd name="connsiteY10" fmla="*/ 198994 h 19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2957" h="198993">
                    <a:moveTo>
                      <a:pt x="201976" y="198994"/>
                    </a:moveTo>
                    <a:cubicBezTo>
                      <a:pt x="201754" y="198331"/>
                      <a:pt x="179779" y="134834"/>
                      <a:pt x="170945" y="111534"/>
                    </a:cubicBezTo>
                    <a:cubicBezTo>
                      <a:pt x="168184" y="104245"/>
                      <a:pt x="162442" y="89227"/>
                      <a:pt x="149190" y="78847"/>
                    </a:cubicBezTo>
                    <a:cubicBezTo>
                      <a:pt x="126994" y="61509"/>
                      <a:pt x="56871" y="22086"/>
                      <a:pt x="37988" y="22086"/>
                    </a:cubicBezTo>
                    <a:cubicBezTo>
                      <a:pt x="21755" y="22086"/>
                      <a:pt x="15681" y="27166"/>
                      <a:pt x="15681" y="27276"/>
                    </a:cubicBezTo>
                    <a:lnTo>
                      <a:pt x="0" y="11705"/>
                    </a:lnTo>
                    <a:cubicBezTo>
                      <a:pt x="1877" y="9718"/>
                      <a:pt x="12479" y="0"/>
                      <a:pt x="37988" y="0"/>
                    </a:cubicBezTo>
                    <a:cubicBezTo>
                      <a:pt x="67473" y="0"/>
                      <a:pt x="145988" y="48368"/>
                      <a:pt x="162773" y="61509"/>
                    </a:cubicBezTo>
                    <a:cubicBezTo>
                      <a:pt x="180883" y="75644"/>
                      <a:pt x="188393" y="95411"/>
                      <a:pt x="191595" y="103804"/>
                    </a:cubicBezTo>
                    <a:cubicBezTo>
                      <a:pt x="200650" y="127436"/>
                      <a:pt x="221963" y="189276"/>
                      <a:pt x="222957" y="191926"/>
                    </a:cubicBezTo>
                    <a:lnTo>
                      <a:pt x="201976" y="198994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orma Livre: Forma 2511">
                <a:extLst>
                  <a:ext uri="{FF2B5EF4-FFF2-40B4-BE49-F238E27FC236}">
                    <a16:creationId xmlns:a16="http://schemas.microsoft.com/office/drawing/2014/main" id="{0F4FD6B6-7075-4B57-B04D-FC2B6C74D6A5}"/>
                  </a:ext>
                </a:extLst>
              </p:cNvPr>
              <p:cNvSpPr/>
              <p:nvPr/>
            </p:nvSpPr>
            <p:spPr>
              <a:xfrm>
                <a:off x="10737113" y="4284449"/>
                <a:ext cx="176024" cy="208049"/>
              </a:xfrm>
              <a:custGeom>
                <a:avLst/>
                <a:gdLst>
                  <a:gd name="connsiteX0" fmla="*/ 169620 w 176024"/>
                  <a:gd name="connsiteY0" fmla="*/ 208049 h 208049"/>
                  <a:gd name="connsiteX1" fmla="*/ 117939 w 176024"/>
                  <a:gd name="connsiteY1" fmla="*/ 191926 h 208049"/>
                  <a:gd name="connsiteX2" fmla="*/ 68466 w 176024"/>
                  <a:gd name="connsiteY2" fmla="*/ 161779 h 208049"/>
                  <a:gd name="connsiteX3" fmla="*/ 40638 w 176024"/>
                  <a:gd name="connsiteY3" fmla="*/ 119816 h 208049"/>
                  <a:gd name="connsiteX4" fmla="*/ 6515 w 176024"/>
                  <a:gd name="connsiteY4" fmla="*/ 67141 h 208049"/>
                  <a:gd name="connsiteX5" fmla="*/ 0 w 176024"/>
                  <a:gd name="connsiteY5" fmla="*/ 44172 h 208049"/>
                  <a:gd name="connsiteX6" fmla="*/ 44172 w 176024"/>
                  <a:gd name="connsiteY6" fmla="*/ 0 h 208049"/>
                  <a:gd name="connsiteX7" fmla="*/ 80172 w 176024"/>
                  <a:gd name="connsiteY7" fmla="*/ 18663 h 208049"/>
                  <a:gd name="connsiteX8" fmla="*/ 115288 w 176024"/>
                  <a:gd name="connsiteY8" fmla="*/ 64712 h 208049"/>
                  <a:gd name="connsiteX9" fmla="*/ 97288 w 176024"/>
                  <a:gd name="connsiteY9" fmla="*/ 77522 h 208049"/>
                  <a:gd name="connsiteX10" fmla="*/ 63387 w 176024"/>
                  <a:gd name="connsiteY10" fmla="*/ 33018 h 208049"/>
                  <a:gd name="connsiteX11" fmla="*/ 44172 w 176024"/>
                  <a:gd name="connsiteY11" fmla="*/ 22086 h 208049"/>
                  <a:gd name="connsiteX12" fmla="*/ 22086 w 176024"/>
                  <a:gd name="connsiteY12" fmla="*/ 44172 h 208049"/>
                  <a:gd name="connsiteX13" fmla="*/ 24515 w 176024"/>
                  <a:gd name="connsiteY13" fmla="*/ 54442 h 208049"/>
                  <a:gd name="connsiteX14" fmla="*/ 59301 w 176024"/>
                  <a:gd name="connsiteY14" fmla="*/ 108111 h 208049"/>
                  <a:gd name="connsiteX15" fmla="*/ 85141 w 176024"/>
                  <a:gd name="connsiteY15" fmla="*/ 147313 h 208049"/>
                  <a:gd name="connsiteX16" fmla="*/ 124012 w 176024"/>
                  <a:gd name="connsiteY16" fmla="*/ 170724 h 208049"/>
                  <a:gd name="connsiteX17" fmla="*/ 176025 w 176024"/>
                  <a:gd name="connsiteY17" fmla="*/ 186957 h 208049"/>
                  <a:gd name="connsiteX18" fmla="*/ 169620 w 176024"/>
                  <a:gd name="connsiteY18" fmla="*/ 208049 h 20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6024" h="208049">
                    <a:moveTo>
                      <a:pt x="169620" y="208049"/>
                    </a:moveTo>
                    <a:lnTo>
                      <a:pt x="117939" y="191926"/>
                    </a:lnTo>
                    <a:cubicBezTo>
                      <a:pt x="98061" y="186515"/>
                      <a:pt x="80834" y="176025"/>
                      <a:pt x="68466" y="161779"/>
                    </a:cubicBezTo>
                    <a:cubicBezTo>
                      <a:pt x="62282" y="154601"/>
                      <a:pt x="52675" y="139252"/>
                      <a:pt x="40638" y="119816"/>
                    </a:cubicBezTo>
                    <a:cubicBezTo>
                      <a:pt x="29927" y="102589"/>
                      <a:pt x="17779" y="83043"/>
                      <a:pt x="6515" y="67141"/>
                    </a:cubicBezTo>
                    <a:cubicBezTo>
                      <a:pt x="2429" y="61399"/>
                      <a:pt x="0" y="52785"/>
                      <a:pt x="0" y="44172"/>
                    </a:cubicBezTo>
                    <a:cubicBezTo>
                      <a:pt x="0" y="19767"/>
                      <a:pt x="19767" y="0"/>
                      <a:pt x="44172" y="0"/>
                    </a:cubicBezTo>
                    <a:cubicBezTo>
                      <a:pt x="58969" y="0"/>
                      <a:pt x="72773" y="10049"/>
                      <a:pt x="80172" y="18663"/>
                    </a:cubicBezTo>
                    <a:cubicBezTo>
                      <a:pt x="93313" y="33902"/>
                      <a:pt x="114405" y="63387"/>
                      <a:pt x="115288" y="64712"/>
                    </a:cubicBezTo>
                    <a:lnTo>
                      <a:pt x="97288" y="77522"/>
                    </a:lnTo>
                    <a:cubicBezTo>
                      <a:pt x="97068" y="77190"/>
                      <a:pt x="75865" y="47595"/>
                      <a:pt x="63387" y="33018"/>
                    </a:cubicBezTo>
                    <a:cubicBezTo>
                      <a:pt x="58859" y="27718"/>
                      <a:pt x="50577" y="22086"/>
                      <a:pt x="44172" y="22086"/>
                    </a:cubicBezTo>
                    <a:cubicBezTo>
                      <a:pt x="32025" y="22086"/>
                      <a:pt x="22086" y="32025"/>
                      <a:pt x="22086" y="44172"/>
                    </a:cubicBezTo>
                    <a:cubicBezTo>
                      <a:pt x="22086" y="49141"/>
                      <a:pt x="23632" y="53117"/>
                      <a:pt x="24515" y="54442"/>
                    </a:cubicBezTo>
                    <a:cubicBezTo>
                      <a:pt x="36111" y="70785"/>
                      <a:pt x="48479" y="90663"/>
                      <a:pt x="59301" y="108111"/>
                    </a:cubicBezTo>
                    <a:cubicBezTo>
                      <a:pt x="70012" y="125227"/>
                      <a:pt x="80061" y="141460"/>
                      <a:pt x="85141" y="147313"/>
                    </a:cubicBezTo>
                    <a:cubicBezTo>
                      <a:pt x="94417" y="158135"/>
                      <a:pt x="108221" y="166417"/>
                      <a:pt x="124012" y="170724"/>
                    </a:cubicBezTo>
                    <a:lnTo>
                      <a:pt x="176025" y="186957"/>
                    </a:lnTo>
                    <a:lnTo>
                      <a:pt x="169620" y="208049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orma Livre: Forma 2512">
                <a:extLst>
                  <a:ext uri="{FF2B5EF4-FFF2-40B4-BE49-F238E27FC236}">
                    <a16:creationId xmlns:a16="http://schemas.microsoft.com/office/drawing/2014/main" id="{7914E174-1BD6-2878-DAE8-FA936937BDD4}"/>
                  </a:ext>
                </a:extLst>
              </p:cNvPr>
              <p:cNvSpPr/>
              <p:nvPr/>
            </p:nvSpPr>
            <p:spPr>
              <a:xfrm rot="-2700243">
                <a:off x="10703790" y="4253703"/>
                <a:ext cx="22087" cy="105024"/>
              </a:xfrm>
              <a:custGeom>
                <a:avLst/>
                <a:gdLst>
                  <a:gd name="connsiteX0" fmla="*/ 0 w 22087"/>
                  <a:gd name="connsiteY0" fmla="*/ 0 h 105024"/>
                  <a:gd name="connsiteX1" fmla="*/ 22087 w 22087"/>
                  <a:gd name="connsiteY1" fmla="*/ 0 h 105024"/>
                  <a:gd name="connsiteX2" fmla="*/ 22087 w 22087"/>
                  <a:gd name="connsiteY2" fmla="*/ 105025 h 105024"/>
                  <a:gd name="connsiteX3" fmla="*/ 0 w 22087"/>
                  <a:gd name="connsiteY3" fmla="*/ 105025 h 105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87" h="105024">
                    <a:moveTo>
                      <a:pt x="0" y="0"/>
                    </a:moveTo>
                    <a:lnTo>
                      <a:pt x="22087" y="0"/>
                    </a:lnTo>
                    <a:lnTo>
                      <a:pt x="22087" y="105025"/>
                    </a:lnTo>
                    <a:lnTo>
                      <a:pt x="0" y="105025"/>
                    </a:lnTo>
                    <a:close/>
                  </a:path>
                </a:pathLst>
              </a:custGeom>
              <a:grpFill/>
              <a:ln w="110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orma Livre: Forma 2513">
                <a:extLst>
                  <a:ext uri="{FF2B5EF4-FFF2-40B4-BE49-F238E27FC236}">
                    <a16:creationId xmlns:a16="http://schemas.microsoft.com/office/drawing/2014/main" id="{12C5A7DA-F6EA-F65A-6E5F-AF9C74C29E66}"/>
                  </a:ext>
                </a:extLst>
              </p:cNvPr>
              <p:cNvSpPr/>
              <p:nvPr/>
            </p:nvSpPr>
            <p:spPr>
              <a:xfrm rot="-2700000">
                <a:off x="10739867" y="4220958"/>
                <a:ext cx="22085" cy="87348"/>
              </a:xfrm>
              <a:custGeom>
                <a:avLst/>
                <a:gdLst>
                  <a:gd name="connsiteX0" fmla="*/ 0 w 22085"/>
                  <a:gd name="connsiteY0" fmla="*/ 0 h 87348"/>
                  <a:gd name="connsiteX1" fmla="*/ 22086 w 22085"/>
                  <a:gd name="connsiteY1" fmla="*/ 0 h 87348"/>
                  <a:gd name="connsiteX2" fmla="*/ 22086 w 22085"/>
                  <a:gd name="connsiteY2" fmla="*/ 87349 h 87348"/>
                  <a:gd name="connsiteX3" fmla="*/ 0 w 22085"/>
                  <a:gd name="connsiteY3" fmla="*/ 87349 h 87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85" h="87348">
                    <a:moveTo>
                      <a:pt x="0" y="0"/>
                    </a:moveTo>
                    <a:lnTo>
                      <a:pt x="22086" y="0"/>
                    </a:lnTo>
                    <a:lnTo>
                      <a:pt x="22086" y="87349"/>
                    </a:lnTo>
                    <a:lnTo>
                      <a:pt x="0" y="87349"/>
                    </a:lnTo>
                    <a:close/>
                  </a:path>
                </a:pathLst>
              </a:custGeom>
              <a:grpFill/>
              <a:ln w="110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3" name="CaixaDeTexto 1">
            <a:extLst>
              <a:ext uri="{FF2B5EF4-FFF2-40B4-BE49-F238E27FC236}">
                <a16:creationId xmlns:a16="http://schemas.microsoft.com/office/drawing/2014/main" id="{1CD0A413-7FFF-7841-0DBC-C580C6773D8A}"/>
              </a:ext>
            </a:extLst>
          </p:cNvPr>
          <p:cNvSpPr txBox="1"/>
          <p:nvPr/>
        </p:nvSpPr>
        <p:spPr>
          <a:xfrm>
            <a:off x="5076074" y="1687096"/>
            <a:ext cx="2590106" cy="8645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 aprendizagem básica não é mais suficiente. A sociedade do século XXI já demanda outras competências</a:t>
            </a:r>
          </a:p>
        </p:txBody>
      </p:sp>
      <p:sp>
        <p:nvSpPr>
          <p:cNvPr id="114" name="CaixaDeTexto 17">
            <a:extLst>
              <a:ext uri="{FF2B5EF4-FFF2-40B4-BE49-F238E27FC236}">
                <a16:creationId xmlns:a16="http://schemas.microsoft.com/office/drawing/2014/main" id="{3B36BB90-86B5-9F53-2290-CDC7B26F044C}"/>
              </a:ext>
            </a:extLst>
          </p:cNvPr>
          <p:cNvSpPr txBox="1"/>
          <p:nvPr/>
        </p:nvSpPr>
        <p:spPr>
          <a:xfrm>
            <a:off x="4616774" y="2629370"/>
            <a:ext cx="2849592" cy="243617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 Brasil está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entre os piores no PISA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(em</a:t>
            </a:r>
            <a:r>
              <a:rPr kumimoji="0" lang="pt-PT" sz="1500" b="0" i="0" u="none" strike="noStrike" kern="1200" cap="none" spc="0" normalizeH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matemática, linguagem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ciências. O gap entre ricos e pobres é de quase 90 pontos (2)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 partir de 2023, serão avaliadas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competências socioemocionais 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 2025, eles serão avaliados pela </a:t>
            </a:r>
            <a:r>
              <a:rPr kumimoji="0" lang="pt-PT" sz="15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capacidade de aprender na sociedade digital </a:t>
            </a: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(ex: pensamento crítico, uso de tecnologia e auto-gestão) </a:t>
            </a:r>
            <a:r>
              <a:rPr kumimoji="0" lang="pt-PT" sz="1500" b="0" i="0" u="none" strike="noStrike" kern="1200" cap="none" spc="0" normalizeH="0" baseline="3000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(4)</a:t>
            </a:r>
          </a:p>
        </p:txBody>
      </p:sp>
      <p:sp>
        <p:nvSpPr>
          <p:cNvPr id="139" name="CaixaDeTexto 1">
            <a:extLst>
              <a:ext uri="{FF2B5EF4-FFF2-40B4-BE49-F238E27FC236}">
                <a16:creationId xmlns:a16="http://schemas.microsoft.com/office/drawing/2014/main" id="{549F281C-B201-F598-EA31-63C2CC67449B}"/>
              </a:ext>
            </a:extLst>
          </p:cNvPr>
          <p:cNvSpPr txBox="1"/>
          <p:nvPr/>
        </p:nvSpPr>
        <p:spPr>
          <a:xfrm>
            <a:off x="8905688" y="1687096"/>
            <a:ext cx="2449315" cy="6675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Desempenho comparativo do Brasil -  PISA 2018, Matemática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D1F979-5499-5842-FA5F-4053392D08E8}"/>
              </a:ext>
            </a:extLst>
          </p:cNvPr>
          <p:cNvGrpSpPr/>
          <p:nvPr/>
        </p:nvGrpSpPr>
        <p:grpSpPr>
          <a:xfrm>
            <a:off x="9920071" y="2631306"/>
            <a:ext cx="126757" cy="3131835"/>
            <a:chOff x="9920071" y="2631306"/>
            <a:chExt cx="126757" cy="31318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33E3EA-DBE3-AD24-78A4-8C1C4DD2699F}"/>
                </a:ext>
              </a:extLst>
            </p:cNvPr>
            <p:cNvGrpSpPr/>
            <p:nvPr/>
          </p:nvGrpSpPr>
          <p:grpSpPr>
            <a:xfrm>
              <a:off x="9920071" y="2713825"/>
              <a:ext cx="126757" cy="3049316"/>
              <a:chOff x="9920071" y="2713825"/>
              <a:chExt cx="126757" cy="3049316"/>
            </a:xfrm>
          </p:grpSpPr>
          <p:cxnSp>
            <p:nvCxnSpPr>
              <p:cNvPr id="203" name="Conector reto 27">
                <a:extLst>
                  <a:ext uri="{FF2B5EF4-FFF2-40B4-BE49-F238E27FC236}">
                    <a16:creationId xmlns:a16="http://schemas.microsoft.com/office/drawing/2014/main" id="{9A23B0A7-22C1-DA71-402B-14A67F199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3449" y="2713825"/>
                <a:ext cx="0" cy="2999916"/>
              </a:xfrm>
              <a:prstGeom prst="line">
                <a:avLst/>
              </a:prstGeom>
              <a:ln w="25400" cap="rnd" cmpd="sng" algn="ctr">
                <a:solidFill>
                  <a:srgbClr val="82C8E6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Espaço Reservado para Texto 21">
                <a:extLst>
                  <a:ext uri="{FF2B5EF4-FFF2-40B4-BE49-F238E27FC236}">
                    <a16:creationId xmlns:a16="http://schemas.microsoft.com/office/drawing/2014/main" id="{FD7D6B86-43CD-8E7E-D2E6-9F85C633030B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>
                <a:off x="9920071" y="2893478"/>
                <a:ext cx="126757" cy="126757"/>
              </a:xfrm>
              <a:prstGeom prst="roundRect">
                <a:avLst>
                  <a:gd name="adj" fmla="val 50000"/>
                </a:avLst>
              </a:prstGeom>
              <a:solidFill>
                <a:srgbClr val="82C8E6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100" kern="1200">
                    <a:noFill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  <p:sp>
            <p:nvSpPr>
              <p:cNvPr id="185" name="Espaço Reservado para Texto 21">
                <a:extLst>
                  <a:ext uri="{FF2B5EF4-FFF2-40B4-BE49-F238E27FC236}">
                    <a16:creationId xmlns:a16="http://schemas.microsoft.com/office/drawing/2014/main" id="{C243E7D8-3D07-3C27-5E46-13171A15C3ED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>
                <a:off x="9920071" y="3155650"/>
                <a:ext cx="126757" cy="126757"/>
              </a:xfrm>
              <a:prstGeom prst="roundRect">
                <a:avLst>
                  <a:gd name="adj" fmla="val 50000"/>
                </a:avLst>
              </a:prstGeom>
              <a:solidFill>
                <a:srgbClr val="82C8E6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100" kern="1200">
                    <a:noFill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  <p:sp>
            <p:nvSpPr>
              <p:cNvPr id="186" name="Espaço Reservado para Texto 21">
                <a:extLst>
                  <a:ext uri="{FF2B5EF4-FFF2-40B4-BE49-F238E27FC236}">
                    <a16:creationId xmlns:a16="http://schemas.microsoft.com/office/drawing/2014/main" id="{8C08EC3F-B96F-21E8-78B3-D9FA2F141D3F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>
                <a:off x="9920071" y="3417822"/>
                <a:ext cx="126757" cy="126757"/>
              </a:xfrm>
              <a:prstGeom prst="roundRect">
                <a:avLst>
                  <a:gd name="adj" fmla="val 50000"/>
                </a:avLst>
              </a:prstGeom>
              <a:solidFill>
                <a:srgbClr val="82C8E6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100" kern="1200">
                    <a:noFill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  <p:sp>
            <p:nvSpPr>
              <p:cNvPr id="187" name="Espaço Reservado para Texto 21">
                <a:extLst>
                  <a:ext uri="{FF2B5EF4-FFF2-40B4-BE49-F238E27FC236}">
                    <a16:creationId xmlns:a16="http://schemas.microsoft.com/office/drawing/2014/main" id="{8145ECCC-59D5-9A67-3BD8-BEA3F31C0D45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>
                <a:off x="9920071" y="3906728"/>
                <a:ext cx="126757" cy="126757"/>
              </a:xfrm>
              <a:prstGeom prst="roundRect">
                <a:avLst>
                  <a:gd name="adj" fmla="val 50000"/>
                </a:avLst>
              </a:prstGeom>
              <a:solidFill>
                <a:srgbClr val="82C8E6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100" kern="1200">
                    <a:noFill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  <p:sp>
            <p:nvSpPr>
              <p:cNvPr id="188" name="Espaço Reservado para Texto 21">
                <a:extLst>
                  <a:ext uri="{FF2B5EF4-FFF2-40B4-BE49-F238E27FC236}">
                    <a16:creationId xmlns:a16="http://schemas.microsoft.com/office/drawing/2014/main" id="{3490DD72-B65E-9974-C603-8DF870DA9E44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>
                <a:off x="9920071" y="4479106"/>
                <a:ext cx="126757" cy="126757"/>
              </a:xfrm>
              <a:prstGeom prst="roundRect">
                <a:avLst>
                  <a:gd name="adj" fmla="val 50000"/>
                </a:avLst>
              </a:prstGeom>
              <a:solidFill>
                <a:srgbClr val="82C8E6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100" kern="1200">
                    <a:noFill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  <p:sp>
            <p:nvSpPr>
              <p:cNvPr id="189" name="Espaço Reservado para Texto 21">
                <a:extLst>
                  <a:ext uri="{FF2B5EF4-FFF2-40B4-BE49-F238E27FC236}">
                    <a16:creationId xmlns:a16="http://schemas.microsoft.com/office/drawing/2014/main" id="{6994435F-3D48-180E-84F5-3C54EB09D444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>
                <a:off x="9920071" y="5042541"/>
                <a:ext cx="126757" cy="126757"/>
              </a:xfrm>
              <a:prstGeom prst="roundRect">
                <a:avLst>
                  <a:gd name="adj" fmla="val 50000"/>
                </a:avLst>
              </a:prstGeom>
              <a:solidFill>
                <a:srgbClr val="82C8E6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100" kern="1200">
                    <a:noFill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  <p:sp>
            <p:nvSpPr>
              <p:cNvPr id="190" name="Espaço Reservado para Texto 21">
                <a:extLst>
                  <a:ext uri="{FF2B5EF4-FFF2-40B4-BE49-F238E27FC236}">
                    <a16:creationId xmlns:a16="http://schemas.microsoft.com/office/drawing/2014/main" id="{D8EEEEED-C3E3-095B-140A-5DEC280A64CF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>
                <a:off x="9920071" y="5636384"/>
                <a:ext cx="126757" cy="126757"/>
              </a:xfrm>
              <a:prstGeom prst="roundRect">
                <a:avLst>
                  <a:gd name="adj" fmla="val 50000"/>
                </a:avLst>
              </a:prstGeom>
              <a:solidFill>
                <a:srgbClr val="82C8E6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100" kern="1200">
                    <a:noFill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</p:grpSp>
        <p:sp>
          <p:nvSpPr>
            <p:cNvPr id="183" name="Espaço Reservado para Texto 21">
              <a:extLst>
                <a:ext uri="{FF2B5EF4-FFF2-40B4-BE49-F238E27FC236}">
                  <a16:creationId xmlns:a16="http://schemas.microsoft.com/office/drawing/2014/main" id="{E1DEA659-665E-558A-7321-C379109C5DF0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9920071" y="2631306"/>
              <a:ext cx="126757" cy="126757"/>
            </a:xfrm>
            <a:prstGeom prst="roundRect">
              <a:avLst>
                <a:gd name="adj" fmla="val 50000"/>
              </a:avLst>
            </a:prstGeom>
            <a:solidFill>
              <a:srgbClr val="82C8E6"/>
            </a:solid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1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Officina Serif ITC Pro"/>
                  <a:ea typeface="+mn-ea"/>
                  <a:cs typeface="+mn-cs"/>
                </a:rPr>
                <a:t>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Officina Serif ITC Pro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D3F156-8E99-623C-88B2-4D8F4B9B2C1D}"/>
              </a:ext>
            </a:extLst>
          </p:cNvPr>
          <p:cNvGrpSpPr/>
          <p:nvPr/>
        </p:nvGrpSpPr>
        <p:grpSpPr>
          <a:xfrm>
            <a:off x="8472143" y="2544349"/>
            <a:ext cx="2691796" cy="3297564"/>
            <a:chOff x="8472143" y="2544349"/>
            <a:chExt cx="2691796" cy="3297564"/>
          </a:xfrm>
        </p:grpSpPr>
        <p:sp>
          <p:nvSpPr>
            <p:cNvPr id="196" name="Rectangle 257">
              <a:extLst>
                <a:ext uri="{FF2B5EF4-FFF2-40B4-BE49-F238E27FC236}">
                  <a16:creationId xmlns:a16="http://schemas.microsoft.com/office/drawing/2014/main" id="{C9D8C088-8729-ECAC-481B-4F0CB3CB87BF}"/>
                </a:ext>
              </a:extLst>
            </p:cNvPr>
            <p:cNvSpPr/>
            <p:nvPr/>
          </p:nvSpPr>
          <p:spPr>
            <a:xfrm>
              <a:off x="10053979" y="2809912"/>
              <a:ext cx="1109960" cy="293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2° (569)</a:t>
              </a:r>
            </a:p>
          </p:txBody>
        </p:sp>
        <p:sp>
          <p:nvSpPr>
            <p:cNvPr id="198" name="Rectangle 259">
              <a:extLst>
                <a:ext uri="{FF2B5EF4-FFF2-40B4-BE49-F238E27FC236}">
                  <a16:creationId xmlns:a16="http://schemas.microsoft.com/office/drawing/2014/main" id="{6AAECD2D-5461-3470-C6A0-0472076F7ED8}"/>
                </a:ext>
              </a:extLst>
            </p:cNvPr>
            <p:cNvSpPr/>
            <p:nvPr/>
          </p:nvSpPr>
          <p:spPr>
            <a:xfrm>
              <a:off x="10053979" y="3328287"/>
              <a:ext cx="1083800" cy="293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4° (527)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9F447F-736E-217B-9908-8549B5EEFCBD}"/>
                </a:ext>
              </a:extLst>
            </p:cNvPr>
            <p:cNvGrpSpPr/>
            <p:nvPr/>
          </p:nvGrpSpPr>
          <p:grpSpPr>
            <a:xfrm>
              <a:off x="8472143" y="2544349"/>
              <a:ext cx="2632441" cy="3297564"/>
              <a:chOff x="8472143" y="2544349"/>
              <a:chExt cx="2632441" cy="3297564"/>
            </a:xfrm>
          </p:grpSpPr>
          <p:pic>
            <p:nvPicPr>
              <p:cNvPr id="167" name="Gráfico 32">
                <a:extLst>
                  <a:ext uri="{FF2B5EF4-FFF2-40B4-BE49-F238E27FC236}">
                    <a16:creationId xmlns:a16="http://schemas.microsoft.com/office/drawing/2014/main" id="{9F20D78F-99A7-AAB0-D20F-202481FFB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556866" y="2596424"/>
                <a:ext cx="286626" cy="189281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9D6E0B1-EE9C-BD1A-3FBB-A04AF8E82E1A}"/>
                  </a:ext>
                </a:extLst>
              </p:cNvPr>
              <p:cNvGrpSpPr/>
              <p:nvPr/>
            </p:nvGrpSpPr>
            <p:grpSpPr>
              <a:xfrm>
                <a:off x="9552837" y="3380351"/>
                <a:ext cx="281942" cy="189303"/>
                <a:chOff x="9552837" y="3380351"/>
                <a:chExt cx="281942" cy="189303"/>
              </a:xfrm>
            </p:grpSpPr>
            <p:sp>
              <p:nvSpPr>
                <p:cNvPr id="193" name="Forma Livre: Forma 95">
                  <a:extLst>
                    <a:ext uri="{FF2B5EF4-FFF2-40B4-BE49-F238E27FC236}">
                      <a16:creationId xmlns:a16="http://schemas.microsoft.com/office/drawing/2014/main" id="{2DA471B7-F2BA-A2C9-B1CD-940C6775A33E}"/>
                    </a:ext>
                  </a:extLst>
                </p:cNvPr>
                <p:cNvSpPr/>
                <p:nvPr/>
              </p:nvSpPr>
              <p:spPr>
                <a:xfrm>
                  <a:off x="9552837" y="3380351"/>
                  <a:ext cx="281942" cy="189303"/>
                </a:xfrm>
                <a:custGeom>
                  <a:avLst/>
                  <a:gdLst>
                    <a:gd name="connsiteX0" fmla="*/ 4887 w 500055"/>
                    <a:gd name="connsiteY0" fmla="*/ 7176 h 335750"/>
                    <a:gd name="connsiteX1" fmla="*/ 504943 w 500055"/>
                    <a:gd name="connsiteY1" fmla="*/ 7176 h 335750"/>
                    <a:gd name="connsiteX2" fmla="*/ 504943 w 500055"/>
                    <a:gd name="connsiteY2" fmla="*/ 342927 h 335750"/>
                    <a:gd name="connsiteX3" fmla="*/ 4887 w 500055"/>
                    <a:gd name="connsiteY3" fmla="*/ 342927 h 33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55" h="335750">
                      <a:moveTo>
                        <a:pt x="4887" y="7176"/>
                      </a:moveTo>
                      <a:lnTo>
                        <a:pt x="504943" y="7176"/>
                      </a:lnTo>
                      <a:lnTo>
                        <a:pt x="504943" y="342927"/>
                      </a:lnTo>
                      <a:lnTo>
                        <a:pt x="4887" y="342927"/>
                      </a:lnTo>
                      <a:close/>
                    </a:path>
                  </a:pathLst>
                </a:custGeom>
                <a:solidFill>
                  <a:srgbClr val="F5F7FA"/>
                </a:solidFill>
                <a:ln w="197" cap="flat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orma Livre: Forma 109">
                  <a:extLst>
                    <a:ext uri="{FF2B5EF4-FFF2-40B4-BE49-F238E27FC236}">
                      <a16:creationId xmlns:a16="http://schemas.microsoft.com/office/drawing/2014/main" id="{B33CEC7C-4508-4138-BE6F-A56D967F6B2C}"/>
                    </a:ext>
                  </a:extLst>
                </p:cNvPr>
                <p:cNvSpPr/>
                <p:nvPr/>
              </p:nvSpPr>
              <p:spPr>
                <a:xfrm>
                  <a:off x="9637017" y="3418211"/>
                  <a:ext cx="113583" cy="113582"/>
                </a:xfrm>
                <a:custGeom>
                  <a:avLst/>
                  <a:gdLst>
                    <a:gd name="connsiteX0" fmla="*/ 206339 w 201451"/>
                    <a:gd name="connsiteY0" fmla="*/ 107901 h 201451"/>
                    <a:gd name="connsiteX1" fmla="*/ 105613 w 201451"/>
                    <a:gd name="connsiteY1" fmla="*/ 208627 h 201451"/>
                    <a:gd name="connsiteX2" fmla="*/ 4887 w 201451"/>
                    <a:gd name="connsiteY2" fmla="*/ 107901 h 201451"/>
                    <a:gd name="connsiteX3" fmla="*/ 105613 w 201451"/>
                    <a:gd name="connsiteY3" fmla="*/ 7176 h 201451"/>
                    <a:gd name="connsiteX4" fmla="*/ 206339 w 201451"/>
                    <a:gd name="connsiteY4" fmla="*/ 107901 h 20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451" h="201451">
                      <a:moveTo>
                        <a:pt x="206339" y="107901"/>
                      </a:moveTo>
                      <a:cubicBezTo>
                        <a:pt x="206339" y="163531"/>
                        <a:pt x="161242" y="208627"/>
                        <a:pt x="105613" y="208627"/>
                      </a:cubicBezTo>
                      <a:cubicBezTo>
                        <a:pt x="49984" y="208627"/>
                        <a:pt x="4887" y="163531"/>
                        <a:pt x="4887" y="107901"/>
                      </a:cubicBezTo>
                      <a:cubicBezTo>
                        <a:pt x="4887" y="52272"/>
                        <a:pt x="49984" y="7176"/>
                        <a:pt x="105613" y="7176"/>
                      </a:cubicBezTo>
                      <a:cubicBezTo>
                        <a:pt x="161242" y="7176"/>
                        <a:pt x="206339" y="52272"/>
                        <a:pt x="206339" y="107901"/>
                      </a:cubicBezTo>
                      <a:close/>
                    </a:path>
                  </a:pathLst>
                </a:custGeom>
                <a:solidFill>
                  <a:srgbClr val="ED5565"/>
                </a:solidFill>
                <a:ln w="1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9" name="Gráfico 183">
                <a:extLst>
                  <a:ext uri="{FF2B5EF4-FFF2-40B4-BE49-F238E27FC236}">
                    <a16:creationId xmlns:a16="http://schemas.microsoft.com/office/drawing/2014/main" id="{30DFA59D-2EA9-A5AE-EEA9-46455BB26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55403" y="5596137"/>
                <a:ext cx="284631" cy="187963"/>
              </a:xfrm>
              <a:prstGeom prst="rect">
                <a:avLst/>
              </a:prstGeom>
            </p:spPr>
          </p:pic>
          <p:pic>
            <p:nvPicPr>
              <p:cNvPr id="170" name="Gráfico 192">
                <a:extLst>
                  <a:ext uri="{FF2B5EF4-FFF2-40B4-BE49-F238E27FC236}">
                    <a16:creationId xmlns:a16="http://schemas.microsoft.com/office/drawing/2014/main" id="{9E4AEC9F-7696-B01C-F9BF-2261088F12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92296" b="78318"/>
              <a:stretch/>
            </p:blipFill>
            <p:spPr>
              <a:xfrm>
                <a:off x="9523670" y="4479904"/>
                <a:ext cx="319821" cy="239865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A8A2D4B-F192-6D58-A13A-4C9B13483D31}"/>
                  </a:ext>
                </a:extLst>
              </p:cNvPr>
              <p:cNvGrpSpPr/>
              <p:nvPr/>
            </p:nvGrpSpPr>
            <p:grpSpPr>
              <a:xfrm>
                <a:off x="9556573" y="2862645"/>
                <a:ext cx="288778" cy="187964"/>
                <a:chOff x="9556573" y="2848311"/>
                <a:chExt cx="288778" cy="187964"/>
              </a:xfrm>
            </p:grpSpPr>
            <p:sp>
              <p:nvSpPr>
                <p:cNvPr id="191" name="Forma Livre: Forma 194">
                  <a:extLst>
                    <a:ext uri="{FF2B5EF4-FFF2-40B4-BE49-F238E27FC236}">
                      <a16:creationId xmlns:a16="http://schemas.microsoft.com/office/drawing/2014/main" id="{6E5D971E-BA8E-EA83-1F67-5E4815145475}"/>
                    </a:ext>
                  </a:extLst>
                </p:cNvPr>
                <p:cNvSpPr/>
                <p:nvPr/>
              </p:nvSpPr>
              <p:spPr>
                <a:xfrm>
                  <a:off x="9556573" y="2848311"/>
                  <a:ext cx="281942" cy="187964"/>
                </a:xfrm>
                <a:custGeom>
                  <a:avLst/>
                  <a:gdLst>
                    <a:gd name="connsiteX0" fmla="*/ 4887 w 500055"/>
                    <a:gd name="connsiteY0" fmla="*/ 7176 h 335750"/>
                    <a:gd name="connsiteX1" fmla="*/ 504943 w 500055"/>
                    <a:gd name="connsiteY1" fmla="*/ 7176 h 335750"/>
                    <a:gd name="connsiteX2" fmla="*/ 504943 w 500055"/>
                    <a:gd name="connsiteY2" fmla="*/ 342927 h 335750"/>
                    <a:gd name="connsiteX3" fmla="*/ 4887 w 500055"/>
                    <a:gd name="connsiteY3" fmla="*/ 342927 h 33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55" h="335750">
                      <a:moveTo>
                        <a:pt x="4887" y="7176"/>
                      </a:moveTo>
                      <a:lnTo>
                        <a:pt x="504943" y="7176"/>
                      </a:lnTo>
                      <a:lnTo>
                        <a:pt x="504943" y="342927"/>
                      </a:lnTo>
                      <a:lnTo>
                        <a:pt x="4887" y="342927"/>
                      </a:lnTo>
                      <a:close/>
                    </a:path>
                  </a:pathLst>
                </a:custGeom>
                <a:solidFill>
                  <a:srgbClr val="F5F7FA"/>
                </a:solidFill>
                <a:ln w="197" cap="flat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endParaRPr>
                </a:p>
              </p:txBody>
            </p:sp>
            <p:pic>
              <p:nvPicPr>
                <p:cNvPr id="192" name="Gráfico 191">
                  <a:extLst>
                    <a:ext uri="{FF2B5EF4-FFF2-40B4-BE49-F238E27FC236}">
                      <a16:creationId xmlns:a16="http://schemas.microsoft.com/office/drawing/2014/main" id="{659BAF38-1DA5-9C56-741D-F08372B522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0720" y="2851177"/>
                  <a:ext cx="284631" cy="96667"/>
                </a:xfrm>
                <a:prstGeom prst="rect">
                  <a:avLst/>
                </a:prstGeom>
              </p:spPr>
            </p:pic>
          </p:grpSp>
          <p:sp>
            <p:nvSpPr>
              <p:cNvPr id="175" name="Rectangle 263">
                <a:extLst>
                  <a:ext uri="{FF2B5EF4-FFF2-40B4-BE49-F238E27FC236}">
                    <a16:creationId xmlns:a16="http://schemas.microsoft.com/office/drawing/2014/main" id="{5C3EF423-F2CA-E927-C979-577181B84D26}"/>
                  </a:ext>
                </a:extLst>
              </p:cNvPr>
              <p:cNvSpPr/>
              <p:nvPr/>
            </p:nvSpPr>
            <p:spPr>
              <a:xfrm>
                <a:off x="8730966" y="2544349"/>
                <a:ext cx="816785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China</a:t>
                </a:r>
              </a:p>
            </p:txBody>
          </p:sp>
          <p:sp>
            <p:nvSpPr>
              <p:cNvPr id="176" name="Rectangle 264">
                <a:extLst>
                  <a:ext uri="{FF2B5EF4-FFF2-40B4-BE49-F238E27FC236}">
                    <a16:creationId xmlns:a16="http://schemas.microsoft.com/office/drawing/2014/main" id="{2143329D-D545-4669-226D-02B9475A6273}"/>
                  </a:ext>
                </a:extLst>
              </p:cNvPr>
              <p:cNvSpPr/>
              <p:nvPr/>
            </p:nvSpPr>
            <p:spPr>
              <a:xfrm>
                <a:off x="8730965" y="2809912"/>
                <a:ext cx="816786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S</a:t>
                </a:r>
                <a:r>
                  <a:rPr kumimoji="0" lang="pt-B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ingapura</a:t>
                </a:r>
                <a:endPara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endParaRPr>
              </a:p>
            </p:txBody>
          </p:sp>
          <p:sp>
            <p:nvSpPr>
              <p:cNvPr id="177" name="Rectangle 265">
                <a:extLst>
                  <a:ext uri="{FF2B5EF4-FFF2-40B4-BE49-F238E27FC236}">
                    <a16:creationId xmlns:a16="http://schemas.microsoft.com/office/drawing/2014/main" id="{046B5E12-50B5-7658-2674-BE4F54BC08A9}"/>
                  </a:ext>
                </a:extLst>
              </p:cNvPr>
              <p:cNvSpPr/>
              <p:nvPr/>
            </p:nvSpPr>
            <p:spPr>
              <a:xfrm>
                <a:off x="8532662" y="3093648"/>
                <a:ext cx="1015089" cy="2780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Taipei</a:t>
                </a:r>
                <a:r>
                  <a:rPr kumimoji="0" lang="pt-B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fficina Serif ITC Pro"/>
                    <a:ea typeface="+mn-ea"/>
                    <a:cs typeface="+mn-cs"/>
                  </a:rPr>
                  <a:t> </a:t>
                </a: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Chinês</a:t>
                </a:r>
              </a:p>
            </p:txBody>
          </p:sp>
          <p:sp>
            <p:nvSpPr>
              <p:cNvPr id="195" name="Rectangle 256">
                <a:extLst>
                  <a:ext uri="{FF2B5EF4-FFF2-40B4-BE49-F238E27FC236}">
                    <a16:creationId xmlns:a16="http://schemas.microsoft.com/office/drawing/2014/main" id="{93B93652-57F8-DA70-4DE3-77465473459A}"/>
                  </a:ext>
                </a:extLst>
              </p:cNvPr>
              <p:cNvSpPr/>
              <p:nvPr/>
            </p:nvSpPr>
            <p:spPr>
              <a:xfrm>
                <a:off x="10053979" y="2544349"/>
                <a:ext cx="784709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1° (591)</a:t>
                </a:r>
              </a:p>
            </p:txBody>
          </p:sp>
          <p:sp>
            <p:nvSpPr>
              <p:cNvPr id="197" name="Rectangle 258">
                <a:extLst>
                  <a:ext uri="{FF2B5EF4-FFF2-40B4-BE49-F238E27FC236}">
                    <a16:creationId xmlns:a16="http://schemas.microsoft.com/office/drawing/2014/main" id="{D264AE5A-F686-3638-D152-8F830B71063A}"/>
                  </a:ext>
                </a:extLst>
              </p:cNvPr>
              <p:cNvSpPr/>
              <p:nvPr/>
            </p:nvSpPr>
            <p:spPr>
              <a:xfrm>
                <a:off x="10053979" y="3085977"/>
                <a:ext cx="1050605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3° (531)</a:t>
                </a:r>
              </a:p>
            </p:txBody>
          </p:sp>
          <p:sp>
            <p:nvSpPr>
              <p:cNvPr id="199" name="Rectangle 260">
                <a:extLst>
                  <a:ext uri="{FF2B5EF4-FFF2-40B4-BE49-F238E27FC236}">
                    <a16:creationId xmlns:a16="http://schemas.microsoft.com/office/drawing/2014/main" id="{8BE163BB-50AD-A23C-ED8E-404618BF7162}"/>
                  </a:ext>
                </a:extLst>
              </p:cNvPr>
              <p:cNvSpPr/>
              <p:nvPr/>
            </p:nvSpPr>
            <p:spPr>
              <a:xfrm>
                <a:off x="10053979" y="4426339"/>
                <a:ext cx="762374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30° (481)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fficina Serif ITC Pro"/>
                  <a:ea typeface="+mn-ea"/>
                  <a:cs typeface="+mn-cs"/>
                </a:endParaRPr>
              </a:p>
            </p:txBody>
          </p:sp>
          <p:sp>
            <p:nvSpPr>
              <p:cNvPr id="200" name="Rectangle 261">
                <a:extLst>
                  <a:ext uri="{FF2B5EF4-FFF2-40B4-BE49-F238E27FC236}">
                    <a16:creationId xmlns:a16="http://schemas.microsoft.com/office/drawing/2014/main" id="{1ADB3EB4-C41D-844E-541A-98ACB7964295}"/>
                  </a:ext>
                </a:extLst>
              </p:cNvPr>
              <p:cNvSpPr/>
              <p:nvPr/>
            </p:nvSpPr>
            <p:spPr>
              <a:xfrm>
                <a:off x="10053979" y="4959676"/>
                <a:ext cx="784709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73° (384)</a:t>
                </a:r>
              </a:p>
            </p:txBody>
          </p:sp>
          <p:sp>
            <p:nvSpPr>
              <p:cNvPr id="201" name="Rectangle 262">
                <a:extLst>
                  <a:ext uri="{FF2B5EF4-FFF2-40B4-BE49-F238E27FC236}">
                    <a16:creationId xmlns:a16="http://schemas.microsoft.com/office/drawing/2014/main" id="{6DE14F58-5E90-128D-AADE-4B8BC19CA932}"/>
                  </a:ext>
                </a:extLst>
              </p:cNvPr>
              <p:cNvSpPr/>
              <p:nvPr/>
            </p:nvSpPr>
            <p:spPr>
              <a:xfrm>
                <a:off x="10053979" y="5548483"/>
                <a:ext cx="784709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78° (325)</a:t>
                </a:r>
              </a:p>
            </p:txBody>
          </p:sp>
          <p:sp>
            <p:nvSpPr>
              <p:cNvPr id="202" name="Rectangle 273">
                <a:extLst>
                  <a:ext uri="{FF2B5EF4-FFF2-40B4-BE49-F238E27FC236}">
                    <a16:creationId xmlns:a16="http://schemas.microsoft.com/office/drawing/2014/main" id="{2004932D-C118-9752-93BF-EED53C097955}"/>
                  </a:ext>
                </a:extLst>
              </p:cNvPr>
              <p:cNvSpPr/>
              <p:nvPr/>
            </p:nvSpPr>
            <p:spPr>
              <a:xfrm>
                <a:off x="10053979" y="3849490"/>
                <a:ext cx="498195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489</a:t>
                </a:r>
              </a:p>
            </p:txBody>
          </p:sp>
          <p:sp>
            <p:nvSpPr>
              <p:cNvPr id="178" name="Rectangle 266">
                <a:extLst>
                  <a:ext uri="{FF2B5EF4-FFF2-40B4-BE49-F238E27FC236}">
                    <a16:creationId xmlns:a16="http://schemas.microsoft.com/office/drawing/2014/main" id="{B639A889-EA99-BAB6-D4C4-06D6CA75ADE5}"/>
                  </a:ext>
                </a:extLst>
              </p:cNvPr>
              <p:cNvSpPr/>
              <p:nvPr/>
            </p:nvSpPr>
            <p:spPr>
              <a:xfrm>
                <a:off x="8942966" y="3328287"/>
                <a:ext cx="604785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Japão</a:t>
                </a:r>
              </a:p>
            </p:txBody>
          </p:sp>
          <p:sp>
            <p:nvSpPr>
              <p:cNvPr id="179" name="Rectangle 267">
                <a:extLst>
                  <a:ext uri="{FF2B5EF4-FFF2-40B4-BE49-F238E27FC236}">
                    <a16:creationId xmlns:a16="http://schemas.microsoft.com/office/drawing/2014/main" id="{AFCD76AE-F75F-93C0-3DCE-A8E5470D1389}"/>
                  </a:ext>
                </a:extLst>
              </p:cNvPr>
              <p:cNvSpPr/>
              <p:nvPr/>
            </p:nvSpPr>
            <p:spPr>
              <a:xfrm>
                <a:off x="8792648" y="4426339"/>
                <a:ext cx="755103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Espanha</a:t>
                </a:r>
              </a:p>
            </p:txBody>
          </p:sp>
          <p:sp>
            <p:nvSpPr>
              <p:cNvPr id="180" name="Rectangle 268">
                <a:extLst>
                  <a:ext uri="{FF2B5EF4-FFF2-40B4-BE49-F238E27FC236}">
                    <a16:creationId xmlns:a16="http://schemas.microsoft.com/office/drawing/2014/main" id="{BD8AA12E-96F1-6C38-A488-D31EC0393B0C}"/>
                  </a:ext>
                </a:extLst>
              </p:cNvPr>
              <p:cNvSpPr/>
              <p:nvPr/>
            </p:nvSpPr>
            <p:spPr>
              <a:xfrm>
                <a:off x="8902206" y="4959676"/>
                <a:ext cx="645545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Brasil</a:t>
                </a:r>
              </a:p>
            </p:txBody>
          </p:sp>
          <p:sp>
            <p:nvSpPr>
              <p:cNvPr id="181" name="Rectangle 269">
                <a:extLst>
                  <a:ext uri="{FF2B5EF4-FFF2-40B4-BE49-F238E27FC236}">
                    <a16:creationId xmlns:a16="http://schemas.microsoft.com/office/drawing/2014/main" id="{2A6196E9-B67F-2A57-EB23-26186E3BCB24}"/>
                  </a:ext>
                </a:extLst>
              </p:cNvPr>
              <p:cNvSpPr/>
              <p:nvPr/>
            </p:nvSpPr>
            <p:spPr>
              <a:xfrm>
                <a:off x="8556735" y="5548483"/>
                <a:ext cx="991016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República Dominicana</a:t>
                </a:r>
              </a:p>
            </p:txBody>
          </p:sp>
          <p:sp>
            <p:nvSpPr>
              <p:cNvPr id="182" name="Rectangle 270">
                <a:extLst>
                  <a:ext uri="{FF2B5EF4-FFF2-40B4-BE49-F238E27FC236}">
                    <a16:creationId xmlns:a16="http://schemas.microsoft.com/office/drawing/2014/main" id="{5F7A25D7-2A74-FBC5-C923-6BE0A364C784}"/>
                  </a:ext>
                </a:extLst>
              </p:cNvPr>
              <p:cNvSpPr/>
              <p:nvPr/>
            </p:nvSpPr>
            <p:spPr>
              <a:xfrm>
                <a:off x="8472143" y="3849490"/>
                <a:ext cx="1075608" cy="293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C"/>
                    </a:solidFill>
                    <a:effectLst/>
                    <a:uLnTx/>
                    <a:uFillTx/>
                    <a:latin typeface="Officina Serif ITC TT" panose="00000400000000000000" pitchFamily="2" charset="0"/>
                    <a:ea typeface="+mn-ea"/>
                    <a:cs typeface="Segoe UI Light" panose="020B0502040204020203" pitchFamily="34" charset="0"/>
                  </a:rPr>
                  <a:t>Média OECD</a:t>
                </a:r>
              </a:p>
            </p:txBody>
          </p:sp>
          <p:pic>
            <p:nvPicPr>
              <p:cNvPr id="174" name="Gráfico 240">
                <a:extLst>
                  <a:ext uri="{FF2B5EF4-FFF2-40B4-BE49-F238E27FC236}">
                    <a16:creationId xmlns:a16="http://schemas.microsoft.com/office/drawing/2014/main" id="{78C6F582-0EB8-497E-18E4-134750007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76761" r="91662"/>
              <a:stretch/>
            </p:blipFill>
            <p:spPr>
              <a:xfrm>
                <a:off x="9558339" y="4941267"/>
                <a:ext cx="346153" cy="257096"/>
              </a:xfrm>
              <a:prstGeom prst="rect">
                <a:avLst/>
              </a:prstGeom>
            </p:spPr>
          </p:pic>
          <p:pic>
            <p:nvPicPr>
              <p:cNvPr id="5122" name="Picture 2" descr="Organisation for Economic Co-operation and Development (OECD) | Land Portal">
                <a:extLst>
                  <a:ext uri="{FF2B5EF4-FFF2-40B4-BE49-F238E27FC236}">
                    <a16:creationId xmlns:a16="http://schemas.microsoft.com/office/drawing/2014/main" id="{EA66B496-C5A4-5CC6-121A-CBA3A445EC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20" t="9363" r="18945" b="3586"/>
              <a:stretch/>
            </p:blipFill>
            <p:spPr bwMode="auto">
              <a:xfrm>
                <a:off x="9521138" y="3861624"/>
                <a:ext cx="343808" cy="3120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04" name="CaixaDeTexto 17">
            <a:extLst>
              <a:ext uri="{FF2B5EF4-FFF2-40B4-BE49-F238E27FC236}">
                <a16:creationId xmlns:a16="http://schemas.microsoft.com/office/drawing/2014/main" id="{79EB9151-A67F-176D-A7BD-B0CB78F49783}"/>
              </a:ext>
            </a:extLst>
          </p:cNvPr>
          <p:cNvSpPr txBox="1"/>
          <p:nvPr/>
        </p:nvSpPr>
        <p:spPr>
          <a:xfrm>
            <a:off x="160947" y="6439319"/>
            <a:ext cx="9473903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000" dirty="0">
                <a:solidFill>
                  <a:schemeClr val="bg1"/>
                </a:solidFill>
              </a:rPr>
              <a:t>(1) Cenário da Infância e Adolescência no Brasil 2021, Fundação Abrinq (Dados do Observatório da Infância</a:t>
            </a:r>
            <a:br>
              <a:rPr lang="pt-BR" sz="1000" dirty="0">
                <a:solidFill>
                  <a:schemeClr val="bg1"/>
                </a:solidFill>
              </a:rPr>
            </a:br>
            <a:r>
              <a:rPr lang="pt-BR" sz="1000" dirty="0">
                <a:solidFill>
                  <a:schemeClr val="bg1"/>
                </a:solidFill>
              </a:rPr>
              <a:t>e da Adolescência e da PNAD Contínua 2020, IBGE) / (2) OCDE, PISA 2018 / (3) Banco Mundial, 2020 / (4) OECD PISA 2022, </a:t>
            </a:r>
            <a:r>
              <a:rPr lang="pt-BR" sz="1000" dirty="0" err="1">
                <a:solidFill>
                  <a:schemeClr val="bg1"/>
                </a:solidFill>
              </a:rPr>
              <a:t>What´s</a:t>
            </a:r>
            <a:r>
              <a:rPr lang="pt-BR" sz="1000" dirty="0">
                <a:solidFill>
                  <a:schemeClr val="bg1"/>
                </a:solidFill>
              </a:rPr>
              <a:t> Next.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89470E-4EC2-B747-374A-8085818BD386}"/>
              </a:ext>
            </a:extLst>
          </p:cNvPr>
          <p:cNvGrpSpPr/>
          <p:nvPr/>
        </p:nvGrpSpPr>
        <p:grpSpPr>
          <a:xfrm>
            <a:off x="8002812" y="1627020"/>
            <a:ext cx="728153" cy="717685"/>
            <a:chOff x="8002812" y="535452"/>
            <a:chExt cx="728153" cy="717685"/>
          </a:xfrm>
        </p:grpSpPr>
        <p:sp>
          <p:nvSpPr>
            <p:cNvPr id="230" name="Retângulo: Cantos Arredondados 44">
              <a:extLst>
                <a:ext uri="{FF2B5EF4-FFF2-40B4-BE49-F238E27FC236}">
                  <a16:creationId xmlns:a16="http://schemas.microsoft.com/office/drawing/2014/main" id="{10A54990-4AD6-8541-38A6-5BA51DF6F0E8}"/>
                </a:ext>
              </a:extLst>
            </p:cNvPr>
            <p:cNvSpPr/>
            <p:nvPr/>
          </p:nvSpPr>
          <p:spPr>
            <a:xfrm>
              <a:off x="8002812" y="535452"/>
              <a:ext cx="728153" cy="717685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3" name="Gráfico 824">
              <a:extLst>
                <a:ext uri="{FF2B5EF4-FFF2-40B4-BE49-F238E27FC236}">
                  <a16:creationId xmlns:a16="http://schemas.microsoft.com/office/drawing/2014/main" id="{03C88DAF-4EF9-DAE5-1962-0D59D5F67D3C}"/>
                </a:ext>
              </a:extLst>
            </p:cNvPr>
            <p:cNvGrpSpPr/>
            <p:nvPr/>
          </p:nvGrpSpPr>
          <p:grpSpPr>
            <a:xfrm>
              <a:off x="8141414" y="612730"/>
              <a:ext cx="450949" cy="576735"/>
              <a:chOff x="7350375" y="4811951"/>
              <a:chExt cx="527451" cy="654925"/>
            </a:xfrm>
            <a:solidFill>
              <a:schemeClr val="bg1"/>
            </a:solidFill>
          </p:grpSpPr>
          <p:sp>
            <p:nvSpPr>
              <p:cNvPr id="254" name="Forma Livre: Forma 2792">
                <a:extLst>
                  <a:ext uri="{FF2B5EF4-FFF2-40B4-BE49-F238E27FC236}">
                    <a16:creationId xmlns:a16="http://schemas.microsoft.com/office/drawing/2014/main" id="{EBF40C19-D870-4812-7058-02D23CCEE275}"/>
                  </a:ext>
                </a:extLst>
              </p:cNvPr>
              <p:cNvSpPr/>
              <p:nvPr/>
            </p:nvSpPr>
            <p:spPr>
              <a:xfrm>
                <a:off x="7416318" y="4877871"/>
                <a:ext cx="395611" cy="395611"/>
              </a:xfrm>
              <a:custGeom>
                <a:avLst/>
                <a:gdLst>
                  <a:gd name="connsiteX0" fmla="*/ 197806 w 395611"/>
                  <a:gd name="connsiteY0" fmla="*/ 395611 h 395611"/>
                  <a:gd name="connsiteX1" fmla="*/ 0 w 395611"/>
                  <a:gd name="connsiteY1" fmla="*/ 197806 h 395611"/>
                  <a:gd name="connsiteX2" fmla="*/ 197806 w 395611"/>
                  <a:gd name="connsiteY2" fmla="*/ 0 h 395611"/>
                  <a:gd name="connsiteX3" fmla="*/ 395611 w 395611"/>
                  <a:gd name="connsiteY3" fmla="*/ 197806 h 395611"/>
                  <a:gd name="connsiteX4" fmla="*/ 197806 w 395611"/>
                  <a:gd name="connsiteY4" fmla="*/ 395611 h 395611"/>
                  <a:gd name="connsiteX5" fmla="*/ 197806 w 395611"/>
                  <a:gd name="connsiteY5" fmla="*/ 21989 h 395611"/>
                  <a:gd name="connsiteX6" fmla="*/ 21989 w 395611"/>
                  <a:gd name="connsiteY6" fmla="*/ 197806 h 395611"/>
                  <a:gd name="connsiteX7" fmla="*/ 197806 w 395611"/>
                  <a:gd name="connsiteY7" fmla="*/ 373623 h 395611"/>
                  <a:gd name="connsiteX8" fmla="*/ 373623 w 395611"/>
                  <a:gd name="connsiteY8" fmla="*/ 197806 h 395611"/>
                  <a:gd name="connsiteX9" fmla="*/ 197806 w 395611"/>
                  <a:gd name="connsiteY9" fmla="*/ 21989 h 39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611" h="395611">
                    <a:moveTo>
                      <a:pt x="197806" y="395611"/>
                    </a:moveTo>
                    <a:cubicBezTo>
                      <a:pt x="88732" y="395611"/>
                      <a:pt x="0" y="306880"/>
                      <a:pt x="0" y="197806"/>
                    </a:cubicBezTo>
                    <a:cubicBezTo>
                      <a:pt x="0" y="88731"/>
                      <a:pt x="88732" y="0"/>
                      <a:pt x="197806" y="0"/>
                    </a:cubicBezTo>
                    <a:cubicBezTo>
                      <a:pt x="306880" y="0"/>
                      <a:pt x="395611" y="88731"/>
                      <a:pt x="395611" y="197806"/>
                    </a:cubicBezTo>
                    <a:cubicBezTo>
                      <a:pt x="395611" y="306880"/>
                      <a:pt x="306880" y="395611"/>
                      <a:pt x="197806" y="395611"/>
                    </a:cubicBezTo>
                    <a:close/>
                    <a:moveTo>
                      <a:pt x="197806" y="21989"/>
                    </a:moveTo>
                    <a:cubicBezTo>
                      <a:pt x="100869" y="21989"/>
                      <a:pt x="21989" y="100869"/>
                      <a:pt x="21989" y="197806"/>
                    </a:cubicBezTo>
                    <a:cubicBezTo>
                      <a:pt x="21989" y="294743"/>
                      <a:pt x="100869" y="373623"/>
                      <a:pt x="197806" y="373623"/>
                    </a:cubicBezTo>
                    <a:cubicBezTo>
                      <a:pt x="294743" y="373623"/>
                      <a:pt x="373623" y="294743"/>
                      <a:pt x="373623" y="197806"/>
                    </a:cubicBezTo>
                    <a:cubicBezTo>
                      <a:pt x="373623" y="100869"/>
                      <a:pt x="294743" y="21989"/>
                      <a:pt x="197806" y="21989"/>
                    </a:cubicBez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orma Livre: Forma 2793">
                <a:extLst>
                  <a:ext uri="{FF2B5EF4-FFF2-40B4-BE49-F238E27FC236}">
                    <a16:creationId xmlns:a16="http://schemas.microsoft.com/office/drawing/2014/main" id="{07585E8E-4182-8186-F220-C015AD56DF26}"/>
                  </a:ext>
                </a:extLst>
              </p:cNvPr>
              <p:cNvSpPr/>
              <p:nvPr/>
            </p:nvSpPr>
            <p:spPr>
              <a:xfrm>
                <a:off x="7350375" y="4811951"/>
                <a:ext cx="527451" cy="527474"/>
              </a:xfrm>
              <a:custGeom>
                <a:avLst/>
                <a:gdLst>
                  <a:gd name="connsiteX0" fmla="*/ 263749 w 527451"/>
                  <a:gd name="connsiteY0" fmla="*/ 527474 h 527474"/>
                  <a:gd name="connsiteX1" fmla="*/ 224869 w 527451"/>
                  <a:gd name="connsiteY1" fmla="*/ 514629 h 527474"/>
                  <a:gd name="connsiteX2" fmla="*/ 237943 w 527451"/>
                  <a:gd name="connsiteY2" fmla="*/ 496960 h 527474"/>
                  <a:gd name="connsiteX3" fmla="*/ 263749 w 527451"/>
                  <a:gd name="connsiteY3" fmla="*/ 505486 h 527474"/>
                  <a:gd name="connsiteX4" fmla="*/ 289440 w 527451"/>
                  <a:gd name="connsiteY4" fmla="*/ 497029 h 527474"/>
                  <a:gd name="connsiteX5" fmla="*/ 302720 w 527451"/>
                  <a:gd name="connsiteY5" fmla="*/ 514537 h 527474"/>
                  <a:gd name="connsiteX6" fmla="*/ 263749 w 527451"/>
                  <a:gd name="connsiteY6" fmla="*/ 527474 h 527474"/>
                  <a:gd name="connsiteX7" fmla="*/ 406606 w 527451"/>
                  <a:gd name="connsiteY7" fmla="*/ 472526 h 527474"/>
                  <a:gd name="connsiteX8" fmla="*/ 389166 w 527451"/>
                  <a:gd name="connsiteY8" fmla="*/ 472526 h 527474"/>
                  <a:gd name="connsiteX9" fmla="*/ 389166 w 527451"/>
                  <a:gd name="connsiteY9" fmla="*/ 450537 h 527474"/>
                  <a:gd name="connsiteX10" fmla="*/ 406606 w 527451"/>
                  <a:gd name="connsiteY10" fmla="*/ 450537 h 527474"/>
                  <a:gd name="connsiteX11" fmla="*/ 450560 w 527451"/>
                  <a:gd name="connsiteY11" fmla="*/ 406583 h 527474"/>
                  <a:gd name="connsiteX12" fmla="*/ 449417 w 527451"/>
                  <a:gd name="connsiteY12" fmla="*/ 397006 h 527474"/>
                  <a:gd name="connsiteX13" fmla="*/ 446926 w 527451"/>
                  <a:gd name="connsiteY13" fmla="*/ 385806 h 527474"/>
                  <a:gd name="connsiteX14" fmla="*/ 458217 w 527451"/>
                  <a:gd name="connsiteY14" fmla="*/ 383817 h 527474"/>
                  <a:gd name="connsiteX15" fmla="*/ 494492 w 527451"/>
                  <a:gd name="connsiteY15" fmla="*/ 340663 h 527474"/>
                  <a:gd name="connsiteX16" fmla="*/ 485463 w 527451"/>
                  <a:gd name="connsiteY16" fmla="*/ 314309 h 527474"/>
                  <a:gd name="connsiteX17" fmla="*/ 478789 w 527451"/>
                  <a:gd name="connsiteY17" fmla="*/ 305486 h 527474"/>
                  <a:gd name="connsiteX18" fmla="*/ 487634 w 527451"/>
                  <a:gd name="connsiteY18" fmla="*/ 298857 h 527474"/>
                  <a:gd name="connsiteX19" fmla="*/ 505463 w 527451"/>
                  <a:gd name="connsiteY19" fmla="*/ 263726 h 527474"/>
                  <a:gd name="connsiteX20" fmla="*/ 487634 w 527451"/>
                  <a:gd name="connsiteY20" fmla="*/ 228594 h 527474"/>
                  <a:gd name="connsiteX21" fmla="*/ 478789 w 527451"/>
                  <a:gd name="connsiteY21" fmla="*/ 221966 h 527474"/>
                  <a:gd name="connsiteX22" fmla="*/ 485463 w 527451"/>
                  <a:gd name="connsiteY22" fmla="*/ 213143 h 527474"/>
                  <a:gd name="connsiteX23" fmla="*/ 494492 w 527451"/>
                  <a:gd name="connsiteY23" fmla="*/ 186789 h 527474"/>
                  <a:gd name="connsiteX24" fmla="*/ 458217 w 527451"/>
                  <a:gd name="connsiteY24" fmla="*/ 143634 h 527474"/>
                  <a:gd name="connsiteX25" fmla="*/ 446926 w 527451"/>
                  <a:gd name="connsiteY25" fmla="*/ 141646 h 527474"/>
                  <a:gd name="connsiteX26" fmla="*/ 449417 w 527451"/>
                  <a:gd name="connsiteY26" fmla="*/ 130446 h 527474"/>
                  <a:gd name="connsiteX27" fmla="*/ 450560 w 527451"/>
                  <a:gd name="connsiteY27" fmla="*/ 120869 h 527474"/>
                  <a:gd name="connsiteX28" fmla="*/ 406606 w 527451"/>
                  <a:gd name="connsiteY28" fmla="*/ 76914 h 527474"/>
                  <a:gd name="connsiteX29" fmla="*/ 397029 w 527451"/>
                  <a:gd name="connsiteY29" fmla="*/ 78057 h 527474"/>
                  <a:gd name="connsiteX30" fmla="*/ 385829 w 527451"/>
                  <a:gd name="connsiteY30" fmla="*/ 80549 h 527474"/>
                  <a:gd name="connsiteX31" fmla="*/ 383840 w 527451"/>
                  <a:gd name="connsiteY31" fmla="*/ 69234 h 527474"/>
                  <a:gd name="connsiteX32" fmla="*/ 340686 w 527451"/>
                  <a:gd name="connsiteY32" fmla="*/ 32960 h 527474"/>
                  <a:gd name="connsiteX33" fmla="*/ 314331 w 527451"/>
                  <a:gd name="connsiteY33" fmla="*/ 41989 h 527474"/>
                  <a:gd name="connsiteX34" fmla="*/ 305509 w 527451"/>
                  <a:gd name="connsiteY34" fmla="*/ 48663 h 527474"/>
                  <a:gd name="connsiteX35" fmla="*/ 298880 w 527451"/>
                  <a:gd name="connsiteY35" fmla="*/ 39817 h 527474"/>
                  <a:gd name="connsiteX36" fmla="*/ 263749 w 527451"/>
                  <a:gd name="connsiteY36" fmla="*/ 21989 h 527474"/>
                  <a:gd name="connsiteX37" fmla="*/ 228617 w 527451"/>
                  <a:gd name="connsiteY37" fmla="*/ 39817 h 527474"/>
                  <a:gd name="connsiteX38" fmla="*/ 221989 w 527451"/>
                  <a:gd name="connsiteY38" fmla="*/ 48663 h 527474"/>
                  <a:gd name="connsiteX39" fmla="*/ 213166 w 527451"/>
                  <a:gd name="connsiteY39" fmla="*/ 41989 h 527474"/>
                  <a:gd name="connsiteX40" fmla="*/ 186812 w 527451"/>
                  <a:gd name="connsiteY40" fmla="*/ 32960 h 527474"/>
                  <a:gd name="connsiteX41" fmla="*/ 143657 w 527451"/>
                  <a:gd name="connsiteY41" fmla="*/ 69234 h 527474"/>
                  <a:gd name="connsiteX42" fmla="*/ 141669 w 527451"/>
                  <a:gd name="connsiteY42" fmla="*/ 80549 h 527474"/>
                  <a:gd name="connsiteX43" fmla="*/ 130469 w 527451"/>
                  <a:gd name="connsiteY43" fmla="*/ 78057 h 527474"/>
                  <a:gd name="connsiteX44" fmla="*/ 120891 w 527451"/>
                  <a:gd name="connsiteY44" fmla="*/ 76914 h 527474"/>
                  <a:gd name="connsiteX45" fmla="*/ 76937 w 527451"/>
                  <a:gd name="connsiteY45" fmla="*/ 120869 h 527474"/>
                  <a:gd name="connsiteX46" fmla="*/ 78080 w 527451"/>
                  <a:gd name="connsiteY46" fmla="*/ 130446 h 527474"/>
                  <a:gd name="connsiteX47" fmla="*/ 80571 w 527451"/>
                  <a:gd name="connsiteY47" fmla="*/ 141646 h 527474"/>
                  <a:gd name="connsiteX48" fmla="*/ 69280 w 527451"/>
                  <a:gd name="connsiteY48" fmla="*/ 143634 h 527474"/>
                  <a:gd name="connsiteX49" fmla="*/ 33006 w 527451"/>
                  <a:gd name="connsiteY49" fmla="*/ 186789 h 527474"/>
                  <a:gd name="connsiteX50" fmla="*/ 42034 w 527451"/>
                  <a:gd name="connsiteY50" fmla="*/ 213143 h 527474"/>
                  <a:gd name="connsiteX51" fmla="*/ 48709 w 527451"/>
                  <a:gd name="connsiteY51" fmla="*/ 221966 h 527474"/>
                  <a:gd name="connsiteX52" fmla="*/ 39863 w 527451"/>
                  <a:gd name="connsiteY52" fmla="*/ 228594 h 527474"/>
                  <a:gd name="connsiteX53" fmla="*/ 22034 w 527451"/>
                  <a:gd name="connsiteY53" fmla="*/ 263726 h 527474"/>
                  <a:gd name="connsiteX54" fmla="*/ 39863 w 527451"/>
                  <a:gd name="connsiteY54" fmla="*/ 298857 h 527474"/>
                  <a:gd name="connsiteX55" fmla="*/ 48709 w 527451"/>
                  <a:gd name="connsiteY55" fmla="*/ 305486 h 527474"/>
                  <a:gd name="connsiteX56" fmla="*/ 42034 w 527451"/>
                  <a:gd name="connsiteY56" fmla="*/ 314309 h 527474"/>
                  <a:gd name="connsiteX57" fmla="*/ 33006 w 527451"/>
                  <a:gd name="connsiteY57" fmla="*/ 340663 h 527474"/>
                  <a:gd name="connsiteX58" fmla="*/ 69280 w 527451"/>
                  <a:gd name="connsiteY58" fmla="*/ 383817 h 527474"/>
                  <a:gd name="connsiteX59" fmla="*/ 80571 w 527451"/>
                  <a:gd name="connsiteY59" fmla="*/ 385806 h 527474"/>
                  <a:gd name="connsiteX60" fmla="*/ 78080 w 527451"/>
                  <a:gd name="connsiteY60" fmla="*/ 397006 h 527474"/>
                  <a:gd name="connsiteX61" fmla="*/ 76937 w 527451"/>
                  <a:gd name="connsiteY61" fmla="*/ 406583 h 527474"/>
                  <a:gd name="connsiteX62" fmla="*/ 120891 w 527451"/>
                  <a:gd name="connsiteY62" fmla="*/ 450537 h 527474"/>
                  <a:gd name="connsiteX63" fmla="*/ 138331 w 527451"/>
                  <a:gd name="connsiteY63" fmla="*/ 450537 h 527474"/>
                  <a:gd name="connsiteX64" fmla="*/ 138331 w 527451"/>
                  <a:gd name="connsiteY64" fmla="*/ 472526 h 527474"/>
                  <a:gd name="connsiteX65" fmla="*/ 120891 w 527451"/>
                  <a:gd name="connsiteY65" fmla="*/ 472526 h 527474"/>
                  <a:gd name="connsiteX66" fmla="*/ 54949 w 527451"/>
                  <a:gd name="connsiteY66" fmla="*/ 406583 h 527474"/>
                  <a:gd name="connsiteX67" fmla="*/ 55063 w 527451"/>
                  <a:gd name="connsiteY67" fmla="*/ 402743 h 527474"/>
                  <a:gd name="connsiteX68" fmla="*/ 10994 w 527451"/>
                  <a:gd name="connsiteY68" fmla="*/ 340640 h 527474"/>
                  <a:gd name="connsiteX69" fmla="*/ 18880 w 527451"/>
                  <a:gd name="connsiteY69" fmla="*/ 309691 h 527474"/>
                  <a:gd name="connsiteX70" fmla="*/ 0 w 527451"/>
                  <a:gd name="connsiteY70" fmla="*/ 263726 h 527474"/>
                  <a:gd name="connsiteX71" fmla="*/ 18880 w 527451"/>
                  <a:gd name="connsiteY71" fmla="*/ 217760 h 527474"/>
                  <a:gd name="connsiteX72" fmla="*/ 10994 w 527451"/>
                  <a:gd name="connsiteY72" fmla="*/ 186811 h 527474"/>
                  <a:gd name="connsiteX73" fmla="*/ 55063 w 527451"/>
                  <a:gd name="connsiteY73" fmla="*/ 124709 h 527474"/>
                  <a:gd name="connsiteX74" fmla="*/ 54949 w 527451"/>
                  <a:gd name="connsiteY74" fmla="*/ 120869 h 527474"/>
                  <a:gd name="connsiteX75" fmla="*/ 124709 w 527451"/>
                  <a:gd name="connsiteY75" fmla="*/ 55063 h 527474"/>
                  <a:gd name="connsiteX76" fmla="*/ 186812 w 527451"/>
                  <a:gd name="connsiteY76" fmla="*/ 10994 h 527474"/>
                  <a:gd name="connsiteX77" fmla="*/ 217760 w 527451"/>
                  <a:gd name="connsiteY77" fmla="*/ 18880 h 527474"/>
                  <a:gd name="connsiteX78" fmla="*/ 263726 w 527451"/>
                  <a:gd name="connsiteY78" fmla="*/ 0 h 527474"/>
                  <a:gd name="connsiteX79" fmla="*/ 309691 w 527451"/>
                  <a:gd name="connsiteY79" fmla="*/ 18880 h 527474"/>
                  <a:gd name="connsiteX80" fmla="*/ 340640 w 527451"/>
                  <a:gd name="connsiteY80" fmla="*/ 10994 h 527474"/>
                  <a:gd name="connsiteX81" fmla="*/ 402743 w 527451"/>
                  <a:gd name="connsiteY81" fmla="*/ 55063 h 527474"/>
                  <a:gd name="connsiteX82" fmla="*/ 472503 w 527451"/>
                  <a:gd name="connsiteY82" fmla="*/ 120869 h 527474"/>
                  <a:gd name="connsiteX83" fmla="*/ 472389 w 527451"/>
                  <a:gd name="connsiteY83" fmla="*/ 124709 h 527474"/>
                  <a:gd name="connsiteX84" fmla="*/ 516457 w 527451"/>
                  <a:gd name="connsiteY84" fmla="*/ 186811 h 527474"/>
                  <a:gd name="connsiteX85" fmla="*/ 508571 w 527451"/>
                  <a:gd name="connsiteY85" fmla="*/ 217760 h 527474"/>
                  <a:gd name="connsiteX86" fmla="*/ 527451 w 527451"/>
                  <a:gd name="connsiteY86" fmla="*/ 263726 h 527474"/>
                  <a:gd name="connsiteX87" fmla="*/ 508571 w 527451"/>
                  <a:gd name="connsiteY87" fmla="*/ 309691 h 527474"/>
                  <a:gd name="connsiteX88" fmla="*/ 516457 w 527451"/>
                  <a:gd name="connsiteY88" fmla="*/ 340640 h 527474"/>
                  <a:gd name="connsiteX89" fmla="*/ 472389 w 527451"/>
                  <a:gd name="connsiteY89" fmla="*/ 402743 h 527474"/>
                  <a:gd name="connsiteX90" fmla="*/ 472503 w 527451"/>
                  <a:gd name="connsiteY90" fmla="*/ 406583 h 527474"/>
                  <a:gd name="connsiteX91" fmla="*/ 406606 w 527451"/>
                  <a:gd name="connsiteY91" fmla="*/ 472526 h 52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527451" h="527474">
                    <a:moveTo>
                      <a:pt x="263749" y="527474"/>
                    </a:moveTo>
                    <a:cubicBezTo>
                      <a:pt x="249669" y="527474"/>
                      <a:pt x="236229" y="523040"/>
                      <a:pt x="224869" y="514629"/>
                    </a:cubicBezTo>
                    <a:lnTo>
                      <a:pt x="237943" y="496960"/>
                    </a:lnTo>
                    <a:cubicBezTo>
                      <a:pt x="245486" y="502537"/>
                      <a:pt x="254400" y="505486"/>
                      <a:pt x="263749" y="505486"/>
                    </a:cubicBezTo>
                    <a:cubicBezTo>
                      <a:pt x="273394" y="505486"/>
                      <a:pt x="282057" y="502652"/>
                      <a:pt x="289440" y="497029"/>
                    </a:cubicBezTo>
                    <a:lnTo>
                      <a:pt x="302720" y="514537"/>
                    </a:lnTo>
                    <a:cubicBezTo>
                      <a:pt x="291406" y="523131"/>
                      <a:pt x="278309" y="527474"/>
                      <a:pt x="263749" y="527474"/>
                    </a:cubicBezTo>
                    <a:close/>
                    <a:moveTo>
                      <a:pt x="406606" y="472526"/>
                    </a:moveTo>
                    <a:lnTo>
                      <a:pt x="389166" y="472526"/>
                    </a:lnTo>
                    <a:lnTo>
                      <a:pt x="389166" y="450537"/>
                    </a:lnTo>
                    <a:lnTo>
                      <a:pt x="406606" y="450537"/>
                    </a:lnTo>
                    <a:cubicBezTo>
                      <a:pt x="430857" y="450537"/>
                      <a:pt x="450560" y="430834"/>
                      <a:pt x="450560" y="406583"/>
                    </a:cubicBezTo>
                    <a:cubicBezTo>
                      <a:pt x="450560" y="403589"/>
                      <a:pt x="450194" y="400434"/>
                      <a:pt x="449417" y="397006"/>
                    </a:cubicBezTo>
                    <a:lnTo>
                      <a:pt x="446926" y="385806"/>
                    </a:lnTo>
                    <a:lnTo>
                      <a:pt x="458217" y="383817"/>
                    </a:lnTo>
                    <a:cubicBezTo>
                      <a:pt x="479246" y="380092"/>
                      <a:pt x="494492" y="361943"/>
                      <a:pt x="494492" y="340663"/>
                    </a:cubicBezTo>
                    <a:cubicBezTo>
                      <a:pt x="494492" y="331223"/>
                      <a:pt x="491360" y="322126"/>
                      <a:pt x="485463" y="314309"/>
                    </a:cubicBezTo>
                    <a:lnTo>
                      <a:pt x="478789" y="305486"/>
                    </a:lnTo>
                    <a:lnTo>
                      <a:pt x="487634" y="298857"/>
                    </a:lnTo>
                    <a:cubicBezTo>
                      <a:pt x="498971" y="290400"/>
                      <a:pt x="505463" y="277600"/>
                      <a:pt x="505463" y="263726"/>
                    </a:cubicBezTo>
                    <a:cubicBezTo>
                      <a:pt x="505463" y="249852"/>
                      <a:pt x="498949" y="237052"/>
                      <a:pt x="487634" y="228594"/>
                    </a:cubicBezTo>
                    <a:lnTo>
                      <a:pt x="478789" y="221966"/>
                    </a:lnTo>
                    <a:lnTo>
                      <a:pt x="485463" y="213143"/>
                    </a:lnTo>
                    <a:cubicBezTo>
                      <a:pt x="491383" y="205326"/>
                      <a:pt x="494492" y="196229"/>
                      <a:pt x="494492" y="186789"/>
                    </a:cubicBezTo>
                    <a:cubicBezTo>
                      <a:pt x="494492" y="165509"/>
                      <a:pt x="479223" y="147360"/>
                      <a:pt x="458217" y="143634"/>
                    </a:cubicBezTo>
                    <a:lnTo>
                      <a:pt x="446926" y="141646"/>
                    </a:lnTo>
                    <a:lnTo>
                      <a:pt x="449417" y="130446"/>
                    </a:lnTo>
                    <a:cubicBezTo>
                      <a:pt x="450171" y="127017"/>
                      <a:pt x="450560" y="123886"/>
                      <a:pt x="450560" y="120869"/>
                    </a:cubicBezTo>
                    <a:cubicBezTo>
                      <a:pt x="450560" y="96617"/>
                      <a:pt x="430857" y="76914"/>
                      <a:pt x="406606" y="76914"/>
                    </a:cubicBezTo>
                    <a:cubicBezTo>
                      <a:pt x="403611" y="76914"/>
                      <a:pt x="400457" y="77280"/>
                      <a:pt x="397029" y="78057"/>
                    </a:cubicBezTo>
                    <a:lnTo>
                      <a:pt x="385829" y="80549"/>
                    </a:lnTo>
                    <a:lnTo>
                      <a:pt x="383840" y="69234"/>
                    </a:lnTo>
                    <a:cubicBezTo>
                      <a:pt x="380137" y="48229"/>
                      <a:pt x="361966" y="32960"/>
                      <a:pt x="340686" y="32960"/>
                    </a:cubicBezTo>
                    <a:cubicBezTo>
                      <a:pt x="331246" y="32960"/>
                      <a:pt x="322149" y="36092"/>
                      <a:pt x="314331" y="41989"/>
                    </a:cubicBezTo>
                    <a:lnTo>
                      <a:pt x="305509" y="48663"/>
                    </a:lnTo>
                    <a:lnTo>
                      <a:pt x="298880" y="39817"/>
                    </a:lnTo>
                    <a:cubicBezTo>
                      <a:pt x="290423" y="28480"/>
                      <a:pt x="277623" y="21989"/>
                      <a:pt x="263749" y="21989"/>
                    </a:cubicBezTo>
                    <a:cubicBezTo>
                      <a:pt x="249874" y="21989"/>
                      <a:pt x="237074" y="28503"/>
                      <a:pt x="228617" y="39817"/>
                    </a:cubicBezTo>
                    <a:lnTo>
                      <a:pt x="221989" y="48663"/>
                    </a:lnTo>
                    <a:lnTo>
                      <a:pt x="213166" y="41989"/>
                    </a:lnTo>
                    <a:cubicBezTo>
                      <a:pt x="205349" y="36069"/>
                      <a:pt x="196251" y="32960"/>
                      <a:pt x="186812" y="32960"/>
                    </a:cubicBezTo>
                    <a:cubicBezTo>
                      <a:pt x="165532" y="32960"/>
                      <a:pt x="147360" y="48229"/>
                      <a:pt x="143657" y="69234"/>
                    </a:cubicBezTo>
                    <a:lnTo>
                      <a:pt x="141669" y="80549"/>
                    </a:lnTo>
                    <a:lnTo>
                      <a:pt x="130469" y="78057"/>
                    </a:lnTo>
                    <a:cubicBezTo>
                      <a:pt x="127040" y="77303"/>
                      <a:pt x="123909" y="76914"/>
                      <a:pt x="120891" y="76914"/>
                    </a:cubicBezTo>
                    <a:cubicBezTo>
                      <a:pt x="96640" y="76914"/>
                      <a:pt x="76937" y="96617"/>
                      <a:pt x="76937" y="120869"/>
                    </a:cubicBezTo>
                    <a:cubicBezTo>
                      <a:pt x="76937" y="123863"/>
                      <a:pt x="77303" y="127017"/>
                      <a:pt x="78080" y="130446"/>
                    </a:cubicBezTo>
                    <a:lnTo>
                      <a:pt x="80571" y="141646"/>
                    </a:lnTo>
                    <a:lnTo>
                      <a:pt x="69280" y="143634"/>
                    </a:lnTo>
                    <a:cubicBezTo>
                      <a:pt x="48251" y="147360"/>
                      <a:pt x="33006" y="165509"/>
                      <a:pt x="33006" y="186789"/>
                    </a:cubicBezTo>
                    <a:cubicBezTo>
                      <a:pt x="33006" y="196229"/>
                      <a:pt x="36137" y="205326"/>
                      <a:pt x="42034" y="213143"/>
                    </a:cubicBezTo>
                    <a:lnTo>
                      <a:pt x="48709" y="221966"/>
                    </a:lnTo>
                    <a:lnTo>
                      <a:pt x="39863" y="228594"/>
                    </a:lnTo>
                    <a:cubicBezTo>
                      <a:pt x="28526" y="237052"/>
                      <a:pt x="22034" y="249852"/>
                      <a:pt x="22034" y="263726"/>
                    </a:cubicBezTo>
                    <a:cubicBezTo>
                      <a:pt x="22034" y="277600"/>
                      <a:pt x="28549" y="290400"/>
                      <a:pt x="39863" y="298857"/>
                    </a:cubicBezTo>
                    <a:lnTo>
                      <a:pt x="48709" y="305486"/>
                    </a:lnTo>
                    <a:lnTo>
                      <a:pt x="42034" y="314309"/>
                    </a:lnTo>
                    <a:cubicBezTo>
                      <a:pt x="36114" y="322126"/>
                      <a:pt x="33006" y="331223"/>
                      <a:pt x="33006" y="340663"/>
                    </a:cubicBezTo>
                    <a:cubicBezTo>
                      <a:pt x="33006" y="361943"/>
                      <a:pt x="48274" y="380092"/>
                      <a:pt x="69280" y="383817"/>
                    </a:cubicBezTo>
                    <a:lnTo>
                      <a:pt x="80571" y="385806"/>
                    </a:lnTo>
                    <a:lnTo>
                      <a:pt x="78080" y="397006"/>
                    </a:lnTo>
                    <a:cubicBezTo>
                      <a:pt x="77326" y="400434"/>
                      <a:pt x="76937" y="403566"/>
                      <a:pt x="76937" y="406583"/>
                    </a:cubicBezTo>
                    <a:cubicBezTo>
                      <a:pt x="76937" y="430834"/>
                      <a:pt x="96640" y="450537"/>
                      <a:pt x="120891" y="450537"/>
                    </a:cubicBezTo>
                    <a:lnTo>
                      <a:pt x="138331" y="450537"/>
                    </a:lnTo>
                    <a:lnTo>
                      <a:pt x="138331" y="472526"/>
                    </a:lnTo>
                    <a:lnTo>
                      <a:pt x="120891" y="472526"/>
                    </a:lnTo>
                    <a:cubicBezTo>
                      <a:pt x="84526" y="472526"/>
                      <a:pt x="54949" y="442949"/>
                      <a:pt x="54949" y="406583"/>
                    </a:cubicBezTo>
                    <a:cubicBezTo>
                      <a:pt x="54949" y="405303"/>
                      <a:pt x="54994" y="404046"/>
                      <a:pt x="55063" y="402743"/>
                    </a:cubicBezTo>
                    <a:cubicBezTo>
                      <a:pt x="29006" y="393623"/>
                      <a:pt x="10994" y="368983"/>
                      <a:pt x="10994" y="340640"/>
                    </a:cubicBezTo>
                    <a:cubicBezTo>
                      <a:pt x="10994" y="329783"/>
                      <a:pt x="13691" y="319246"/>
                      <a:pt x="18880" y="309691"/>
                    </a:cubicBezTo>
                    <a:cubicBezTo>
                      <a:pt x="6766" y="297417"/>
                      <a:pt x="0" y="281143"/>
                      <a:pt x="0" y="263726"/>
                    </a:cubicBezTo>
                    <a:cubicBezTo>
                      <a:pt x="0" y="246309"/>
                      <a:pt x="6766" y="230011"/>
                      <a:pt x="18880" y="217760"/>
                    </a:cubicBezTo>
                    <a:cubicBezTo>
                      <a:pt x="13691" y="208206"/>
                      <a:pt x="10994" y="197669"/>
                      <a:pt x="10994" y="186811"/>
                    </a:cubicBezTo>
                    <a:cubicBezTo>
                      <a:pt x="10994" y="158469"/>
                      <a:pt x="29006" y="133829"/>
                      <a:pt x="55063" y="124709"/>
                    </a:cubicBezTo>
                    <a:cubicBezTo>
                      <a:pt x="54994" y="123429"/>
                      <a:pt x="54949" y="122149"/>
                      <a:pt x="54949" y="120869"/>
                    </a:cubicBezTo>
                    <a:cubicBezTo>
                      <a:pt x="54949" y="83246"/>
                      <a:pt x="86491" y="52709"/>
                      <a:pt x="124709" y="55063"/>
                    </a:cubicBezTo>
                    <a:cubicBezTo>
                      <a:pt x="133806" y="29006"/>
                      <a:pt x="158446" y="10994"/>
                      <a:pt x="186812" y="10994"/>
                    </a:cubicBezTo>
                    <a:cubicBezTo>
                      <a:pt x="197669" y="10994"/>
                      <a:pt x="208206" y="13691"/>
                      <a:pt x="217760" y="18880"/>
                    </a:cubicBezTo>
                    <a:cubicBezTo>
                      <a:pt x="230034" y="6766"/>
                      <a:pt x="246309" y="0"/>
                      <a:pt x="263726" y="0"/>
                    </a:cubicBezTo>
                    <a:cubicBezTo>
                      <a:pt x="281143" y="0"/>
                      <a:pt x="297440" y="6766"/>
                      <a:pt x="309691" y="18880"/>
                    </a:cubicBezTo>
                    <a:cubicBezTo>
                      <a:pt x="319246" y="13691"/>
                      <a:pt x="329783" y="10994"/>
                      <a:pt x="340640" y="10994"/>
                    </a:cubicBezTo>
                    <a:cubicBezTo>
                      <a:pt x="369006" y="10994"/>
                      <a:pt x="393646" y="29006"/>
                      <a:pt x="402743" y="55063"/>
                    </a:cubicBezTo>
                    <a:cubicBezTo>
                      <a:pt x="441029" y="52709"/>
                      <a:pt x="472503" y="83246"/>
                      <a:pt x="472503" y="120869"/>
                    </a:cubicBezTo>
                    <a:cubicBezTo>
                      <a:pt x="472503" y="122149"/>
                      <a:pt x="472457" y="123406"/>
                      <a:pt x="472389" y="124709"/>
                    </a:cubicBezTo>
                    <a:cubicBezTo>
                      <a:pt x="498446" y="133829"/>
                      <a:pt x="516457" y="158469"/>
                      <a:pt x="516457" y="186811"/>
                    </a:cubicBezTo>
                    <a:cubicBezTo>
                      <a:pt x="516457" y="197669"/>
                      <a:pt x="513760" y="208206"/>
                      <a:pt x="508571" y="217760"/>
                    </a:cubicBezTo>
                    <a:cubicBezTo>
                      <a:pt x="520686" y="230034"/>
                      <a:pt x="527451" y="246309"/>
                      <a:pt x="527451" y="263726"/>
                    </a:cubicBezTo>
                    <a:cubicBezTo>
                      <a:pt x="527451" y="281143"/>
                      <a:pt x="520686" y="297440"/>
                      <a:pt x="508571" y="309691"/>
                    </a:cubicBezTo>
                    <a:cubicBezTo>
                      <a:pt x="513760" y="319246"/>
                      <a:pt x="516457" y="329783"/>
                      <a:pt x="516457" y="340640"/>
                    </a:cubicBezTo>
                    <a:cubicBezTo>
                      <a:pt x="516457" y="368983"/>
                      <a:pt x="498446" y="393623"/>
                      <a:pt x="472389" y="402743"/>
                    </a:cubicBezTo>
                    <a:cubicBezTo>
                      <a:pt x="472457" y="404023"/>
                      <a:pt x="472503" y="405303"/>
                      <a:pt x="472503" y="406583"/>
                    </a:cubicBezTo>
                    <a:cubicBezTo>
                      <a:pt x="472549" y="442949"/>
                      <a:pt x="442971" y="472526"/>
                      <a:pt x="406606" y="472526"/>
                    </a:cubicBez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orma Livre: Forma 2794">
                <a:extLst>
                  <a:ext uri="{FF2B5EF4-FFF2-40B4-BE49-F238E27FC236}">
                    <a16:creationId xmlns:a16="http://schemas.microsoft.com/office/drawing/2014/main" id="{D772CAC3-E117-F9EE-678B-EA7D4D8A520D}"/>
                  </a:ext>
                </a:extLst>
              </p:cNvPr>
              <p:cNvSpPr/>
              <p:nvPr/>
            </p:nvSpPr>
            <p:spPr>
              <a:xfrm>
                <a:off x="7418101" y="5223677"/>
                <a:ext cx="185074" cy="243200"/>
              </a:xfrm>
              <a:custGeom>
                <a:avLst/>
                <a:gdLst>
                  <a:gd name="connsiteX0" fmla="*/ 146903 w 185074"/>
                  <a:gd name="connsiteY0" fmla="*/ 243200 h 243200"/>
                  <a:gd name="connsiteX1" fmla="*/ 93669 w 185074"/>
                  <a:gd name="connsiteY1" fmla="*/ 163337 h 243200"/>
                  <a:gd name="connsiteX2" fmla="*/ 0 w 185074"/>
                  <a:gd name="connsiteY2" fmla="*/ 216869 h 243200"/>
                  <a:gd name="connsiteX3" fmla="*/ 76549 w 185074"/>
                  <a:gd name="connsiteY3" fmla="*/ 0 h 243200"/>
                  <a:gd name="connsiteX4" fmla="*/ 97280 w 185074"/>
                  <a:gd name="connsiteY4" fmla="*/ 7314 h 243200"/>
                  <a:gd name="connsiteX5" fmla="*/ 40389 w 185074"/>
                  <a:gd name="connsiteY5" fmla="*/ 168480 h 243200"/>
                  <a:gd name="connsiteX6" fmla="*/ 100571 w 185074"/>
                  <a:gd name="connsiteY6" fmla="*/ 134080 h 243200"/>
                  <a:gd name="connsiteX7" fmla="*/ 135246 w 185074"/>
                  <a:gd name="connsiteY7" fmla="*/ 186103 h 243200"/>
                  <a:gd name="connsiteX8" fmla="*/ 163474 w 185074"/>
                  <a:gd name="connsiteY8" fmla="*/ 35543 h 243200"/>
                  <a:gd name="connsiteX9" fmla="*/ 185074 w 185074"/>
                  <a:gd name="connsiteY9" fmla="*/ 39589 h 2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5074" h="243200">
                    <a:moveTo>
                      <a:pt x="146903" y="243200"/>
                    </a:moveTo>
                    <a:lnTo>
                      <a:pt x="93669" y="163337"/>
                    </a:lnTo>
                    <a:lnTo>
                      <a:pt x="0" y="216869"/>
                    </a:lnTo>
                    <a:lnTo>
                      <a:pt x="76549" y="0"/>
                    </a:lnTo>
                    <a:lnTo>
                      <a:pt x="97280" y="7314"/>
                    </a:lnTo>
                    <a:lnTo>
                      <a:pt x="40389" y="168480"/>
                    </a:lnTo>
                    <a:lnTo>
                      <a:pt x="100571" y="134080"/>
                    </a:lnTo>
                    <a:lnTo>
                      <a:pt x="135246" y="186103"/>
                    </a:lnTo>
                    <a:lnTo>
                      <a:pt x="163474" y="35543"/>
                    </a:lnTo>
                    <a:lnTo>
                      <a:pt x="185074" y="39589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orma Livre: Forma 2795">
                <a:extLst>
                  <a:ext uri="{FF2B5EF4-FFF2-40B4-BE49-F238E27FC236}">
                    <a16:creationId xmlns:a16="http://schemas.microsoft.com/office/drawing/2014/main" id="{BF298D8D-875E-3441-766A-A5090A495BF2}"/>
                  </a:ext>
                </a:extLst>
              </p:cNvPr>
              <p:cNvSpPr/>
              <p:nvPr/>
            </p:nvSpPr>
            <p:spPr>
              <a:xfrm>
                <a:off x="7625072" y="5223677"/>
                <a:ext cx="185074" cy="243200"/>
              </a:xfrm>
              <a:custGeom>
                <a:avLst/>
                <a:gdLst>
                  <a:gd name="connsiteX0" fmla="*/ 38171 w 185074"/>
                  <a:gd name="connsiteY0" fmla="*/ 243200 h 243200"/>
                  <a:gd name="connsiteX1" fmla="*/ 0 w 185074"/>
                  <a:gd name="connsiteY1" fmla="*/ 39589 h 243200"/>
                  <a:gd name="connsiteX2" fmla="*/ 21600 w 185074"/>
                  <a:gd name="connsiteY2" fmla="*/ 35543 h 243200"/>
                  <a:gd name="connsiteX3" fmla="*/ 49829 w 185074"/>
                  <a:gd name="connsiteY3" fmla="*/ 186103 h 243200"/>
                  <a:gd name="connsiteX4" fmla="*/ 84503 w 185074"/>
                  <a:gd name="connsiteY4" fmla="*/ 134080 h 243200"/>
                  <a:gd name="connsiteX5" fmla="*/ 144686 w 185074"/>
                  <a:gd name="connsiteY5" fmla="*/ 168480 h 243200"/>
                  <a:gd name="connsiteX6" fmla="*/ 87794 w 185074"/>
                  <a:gd name="connsiteY6" fmla="*/ 7314 h 243200"/>
                  <a:gd name="connsiteX7" fmla="*/ 108526 w 185074"/>
                  <a:gd name="connsiteY7" fmla="*/ 0 h 243200"/>
                  <a:gd name="connsiteX8" fmla="*/ 185074 w 185074"/>
                  <a:gd name="connsiteY8" fmla="*/ 216869 h 243200"/>
                  <a:gd name="connsiteX9" fmla="*/ 91406 w 185074"/>
                  <a:gd name="connsiteY9" fmla="*/ 163337 h 2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5074" h="243200">
                    <a:moveTo>
                      <a:pt x="38171" y="243200"/>
                    </a:moveTo>
                    <a:lnTo>
                      <a:pt x="0" y="39589"/>
                    </a:lnTo>
                    <a:lnTo>
                      <a:pt x="21600" y="35543"/>
                    </a:lnTo>
                    <a:lnTo>
                      <a:pt x="49829" y="186103"/>
                    </a:lnTo>
                    <a:lnTo>
                      <a:pt x="84503" y="134080"/>
                    </a:lnTo>
                    <a:lnTo>
                      <a:pt x="144686" y="168480"/>
                    </a:lnTo>
                    <a:lnTo>
                      <a:pt x="87794" y="7314"/>
                    </a:lnTo>
                    <a:lnTo>
                      <a:pt x="108526" y="0"/>
                    </a:lnTo>
                    <a:lnTo>
                      <a:pt x="185074" y="216869"/>
                    </a:lnTo>
                    <a:lnTo>
                      <a:pt x="91406" y="163337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orma Livre: Forma 2796">
                <a:extLst>
                  <a:ext uri="{FF2B5EF4-FFF2-40B4-BE49-F238E27FC236}">
                    <a16:creationId xmlns:a16="http://schemas.microsoft.com/office/drawing/2014/main" id="{DC4F8E9B-D1D9-166B-47AE-516CFFCF3607}"/>
                  </a:ext>
                </a:extLst>
              </p:cNvPr>
              <p:cNvSpPr/>
              <p:nvPr/>
            </p:nvSpPr>
            <p:spPr>
              <a:xfrm>
                <a:off x="7501187" y="4950968"/>
                <a:ext cx="225279" cy="222102"/>
              </a:xfrm>
              <a:custGeom>
                <a:avLst/>
                <a:gdLst>
                  <a:gd name="connsiteX0" fmla="*/ 188571 w 225279"/>
                  <a:gd name="connsiteY0" fmla="*/ 222103 h 222102"/>
                  <a:gd name="connsiteX1" fmla="*/ 113577 w 225279"/>
                  <a:gd name="connsiteY1" fmla="*/ 181189 h 222102"/>
                  <a:gd name="connsiteX2" fmla="*/ 38583 w 225279"/>
                  <a:gd name="connsiteY2" fmla="*/ 222103 h 222102"/>
                  <a:gd name="connsiteX3" fmla="*/ 52251 w 225279"/>
                  <a:gd name="connsiteY3" fmla="*/ 140091 h 222102"/>
                  <a:gd name="connsiteX4" fmla="*/ 0 w 225279"/>
                  <a:gd name="connsiteY4" fmla="*/ 96046 h 222102"/>
                  <a:gd name="connsiteX5" fmla="*/ 79063 w 225279"/>
                  <a:gd name="connsiteY5" fmla="*/ 81989 h 222102"/>
                  <a:gd name="connsiteX6" fmla="*/ 114149 w 225279"/>
                  <a:gd name="connsiteY6" fmla="*/ 0 h 222102"/>
                  <a:gd name="connsiteX7" fmla="*/ 148160 w 225279"/>
                  <a:gd name="connsiteY7" fmla="*/ 82011 h 222102"/>
                  <a:gd name="connsiteX8" fmla="*/ 225280 w 225279"/>
                  <a:gd name="connsiteY8" fmla="*/ 96023 h 222102"/>
                  <a:gd name="connsiteX9" fmla="*/ 174857 w 225279"/>
                  <a:gd name="connsiteY9" fmla="*/ 139977 h 222102"/>
                  <a:gd name="connsiteX10" fmla="*/ 188571 w 225279"/>
                  <a:gd name="connsiteY10" fmla="*/ 222103 h 222102"/>
                  <a:gd name="connsiteX11" fmla="*/ 113577 w 225279"/>
                  <a:gd name="connsiteY11" fmla="*/ 156160 h 222102"/>
                  <a:gd name="connsiteX12" fmla="*/ 159474 w 225279"/>
                  <a:gd name="connsiteY12" fmla="*/ 181189 h 222102"/>
                  <a:gd name="connsiteX13" fmla="*/ 151200 w 225279"/>
                  <a:gd name="connsiteY13" fmla="*/ 131451 h 222102"/>
                  <a:gd name="connsiteX14" fmla="*/ 176411 w 225279"/>
                  <a:gd name="connsiteY14" fmla="*/ 109463 h 222102"/>
                  <a:gd name="connsiteX15" fmla="*/ 132480 w 225279"/>
                  <a:gd name="connsiteY15" fmla="*/ 101486 h 222102"/>
                  <a:gd name="connsiteX16" fmla="*/ 113851 w 225279"/>
                  <a:gd name="connsiteY16" fmla="*/ 56594 h 222102"/>
                  <a:gd name="connsiteX17" fmla="*/ 94628 w 225279"/>
                  <a:gd name="connsiteY17" fmla="*/ 101531 h 222102"/>
                  <a:gd name="connsiteX18" fmla="*/ 50057 w 225279"/>
                  <a:gd name="connsiteY18" fmla="*/ 109463 h 222102"/>
                  <a:gd name="connsiteX19" fmla="*/ 76023 w 225279"/>
                  <a:gd name="connsiteY19" fmla="*/ 131337 h 222102"/>
                  <a:gd name="connsiteX20" fmla="*/ 67726 w 225279"/>
                  <a:gd name="connsiteY20" fmla="*/ 181189 h 222102"/>
                  <a:gd name="connsiteX21" fmla="*/ 113577 w 225279"/>
                  <a:gd name="connsiteY21" fmla="*/ 156160 h 22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5279" h="222102">
                    <a:moveTo>
                      <a:pt x="188571" y="222103"/>
                    </a:moveTo>
                    <a:lnTo>
                      <a:pt x="113577" y="181189"/>
                    </a:lnTo>
                    <a:lnTo>
                      <a:pt x="38583" y="222103"/>
                    </a:lnTo>
                    <a:lnTo>
                      <a:pt x="52251" y="140091"/>
                    </a:lnTo>
                    <a:lnTo>
                      <a:pt x="0" y="96046"/>
                    </a:lnTo>
                    <a:lnTo>
                      <a:pt x="79063" y="81989"/>
                    </a:lnTo>
                    <a:lnTo>
                      <a:pt x="114149" y="0"/>
                    </a:lnTo>
                    <a:lnTo>
                      <a:pt x="148160" y="82011"/>
                    </a:lnTo>
                    <a:lnTo>
                      <a:pt x="225280" y="96023"/>
                    </a:lnTo>
                    <a:lnTo>
                      <a:pt x="174857" y="139977"/>
                    </a:lnTo>
                    <a:lnTo>
                      <a:pt x="188571" y="222103"/>
                    </a:lnTo>
                    <a:close/>
                    <a:moveTo>
                      <a:pt x="113577" y="156160"/>
                    </a:moveTo>
                    <a:lnTo>
                      <a:pt x="159474" y="181189"/>
                    </a:lnTo>
                    <a:lnTo>
                      <a:pt x="151200" y="131451"/>
                    </a:lnTo>
                    <a:lnTo>
                      <a:pt x="176411" y="109463"/>
                    </a:lnTo>
                    <a:lnTo>
                      <a:pt x="132480" y="101486"/>
                    </a:lnTo>
                    <a:lnTo>
                      <a:pt x="113851" y="56594"/>
                    </a:lnTo>
                    <a:lnTo>
                      <a:pt x="94628" y="101531"/>
                    </a:lnTo>
                    <a:lnTo>
                      <a:pt x="50057" y="109463"/>
                    </a:lnTo>
                    <a:lnTo>
                      <a:pt x="76023" y="131337"/>
                    </a:lnTo>
                    <a:lnTo>
                      <a:pt x="67726" y="181189"/>
                    </a:lnTo>
                    <a:lnTo>
                      <a:pt x="113577" y="156160"/>
                    </a:lnTo>
                    <a:close/>
                  </a:path>
                </a:pathLst>
              </a:custGeom>
              <a:grpFill/>
              <a:ln w="2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3A183D-BF15-46C7-1BE1-624A0C4BB1D2}"/>
              </a:ext>
            </a:extLst>
          </p:cNvPr>
          <p:cNvGrpSpPr/>
          <p:nvPr/>
        </p:nvGrpSpPr>
        <p:grpSpPr>
          <a:xfrm>
            <a:off x="4173198" y="1627020"/>
            <a:ext cx="728153" cy="717685"/>
            <a:chOff x="4173198" y="535452"/>
            <a:chExt cx="728153" cy="717685"/>
          </a:xfrm>
        </p:grpSpPr>
        <p:sp>
          <p:nvSpPr>
            <p:cNvPr id="206" name="Retângulo: Cantos Arredondados 44">
              <a:extLst>
                <a:ext uri="{FF2B5EF4-FFF2-40B4-BE49-F238E27FC236}">
                  <a16:creationId xmlns:a16="http://schemas.microsoft.com/office/drawing/2014/main" id="{704C0231-78FC-8218-82A5-2BF0459F2609}"/>
                </a:ext>
              </a:extLst>
            </p:cNvPr>
            <p:cNvSpPr/>
            <p:nvPr/>
          </p:nvSpPr>
          <p:spPr>
            <a:xfrm>
              <a:off x="4173198" y="535452"/>
              <a:ext cx="728153" cy="717685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9" name="Gráfico 869">
              <a:extLst>
                <a:ext uri="{FF2B5EF4-FFF2-40B4-BE49-F238E27FC236}">
                  <a16:creationId xmlns:a16="http://schemas.microsoft.com/office/drawing/2014/main" id="{C3933D57-E276-D199-D728-DB06862D031F}"/>
                </a:ext>
              </a:extLst>
            </p:cNvPr>
            <p:cNvGrpSpPr/>
            <p:nvPr/>
          </p:nvGrpSpPr>
          <p:grpSpPr>
            <a:xfrm>
              <a:off x="4249195" y="621893"/>
              <a:ext cx="559909" cy="531439"/>
              <a:chOff x="2244658" y="3986347"/>
              <a:chExt cx="664960" cy="631148"/>
            </a:xfrm>
            <a:solidFill>
              <a:schemeClr val="bg1"/>
            </a:solidFill>
          </p:grpSpPr>
          <p:sp>
            <p:nvSpPr>
              <p:cNvPr id="260" name="Forma Livre: Forma 1930">
                <a:extLst>
                  <a:ext uri="{FF2B5EF4-FFF2-40B4-BE49-F238E27FC236}">
                    <a16:creationId xmlns:a16="http://schemas.microsoft.com/office/drawing/2014/main" id="{C403FADC-191D-06EF-6D2D-E803D694B887}"/>
                  </a:ext>
                </a:extLst>
              </p:cNvPr>
              <p:cNvSpPr/>
              <p:nvPr/>
            </p:nvSpPr>
            <p:spPr>
              <a:xfrm>
                <a:off x="2458798" y="4069410"/>
                <a:ext cx="180328" cy="255051"/>
              </a:xfrm>
              <a:custGeom>
                <a:avLst/>
                <a:gdLst>
                  <a:gd name="connsiteX0" fmla="*/ 180328 w 180328"/>
                  <a:gd name="connsiteY0" fmla="*/ 255052 h 255051"/>
                  <a:gd name="connsiteX1" fmla="*/ 157787 w 180328"/>
                  <a:gd name="connsiteY1" fmla="*/ 255052 h 255051"/>
                  <a:gd name="connsiteX2" fmla="*/ 157787 w 180328"/>
                  <a:gd name="connsiteY2" fmla="*/ 123750 h 255051"/>
                  <a:gd name="connsiteX3" fmla="*/ 90164 w 180328"/>
                  <a:gd name="connsiteY3" fmla="*/ 36742 h 255051"/>
                  <a:gd name="connsiteX4" fmla="*/ 22541 w 180328"/>
                  <a:gd name="connsiteY4" fmla="*/ 123750 h 255051"/>
                  <a:gd name="connsiteX5" fmla="*/ 22541 w 180328"/>
                  <a:gd name="connsiteY5" fmla="*/ 255052 h 255051"/>
                  <a:gd name="connsiteX6" fmla="*/ 0 w 180328"/>
                  <a:gd name="connsiteY6" fmla="*/ 255052 h 255051"/>
                  <a:gd name="connsiteX7" fmla="*/ 0 w 180328"/>
                  <a:gd name="connsiteY7" fmla="*/ 115974 h 255051"/>
                  <a:gd name="connsiteX8" fmla="*/ 90164 w 180328"/>
                  <a:gd name="connsiteY8" fmla="*/ 0 h 255051"/>
                  <a:gd name="connsiteX9" fmla="*/ 180328 w 180328"/>
                  <a:gd name="connsiteY9" fmla="*/ 115974 h 255051"/>
                  <a:gd name="connsiteX10" fmla="*/ 180328 w 180328"/>
                  <a:gd name="connsiteY10" fmla="*/ 255052 h 25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328" h="255051">
                    <a:moveTo>
                      <a:pt x="180328" y="255052"/>
                    </a:moveTo>
                    <a:lnTo>
                      <a:pt x="157787" y="255052"/>
                    </a:lnTo>
                    <a:lnTo>
                      <a:pt x="157787" y="123750"/>
                    </a:lnTo>
                    <a:lnTo>
                      <a:pt x="90164" y="36742"/>
                    </a:lnTo>
                    <a:lnTo>
                      <a:pt x="22541" y="123750"/>
                    </a:lnTo>
                    <a:lnTo>
                      <a:pt x="22541" y="255052"/>
                    </a:lnTo>
                    <a:lnTo>
                      <a:pt x="0" y="255052"/>
                    </a:lnTo>
                    <a:lnTo>
                      <a:pt x="0" y="115974"/>
                    </a:lnTo>
                    <a:lnTo>
                      <a:pt x="90164" y="0"/>
                    </a:lnTo>
                    <a:lnTo>
                      <a:pt x="180328" y="115974"/>
                    </a:lnTo>
                    <a:lnTo>
                      <a:pt x="180328" y="255052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orma Livre: Forma 1931">
                <a:extLst>
                  <a:ext uri="{FF2B5EF4-FFF2-40B4-BE49-F238E27FC236}">
                    <a16:creationId xmlns:a16="http://schemas.microsoft.com/office/drawing/2014/main" id="{D6DEB2BB-5A87-9D0C-4B5E-4CB96779A2B6}"/>
                  </a:ext>
                </a:extLst>
              </p:cNvPr>
              <p:cNvSpPr/>
              <p:nvPr/>
            </p:nvSpPr>
            <p:spPr>
              <a:xfrm>
                <a:off x="2537692" y="4189216"/>
                <a:ext cx="22541" cy="135246"/>
              </a:xfrm>
              <a:custGeom>
                <a:avLst/>
                <a:gdLst>
                  <a:gd name="connsiteX0" fmla="*/ 0 w 22541"/>
                  <a:gd name="connsiteY0" fmla="*/ 0 h 135246"/>
                  <a:gd name="connsiteX1" fmla="*/ 22541 w 22541"/>
                  <a:gd name="connsiteY1" fmla="*/ 0 h 135246"/>
                  <a:gd name="connsiteX2" fmla="*/ 22541 w 22541"/>
                  <a:gd name="connsiteY2" fmla="*/ 135246 h 135246"/>
                  <a:gd name="connsiteX3" fmla="*/ 0 w 22541"/>
                  <a:gd name="connsiteY3" fmla="*/ 135246 h 135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135246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135246"/>
                    </a:lnTo>
                    <a:lnTo>
                      <a:pt x="0" y="13524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orma Livre: Forma 1932">
                <a:extLst>
                  <a:ext uri="{FF2B5EF4-FFF2-40B4-BE49-F238E27FC236}">
                    <a16:creationId xmlns:a16="http://schemas.microsoft.com/office/drawing/2014/main" id="{BAFE107F-C135-90FD-7CE4-A53C05F92AEA}"/>
                  </a:ext>
                </a:extLst>
              </p:cNvPr>
              <p:cNvSpPr/>
              <p:nvPr/>
            </p:nvSpPr>
            <p:spPr>
              <a:xfrm>
                <a:off x="2458798" y="4189216"/>
                <a:ext cx="101434" cy="33811"/>
              </a:xfrm>
              <a:custGeom>
                <a:avLst/>
                <a:gdLst>
                  <a:gd name="connsiteX0" fmla="*/ 50717 w 101434"/>
                  <a:gd name="connsiteY0" fmla="*/ 33812 h 33811"/>
                  <a:gd name="connsiteX1" fmla="*/ 0 w 101434"/>
                  <a:gd name="connsiteY1" fmla="*/ 0 h 33811"/>
                  <a:gd name="connsiteX2" fmla="*/ 22541 w 101434"/>
                  <a:gd name="connsiteY2" fmla="*/ 0 h 33811"/>
                  <a:gd name="connsiteX3" fmla="*/ 50717 w 101434"/>
                  <a:gd name="connsiteY3" fmla="*/ 11271 h 33811"/>
                  <a:gd name="connsiteX4" fmla="*/ 78894 w 101434"/>
                  <a:gd name="connsiteY4" fmla="*/ 0 h 33811"/>
                  <a:gd name="connsiteX5" fmla="*/ 101435 w 101434"/>
                  <a:gd name="connsiteY5" fmla="*/ 0 h 33811"/>
                  <a:gd name="connsiteX6" fmla="*/ 50717 w 101434"/>
                  <a:gd name="connsiteY6" fmla="*/ 33812 h 3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434" h="33811">
                    <a:moveTo>
                      <a:pt x="50717" y="33812"/>
                    </a:moveTo>
                    <a:cubicBezTo>
                      <a:pt x="21752" y="33812"/>
                      <a:pt x="0" y="19272"/>
                      <a:pt x="0" y="0"/>
                    </a:cubicBezTo>
                    <a:lnTo>
                      <a:pt x="22541" y="0"/>
                    </a:lnTo>
                    <a:cubicBezTo>
                      <a:pt x="22541" y="3269"/>
                      <a:pt x="32459" y="11271"/>
                      <a:pt x="50717" y="11271"/>
                    </a:cubicBezTo>
                    <a:cubicBezTo>
                      <a:pt x="68976" y="11271"/>
                      <a:pt x="78894" y="3269"/>
                      <a:pt x="78894" y="0"/>
                    </a:cubicBezTo>
                    <a:lnTo>
                      <a:pt x="101435" y="0"/>
                    </a:lnTo>
                    <a:cubicBezTo>
                      <a:pt x="101435" y="19272"/>
                      <a:pt x="79683" y="33812"/>
                      <a:pt x="50717" y="33812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orma Livre: Forma 1933">
                <a:extLst>
                  <a:ext uri="{FF2B5EF4-FFF2-40B4-BE49-F238E27FC236}">
                    <a16:creationId xmlns:a16="http://schemas.microsoft.com/office/drawing/2014/main" id="{E09F3AA2-1FF8-C741-3995-54EBF99A4591}"/>
                  </a:ext>
                </a:extLst>
              </p:cNvPr>
              <p:cNvSpPr/>
              <p:nvPr/>
            </p:nvSpPr>
            <p:spPr>
              <a:xfrm>
                <a:off x="2537692" y="4189216"/>
                <a:ext cx="101434" cy="33811"/>
              </a:xfrm>
              <a:custGeom>
                <a:avLst/>
                <a:gdLst>
                  <a:gd name="connsiteX0" fmla="*/ 50717 w 101434"/>
                  <a:gd name="connsiteY0" fmla="*/ 33812 h 33811"/>
                  <a:gd name="connsiteX1" fmla="*/ 0 w 101434"/>
                  <a:gd name="connsiteY1" fmla="*/ 0 h 33811"/>
                  <a:gd name="connsiteX2" fmla="*/ 22541 w 101434"/>
                  <a:gd name="connsiteY2" fmla="*/ 0 h 33811"/>
                  <a:gd name="connsiteX3" fmla="*/ 50717 w 101434"/>
                  <a:gd name="connsiteY3" fmla="*/ 11271 h 33811"/>
                  <a:gd name="connsiteX4" fmla="*/ 78894 w 101434"/>
                  <a:gd name="connsiteY4" fmla="*/ 0 h 33811"/>
                  <a:gd name="connsiteX5" fmla="*/ 101435 w 101434"/>
                  <a:gd name="connsiteY5" fmla="*/ 0 h 33811"/>
                  <a:gd name="connsiteX6" fmla="*/ 50717 w 101434"/>
                  <a:gd name="connsiteY6" fmla="*/ 33812 h 3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434" h="33811">
                    <a:moveTo>
                      <a:pt x="50717" y="33812"/>
                    </a:moveTo>
                    <a:cubicBezTo>
                      <a:pt x="21752" y="33812"/>
                      <a:pt x="0" y="19272"/>
                      <a:pt x="0" y="0"/>
                    </a:cubicBezTo>
                    <a:lnTo>
                      <a:pt x="22541" y="0"/>
                    </a:lnTo>
                    <a:cubicBezTo>
                      <a:pt x="22541" y="3269"/>
                      <a:pt x="32459" y="11271"/>
                      <a:pt x="50717" y="11271"/>
                    </a:cubicBezTo>
                    <a:cubicBezTo>
                      <a:pt x="68976" y="11271"/>
                      <a:pt x="78894" y="3269"/>
                      <a:pt x="78894" y="0"/>
                    </a:cubicBezTo>
                    <a:lnTo>
                      <a:pt x="101435" y="0"/>
                    </a:lnTo>
                    <a:cubicBezTo>
                      <a:pt x="101435" y="19272"/>
                      <a:pt x="79683" y="33812"/>
                      <a:pt x="50717" y="33812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orma Livre: Forma 1934">
                <a:extLst>
                  <a:ext uri="{FF2B5EF4-FFF2-40B4-BE49-F238E27FC236}">
                    <a16:creationId xmlns:a16="http://schemas.microsoft.com/office/drawing/2014/main" id="{03F51F76-46A3-2729-5615-EC4770A9FCF9}"/>
                  </a:ext>
                </a:extLst>
              </p:cNvPr>
              <p:cNvSpPr/>
              <p:nvPr/>
            </p:nvSpPr>
            <p:spPr>
              <a:xfrm>
                <a:off x="2505120" y="4132863"/>
                <a:ext cx="87684" cy="22541"/>
              </a:xfrm>
              <a:custGeom>
                <a:avLst/>
                <a:gdLst>
                  <a:gd name="connsiteX0" fmla="*/ 0 w 87684"/>
                  <a:gd name="connsiteY0" fmla="*/ 0 h 22541"/>
                  <a:gd name="connsiteX1" fmla="*/ 87685 w 87684"/>
                  <a:gd name="connsiteY1" fmla="*/ 0 h 22541"/>
                  <a:gd name="connsiteX2" fmla="*/ 87685 w 87684"/>
                  <a:gd name="connsiteY2" fmla="*/ 22541 h 22541"/>
                  <a:gd name="connsiteX3" fmla="*/ 0 w 87684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684" h="22541">
                    <a:moveTo>
                      <a:pt x="0" y="0"/>
                    </a:moveTo>
                    <a:lnTo>
                      <a:pt x="87685" y="0"/>
                    </a:lnTo>
                    <a:lnTo>
                      <a:pt x="87685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orma Livre: Forma 1935">
                <a:extLst>
                  <a:ext uri="{FF2B5EF4-FFF2-40B4-BE49-F238E27FC236}">
                    <a16:creationId xmlns:a16="http://schemas.microsoft.com/office/drawing/2014/main" id="{4FA59B2E-E41B-D4FF-00CD-EFFB53EEE75A}"/>
                  </a:ext>
                </a:extLst>
              </p:cNvPr>
              <p:cNvSpPr/>
              <p:nvPr/>
            </p:nvSpPr>
            <p:spPr>
              <a:xfrm>
                <a:off x="2396810" y="3986347"/>
                <a:ext cx="366291" cy="507173"/>
              </a:xfrm>
              <a:custGeom>
                <a:avLst/>
                <a:gdLst>
                  <a:gd name="connsiteX0" fmla="*/ 242316 w 366291"/>
                  <a:gd name="connsiteY0" fmla="*/ 507173 h 507173"/>
                  <a:gd name="connsiteX1" fmla="*/ 219775 w 366291"/>
                  <a:gd name="connsiteY1" fmla="*/ 507173 h 507173"/>
                  <a:gd name="connsiteX2" fmla="*/ 290328 w 366291"/>
                  <a:gd name="connsiteY2" fmla="*/ 332706 h 507173"/>
                  <a:gd name="connsiteX3" fmla="*/ 343751 w 366291"/>
                  <a:gd name="connsiteY3" fmla="*/ 214140 h 507173"/>
                  <a:gd name="connsiteX4" fmla="*/ 152152 w 366291"/>
                  <a:gd name="connsiteY4" fmla="*/ 22541 h 507173"/>
                  <a:gd name="connsiteX5" fmla="*/ 16004 w 366291"/>
                  <a:gd name="connsiteY5" fmla="*/ 79345 h 507173"/>
                  <a:gd name="connsiteX6" fmla="*/ 0 w 366291"/>
                  <a:gd name="connsiteY6" fmla="*/ 63453 h 507173"/>
                  <a:gd name="connsiteX7" fmla="*/ 152152 w 366291"/>
                  <a:gd name="connsiteY7" fmla="*/ 0 h 507173"/>
                  <a:gd name="connsiteX8" fmla="*/ 366292 w 366291"/>
                  <a:gd name="connsiteY8" fmla="*/ 214140 h 507173"/>
                  <a:gd name="connsiteX9" fmla="*/ 308249 w 366291"/>
                  <a:gd name="connsiteY9" fmla="*/ 346343 h 507173"/>
                  <a:gd name="connsiteX10" fmla="*/ 242316 w 366291"/>
                  <a:gd name="connsiteY10" fmla="*/ 507173 h 50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291" h="507173">
                    <a:moveTo>
                      <a:pt x="242316" y="507173"/>
                    </a:moveTo>
                    <a:lnTo>
                      <a:pt x="219775" y="507173"/>
                    </a:lnTo>
                    <a:cubicBezTo>
                      <a:pt x="219775" y="425237"/>
                      <a:pt x="257193" y="376097"/>
                      <a:pt x="290328" y="332706"/>
                    </a:cubicBezTo>
                    <a:cubicBezTo>
                      <a:pt x="319068" y="295062"/>
                      <a:pt x="343751" y="262603"/>
                      <a:pt x="343751" y="214140"/>
                    </a:cubicBezTo>
                    <a:cubicBezTo>
                      <a:pt x="343751" y="108535"/>
                      <a:pt x="257757" y="22541"/>
                      <a:pt x="152152" y="22541"/>
                    </a:cubicBezTo>
                    <a:cubicBezTo>
                      <a:pt x="100646" y="22541"/>
                      <a:pt x="52295" y="42715"/>
                      <a:pt x="16004" y="79345"/>
                    </a:cubicBezTo>
                    <a:lnTo>
                      <a:pt x="0" y="63453"/>
                    </a:lnTo>
                    <a:cubicBezTo>
                      <a:pt x="40574" y="22541"/>
                      <a:pt x="94560" y="0"/>
                      <a:pt x="152152" y="0"/>
                    </a:cubicBezTo>
                    <a:cubicBezTo>
                      <a:pt x="270267" y="0"/>
                      <a:pt x="366292" y="96025"/>
                      <a:pt x="366292" y="214140"/>
                    </a:cubicBezTo>
                    <a:cubicBezTo>
                      <a:pt x="366292" y="270267"/>
                      <a:pt x="338116" y="307234"/>
                      <a:pt x="308249" y="346343"/>
                    </a:cubicBezTo>
                    <a:cubicBezTo>
                      <a:pt x="275902" y="388833"/>
                      <a:pt x="242316" y="432788"/>
                      <a:pt x="242316" y="507173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 dirty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orma Livre: Forma 1936">
                <a:extLst>
                  <a:ext uri="{FF2B5EF4-FFF2-40B4-BE49-F238E27FC236}">
                    <a16:creationId xmlns:a16="http://schemas.microsoft.com/office/drawing/2014/main" id="{15D6120B-B31B-0E7E-72DB-218027C3DE1F}"/>
                  </a:ext>
                </a:extLst>
              </p:cNvPr>
              <p:cNvSpPr/>
              <p:nvPr/>
            </p:nvSpPr>
            <p:spPr>
              <a:xfrm>
                <a:off x="2365365" y="4072453"/>
                <a:ext cx="30092" cy="29529"/>
              </a:xfrm>
              <a:custGeom>
                <a:avLst/>
                <a:gdLst>
                  <a:gd name="connsiteX0" fmla="*/ 19273 w 30092"/>
                  <a:gd name="connsiteY0" fmla="*/ 29529 h 29529"/>
                  <a:gd name="connsiteX1" fmla="*/ 0 w 30092"/>
                  <a:gd name="connsiteY1" fmla="*/ 17920 h 29529"/>
                  <a:gd name="connsiteX2" fmla="*/ 12059 w 30092"/>
                  <a:gd name="connsiteY2" fmla="*/ 0 h 29529"/>
                  <a:gd name="connsiteX3" fmla="*/ 30092 w 30092"/>
                  <a:gd name="connsiteY3" fmla="*/ 13525 h 29529"/>
                  <a:gd name="connsiteX4" fmla="*/ 19273 w 30092"/>
                  <a:gd name="connsiteY4" fmla="*/ 29529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92" h="29529">
                    <a:moveTo>
                      <a:pt x="19273" y="29529"/>
                    </a:moveTo>
                    <a:lnTo>
                      <a:pt x="0" y="17920"/>
                    </a:lnTo>
                    <a:cubicBezTo>
                      <a:pt x="3719" y="11834"/>
                      <a:pt x="7664" y="5748"/>
                      <a:pt x="12059" y="0"/>
                    </a:cubicBezTo>
                    <a:lnTo>
                      <a:pt x="30092" y="13525"/>
                    </a:lnTo>
                    <a:cubicBezTo>
                      <a:pt x="26260" y="18709"/>
                      <a:pt x="22541" y="24119"/>
                      <a:pt x="19273" y="29529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orma Livre: Forma 1937">
                <a:extLst>
                  <a:ext uri="{FF2B5EF4-FFF2-40B4-BE49-F238E27FC236}">
                    <a16:creationId xmlns:a16="http://schemas.microsoft.com/office/drawing/2014/main" id="{367664BC-0902-BAB5-439D-697DE97B8D9B}"/>
                  </a:ext>
                </a:extLst>
              </p:cNvPr>
              <p:cNvSpPr/>
              <p:nvPr/>
            </p:nvSpPr>
            <p:spPr>
              <a:xfrm>
                <a:off x="2334822" y="4119451"/>
                <a:ext cx="146516" cy="374068"/>
              </a:xfrm>
              <a:custGeom>
                <a:avLst/>
                <a:gdLst>
                  <a:gd name="connsiteX0" fmla="*/ 146517 w 146516"/>
                  <a:gd name="connsiteY0" fmla="*/ 374068 h 374068"/>
                  <a:gd name="connsiteX1" fmla="*/ 123976 w 146516"/>
                  <a:gd name="connsiteY1" fmla="*/ 374068 h 374068"/>
                  <a:gd name="connsiteX2" fmla="*/ 58043 w 146516"/>
                  <a:gd name="connsiteY2" fmla="*/ 213238 h 374068"/>
                  <a:gd name="connsiteX3" fmla="*/ 0 w 146516"/>
                  <a:gd name="connsiteY3" fmla="*/ 81035 h 374068"/>
                  <a:gd name="connsiteX4" fmla="*/ 15891 w 146516"/>
                  <a:gd name="connsiteY4" fmla="*/ 0 h 374068"/>
                  <a:gd name="connsiteX5" fmla="*/ 36742 w 146516"/>
                  <a:gd name="connsiteY5" fmla="*/ 8566 h 374068"/>
                  <a:gd name="connsiteX6" fmla="*/ 22541 w 146516"/>
                  <a:gd name="connsiteY6" fmla="*/ 81035 h 374068"/>
                  <a:gd name="connsiteX7" fmla="*/ 75963 w 146516"/>
                  <a:gd name="connsiteY7" fmla="*/ 199601 h 374068"/>
                  <a:gd name="connsiteX8" fmla="*/ 146517 w 146516"/>
                  <a:gd name="connsiteY8" fmla="*/ 374068 h 374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516" h="374068">
                    <a:moveTo>
                      <a:pt x="146517" y="374068"/>
                    </a:moveTo>
                    <a:lnTo>
                      <a:pt x="123976" y="374068"/>
                    </a:lnTo>
                    <a:cubicBezTo>
                      <a:pt x="123976" y="299683"/>
                      <a:pt x="90502" y="255728"/>
                      <a:pt x="58043" y="213238"/>
                    </a:cubicBezTo>
                    <a:cubicBezTo>
                      <a:pt x="28176" y="174017"/>
                      <a:pt x="0" y="137050"/>
                      <a:pt x="0" y="81035"/>
                    </a:cubicBezTo>
                    <a:cubicBezTo>
                      <a:pt x="0" y="52972"/>
                      <a:pt x="5297" y="25697"/>
                      <a:pt x="15891" y="0"/>
                    </a:cubicBezTo>
                    <a:lnTo>
                      <a:pt x="36742" y="8566"/>
                    </a:lnTo>
                    <a:cubicBezTo>
                      <a:pt x="27275" y="31557"/>
                      <a:pt x="22541" y="55902"/>
                      <a:pt x="22541" y="81035"/>
                    </a:cubicBezTo>
                    <a:cubicBezTo>
                      <a:pt x="22541" y="129498"/>
                      <a:pt x="47336" y="161957"/>
                      <a:pt x="75963" y="199601"/>
                    </a:cubicBezTo>
                    <a:cubicBezTo>
                      <a:pt x="108986" y="242992"/>
                      <a:pt x="146517" y="292132"/>
                      <a:pt x="146517" y="374068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orma Livre: Forma 1938">
                <a:extLst>
                  <a:ext uri="{FF2B5EF4-FFF2-40B4-BE49-F238E27FC236}">
                    <a16:creationId xmlns:a16="http://schemas.microsoft.com/office/drawing/2014/main" id="{EB90E242-A19D-B956-E935-90B607940255}"/>
                  </a:ext>
                </a:extLst>
              </p:cNvPr>
              <p:cNvSpPr/>
              <p:nvPr/>
            </p:nvSpPr>
            <p:spPr>
              <a:xfrm>
                <a:off x="2436206" y="4482136"/>
                <a:ext cx="225512" cy="135359"/>
              </a:xfrm>
              <a:custGeom>
                <a:avLst/>
                <a:gdLst>
                  <a:gd name="connsiteX0" fmla="*/ 180379 w 225512"/>
                  <a:gd name="connsiteY0" fmla="*/ 135359 h 135359"/>
                  <a:gd name="connsiteX1" fmla="*/ 45133 w 225512"/>
                  <a:gd name="connsiteY1" fmla="*/ 135359 h 135359"/>
                  <a:gd name="connsiteX2" fmla="*/ 24170 w 225512"/>
                  <a:gd name="connsiteY2" fmla="*/ 121158 h 135359"/>
                  <a:gd name="connsiteX3" fmla="*/ 23719 w 225512"/>
                  <a:gd name="connsiteY3" fmla="*/ 119693 h 135359"/>
                  <a:gd name="connsiteX4" fmla="*/ 1291 w 225512"/>
                  <a:gd name="connsiteY4" fmla="*/ 30092 h 135359"/>
                  <a:gd name="connsiteX5" fmla="*/ 3883 w 225512"/>
                  <a:gd name="connsiteY5" fmla="*/ 9918 h 135359"/>
                  <a:gd name="connsiteX6" fmla="*/ 22592 w 225512"/>
                  <a:gd name="connsiteY6" fmla="*/ 0 h 135359"/>
                  <a:gd name="connsiteX7" fmla="*/ 202920 w 225512"/>
                  <a:gd name="connsiteY7" fmla="*/ 0 h 135359"/>
                  <a:gd name="connsiteX8" fmla="*/ 221629 w 225512"/>
                  <a:gd name="connsiteY8" fmla="*/ 9918 h 135359"/>
                  <a:gd name="connsiteX9" fmla="*/ 224222 w 225512"/>
                  <a:gd name="connsiteY9" fmla="*/ 30092 h 135359"/>
                  <a:gd name="connsiteX10" fmla="*/ 201343 w 225512"/>
                  <a:gd name="connsiteY10" fmla="*/ 121158 h 135359"/>
                  <a:gd name="connsiteX11" fmla="*/ 180379 w 225512"/>
                  <a:gd name="connsiteY11" fmla="*/ 135359 h 135359"/>
                  <a:gd name="connsiteX12" fmla="*/ 45246 w 225512"/>
                  <a:gd name="connsiteY12" fmla="*/ 112818 h 135359"/>
                  <a:gd name="connsiteX13" fmla="*/ 180267 w 225512"/>
                  <a:gd name="connsiteY13" fmla="*/ 112818 h 135359"/>
                  <a:gd name="connsiteX14" fmla="*/ 202920 w 225512"/>
                  <a:gd name="connsiteY14" fmla="*/ 22654 h 135359"/>
                  <a:gd name="connsiteX15" fmla="*/ 22592 w 225512"/>
                  <a:gd name="connsiteY15" fmla="*/ 22654 h 135359"/>
                  <a:gd name="connsiteX16" fmla="*/ 23043 w 225512"/>
                  <a:gd name="connsiteY16" fmla="*/ 24119 h 135359"/>
                  <a:gd name="connsiteX17" fmla="*/ 45246 w 225512"/>
                  <a:gd name="connsiteY17" fmla="*/ 112818 h 13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5512" h="135359">
                    <a:moveTo>
                      <a:pt x="180379" y="135359"/>
                    </a:moveTo>
                    <a:lnTo>
                      <a:pt x="45133" y="135359"/>
                    </a:lnTo>
                    <a:cubicBezTo>
                      <a:pt x="35891" y="135359"/>
                      <a:pt x="27664" y="129837"/>
                      <a:pt x="24170" y="121158"/>
                    </a:cubicBezTo>
                    <a:lnTo>
                      <a:pt x="23719" y="119693"/>
                    </a:lnTo>
                    <a:lnTo>
                      <a:pt x="1291" y="30092"/>
                    </a:lnTo>
                    <a:cubicBezTo>
                      <a:pt x="-1076" y="23330"/>
                      <a:pt x="-174" y="15891"/>
                      <a:pt x="3883" y="9918"/>
                    </a:cubicBezTo>
                    <a:cubicBezTo>
                      <a:pt x="8053" y="3719"/>
                      <a:pt x="15041" y="0"/>
                      <a:pt x="22592" y="0"/>
                    </a:cubicBezTo>
                    <a:lnTo>
                      <a:pt x="202920" y="0"/>
                    </a:lnTo>
                    <a:cubicBezTo>
                      <a:pt x="210359" y="0"/>
                      <a:pt x="217347" y="3719"/>
                      <a:pt x="221629" y="9918"/>
                    </a:cubicBezTo>
                    <a:cubicBezTo>
                      <a:pt x="225687" y="15891"/>
                      <a:pt x="226588" y="23330"/>
                      <a:pt x="224222" y="30092"/>
                    </a:cubicBezTo>
                    <a:lnTo>
                      <a:pt x="201343" y="121158"/>
                    </a:lnTo>
                    <a:cubicBezTo>
                      <a:pt x="197849" y="129724"/>
                      <a:pt x="189734" y="135359"/>
                      <a:pt x="180379" y="135359"/>
                    </a:cubicBezTo>
                    <a:close/>
                    <a:moveTo>
                      <a:pt x="45246" y="112818"/>
                    </a:moveTo>
                    <a:lnTo>
                      <a:pt x="180267" y="112818"/>
                    </a:lnTo>
                    <a:lnTo>
                      <a:pt x="202920" y="22654"/>
                    </a:lnTo>
                    <a:lnTo>
                      <a:pt x="22592" y="22654"/>
                    </a:lnTo>
                    <a:lnTo>
                      <a:pt x="23043" y="24119"/>
                    </a:lnTo>
                    <a:lnTo>
                      <a:pt x="45246" y="112818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orma Livre: Forma 1939">
                <a:extLst>
                  <a:ext uri="{FF2B5EF4-FFF2-40B4-BE49-F238E27FC236}">
                    <a16:creationId xmlns:a16="http://schemas.microsoft.com/office/drawing/2014/main" id="{0D53BA59-4BC4-F44A-76C8-40F1C8B4D76F}"/>
                  </a:ext>
                </a:extLst>
              </p:cNvPr>
              <p:cNvSpPr/>
              <p:nvPr/>
            </p:nvSpPr>
            <p:spPr>
              <a:xfrm>
                <a:off x="2455755" y="4527331"/>
                <a:ext cx="93207" cy="22541"/>
              </a:xfrm>
              <a:custGeom>
                <a:avLst/>
                <a:gdLst>
                  <a:gd name="connsiteX0" fmla="*/ 0 w 93207"/>
                  <a:gd name="connsiteY0" fmla="*/ 0 h 22541"/>
                  <a:gd name="connsiteX1" fmla="*/ 93207 w 93207"/>
                  <a:gd name="connsiteY1" fmla="*/ 0 h 22541"/>
                  <a:gd name="connsiteX2" fmla="*/ 93207 w 93207"/>
                  <a:gd name="connsiteY2" fmla="*/ 22541 h 22541"/>
                  <a:gd name="connsiteX3" fmla="*/ 0 w 93207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207" h="22541">
                    <a:moveTo>
                      <a:pt x="0" y="0"/>
                    </a:moveTo>
                    <a:lnTo>
                      <a:pt x="93207" y="0"/>
                    </a:lnTo>
                    <a:lnTo>
                      <a:pt x="93207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orma Livre: Forma 1940">
                <a:extLst>
                  <a:ext uri="{FF2B5EF4-FFF2-40B4-BE49-F238E27FC236}">
                    <a16:creationId xmlns:a16="http://schemas.microsoft.com/office/drawing/2014/main" id="{E8EBF701-6E7B-61D6-3BD7-4F1063BC4503}"/>
                  </a:ext>
                </a:extLst>
              </p:cNvPr>
              <p:cNvSpPr/>
              <p:nvPr/>
            </p:nvSpPr>
            <p:spPr>
              <a:xfrm>
                <a:off x="2571503" y="4527331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orma Livre: Forma 1941">
                <a:extLst>
                  <a:ext uri="{FF2B5EF4-FFF2-40B4-BE49-F238E27FC236}">
                    <a16:creationId xmlns:a16="http://schemas.microsoft.com/office/drawing/2014/main" id="{EECCB68C-4810-A71C-1909-505921395753}"/>
                  </a:ext>
                </a:extLst>
              </p:cNvPr>
              <p:cNvSpPr/>
              <p:nvPr/>
            </p:nvSpPr>
            <p:spPr>
              <a:xfrm>
                <a:off x="2456093" y="4403356"/>
                <a:ext cx="185738" cy="22541"/>
              </a:xfrm>
              <a:custGeom>
                <a:avLst/>
                <a:gdLst>
                  <a:gd name="connsiteX0" fmla="*/ 0 w 185738"/>
                  <a:gd name="connsiteY0" fmla="*/ 0 h 22541"/>
                  <a:gd name="connsiteX1" fmla="*/ 185738 w 185738"/>
                  <a:gd name="connsiteY1" fmla="*/ 0 h 22541"/>
                  <a:gd name="connsiteX2" fmla="*/ 185738 w 185738"/>
                  <a:gd name="connsiteY2" fmla="*/ 22541 h 22541"/>
                  <a:gd name="connsiteX3" fmla="*/ 0 w 185738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38" h="22541">
                    <a:moveTo>
                      <a:pt x="0" y="0"/>
                    </a:moveTo>
                    <a:lnTo>
                      <a:pt x="185738" y="0"/>
                    </a:lnTo>
                    <a:lnTo>
                      <a:pt x="185738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orma Livre: Forma 1942">
                <a:extLst>
                  <a:ext uri="{FF2B5EF4-FFF2-40B4-BE49-F238E27FC236}">
                    <a16:creationId xmlns:a16="http://schemas.microsoft.com/office/drawing/2014/main" id="{12995441-01DD-5CC8-F91B-6D888E8F0A77}"/>
                  </a:ext>
                </a:extLst>
              </p:cNvPr>
              <p:cNvSpPr/>
              <p:nvPr/>
            </p:nvSpPr>
            <p:spPr>
              <a:xfrm>
                <a:off x="2774372" y="4042699"/>
                <a:ext cx="112817" cy="90164"/>
              </a:xfrm>
              <a:custGeom>
                <a:avLst/>
                <a:gdLst>
                  <a:gd name="connsiteX0" fmla="*/ 67623 w 112817"/>
                  <a:gd name="connsiteY0" fmla="*/ 90164 h 90164"/>
                  <a:gd name="connsiteX1" fmla="*/ 0 w 112817"/>
                  <a:gd name="connsiteY1" fmla="*/ 90164 h 90164"/>
                  <a:gd name="connsiteX2" fmla="*/ 0 w 112817"/>
                  <a:gd name="connsiteY2" fmla="*/ 67623 h 90164"/>
                  <a:gd name="connsiteX3" fmla="*/ 67623 w 112817"/>
                  <a:gd name="connsiteY3" fmla="*/ 67623 h 90164"/>
                  <a:gd name="connsiteX4" fmla="*/ 90164 w 112817"/>
                  <a:gd name="connsiteY4" fmla="*/ 45082 h 90164"/>
                  <a:gd name="connsiteX5" fmla="*/ 67623 w 112817"/>
                  <a:gd name="connsiteY5" fmla="*/ 22541 h 90164"/>
                  <a:gd name="connsiteX6" fmla="*/ 50492 w 112817"/>
                  <a:gd name="connsiteY6" fmla="*/ 32008 h 90164"/>
                  <a:gd name="connsiteX7" fmla="*/ 29303 w 112817"/>
                  <a:gd name="connsiteY7" fmla="*/ 24457 h 90164"/>
                  <a:gd name="connsiteX8" fmla="*/ 67736 w 112817"/>
                  <a:gd name="connsiteY8" fmla="*/ 0 h 90164"/>
                  <a:gd name="connsiteX9" fmla="*/ 112818 w 112817"/>
                  <a:gd name="connsiteY9" fmla="*/ 45082 h 90164"/>
                  <a:gd name="connsiteX10" fmla="*/ 67736 w 112817"/>
                  <a:gd name="connsiteY10" fmla="*/ 90164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2817" h="90164">
                    <a:moveTo>
                      <a:pt x="67623" y="90164"/>
                    </a:moveTo>
                    <a:lnTo>
                      <a:pt x="0" y="90164"/>
                    </a:lnTo>
                    <a:lnTo>
                      <a:pt x="0" y="67623"/>
                    </a:lnTo>
                    <a:lnTo>
                      <a:pt x="67623" y="67623"/>
                    </a:lnTo>
                    <a:cubicBezTo>
                      <a:pt x="80021" y="67623"/>
                      <a:pt x="90164" y="57480"/>
                      <a:pt x="90164" y="45082"/>
                    </a:cubicBezTo>
                    <a:cubicBezTo>
                      <a:pt x="90164" y="32684"/>
                      <a:pt x="80021" y="22541"/>
                      <a:pt x="67623" y="22541"/>
                    </a:cubicBezTo>
                    <a:cubicBezTo>
                      <a:pt x="55225" y="22541"/>
                      <a:pt x="52859" y="25471"/>
                      <a:pt x="50492" y="32008"/>
                    </a:cubicBezTo>
                    <a:lnTo>
                      <a:pt x="29303" y="24457"/>
                    </a:lnTo>
                    <a:cubicBezTo>
                      <a:pt x="36967" y="2705"/>
                      <a:pt x="53873" y="0"/>
                      <a:pt x="67736" y="0"/>
                    </a:cubicBezTo>
                    <a:cubicBezTo>
                      <a:pt x="92644" y="0"/>
                      <a:pt x="112818" y="20174"/>
                      <a:pt x="112818" y="45082"/>
                    </a:cubicBezTo>
                    <a:cubicBezTo>
                      <a:pt x="112818" y="69990"/>
                      <a:pt x="92644" y="90164"/>
                      <a:pt x="67736" y="90164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orma Livre: Forma 1943">
                <a:extLst>
                  <a:ext uri="{FF2B5EF4-FFF2-40B4-BE49-F238E27FC236}">
                    <a16:creationId xmlns:a16="http://schemas.microsoft.com/office/drawing/2014/main" id="{66F8BCD6-147B-1EE6-FB2D-99106E9AFB03}"/>
                  </a:ext>
                </a:extLst>
              </p:cNvPr>
              <p:cNvSpPr/>
              <p:nvPr/>
            </p:nvSpPr>
            <p:spPr>
              <a:xfrm>
                <a:off x="2740561" y="3997617"/>
                <a:ext cx="112705" cy="56352"/>
              </a:xfrm>
              <a:custGeom>
                <a:avLst/>
                <a:gdLst>
                  <a:gd name="connsiteX0" fmla="*/ 112705 w 112705"/>
                  <a:gd name="connsiteY0" fmla="*/ 56353 h 56352"/>
                  <a:gd name="connsiteX1" fmla="*/ 90164 w 112705"/>
                  <a:gd name="connsiteY1" fmla="*/ 56353 h 56352"/>
                  <a:gd name="connsiteX2" fmla="*/ 56353 w 112705"/>
                  <a:gd name="connsiteY2" fmla="*/ 22541 h 56352"/>
                  <a:gd name="connsiteX3" fmla="*/ 22541 w 112705"/>
                  <a:gd name="connsiteY3" fmla="*/ 56353 h 56352"/>
                  <a:gd name="connsiteX4" fmla="*/ 0 w 112705"/>
                  <a:gd name="connsiteY4" fmla="*/ 56353 h 56352"/>
                  <a:gd name="connsiteX5" fmla="*/ 56353 w 112705"/>
                  <a:gd name="connsiteY5" fmla="*/ 0 h 56352"/>
                  <a:gd name="connsiteX6" fmla="*/ 112705 w 112705"/>
                  <a:gd name="connsiteY6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05" h="56352">
                    <a:moveTo>
                      <a:pt x="112705" y="56353"/>
                    </a:moveTo>
                    <a:lnTo>
                      <a:pt x="90164" y="56353"/>
                    </a:lnTo>
                    <a:cubicBezTo>
                      <a:pt x="90164" y="37756"/>
                      <a:pt x="74949" y="22541"/>
                      <a:pt x="56353" y="22541"/>
                    </a:cubicBezTo>
                    <a:cubicBezTo>
                      <a:pt x="37756" y="22541"/>
                      <a:pt x="22541" y="37756"/>
                      <a:pt x="22541" y="56353"/>
                    </a:cubicBezTo>
                    <a:lnTo>
                      <a:pt x="0" y="56353"/>
                    </a:lnTo>
                    <a:cubicBezTo>
                      <a:pt x="0" y="25246"/>
                      <a:pt x="25246" y="0"/>
                      <a:pt x="56353" y="0"/>
                    </a:cubicBezTo>
                    <a:cubicBezTo>
                      <a:pt x="87459" y="0"/>
                      <a:pt x="112705" y="25246"/>
                      <a:pt x="112705" y="56353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orma Livre: Forma 1944">
                <a:extLst>
                  <a:ext uri="{FF2B5EF4-FFF2-40B4-BE49-F238E27FC236}">
                    <a16:creationId xmlns:a16="http://schemas.microsoft.com/office/drawing/2014/main" id="{C574582E-5909-6478-B5B7-0179F4D071BF}"/>
                  </a:ext>
                </a:extLst>
              </p:cNvPr>
              <p:cNvSpPr/>
              <p:nvPr/>
            </p:nvSpPr>
            <p:spPr>
              <a:xfrm>
                <a:off x="2819455" y="4155404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orma Livre: Forma 1945">
                <a:extLst>
                  <a:ext uri="{FF2B5EF4-FFF2-40B4-BE49-F238E27FC236}">
                    <a16:creationId xmlns:a16="http://schemas.microsoft.com/office/drawing/2014/main" id="{7A770B99-4E45-BEAD-6144-46B575CE3566}"/>
                  </a:ext>
                </a:extLst>
              </p:cNvPr>
              <p:cNvSpPr/>
              <p:nvPr/>
            </p:nvSpPr>
            <p:spPr>
              <a:xfrm>
                <a:off x="2887078" y="4155404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orma Livre: Forma 1946">
                <a:extLst>
                  <a:ext uri="{FF2B5EF4-FFF2-40B4-BE49-F238E27FC236}">
                    <a16:creationId xmlns:a16="http://schemas.microsoft.com/office/drawing/2014/main" id="{E0B6F7C2-125D-F39D-8334-149937B68318}"/>
                  </a:ext>
                </a:extLst>
              </p:cNvPr>
              <p:cNvSpPr/>
              <p:nvPr/>
            </p:nvSpPr>
            <p:spPr>
              <a:xfrm>
                <a:off x="2706749" y="4335733"/>
                <a:ext cx="112705" cy="56352"/>
              </a:xfrm>
              <a:custGeom>
                <a:avLst/>
                <a:gdLst>
                  <a:gd name="connsiteX0" fmla="*/ 112705 w 112705"/>
                  <a:gd name="connsiteY0" fmla="*/ 56353 h 56352"/>
                  <a:gd name="connsiteX1" fmla="*/ 90164 w 112705"/>
                  <a:gd name="connsiteY1" fmla="*/ 56353 h 56352"/>
                  <a:gd name="connsiteX2" fmla="*/ 56353 w 112705"/>
                  <a:gd name="connsiteY2" fmla="*/ 22541 h 56352"/>
                  <a:gd name="connsiteX3" fmla="*/ 22541 w 112705"/>
                  <a:gd name="connsiteY3" fmla="*/ 56353 h 56352"/>
                  <a:gd name="connsiteX4" fmla="*/ 0 w 112705"/>
                  <a:gd name="connsiteY4" fmla="*/ 56353 h 56352"/>
                  <a:gd name="connsiteX5" fmla="*/ 56353 w 112705"/>
                  <a:gd name="connsiteY5" fmla="*/ 0 h 56352"/>
                  <a:gd name="connsiteX6" fmla="*/ 112705 w 112705"/>
                  <a:gd name="connsiteY6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05" h="56352">
                    <a:moveTo>
                      <a:pt x="112705" y="56353"/>
                    </a:moveTo>
                    <a:lnTo>
                      <a:pt x="90164" y="56353"/>
                    </a:lnTo>
                    <a:cubicBezTo>
                      <a:pt x="90164" y="37756"/>
                      <a:pt x="74949" y="22541"/>
                      <a:pt x="56353" y="22541"/>
                    </a:cubicBezTo>
                    <a:cubicBezTo>
                      <a:pt x="37756" y="22541"/>
                      <a:pt x="22541" y="37756"/>
                      <a:pt x="22541" y="56353"/>
                    </a:cubicBezTo>
                    <a:lnTo>
                      <a:pt x="0" y="56353"/>
                    </a:lnTo>
                    <a:cubicBezTo>
                      <a:pt x="0" y="25246"/>
                      <a:pt x="25246" y="0"/>
                      <a:pt x="56353" y="0"/>
                    </a:cubicBezTo>
                    <a:cubicBezTo>
                      <a:pt x="87459" y="0"/>
                      <a:pt x="112705" y="25246"/>
                      <a:pt x="112705" y="56353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Forma Livre: Forma 1947">
                <a:extLst>
                  <a:ext uri="{FF2B5EF4-FFF2-40B4-BE49-F238E27FC236}">
                    <a16:creationId xmlns:a16="http://schemas.microsoft.com/office/drawing/2014/main" id="{06A01DDA-8C65-FDAC-8221-6C3DFFAADF3E}"/>
                  </a:ext>
                </a:extLst>
              </p:cNvPr>
              <p:cNvSpPr/>
              <p:nvPr/>
            </p:nvSpPr>
            <p:spPr>
              <a:xfrm>
                <a:off x="2774372" y="4493520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orma Livre: Forma 1948">
                <a:extLst>
                  <a:ext uri="{FF2B5EF4-FFF2-40B4-BE49-F238E27FC236}">
                    <a16:creationId xmlns:a16="http://schemas.microsoft.com/office/drawing/2014/main" id="{565C0C3F-71AD-50F6-73C5-A16178F3F40E}"/>
                  </a:ext>
                </a:extLst>
              </p:cNvPr>
              <p:cNvSpPr/>
              <p:nvPr/>
            </p:nvSpPr>
            <p:spPr>
              <a:xfrm>
                <a:off x="2841996" y="4493520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orma Livre: Forma 1949">
                <a:extLst>
                  <a:ext uri="{FF2B5EF4-FFF2-40B4-BE49-F238E27FC236}">
                    <a16:creationId xmlns:a16="http://schemas.microsoft.com/office/drawing/2014/main" id="{E34DCE23-F70E-7040-5602-244086571D0A}"/>
                  </a:ext>
                </a:extLst>
              </p:cNvPr>
              <p:cNvSpPr/>
              <p:nvPr/>
            </p:nvSpPr>
            <p:spPr>
              <a:xfrm>
                <a:off x="2278470" y="4279380"/>
                <a:ext cx="56352" cy="56352"/>
              </a:xfrm>
              <a:custGeom>
                <a:avLst/>
                <a:gdLst>
                  <a:gd name="connsiteX0" fmla="*/ 22541 w 56352"/>
                  <a:gd name="connsiteY0" fmla="*/ 56353 h 56352"/>
                  <a:gd name="connsiteX1" fmla="*/ 0 w 56352"/>
                  <a:gd name="connsiteY1" fmla="*/ 56353 h 56352"/>
                  <a:gd name="connsiteX2" fmla="*/ 56353 w 56352"/>
                  <a:gd name="connsiteY2" fmla="*/ 0 h 56352"/>
                  <a:gd name="connsiteX3" fmla="*/ 56353 w 56352"/>
                  <a:gd name="connsiteY3" fmla="*/ 22541 h 56352"/>
                  <a:gd name="connsiteX4" fmla="*/ 22541 w 56352"/>
                  <a:gd name="connsiteY4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52" h="56352">
                    <a:moveTo>
                      <a:pt x="22541" y="56353"/>
                    </a:moveTo>
                    <a:lnTo>
                      <a:pt x="0" y="56353"/>
                    </a:lnTo>
                    <a:cubicBezTo>
                      <a:pt x="0" y="25246"/>
                      <a:pt x="25246" y="0"/>
                      <a:pt x="56353" y="0"/>
                    </a:cubicBezTo>
                    <a:lnTo>
                      <a:pt x="56353" y="22541"/>
                    </a:lnTo>
                    <a:cubicBezTo>
                      <a:pt x="37756" y="22541"/>
                      <a:pt x="22541" y="37756"/>
                      <a:pt x="22541" y="56353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orma Livre: Forma 1950">
                <a:extLst>
                  <a:ext uri="{FF2B5EF4-FFF2-40B4-BE49-F238E27FC236}">
                    <a16:creationId xmlns:a16="http://schemas.microsoft.com/office/drawing/2014/main" id="{7954D7C7-87BE-8565-6B0F-EFD887538EB5}"/>
                  </a:ext>
                </a:extLst>
              </p:cNvPr>
              <p:cNvSpPr/>
              <p:nvPr/>
            </p:nvSpPr>
            <p:spPr>
              <a:xfrm>
                <a:off x="2301011" y="4448438"/>
                <a:ext cx="67623" cy="22541"/>
              </a:xfrm>
              <a:custGeom>
                <a:avLst/>
                <a:gdLst>
                  <a:gd name="connsiteX0" fmla="*/ 0 w 67623"/>
                  <a:gd name="connsiteY0" fmla="*/ 0 h 22541"/>
                  <a:gd name="connsiteX1" fmla="*/ 67623 w 67623"/>
                  <a:gd name="connsiteY1" fmla="*/ 0 h 22541"/>
                  <a:gd name="connsiteX2" fmla="*/ 67623 w 67623"/>
                  <a:gd name="connsiteY2" fmla="*/ 22541 h 22541"/>
                  <a:gd name="connsiteX3" fmla="*/ 0 w 67623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3" h="22541">
                    <a:moveTo>
                      <a:pt x="0" y="0"/>
                    </a:moveTo>
                    <a:lnTo>
                      <a:pt x="67623" y="0"/>
                    </a:lnTo>
                    <a:lnTo>
                      <a:pt x="67623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orma Livre: Forma 1951">
                <a:extLst>
                  <a:ext uri="{FF2B5EF4-FFF2-40B4-BE49-F238E27FC236}">
                    <a16:creationId xmlns:a16="http://schemas.microsoft.com/office/drawing/2014/main" id="{16CB6C3A-78C1-6AF3-076D-1172E2BB0C7B}"/>
                  </a:ext>
                </a:extLst>
              </p:cNvPr>
              <p:cNvSpPr/>
              <p:nvPr/>
            </p:nvSpPr>
            <p:spPr>
              <a:xfrm>
                <a:off x="2255929" y="4448438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orma Livre: Forma 1952">
                <a:extLst>
                  <a:ext uri="{FF2B5EF4-FFF2-40B4-BE49-F238E27FC236}">
                    <a16:creationId xmlns:a16="http://schemas.microsoft.com/office/drawing/2014/main" id="{4B652497-A5A7-8B25-4797-E4F940E86FCD}"/>
                  </a:ext>
                </a:extLst>
              </p:cNvPr>
              <p:cNvSpPr/>
              <p:nvPr/>
            </p:nvSpPr>
            <p:spPr>
              <a:xfrm>
                <a:off x="2391175" y="4392085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orma Livre: Forma 1953">
                <a:extLst>
                  <a:ext uri="{FF2B5EF4-FFF2-40B4-BE49-F238E27FC236}">
                    <a16:creationId xmlns:a16="http://schemas.microsoft.com/office/drawing/2014/main" id="{29F5B6B1-68B9-C6C8-9018-702A6803441E}"/>
                  </a:ext>
                </a:extLst>
              </p:cNvPr>
              <p:cNvSpPr/>
              <p:nvPr/>
            </p:nvSpPr>
            <p:spPr>
              <a:xfrm>
                <a:off x="2244658" y="4324462"/>
                <a:ext cx="123975" cy="90164"/>
              </a:xfrm>
              <a:custGeom>
                <a:avLst/>
                <a:gdLst>
                  <a:gd name="connsiteX0" fmla="*/ 123976 w 123975"/>
                  <a:gd name="connsiteY0" fmla="*/ 90164 h 90164"/>
                  <a:gd name="connsiteX1" fmla="*/ 45082 w 123975"/>
                  <a:gd name="connsiteY1" fmla="*/ 90164 h 90164"/>
                  <a:gd name="connsiteX2" fmla="*/ 0 w 123975"/>
                  <a:gd name="connsiteY2" fmla="*/ 45082 h 90164"/>
                  <a:gd name="connsiteX3" fmla="*/ 45082 w 123975"/>
                  <a:gd name="connsiteY3" fmla="*/ 0 h 90164"/>
                  <a:gd name="connsiteX4" fmla="*/ 85431 w 123975"/>
                  <a:gd name="connsiteY4" fmla="*/ 25021 h 90164"/>
                  <a:gd name="connsiteX5" fmla="*/ 65256 w 123975"/>
                  <a:gd name="connsiteY5" fmla="*/ 35051 h 90164"/>
                  <a:gd name="connsiteX6" fmla="*/ 45082 w 123975"/>
                  <a:gd name="connsiteY6" fmla="*/ 22541 h 90164"/>
                  <a:gd name="connsiteX7" fmla="*/ 22541 w 123975"/>
                  <a:gd name="connsiteY7" fmla="*/ 45082 h 90164"/>
                  <a:gd name="connsiteX8" fmla="*/ 45082 w 123975"/>
                  <a:gd name="connsiteY8" fmla="*/ 67623 h 90164"/>
                  <a:gd name="connsiteX9" fmla="*/ 123976 w 123975"/>
                  <a:gd name="connsiteY9" fmla="*/ 67623 h 90164"/>
                  <a:gd name="connsiteX10" fmla="*/ 123976 w 123975"/>
                  <a:gd name="connsiteY10" fmla="*/ 90164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975" h="90164">
                    <a:moveTo>
                      <a:pt x="123976" y="90164"/>
                    </a:moveTo>
                    <a:lnTo>
                      <a:pt x="45082" y="90164"/>
                    </a:ln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2326" y="0"/>
                      <a:pt x="77767" y="9580"/>
                      <a:pt x="85431" y="25021"/>
                    </a:cubicBezTo>
                    <a:lnTo>
                      <a:pt x="65256" y="35051"/>
                    </a:lnTo>
                    <a:cubicBezTo>
                      <a:pt x="61424" y="27274"/>
                      <a:pt x="53648" y="22541"/>
                      <a:pt x="45082" y="22541"/>
                    </a:cubicBezTo>
                    <a:cubicBezTo>
                      <a:pt x="32685" y="22541"/>
                      <a:pt x="22541" y="32684"/>
                      <a:pt x="22541" y="45082"/>
                    </a:cubicBezTo>
                    <a:cubicBezTo>
                      <a:pt x="22541" y="57480"/>
                      <a:pt x="32685" y="67623"/>
                      <a:pt x="45082" y="67623"/>
                    </a:cubicBezTo>
                    <a:lnTo>
                      <a:pt x="123976" y="67623"/>
                    </a:lnTo>
                    <a:lnTo>
                      <a:pt x="123976" y="9016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orma Livre: Forma 1954">
                <a:extLst>
                  <a:ext uri="{FF2B5EF4-FFF2-40B4-BE49-F238E27FC236}">
                    <a16:creationId xmlns:a16="http://schemas.microsoft.com/office/drawing/2014/main" id="{FA7E38EB-CC45-DC21-ED80-C1CF8D611729}"/>
                  </a:ext>
                </a:extLst>
              </p:cNvPr>
              <p:cNvSpPr/>
              <p:nvPr/>
            </p:nvSpPr>
            <p:spPr>
              <a:xfrm>
                <a:off x="2684208" y="4380815"/>
                <a:ext cx="169057" cy="90164"/>
              </a:xfrm>
              <a:custGeom>
                <a:avLst/>
                <a:gdLst>
                  <a:gd name="connsiteX0" fmla="*/ 123976 w 169057"/>
                  <a:gd name="connsiteY0" fmla="*/ 90164 h 90164"/>
                  <a:gd name="connsiteX1" fmla="*/ 0 w 169057"/>
                  <a:gd name="connsiteY1" fmla="*/ 90164 h 90164"/>
                  <a:gd name="connsiteX2" fmla="*/ 0 w 169057"/>
                  <a:gd name="connsiteY2" fmla="*/ 67623 h 90164"/>
                  <a:gd name="connsiteX3" fmla="*/ 123976 w 169057"/>
                  <a:gd name="connsiteY3" fmla="*/ 67623 h 90164"/>
                  <a:gd name="connsiteX4" fmla="*/ 146517 w 169057"/>
                  <a:gd name="connsiteY4" fmla="*/ 45082 h 90164"/>
                  <a:gd name="connsiteX5" fmla="*/ 123976 w 169057"/>
                  <a:gd name="connsiteY5" fmla="*/ 22541 h 90164"/>
                  <a:gd name="connsiteX6" fmla="*/ 103802 w 169057"/>
                  <a:gd name="connsiteY6" fmla="*/ 35051 h 90164"/>
                  <a:gd name="connsiteX7" fmla="*/ 83627 w 169057"/>
                  <a:gd name="connsiteY7" fmla="*/ 25021 h 90164"/>
                  <a:gd name="connsiteX8" fmla="*/ 123976 w 169057"/>
                  <a:gd name="connsiteY8" fmla="*/ 0 h 90164"/>
                  <a:gd name="connsiteX9" fmla="*/ 169058 w 169057"/>
                  <a:gd name="connsiteY9" fmla="*/ 45082 h 90164"/>
                  <a:gd name="connsiteX10" fmla="*/ 123976 w 169057"/>
                  <a:gd name="connsiteY10" fmla="*/ 90164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9057" h="90164">
                    <a:moveTo>
                      <a:pt x="123976" y="90164"/>
                    </a:moveTo>
                    <a:lnTo>
                      <a:pt x="0" y="90164"/>
                    </a:lnTo>
                    <a:lnTo>
                      <a:pt x="0" y="67623"/>
                    </a:lnTo>
                    <a:lnTo>
                      <a:pt x="123976" y="67623"/>
                    </a:lnTo>
                    <a:cubicBezTo>
                      <a:pt x="136373" y="67623"/>
                      <a:pt x="146517" y="57480"/>
                      <a:pt x="146517" y="45082"/>
                    </a:cubicBezTo>
                    <a:cubicBezTo>
                      <a:pt x="146517" y="32684"/>
                      <a:pt x="136373" y="22541"/>
                      <a:pt x="123976" y="22541"/>
                    </a:cubicBezTo>
                    <a:cubicBezTo>
                      <a:pt x="115410" y="22541"/>
                      <a:pt x="107633" y="27387"/>
                      <a:pt x="103802" y="35051"/>
                    </a:cubicBezTo>
                    <a:lnTo>
                      <a:pt x="83627" y="25021"/>
                    </a:lnTo>
                    <a:cubicBezTo>
                      <a:pt x="91291" y="9580"/>
                      <a:pt x="106732" y="0"/>
                      <a:pt x="123976" y="0"/>
                    </a:cubicBezTo>
                    <a:cubicBezTo>
                      <a:pt x="148884" y="0"/>
                      <a:pt x="169058" y="20174"/>
                      <a:pt x="169058" y="45082"/>
                    </a:cubicBezTo>
                    <a:cubicBezTo>
                      <a:pt x="169058" y="69990"/>
                      <a:pt x="148884" y="90164"/>
                      <a:pt x="123976" y="90164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9423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ccel="48000" decel="52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4.07407E-6 L -0.03268 4.07407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48000" decel="52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95833E-6 2.22222E-6 L -0.03269 2.22222E-6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accel="48000" decel="52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decel="10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6.25E-7 4.07407E-6 L -0.03268 4.07407E-6 " pathEditMode="relative" rAng="0" ptsTypes="AA">
                                      <p:cBhvr>
                                        <p:cTn id="63" dur="75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71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5" grpId="0"/>
      <p:bldP spid="45" grpId="1"/>
      <p:bldP spid="88" grpId="0"/>
      <p:bldP spid="88" grpId="1"/>
      <p:bldP spid="90" grpId="0"/>
      <p:bldP spid="113" grpId="0"/>
      <p:bldP spid="113" grpId="1"/>
      <p:bldP spid="114" grpId="0"/>
      <p:bldP spid="139" grpId="0"/>
      <p:bldP spid="139" grpId="1"/>
      <p:bldP spid="2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0" name="CaixaDeTexto 1">
            <a:extLst>
              <a:ext uri="{FF2B5EF4-FFF2-40B4-BE49-F238E27FC236}">
                <a16:creationId xmlns:a16="http://schemas.microsoft.com/office/drawing/2014/main" id="{C04BAED1-55F5-52BE-8B8C-318BA830FF55}"/>
              </a:ext>
            </a:extLst>
          </p:cNvPr>
          <p:cNvSpPr txBox="1"/>
          <p:nvPr/>
        </p:nvSpPr>
        <p:spPr>
          <a:xfrm>
            <a:off x="563999" y="430928"/>
            <a:ext cx="10828150" cy="144012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 Brasil avançou em políticas públicas para a digitalização da educação, mas há desafios de infraestrutura e formação docente para ter </a:t>
            </a:r>
            <a: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impacto na aprendizagem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1" name="Retângulo 93">
            <a:extLst>
              <a:ext uri="{FF2B5EF4-FFF2-40B4-BE49-F238E27FC236}">
                <a16:creationId xmlns:a16="http://schemas.microsoft.com/office/drawing/2014/main" id="{71654638-DA7F-C186-F7FA-8884475BA9E6}"/>
              </a:ext>
            </a:extLst>
          </p:cNvPr>
          <p:cNvSpPr/>
          <p:nvPr/>
        </p:nvSpPr>
        <p:spPr>
          <a:xfrm>
            <a:off x="0" y="2297430"/>
            <a:ext cx="12191999" cy="273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aixaDeTexto 1">
            <a:extLst>
              <a:ext uri="{FF2B5EF4-FFF2-40B4-BE49-F238E27FC236}">
                <a16:creationId xmlns:a16="http://schemas.microsoft.com/office/drawing/2014/main" id="{385BD7FF-EDE3-A964-F4EA-486A278560FA}"/>
              </a:ext>
            </a:extLst>
          </p:cNvPr>
          <p:cNvSpPr txBox="1"/>
          <p:nvPr/>
        </p:nvSpPr>
        <p:spPr>
          <a:xfrm>
            <a:off x="1504175" y="2631432"/>
            <a:ext cx="9252867" cy="6684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Há políticas públicas que somadas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preveem R$8,5 bi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para conexão de escolas, alunos e professores: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31FDE3-B929-85FB-0DEA-57D070B19B14}"/>
              </a:ext>
            </a:extLst>
          </p:cNvPr>
          <p:cNvGrpSpPr/>
          <p:nvPr/>
        </p:nvGrpSpPr>
        <p:grpSpPr>
          <a:xfrm>
            <a:off x="563999" y="2538673"/>
            <a:ext cx="750451" cy="739662"/>
            <a:chOff x="815459" y="2587778"/>
            <a:chExt cx="750451" cy="739662"/>
          </a:xfrm>
        </p:grpSpPr>
        <p:sp>
          <p:nvSpPr>
            <p:cNvPr id="42" name="Retângulo: Cantos Arredondados 44">
              <a:extLst>
                <a:ext uri="{FF2B5EF4-FFF2-40B4-BE49-F238E27FC236}">
                  <a16:creationId xmlns:a16="http://schemas.microsoft.com/office/drawing/2014/main" id="{D8FE0E76-D5CD-9BD2-6B95-2BB1D646E4DC}"/>
                </a:ext>
              </a:extLst>
            </p:cNvPr>
            <p:cNvSpPr/>
            <p:nvPr/>
          </p:nvSpPr>
          <p:spPr>
            <a:xfrm>
              <a:off x="815459" y="2587778"/>
              <a:ext cx="750451" cy="739662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4" name="Gráfico 767">
              <a:extLst>
                <a:ext uri="{FF2B5EF4-FFF2-40B4-BE49-F238E27FC236}">
                  <a16:creationId xmlns:a16="http://schemas.microsoft.com/office/drawing/2014/main" id="{3F5EC463-63CA-6F97-0FA1-A31DDEBA4CF4}"/>
                </a:ext>
              </a:extLst>
            </p:cNvPr>
            <p:cNvGrpSpPr/>
            <p:nvPr/>
          </p:nvGrpSpPr>
          <p:grpSpPr>
            <a:xfrm>
              <a:off x="942195" y="2703359"/>
              <a:ext cx="496978" cy="508500"/>
              <a:chOff x="3231347" y="3927537"/>
              <a:chExt cx="654293" cy="669462"/>
            </a:xfrm>
            <a:solidFill>
              <a:schemeClr val="bg1"/>
            </a:solidFill>
          </p:grpSpPr>
          <p:sp>
            <p:nvSpPr>
              <p:cNvPr id="45" name="Forma Livre: Forma 40">
                <a:extLst>
                  <a:ext uri="{FF2B5EF4-FFF2-40B4-BE49-F238E27FC236}">
                    <a16:creationId xmlns:a16="http://schemas.microsoft.com/office/drawing/2014/main" id="{EB2C0155-F27B-30F8-E534-F269E312476B}"/>
                  </a:ext>
                </a:extLst>
              </p:cNvPr>
              <p:cNvSpPr/>
              <p:nvPr/>
            </p:nvSpPr>
            <p:spPr>
              <a:xfrm>
                <a:off x="3660913" y="4327327"/>
                <a:ext cx="22472" cy="157309"/>
              </a:xfrm>
              <a:custGeom>
                <a:avLst/>
                <a:gdLst>
                  <a:gd name="connsiteX0" fmla="*/ 0 w 22472"/>
                  <a:gd name="connsiteY0" fmla="*/ 0 h 157309"/>
                  <a:gd name="connsiteX1" fmla="*/ 22473 w 22472"/>
                  <a:gd name="connsiteY1" fmla="*/ 0 h 157309"/>
                  <a:gd name="connsiteX2" fmla="*/ 22473 w 22472"/>
                  <a:gd name="connsiteY2" fmla="*/ 157309 h 157309"/>
                  <a:gd name="connsiteX3" fmla="*/ 0 w 22472"/>
                  <a:gd name="connsiteY3" fmla="*/ 157309 h 15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157309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157309"/>
                    </a:lnTo>
                    <a:lnTo>
                      <a:pt x="0" y="157309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orma Livre: Forma 41">
                <a:extLst>
                  <a:ext uri="{FF2B5EF4-FFF2-40B4-BE49-F238E27FC236}">
                    <a16:creationId xmlns:a16="http://schemas.microsoft.com/office/drawing/2014/main" id="{909831A2-626C-9442-6122-E7902A84009E}"/>
                  </a:ext>
                </a:extLst>
              </p:cNvPr>
              <p:cNvSpPr/>
              <p:nvPr/>
            </p:nvSpPr>
            <p:spPr>
              <a:xfrm>
                <a:off x="3705859" y="4327327"/>
                <a:ext cx="22472" cy="33709"/>
              </a:xfrm>
              <a:custGeom>
                <a:avLst/>
                <a:gdLst>
                  <a:gd name="connsiteX0" fmla="*/ 0 w 22472"/>
                  <a:gd name="connsiteY0" fmla="*/ 0 h 33709"/>
                  <a:gd name="connsiteX1" fmla="*/ 22473 w 22472"/>
                  <a:gd name="connsiteY1" fmla="*/ 0 h 33709"/>
                  <a:gd name="connsiteX2" fmla="*/ 22473 w 22472"/>
                  <a:gd name="connsiteY2" fmla="*/ 33709 h 33709"/>
                  <a:gd name="connsiteX3" fmla="*/ 0 w 22472"/>
                  <a:gd name="connsiteY3" fmla="*/ 33709 h 3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33709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33709"/>
                    </a:lnTo>
                    <a:lnTo>
                      <a:pt x="0" y="33709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orma Livre: Forma 42">
                <a:extLst>
                  <a:ext uri="{FF2B5EF4-FFF2-40B4-BE49-F238E27FC236}">
                    <a16:creationId xmlns:a16="http://schemas.microsoft.com/office/drawing/2014/main" id="{4F2B6B0B-437E-C9F5-3D58-4F93AEDC0DC3}"/>
                  </a:ext>
                </a:extLst>
              </p:cNvPr>
              <p:cNvSpPr/>
              <p:nvPr/>
            </p:nvSpPr>
            <p:spPr>
              <a:xfrm>
                <a:off x="3638441" y="4349800"/>
                <a:ext cx="112363" cy="67418"/>
              </a:xfrm>
              <a:custGeom>
                <a:avLst/>
                <a:gdLst>
                  <a:gd name="connsiteX0" fmla="*/ 78655 w 112363"/>
                  <a:gd name="connsiteY0" fmla="*/ 67418 h 67418"/>
                  <a:gd name="connsiteX1" fmla="*/ 78655 w 112363"/>
                  <a:gd name="connsiteY1" fmla="*/ 44945 h 67418"/>
                  <a:gd name="connsiteX2" fmla="*/ 89891 w 112363"/>
                  <a:gd name="connsiteY2" fmla="*/ 33709 h 67418"/>
                  <a:gd name="connsiteX3" fmla="*/ 78655 w 112363"/>
                  <a:gd name="connsiteY3" fmla="*/ 22473 h 67418"/>
                  <a:gd name="connsiteX4" fmla="*/ 0 w 112363"/>
                  <a:gd name="connsiteY4" fmla="*/ 22473 h 67418"/>
                  <a:gd name="connsiteX5" fmla="*/ 0 w 112363"/>
                  <a:gd name="connsiteY5" fmla="*/ 0 h 67418"/>
                  <a:gd name="connsiteX6" fmla="*/ 78655 w 112363"/>
                  <a:gd name="connsiteY6" fmla="*/ 0 h 67418"/>
                  <a:gd name="connsiteX7" fmla="*/ 112364 w 112363"/>
                  <a:gd name="connsiteY7" fmla="*/ 33709 h 67418"/>
                  <a:gd name="connsiteX8" fmla="*/ 78655 w 112363"/>
                  <a:gd name="connsiteY8" fmla="*/ 67418 h 6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63" h="67418">
                    <a:moveTo>
                      <a:pt x="78655" y="67418"/>
                    </a:moveTo>
                    <a:lnTo>
                      <a:pt x="78655" y="44945"/>
                    </a:lnTo>
                    <a:cubicBezTo>
                      <a:pt x="84835" y="44945"/>
                      <a:pt x="89891" y="39889"/>
                      <a:pt x="89891" y="33709"/>
                    </a:cubicBezTo>
                    <a:cubicBezTo>
                      <a:pt x="89891" y="27529"/>
                      <a:pt x="84835" y="22473"/>
                      <a:pt x="78655" y="22473"/>
                    </a:cubicBezTo>
                    <a:lnTo>
                      <a:pt x="0" y="22473"/>
                    </a:lnTo>
                    <a:lnTo>
                      <a:pt x="0" y="0"/>
                    </a:lnTo>
                    <a:lnTo>
                      <a:pt x="78655" y="0"/>
                    </a:lnTo>
                    <a:cubicBezTo>
                      <a:pt x="97194" y="0"/>
                      <a:pt x="112364" y="15169"/>
                      <a:pt x="112364" y="33709"/>
                    </a:cubicBezTo>
                    <a:cubicBezTo>
                      <a:pt x="112364" y="52249"/>
                      <a:pt x="97194" y="67418"/>
                      <a:pt x="78655" y="67418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orma Livre: Forma 43">
                <a:extLst>
                  <a:ext uri="{FF2B5EF4-FFF2-40B4-BE49-F238E27FC236}">
                    <a16:creationId xmlns:a16="http://schemas.microsoft.com/office/drawing/2014/main" id="{FA6C32CE-FBC4-2911-A44D-153793913271}"/>
                  </a:ext>
                </a:extLst>
              </p:cNvPr>
              <p:cNvSpPr/>
              <p:nvPr/>
            </p:nvSpPr>
            <p:spPr>
              <a:xfrm>
                <a:off x="3705859" y="4450927"/>
                <a:ext cx="22472" cy="33709"/>
              </a:xfrm>
              <a:custGeom>
                <a:avLst/>
                <a:gdLst>
                  <a:gd name="connsiteX0" fmla="*/ 0 w 22472"/>
                  <a:gd name="connsiteY0" fmla="*/ 0 h 33709"/>
                  <a:gd name="connsiteX1" fmla="*/ 22473 w 22472"/>
                  <a:gd name="connsiteY1" fmla="*/ 0 h 33709"/>
                  <a:gd name="connsiteX2" fmla="*/ 22473 w 22472"/>
                  <a:gd name="connsiteY2" fmla="*/ 33709 h 33709"/>
                  <a:gd name="connsiteX3" fmla="*/ 0 w 22472"/>
                  <a:gd name="connsiteY3" fmla="*/ 33709 h 3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72" h="33709">
                    <a:moveTo>
                      <a:pt x="0" y="0"/>
                    </a:moveTo>
                    <a:lnTo>
                      <a:pt x="22473" y="0"/>
                    </a:lnTo>
                    <a:lnTo>
                      <a:pt x="22473" y="33709"/>
                    </a:lnTo>
                    <a:lnTo>
                      <a:pt x="0" y="33709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orma Livre: Forma 44">
                <a:extLst>
                  <a:ext uri="{FF2B5EF4-FFF2-40B4-BE49-F238E27FC236}">
                    <a16:creationId xmlns:a16="http://schemas.microsoft.com/office/drawing/2014/main" id="{B9AF4042-E573-8E13-73DD-4C164526849A}"/>
                  </a:ext>
                </a:extLst>
              </p:cNvPr>
              <p:cNvSpPr/>
              <p:nvPr/>
            </p:nvSpPr>
            <p:spPr>
              <a:xfrm>
                <a:off x="3638441" y="4394745"/>
                <a:ext cx="123600" cy="67418"/>
              </a:xfrm>
              <a:custGeom>
                <a:avLst/>
                <a:gdLst>
                  <a:gd name="connsiteX0" fmla="*/ 89891 w 123600"/>
                  <a:gd name="connsiteY0" fmla="*/ 67418 h 67418"/>
                  <a:gd name="connsiteX1" fmla="*/ 0 w 123600"/>
                  <a:gd name="connsiteY1" fmla="*/ 67418 h 67418"/>
                  <a:gd name="connsiteX2" fmla="*/ 0 w 123600"/>
                  <a:gd name="connsiteY2" fmla="*/ 44945 h 67418"/>
                  <a:gd name="connsiteX3" fmla="*/ 89891 w 123600"/>
                  <a:gd name="connsiteY3" fmla="*/ 44945 h 67418"/>
                  <a:gd name="connsiteX4" fmla="*/ 101127 w 123600"/>
                  <a:gd name="connsiteY4" fmla="*/ 33709 h 67418"/>
                  <a:gd name="connsiteX5" fmla="*/ 89891 w 123600"/>
                  <a:gd name="connsiteY5" fmla="*/ 22473 h 67418"/>
                  <a:gd name="connsiteX6" fmla="*/ 33709 w 123600"/>
                  <a:gd name="connsiteY6" fmla="*/ 22473 h 67418"/>
                  <a:gd name="connsiteX7" fmla="*/ 33709 w 123600"/>
                  <a:gd name="connsiteY7" fmla="*/ 0 h 67418"/>
                  <a:gd name="connsiteX8" fmla="*/ 89891 w 123600"/>
                  <a:gd name="connsiteY8" fmla="*/ 0 h 67418"/>
                  <a:gd name="connsiteX9" fmla="*/ 123600 w 123600"/>
                  <a:gd name="connsiteY9" fmla="*/ 33709 h 67418"/>
                  <a:gd name="connsiteX10" fmla="*/ 89891 w 123600"/>
                  <a:gd name="connsiteY10" fmla="*/ 67418 h 6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600" h="67418">
                    <a:moveTo>
                      <a:pt x="89891" y="67418"/>
                    </a:moveTo>
                    <a:lnTo>
                      <a:pt x="0" y="67418"/>
                    </a:lnTo>
                    <a:lnTo>
                      <a:pt x="0" y="44945"/>
                    </a:lnTo>
                    <a:lnTo>
                      <a:pt x="89891" y="44945"/>
                    </a:lnTo>
                    <a:cubicBezTo>
                      <a:pt x="96071" y="44945"/>
                      <a:pt x="101127" y="39889"/>
                      <a:pt x="101127" y="33709"/>
                    </a:cubicBezTo>
                    <a:cubicBezTo>
                      <a:pt x="101127" y="27529"/>
                      <a:pt x="96071" y="22473"/>
                      <a:pt x="89891" y="22473"/>
                    </a:cubicBezTo>
                    <a:lnTo>
                      <a:pt x="33709" y="22473"/>
                    </a:lnTo>
                    <a:lnTo>
                      <a:pt x="33709" y="0"/>
                    </a:lnTo>
                    <a:lnTo>
                      <a:pt x="89891" y="0"/>
                    </a:lnTo>
                    <a:cubicBezTo>
                      <a:pt x="108431" y="0"/>
                      <a:pt x="123600" y="15169"/>
                      <a:pt x="123600" y="33709"/>
                    </a:cubicBezTo>
                    <a:cubicBezTo>
                      <a:pt x="123600" y="52249"/>
                      <a:pt x="108431" y="67418"/>
                      <a:pt x="89891" y="67418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orma Livre: Forma 45">
                <a:extLst>
                  <a:ext uri="{FF2B5EF4-FFF2-40B4-BE49-F238E27FC236}">
                    <a16:creationId xmlns:a16="http://schemas.microsoft.com/office/drawing/2014/main" id="{A3C46E25-3D4E-608E-0F9C-AD448131DAD3}"/>
                  </a:ext>
                </a:extLst>
              </p:cNvPr>
              <p:cNvSpPr/>
              <p:nvPr/>
            </p:nvSpPr>
            <p:spPr>
              <a:xfrm>
                <a:off x="3548550" y="4259909"/>
                <a:ext cx="292145" cy="292145"/>
              </a:xfrm>
              <a:custGeom>
                <a:avLst/>
                <a:gdLst>
                  <a:gd name="connsiteX0" fmla="*/ 146073 w 292145"/>
                  <a:gd name="connsiteY0" fmla="*/ 292145 h 292145"/>
                  <a:gd name="connsiteX1" fmla="*/ 0 w 292145"/>
                  <a:gd name="connsiteY1" fmla="*/ 146073 h 292145"/>
                  <a:gd name="connsiteX2" fmla="*/ 146073 w 292145"/>
                  <a:gd name="connsiteY2" fmla="*/ 0 h 292145"/>
                  <a:gd name="connsiteX3" fmla="*/ 292145 w 292145"/>
                  <a:gd name="connsiteY3" fmla="*/ 146073 h 292145"/>
                  <a:gd name="connsiteX4" fmla="*/ 146073 w 292145"/>
                  <a:gd name="connsiteY4" fmla="*/ 292145 h 292145"/>
                  <a:gd name="connsiteX5" fmla="*/ 146073 w 292145"/>
                  <a:gd name="connsiteY5" fmla="*/ 22473 h 292145"/>
                  <a:gd name="connsiteX6" fmla="*/ 22473 w 292145"/>
                  <a:gd name="connsiteY6" fmla="*/ 146073 h 292145"/>
                  <a:gd name="connsiteX7" fmla="*/ 146073 w 292145"/>
                  <a:gd name="connsiteY7" fmla="*/ 269673 h 292145"/>
                  <a:gd name="connsiteX8" fmla="*/ 269673 w 292145"/>
                  <a:gd name="connsiteY8" fmla="*/ 146073 h 292145"/>
                  <a:gd name="connsiteX9" fmla="*/ 146073 w 292145"/>
                  <a:gd name="connsiteY9" fmla="*/ 22473 h 29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2145" h="292145">
                    <a:moveTo>
                      <a:pt x="146073" y="292145"/>
                    </a:moveTo>
                    <a:cubicBezTo>
                      <a:pt x="65508" y="292145"/>
                      <a:pt x="0" y="226638"/>
                      <a:pt x="0" y="146073"/>
                    </a:cubicBezTo>
                    <a:cubicBezTo>
                      <a:pt x="0" y="65508"/>
                      <a:pt x="65508" y="0"/>
                      <a:pt x="146073" y="0"/>
                    </a:cubicBezTo>
                    <a:cubicBezTo>
                      <a:pt x="226637" y="0"/>
                      <a:pt x="292145" y="65508"/>
                      <a:pt x="292145" y="146073"/>
                    </a:cubicBezTo>
                    <a:cubicBezTo>
                      <a:pt x="292145" y="226638"/>
                      <a:pt x="226637" y="292145"/>
                      <a:pt x="146073" y="292145"/>
                    </a:cubicBezTo>
                    <a:close/>
                    <a:moveTo>
                      <a:pt x="146073" y="22473"/>
                    </a:moveTo>
                    <a:cubicBezTo>
                      <a:pt x="77868" y="22473"/>
                      <a:pt x="22473" y="77868"/>
                      <a:pt x="22473" y="146073"/>
                    </a:cubicBezTo>
                    <a:cubicBezTo>
                      <a:pt x="22473" y="214278"/>
                      <a:pt x="77868" y="269673"/>
                      <a:pt x="146073" y="269673"/>
                    </a:cubicBezTo>
                    <a:cubicBezTo>
                      <a:pt x="214278" y="269673"/>
                      <a:pt x="269673" y="214278"/>
                      <a:pt x="269673" y="146073"/>
                    </a:cubicBezTo>
                    <a:cubicBezTo>
                      <a:pt x="269673" y="77868"/>
                      <a:pt x="214278" y="22473"/>
                      <a:pt x="146073" y="22473"/>
                    </a:cubicBez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orma Livre: Forma 46">
                <a:extLst>
                  <a:ext uri="{FF2B5EF4-FFF2-40B4-BE49-F238E27FC236}">
                    <a16:creationId xmlns:a16="http://schemas.microsoft.com/office/drawing/2014/main" id="{154BBFB1-65B0-CC9A-E55A-3CC5CC72764B}"/>
                  </a:ext>
                </a:extLst>
              </p:cNvPr>
              <p:cNvSpPr/>
              <p:nvPr/>
            </p:nvSpPr>
            <p:spPr>
              <a:xfrm>
                <a:off x="3548550" y="4046418"/>
                <a:ext cx="134836" cy="247200"/>
              </a:xfrm>
              <a:custGeom>
                <a:avLst/>
                <a:gdLst>
                  <a:gd name="connsiteX0" fmla="*/ 22473 w 134836"/>
                  <a:gd name="connsiteY0" fmla="*/ 247200 h 247200"/>
                  <a:gd name="connsiteX1" fmla="*/ 0 w 134836"/>
                  <a:gd name="connsiteY1" fmla="*/ 247200 h 247200"/>
                  <a:gd name="connsiteX2" fmla="*/ 0 w 134836"/>
                  <a:gd name="connsiteY2" fmla="*/ 0 h 247200"/>
                  <a:gd name="connsiteX3" fmla="*/ 134836 w 134836"/>
                  <a:gd name="connsiteY3" fmla="*/ 0 h 247200"/>
                  <a:gd name="connsiteX4" fmla="*/ 134836 w 134836"/>
                  <a:gd name="connsiteY4" fmla="*/ 191018 h 247200"/>
                  <a:gd name="connsiteX5" fmla="*/ 112364 w 134836"/>
                  <a:gd name="connsiteY5" fmla="*/ 191018 h 247200"/>
                  <a:gd name="connsiteX6" fmla="*/ 112364 w 134836"/>
                  <a:gd name="connsiteY6" fmla="*/ 22473 h 247200"/>
                  <a:gd name="connsiteX7" fmla="*/ 22473 w 134836"/>
                  <a:gd name="connsiteY7" fmla="*/ 22473 h 247200"/>
                  <a:gd name="connsiteX8" fmla="*/ 22473 w 134836"/>
                  <a:gd name="connsiteY8" fmla="*/ 247200 h 24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836" h="247200">
                    <a:moveTo>
                      <a:pt x="22473" y="247200"/>
                    </a:moveTo>
                    <a:lnTo>
                      <a:pt x="0" y="247200"/>
                    </a:lnTo>
                    <a:lnTo>
                      <a:pt x="0" y="0"/>
                    </a:lnTo>
                    <a:lnTo>
                      <a:pt x="134836" y="0"/>
                    </a:lnTo>
                    <a:lnTo>
                      <a:pt x="134836" y="191018"/>
                    </a:lnTo>
                    <a:lnTo>
                      <a:pt x="112364" y="191018"/>
                    </a:lnTo>
                    <a:lnTo>
                      <a:pt x="112364" y="22473"/>
                    </a:lnTo>
                    <a:lnTo>
                      <a:pt x="22473" y="22473"/>
                    </a:lnTo>
                    <a:lnTo>
                      <a:pt x="22473" y="24720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orma Livre: Forma 47">
                <a:extLst>
                  <a:ext uri="{FF2B5EF4-FFF2-40B4-BE49-F238E27FC236}">
                    <a16:creationId xmlns:a16="http://schemas.microsoft.com/office/drawing/2014/main" id="{1604F380-E16A-472D-7AFF-40BA868C03F2}"/>
                  </a:ext>
                </a:extLst>
              </p:cNvPr>
              <p:cNvSpPr/>
              <p:nvPr/>
            </p:nvSpPr>
            <p:spPr>
              <a:xfrm>
                <a:off x="3391241" y="4136309"/>
                <a:ext cx="134836" cy="415745"/>
              </a:xfrm>
              <a:custGeom>
                <a:avLst/>
                <a:gdLst>
                  <a:gd name="connsiteX0" fmla="*/ 134836 w 134836"/>
                  <a:gd name="connsiteY0" fmla="*/ 415745 h 415745"/>
                  <a:gd name="connsiteX1" fmla="*/ 112364 w 134836"/>
                  <a:gd name="connsiteY1" fmla="*/ 415745 h 415745"/>
                  <a:gd name="connsiteX2" fmla="*/ 112364 w 134836"/>
                  <a:gd name="connsiteY2" fmla="*/ 22473 h 415745"/>
                  <a:gd name="connsiteX3" fmla="*/ 22473 w 134836"/>
                  <a:gd name="connsiteY3" fmla="*/ 22473 h 415745"/>
                  <a:gd name="connsiteX4" fmla="*/ 22473 w 134836"/>
                  <a:gd name="connsiteY4" fmla="*/ 415745 h 415745"/>
                  <a:gd name="connsiteX5" fmla="*/ 0 w 134836"/>
                  <a:gd name="connsiteY5" fmla="*/ 415745 h 415745"/>
                  <a:gd name="connsiteX6" fmla="*/ 0 w 134836"/>
                  <a:gd name="connsiteY6" fmla="*/ 0 h 415745"/>
                  <a:gd name="connsiteX7" fmla="*/ 134836 w 134836"/>
                  <a:gd name="connsiteY7" fmla="*/ 0 h 415745"/>
                  <a:gd name="connsiteX8" fmla="*/ 134836 w 134836"/>
                  <a:gd name="connsiteY8" fmla="*/ 415745 h 415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836" h="415745">
                    <a:moveTo>
                      <a:pt x="134836" y="415745"/>
                    </a:moveTo>
                    <a:lnTo>
                      <a:pt x="112364" y="415745"/>
                    </a:lnTo>
                    <a:lnTo>
                      <a:pt x="112364" y="22473"/>
                    </a:lnTo>
                    <a:lnTo>
                      <a:pt x="22473" y="22473"/>
                    </a:lnTo>
                    <a:lnTo>
                      <a:pt x="22473" y="415745"/>
                    </a:lnTo>
                    <a:lnTo>
                      <a:pt x="0" y="415745"/>
                    </a:lnTo>
                    <a:lnTo>
                      <a:pt x="0" y="0"/>
                    </a:lnTo>
                    <a:lnTo>
                      <a:pt x="134836" y="0"/>
                    </a:lnTo>
                    <a:lnTo>
                      <a:pt x="134836" y="415745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orma Livre: Forma 48">
                <a:extLst>
                  <a:ext uri="{FF2B5EF4-FFF2-40B4-BE49-F238E27FC236}">
                    <a16:creationId xmlns:a16="http://schemas.microsoft.com/office/drawing/2014/main" id="{DDEAFCE3-4590-836F-F154-B6C37AAD647C}"/>
                  </a:ext>
                </a:extLst>
              </p:cNvPr>
              <p:cNvSpPr/>
              <p:nvPr/>
            </p:nvSpPr>
            <p:spPr>
              <a:xfrm>
                <a:off x="3233931" y="4271145"/>
                <a:ext cx="134836" cy="280909"/>
              </a:xfrm>
              <a:custGeom>
                <a:avLst/>
                <a:gdLst>
                  <a:gd name="connsiteX0" fmla="*/ 134836 w 134836"/>
                  <a:gd name="connsiteY0" fmla="*/ 280909 h 280909"/>
                  <a:gd name="connsiteX1" fmla="*/ 112364 w 134836"/>
                  <a:gd name="connsiteY1" fmla="*/ 280909 h 280909"/>
                  <a:gd name="connsiteX2" fmla="*/ 112364 w 134836"/>
                  <a:gd name="connsiteY2" fmla="*/ 22473 h 280909"/>
                  <a:gd name="connsiteX3" fmla="*/ 22473 w 134836"/>
                  <a:gd name="connsiteY3" fmla="*/ 22473 h 280909"/>
                  <a:gd name="connsiteX4" fmla="*/ 22473 w 134836"/>
                  <a:gd name="connsiteY4" fmla="*/ 280909 h 280909"/>
                  <a:gd name="connsiteX5" fmla="*/ 0 w 134836"/>
                  <a:gd name="connsiteY5" fmla="*/ 280909 h 280909"/>
                  <a:gd name="connsiteX6" fmla="*/ 0 w 134836"/>
                  <a:gd name="connsiteY6" fmla="*/ 0 h 280909"/>
                  <a:gd name="connsiteX7" fmla="*/ 134836 w 134836"/>
                  <a:gd name="connsiteY7" fmla="*/ 0 h 280909"/>
                  <a:gd name="connsiteX8" fmla="*/ 134836 w 134836"/>
                  <a:gd name="connsiteY8" fmla="*/ 280909 h 28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836" h="280909">
                    <a:moveTo>
                      <a:pt x="134836" y="280909"/>
                    </a:moveTo>
                    <a:lnTo>
                      <a:pt x="112364" y="280909"/>
                    </a:lnTo>
                    <a:lnTo>
                      <a:pt x="112364" y="22473"/>
                    </a:lnTo>
                    <a:lnTo>
                      <a:pt x="22473" y="22473"/>
                    </a:lnTo>
                    <a:lnTo>
                      <a:pt x="22473" y="280909"/>
                    </a:lnTo>
                    <a:lnTo>
                      <a:pt x="0" y="280909"/>
                    </a:lnTo>
                    <a:lnTo>
                      <a:pt x="0" y="0"/>
                    </a:lnTo>
                    <a:lnTo>
                      <a:pt x="134836" y="0"/>
                    </a:lnTo>
                    <a:lnTo>
                      <a:pt x="134836" y="280909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orma Livre: Forma 49">
                <a:extLst>
                  <a:ext uri="{FF2B5EF4-FFF2-40B4-BE49-F238E27FC236}">
                    <a16:creationId xmlns:a16="http://schemas.microsoft.com/office/drawing/2014/main" id="{8776B309-4C66-864E-7903-D1F333A2CE3C}"/>
                  </a:ext>
                </a:extLst>
              </p:cNvPr>
              <p:cNvSpPr/>
              <p:nvPr/>
            </p:nvSpPr>
            <p:spPr>
              <a:xfrm>
                <a:off x="3683386" y="4574527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orma Livre: Forma 50">
                <a:extLst>
                  <a:ext uri="{FF2B5EF4-FFF2-40B4-BE49-F238E27FC236}">
                    <a16:creationId xmlns:a16="http://schemas.microsoft.com/office/drawing/2014/main" id="{9B5783ED-A5E0-EE3D-CF5B-D2232FF24150}"/>
                  </a:ext>
                </a:extLst>
              </p:cNvPr>
              <p:cNvSpPr/>
              <p:nvPr/>
            </p:nvSpPr>
            <p:spPr>
              <a:xfrm>
                <a:off x="3615968" y="456329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orma Livre: Forma 51">
                <a:extLst>
                  <a:ext uri="{FF2B5EF4-FFF2-40B4-BE49-F238E27FC236}">
                    <a16:creationId xmlns:a16="http://schemas.microsoft.com/office/drawing/2014/main" id="{6EAA3333-02A3-F6DE-9F68-887BECA00772}"/>
                  </a:ext>
                </a:extLst>
              </p:cNvPr>
              <p:cNvSpPr/>
              <p:nvPr/>
            </p:nvSpPr>
            <p:spPr>
              <a:xfrm>
                <a:off x="3278877" y="431609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orma Livre: Forma 52">
                <a:extLst>
                  <a:ext uri="{FF2B5EF4-FFF2-40B4-BE49-F238E27FC236}">
                    <a16:creationId xmlns:a16="http://schemas.microsoft.com/office/drawing/2014/main" id="{650C94A7-B0C7-C278-4330-E9286BC4C7D1}"/>
                  </a:ext>
                </a:extLst>
              </p:cNvPr>
              <p:cNvSpPr/>
              <p:nvPr/>
            </p:nvSpPr>
            <p:spPr>
              <a:xfrm>
                <a:off x="3278877" y="4361036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orma Livre: Forma 53">
                <a:extLst>
                  <a:ext uri="{FF2B5EF4-FFF2-40B4-BE49-F238E27FC236}">
                    <a16:creationId xmlns:a16="http://schemas.microsoft.com/office/drawing/2014/main" id="{3E7F5043-F620-6BE1-E807-5C5C9BB52B8B}"/>
                  </a:ext>
                </a:extLst>
              </p:cNvPr>
              <p:cNvSpPr/>
              <p:nvPr/>
            </p:nvSpPr>
            <p:spPr>
              <a:xfrm>
                <a:off x="3436186" y="4181254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orma Livre: Forma 54">
                <a:extLst>
                  <a:ext uri="{FF2B5EF4-FFF2-40B4-BE49-F238E27FC236}">
                    <a16:creationId xmlns:a16="http://schemas.microsoft.com/office/drawing/2014/main" id="{EA9429B6-016F-8F90-2025-9EEB0E1FD71C}"/>
                  </a:ext>
                </a:extLst>
              </p:cNvPr>
              <p:cNvSpPr/>
              <p:nvPr/>
            </p:nvSpPr>
            <p:spPr>
              <a:xfrm>
                <a:off x="3436186" y="422620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orma Livre: Forma 55">
                <a:extLst>
                  <a:ext uri="{FF2B5EF4-FFF2-40B4-BE49-F238E27FC236}">
                    <a16:creationId xmlns:a16="http://schemas.microsoft.com/office/drawing/2014/main" id="{93321719-D029-A16E-722C-8340BFEB09C8}"/>
                  </a:ext>
                </a:extLst>
              </p:cNvPr>
              <p:cNvSpPr/>
              <p:nvPr/>
            </p:nvSpPr>
            <p:spPr>
              <a:xfrm>
                <a:off x="3593495" y="4091363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orma Livre: Forma 56">
                <a:extLst>
                  <a:ext uri="{FF2B5EF4-FFF2-40B4-BE49-F238E27FC236}">
                    <a16:creationId xmlns:a16="http://schemas.microsoft.com/office/drawing/2014/main" id="{B7540074-BB60-A362-5597-88900D8EF863}"/>
                  </a:ext>
                </a:extLst>
              </p:cNvPr>
              <p:cNvSpPr/>
              <p:nvPr/>
            </p:nvSpPr>
            <p:spPr>
              <a:xfrm>
                <a:off x="3593495" y="4136309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orma Livre: Forma 57">
                <a:extLst>
                  <a:ext uri="{FF2B5EF4-FFF2-40B4-BE49-F238E27FC236}">
                    <a16:creationId xmlns:a16="http://schemas.microsoft.com/office/drawing/2014/main" id="{21BCA48E-13FB-1D3F-F35D-B2800B317417}"/>
                  </a:ext>
                </a:extLst>
              </p:cNvPr>
              <p:cNvSpPr/>
              <p:nvPr/>
            </p:nvSpPr>
            <p:spPr>
              <a:xfrm>
                <a:off x="3863168" y="4394745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orma Livre: Forma 58">
                <a:extLst>
                  <a:ext uri="{FF2B5EF4-FFF2-40B4-BE49-F238E27FC236}">
                    <a16:creationId xmlns:a16="http://schemas.microsoft.com/office/drawing/2014/main" id="{2DB6AB86-EB97-AC55-5546-8FAAF1A1D7BD}"/>
                  </a:ext>
                </a:extLst>
              </p:cNvPr>
              <p:cNvSpPr/>
              <p:nvPr/>
            </p:nvSpPr>
            <p:spPr>
              <a:xfrm>
                <a:off x="3851931" y="4462163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orma Livre: Forma 59">
                <a:extLst>
                  <a:ext uri="{FF2B5EF4-FFF2-40B4-BE49-F238E27FC236}">
                    <a16:creationId xmlns:a16="http://schemas.microsoft.com/office/drawing/2014/main" id="{CDF40F75-CFFB-227B-1C81-BAD67CD184F8}"/>
                  </a:ext>
                </a:extLst>
              </p:cNvPr>
              <p:cNvSpPr/>
              <p:nvPr/>
            </p:nvSpPr>
            <p:spPr>
              <a:xfrm>
                <a:off x="3818222" y="4518345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orma Livre: Forma 60">
                <a:extLst>
                  <a:ext uri="{FF2B5EF4-FFF2-40B4-BE49-F238E27FC236}">
                    <a16:creationId xmlns:a16="http://schemas.microsoft.com/office/drawing/2014/main" id="{9556CF69-DCBE-4AB8-7D37-8604CF5731CA}"/>
                  </a:ext>
                </a:extLst>
              </p:cNvPr>
              <p:cNvSpPr/>
              <p:nvPr/>
            </p:nvSpPr>
            <p:spPr>
              <a:xfrm>
                <a:off x="3750804" y="456329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orma Livre: Forma 61">
                <a:extLst>
                  <a:ext uri="{FF2B5EF4-FFF2-40B4-BE49-F238E27FC236}">
                    <a16:creationId xmlns:a16="http://schemas.microsoft.com/office/drawing/2014/main" id="{348F9EBA-CE87-EE23-7410-56A1ED7370D2}"/>
                  </a:ext>
                </a:extLst>
              </p:cNvPr>
              <p:cNvSpPr/>
              <p:nvPr/>
            </p:nvSpPr>
            <p:spPr>
              <a:xfrm>
                <a:off x="3851931" y="4327327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orma Livre: Forma 62">
                <a:extLst>
                  <a:ext uri="{FF2B5EF4-FFF2-40B4-BE49-F238E27FC236}">
                    <a16:creationId xmlns:a16="http://schemas.microsoft.com/office/drawing/2014/main" id="{6320A0E1-D8AB-B078-2EF6-D211BA92EA53}"/>
                  </a:ext>
                </a:extLst>
              </p:cNvPr>
              <p:cNvSpPr/>
              <p:nvPr/>
            </p:nvSpPr>
            <p:spPr>
              <a:xfrm>
                <a:off x="3818222" y="4271145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orma Livre: Forma 2751">
                <a:extLst>
                  <a:ext uri="{FF2B5EF4-FFF2-40B4-BE49-F238E27FC236}">
                    <a16:creationId xmlns:a16="http://schemas.microsoft.com/office/drawing/2014/main" id="{EA4F3B3A-4636-9BEB-0332-F9354AD6C73B}"/>
                  </a:ext>
                </a:extLst>
              </p:cNvPr>
              <p:cNvSpPr/>
              <p:nvPr/>
            </p:nvSpPr>
            <p:spPr>
              <a:xfrm>
                <a:off x="3750804" y="422620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orma Livre: Forma 2752">
                <a:extLst>
                  <a:ext uri="{FF2B5EF4-FFF2-40B4-BE49-F238E27FC236}">
                    <a16:creationId xmlns:a16="http://schemas.microsoft.com/office/drawing/2014/main" id="{DE7BD99C-F14D-3CD6-695B-75C07A3E6F34}"/>
                  </a:ext>
                </a:extLst>
              </p:cNvPr>
              <p:cNvSpPr/>
              <p:nvPr/>
            </p:nvSpPr>
            <p:spPr>
              <a:xfrm>
                <a:off x="3231347" y="3947875"/>
                <a:ext cx="432600" cy="167646"/>
              </a:xfrm>
              <a:custGeom>
                <a:avLst/>
                <a:gdLst>
                  <a:gd name="connsiteX0" fmla="*/ 9888 w 432600"/>
                  <a:gd name="connsiteY0" fmla="*/ 167646 h 167646"/>
                  <a:gd name="connsiteX1" fmla="*/ 0 w 432600"/>
                  <a:gd name="connsiteY1" fmla="*/ 147421 h 167646"/>
                  <a:gd name="connsiteX2" fmla="*/ 129555 w 432600"/>
                  <a:gd name="connsiteY2" fmla="*/ 84385 h 167646"/>
                  <a:gd name="connsiteX3" fmla="*/ 166523 w 432600"/>
                  <a:gd name="connsiteY3" fmla="*/ 133600 h 167646"/>
                  <a:gd name="connsiteX4" fmla="*/ 422150 w 432600"/>
                  <a:gd name="connsiteY4" fmla="*/ 0 h 167646"/>
                  <a:gd name="connsiteX5" fmla="*/ 432600 w 432600"/>
                  <a:gd name="connsiteY5" fmla="*/ 20001 h 167646"/>
                  <a:gd name="connsiteX6" fmla="*/ 160006 w 432600"/>
                  <a:gd name="connsiteY6" fmla="*/ 162253 h 167646"/>
                  <a:gd name="connsiteX7" fmla="*/ 122813 w 432600"/>
                  <a:gd name="connsiteY7" fmla="*/ 112701 h 167646"/>
                  <a:gd name="connsiteX8" fmla="*/ 9888 w 432600"/>
                  <a:gd name="connsiteY8" fmla="*/ 167646 h 16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600" h="167646">
                    <a:moveTo>
                      <a:pt x="9888" y="167646"/>
                    </a:moveTo>
                    <a:lnTo>
                      <a:pt x="0" y="147421"/>
                    </a:lnTo>
                    <a:lnTo>
                      <a:pt x="129555" y="84385"/>
                    </a:lnTo>
                    <a:lnTo>
                      <a:pt x="166523" y="133600"/>
                    </a:lnTo>
                    <a:lnTo>
                      <a:pt x="422150" y="0"/>
                    </a:lnTo>
                    <a:lnTo>
                      <a:pt x="432600" y="20001"/>
                    </a:lnTo>
                    <a:lnTo>
                      <a:pt x="160006" y="162253"/>
                    </a:lnTo>
                    <a:lnTo>
                      <a:pt x="122813" y="112701"/>
                    </a:lnTo>
                    <a:lnTo>
                      <a:pt x="9888" y="167646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orma Livre: Forma 2753">
                <a:extLst>
                  <a:ext uri="{FF2B5EF4-FFF2-40B4-BE49-F238E27FC236}">
                    <a16:creationId xmlns:a16="http://schemas.microsoft.com/office/drawing/2014/main" id="{93699B2E-4A53-4E55-F856-46025569D592}"/>
                  </a:ext>
                </a:extLst>
              </p:cNvPr>
              <p:cNvSpPr/>
              <p:nvPr/>
            </p:nvSpPr>
            <p:spPr>
              <a:xfrm>
                <a:off x="3233931" y="4170018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orma Livre: Forma 2754">
                <a:extLst>
                  <a:ext uri="{FF2B5EF4-FFF2-40B4-BE49-F238E27FC236}">
                    <a16:creationId xmlns:a16="http://schemas.microsoft.com/office/drawing/2014/main" id="{10453C93-CA45-6DB3-B2F0-D865A6165B27}"/>
                  </a:ext>
                </a:extLst>
              </p:cNvPr>
              <p:cNvSpPr/>
              <p:nvPr/>
            </p:nvSpPr>
            <p:spPr>
              <a:xfrm>
                <a:off x="3278877" y="4147545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orma Livre: Forma 2755">
                <a:extLst>
                  <a:ext uri="{FF2B5EF4-FFF2-40B4-BE49-F238E27FC236}">
                    <a16:creationId xmlns:a16="http://schemas.microsoft.com/office/drawing/2014/main" id="{0D2580C7-F27A-00C0-E015-C61CD19C904F}"/>
                  </a:ext>
                </a:extLst>
              </p:cNvPr>
              <p:cNvSpPr/>
              <p:nvPr/>
            </p:nvSpPr>
            <p:spPr>
              <a:xfrm>
                <a:off x="3323822" y="4125072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orma Livre: Forma 2756">
                <a:extLst>
                  <a:ext uri="{FF2B5EF4-FFF2-40B4-BE49-F238E27FC236}">
                    <a16:creationId xmlns:a16="http://schemas.microsoft.com/office/drawing/2014/main" id="{E4320B15-1134-70FD-D7F9-36E6CF16FC08}"/>
                  </a:ext>
                </a:extLst>
              </p:cNvPr>
              <p:cNvSpPr/>
              <p:nvPr/>
            </p:nvSpPr>
            <p:spPr>
              <a:xfrm>
                <a:off x="3402477" y="3990236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orma Livre: Forma 2757">
                <a:extLst>
                  <a:ext uri="{FF2B5EF4-FFF2-40B4-BE49-F238E27FC236}">
                    <a16:creationId xmlns:a16="http://schemas.microsoft.com/office/drawing/2014/main" id="{4C5860B8-0625-C17A-61D9-643BFD906C0B}"/>
                  </a:ext>
                </a:extLst>
              </p:cNvPr>
              <p:cNvSpPr/>
              <p:nvPr/>
            </p:nvSpPr>
            <p:spPr>
              <a:xfrm>
                <a:off x="3447422" y="3967763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orma Livre: Forma 2758">
                <a:extLst>
                  <a:ext uri="{FF2B5EF4-FFF2-40B4-BE49-F238E27FC236}">
                    <a16:creationId xmlns:a16="http://schemas.microsoft.com/office/drawing/2014/main" id="{46E5B743-311B-F746-E77D-E0F49B79018B}"/>
                  </a:ext>
                </a:extLst>
              </p:cNvPr>
              <p:cNvSpPr/>
              <p:nvPr/>
            </p:nvSpPr>
            <p:spPr>
              <a:xfrm>
                <a:off x="3492368" y="3945290"/>
                <a:ext cx="22472" cy="22472"/>
              </a:xfrm>
              <a:custGeom>
                <a:avLst/>
                <a:gdLst>
                  <a:gd name="connsiteX0" fmla="*/ 22473 w 22472"/>
                  <a:gd name="connsiteY0" fmla="*/ 0 h 22472"/>
                  <a:gd name="connsiteX1" fmla="*/ 0 w 22472"/>
                  <a:gd name="connsiteY1" fmla="*/ 0 h 22472"/>
                  <a:gd name="connsiteX2" fmla="*/ 0 w 22472"/>
                  <a:gd name="connsiteY2" fmla="*/ 22473 h 22472"/>
                  <a:gd name="connsiteX3" fmla="*/ 22473 w 22472"/>
                  <a:gd name="connsiteY3" fmla="*/ 22473 h 22472"/>
                  <a:gd name="connsiteX4" fmla="*/ 22473 w 22472"/>
                  <a:gd name="connsiteY4" fmla="*/ 0 h 22472"/>
                  <a:gd name="connsiteX5" fmla="*/ 22473 w 22472"/>
                  <a:gd name="connsiteY5" fmla="*/ 0 h 2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2" h="22472">
                    <a:moveTo>
                      <a:pt x="22473" y="0"/>
                    </a:moveTo>
                    <a:lnTo>
                      <a:pt x="0" y="0"/>
                    </a:lnTo>
                    <a:lnTo>
                      <a:pt x="0" y="22473"/>
                    </a:lnTo>
                    <a:lnTo>
                      <a:pt x="22473" y="22473"/>
                    </a:lnTo>
                    <a:lnTo>
                      <a:pt x="22473" y="0"/>
                    </a:lnTo>
                    <a:lnTo>
                      <a:pt x="22473" y="0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orma Livre: Forma 2759">
                <a:extLst>
                  <a:ext uri="{FF2B5EF4-FFF2-40B4-BE49-F238E27FC236}">
                    <a16:creationId xmlns:a16="http://schemas.microsoft.com/office/drawing/2014/main" id="{286DFED7-06E4-5D73-A691-DB73AB9CCF51}"/>
                  </a:ext>
                </a:extLst>
              </p:cNvPr>
              <p:cNvSpPr/>
              <p:nvPr/>
            </p:nvSpPr>
            <p:spPr>
              <a:xfrm>
                <a:off x="3592933" y="3927537"/>
                <a:ext cx="79890" cy="97419"/>
              </a:xfrm>
              <a:custGeom>
                <a:avLst/>
                <a:gdLst>
                  <a:gd name="connsiteX0" fmla="*/ 56519 w 79890"/>
                  <a:gd name="connsiteY0" fmla="*/ 97419 h 97419"/>
                  <a:gd name="connsiteX1" fmla="*/ 35058 w 79890"/>
                  <a:gd name="connsiteY1" fmla="*/ 90677 h 97419"/>
                  <a:gd name="connsiteX2" fmla="*/ 51687 w 79890"/>
                  <a:gd name="connsiteY2" fmla="*/ 37642 h 97419"/>
                  <a:gd name="connsiteX3" fmla="*/ 0 w 79890"/>
                  <a:gd name="connsiteY3" fmla="*/ 21461 h 97419"/>
                  <a:gd name="connsiteX4" fmla="*/ 6742 w 79890"/>
                  <a:gd name="connsiteY4" fmla="*/ 0 h 97419"/>
                  <a:gd name="connsiteX5" fmla="*/ 79891 w 79890"/>
                  <a:gd name="connsiteY5" fmla="*/ 23034 h 97419"/>
                  <a:gd name="connsiteX6" fmla="*/ 56519 w 79890"/>
                  <a:gd name="connsiteY6" fmla="*/ 97419 h 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890" h="97419">
                    <a:moveTo>
                      <a:pt x="56519" y="97419"/>
                    </a:moveTo>
                    <a:lnTo>
                      <a:pt x="35058" y="90677"/>
                    </a:lnTo>
                    <a:lnTo>
                      <a:pt x="51687" y="37642"/>
                    </a:lnTo>
                    <a:lnTo>
                      <a:pt x="0" y="21461"/>
                    </a:lnTo>
                    <a:lnTo>
                      <a:pt x="6742" y="0"/>
                    </a:lnTo>
                    <a:lnTo>
                      <a:pt x="79891" y="23034"/>
                    </a:lnTo>
                    <a:lnTo>
                      <a:pt x="56519" y="97419"/>
                    </a:lnTo>
                    <a:close/>
                  </a:path>
                </a:pathLst>
              </a:custGeom>
              <a:grpFill/>
              <a:ln w="112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4" name="CaixaDeTexto 17">
            <a:extLst>
              <a:ext uri="{FF2B5EF4-FFF2-40B4-BE49-F238E27FC236}">
                <a16:creationId xmlns:a16="http://schemas.microsoft.com/office/drawing/2014/main" id="{8F5EAD44-9A62-BF49-9006-4970642462B4}"/>
              </a:ext>
            </a:extLst>
          </p:cNvPr>
          <p:cNvSpPr txBox="1"/>
          <p:nvPr/>
        </p:nvSpPr>
        <p:spPr>
          <a:xfrm>
            <a:off x="1504176" y="3599087"/>
            <a:ext cx="2849592" cy="106271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Bolsas conexão R$3,5Bi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Edital 5G R$3,1Bi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Novo FUST  R$1,2Bi</a:t>
            </a:r>
          </a:p>
        </p:txBody>
      </p:sp>
      <p:sp>
        <p:nvSpPr>
          <p:cNvPr id="115" name="CaixaDeTexto 17">
            <a:extLst>
              <a:ext uri="{FF2B5EF4-FFF2-40B4-BE49-F238E27FC236}">
                <a16:creationId xmlns:a16="http://schemas.microsoft.com/office/drawing/2014/main" id="{0A4102E2-9CB4-F76E-059E-DA0F9E01414A}"/>
              </a:ext>
            </a:extLst>
          </p:cNvPr>
          <p:cNvSpPr txBox="1"/>
          <p:nvPr/>
        </p:nvSpPr>
        <p:spPr>
          <a:xfrm>
            <a:off x="6847777" y="3519578"/>
            <a:ext cx="3751325" cy="122173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 Internet Brasil R$640M (Min. Comunicações)</a:t>
            </a:r>
          </a:p>
          <a:p>
            <a:pPr marL="180000" marR="0" lvl="0" indent="-18000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82C8E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PIEC – Programa de Inovação Educação Conectada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756921-1D12-64C0-62F2-374DC20AF060}"/>
              </a:ext>
            </a:extLst>
          </p:cNvPr>
          <p:cNvCxnSpPr>
            <a:cxnSpLocks/>
          </p:cNvCxnSpPr>
          <p:nvPr/>
        </p:nvCxnSpPr>
        <p:spPr>
          <a:xfrm>
            <a:off x="4353768" y="3750310"/>
            <a:ext cx="2361992" cy="0"/>
          </a:xfrm>
          <a:prstGeom prst="straightConnector1">
            <a:avLst/>
          </a:prstGeom>
          <a:ln w="41275">
            <a:solidFill>
              <a:srgbClr val="82C8E6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29F74F8-AFC3-A707-DD14-B53620C5501B}"/>
              </a:ext>
            </a:extLst>
          </p:cNvPr>
          <p:cNvCxnSpPr>
            <a:cxnSpLocks/>
          </p:cNvCxnSpPr>
          <p:nvPr/>
        </p:nvCxnSpPr>
        <p:spPr>
          <a:xfrm flipH="1">
            <a:off x="3877056" y="4452366"/>
            <a:ext cx="2838704" cy="0"/>
          </a:xfrm>
          <a:prstGeom prst="straightConnector1">
            <a:avLst/>
          </a:prstGeom>
          <a:ln w="41275">
            <a:solidFill>
              <a:srgbClr val="82C8E6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tângulo: Cantos Arredondados 6">
            <a:extLst>
              <a:ext uri="{FF2B5EF4-FFF2-40B4-BE49-F238E27FC236}">
                <a16:creationId xmlns:a16="http://schemas.microsoft.com/office/drawing/2014/main" id="{6208BB00-7510-F491-3063-4E9F7311DD3D}"/>
              </a:ext>
            </a:extLst>
          </p:cNvPr>
          <p:cNvSpPr/>
          <p:nvPr/>
        </p:nvSpPr>
        <p:spPr>
          <a:xfrm>
            <a:off x="874913" y="5347504"/>
            <a:ext cx="10442174" cy="1122743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CaixaDeTexto 1">
            <a:extLst>
              <a:ext uri="{FF2B5EF4-FFF2-40B4-BE49-F238E27FC236}">
                <a16:creationId xmlns:a16="http://schemas.microsoft.com/office/drawing/2014/main" id="{4C434D19-458C-5233-96D4-905B362E74A7}"/>
              </a:ext>
            </a:extLst>
          </p:cNvPr>
          <p:cNvSpPr txBox="1"/>
          <p:nvPr/>
        </p:nvSpPr>
        <p:spPr>
          <a:xfrm>
            <a:off x="2543877" y="5587754"/>
            <a:ext cx="7865339" cy="71974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Embora as diretrizes curriculares contemplem as competências </a:t>
            </a:r>
            <a:r>
              <a:rPr lang="pt-PT" sz="2800" b="1" dirty="0">
                <a:solidFill>
                  <a:srgbClr val="FFFFFF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digitais desde 2010, pouco 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cs typeface="Segoe UI Light" panose="020B0502040204020203" pitchFamily="34" charset="0"/>
              </a:rPr>
              <a:t>se avançou neste campo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19" name="Gráfico 870">
            <a:extLst>
              <a:ext uri="{FF2B5EF4-FFF2-40B4-BE49-F238E27FC236}">
                <a16:creationId xmlns:a16="http://schemas.microsoft.com/office/drawing/2014/main" id="{025B1EAB-B348-FA43-3A34-10FDFA0B5F30}"/>
              </a:ext>
            </a:extLst>
          </p:cNvPr>
          <p:cNvGrpSpPr/>
          <p:nvPr/>
        </p:nvGrpSpPr>
        <p:grpSpPr>
          <a:xfrm>
            <a:off x="1629337" y="5587875"/>
            <a:ext cx="595636" cy="641454"/>
            <a:chOff x="8379848" y="4020511"/>
            <a:chExt cx="595636" cy="641454"/>
          </a:xfrm>
          <a:solidFill>
            <a:srgbClr val="660099"/>
          </a:solidFill>
        </p:grpSpPr>
        <p:sp>
          <p:nvSpPr>
            <p:cNvPr id="120" name="Forma Livre: Forma 2801">
              <a:extLst>
                <a:ext uri="{FF2B5EF4-FFF2-40B4-BE49-F238E27FC236}">
                  <a16:creationId xmlns:a16="http://schemas.microsoft.com/office/drawing/2014/main" id="{2B423DCE-B115-06D5-BEF0-CC270ADF08B6}"/>
                </a:ext>
              </a:extLst>
            </p:cNvPr>
            <p:cNvSpPr/>
            <p:nvPr/>
          </p:nvSpPr>
          <p:spPr>
            <a:xfrm rot="-1002002">
              <a:off x="8535487" y="4418608"/>
              <a:ext cx="22909" cy="225539"/>
            </a:xfrm>
            <a:custGeom>
              <a:avLst/>
              <a:gdLst>
                <a:gd name="connsiteX0" fmla="*/ 0 w 22909"/>
                <a:gd name="connsiteY0" fmla="*/ 0 h 225539"/>
                <a:gd name="connsiteX1" fmla="*/ 22909 w 22909"/>
                <a:gd name="connsiteY1" fmla="*/ 0 h 225539"/>
                <a:gd name="connsiteX2" fmla="*/ 22909 w 22909"/>
                <a:gd name="connsiteY2" fmla="*/ 225540 h 225539"/>
                <a:gd name="connsiteX3" fmla="*/ 0 w 22909"/>
                <a:gd name="connsiteY3" fmla="*/ 225540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225539">
                  <a:moveTo>
                    <a:pt x="0" y="0"/>
                  </a:moveTo>
                  <a:lnTo>
                    <a:pt x="22909" y="0"/>
                  </a:lnTo>
                  <a:lnTo>
                    <a:pt x="22909" y="225540"/>
                  </a:lnTo>
                  <a:lnTo>
                    <a:pt x="0" y="22554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orma Livre: Forma 2802">
              <a:extLst>
                <a:ext uri="{FF2B5EF4-FFF2-40B4-BE49-F238E27FC236}">
                  <a16:creationId xmlns:a16="http://schemas.microsoft.com/office/drawing/2014/main" id="{A5319262-82A7-329C-A429-ECC03BFE501C}"/>
                </a:ext>
              </a:extLst>
            </p:cNvPr>
            <p:cNvSpPr/>
            <p:nvPr/>
          </p:nvSpPr>
          <p:spPr>
            <a:xfrm rot="-1015800">
              <a:off x="8479825" y="4293727"/>
              <a:ext cx="22909" cy="105038"/>
            </a:xfrm>
            <a:custGeom>
              <a:avLst/>
              <a:gdLst>
                <a:gd name="connsiteX0" fmla="*/ 0 w 22909"/>
                <a:gd name="connsiteY0" fmla="*/ 0 h 105038"/>
                <a:gd name="connsiteX1" fmla="*/ 22909 w 22909"/>
                <a:gd name="connsiteY1" fmla="*/ 0 h 105038"/>
                <a:gd name="connsiteX2" fmla="*/ 22909 w 22909"/>
                <a:gd name="connsiteY2" fmla="*/ 105038 h 105038"/>
                <a:gd name="connsiteX3" fmla="*/ 0 w 22909"/>
                <a:gd name="connsiteY3" fmla="*/ 105038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105038">
                  <a:moveTo>
                    <a:pt x="0" y="0"/>
                  </a:moveTo>
                  <a:lnTo>
                    <a:pt x="22909" y="0"/>
                  </a:lnTo>
                  <a:lnTo>
                    <a:pt x="22909" y="105038"/>
                  </a:lnTo>
                  <a:lnTo>
                    <a:pt x="0" y="105038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orma Livre: Forma 2803">
              <a:extLst>
                <a:ext uri="{FF2B5EF4-FFF2-40B4-BE49-F238E27FC236}">
                  <a16:creationId xmlns:a16="http://schemas.microsoft.com/office/drawing/2014/main" id="{A1E04146-B242-D7AD-75CD-98B3C29C1B71}"/>
                </a:ext>
              </a:extLst>
            </p:cNvPr>
            <p:cNvSpPr/>
            <p:nvPr/>
          </p:nvSpPr>
          <p:spPr>
            <a:xfrm>
              <a:off x="8606533" y="4221194"/>
              <a:ext cx="177774" cy="132643"/>
            </a:xfrm>
            <a:custGeom>
              <a:avLst/>
              <a:gdLst>
                <a:gd name="connsiteX0" fmla="*/ 16495 w 177774"/>
                <a:gd name="connsiteY0" fmla="*/ 132644 h 132643"/>
                <a:gd name="connsiteX1" fmla="*/ 0 w 177774"/>
                <a:gd name="connsiteY1" fmla="*/ 79495 h 132643"/>
                <a:gd name="connsiteX2" fmla="*/ 160364 w 177774"/>
                <a:gd name="connsiteY2" fmla="*/ 0 h 132643"/>
                <a:gd name="connsiteX3" fmla="*/ 177775 w 177774"/>
                <a:gd name="connsiteY3" fmla="*/ 55898 h 132643"/>
                <a:gd name="connsiteX4" fmla="*/ 155896 w 177774"/>
                <a:gd name="connsiteY4" fmla="*/ 62771 h 132643"/>
                <a:gd name="connsiteX5" fmla="*/ 146504 w 177774"/>
                <a:gd name="connsiteY5" fmla="*/ 32417 h 132643"/>
                <a:gd name="connsiteX6" fmla="*/ 27720 w 177774"/>
                <a:gd name="connsiteY6" fmla="*/ 91407 h 132643"/>
                <a:gd name="connsiteX7" fmla="*/ 38373 w 177774"/>
                <a:gd name="connsiteY7" fmla="*/ 125886 h 132643"/>
                <a:gd name="connsiteX8" fmla="*/ 16495 w 177774"/>
                <a:gd name="connsiteY8" fmla="*/ 132644 h 13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774" h="132643">
                  <a:moveTo>
                    <a:pt x="16495" y="132644"/>
                  </a:moveTo>
                  <a:lnTo>
                    <a:pt x="0" y="79495"/>
                  </a:lnTo>
                  <a:lnTo>
                    <a:pt x="160364" y="0"/>
                  </a:lnTo>
                  <a:lnTo>
                    <a:pt x="177775" y="55898"/>
                  </a:lnTo>
                  <a:lnTo>
                    <a:pt x="155896" y="62771"/>
                  </a:lnTo>
                  <a:lnTo>
                    <a:pt x="146504" y="32417"/>
                  </a:lnTo>
                  <a:lnTo>
                    <a:pt x="27720" y="91407"/>
                  </a:lnTo>
                  <a:lnTo>
                    <a:pt x="38373" y="125886"/>
                  </a:lnTo>
                  <a:lnTo>
                    <a:pt x="16495" y="132644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orma Livre: Forma 2804">
              <a:extLst>
                <a:ext uri="{FF2B5EF4-FFF2-40B4-BE49-F238E27FC236}">
                  <a16:creationId xmlns:a16="http://schemas.microsoft.com/office/drawing/2014/main" id="{332E7E1E-C1A6-9741-EC11-1FDC5A3338E6}"/>
                </a:ext>
              </a:extLst>
            </p:cNvPr>
            <p:cNvSpPr/>
            <p:nvPr/>
          </p:nvSpPr>
          <p:spPr>
            <a:xfrm rot="-1605600">
              <a:off x="8626800" y="4341309"/>
              <a:ext cx="171245" cy="22909"/>
            </a:xfrm>
            <a:custGeom>
              <a:avLst/>
              <a:gdLst>
                <a:gd name="connsiteX0" fmla="*/ 0 w 171245"/>
                <a:gd name="connsiteY0" fmla="*/ 0 h 22909"/>
                <a:gd name="connsiteX1" fmla="*/ 171245 w 171245"/>
                <a:gd name="connsiteY1" fmla="*/ 0 h 22909"/>
                <a:gd name="connsiteX2" fmla="*/ 171245 w 171245"/>
                <a:gd name="connsiteY2" fmla="*/ 22909 h 22909"/>
                <a:gd name="connsiteX3" fmla="*/ 0 w 171245"/>
                <a:gd name="connsiteY3" fmla="*/ 22909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45" h="22909">
                  <a:moveTo>
                    <a:pt x="0" y="0"/>
                  </a:moveTo>
                  <a:lnTo>
                    <a:pt x="171245" y="0"/>
                  </a:lnTo>
                  <a:lnTo>
                    <a:pt x="171245" y="22909"/>
                  </a:lnTo>
                  <a:lnTo>
                    <a:pt x="0" y="22909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orma Livre: Forma 2805">
              <a:extLst>
                <a:ext uri="{FF2B5EF4-FFF2-40B4-BE49-F238E27FC236}">
                  <a16:creationId xmlns:a16="http://schemas.microsoft.com/office/drawing/2014/main" id="{BA89C069-886B-89DA-89B2-9F42ED33F8AF}"/>
                </a:ext>
              </a:extLst>
            </p:cNvPr>
            <p:cNvSpPr/>
            <p:nvPr/>
          </p:nvSpPr>
          <p:spPr>
            <a:xfrm>
              <a:off x="8444681" y="4020511"/>
              <a:ext cx="190488" cy="233787"/>
            </a:xfrm>
            <a:custGeom>
              <a:avLst/>
              <a:gdLst>
                <a:gd name="connsiteX0" fmla="*/ 20160 w 190488"/>
                <a:gd name="connsiteY0" fmla="*/ 233558 h 233787"/>
                <a:gd name="connsiteX1" fmla="*/ 0 w 190488"/>
                <a:gd name="connsiteY1" fmla="*/ 222676 h 233787"/>
                <a:gd name="connsiteX2" fmla="*/ 111224 w 190488"/>
                <a:gd name="connsiteY2" fmla="*/ 17640 h 233787"/>
                <a:gd name="connsiteX3" fmla="*/ 141005 w 190488"/>
                <a:gd name="connsiteY3" fmla="*/ 0 h 233787"/>
                <a:gd name="connsiteX4" fmla="*/ 169069 w 190488"/>
                <a:gd name="connsiteY4" fmla="*/ 15005 h 233787"/>
                <a:gd name="connsiteX5" fmla="*/ 190489 w 190488"/>
                <a:gd name="connsiteY5" fmla="*/ 46849 h 233787"/>
                <a:gd name="connsiteX6" fmla="*/ 171475 w 190488"/>
                <a:gd name="connsiteY6" fmla="*/ 59678 h 233787"/>
                <a:gd name="connsiteX7" fmla="*/ 150054 w 190488"/>
                <a:gd name="connsiteY7" fmla="*/ 27834 h 233787"/>
                <a:gd name="connsiteX8" fmla="*/ 131384 w 190488"/>
                <a:gd name="connsiteY8" fmla="*/ 28751 h 233787"/>
                <a:gd name="connsiteX9" fmla="*/ 20160 w 190488"/>
                <a:gd name="connsiteY9" fmla="*/ 233787 h 23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488" h="233787">
                  <a:moveTo>
                    <a:pt x="20160" y="233558"/>
                  </a:moveTo>
                  <a:lnTo>
                    <a:pt x="0" y="222676"/>
                  </a:lnTo>
                  <a:lnTo>
                    <a:pt x="111224" y="17640"/>
                  </a:lnTo>
                  <a:cubicBezTo>
                    <a:pt x="117180" y="6758"/>
                    <a:pt x="128520" y="0"/>
                    <a:pt x="141005" y="0"/>
                  </a:cubicBezTo>
                  <a:cubicBezTo>
                    <a:pt x="152346" y="0"/>
                    <a:pt x="162769" y="5613"/>
                    <a:pt x="169069" y="15005"/>
                  </a:cubicBezTo>
                  <a:lnTo>
                    <a:pt x="190489" y="46849"/>
                  </a:lnTo>
                  <a:lnTo>
                    <a:pt x="171475" y="59678"/>
                  </a:lnTo>
                  <a:lnTo>
                    <a:pt x="150054" y="27834"/>
                  </a:lnTo>
                  <a:cubicBezTo>
                    <a:pt x="145816" y="21535"/>
                    <a:pt x="135049" y="21993"/>
                    <a:pt x="131384" y="28751"/>
                  </a:cubicBezTo>
                  <a:lnTo>
                    <a:pt x="20160" y="233787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orma Livre: Forma 2806">
              <a:extLst>
                <a:ext uri="{FF2B5EF4-FFF2-40B4-BE49-F238E27FC236}">
                  <a16:creationId xmlns:a16="http://schemas.microsoft.com/office/drawing/2014/main" id="{18F92619-A629-474C-3E2B-DA94D201ABE2}"/>
                </a:ext>
              </a:extLst>
            </p:cNvPr>
            <p:cNvSpPr/>
            <p:nvPr/>
          </p:nvSpPr>
          <p:spPr>
            <a:xfrm>
              <a:off x="8503786" y="4043535"/>
              <a:ext cx="268838" cy="198621"/>
            </a:xfrm>
            <a:custGeom>
              <a:avLst/>
              <a:gdLst>
                <a:gd name="connsiteX0" fmla="*/ 15120 w 268838"/>
                <a:gd name="connsiteY0" fmla="*/ 198507 h 198621"/>
                <a:gd name="connsiteX1" fmla="*/ 0 w 268838"/>
                <a:gd name="connsiteY1" fmla="*/ 181325 h 198621"/>
                <a:gd name="connsiteX2" fmla="*/ 197476 w 268838"/>
                <a:gd name="connsiteY2" fmla="*/ 8247 h 198621"/>
                <a:gd name="connsiteX3" fmla="*/ 219469 w 268838"/>
                <a:gd name="connsiteY3" fmla="*/ 0 h 198621"/>
                <a:gd name="connsiteX4" fmla="*/ 247189 w 268838"/>
                <a:gd name="connsiteY4" fmla="*/ 14776 h 198621"/>
                <a:gd name="connsiteX5" fmla="*/ 268838 w 268838"/>
                <a:gd name="connsiteY5" fmla="*/ 46963 h 198621"/>
                <a:gd name="connsiteX6" fmla="*/ 249824 w 268838"/>
                <a:gd name="connsiteY6" fmla="*/ 59793 h 198621"/>
                <a:gd name="connsiteX7" fmla="*/ 228175 w 268838"/>
                <a:gd name="connsiteY7" fmla="*/ 27605 h 198621"/>
                <a:gd name="connsiteX8" fmla="*/ 212596 w 268838"/>
                <a:gd name="connsiteY8" fmla="*/ 25543 h 198621"/>
                <a:gd name="connsiteX9" fmla="*/ 15120 w 268838"/>
                <a:gd name="connsiteY9" fmla="*/ 198622 h 1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838" h="198621">
                  <a:moveTo>
                    <a:pt x="15120" y="198507"/>
                  </a:moveTo>
                  <a:lnTo>
                    <a:pt x="0" y="181325"/>
                  </a:lnTo>
                  <a:lnTo>
                    <a:pt x="197476" y="8247"/>
                  </a:lnTo>
                  <a:cubicBezTo>
                    <a:pt x="203547" y="2864"/>
                    <a:pt x="211451" y="0"/>
                    <a:pt x="219469" y="0"/>
                  </a:cubicBezTo>
                  <a:cubicBezTo>
                    <a:pt x="230580" y="0"/>
                    <a:pt x="241004" y="5498"/>
                    <a:pt x="247189" y="14776"/>
                  </a:cubicBezTo>
                  <a:lnTo>
                    <a:pt x="268838" y="46963"/>
                  </a:lnTo>
                  <a:lnTo>
                    <a:pt x="249824" y="59793"/>
                  </a:lnTo>
                  <a:lnTo>
                    <a:pt x="228175" y="27605"/>
                  </a:lnTo>
                  <a:cubicBezTo>
                    <a:pt x="224738" y="22565"/>
                    <a:pt x="217064" y="21535"/>
                    <a:pt x="212596" y="25543"/>
                  </a:cubicBezTo>
                  <a:lnTo>
                    <a:pt x="15120" y="198622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orma Livre: Forma 2807">
              <a:extLst>
                <a:ext uri="{FF2B5EF4-FFF2-40B4-BE49-F238E27FC236}">
                  <a16:creationId xmlns:a16="http://schemas.microsoft.com/office/drawing/2014/main" id="{3EDC2754-9F38-4307-C79C-054787195A53}"/>
                </a:ext>
              </a:extLst>
            </p:cNvPr>
            <p:cNvSpPr/>
            <p:nvPr/>
          </p:nvSpPr>
          <p:spPr>
            <a:xfrm>
              <a:off x="8941121" y="4501602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orma Livre: Forma 2808">
              <a:extLst>
                <a:ext uri="{FF2B5EF4-FFF2-40B4-BE49-F238E27FC236}">
                  <a16:creationId xmlns:a16="http://schemas.microsoft.com/office/drawing/2014/main" id="{8B04DCE2-05F9-2132-F685-A397C0158BE5}"/>
                </a:ext>
              </a:extLst>
            </p:cNvPr>
            <p:cNvSpPr/>
            <p:nvPr/>
          </p:nvSpPr>
          <p:spPr>
            <a:xfrm>
              <a:off x="8895303" y="4524511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orma Livre: Forma 2809">
              <a:extLst>
                <a:ext uri="{FF2B5EF4-FFF2-40B4-BE49-F238E27FC236}">
                  <a16:creationId xmlns:a16="http://schemas.microsoft.com/office/drawing/2014/main" id="{1201F691-1253-2123-A773-903A93F884E9}"/>
                </a:ext>
              </a:extLst>
            </p:cNvPr>
            <p:cNvSpPr/>
            <p:nvPr/>
          </p:nvSpPr>
          <p:spPr>
            <a:xfrm>
              <a:off x="8849484" y="4547420"/>
              <a:ext cx="22909" cy="22909"/>
            </a:xfrm>
            <a:custGeom>
              <a:avLst/>
              <a:gdLst>
                <a:gd name="connsiteX0" fmla="*/ 22909 w 22909"/>
                <a:gd name="connsiteY0" fmla="*/ 0 h 22909"/>
                <a:gd name="connsiteX1" fmla="*/ 0 w 22909"/>
                <a:gd name="connsiteY1" fmla="*/ 0 h 22909"/>
                <a:gd name="connsiteX2" fmla="*/ 0 w 22909"/>
                <a:gd name="connsiteY2" fmla="*/ 22909 h 22909"/>
                <a:gd name="connsiteX3" fmla="*/ 22909 w 22909"/>
                <a:gd name="connsiteY3" fmla="*/ 22909 h 22909"/>
                <a:gd name="connsiteX4" fmla="*/ 22909 w 22909"/>
                <a:gd name="connsiteY4" fmla="*/ 0 h 22909"/>
                <a:gd name="connsiteX5" fmla="*/ 22909 w 22909"/>
                <a:gd name="connsiteY5" fmla="*/ 0 h 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9" h="22909">
                  <a:moveTo>
                    <a:pt x="22909" y="0"/>
                  </a:moveTo>
                  <a:lnTo>
                    <a:pt x="0" y="0"/>
                  </a:lnTo>
                  <a:lnTo>
                    <a:pt x="0" y="22909"/>
                  </a:lnTo>
                  <a:lnTo>
                    <a:pt x="22909" y="22909"/>
                  </a:lnTo>
                  <a:lnTo>
                    <a:pt x="22909" y="0"/>
                  </a:lnTo>
                  <a:lnTo>
                    <a:pt x="22909" y="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orma Livre: Forma 2810">
              <a:extLst>
                <a:ext uri="{FF2B5EF4-FFF2-40B4-BE49-F238E27FC236}">
                  <a16:creationId xmlns:a16="http://schemas.microsoft.com/office/drawing/2014/main" id="{5F52FE77-A00A-C4E1-A0C1-8EB122043A8E}"/>
                </a:ext>
              </a:extLst>
            </p:cNvPr>
            <p:cNvSpPr/>
            <p:nvPr/>
          </p:nvSpPr>
          <p:spPr>
            <a:xfrm rot="-1002002">
              <a:off x="8410432" y="4286082"/>
              <a:ext cx="22909" cy="205379"/>
            </a:xfrm>
            <a:custGeom>
              <a:avLst/>
              <a:gdLst>
                <a:gd name="connsiteX0" fmla="*/ 0 w 22909"/>
                <a:gd name="connsiteY0" fmla="*/ 0 h 205379"/>
                <a:gd name="connsiteX1" fmla="*/ 22909 w 22909"/>
                <a:gd name="connsiteY1" fmla="*/ 0 h 205379"/>
                <a:gd name="connsiteX2" fmla="*/ 22909 w 22909"/>
                <a:gd name="connsiteY2" fmla="*/ 205380 h 205379"/>
                <a:gd name="connsiteX3" fmla="*/ 0 w 22909"/>
                <a:gd name="connsiteY3" fmla="*/ 205380 h 20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09" h="205379">
                  <a:moveTo>
                    <a:pt x="0" y="0"/>
                  </a:moveTo>
                  <a:lnTo>
                    <a:pt x="22909" y="0"/>
                  </a:lnTo>
                  <a:lnTo>
                    <a:pt x="22909" y="205380"/>
                  </a:lnTo>
                  <a:lnTo>
                    <a:pt x="0" y="205380"/>
                  </a:ln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orma Livre: Forma 2811">
              <a:extLst>
                <a:ext uri="{FF2B5EF4-FFF2-40B4-BE49-F238E27FC236}">
                  <a16:creationId xmlns:a16="http://schemas.microsoft.com/office/drawing/2014/main" id="{45DB83D8-C04A-64D5-A7AE-2EFF0E7B85EF}"/>
                </a:ext>
              </a:extLst>
            </p:cNvPr>
            <p:cNvSpPr/>
            <p:nvPr/>
          </p:nvSpPr>
          <p:spPr>
            <a:xfrm>
              <a:off x="8379848" y="4029560"/>
              <a:ext cx="595636" cy="632405"/>
            </a:xfrm>
            <a:custGeom>
              <a:avLst/>
              <a:gdLst>
                <a:gd name="connsiteX0" fmla="*/ 171818 w 595636"/>
                <a:gd name="connsiteY0" fmla="*/ 632405 h 632405"/>
                <a:gd name="connsiteX1" fmla="*/ 137455 w 595636"/>
                <a:gd name="connsiteY1" fmla="*/ 632405 h 632405"/>
                <a:gd name="connsiteX2" fmla="*/ 104580 w 595636"/>
                <a:gd name="connsiteY2" fmla="*/ 607892 h 632405"/>
                <a:gd name="connsiteX3" fmla="*/ 55440 w 595636"/>
                <a:gd name="connsiteY3" fmla="*/ 443978 h 632405"/>
                <a:gd name="connsiteX4" fmla="*/ 77433 w 595636"/>
                <a:gd name="connsiteY4" fmla="*/ 437449 h 632405"/>
                <a:gd name="connsiteX5" fmla="*/ 126573 w 595636"/>
                <a:gd name="connsiteY5" fmla="*/ 601364 h 632405"/>
                <a:gd name="connsiteX6" fmla="*/ 137569 w 595636"/>
                <a:gd name="connsiteY6" fmla="*/ 609496 h 632405"/>
                <a:gd name="connsiteX7" fmla="*/ 171933 w 595636"/>
                <a:gd name="connsiteY7" fmla="*/ 609496 h 632405"/>
                <a:gd name="connsiteX8" fmla="*/ 176973 w 595636"/>
                <a:gd name="connsiteY8" fmla="*/ 608351 h 632405"/>
                <a:gd name="connsiteX9" fmla="*/ 566427 w 595636"/>
                <a:gd name="connsiteY9" fmla="*/ 413623 h 632405"/>
                <a:gd name="connsiteX10" fmla="*/ 572727 w 595636"/>
                <a:gd name="connsiteY10" fmla="*/ 403314 h 632405"/>
                <a:gd name="connsiteX11" fmla="*/ 572269 w 595636"/>
                <a:gd name="connsiteY11" fmla="*/ 399993 h 632405"/>
                <a:gd name="connsiteX12" fmla="*/ 483038 w 595636"/>
                <a:gd name="connsiteY12" fmla="*/ 103205 h 632405"/>
                <a:gd name="connsiteX13" fmla="*/ 465284 w 595636"/>
                <a:gd name="connsiteY13" fmla="*/ 95531 h 632405"/>
                <a:gd name="connsiteX14" fmla="*/ 84076 w 595636"/>
                <a:gd name="connsiteY14" fmla="*/ 285103 h 632405"/>
                <a:gd name="connsiteX15" fmla="*/ 68727 w 595636"/>
                <a:gd name="connsiteY15" fmla="*/ 288654 h 632405"/>
                <a:gd name="connsiteX16" fmla="*/ 34364 w 595636"/>
                <a:gd name="connsiteY16" fmla="*/ 288654 h 632405"/>
                <a:gd name="connsiteX17" fmla="*/ 0 w 595636"/>
                <a:gd name="connsiteY17" fmla="*/ 254291 h 632405"/>
                <a:gd name="connsiteX18" fmla="*/ 2406 w 595636"/>
                <a:gd name="connsiteY18" fmla="*/ 241805 h 632405"/>
                <a:gd name="connsiteX19" fmla="*/ 97020 w 595636"/>
                <a:gd name="connsiteY19" fmla="*/ 0 h 632405"/>
                <a:gd name="connsiteX20" fmla="*/ 118325 w 595636"/>
                <a:gd name="connsiteY20" fmla="*/ 8362 h 632405"/>
                <a:gd name="connsiteX21" fmla="*/ 23711 w 595636"/>
                <a:gd name="connsiteY21" fmla="*/ 250167 h 632405"/>
                <a:gd name="connsiteX22" fmla="*/ 22909 w 595636"/>
                <a:gd name="connsiteY22" fmla="*/ 254291 h 632405"/>
                <a:gd name="connsiteX23" fmla="*/ 34364 w 595636"/>
                <a:gd name="connsiteY23" fmla="*/ 265745 h 632405"/>
                <a:gd name="connsiteX24" fmla="*/ 68727 w 595636"/>
                <a:gd name="connsiteY24" fmla="*/ 265745 h 632405"/>
                <a:gd name="connsiteX25" fmla="*/ 73767 w 595636"/>
                <a:gd name="connsiteY25" fmla="*/ 264600 h 632405"/>
                <a:gd name="connsiteX26" fmla="*/ 454975 w 595636"/>
                <a:gd name="connsiteY26" fmla="*/ 75027 h 632405"/>
                <a:gd name="connsiteX27" fmla="*/ 504916 w 595636"/>
                <a:gd name="connsiteY27" fmla="*/ 96676 h 632405"/>
                <a:gd name="connsiteX28" fmla="*/ 594147 w 595636"/>
                <a:gd name="connsiteY28" fmla="*/ 393464 h 632405"/>
                <a:gd name="connsiteX29" fmla="*/ 595636 w 595636"/>
                <a:gd name="connsiteY29" fmla="*/ 403314 h 632405"/>
                <a:gd name="connsiteX30" fmla="*/ 576622 w 595636"/>
                <a:gd name="connsiteY30" fmla="*/ 434013 h 632405"/>
                <a:gd name="connsiteX31" fmla="*/ 187167 w 595636"/>
                <a:gd name="connsiteY31" fmla="*/ 628740 h 632405"/>
                <a:gd name="connsiteX32" fmla="*/ 171818 w 595636"/>
                <a:gd name="connsiteY32" fmla="*/ 632405 h 63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5636" h="632405">
                  <a:moveTo>
                    <a:pt x="171818" y="632405"/>
                  </a:moveTo>
                  <a:lnTo>
                    <a:pt x="137455" y="632405"/>
                  </a:lnTo>
                  <a:cubicBezTo>
                    <a:pt x="122449" y="632405"/>
                    <a:pt x="108818" y="622325"/>
                    <a:pt x="104580" y="607892"/>
                  </a:cubicBezTo>
                  <a:lnTo>
                    <a:pt x="55440" y="443978"/>
                  </a:lnTo>
                  <a:lnTo>
                    <a:pt x="77433" y="437449"/>
                  </a:lnTo>
                  <a:lnTo>
                    <a:pt x="126573" y="601364"/>
                  </a:lnTo>
                  <a:cubicBezTo>
                    <a:pt x="127947" y="606174"/>
                    <a:pt x="132529" y="609496"/>
                    <a:pt x="137569" y="609496"/>
                  </a:cubicBezTo>
                  <a:lnTo>
                    <a:pt x="171933" y="609496"/>
                  </a:lnTo>
                  <a:cubicBezTo>
                    <a:pt x="173765" y="609496"/>
                    <a:pt x="175484" y="609038"/>
                    <a:pt x="176973" y="608351"/>
                  </a:cubicBezTo>
                  <a:lnTo>
                    <a:pt x="566427" y="413623"/>
                  </a:lnTo>
                  <a:cubicBezTo>
                    <a:pt x="570322" y="411676"/>
                    <a:pt x="572727" y="407782"/>
                    <a:pt x="572727" y="403314"/>
                  </a:cubicBezTo>
                  <a:cubicBezTo>
                    <a:pt x="572727" y="402169"/>
                    <a:pt x="572613" y="401023"/>
                    <a:pt x="572269" y="399993"/>
                  </a:cubicBezTo>
                  <a:lnTo>
                    <a:pt x="483038" y="103205"/>
                  </a:lnTo>
                  <a:cubicBezTo>
                    <a:pt x="480862" y="96103"/>
                    <a:pt x="473760" y="91178"/>
                    <a:pt x="465284" y="95531"/>
                  </a:cubicBezTo>
                  <a:lnTo>
                    <a:pt x="84076" y="285103"/>
                  </a:lnTo>
                  <a:cubicBezTo>
                    <a:pt x="79380" y="287509"/>
                    <a:pt x="74111" y="288654"/>
                    <a:pt x="68727" y="288654"/>
                  </a:cubicBezTo>
                  <a:lnTo>
                    <a:pt x="34364" y="288654"/>
                  </a:lnTo>
                  <a:cubicBezTo>
                    <a:pt x="15464" y="288654"/>
                    <a:pt x="0" y="273191"/>
                    <a:pt x="0" y="254291"/>
                  </a:cubicBezTo>
                  <a:cubicBezTo>
                    <a:pt x="0" y="249938"/>
                    <a:pt x="802" y="245814"/>
                    <a:pt x="2406" y="241805"/>
                  </a:cubicBezTo>
                  <a:lnTo>
                    <a:pt x="97020" y="0"/>
                  </a:lnTo>
                  <a:lnTo>
                    <a:pt x="118325" y="8362"/>
                  </a:lnTo>
                  <a:lnTo>
                    <a:pt x="23711" y="250167"/>
                  </a:lnTo>
                  <a:cubicBezTo>
                    <a:pt x="23138" y="251542"/>
                    <a:pt x="22909" y="252916"/>
                    <a:pt x="22909" y="254291"/>
                  </a:cubicBezTo>
                  <a:cubicBezTo>
                    <a:pt x="22909" y="260591"/>
                    <a:pt x="28064" y="265745"/>
                    <a:pt x="34364" y="265745"/>
                  </a:cubicBezTo>
                  <a:lnTo>
                    <a:pt x="68727" y="265745"/>
                  </a:lnTo>
                  <a:cubicBezTo>
                    <a:pt x="70560" y="265745"/>
                    <a:pt x="72278" y="265287"/>
                    <a:pt x="73767" y="264600"/>
                  </a:cubicBezTo>
                  <a:lnTo>
                    <a:pt x="454975" y="75027"/>
                  </a:lnTo>
                  <a:cubicBezTo>
                    <a:pt x="475478" y="64718"/>
                    <a:pt x="498846" y="76516"/>
                    <a:pt x="504916" y="96676"/>
                  </a:cubicBezTo>
                  <a:lnTo>
                    <a:pt x="594147" y="393464"/>
                  </a:lnTo>
                  <a:cubicBezTo>
                    <a:pt x="595064" y="396671"/>
                    <a:pt x="595636" y="399993"/>
                    <a:pt x="595636" y="403314"/>
                  </a:cubicBezTo>
                  <a:cubicBezTo>
                    <a:pt x="595636" y="416373"/>
                    <a:pt x="588306" y="428171"/>
                    <a:pt x="576622" y="434013"/>
                  </a:cubicBezTo>
                  <a:lnTo>
                    <a:pt x="187167" y="628740"/>
                  </a:lnTo>
                  <a:cubicBezTo>
                    <a:pt x="182356" y="631146"/>
                    <a:pt x="177202" y="632405"/>
                    <a:pt x="171818" y="632405"/>
                  </a:cubicBezTo>
                  <a:close/>
                </a:path>
              </a:pathLst>
            </a:custGeom>
            <a:grpFill/>
            <a:ln w="114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47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8269 -4.0740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ccel="48000" decel="52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2.59259E-6 L -0.03633 2.59259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3.7037E-7 L -0.03633 3.7037E-7 " pathEditMode="relative" rAng="0" ptsTypes="AA">
                                      <p:cBhvr>
                                        <p:cTn id="62" dur="75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 animBg="1"/>
      <p:bldP spid="43" grpId="0"/>
      <p:bldP spid="43" grpId="1"/>
      <p:bldP spid="117" grpId="0" animBg="1"/>
      <p:bldP spid="118" grpId="0"/>
      <p:bldP spid="1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1">
            <a:extLst>
              <a:ext uri="{FF2B5EF4-FFF2-40B4-BE49-F238E27FC236}">
                <a16:creationId xmlns:a16="http://schemas.microsoft.com/office/drawing/2014/main" id="{17CE889D-12B5-6E0E-5571-B2B14A163E57}"/>
              </a:ext>
            </a:extLst>
          </p:cNvPr>
          <p:cNvSpPr txBox="1"/>
          <p:nvPr/>
        </p:nvSpPr>
        <p:spPr>
          <a:xfrm>
            <a:off x="359597" y="354728"/>
            <a:ext cx="11671442" cy="81745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000" dirty="0">
                <a:solidFill>
                  <a:srgbClr val="660099"/>
                </a:solidFill>
                <a:latin typeface="Officina Serif ITC TT" panose="00000400000000000000" pitchFamily="2" charset="0"/>
                <a:cs typeface="Segoe UI Light" panose="020B0502040204020203" pitchFamily="34" charset="0"/>
              </a:rPr>
              <a:t>Para enfrentar esses desafios, criamos </a:t>
            </a:r>
            <a:r>
              <a:rPr kumimoji="0" lang="pt-PT" sz="30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4 direcionadores para a </a:t>
            </a: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nova estratégia da Fundação</a:t>
            </a:r>
            <a:r>
              <a:rPr kumimoji="0" lang="pt-PT" sz="30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que são a base para o </a:t>
            </a: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Planejamento Estratégico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C0535-AFE2-C9DC-5597-A9B3F901B510}"/>
              </a:ext>
            </a:extLst>
          </p:cNvPr>
          <p:cNvGrpSpPr/>
          <p:nvPr/>
        </p:nvGrpSpPr>
        <p:grpSpPr>
          <a:xfrm>
            <a:off x="3936380" y="1377671"/>
            <a:ext cx="7690152" cy="518037"/>
            <a:chOff x="3936380" y="1377671"/>
            <a:chExt cx="7690152" cy="518037"/>
          </a:xfrm>
        </p:grpSpPr>
        <p:sp>
          <p:nvSpPr>
            <p:cNvPr id="40" name="Retângulo: Cantos Arredondados 6">
              <a:extLst>
                <a:ext uri="{FF2B5EF4-FFF2-40B4-BE49-F238E27FC236}">
                  <a16:creationId xmlns:a16="http://schemas.microsoft.com/office/drawing/2014/main" id="{6DFE4FDE-AEBC-D944-9BF5-6DE26146373A}"/>
                </a:ext>
              </a:extLst>
            </p:cNvPr>
            <p:cNvSpPr/>
            <p:nvPr/>
          </p:nvSpPr>
          <p:spPr>
            <a:xfrm>
              <a:off x="3936380" y="1377671"/>
              <a:ext cx="7690152" cy="518037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CaixaDeTexto 1">
              <a:extLst>
                <a:ext uri="{FF2B5EF4-FFF2-40B4-BE49-F238E27FC236}">
                  <a16:creationId xmlns:a16="http://schemas.microsoft.com/office/drawing/2014/main" id="{89F2E5D0-FC68-16CB-9B9B-D8E232FDDF24}"/>
                </a:ext>
              </a:extLst>
            </p:cNvPr>
            <p:cNvSpPr txBox="1"/>
            <p:nvPr/>
          </p:nvSpPr>
          <p:spPr>
            <a:xfrm>
              <a:off x="6630524" y="1483140"/>
              <a:ext cx="2301864" cy="37400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Direcionadores</a:t>
              </a:r>
            </a:p>
          </p:txBody>
        </p:sp>
      </p:grpSp>
      <p:sp>
        <p:nvSpPr>
          <p:cNvPr id="44" name="Retângulo 93">
            <a:extLst>
              <a:ext uri="{FF2B5EF4-FFF2-40B4-BE49-F238E27FC236}">
                <a16:creationId xmlns:a16="http://schemas.microsoft.com/office/drawing/2014/main" id="{10F5203A-6706-6D16-FC0D-58DA1AFFF658}"/>
              </a:ext>
            </a:extLst>
          </p:cNvPr>
          <p:cNvSpPr/>
          <p:nvPr/>
        </p:nvSpPr>
        <p:spPr>
          <a:xfrm>
            <a:off x="724830" y="2029723"/>
            <a:ext cx="10933968" cy="99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tângulo 93">
            <a:extLst>
              <a:ext uri="{FF2B5EF4-FFF2-40B4-BE49-F238E27FC236}">
                <a16:creationId xmlns:a16="http://schemas.microsoft.com/office/drawing/2014/main" id="{73BCCF6F-9DC4-8018-D627-4FB5FD310467}"/>
              </a:ext>
            </a:extLst>
          </p:cNvPr>
          <p:cNvSpPr/>
          <p:nvPr/>
        </p:nvSpPr>
        <p:spPr>
          <a:xfrm>
            <a:off x="724830" y="3159228"/>
            <a:ext cx="10933968" cy="99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tângulo 93">
            <a:extLst>
              <a:ext uri="{FF2B5EF4-FFF2-40B4-BE49-F238E27FC236}">
                <a16:creationId xmlns:a16="http://schemas.microsoft.com/office/drawing/2014/main" id="{B5AC2B7E-5B95-D53C-9FCA-E85F13C92568}"/>
              </a:ext>
            </a:extLst>
          </p:cNvPr>
          <p:cNvSpPr/>
          <p:nvPr/>
        </p:nvSpPr>
        <p:spPr>
          <a:xfrm>
            <a:off x="724830" y="4288733"/>
            <a:ext cx="10933968" cy="99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tângulo 93">
            <a:extLst>
              <a:ext uri="{FF2B5EF4-FFF2-40B4-BE49-F238E27FC236}">
                <a16:creationId xmlns:a16="http://schemas.microsoft.com/office/drawing/2014/main" id="{4E5A2BB1-161E-4B46-2564-957B6B372B78}"/>
              </a:ext>
            </a:extLst>
          </p:cNvPr>
          <p:cNvSpPr/>
          <p:nvPr/>
        </p:nvSpPr>
        <p:spPr>
          <a:xfrm>
            <a:off x="724830" y="5418239"/>
            <a:ext cx="10933968" cy="99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9" name="CaixaDeTexto 1">
            <a:extLst>
              <a:ext uri="{FF2B5EF4-FFF2-40B4-BE49-F238E27FC236}">
                <a16:creationId xmlns:a16="http://schemas.microsoft.com/office/drawing/2014/main" id="{6022F5F1-2A4D-A624-1049-B4D203098EB5}"/>
              </a:ext>
            </a:extLst>
          </p:cNvPr>
          <p:cNvSpPr txBox="1"/>
          <p:nvPr/>
        </p:nvSpPr>
        <p:spPr>
          <a:xfrm>
            <a:off x="4177641" y="2180878"/>
            <a:ext cx="7115835" cy="7383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Abraçar a causa da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Digitalização na Educação Pública de ‘ponta a ponta’ para o desenvolvimento das competências digitais,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começando do STEM no ensino fundamental e chegando às Tecnologias Digitais no Ensino Médio. </a:t>
            </a:r>
          </a:p>
        </p:txBody>
      </p:sp>
      <p:sp>
        <p:nvSpPr>
          <p:cNvPr id="100" name="CaixaDeTexto 1">
            <a:extLst>
              <a:ext uri="{FF2B5EF4-FFF2-40B4-BE49-F238E27FC236}">
                <a16:creationId xmlns:a16="http://schemas.microsoft.com/office/drawing/2014/main" id="{0D195DA0-1290-2B96-677A-C4BDF53B99B3}"/>
              </a:ext>
            </a:extLst>
          </p:cNvPr>
          <p:cNvSpPr txBox="1"/>
          <p:nvPr/>
        </p:nvSpPr>
        <p:spPr>
          <a:xfrm>
            <a:off x="4177641" y="3287806"/>
            <a:ext cx="7110053" cy="73833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Visão de outcome e abrangência nacional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que garantam a qualificação de professores, aprendizado dos jovens e implementação de projetos a serviço da causa da Digitalização da Educação. </a:t>
            </a:r>
          </a:p>
        </p:txBody>
      </p:sp>
      <p:sp>
        <p:nvSpPr>
          <p:cNvPr id="101" name="CaixaDeTexto 1">
            <a:extLst>
              <a:ext uri="{FF2B5EF4-FFF2-40B4-BE49-F238E27FC236}">
                <a16:creationId xmlns:a16="http://schemas.microsoft.com/office/drawing/2014/main" id="{9C3BA7EB-C954-4498-F37A-04F4FE99F176}"/>
              </a:ext>
            </a:extLst>
          </p:cNvPr>
          <p:cNvSpPr txBox="1"/>
          <p:nvPr/>
        </p:nvSpPr>
        <p:spPr>
          <a:xfrm>
            <a:off x="4177642" y="4417311"/>
            <a:ext cx="7069937" cy="73833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Programas, advocacy e suporte a ações estruturantes que impulsionem a Digitalização na Educação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 linha com a política pública,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usualmente em coalizão. </a:t>
            </a:r>
          </a:p>
        </p:txBody>
      </p:sp>
      <p:sp>
        <p:nvSpPr>
          <p:cNvPr id="102" name="CaixaDeTexto 1">
            <a:extLst>
              <a:ext uri="{FF2B5EF4-FFF2-40B4-BE49-F238E27FC236}">
                <a16:creationId xmlns:a16="http://schemas.microsoft.com/office/drawing/2014/main" id="{BE2BEEF2-5182-1CB2-D3C8-94FFEBFBC9E1}"/>
              </a:ext>
            </a:extLst>
          </p:cNvPr>
          <p:cNvSpPr txBox="1"/>
          <p:nvPr/>
        </p:nvSpPr>
        <p:spPr>
          <a:xfrm>
            <a:off x="4177642" y="5656206"/>
            <a:ext cx="7026833" cy="51955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Times que atuam de forma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multidisciplinar,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com mais expertise em políticas públicas e com mais foco em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AAD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tecnologias digitais na educação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16477E-A22E-57C6-7E42-9573F5712603}"/>
              </a:ext>
            </a:extLst>
          </p:cNvPr>
          <p:cNvGrpSpPr/>
          <p:nvPr/>
        </p:nvGrpSpPr>
        <p:grpSpPr>
          <a:xfrm>
            <a:off x="565469" y="2143602"/>
            <a:ext cx="3370911" cy="767733"/>
            <a:chOff x="565469" y="2143602"/>
            <a:chExt cx="3370911" cy="767733"/>
          </a:xfrm>
        </p:grpSpPr>
        <p:sp>
          <p:nvSpPr>
            <p:cNvPr id="88" name="Retângulo: Cantos Arredondados 5">
              <a:extLst>
                <a:ext uri="{FF2B5EF4-FFF2-40B4-BE49-F238E27FC236}">
                  <a16:creationId xmlns:a16="http://schemas.microsoft.com/office/drawing/2014/main" id="{8694BBA9-A0CA-693E-5EEF-72C46B4265EC}"/>
                </a:ext>
              </a:extLst>
            </p:cNvPr>
            <p:cNvSpPr/>
            <p:nvPr/>
          </p:nvSpPr>
          <p:spPr>
            <a:xfrm>
              <a:off x="565469" y="2143602"/>
              <a:ext cx="3370911" cy="767733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CaixaDeTexto 1">
              <a:extLst>
                <a:ext uri="{FF2B5EF4-FFF2-40B4-BE49-F238E27FC236}">
                  <a16:creationId xmlns:a16="http://schemas.microsoft.com/office/drawing/2014/main" id="{E2692EBE-C493-9C92-8E31-A6B875273BF9}"/>
                </a:ext>
              </a:extLst>
            </p:cNvPr>
            <p:cNvSpPr txBox="1"/>
            <p:nvPr/>
          </p:nvSpPr>
          <p:spPr>
            <a:xfrm>
              <a:off x="1455234" y="2244447"/>
              <a:ext cx="2481146" cy="56604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Foco em uma </a:t>
              </a:r>
              <a:b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</a:b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causa estruturante</a:t>
              </a:r>
            </a:p>
          </p:txBody>
        </p:sp>
        <p:grpSp>
          <p:nvGrpSpPr>
            <p:cNvPr id="103" name="Gráfico 742">
              <a:extLst>
                <a:ext uri="{FF2B5EF4-FFF2-40B4-BE49-F238E27FC236}">
                  <a16:creationId xmlns:a16="http://schemas.microsoft.com/office/drawing/2014/main" id="{C991BCBC-8950-966F-C7F4-F7493B55F2BF}"/>
                </a:ext>
              </a:extLst>
            </p:cNvPr>
            <p:cNvGrpSpPr/>
            <p:nvPr/>
          </p:nvGrpSpPr>
          <p:grpSpPr>
            <a:xfrm>
              <a:off x="752541" y="2237232"/>
              <a:ext cx="502280" cy="550667"/>
              <a:chOff x="3219459" y="2984637"/>
              <a:chExt cx="585970" cy="642419"/>
            </a:xfrm>
            <a:solidFill>
              <a:schemeClr val="bg1"/>
            </a:solidFill>
          </p:grpSpPr>
          <p:sp>
            <p:nvSpPr>
              <p:cNvPr id="104" name="Forma Livre: Forma 820">
                <a:extLst>
                  <a:ext uri="{FF2B5EF4-FFF2-40B4-BE49-F238E27FC236}">
                    <a16:creationId xmlns:a16="http://schemas.microsoft.com/office/drawing/2014/main" id="{73C82EB8-64CC-3712-9D56-71249DEA66BC}"/>
                  </a:ext>
                </a:extLst>
              </p:cNvPr>
              <p:cNvSpPr/>
              <p:nvPr/>
            </p:nvSpPr>
            <p:spPr>
              <a:xfrm>
                <a:off x="3433615" y="3142311"/>
                <a:ext cx="338115" cy="338115"/>
              </a:xfrm>
              <a:custGeom>
                <a:avLst/>
                <a:gdLst>
                  <a:gd name="connsiteX0" fmla="*/ 169058 w 338115"/>
                  <a:gd name="connsiteY0" fmla="*/ 338116 h 338115"/>
                  <a:gd name="connsiteX1" fmla="*/ 0 w 338115"/>
                  <a:gd name="connsiteY1" fmla="*/ 169058 h 338115"/>
                  <a:gd name="connsiteX2" fmla="*/ 169058 w 338115"/>
                  <a:gd name="connsiteY2" fmla="*/ 0 h 338115"/>
                  <a:gd name="connsiteX3" fmla="*/ 338115 w 338115"/>
                  <a:gd name="connsiteY3" fmla="*/ 169058 h 338115"/>
                  <a:gd name="connsiteX4" fmla="*/ 169058 w 338115"/>
                  <a:gd name="connsiteY4" fmla="*/ 338116 h 338115"/>
                  <a:gd name="connsiteX5" fmla="*/ 169058 w 338115"/>
                  <a:gd name="connsiteY5" fmla="*/ 22541 h 338115"/>
                  <a:gd name="connsiteX6" fmla="*/ 22541 w 338115"/>
                  <a:gd name="connsiteY6" fmla="*/ 169058 h 338115"/>
                  <a:gd name="connsiteX7" fmla="*/ 169058 w 338115"/>
                  <a:gd name="connsiteY7" fmla="*/ 315574 h 338115"/>
                  <a:gd name="connsiteX8" fmla="*/ 315574 w 338115"/>
                  <a:gd name="connsiteY8" fmla="*/ 169058 h 338115"/>
                  <a:gd name="connsiteX9" fmla="*/ 169058 w 338115"/>
                  <a:gd name="connsiteY9" fmla="*/ 22541 h 33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115" h="338115">
                    <a:moveTo>
                      <a:pt x="169058" y="338116"/>
                    </a:moveTo>
                    <a:cubicBezTo>
                      <a:pt x="75851" y="338116"/>
                      <a:pt x="0" y="262265"/>
                      <a:pt x="0" y="169058"/>
                    </a:cubicBezTo>
                    <a:cubicBezTo>
                      <a:pt x="0" y="75851"/>
                      <a:pt x="75851" y="0"/>
                      <a:pt x="169058" y="0"/>
                    </a:cubicBezTo>
                    <a:cubicBezTo>
                      <a:pt x="262265" y="0"/>
                      <a:pt x="338115" y="75851"/>
                      <a:pt x="338115" y="169058"/>
                    </a:cubicBezTo>
                    <a:cubicBezTo>
                      <a:pt x="338115" y="262265"/>
                      <a:pt x="262265" y="338116"/>
                      <a:pt x="169058" y="338116"/>
                    </a:cubicBezTo>
                    <a:close/>
                    <a:moveTo>
                      <a:pt x="169058" y="22541"/>
                    </a:moveTo>
                    <a:cubicBezTo>
                      <a:pt x="88248" y="22541"/>
                      <a:pt x="22541" y="88248"/>
                      <a:pt x="22541" y="169058"/>
                    </a:cubicBezTo>
                    <a:cubicBezTo>
                      <a:pt x="22541" y="249867"/>
                      <a:pt x="88248" y="315574"/>
                      <a:pt x="169058" y="315574"/>
                    </a:cubicBezTo>
                    <a:cubicBezTo>
                      <a:pt x="249867" y="315574"/>
                      <a:pt x="315574" y="249867"/>
                      <a:pt x="315574" y="169058"/>
                    </a:cubicBezTo>
                    <a:cubicBezTo>
                      <a:pt x="315574" y="88248"/>
                      <a:pt x="249867" y="22541"/>
                      <a:pt x="169058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orma Livre: Forma 821">
                <a:extLst>
                  <a:ext uri="{FF2B5EF4-FFF2-40B4-BE49-F238E27FC236}">
                    <a16:creationId xmlns:a16="http://schemas.microsoft.com/office/drawing/2014/main" id="{767CFD5A-4554-373B-37D4-F2B32C92D5BB}"/>
                  </a:ext>
                </a:extLst>
              </p:cNvPr>
              <p:cNvSpPr/>
              <p:nvPr/>
            </p:nvSpPr>
            <p:spPr>
              <a:xfrm>
                <a:off x="3579342" y="3186943"/>
                <a:ext cx="124764" cy="252346"/>
              </a:xfrm>
              <a:custGeom>
                <a:avLst/>
                <a:gdLst>
                  <a:gd name="connsiteX0" fmla="*/ 8115 w 124764"/>
                  <a:gd name="connsiteY0" fmla="*/ 252347 h 252346"/>
                  <a:gd name="connsiteX1" fmla="*/ 0 w 124764"/>
                  <a:gd name="connsiteY1" fmla="*/ 231271 h 252346"/>
                  <a:gd name="connsiteX2" fmla="*/ 102562 w 124764"/>
                  <a:gd name="connsiteY2" fmla="*/ 191824 h 252346"/>
                  <a:gd name="connsiteX3" fmla="*/ 29867 w 124764"/>
                  <a:gd name="connsiteY3" fmla="*/ 8227 h 252346"/>
                  <a:gd name="connsiteX4" fmla="*/ 50830 w 124764"/>
                  <a:gd name="connsiteY4" fmla="*/ 0 h 252346"/>
                  <a:gd name="connsiteX5" fmla="*/ 123074 w 124764"/>
                  <a:gd name="connsiteY5" fmla="*/ 183484 h 252346"/>
                  <a:gd name="connsiteX6" fmla="*/ 124765 w 124764"/>
                  <a:gd name="connsiteY6" fmla="*/ 192050 h 252346"/>
                  <a:gd name="connsiteX7" fmla="*/ 111015 w 124764"/>
                  <a:gd name="connsiteY7" fmla="*/ 212787 h 252346"/>
                  <a:gd name="connsiteX8" fmla="*/ 8115 w 124764"/>
                  <a:gd name="connsiteY8" fmla="*/ 252347 h 25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764" h="252346">
                    <a:moveTo>
                      <a:pt x="8115" y="252347"/>
                    </a:moveTo>
                    <a:lnTo>
                      <a:pt x="0" y="231271"/>
                    </a:lnTo>
                    <a:lnTo>
                      <a:pt x="102562" y="191824"/>
                    </a:lnTo>
                    <a:lnTo>
                      <a:pt x="29867" y="8227"/>
                    </a:lnTo>
                    <a:lnTo>
                      <a:pt x="50830" y="0"/>
                    </a:lnTo>
                    <a:lnTo>
                      <a:pt x="123074" y="183484"/>
                    </a:lnTo>
                    <a:cubicBezTo>
                      <a:pt x="124201" y="186076"/>
                      <a:pt x="124765" y="189006"/>
                      <a:pt x="124765" y="192050"/>
                    </a:cubicBezTo>
                    <a:cubicBezTo>
                      <a:pt x="124765" y="201066"/>
                      <a:pt x="119355" y="209293"/>
                      <a:pt x="111015" y="212787"/>
                    </a:cubicBezTo>
                    <a:lnTo>
                      <a:pt x="8115" y="252347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orma Livre: Forma 822">
                <a:extLst>
                  <a:ext uri="{FF2B5EF4-FFF2-40B4-BE49-F238E27FC236}">
                    <a16:creationId xmlns:a16="http://schemas.microsoft.com/office/drawing/2014/main" id="{7AF0455F-B424-7B53-F087-BEE6B3DF934F}"/>
                  </a:ext>
                </a:extLst>
              </p:cNvPr>
              <p:cNvSpPr/>
              <p:nvPr/>
            </p:nvSpPr>
            <p:spPr>
              <a:xfrm>
                <a:off x="3219475" y="2984637"/>
                <a:ext cx="395933" cy="327859"/>
              </a:xfrm>
              <a:custGeom>
                <a:avLst/>
                <a:gdLst>
                  <a:gd name="connsiteX0" fmla="*/ 74160 w 395933"/>
                  <a:gd name="connsiteY0" fmla="*/ 327634 h 327859"/>
                  <a:gd name="connsiteX1" fmla="*/ 1578 w 395933"/>
                  <a:gd name="connsiteY1" fmla="*/ 143361 h 327859"/>
                  <a:gd name="connsiteX2" fmla="*/ 0 w 395933"/>
                  <a:gd name="connsiteY2" fmla="*/ 135134 h 327859"/>
                  <a:gd name="connsiteX3" fmla="*/ 13750 w 395933"/>
                  <a:gd name="connsiteY3" fmla="*/ 114396 h 327859"/>
                  <a:gd name="connsiteX4" fmla="*/ 307122 w 395933"/>
                  <a:gd name="connsiteY4" fmla="*/ 1578 h 327859"/>
                  <a:gd name="connsiteX5" fmla="*/ 315574 w 395933"/>
                  <a:gd name="connsiteY5" fmla="*/ 0 h 327859"/>
                  <a:gd name="connsiteX6" fmla="*/ 336312 w 395933"/>
                  <a:gd name="connsiteY6" fmla="*/ 13750 h 327859"/>
                  <a:gd name="connsiteX7" fmla="*/ 395933 w 395933"/>
                  <a:gd name="connsiteY7" fmla="*/ 165000 h 327859"/>
                  <a:gd name="connsiteX8" fmla="*/ 374970 w 395933"/>
                  <a:gd name="connsiteY8" fmla="*/ 173228 h 327859"/>
                  <a:gd name="connsiteX9" fmla="*/ 315462 w 395933"/>
                  <a:gd name="connsiteY9" fmla="*/ 22316 h 327859"/>
                  <a:gd name="connsiteX10" fmla="*/ 22203 w 395933"/>
                  <a:gd name="connsiteY10" fmla="*/ 135472 h 327859"/>
                  <a:gd name="connsiteX11" fmla="*/ 95123 w 395933"/>
                  <a:gd name="connsiteY11" fmla="*/ 319632 h 327859"/>
                  <a:gd name="connsiteX12" fmla="*/ 74160 w 395933"/>
                  <a:gd name="connsiteY12" fmla="*/ 327859 h 32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5933" h="327859">
                    <a:moveTo>
                      <a:pt x="74160" y="327634"/>
                    </a:moveTo>
                    <a:lnTo>
                      <a:pt x="1578" y="143361"/>
                    </a:lnTo>
                    <a:cubicBezTo>
                      <a:pt x="564" y="140769"/>
                      <a:pt x="0" y="137951"/>
                      <a:pt x="0" y="135134"/>
                    </a:cubicBezTo>
                    <a:cubicBezTo>
                      <a:pt x="0" y="126117"/>
                      <a:pt x="5410" y="117890"/>
                      <a:pt x="13750" y="114396"/>
                    </a:cubicBezTo>
                    <a:lnTo>
                      <a:pt x="307122" y="1578"/>
                    </a:lnTo>
                    <a:cubicBezTo>
                      <a:pt x="309601" y="564"/>
                      <a:pt x="312531" y="0"/>
                      <a:pt x="315574" y="0"/>
                    </a:cubicBezTo>
                    <a:cubicBezTo>
                      <a:pt x="324591" y="0"/>
                      <a:pt x="332818" y="5410"/>
                      <a:pt x="336312" y="13750"/>
                    </a:cubicBezTo>
                    <a:lnTo>
                      <a:pt x="395933" y="165000"/>
                    </a:lnTo>
                    <a:lnTo>
                      <a:pt x="374970" y="173228"/>
                    </a:lnTo>
                    <a:lnTo>
                      <a:pt x="315462" y="22316"/>
                    </a:lnTo>
                    <a:lnTo>
                      <a:pt x="22203" y="135472"/>
                    </a:lnTo>
                    <a:lnTo>
                      <a:pt x="95123" y="319632"/>
                    </a:lnTo>
                    <a:lnTo>
                      <a:pt x="74160" y="327859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orma Livre: Forma 823">
                <a:extLst>
                  <a:ext uri="{FF2B5EF4-FFF2-40B4-BE49-F238E27FC236}">
                    <a16:creationId xmlns:a16="http://schemas.microsoft.com/office/drawing/2014/main" id="{E2728942-7827-21D4-3A1B-AC99EC16BE4C}"/>
                  </a:ext>
                </a:extLst>
              </p:cNvPr>
              <p:cNvSpPr/>
              <p:nvPr/>
            </p:nvSpPr>
            <p:spPr>
              <a:xfrm>
                <a:off x="3331842" y="3401082"/>
                <a:ext cx="199939" cy="113155"/>
              </a:xfrm>
              <a:custGeom>
                <a:avLst/>
                <a:gdLst>
                  <a:gd name="connsiteX0" fmla="*/ 56691 w 199939"/>
                  <a:gd name="connsiteY0" fmla="*/ 113156 h 113155"/>
                  <a:gd name="connsiteX1" fmla="*/ 35728 w 199939"/>
                  <a:gd name="connsiteY1" fmla="*/ 98842 h 113155"/>
                  <a:gd name="connsiteX2" fmla="*/ 0 w 199939"/>
                  <a:gd name="connsiteY2" fmla="*/ 8227 h 113155"/>
                  <a:gd name="connsiteX3" fmla="*/ 20963 w 199939"/>
                  <a:gd name="connsiteY3" fmla="*/ 0 h 113155"/>
                  <a:gd name="connsiteX4" fmla="*/ 56691 w 199939"/>
                  <a:gd name="connsiteY4" fmla="*/ 90615 h 113155"/>
                  <a:gd name="connsiteX5" fmla="*/ 191824 w 199939"/>
                  <a:gd name="connsiteY5" fmla="*/ 38658 h 113155"/>
                  <a:gd name="connsiteX6" fmla="*/ 199939 w 199939"/>
                  <a:gd name="connsiteY6" fmla="*/ 59734 h 113155"/>
                  <a:gd name="connsiteX7" fmla="*/ 64805 w 199939"/>
                  <a:gd name="connsiteY7" fmla="*/ 111691 h 113155"/>
                  <a:gd name="connsiteX8" fmla="*/ 56691 w 199939"/>
                  <a:gd name="connsiteY8" fmla="*/ 113156 h 113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939" h="113155">
                    <a:moveTo>
                      <a:pt x="56691" y="113156"/>
                    </a:moveTo>
                    <a:cubicBezTo>
                      <a:pt x="47336" y="113156"/>
                      <a:pt x="39109" y="107521"/>
                      <a:pt x="35728" y="98842"/>
                    </a:cubicBezTo>
                    <a:lnTo>
                      <a:pt x="0" y="8227"/>
                    </a:lnTo>
                    <a:lnTo>
                      <a:pt x="20963" y="0"/>
                    </a:lnTo>
                    <a:lnTo>
                      <a:pt x="56691" y="90615"/>
                    </a:lnTo>
                    <a:lnTo>
                      <a:pt x="191824" y="38658"/>
                    </a:lnTo>
                    <a:lnTo>
                      <a:pt x="199939" y="59734"/>
                    </a:lnTo>
                    <a:lnTo>
                      <a:pt x="64805" y="111691"/>
                    </a:lnTo>
                    <a:cubicBezTo>
                      <a:pt x="62213" y="112705"/>
                      <a:pt x="59508" y="113156"/>
                      <a:pt x="56691" y="113156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orma Livre: Forma 824">
                <a:extLst>
                  <a:ext uri="{FF2B5EF4-FFF2-40B4-BE49-F238E27FC236}">
                    <a16:creationId xmlns:a16="http://schemas.microsoft.com/office/drawing/2014/main" id="{CC0BFC0B-4DC1-730C-D69E-C1D97A5A4FA2}"/>
                  </a:ext>
                </a:extLst>
              </p:cNvPr>
              <p:cNvSpPr/>
              <p:nvPr/>
            </p:nvSpPr>
            <p:spPr>
              <a:xfrm rot="-1287000">
                <a:off x="3292377" y="3089288"/>
                <a:ext cx="22541" cy="151475"/>
              </a:xfrm>
              <a:custGeom>
                <a:avLst/>
                <a:gdLst>
                  <a:gd name="connsiteX0" fmla="*/ 0 w 22541"/>
                  <a:gd name="connsiteY0" fmla="*/ 0 h 151475"/>
                  <a:gd name="connsiteX1" fmla="*/ 22541 w 22541"/>
                  <a:gd name="connsiteY1" fmla="*/ 0 h 151475"/>
                  <a:gd name="connsiteX2" fmla="*/ 22541 w 22541"/>
                  <a:gd name="connsiteY2" fmla="*/ 151476 h 151475"/>
                  <a:gd name="connsiteX3" fmla="*/ 0 w 22541"/>
                  <a:gd name="connsiteY3" fmla="*/ 151476 h 15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151475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151476"/>
                    </a:lnTo>
                    <a:lnTo>
                      <a:pt x="0" y="15147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orma Livre: Forma 825">
                <a:extLst>
                  <a:ext uri="{FF2B5EF4-FFF2-40B4-BE49-F238E27FC236}">
                    <a16:creationId xmlns:a16="http://schemas.microsoft.com/office/drawing/2014/main" id="{92B18D90-9BD7-CF10-23BA-78699E51D650}"/>
                  </a:ext>
                </a:extLst>
              </p:cNvPr>
              <p:cNvSpPr/>
              <p:nvPr/>
            </p:nvSpPr>
            <p:spPr>
              <a:xfrm>
                <a:off x="3359455" y="3329064"/>
                <a:ext cx="134119" cy="128821"/>
              </a:xfrm>
              <a:custGeom>
                <a:avLst/>
                <a:gdLst>
                  <a:gd name="connsiteX0" fmla="*/ 62889 w 134119"/>
                  <a:gd name="connsiteY0" fmla="*/ 128822 h 128821"/>
                  <a:gd name="connsiteX1" fmla="*/ 41926 w 134119"/>
                  <a:gd name="connsiteY1" fmla="*/ 114508 h 128821"/>
                  <a:gd name="connsiteX2" fmla="*/ 0 w 134119"/>
                  <a:gd name="connsiteY2" fmla="*/ 8227 h 128821"/>
                  <a:gd name="connsiteX3" fmla="*/ 20963 w 134119"/>
                  <a:gd name="connsiteY3" fmla="*/ 0 h 128821"/>
                  <a:gd name="connsiteX4" fmla="*/ 62889 w 134119"/>
                  <a:gd name="connsiteY4" fmla="*/ 106281 h 128821"/>
                  <a:gd name="connsiteX5" fmla="*/ 126004 w 134119"/>
                  <a:gd name="connsiteY5" fmla="*/ 81711 h 128821"/>
                  <a:gd name="connsiteX6" fmla="*/ 134119 w 134119"/>
                  <a:gd name="connsiteY6" fmla="*/ 102674 h 128821"/>
                  <a:gd name="connsiteX7" fmla="*/ 71004 w 134119"/>
                  <a:gd name="connsiteY7" fmla="*/ 127244 h 128821"/>
                  <a:gd name="connsiteX8" fmla="*/ 62889 w 134119"/>
                  <a:gd name="connsiteY8" fmla="*/ 128709 h 128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119" h="128821">
                    <a:moveTo>
                      <a:pt x="62889" y="128822"/>
                    </a:moveTo>
                    <a:cubicBezTo>
                      <a:pt x="53535" y="128822"/>
                      <a:pt x="45308" y="123187"/>
                      <a:pt x="41926" y="114508"/>
                    </a:cubicBezTo>
                    <a:lnTo>
                      <a:pt x="0" y="8227"/>
                    </a:lnTo>
                    <a:lnTo>
                      <a:pt x="20963" y="0"/>
                    </a:lnTo>
                    <a:lnTo>
                      <a:pt x="62889" y="106281"/>
                    </a:lnTo>
                    <a:lnTo>
                      <a:pt x="126004" y="81711"/>
                    </a:lnTo>
                    <a:lnTo>
                      <a:pt x="134119" y="102674"/>
                    </a:lnTo>
                    <a:lnTo>
                      <a:pt x="71004" y="127244"/>
                    </a:lnTo>
                    <a:cubicBezTo>
                      <a:pt x="68412" y="128258"/>
                      <a:pt x="65707" y="128709"/>
                      <a:pt x="62889" y="128709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orma Livre: Forma 826">
                <a:extLst>
                  <a:ext uri="{FF2B5EF4-FFF2-40B4-BE49-F238E27FC236}">
                    <a16:creationId xmlns:a16="http://schemas.microsoft.com/office/drawing/2014/main" id="{A3CC3D18-B2F0-E91D-905D-BB3B0ACDACCD}"/>
                  </a:ext>
                </a:extLst>
              </p:cNvPr>
              <p:cNvSpPr/>
              <p:nvPr/>
            </p:nvSpPr>
            <p:spPr>
              <a:xfrm>
                <a:off x="3524117" y="3264709"/>
                <a:ext cx="123637" cy="152151"/>
              </a:xfrm>
              <a:custGeom>
                <a:avLst/>
                <a:gdLst>
                  <a:gd name="connsiteX0" fmla="*/ 8115 w 123637"/>
                  <a:gd name="connsiteY0" fmla="*/ 152039 h 152151"/>
                  <a:gd name="connsiteX1" fmla="*/ 0 w 123637"/>
                  <a:gd name="connsiteY1" fmla="*/ 131076 h 152151"/>
                  <a:gd name="connsiteX2" fmla="*/ 101435 w 123637"/>
                  <a:gd name="connsiteY2" fmla="*/ 91629 h 152151"/>
                  <a:gd name="connsiteX3" fmla="*/ 66271 w 123637"/>
                  <a:gd name="connsiteY3" fmla="*/ 8678 h 152151"/>
                  <a:gd name="connsiteX4" fmla="*/ 87008 w 123637"/>
                  <a:gd name="connsiteY4" fmla="*/ 0 h 152151"/>
                  <a:gd name="connsiteX5" fmla="*/ 121834 w 123637"/>
                  <a:gd name="connsiteY5" fmla="*/ 83064 h 152151"/>
                  <a:gd name="connsiteX6" fmla="*/ 123638 w 123637"/>
                  <a:gd name="connsiteY6" fmla="*/ 91855 h 152151"/>
                  <a:gd name="connsiteX7" fmla="*/ 109888 w 123637"/>
                  <a:gd name="connsiteY7" fmla="*/ 112593 h 152151"/>
                  <a:gd name="connsiteX8" fmla="*/ 8115 w 123637"/>
                  <a:gd name="connsiteY8" fmla="*/ 152152 h 15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637" h="152151">
                    <a:moveTo>
                      <a:pt x="8115" y="152039"/>
                    </a:moveTo>
                    <a:lnTo>
                      <a:pt x="0" y="131076"/>
                    </a:lnTo>
                    <a:lnTo>
                      <a:pt x="101435" y="91629"/>
                    </a:lnTo>
                    <a:lnTo>
                      <a:pt x="66271" y="8678"/>
                    </a:lnTo>
                    <a:lnTo>
                      <a:pt x="87008" y="0"/>
                    </a:lnTo>
                    <a:lnTo>
                      <a:pt x="121834" y="83064"/>
                    </a:lnTo>
                    <a:cubicBezTo>
                      <a:pt x="122961" y="85881"/>
                      <a:pt x="123638" y="88812"/>
                      <a:pt x="123638" y="91855"/>
                    </a:cubicBezTo>
                    <a:cubicBezTo>
                      <a:pt x="123638" y="100871"/>
                      <a:pt x="118228" y="109099"/>
                      <a:pt x="109888" y="112593"/>
                    </a:cubicBezTo>
                    <a:lnTo>
                      <a:pt x="8115" y="152152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orma Livre: Forma 827">
                <a:extLst>
                  <a:ext uri="{FF2B5EF4-FFF2-40B4-BE49-F238E27FC236}">
                    <a16:creationId xmlns:a16="http://schemas.microsoft.com/office/drawing/2014/main" id="{BCCF6902-10A8-A0AD-A116-444E70411759}"/>
                  </a:ext>
                </a:extLst>
              </p:cNvPr>
              <p:cNvSpPr/>
              <p:nvPr/>
            </p:nvSpPr>
            <p:spPr>
              <a:xfrm rot="-1365601">
                <a:off x="3512752" y="3005007"/>
                <a:ext cx="22541" cy="162069"/>
              </a:xfrm>
              <a:custGeom>
                <a:avLst/>
                <a:gdLst>
                  <a:gd name="connsiteX0" fmla="*/ 0 w 22541"/>
                  <a:gd name="connsiteY0" fmla="*/ 0 h 162069"/>
                  <a:gd name="connsiteX1" fmla="*/ 22541 w 22541"/>
                  <a:gd name="connsiteY1" fmla="*/ 0 h 162069"/>
                  <a:gd name="connsiteX2" fmla="*/ 22541 w 22541"/>
                  <a:gd name="connsiteY2" fmla="*/ 162070 h 162069"/>
                  <a:gd name="connsiteX3" fmla="*/ 0 w 22541"/>
                  <a:gd name="connsiteY3" fmla="*/ 162070 h 16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162069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162070"/>
                    </a:lnTo>
                    <a:lnTo>
                      <a:pt x="0" y="16207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orma Livre: Forma 828">
                <a:extLst>
                  <a:ext uri="{FF2B5EF4-FFF2-40B4-BE49-F238E27FC236}">
                    <a16:creationId xmlns:a16="http://schemas.microsoft.com/office/drawing/2014/main" id="{1AF0C525-8AA7-E590-481D-4F7181ADDC04}"/>
                  </a:ext>
                </a:extLst>
              </p:cNvPr>
              <p:cNvSpPr/>
              <p:nvPr/>
            </p:nvSpPr>
            <p:spPr>
              <a:xfrm rot="-1398601">
                <a:off x="3299238" y="3044161"/>
                <a:ext cx="22541" cy="36065"/>
              </a:xfrm>
              <a:custGeom>
                <a:avLst/>
                <a:gdLst>
                  <a:gd name="connsiteX0" fmla="*/ 0 w 22541"/>
                  <a:gd name="connsiteY0" fmla="*/ 0 h 36065"/>
                  <a:gd name="connsiteX1" fmla="*/ 22541 w 22541"/>
                  <a:gd name="connsiteY1" fmla="*/ 0 h 36065"/>
                  <a:gd name="connsiteX2" fmla="*/ 22541 w 22541"/>
                  <a:gd name="connsiteY2" fmla="*/ 36066 h 36065"/>
                  <a:gd name="connsiteX3" fmla="*/ 0 w 22541"/>
                  <a:gd name="connsiteY3" fmla="*/ 36066 h 3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36065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36066"/>
                    </a:lnTo>
                    <a:lnTo>
                      <a:pt x="0" y="3606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orma Livre: Forma 829">
                <a:extLst>
                  <a:ext uri="{FF2B5EF4-FFF2-40B4-BE49-F238E27FC236}">
                    <a16:creationId xmlns:a16="http://schemas.microsoft.com/office/drawing/2014/main" id="{CEE14720-D01C-C551-AD6D-EE81DC0FBD60}"/>
                  </a:ext>
                </a:extLst>
              </p:cNvPr>
              <p:cNvSpPr/>
              <p:nvPr/>
            </p:nvSpPr>
            <p:spPr>
              <a:xfrm rot="-1399200">
                <a:off x="3359894" y="3019881"/>
                <a:ext cx="22541" cy="36741"/>
              </a:xfrm>
              <a:custGeom>
                <a:avLst/>
                <a:gdLst>
                  <a:gd name="connsiteX0" fmla="*/ 0 w 22541"/>
                  <a:gd name="connsiteY0" fmla="*/ 0 h 36741"/>
                  <a:gd name="connsiteX1" fmla="*/ 22541 w 22541"/>
                  <a:gd name="connsiteY1" fmla="*/ 0 h 36741"/>
                  <a:gd name="connsiteX2" fmla="*/ 22541 w 22541"/>
                  <a:gd name="connsiteY2" fmla="*/ 36742 h 36741"/>
                  <a:gd name="connsiteX3" fmla="*/ 0 w 22541"/>
                  <a:gd name="connsiteY3" fmla="*/ 36742 h 3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367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36742"/>
                    </a:lnTo>
                    <a:lnTo>
                      <a:pt x="0" y="36742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orma Livre: Forma 830">
                <a:extLst>
                  <a:ext uri="{FF2B5EF4-FFF2-40B4-BE49-F238E27FC236}">
                    <a16:creationId xmlns:a16="http://schemas.microsoft.com/office/drawing/2014/main" id="{C1FBCACD-74C9-FCA5-0F4A-EC8CEAB13EB4}"/>
                  </a:ext>
                </a:extLst>
              </p:cNvPr>
              <p:cNvSpPr/>
              <p:nvPr/>
            </p:nvSpPr>
            <p:spPr>
              <a:xfrm rot="-1402802">
                <a:off x="3415508" y="2998381"/>
                <a:ext cx="22541" cy="36967"/>
              </a:xfrm>
              <a:custGeom>
                <a:avLst/>
                <a:gdLst>
                  <a:gd name="connsiteX0" fmla="*/ 0 w 22541"/>
                  <a:gd name="connsiteY0" fmla="*/ 0 h 36967"/>
                  <a:gd name="connsiteX1" fmla="*/ 22541 w 22541"/>
                  <a:gd name="connsiteY1" fmla="*/ 0 h 36967"/>
                  <a:gd name="connsiteX2" fmla="*/ 22541 w 22541"/>
                  <a:gd name="connsiteY2" fmla="*/ 36967 h 36967"/>
                  <a:gd name="connsiteX3" fmla="*/ 0 w 22541"/>
                  <a:gd name="connsiteY3" fmla="*/ 36967 h 3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36967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36967"/>
                    </a:lnTo>
                    <a:lnTo>
                      <a:pt x="0" y="36967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orma Livre: Forma 1023">
                <a:extLst>
                  <a:ext uri="{FF2B5EF4-FFF2-40B4-BE49-F238E27FC236}">
                    <a16:creationId xmlns:a16="http://schemas.microsoft.com/office/drawing/2014/main" id="{C35B52BD-1B7D-395B-DF81-8895BF9436ED}"/>
                  </a:ext>
                </a:extLst>
              </p:cNvPr>
              <p:cNvSpPr/>
              <p:nvPr/>
            </p:nvSpPr>
            <p:spPr>
              <a:xfrm>
                <a:off x="3631412" y="3412804"/>
                <a:ext cx="174016" cy="214252"/>
              </a:xfrm>
              <a:custGeom>
                <a:avLst/>
                <a:gdLst>
                  <a:gd name="connsiteX0" fmla="*/ 117777 w 174016"/>
                  <a:gd name="connsiteY0" fmla="*/ 214140 h 214252"/>
                  <a:gd name="connsiteX1" fmla="*/ 67961 w 174016"/>
                  <a:gd name="connsiteY1" fmla="*/ 184273 h 214252"/>
                  <a:gd name="connsiteX2" fmla="*/ 0 w 174016"/>
                  <a:gd name="connsiteY2" fmla="*/ 56916 h 214252"/>
                  <a:gd name="connsiteX3" fmla="*/ 19949 w 174016"/>
                  <a:gd name="connsiteY3" fmla="*/ 46322 h 214252"/>
                  <a:gd name="connsiteX4" fmla="*/ 87910 w 174016"/>
                  <a:gd name="connsiteY4" fmla="*/ 173679 h 214252"/>
                  <a:gd name="connsiteX5" fmla="*/ 117777 w 174016"/>
                  <a:gd name="connsiteY5" fmla="*/ 191599 h 214252"/>
                  <a:gd name="connsiteX6" fmla="*/ 151588 w 174016"/>
                  <a:gd name="connsiteY6" fmla="*/ 157787 h 214252"/>
                  <a:gd name="connsiteX7" fmla="*/ 147531 w 174016"/>
                  <a:gd name="connsiteY7" fmla="*/ 141670 h 214252"/>
                  <a:gd name="connsiteX8" fmla="*/ 77541 w 174016"/>
                  <a:gd name="connsiteY8" fmla="*/ 10594 h 214252"/>
                  <a:gd name="connsiteX9" fmla="*/ 97377 w 174016"/>
                  <a:gd name="connsiteY9" fmla="*/ 0 h 214252"/>
                  <a:gd name="connsiteX10" fmla="*/ 167254 w 174016"/>
                  <a:gd name="connsiteY10" fmla="*/ 131076 h 214252"/>
                  <a:gd name="connsiteX11" fmla="*/ 174017 w 174016"/>
                  <a:gd name="connsiteY11" fmla="*/ 157900 h 214252"/>
                  <a:gd name="connsiteX12" fmla="*/ 117664 w 174016"/>
                  <a:gd name="connsiteY12" fmla="*/ 214252 h 2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4016" h="214252">
                    <a:moveTo>
                      <a:pt x="117777" y="214140"/>
                    </a:moveTo>
                    <a:cubicBezTo>
                      <a:pt x="96926" y="214140"/>
                      <a:pt x="77879" y="202644"/>
                      <a:pt x="67961" y="184273"/>
                    </a:cubicBezTo>
                    <a:lnTo>
                      <a:pt x="0" y="56916"/>
                    </a:lnTo>
                    <a:lnTo>
                      <a:pt x="19949" y="46322"/>
                    </a:lnTo>
                    <a:lnTo>
                      <a:pt x="87910" y="173679"/>
                    </a:lnTo>
                    <a:cubicBezTo>
                      <a:pt x="93771" y="184724"/>
                      <a:pt x="105267" y="191599"/>
                      <a:pt x="117777" y="191599"/>
                    </a:cubicBezTo>
                    <a:cubicBezTo>
                      <a:pt x="136373" y="191599"/>
                      <a:pt x="151588" y="176384"/>
                      <a:pt x="151588" y="157787"/>
                    </a:cubicBezTo>
                    <a:cubicBezTo>
                      <a:pt x="151588" y="152152"/>
                      <a:pt x="150236" y="146629"/>
                      <a:pt x="147531" y="141670"/>
                    </a:cubicBezTo>
                    <a:lnTo>
                      <a:pt x="77541" y="10594"/>
                    </a:lnTo>
                    <a:lnTo>
                      <a:pt x="97377" y="0"/>
                    </a:lnTo>
                    <a:lnTo>
                      <a:pt x="167254" y="131076"/>
                    </a:lnTo>
                    <a:cubicBezTo>
                      <a:pt x="171650" y="139191"/>
                      <a:pt x="174017" y="148545"/>
                      <a:pt x="174017" y="157900"/>
                    </a:cubicBezTo>
                    <a:cubicBezTo>
                      <a:pt x="174017" y="189007"/>
                      <a:pt x="148771" y="214252"/>
                      <a:pt x="117664" y="214252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orma Livre: Forma 1024">
                <a:extLst>
                  <a:ext uri="{FF2B5EF4-FFF2-40B4-BE49-F238E27FC236}">
                    <a16:creationId xmlns:a16="http://schemas.microsoft.com/office/drawing/2014/main" id="{00A329D4-6AC2-E036-6A1A-87E454A1747F}"/>
                  </a:ext>
                </a:extLst>
              </p:cNvPr>
              <p:cNvSpPr/>
              <p:nvPr/>
            </p:nvSpPr>
            <p:spPr>
              <a:xfrm>
                <a:off x="3771279" y="3208920"/>
                <a:ext cx="28739" cy="27950"/>
              </a:xfrm>
              <a:custGeom>
                <a:avLst/>
                <a:gdLst>
                  <a:gd name="connsiteX0" fmla="*/ 8002 w 28739"/>
                  <a:gd name="connsiteY0" fmla="*/ 27951 h 27950"/>
                  <a:gd name="connsiteX1" fmla="*/ 6988 w 28739"/>
                  <a:gd name="connsiteY1" fmla="*/ 25471 h 27950"/>
                  <a:gd name="connsiteX2" fmla="*/ 0 w 28739"/>
                  <a:gd name="connsiteY2" fmla="*/ 11834 h 27950"/>
                  <a:gd name="connsiteX3" fmla="*/ 19160 w 28739"/>
                  <a:gd name="connsiteY3" fmla="*/ 0 h 27950"/>
                  <a:gd name="connsiteX4" fmla="*/ 27838 w 28739"/>
                  <a:gd name="connsiteY4" fmla="*/ 17018 h 27950"/>
                  <a:gd name="connsiteX5" fmla="*/ 28740 w 28739"/>
                  <a:gd name="connsiteY5" fmla="*/ 19160 h 27950"/>
                  <a:gd name="connsiteX6" fmla="*/ 8002 w 28739"/>
                  <a:gd name="connsiteY6" fmla="*/ 27951 h 2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739" h="27950">
                    <a:moveTo>
                      <a:pt x="8002" y="27951"/>
                    </a:moveTo>
                    <a:lnTo>
                      <a:pt x="6988" y="25471"/>
                    </a:lnTo>
                    <a:cubicBezTo>
                      <a:pt x="5410" y="21639"/>
                      <a:pt x="4057" y="18371"/>
                      <a:pt x="0" y="11834"/>
                    </a:cubicBezTo>
                    <a:lnTo>
                      <a:pt x="19160" y="0"/>
                    </a:lnTo>
                    <a:cubicBezTo>
                      <a:pt x="24232" y="8227"/>
                      <a:pt x="26148" y="12848"/>
                      <a:pt x="27838" y="17018"/>
                    </a:cubicBezTo>
                    <a:lnTo>
                      <a:pt x="28740" y="19160"/>
                    </a:lnTo>
                    <a:lnTo>
                      <a:pt x="8002" y="2795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orma Livre: Forma 1025">
                <a:extLst>
                  <a:ext uri="{FF2B5EF4-FFF2-40B4-BE49-F238E27FC236}">
                    <a16:creationId xmlns:a16="http://schemas.microsoft.com/office/drawing/2014/main" id="{B02F3535-8CB8-2D33-B4AC-4D920AD9CF49}"/>
                  </a:ext>
                </a:extLst>
              </p:cNvPr>
              <p:cNvSpPr/>
              <p:nvPr/>
            </p:nvSpPr>
            <p:spPr>
              <a:xfrm>
                <a:off x="3737919" y="3159330"/>
                <a:ext cx="27612" cy="28176"/>
              </a:xfrm>
              <a:custGeom>
                <a:avLst/>
                <a:gdLst>
                  <a:gd name="connsiteX0" fmla="*/ 10820 w 27612"/>
                  <a:gd name="connsiteY0" fmla="*/ 28176 h 28176"/>
                  <a:gd name="connsiteX1" fmla="*/ 8453 w 27612"/>
                  <a:gd name="connsiteY1" fmla="*/ 25471 h 28176"/>
                  <a:gd name="connsiteX2" fmla="*/ 0 w 27612"/>
                  <a:gd name="connsiteY2" fmla="*/ 16230 h 28176"/>
                  <a:gd name="connsiteX3" fmla="*/ 15553 w 27612"/>
                  <a:gd name="connsiteY3" fmla="*/ 0 h 28176"/>
                  <a:gd name="connsiteX4" fmla="*/ 25359 w 27612"/>
                  <a:gd name="connsiteY4" fmla="*/ 10594 h 28176"/>
                  <a:gd name="connsiteX5" fmla="*/ 27613 w 27612"/>
                  <a:gd name="connsiteY5" fmla="*/ 13186 h 28176"/>
                  <a:gd name="connsiteX6" fmla="*/ 10820 w 27612"/>
                  <a:gd name="connsiteY6" fmla="*/ 28176 h 28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12" h="28176">
                    <a:moveTo>
                      <a:pt x="10820" y="28176"/>
                    </a:moveTo>
                    <a:lnTo>
                      <a:pt x="8453" y="25471"/>
                    </a:lnTo>
                    <a:cubicBezTo>
                      <a:pt x="5748" y="22316"/>
                      <a:pt x="2705" y="18935"/>
                      <a:pt x="0" y="16230"/>
                    </a:cubicBezTo>
                    <a:lnTo>
                      <a:pt x="15553" y="0"/>
                    </a:lnTo>
                    <a:cubicBezTo>
                      <a:pt x="18709" y="3043"/>
                      <a:pt x="22203" y="6988"/>
                      <a:pt x="25359" y="10594"/>
                    </a:cubicBezTo>
                    <a:lnTo>
                      <a:pt x="27613" y="13186"/>
                    </a:lnTo>
                    <a:lnTo>
                      <a:pt x="10820" y="2817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orma Livre: Forma 1026">
                <a:extLst>
                  <a:ext uri="{FF2B5EF4-FFF2-40B4-BE49-F238E27FC236}">
                    <a16:creationId xmlns:a16="http://schemas.microsoft.com/office/drawing/2014/main" id="{8C114F01-5338-507F-F555-F5940E10EE3C}"/>
                  </a:ext>
                </a:extLst>
              </p:cNvPr>
              <p:cNvSpPr/>
              <p:nvPr/>
            </p:nvSpPr>
            <p:spPr>
              <a:xfrm>
                <a:off x="3623974" y="3098582"/>
                <a:ext cx="106957" cy="59395"/>
              </a:xfrm>
              <a:custGeom>
                <a:avLst/>
                <a:gdLst>
                  <a:gd name="connsiteX0" fmla="*/ 93433 w 106957"/>
                  <a:gd name="connsiteY0" fmla="*/ 59396 h 59395"/>
                  <a:gd name="connsiteX1" fmla="*/ 0 w 106957"/>
                  <a:gd name="connsiteY1" fmla="*/ 22428 h 59395"/>
                  <a:gd name="connsiteX2" fmla="*/ 2480 w 106957"/>
                  <a:gd name="connsiteY2" fmla="*/ 0 h 59395"/>
                  <a:gd name="connsiteX3" fmla="*/ 106957 w 106957"/>
                  <a:gd name="connsiteY3" fmla="*/ 41363 h 59395"/>
                  <a:gd name="connsiteX4" fmla="*/ 93433 w 106957"/>
                  <a:gd name="connsiteY4" fmla="*/ 59396 h 5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57" h="59395">
                    <a:moveTo>
                      <a:pt x="93433" y="59396"/>
                    </a:moveTo>
                    <a:cubicBezTo>
                      <a:pt x="66158" y="38996"/>
                      <a:pt x="33812" y="26148"/>
                      <a:pt x="0" y="22428"/>
                    </a:cubicBezTo>
                    <a:lnTo>
                      <a:pt x="2480" y="0"/>
                    </a:lnTo>
                    <a:cubicBezTo>
                      <a:pt x="40348" y="4170"/>
                      <a:pt x="76414" y="18484"/>
                      <a:pt x="106957" y="41363"/>
                    </a:cubicBezTo>
                    <a:lnTo>
                      <a:pt x="93433" y="59396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orma Livre: Forma 1027">
                <a:extLst>
                  <a:ext uri="{FF2B5EF4-FFF2-40B4-BE49-F238E27FC236}">
                    <a16:creationId xmlns:a16="http://schemas.microsoft.com/office/drawing/2014/main" id="{E3996448-BE46-7657-A43B-F7EB07D7C7B4}"/>
                  </a:ext>
                </a:extLst>
              </p:cNvPr>
              <p:cNvSpPr/>
              <p:nvPr/>
            </p:nvSpPr>
            <p:spPr>
              <a:xfrm>
                <a:off x="3523779" y="3243746"/>
                <a:ext cx="45082" cy="45082"/>
              </a:xfrm>
              <a:custGeom>
                <a:avLst/>
                <a:gdLst>
                  <a:gd name="connsiteX0" fmla="*/ 45082 w 45082"/>
                  <a:gd name="connsiteY0" fmla="*/ 22541 h 45082"/>
                  <a:gd name="connsiteX1" fmla="*/ 22541 w 45082"/>
                  <a:gd name="connsiteY1" fmla="*/ 45082 h 45082"/>
                  <a:gd name="connsiteX2" fmla="*/ 0 w 45082"/>
                  <a:gd name="connsiteY2" fmla="*/ 22541 h 45082"/>
                  <a:gd name="connsiteX3" fmla="*/ 22541 w 45082"/>
                  <a:gd name="connsiteY3" fmla="*/ 0 h 45082"/>
                  <a:gd name="connsiteX4" fmla="*/ 45082 w 45082"/>
                  <a:gd name="connsiteY4" fmla="*/ 22541 h 4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2" h="45082">
                    <a:moveTo>
                      <a:pt x="45082" y="22541"/>
                    </a:moveTo>
                    <a:cubicBezTo>
                      <a:pt x="45082" y="34990"/>
                      <a:pt x="34990" y="45082"/>
                      <a:pt x="22541" y="45082"/>
                    </a:cubicBezTo>
                    <a:cubicBezTo>
                      <a:pt x="10092" y="45082"/>
                      <a:pt x="0" y="34990"/>
                      <a:pt x="0" y="22541"/>
                    </a:cubicBezTo>
                    <a:cubicBezTo>
                      <a:pt x="0" y="10092"/>
                      <a:pt x="10092" y="0"/>
                      <a:pt x="22541" y="0"/>
                    </a:cubicBezTo>
                    <a:cubicBezTo>
                      <a:pt x="34990" y="0"/>
                      <a:pt x="45082" y="10092"/>
                      <a:pt x="45082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orma Livre: Forma 1028">
                <a:extLst>
                  <a:ext uri="{FF2B5EF4-FFF2-40B4-BE49-F238E27FC236}">
                    <a16:creationId xmlns:a16="http://schemas.microsoft.com/office/drawing/2014/main" id="{7E860A50-AF3C-CBEF-4464-F94B44F0AD3C}"/>
                  </a:ext>
                </a:extLst>
              </p:cNvPr>
              <p:cNvSpPr/>
              <p:nvPr/>
            </p:nvSpPr>
            <p:spPr>
              <a:xfrm>
                <a:off x="3478697" y="3300098"/>
                <a:ext cx="45082" cy="45082"/>
              </a:xfrm>
              <a:custGeom>
                <a:avLst/>
                <a:gdLst>
                  <a:gd name="connsiteX0" fmla="*/ 45082 w 45082"/>
                  <a:gd name="connsiteY0" fmla="*/ 22541 h 45082"/>
                  <a:gd name="connsiteX1" fmla="*/ 22541 w 45082"/>
                  <a:gd name="connsiteY1" fmla="*/ 45082 h 45082"/>
                  <a:gd name="connsiteX2" fmla="*/ 0 w 45082"/>
                  <a:gd name="connsiteY2" fmla="*/ 22541 h 45082"/>
                  <a:gd name="connsiteX3" fmla="*/ 22541 w 45082"/>
                  <a:gd name="connsiteY3" fmla="*/ 0 h 45082"/>
                  <a:gd name="connsiteX4" fmla="*/ 45082 w 45082"/>
                  <a:gd name="connsiteY4" fmla="*/ 22541 h 4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2" h="45082">
                    <a:moveTo>
                      <a:pt x="45082" y="22541"/>
                    </a:moveTo>
                    <a:cubicBezTo>
                      <a:pt x="45082" y="34990"/>
                      <a:pt x="34990" y="45082"/>
                      <a:pt x="22541" y="45082"/>
                    </a:cubicBezTo>
                    <a:cubicBezTo>
                      <a:pt x="10092" y="45082"/>
                      <a:pt x="0" y="34990"/>
                      <a:pt x="0" y="22541"/>
                    </a:cubicBezTo>
                    <a:cubicBezTo>
                      <a:pt x="0" y="10092"/>
                      <a:pt x="10092" y="0"/>
                      <a:pt x="22541" y="0"/>
                    </a:cubicBezTo>
                    <a:cubicBezTo>
                      <a:pt x="34990" y="0"/>
                      <a:pt x="45082" y="10092"/>
                      <a:pt x="45082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orma Livre: Forma 1029">
                <a:extLst>
                  <a:ext uri="{FF2B5EF4-FFF2-40B4-BE49-F238E27FC236}">
                    <a16:creationId xmlns:a16="http://schemas.microsoft.com/office/drawing/2014/main" id="{9AEBF4CB-BE3C-F564-592D-79EEBF44079E}"/>
                  </a:ext>
                </a:extLst>
              </p:cNvPr>
              <p:cNvSpPr/>
              <p:nvPr/>
            </p:nvSpPr>
            <p:spPr>
              <a:xfrm>
                <a:off x="3546320" y="3311369"/>
                <a:ext cx="45082" cy="45082"/>
              </a:xfrm>
              <a:custGeom>
                <a:avLst/>
                <a:gdLst>
                  <a:gd name="connsiteX0" fmla="*/ 45082 w 45082"/>
                  <a:gd name="connsiteY0" fmla="*/ 22541 h 45082"/>
                  <a:gd name="connsiteX1" fmla="*/ 22541 w 45082"/>
                  <a:gd name="connsiteY1" fmla="*/ 45082 h 45082"/>
                  <a:gd name="connsiteX2" fmla="*/ 0 w 45082"/>
                  <a:gd name="connsiteY2" fmla="*/ 22541 h 45082"/>
                  <a:gd name="connsiteX3" fmla="*/ 22541 w 45082"/>
                  <a:gd name="connsiteY3" fmla="*/ 0 h 45082"/>
                  <a:gd name="connsiteX4" fmla="*/ 45082 w 45082"/>
                  <a:gd name="connsiteY4" fmla="*/ 22541 h 4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2" h="45082">
                    <a:moveTo>
                      <a:pt x="45082" y="22541"/>
                    </a:moveTo>
                    <a:cubicBezTo>
                      <a:pt x="45082" y="34990"/>
                      <a:pt x="34990" y="45082"/>
                      <a:pt x="22541" y="45082"/>
                    </a:cubicBezTo>
                    <a:cubicBezTo>
                      <a:pt x="10092" y="45082"/>
                      <a:pt x="0" y="34990"/>
                      <a:pt x="0" y="22541"/>
                    </a:cubicBezTo>
                    <a:cubicBezTo>
                      <a:pt x="0" y="10092"/>
                      <a:pt x="10092" y="0"/>
                      <a:pt x="22541" y="0"/>
                    </a:cubicBezTo>
                    <a:cubicBezTo>
                      <a:pt x="34990" y="0"/>
                      <a:pt x="45082" y="10092"/>
                      <a:pt x="45082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orma Livre: Forma 1030">
                <a:extLst>
                  <a:ext uri="{FF2B5EF4-FFF2-40B4-BE49-F238E27FC236}">
                    <a16:creationId xmlns:a16="http://schemas.microsoft.com/office/drawing/2014/main" id="{AACEC04A-496D-872C-F15D-83C00D1B39B8}"/>
                  </a:ext>
                </a:extLst>
              </p:cNvPr>
              <p:cNvSpPr/>
              <p:nvPr/>
            </p:nvSpPr>
            <p:spPr>
              <a:xfrm rot="-1263002">
                <a:off x="3390929" y="3084144"/>
                <a:ext cx="86444" cy="22541"/>
              </a:xfrm>
              <a:custGeom>
                <a:avLst/>
                <a:gdLst>
                  <a:gd name="connsiteX0" fmla="*/ 0 w 86444"/>
                  <a:gd name="connsiteY0" fmla="*/ 0 h 22541"/>
                  <a:gd name="connsiteX1" fmla="*/ 86445 w 86444"/>
                  <a:gd name="connsiteY1" fmla="*/ 0 h 22541"/>
                  <a:gd name="connsiteX2" fmla="*/ 86445 w 86444"/>
                  <a:gd name="connsiteY2" fmla="*/ 22541 h 22541"/>
                  <a:gd name="connsiteX3" fmla="*/ 0 w 86444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444" h="22541">
                    <a:moveTo>
                      <a:pt x="0" y="0"/>
                    </a:moveTo>
                    <a:lnTo>
                      <a:pt x="86445" y="0"/>
                    </a:lnTo>
                    <a:lnTo>
                      <a:pt x="86445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orma Livre: Forma 1031">
                <a:extLst>
                  <a:ext uri="{FF2B5EF4-FFF2-40B4-BE49-F238E27FC236}">
                    <a16:creationId xmlns:a16="http://schemas.microsoft.com/office/drawing/2014/main" id="{6CB22865-FD19-0B44-27C1-98A3BB052A2D}"/>
                  </a:ext>
                </a:extLst>
              </p:cNvPr>
              <p:cNvSpPr/>
              <p:nvPr/>
            </p:nvSpPr>
            <p:spPr>
              <a:xfrm rot="-1263002">
                <a:off x="3413540" y="3140432"/>
                <a:ext cx="87346" cy="22541"/>
              </a:xfrm>
              <a:custGeom>
                <a:avLst/>
                <a:gdLst>
                  <a:gd name="connsiteX0" fmla="*/ 0 w 87346"/>
                  <a:gd name="connsiteY0" fmla="*/ 0 h 22541"/>
                  <a:gd name="connsiteX1" fmla="*/ 87346 w 87346"/>
                  <a:gd name="connsiteY1" fmla="*/ 0 h 22541"/>
                  <a:gd name="connsiteX2" fmla="*/ 87346 w 87346"/>
                  <a:gd name="connsiteY2" fmla="*/ 22541 h 22541"/>
                  <a:gd name="connsiteX3" fmla="*/ 0 w 87346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346" h="22541">
                    <a:moveTo>
                      <a:pt x="0" y="0"/>
                    </a:moveTo>
                    <a:lnTo>
                      <a:pt x="87346" y="0"/>
                    </a:lnTo>
                    <a:lnTo>
                      <a:pt x="87346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orma Livre: Forma 1032">
                <a:extLst>
                  <a:ext uri="{FF2B5EF4-FFF2-40B4-BE49-F238E27FC236}">
                    <a16:creationId xmlns:a16="http://schemas.microsoft.com/office/drawing/2014/main" id="{18D4CB64-024C-32A7-F610-EE65273DA160}"/>
                  </a:ext>
                </a:extLst>
              </p:cNvPr>
              <p:cNvSpPr/>
              <p:nvPr/>
            </p:nvSpPr>
            <p:spPr>
              <a:xfrm>
                <a:off x="3219459" y="3166543"/>
                <a:ext cx="190950" cy="392777"/>
              </a:xfrm>
              <a:custGeom>
                <a:avLst/>
                <a:gdLst>
                  <a:gd name="connsiteX0" fmla="*/ 44873 w 190950"/>
                  <a:gd name="connsiteY0" fmla="*/ 392778 h 392777"/>
                  <a:gd name="connsiteX1" fmla="*/ 35969 w 190950"/>
                  <a:gd name="connsiteY1" fmla="*/ 391876 h 392777"/>
                  <a:gd name="connsiteX2" fmla="*/ 1031 w 190950"/>
                  <a:gd name="connsiteY2" fmla="*/ 357388 h 392777"/>
                  <a:gd name="connsiteX3" fmla="*/ 467 w 190950"/>
                  <a:gd name="connsiteY3" fmla="*/ 340933 h 392777"/>
                  <a:gd name="connsiteX4" fmla="*/ 2383 w 190950"/>
                  <a:gd name="connsiteY4" fmla="*/ 333269 h 392777"/>
                  <a:gd name="connsiteX5" fmla="*/ 2383 w 190950"/>
                  <a:gd name="connsiteY5" fmla="*/ 333269 h 392777"/>
                  <a:gd name="connsiteX6" fmla="*/ 99986 w 190950"/>
                  <a:gd name="connsiteY6" fmla="*/ 67736 h 392777"/>
                  <a:gd name="connsiteX7" fmla="*/ 110580 w 190950"/>
                  <a:gd name="connsiteY7" fmla="*/ 53197 h 392777"/>
                  <a:gd name="connsiteX8" fmla="*/ 177076 w 190950"/>
                  <a:gd name="connsiteY8" fmla="*/ 0 h 392777"/>
                  <a:gd name="connsiteX9" fmla="*/ 190488 w 190950"/>
                  <a:gd name="connsiteY9" fmla="*/ 80584 h 392777"/>
                  <a:gd name="connsiteX10" fmla="*/ 188685 w 190950"/>
                  <a:gd name="connsiteY10" fmla="*/ 98166 h 392777"/>
                  <a:gd name="connsiteX11" fmla="*/ 87701 w 190950"/>
                  <a:gd name="connsiteY11" fmla="*/ 362347 h 392777"/>
                  <a:gd name="connsiteX12" fmla="*/ 44873 w 190950"/>
                  <a:gd name="connsiteY12" fmla="*/ 392665 h 392777"/>
                  <a:gd name="connsiteX13" fmla="*/ 161072 w 190950"/>
                  <a:gd name="connsiteY13" fmla="*/ 41701 h 392777"/>
                  <a:gd name="connsiteX14" fmla="*/ 124555 w 190950"/>
                  <a:gd name="connsiteY14" fmla="*/ 70892 h 392777"/>
                  <a:gd name="connsiteX15" fmla="*/ 121062 w 190950"/>
                  <a:gd name="connsiteY15" fmla="*/ 75738 h 392777"/>
                  <a:gd name="connsiteX16" fmla="*/ 23572 w 190950"/>
                  <a:gd name="connsiteY16" fmla="*/ 340821 h 392777"/>
                  <a:gd name="connsiteX17" fmla="*/ 23572 w 190950"/>
                  <a:gd name="connsiteY17" fmla="*/ 340821 h 392777"/>
                  <a:gd name="connsiteX18" fmla="*/ 22783 w 190950"/>
                  <a:gd name="connsiteY18" fmla="*/ 344427 h 392777"/>
                  <a:gd name="connsiteX19" fmla="*/ 23121 w 190950"/>
                  <a:gd name="connsiteY19" fmla="*/ 352880 h 392777"/>
                  <a:gd name="connsiteX20" fmla="*/ 40365 w 190950"/>
                  <a:gd name="connsiteY20" fmla="*/ 369898 h 392777"/>
                  <a:gd name="connsiteX21" fmla="*/ 66512 w 190950"/>
                  <a:gd name="connsiteY21" fmla="*/ 354909 h 392777"/>
                  <a:gd name="connsiteX22" fmla="*/ 167609 w 190950"/>
                  <a:gd name="connsiteY22" fmla="*/ 90277 h 392777"/>
                  <a:gd name="connsiteX23" fmla="*/ 168172 w 190950"/>
                  <a:gd name="connsiteY23" fmla="*/ 84416 h 392777"/>
                  <a:gd name="connsiteX24" fmla="*/ 161072 w 190950"/>
                  <a:gd name="connsiteY24" fmla="*/ 41814 h 392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0950" h="392777">
                    <a:moveTo>
                      <a:pt x="44873" y="392778"/>
                    </a:moveTo>
                    <a:cubicBezTo>
                      <a:pt x="41943" y="392778"/>
                      <a:pt x="39012" y="392439"/>
                      <a:pt x="35969" y="391876"/>
                    </a:cubicBezTo>
                    <a:cubicBezTo>
                      <a:pt x="18725" y="388495"/>
                      <a:pt x="4637" y="374632"/>
                      <a:pt x="1031" y="357388"/>
                    </a:cubicBezTo>
                    <a:cubicBezTo>
                      <a:pt x="-96" y="351866"/>
                      <a:pt x="-322" y="346343"/>
                      <a:pt x="467" y="340933"/>
                    </a:cubicBezTo>
                    <a:cubicBezTo>
                      <a:pt x="918" y="338116"/>
                      <a:pt x="1481" y="335636"/>
                      <a:pt x="2383" y="333269"/>
                    </a:cubicBezTo>
                    <a:lnTo>
                      <a:pt x="2383" y="333269"/>
                    </a:lnTo>
                    <a:cubicBezTo>
                      <a:pt x="15570" y="295288"/>
                      <a:pt x="75078" y="135021"/>
                      <a:pt x="99986" y="67736"/>
                    </a:cubicBezTo>
                    <a:cubicBezTo>
                      <a:pt x="102127" y="61988"/>
                      <a:pt x="105734" y="57029"/>
                      <a:pt x="110580" y="53197"/>
                    </a:cubicBezTo>
                    <a:lnTo>
                      <a:pt x="177076" y="0"/>
                    </a:lnTo>
                    <a:lnTo>
                      <a:pt x="190488" y="80584"/>
                    </a:lnTo>
                    <a:cubicBezTo>
                      <a:pt x="191502" y="86558"/>
                      <a:pt x="190826" y="92644"/>
                      <a:pt x="188685" y="98166"/>
                    </a:cubicBezTo>
                    <a:lnTo>
                      <a:pt x="87701" y="362347"/>
                    </a:lnTo>
                    <a:cubicBezTo>
                      <a:pt x="81615" y="380605"/>
                      <a:pt x="64033" y="392665"/>
                      <a:pt x="44873" y="392665"/>
                    </a:cubicBezTo>
                    <a:close/>
                    <a:moveTo>
                      <a:pt x="161072" y="41701"/>
                    </a:moveTo>
                    <a:lnTo>
                      <a:pt x="124555" y="70892"/>
                    </a:lnTo>
                    <a:cubicBezTo>
                      <a:pt x="122978" y="72131"/>
                      <a:pt x="121738" y="73822"/>
                      <a:pt x="121062" y="75738"/>
                    </a:cubicBezTo>
                    <a:cubicBezTo>
                      <a:pt x="96154" y="142798"/>
                      <a:pt x="36758" y="303064"/>
                      <a:pt x="23572" y="340821"/>
                    </a:cubicBezTo>
                    <a:lnTo>
                      <a:pt x="23572" y="340821"/>
                    </a:lnTo>
                    <a:cubicBezTo>
                      <a:pt x="23121" y="341948"/>
                      <a:pt x="22895" y="343187"/>
                      <a:pt x="22783" y="344427"/>
                    </a:cubicBezTo>
                    <a:cubicBezTo>
                      <a:pt x="22332" y="347245"/>
                      <a:pt x="22445" y="350062"/>
                      <a:pt x="23121" y="352880"/>
                    </a:cubicBezTo>
                    <a:cubicBezTo>
                      <a:pt x="24924" y="361220"/>
                      <a:pt x="32024" y="368208"/>
                      <a:pt x="40365" y="369898"/>
                    </a:cubicBezTo>
                    <a:cubicBezTo>
                      <a:pt x="53326" y="372491"/>
                      <a:pt x="63356" y="364376"/>
                      <a:pt x="66512" y="354909"/>
                    </a:cubicBezTo>
                    <a:lnTo>
                      <a:pt x="167609" y="90277"/>
                    </a:lnTo>
                    <a:cubicBezTo>
                      <a:pt x="168285" y="88361"/>
                      <a:pt x="168510" y="86332"/>
                      <a:pt x="168172" y="84416"/>
                    </a:cubicBezTo>
                    <a:lnTo>
                      <a:pt x="161072" y="4181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orma Livre: Forma 1033">
                <a:extLst>
                  <a:ext uri="{FF2B5EF4-FFF2-40B4-BE49-F238E27FC236}">
                    <a16:creationId xmlns:a16="http://schemas.microsoft.com/office/drawing/2014/main" id="{83092E56-AAA3-8017-A63C-70FCCC3EBCAC}"/>
                  </a:ext>
                </a:extLst>
              </p:cNvPr>
              <p:cNvSpPr/>
              <p:nvPr/>
            </p:nvSpPr>
            <p:spPr>
              <a:xfrm rot="-4090200">
                <a:off x="3261241" y="3458360"/>
                <a:ext cx="22541" cy="68073"/>
              </a:xfrm>
              <a:custGeom>
                <a:avLst/>
                <a:gdLst>
                  <a:gd name="connsiteX0" fmla="*/ 0 w 22541"/>
                  <a:gd name="connsiteY0" fmla="*/ 0 h 68073"/>
                  <a:gd name="connsiteX1" fmla="*/ 22541 w 22541"/>
                  <a:gd name="connsiteY1" fmla="*/ 0 h 68073"/>
                  <a:gd name="connsiteX2" fmla="*/ 22541 w 22541"/>
                  <a:gd name="connsiteY2" fmla="*/ 68074 h 68073"/>
                  <a:gd name="connsiteX3" fmla="*/ 0 w 22541"/>
                  <a:gd name="connsiteY3" fmla="*/ 68074 h 68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68073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68074"/>
                    </a:lnTo>
                    <a:lnTo>
                      <a:pt x="0" y="6807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8A5B10-1627-02B9-0F1A-B2850A667524}"/>
              </a:ext>
            </a:extLst>
          </p:cNvPr>
          <p:cNvGrpSpPr/>
          <p:nvPr/>
        </p:nvGrpSpPr>
        <p:grpSpPr>
          <a:xfrm>
            <a:off x="565469" y="5532118"/>
            <a:ext cx="3370911" cy="767733"/>
            <a:chOff x="565469" y="5532118"/>
            <a:chExt cx="3370911" cy="767733"/>
          </a:xfrm>
        </p:grpSpPr>
        <p:sp>
          <p:nvSpPr>
            <p:cNvPr id="92" name="Retângulo: Cantos Arredondados 5">
              <a:extLst>
                <a:ext uri="{FF2B5EF4-FFF2-40B4-BE49-F238E27FC236}">
                  <a16:creationId xmlns:a16="http://schemas.microsoft.com/office/drawing/2014/main" id="{E7B4B6EE-4945-3813-BC13-27EB98F19C8C}"/>
                </a:ext>
              </a:extLst>
            </p:cNvPr>
            <p:cNvSpPr/>
            <p:nvPr/>
          </p:nvSpPr>
          <p:spPr>
            <a:xfrm>
              <a:off x="565469" y="5532118"/>
              <a:ext cx="3370911" cy="767733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CaixaDeTexto 1">
              <a:extLst>
                <a:ext uri="{FF2B5EF4-FFF2-40B4-BE49-F238E27FC236}">
                  <a16:creationId xmlns:a16="http://schemas.microsoft.com/office/drawing/2014/main" id="{76D3BDED-6D33-1175-DE02-D96197367992}"/>
                </a:ext>
              </a:extLst>
            </p:cNvPr>
            <p:cNvSpPr txBox="1"/>
            <p:nvPr/>
          </p:nvSpPr>
          <p:spPr>
            <a:xfrm>
              <a:off x="1455234" y="5630975"/>
              <a:ext cx="2020703" cy="57001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Pessoas certas nos lugares certos</a:t>
              </a:r>
            </a:p>
          </p:txBody>
        </p:sp>
        <p:grpSp>
          <p:nvGrpSpPr>
            <p:cNvPr id="126" name="Gráfico 741">
              <a:extLst>
                <a:ext uri="{FF2B5EF4-FFF2-40B4-BE49-F238E27FC236}">
                  <a16:creationId xmlns:a16="http://schemas.microsoft.com/office/drawing/2014/main" id="{B9BF1D5B-B6E4-DC8E-148C-CDF91EF799BC}"/>
                </a:ext>
              </a:extLst>
            </p:cNvPr>
            <p:cNvGrpSpPr/>
            <p:nvPr/>
          </p:nvGrpSpPr>
          <p:grpSpPr>
            <a:xfrm>
              <a:off x="831692" y="5649263"/>
              <a:ext cx="343979" cy="501601"/>
              <a:chOff x="-424468" y="1039879"/>
              <a:chExt cx="412859" cy="602043"/>
            </a:xfrm>
            <a:solidFill>
              <a:schemeClr val="bg1"/>
            </a:solidFill>
          </p:grpSpPr>
          <p:sp>
            <p:nvSpPr>
              <p:cNvPr id="127" name="Forma Livre: Forma 987">
                <a:extLst>
                  <a:ext uri="{FF2B5EF4-FFF2-40B4-BE49-F238E27FC236}">
                    <a16:creationId xmlns:a16="http://schemas.microsoft.com/office/drawing/2014/main" id="{60827A8F-7EBE-6D51-BA3D-F5E5A26DC7FD}"/>
                  </a:ext>
                </a:extLst>
              </p:cNvPr>
              <p:cNvSpPr/>
              <p:nvPr/>
            </p:nvSpPr>
            <p:spPr>
              <a:xfrm>
                <a:off x="-333650" y="1168192"/>
                <a:ext cx="223270" cy="207850"/>
              </a:xfrm>
              <a:custGeom>
                <a:avLst/>
                <a:gdLst>
                  <a:gd name="connsiteX0" fmla="*/ 186181 w 223270"/>
                  <a:gd name="connsiteY0" fmla="*/ 5925 h 207850"/>
                  <a:gd name="connsiteX1" fmla="*/ 186181 w 223270"/>
                  <a:gd name="connsiteY1" fmla="*/ 5925 h 207850"/>
                  <a:gd name="connsiteX2" fmla="*/ 115003 w 223270"/>
                  <a:gd name="connsiteY2" fmla="*/ 19478 h 207850"/>
                  <a:gd name="connsiteX3" fmla="*/ 111513 w 223270"/>
                  <a:gd name="connsiteY3" fmla="*/ 23049 h 207850"/>
                  <a:gd name="connsiteX4" fmla="*/ 107212 w 223270"/>
                  <a:gd name="connsiteY4" fmla="*/ 18667 h 207850"/>
                  <a:gd name="connsiteX5" fmla="*/ 62818 w 223270"/>
                  <a:gd name="connsiteY5" fmla="*/ 0 h 207850"/>
                  <a:gd name="connsiteX6" fmla="*/ 0 w 223270"/>
                  <a:gd name="connsiteY6" fmla="*/ 64441 h 207850"/>
                  <a:gd name="connsiteX7" fmla="*/ 24916 w 223270"/>
                  <a:gd name="connsiteY7" fmla="*/ 124986 h 207850"/>
                  <a:gd name="connsiteX8" fmla="*/ 103722 w 223270"/>
                  <a:gd name="connsiteY8" fmla="*/ 204766 h 207850"/>
                  <a:gd name="connsiteX9" fmla="*/ 111595 w 223270"/>
                  <a:gd name="connsiteY9" fmla="*/ 207850 h 207850"/>
                  <a:gd name="connsiteX10" fmla="*/ 119467 w 223270"/>
                  <a:gd name="connsiteY10" fmla="*/ 204847 h 207850"/>
                  <a:gd name="connsiteX11" fmla="*/ 160128 w 223270"/>
                  <a:gd name="connsiteY11" fmla="*/ 164511 h 207850"/>
                  <a:gd name="connsiteX12" fmla="*/ 163375 w 223270"/>
                  <a:gd name="connsiteY12" fmla="*/ 155989 h 207850"/>
                  <a:gd name="connsiteX13" fmla="*/ 159479 w 223270"/>
                  <a:gd name="connsiteY13" fmla="*/ 147954 h 207850"/>
                  <a:gd name="connsiteX14" fmla="*/ 158424 w 223270"/>
                  <a:gd name="connsiteY14" fmla="*/ 147224 h 207850"/>
                  <a:gd name="connsiteX15" fmla="*/ 144383 w 223270"/>
                  <a:gd name="connsiteY15" fmla="*/ 148604 h 207850"/>
                  <a:gd name="connsiteX16" fmla="*/ 111676 w 223270"/>
                  <a:gd name="connsiteY16" fmla="*/ 180986 h 207850"/>
                  <a:gd name="connsiteX17" fmla="*/ 40742 w 223270"/>
                  <a:gd name="connsiteY17" fmla="*/ 109160 h 207850"/>
                  <a:gd name="connsiteX18" fmla="*/ 22643 w 223270"/>
                  <a:gd name="connsiteY18" fmla="*/ 64441 h 207850"/>
                  <a:gd name="connsiteX19" fmla="*/ 43583 w 223270"/>
                  <a:gd name="connsiteY19" fmla="*/ 28325 h 207850"/>
                  <a:gd name="connsiteX20" fmla="*/ 92441 w 223270"/>
                  <a:gd name="connsiteY20" fmla="*/ 36197 h 207850"/>
                  <a:gd name="connsiteX21" fmla="*/ 103803 w 223270"/>
                  <a:gd name="connsiteY21" fmla="*/ 47722 h 207850"/>
                  <a:gd name="connsiteX22" fmla="*/ 111676 w 223270"/>
                  <a:gd name="connsiteY22" fmla="*/ 50725 h 207850"/>
                  <a:gd name="connsiteX23" fmla="*/ 119548 w 223270"/>
                  <a:gd name="connsiteY23" fmla="*/ 47803 h 207850"/>
                  <a:gd name="connsiteX24" fmla="*/ 130911 w 223270"/>
                  <a:gd name="connsiteY24" fmla="*/ 36278 h 207850"/>
                  <a:gd name="connsiteX25" fmla="*/ 155827 w 223270"/>
                  <a:gd name="connsiteY25" fmla="*/ 23699 h 207850"/>
                  <a:gd name="connsiteX26" fmla="*/ 200708 w 223270"/>
                  <a:gd name="connsiteY26" fmla="*/ 64522 h 207850"/>
                  <a:gd name="connsiteX27" fmla="*/ 183421 w 223270"/>
                  <a:gd name="connsiteY27" fmla="*/ 108429 h 207850"/>
                  <a:gd name="connsiteX28" fmla="*/ 178389 w 223270"/>
                  <a:gd name="connsiteY28" fmla="*/ 114354 h 207850"/>
                  <a:gd name="connsiteX29" fmla="*/ 176522 w 223270"/>
                  <a:gd name="connsiteY29" fmla="*/ 122876 h 207850"/>
                  <a:gd name="connsiteX30" fmla="*/ 182123 w 223270"/>
                  <a:gd name="connsiteY30" fmla="*/ 130343 h 207850"/>
                  <a:gd name="connsiteX31" fmla="*/ 196163 w 223270"/>
                  <a:gd name="connsiteY31" fmla="*/ 127259 h 207850"/>
                  <a:gd name="connsiteX32" fmla="*/ 205821 w 223270"/>
                  <a:gd name="connsiteY32" fmla="*/ 115896 h 207850"/>
                  <a:gd name="connsiteX33" fmla="*/ 223270 w 223270"/>
                  <a:gd name="connsiteY33" fmla="*/ 63710 h 207850"/>
                  <a:gd name="connsiteX34" fmla="*/ 186505 w 223270"/>
                  <a:gd name="connsiteY34" fmla="*/ 6087 h 20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3270" h="207850">
                    <a:moveTo>
                      <a:pt x="186181" y="5925"/>
                    </a:moveTo>
                    <a:lnTo>
                      <a:pt x="186181" y="5925"/>
                    </a:lnTo>
                    <a:cubicBezTo>
                      <a:pt x="162725" y="-4788"/>
                      <a:pt x="133264" y="893"/>
                      <a:pt x="115003" y="19478"/>
                    </a:cubicBezTo>
                    <a:lnTo>
                      <a:pt x="111513" y="23049"/>
                    </a:lnTo>
                    <a:lnTo>
                      <a:pt x="107212" y="18667"/>
                    </a:lnTo>
                    <a:cubicBezTo>
                      <a:pt x="95363" y="6655"/>
                      <a:pt x="79536" y="0"/>
                      <a:pt x="62818" y="0"/>
                    </a:cubicBezTo>
                    <a:cubicBezTo>
                      <a:pt x="27594" y="0"/>
                      <a:pt x="0" y="28325"/>
                      <a:pt x="0" y="64441"/>
                    </a:cubicBezTo>
                    <a:cubicBezTo>
                      <a:pt x="0" y="86922"/>
                      <a:pt x="9090" y="108998"/>
                      <a:pt x="24916" y="124986"/>
                    </a:cubicBezTo>
                    <a:lnTo>
                      <a:pt x="103722" y="204766"/>
                    </a:lnTo>
                    <a:cubicBezTo>
                      <a:pt x="105670" y="206714"/>
                      <a:pt x="108511" y="207850"/>
                      <a:pt x="111595" y="207850"/>
                    </a:cubicBezTo>
                    <a:cubicBezTo>
                      <a:pt x="114679" y="207850"/>
                      <a:pt x="117600" y="206714"/>
                      <a:pt x="119467" y="204847"/>
                    </a:cubicBezTo>
                    <a:lnTo>
                      <a:pt x="160128" y="164511"/>
                    </a:lnTo>
                    <a:cubicBezTo>
                      <a:pt x="162401" y="162238"/>
                      <a:pt x="163537" y="159235"/>
                      <a:pt x="163375" y="155989"/>
                    </a:cubicBezTo>
                    <a:cubicBezTo>
                      <a:pt x="163212" y="152905"/>
                      <a:pt x="161833" y="150064"/>
                      <a:pt x="159479" y="147954"/>
                    </a:cubicBezTo>
                    <a:lnTo>
                      <a:pt x="158424" y="147224"/>
                    </a:lnTo>
                    <a:cubicBezTo>
                      <a:pt x="153473" y="144464"/>
                      <a:pt x="147954" y="145033"/>
                      <a:pt x="144383" y="148604"/>
                    </a:cubicBezTo>
                    <a:lnTo>
                      <a:pt x="111676" y="180986"/>
                    </a:lnTo>
                    <a:lnTo>
                      <a:pt x="40742" y="109160"/>
                    </a:lnTo>
                    <a:cubicBezTo>
                      <a:pt x="29055" y="97311"/>
                      <a:pt x="22643" y="81484"/>
                      <a:pt x="22643" y="64441"/>
                    </a:cubicBezTo>
                    <a:cubicBezTo>
                      <a:pt x="22643" y="49102"/>
                      <a:pt x="30678" y="35223"/>
                      <a:pt x="43583" y="28325"/>
                    </a:cubicBezTo>
                    <a:cubicBezTo>
                      <a:pt x="58678" y="19884"/>
                      <a:pt x="79699" y="23293"/>
                      <a:pt x="92441" y="36197"/>
                    </a:cubicBezTo>
                    <a:lnTo>
                      <a:pt x="103803" y="47722"/>
                    </a:lnTo>
                    <a:cubicBezTo>
                      <a:pt x="105670" y="49589"/>
                      <a:pt x="108673" y="50238"/>
                      <a:pt x="111676" y="50725"/>
                    </a:cubicBezTo>
                    <a:cubicBezTo>
                      <a:pt x="114841" y="50725"/>
                      <a:pt x="117682" y="49670"/>
                      <a:pt x="119548" y="47803"/>
                    </a:cubicBezTo>
                    <a:lnTo>
                      <a:pt x="130911" y="36278"/>
                    </a:lnTo>
                    <a:cubicBezTo>
                      <a:pt x="138296" y="28812"/>
                      <a:pt x="146818" y="24429"/>
                      <a:pt x="155827" y="23699"/>
                    </a:cubicBezTo>
                    <a:cubicBezTo>
                      <a:pt x="179444" y="20615"/>
                      <a:pt x="200708" y="40093"/>
                      <a:pt x="200708" y="64522"/>
                    </a:cubicBezTo>
                    <a:cubicBezTo>
                      <a:pt x="200708" y="80511"/>
                      <a:pt x="194377" y="96499"/>
                      <a:pt x="183421" y="108429"/>
                    </a:cubicBezTo>
                    <a:lnTo>
                      <a:pt x="178389" y="114354"/>
                    </a:lnTo>
                    <a:cubicBezTo>
                      <a:pt x="176522" y="116708"/>
                      <a:pt x="175873" y="119792"/>
                      <a:pt x="176522" y="122876"/>
                    </a:cubicBezTo>
                    <a:cubicBezTo>
                      <a:pt x="177253" y="126203"/>
                      <a:pt x="179363" y="128882"/>
                      <a:pt x="182123" y="130343"/>
                    </a:cubicBezTo>
                    <a:cubicBezTo>
                      <a:pt x="186830" y="133183"/>
                      <a:pt x="189183" y="133264"/>
                      <a:pt x="196163" y="127259"/>
                    </a:cubicBezTo>
                    <a:cubicBezTo>
                      <a:pt x="197543" y="125798"/>
                      <a:pt x="204279" y="118169"/>
                      <a:pt x="205821" y="115896"/>
                    </a:cubicBezTo>
                    <a:cubicBezTo>
                      <a:pt x="217102" y="101206"/>
                      <a:pt x="223270" y="82702"/>
                      <a:pt x="223270" y="63710"/>
                    </a:cubicBezTo>
                    <a:cubicBezTo>
                      <a:pt x="223270" y="38794"/>
                      <a:pt x="209149" y="16719"/>
                      <a:pt x="186505" y="6087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orma Livre: Forma 988">
                <a:extLst>
                  <a:ext uri="{FF2B5EF4-FFF2-40B4-BE49-F238E27FC236}">
                    <a16:creationId xmlns:a16="http://schemas.microsoft.com/office/drawing/2014/main" id="{650A7E78-EB41-557D-3427-E16169BB0357}"/>
                  </a:ext>
                </a:extLst>
              </p:cNvPr>
              <p:cNvSpPr/>
              <p:nvPr/>
            </p:nvSpPr>
            <p:spPr>
              <a:xfrm>
                <a:off x="-424468" y="1039879"/>
                <a:ext cx="412859" cy="602043"/>
              </a:xfrm>
              <a:custGeom>
                <a:avLst/>
                <a:gdLst>
                  <a:gd name="connsiteX0" fmla="*/ 206389 w 412859"/>
                  <a:gd name="connsiteY0" fmla="*/ 602043 h 602043"/>
                  <a:gd name="connsiteX1" fmla="*/ 198598 w 412859"/>
                  <a:gd name="connsiteY1" fmla="*/ 598716 h 602043"/>
                  <a:gd name="connsiteX2" fmla="*/ 99583 w 412859"/>
                  <a:gd name="connsiteY2" fmla="*/ 471782 h 602043"/>
                  <a:gd name="connsiteX3" fmla="*/ 0 w 412859"/>
                  <a:gd name="connsiteY3" fmla="*/ 206470 h 602043"/>
                  <a:gd name="connsiteX4" fmla="*/ 206470 w 412859"/>
                  <a:gd name="connsiteY4" fmla="*/ 0 h 602043"/>
                  <a:gd name="connsiteX5" fmla="*/ 412860 w 412859"/>
                  <a:gd name="connsiteY5" fmla="*/ 206470 h 602043"/>
                  <a:gd name="connsiteX6" fmla="*/ 313277 w 412859"/>
                  <a:gd name="connsiteY6" fmla="*/ 471782 h 602043"/>
                  <a:gd name="connsiteX7" fmla="*/ 214262 w 412859"/>
                  <a:gd name="connsiteY7" fmla="*/ 598716 h 602043"/>
                  <a:gd name="connsiteX8" fmla="*/ 206470 w 412859"/>
                  <a:gd name="connsiteY8" fmla="*/ 602043 h 602043"/>
                  <a:gd name="connsiteX9" fmla="*/ 206389 w 412859"/>
                  <a:gd name="connsiteY9" fmla="*/ 21507 h 602043"/>
                  <a:gd name="connsiteX10" fmla="*/ 21507 w 412859"/>
                  <a:gd name="connsiteY10" fmla="*/ 206389 h 602043"/>
                  <a:gd name="connsiteX11" fmla="*/ 204198 w 412859"/>
                  <a:gd name="connsiteY11" fmla="*/ 572744 h 602043"/>
                  <a:gd name="connsiteX12" fmla="*/ 206389 w 412859"/>
                  <a:gd name="connsiteY12" fmla="*/ 575260 h 602043"/>
                  <a:gd name="connsiteX13" fmla="*/ 208580 w 412859"/>
                  <a:gd name="connsiteY13" fmla="*/ 572744 h 602043"/>
                  <a:gd name="connsiteX14" fmla="*/ 295340 w 412859"/>
                  <a:gd name="connsiteY14" fmla="*/ 459608 h 602043"/>
                  <a:gd name="connsiteX15" fmla="*/ 391271 w 412859"/>
                  <a:gd name="connsiteY15" fmla="*/ 206389 h 602043"/>
                  <a:gd name="connsiteX16" fmla="*/ 206389 w 412859"/>
                  <a:gd name="connsiteY16" fmla="*/ 21507 h 60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2859" h="602043">
                    <a:moveTo>
                      <a:pt x="206389" y="602043"/>
                    </a:moveTo>
                    <a:cubicBezTo>
                      <a:pt x="203468" y="602043"/>
                      <a:pt x="200627" y="600826"/>
                      <a:pt x="198598" y="598716"/>
                    </a:cubicBezTo>
                    <a:cubicBezTo>
                      <a:pt x="196569" y="596524"/>
                      <a:pt x="147873" y="544663"/>
                      <a:pt x="99583" y="471782"/>
                    </a:cubicBezTo>
                    <a:cubicBezTo>
                      <a:pt x="33519" y="371874"/>
                      <a:pt x="0" y="282679"/>
                      <a:pt x="0" y="206470"/>
                    </a:cubicBezTo>
                    <a:cubicBezTo>
                      <a:pt x="0" y="92603"/>
                      <a:pt x="92603" y="0"/>
                      <a:pt x="206470" y="0"/>
                    </a:cubicBezTo>
                    <a:cubicBezTo>
                      <a:pt x="320338" y="0"/>
                      <a:pt x="412860" y="92603"/>
                      <a:pt x="412860" y="206470"/>
                    </a:cubicBezTo>
                    <a:cubicBezTo>
                      <a:pt x="412860" y="282679"/>
                      <a:pt x="379341" y="371955"/>
                      <a:pt x="313277" y="471782"/>
                    </a:cubicBezTo>
                    <a:cubicBezTo>
                      <a:pt x="265392" y="544095"/>
                      <a:pt x="216372" y="596524"/>
                      <a:pt x="214262" y="598716"/>
                    </a:cubicBezTo>
                    <a:cubicBezTo>
                      <a:pt x="212233" y="600826"/>
                      <a:pt x="209392" y="602043"/>
                      <a:pt x="206470" y="602043"/>
                    </a:cubicBezTo>
                    <a:close/>
                    <a:moveTo>
                      <a:pt x="206389" y="21507"/>
                    </a:moveTo>
                    <a:cubicBezTo>
                      <a:pt x="104453" y="21507"/>
                      <a:pt x="21507" y="104453"/>
                      <a:pt x="21507" y="206389"/>
                    </a:cubicBezTo>
                    <a:cubicBezTo>
                      <a:pt x="21507" y="357915"/>
                      <a:pt x="173682" y="538170"/>
                      <a:pt x="204198" y="572744"/>
                    </a:cubicBezTo>
                    <a:lnTo>
                      <a:pt x="206389" y="575260"/>
                    </a:lnTo>
                    <a:lnTo>
                      <a:pt x="208580" y="572744"/>
                    </a:lnTo>
                    <a:cubicBezTo>
                      <a:pt x="226192" y="552860"/>
                      <a:pt x="260766" y="511793"/>
                      <a:pt x="295340" y="459608"/>
                    </a:cubicBezTo>
                    <a:cubicBezTo>
                      <a:pt x="339085" y="393463"/>
                      <a:pt x="391271" y="295827"/>
                      <a:pt x="391271" y="206389"/>
                    </a:cubicBezTo>
                    <a:cubicBezTo>
                      <a:pt x="391271" y="104453"/>
                      <a:pt x="308326" y="21507"/>
                      <a:pt x="206389" y="21507"/>
                    </a:cubicBezTo>
                    <a:close/>
                  </a:path>
                </a:pathLst>
              </a:custGeom>
              <a:grpFill/>
              <a:ln w="8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BB9582-B8D9-78CF-8A4B-1A5496BBB86D}"/>
              </a:ext>
            </a:extLst>
          </p:cNvPr>
          <p:cNvGrpSpPr/>
          <p:nvPr/>
        </p:nvGrpSpPr>
        <p:grpSpPr>
          <a:xfrm>
            <a:off x="565469" y="4402612"/>
            <a:ext cx="3370911" cy="767733"/>
            <a:chOff x="565469" y="4402612"/>
            <a:chExt cx="3370911" cy="767733"/>
          </a:xfrm>
        </p:grpSpPr>
        <p:sp>
          <p:nvSpPr>
            <p:cNvPr id="91" name="Retângulo: Cantos Arredondados 5">
              <a:extLst>
                <a:ext uri="{FF2B5EF4-FFF2-40B4-BE49-F238E27FC236}">
                  <a16:creationId xmlns:a16="http://schemas.microsoft.com/office/drawing/2014/main" id="{6F3EDABB-2211-4BBD-4D50-4A2B7CDBCD64}"/>
                </a:ext>
              </a:extLst>
            </p:cNvPr>
            <p:cNvSpPr/>
            <p:nvPr/>
          </p:nvSpPr>
          <p:spPr>
            <a:xfrm>
              <a:off x="565469" y="4402612"/>
              <a:ext cx="3370911" cy="767733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CaixaDeTexto 1">
              <a:extLst>
                <a:ext uri="{FF2B5EF4-FFF2-40B4-BE49-F238E27FC236}">
                  <a16:creationId xmlns:a16="http://schemas.microsoft.com/office/drawing/2014/main" id="{AEFE6622-BA1B-DC2D-10EF-8291BCACBB90}"/>
                </a:ext>
              </a:extLst>
            </p:cNvPr>
            <p:cNvSpPr txBox="1"/>
            <p:nvPr/>
          </p:nvSpPr>
          <p:spPr>
            <a:xfrm>
              <a:off x="1455234" y="4502167"/>
              <a:ext cx="2180064" cy="57001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Atuação sistêmica de ‘ponta a ponta’ </a:t>
              </a:r>
            </a:p>
          </p:txBody>
        </p:sp>
        <p:grpSp>
          <p:nvGrpSpPr>
            <p:cNvPr id="129" name="Gráfico 869">
              <a:extLst>
                <a:ext uri="{FF2B5EF4-FFF2-40B4-BE49-F238E27FC236}">
                  <a16:creationId xmlns:a16="http://schemas.microsoft.com/office/drawing/2014/main" id="{8E1B6B12-3C96-2056-052B-1DC9C60457C9}"/>
                </a:ext>
              </a:extLst>
            </p:cNvPr>
            <p:cNvGrpSpPr/>
            <p:nvPr/>
          </p:nvGrpSpPr>
          <p:grpSpPr>
            <a:xfrm>
              <a:off x="743845" y="4520515"/>
              <a:ext cx="519673" cy="511468"/>
              <a:chOff x="5298968" y="2983270"/>
              <a:chExt cx="642419" cy="632275"/>
            </a:xfrm>
            <a:solidFill>
              <a:schemeClr val="bg1"/>
            </a:solidFill>
          </p:grpSpPr>
          <p:sp>
            <p:nvSpPr>
              <p:cNvPr id="130" name="Forma Livre: Forma 283">
                <a:extLst>
                  <a:ext uri="{FF2B5EF4-FFF2-40B4-BE49-F238E27FC236}">
                    <a16:creationId xmlns:a16="http://schemas.microsoft.com/office/drawing/2014/main" id="{EB9B5B79-A402-A601-0B8F-A09FFB94B030}"/>
                  </a:ext>
                </a:extLst>
              </p:cNvPr>
              <p:cNvSpPr/>
              <p:nvPr/>
            </p:nvSpPr>
            <p:spPr>
              <a:xfrm>
                <a:off x="5592115" y="2983271"/>
                <a:ext cx="270379" cy="202981"/>
              </a:xfrm>
              <a:custGeom>
                <a:avLst/>
                <a:gdLst>
                  <a:gd name="connsiteX0" fmla="*/ 67510 w 270379"/>
                  <a:gd name="connsiteY0" fmla="*/ 202869 h 202981"/>
                  <a:gd name="connsiteX1" fmla="*/ 51619 w 270379"/>
                  <a:gd name="connsiteY1" fmla="*/ 196220 h 202981"/>
                  <a:gd name="connsiteX2" fmla="*/ 50830 w 270379"/>
                  <a:gd name="connsiteY2" fmla="*/ 195318 h 202981"/>
                  <a:gd name="connsiteX3" fmla="*/ 5748 w 270379"/>
                  <a:gd name="connsiteY3" fmla="*/ 138965 h 202981"/>
                  <a:gd name="connsiteX4" fmla="*/ 0 w 270379"/>
                  <a:gd name="connsiteY4" fmla="*/ 123976 h 202981"/>
                  <a:gd name="connsiteX5" fmla="*/ 22541 w 270379"/>
                  <a:gd name="connsiteY5" fmla="*/ 101435 h 202981"/>
                  <a:gd name="connsiteX6" fmla="*/ 33812 w 270379"/>
                  <a:gd name="connsiteY6" fmla="*/ 101435 h 202981"/>
                  <a:gd name="connsiteX7" fmla="*/ 33812 w 270379"/>
                  <a:gd name="connsiteY7" fmla="*/ 22541 h 202981"/>
                  <a:gd name="connsiteX8" fmla="*/ 56353 w 270379"/>
                  <a:gd name="connsiteY8" fmla="*/ 0 h 202981"/>
                  <a:gd name="connsiteX9" fmla="*/ 247951 w 270379"/>
                  <a:gd name="connsiteY9" fmla="*/ 0 h 202981"/>
                  <a:gd name="connsiteX10" fmla="*/ 247951 w 270379"/>
                  <a:gd name="connsiteY10" fmla="*/ 22541 h 202981"/>
                  <a:gd name="connsiteX11" fmla="*/ 56353 w 270379"/>
                  <a:gd name="connsiteY11" fmla="*/ 22541 h 202981"/>
                  <a:gd name="connsiteX12" fmla="*/ 56353 w 270379"/>
                  <a:gd name="connsiteY12" fmla="*/ 123976 h 202981"/>
                  <a:gd name="connsiteX13" fmla="*/ 22654 w 270379"/>
                  <a:gd name="connsiteY13" fmla="*/ 123976 h 202981"/>
                  <a:gd name="connsiteX14" fmla="*/ 23443 w 270379"/>
                  <a:gd name="connsiteY14" fmla="*/ 125103 h 202981"/>
                  <a:gd name="connsiteX15" fmla="*/ 67510 w 270379"/>
                  <a:gd name="connsiteY15" fmla="*/ 180215 h 202981"/>
                  <a:gd name="connsiteX16" fmla="*/ 111803 w 270379"/>
                  <a:gd name="connsiteY16" fmla="*/ 124877 h 202981"/>
                  <a:gd name="connsiteX17" fmla="*/ 112705 w 270379"/>
                  <a:gd name="connsiteY17" fmla="*/ 123525 h 202981"/>
                  <a:gd name="connsiteX18" fmla="*/ 78781 w 270379"/>
                  <a:gd name="connsiteY18" fmla="*/ 123976 h 202981"/>
                  <a:gd name="connsiteX19" fmla="*/ 78781 w 270379"/>
                  <a:gd name="connsiteY19" fmla="*/ 45082 h 202981"/>
                  <a:gd name="connsiteX20" fmla="*/ 270380 w 270379"/>
                  <a:gd name="connsiteY20" fmla="*/ 45082 h 202981"/>
                  <a:gd name="connsiteX21" fmla="*/ 270380 w 270379"/>
                  <a:gd name="connsiteY21" fmla="*/ 67623 h 202981"/>
                  <a:gd name="connsiteX22" fmla="*/ 101322 w 270379"/>
                  <a:gd name="connsiteY22" fmla="*/ 67623 h 202981"/>
                  <a:gd name="connsiteX23" fmla="*/ 101322 w 270379"/>
                  <a:gd name="connsiteY23" fmla="*/ 101435 h 202981"/>
                  <a:gd name="connsiteX24" fmla="*/ 112592 w 270379"/>
                  <a:gd name="connsiteY24" fmla="*/ 101435 h 202981"/>
                  <a:gd name="connsiteX25" fmla="*/ 135133 w 270379"/>
                  <a:gd name="connsiteY25" fmla="*/ 123976 h 202981"/>
                  <a:gd name="connsiteX26" fmla="*/ 129498 w 270379"/>
                  <a:gd name="connsiteY26" fmla="*/ 138853 h 202981"/>
                  <a:gd name="connsiteX27" fmla="*/ 83402 w 270379"/>
                  <a:gd name="connsiteY27" fmla="*/ 196332 h 202981"/>
                  <a:gd name="connsiteX28" fmla="*/ 67510 w 270379"/>
                  <a:gd name="connsiteY28" fmla="*/ 202982 h 202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70379" h="202981">
                    <a:moveTo>
                      <a:pt x="67510" y="202869"/>
                    </a:moveTo>
                    <a:cubicBezTo>
                      <a:pt x="61537" y="202869"/>
                      <a:pt x="55789" y="200502"/>
                      <a:pt x="51619" y="196220"/>
                    </a:cubicBezTo>
                    <a:lnTo>
                      <a:pt x="50830" y="195318"/>
                    </a:lnTo>
                    <a:lnTo>
                      <a:pt x="5748" y="138965"/>
                    </a:lnTo>
                    <a:cubicBezTo>
                      <a:pt x="3156" y="135697"/>
                      <a:pt x="0" y="130625"/>
                      <a:pt x="0" y="123976"/>
                    </a:cubicBezTo>
                    <a:cubicBezTo>
                      <a:pt x="0" y="111578"/>
                      <a:pt x="10143" y="101435"/>
                      <a:pt x="22541" y="101435"/>
                    </a:cubicBezTo>
                    <a:lnTo>
                      <a:pt x="33812" y="101435"/>
                    </a:lnTo>
                    <a:lnTo>
                      <a:pt x="33812" y="22541"/>
                    </a:lnTo>
                    <a:cubicBezTo>
                      <a:pt x="33812" y="10143"/>
                      <a:pt x="43955" y="0"/>
                      <a:pt x="56353" y="0"/>
                    </a:cubicBezTo>
                    <a:lnTo>
                      <a:pt x="247951" y="0"/>
                    </a:lnTo>
                    <a:lnTo>
                      <a:pt x="247951" y="22541"/>
                    </a:lnTo>
                    <a:lnTo>
                      <a:pt x="56353" y="22541"/>
                    </a:lnTo>
                    <a:lnTo>
                      <a:pt x="56353" y="123976"/>
                    </a:lnTo>
                    <a:lnTo>
                      <a:pt x="22654" y="123976"/>
                    </a:lnTo>
                    <a:cubicBezTo>
                      <a:pt x="22654" y="123976"/>
                      <a:pt x="23104" y="124539"/>
                      <a:pt x="23443" y="125103"/>
                    </a:cubicBezTo>
                    <a:lnTo>
                      <a:pt x="67510" y="180215"/>
                    </a:lnTo>
                    <a:lnTo>
                      <a:pt x="111803" y="124877"/>
                    </a:lnTo>
                    <a:cubicBezTo>
                      <a:pt x="112480" y="123976"/>
                      <a:pt x="112705" y="123525"/>
                      <a:pt x="112705" y="123525"/>
                    </a:cubicBezTo>
                    <a:lnTo>
                      <a:pt x="78781" y="123976"/>
                    </a:lnTo>
                    <a:lnTo>
                      <a:pt x="78781" y="45082"/>
                    </a:lnTo>
                    <a:lnTo>
                      <a:pt x="270380" y="45082"/>
                    </a:lnTo>
                    <a:lnTo>
                      <a:pt x="270380" y="67623"/>
                    </a:lnTo>
                    <a:lnTo>
                      <a:pt x="101322" y="67623"/>
                    </a:lnTo>
                    <a:lnTo>
                      <a:pt x="101322" y="101435"/>
                    </a:lnTo>
                    <a:lnTo>
                      <a:pt x="112592" y="101435"/>
                    </a:lnTo>
                    <a:cubicBezTo>
                      <a:pt x="124990" y="101435"/>
                      <a:pt x="135133" y="111578"/>
                      <a:pt x="135133" y="123976"/>
                    </a:cubicBezTo>
                    <a:cubicBezTo>
                      <a:pt x="135133" y="130738"/>
                      <a:pt x="131865" y="135697"/>
                      <a:pt x="129498" y="138853"/>
                    </a:cubicBezTo>
                    <a:lnTo>
                      <a:pt x="83402" y="196332"/>
                    </a:lnTo>
                    <a:cubicBezTo>
                      <a:pt x="79119" y="200615"/>
                      <a:pt x="73484" y="202982"/>
                      <a:pt x="67510" y="202982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orma Livre: Forma 284">
                <a:extLst>
                  <a:ext uri="{FF2B5EF4-FFF2-40B4-BE49-F238E27FC236}">
                    <a16:creationId xmlns:a16="http://schemas.microsoft.com/office/drawing/2014/main" id="{71C8CD4A-FF5D-B8A4-6489-B47514CE0917}"/>
                  </a:ext>
                </a:extLst>
              </p:cNvPr>
              <p:cNvSpPr/>
              <p:nvPr/>
            </p:nvSpPr>
            <p:spPr>
              <a:xfrm>
                <a:off x="5727135" y="3152441"/>
                <a:ext cx="202869" cy="146404"/>
              </a:xfrm>
              <a:custGeom>
                <a:avLst/>
                <a:gdLst>
                  <a:gd name="connsiteX0" fmla="*/ 79006 w 202869"/>
                  <a:gd name="connsiteY0" fmla="*/ 146404 h 146404"/>
                  <a:gd name="connsiteX1" fmla="*/ 64129 w 202869"/>
                  <a:gd name="connsiteY1" fmla="*/ 140769 h 146404"/>
                  <a:gd name="connsiteX2" fmla="*/ 6650 w 202869"/>
                  <a:gd name="connsiteY2" fmla="*/ 94672 h 146404"/>
                  <a:gd name="connsiteX3" fmla="*/ 0 w 202869"/>
                  <a:gd name="connsiteY3" fmla="*/ 78781 h 146404"/>
                  <a:gd name="connsiteX4" fmla="*/ 6650 w 202869"/>
                  <a:gd name="connsiteY4" fmla="*/ 62890 h 146404"/>
                  <a:gd name="connsiteX5" fmla="*/ 7551 w 202869"/>
                  <a:gd name="connsiteY5" fmla="*/ 62100 h 146404"/>
                  <a:gd name="connsiteX6" fmla="*/ 63904 w 202869"/>
                  <a:gd name="connsiteY6" fmla="*/ 17018 h 146404"/>
                  <a:gd name="connsiteX7" fmla="*/ 78894 w 202869"/>
                  <a:gd name="connsiteY7" fmla="*/ 11271 h 146404"/>
                  <a:gd name="connsiteX8" fmla="*/ 101435 w 202869"/>
                  <a:gd name="connsiteY8" fmla="*/ 33812 h 146404"/>
                  <a:gd name="connsiteX9" fmla="*/ 101435 w 202869"/>
                  <a:gd name="connsiteY9" fmla="*/ 45082 h 146404"/>
                  <a:gd name="connsiteX10" fmla="*/ 135246 w 202869"/>
                  <a:gd name="connsiteY10" fmla="*/ 45082 h 146404"/>
                  <a:gd name="connsiteX11" fmla="*/ 135246 w 202869"/>
                  <a:gd name="connsiteY11" fmla="*/ 0 h 146404"/>
                  <a:gd name="connsiteX12" fmla="*/ 157787 w 202869"/>
                  <a:gd name="connsiteY12" fmla="*/ 0 h 146404"/>
                  <a:gd name="connsiteX13" fmla="*/ 157787 w 202869"/>
                  <a:gd name="connsiteY13" fmla="*/ 67623 h 146404"/>
                  <a:gd name="connsiteX14" fmla="*/ 78894 w 202869"/>
                  <a:gd name="connsiteY14" fmla="*/ 67623 h 146404"/>
                  <a:gd name="connsiteX15" fmla="*/ 78894 w 202869"/>
                  <a:gd name="connsiteY15" fmla="*/ 33924 h 146404"/>
                  <a:gd name="connsiteX16" fmla="*/ 77767 w 202869"/>
                  <a:gd name="connsiteY16" fmla="*/ 34713 h 146404"/>
                  <a:gd name="connsiteX17" fmla="*/ 22654 w 202869"/>
                  <a:gd name="connsiteY17" fmla="*/ 78781 h 146404"/>
                  <a:gd name="connsiteX18" fmla="*/ 77992 w 202869"/>
                  <a:gd name="connsiteY18" fmla="*/ 123074 h 146404"/>
                  <a:gd name="connsiteX19" fmla="*/ 79345 w 202869"/>
                  <a:gd name="connsiteY19" fmla="*/ 123976 h 146404"/>
                  <a:gd name="connsiteX20" fmla="*/ 78894 w 202869"/>
                  <a:gd name="connsiteY20" fmla="*/ 90051 h 146404"/>
                  <a:gd name="connsiteX21" fmla="*/ 180328 w 202869"/>
                  <a:gd name="connsiteY21" fmla="*/ 90051 h 146404"/>
                  <a:gd name="connsiteX22" fmla="*/ 180328 w 202869"/>
                  <a:gd name="connsiteY22" fmla="*/ 67510 h 146404"/>
                  <a:gd name="connsiteX23" fmla="*/ 202869 w 202869"/>
                  <a:gd name="connsiteY23" fmla="*/ 67510 h 146404"/>
                  <a:gd name="connsiteX24" fmla="*/ 202869 w 202869"/>
                  <a:gd name="connsiteY24" fmla="*/ 90051 h 146404"/>
                  <a:gd name="connsiteX25" fmla="*/ 180328 w 202869"/>
                  <a:gd name="connsiteY25" fmla="*/ 112593 h 146404"/>
                  <a:gd name="connsiteX26" fmla="*/ 101435 w 202869"/>
                  <a:gd name="connsiteY26" fmla="*/ 112593 h 146404"/>
                  <a:gd name="connsiteX27" fmla="*/ 101435 w 202869"/>
                  <a:gd name="connsiteY27" fmla="*/ 123863 h 146404"/>
                  <a:gd name="connsiteX28" fmla="*/ 78894 w 202869"/>
                  <a:gd name="connsiteY28" fmla="*/ 146404 h 14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2869" h="146404">
                    <a:moveTo>
                      <a:pt x="79006" y="146404"/>
                    </a:moveTo>
                    <a:cubicBezTo>
                      <a:pt x="72244" y="146404"/>
                      <a:pt x="67285" y="143136"/>
                      <a:pt x="64129" y="140769"/>
                    </a:cubicBezTo>
                    <a:lnTo>
                      <a:pt x="6650" y="94672"/>
                    </a:lnTo>
                    <a:cubicBezTo>
                      <a:pt x="2367" y="90390"/>
                      <a:pt x="0" y="84754"/>
                      <a:pt x="0" y="78781"/>
                    </a:cubicBezTo>
                    <a:cubicBezTo>
                      <a:pt x="0" y="72808"/>
                      <a:pt x="2367" y="67060"/>
                      <a:pt x="6650" y="62890"/>
                    </a:cubicBezTo>
                    <a:lnTo>
                      <a:pt x="7551" y="62100"/>
                    </a:lnTo>
                    <a:lnTo>
                      <a:pt x="63904" y="17018"/>
                    </a:lnTo>
                    <a:cubicBezTo>
                      <a:pt x="67173" y="14426"/>
                      <a:pt x="72244" y="11271"/>
                      <a:pt x="78894" y="11271"/>
                    </a:cubicBezTo>
                    <a:cubicBezTo>
                      <a:pt x="91291" y="11271"/>
                      <a:pt x="101435" y="21414"/>
                      <a:pt x="101435" y="33812"/>
                    </a:cubicBezTo>
                    <a:lnTo>
                      <a:pt x="101435" y="45082"/>
                    </a:lnTo>
                    <a:lnTo>
                      <a:pt x="135246" y="45082"/>
                    </a:lnTo>
                    <a:lnTo>
                      <a:pt x="135246" y="0"/>
                    </a:lnTo>
                    <a:lnTo>
                      <a:pt x="157787" y="0"/>
                    </a:lnTo>
                    <a:lnTo>
                      <a:pt x="157787" y="67623"/>
                    </a:lnTo>
                    <a:lnTo>
                      <a:pt x="78894" y="67623"/>
                    </a:lnTo>
                    <a:lnTo>
                      <a:pt x="78894" y="33924"/>
                    </a:lnTo>
                    <a:cubicBezTo>
                      <a:pt x="78894" y="33924"/>
                      <a:pt x="78330" y="34375"/>
                      <a:pt x="77767" y="34713"/>
                    </a:cubicBezTo>
                    <a:lnTo>
                      <a:pt x="22654" y="78781"/>
                    </a:lnTo>
                    <a:lnTo>
                      <a:pt x="77992" y="123074"/>
                    </a:lnTo>
                    <a:cubicBezTo>
                      <a:pt x="78894" y="123750"/>
                      <a:pt x="79345" y="123976"/>
                      <a:pt x="79345" y="123976"/>
                    </a:cubicBezTo>
                    <a:lnTo>
                      <a:pt x="78894" y="90051"/>
                    </a:lnTo>
                    <a:lnTo>
                      <a:pt x="180328" y="90051"/>
                    </a:lnTo>
                    <a:lnTo>
                      <a:pt x="180328" y="67510"/>
                    </a:lnTo>
                    <a:lnTo>
                      <a:pt x="202869" y="67510"/>
                    </a:lnTo>
                    <a:lnTo>
                      <a:pt x="202869" y="90051"/>
                    </a:lnTo>
                    <a:cubicBezTo>
                      <a:pt x="202869" y="102449"/>
                      <a:pt x="192726" y="112593"/>
                      <a:pt x="180328" y="112593"/>
                    </a:cubicBezTo>
                    <a:lnTo>
                      <a:pt x="101435" y="112593"/>
                    </a:lnTo>
                    <a:lnTo>
                      <a:pt x="101435" y="123863"/>
                    </a:lnTo>
                    <a:cubicBezTo>
                      <a:pt x="101435" y="136261"/>
                      <a:pt x="91291" y="146404"/>
                      <a:pt x="78894" y="146404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orma Livre: Forma 285">
                <a:extLst>
                  <a:ext uri="{FF2B5EF4-FFF2-40B4-BE49-F238E27FC236}">
                    <a16:creationId xmlns:a16="http://schemas.microsoft.com/office/drawing/2014/main" id="{3DB4650E-61A0-617D-8533-80B741BC6751}"/>
                  </a:ext>
                </a:extLst>
              </p:cNvPr>
              <p:cNvSpPr/>
              <p:nvPr/>
            </p:nvSpPr>
            <p:spPr>
              <a:xfrm>
                <a:off x="5862494" y="2983270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orma Livre: Forma 286">
                <a:extLst>
                  <a:ext uri="{FF2B5EF4-FFF2-40B4-BE49-F238E27FC236}">
                    <a16:creationId xmlns:a16="http://schemas.microsoft.com/office/drawing/2014/main" id="{367707F1-E028-350D-954C-96167CCE69C2}"/>
                  </a:ext>
                </a:extLst>
              </p:cNvPr>
              <p:cNvSpPr/>
              <p:nvPr/>
            </p:nvSpPr>
            <p:spPr>
              <a:xfrm>
                <a:off x="5907576" y="2983270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orma Livre: Forma 287">
                <a:extLst>
                  <a:ext uri="{FF2B5EF4-FFF2-40B4-BE49-F238E27FC236}">
                    <a16:creationId xmlns:a16="http://schemas.microsoft.com/office/drawing/2014/main" id="{19A4AE97-B431-9609-C8A2-B7C02C213E29}"/>
                  </a:ext>
                </a:extLst>
              </p:cNvPr>
              <p:cNvSpPr/>
              <p:nvPr/>
            </p:nvSpPr>
            <p:spPr>
              <a:xfrm>
                <a:off x="5907576" y="3174869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orma Livre: Forma 288">
                <a:extLst>
                  <a:ext uri="{FF2B5EF4-FFF2-40B4-BE49-F238E27FC236}">
                    <a16:creationId xmlns:a16="http://schemas.microsoft.com/office/drawing/2014/main" id="{2A6DE734-4531-234A-E7D7-7342850FB472}"/>
                  </a:ext>
                </a:extLst>
              </p:cNvPr>
              <p:cNvSpPr/>
              <p:nvPr/>
            </p:nvSpPr>
            <p:spPr>
              <a:xfrm>
                <a:off x="5817412" y="3411550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orma Livre: Forma 289">
                <a:extLst>
                  <a:ext uri="{FF2B5EF4-FFF2-40B4-BE49-F238E27FC236}">
                    <a16:creationId xmlns:a16="http://schemas.microsoft.com/office/drawing/2014/main" id="{88BD6A58-73B8-F078-06D2-6BC73DE26748}"/>
                  </a:ext>
                </a:extLst>
              </p:cNvPr>
              <p:cNvSpPr/>
              <p:nvPr/>
            </p:nvSpPr>
            <p:spPr>
              <a:xfrm>
                <a:off x="5310239" y="3197410"/>
                <a:ext cx="90164" cy="90164"/>
              </a:xfrm>
              <a:custGeom>
                <a:avLst/>
                <a:gdLst>
                  <a:gd name="connsiteX0" fmla="*/ 45082 w 90164"/>
                  <a:gd name="connsiteY0" fmla="*/ 90164 h 90164"/>
                  <a:gd name="connsiteX1" fmla="*/ 0 w 90164"/>
                  <a:gd name="connsiteY1" fmla="*/ 45082 h 90164"/>
                  <a:gd name="connsiteX2" fmla="*/ 45082 w 90164"/>
                  <a:gd name="connsiteY2" fmla="*/ 0 h 90164"/>
                  <a:gd name="connsiteX3" fmla="*/ 90164 w 90164"/>
                  <a:gd name="connsiteY3" fmla="*/ 45082 h 90164"/>
                  <a:gd name="connsiteX4" fmla="*/ 45082 w 90164"/>
                  <a:gd name="connsiteY4" fmla="*/ 90164 h 90164"/>
                  <a:gd name="connsiteX5" fmla="*/ 45082 w 90164"/>
                  <a:gd name="connsiteY5" fmla="*/ 22541 h 90164"/>
                  <a:gd name="connsiteX6" fmla="*/ 22541 w 90164"/>
                  <a:gd name="connsiteY6" fmla="*/ 45082 h 90164"/>
                  <a:gd name="connsiteX7" fmla="*/ 45082 w 90164"/>
                  <a:gd name="connsiteY7" fmla="*/ 67623 h 90164"/>
                  <a:gd name="connsiteX8" fmla="*/ 67623 w 90164"/>
                  <a:gd name="connsiteY8" fmla="*/ 45082 h 90164"/>
                  <a:gd name="connsiteX9" fmla="*/ 45082 w 90164"/>
                  <a:gd name="connsiteY9" fmla="*/ 22541 h 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164" h="90164">
                    <a:moveTo>
                      <a:pt x="45082" y="90164"/>
                    </a:moveTo>
                    <a:cubicBezTo>
                      <a:pt x="20174" y="90164"/>
                      <a:pt x="0" y="69990"/>
                      <a:pt x="0" y="45082"/>
                    </a:cubicBezTo>
                    <a:cubicBezTo>
                      <a:pt x="0" y="20174"/>
                      <a:pt x="20174" y="0"/>
                      <a:pt x="45082" y="0"/>
                    </a:cubicBezTo>
                    <a:cubicBezTo>
                      <a:pt x="69990" y="0"/>
                      <a:pt x="90164" y="20174"/>
                      <a:pt x="90164" y="45082"/>
                    </a:cubicBezTo>
                    <a:cubicBezTo>
                      <a:pt x="90164" y="69990"/>
                      <a:pt x="69990" y="90164"/>
                      <a:pt x="45082" y="90164"/>
                    </a:cubicBezTo>
                    <a:close/>
                    <a:moveTo>
                      <a:pt x="45082" y="22541"/>
                    </a:moveTo>
                    <a:cubicBezTo>
                      <a:pt x="32684" y="22541"/>
                      <a:pt x="22541" y="32684"/>
                      <a:pt x="22541" y="45082"/>
                    </a:cubicBezTo>
                    <a:cubicBezTo>
                      <a:pt x="22541" y="57480"/>
                      <a:pt x="32684" y="67623"/>
                      <a:pt x="45082" y="67623"/>
                    </a:cubicBezTo>
                    <a:cubicBezTo>
                      <a:pt x="57480" y="67623"/>
                      <a:pt x="67623" y="57480"/>
                      <a:pt x="67623" y="45082"/>
                    </a:cubicBezTo>
                    <a:cubicBezTo>
                      <a:pt x="67623" y="32684"/>
                      <a:pt x="57480" y="22541"/>
                      <a:pt x="45082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orma Livre: Forma 290">
                <a:extLst>
                  <a:ext uri="{FF2B5EF4-FFF2-40B4-BE49-F238E27FC236}">
                    <a16:creationId xmlns:a16="http://schemas.microsoft.com/office/drawing/2014/main" id="{5A51DAAB-B076-D744-44D9-F5AFDF025EDC}"/>
                  </a:ext>
                </a:extLst>
              </p:cNvPr>
              <p:cNvSpPr/>
              <p:nvPr/>
            </p:nvSpPr>
            <p:spPr>
              <a:xfrm>
                <a:off x="5783601" y="3343927"/>
                <a:ext cx="90164" cy="78893"/>
              </a:xfrm>
              <a:custGeom>
                <a:avLst/>
                <a:gdLst>
                  <a:gd name="connsiteX0" fmla="*/ 90164 w 90164"/>
                  <a:gd name="connsiteY0" fmla="*/ 78894 h 78893"/>
                  <a:gd name="connsiteX1" fmla="*/ 67623 w 90164"/>
                  <a:gd name="connsiteY1" fmla="*/ 78894 h 78893"/>
                  <a:gd name="connsiteX2" fmla="*/ 67623 w 90164"/>
                  <a:gd name="connsiteY2" fmla="*/ 22541 h 78893"/>
                  <a:gd name="connsiteX3" fmla="*/ 0 w 90164"/>
                  <a:gd name="connsiteY3" fmla="*/ 22541 h 78893"/>
                  <a:gd name="connsiteX4" fmla="*/ 0 w 90164"/>
                  <a:gd name="connsiteY4" fmla="*/ 0 h 78893"/>
                  <a:gd name="connsiteX5" fmla="*/ 90164 w 90164"/>
                  <a:gd name="connsiteY5" fmla="*/ 0 h 78893"/>
                  <a:gd name="connsiteX6" fmla="*/ 90164 w 90164"/>
                  <a:gd name="connsiteY6" fmla="*/ 78894 h 7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64" h="78893">
                    <a:moveTo>
                      <a:pt x="90164" y="78894"/>
                    </a:moveTo>
                    <a:lnTo>
                      <a:pt x="67623" y="78894"/>
                    </a:lnTo>
                    <a:lnTo>
                      <a:pt x="67623" y="22541"/>
                    </a:lnTo>
                    <a:lnTo>
                      <a:pt x="0" y="22541"/>
                    </a:lnTo>
                    <a:lnTo>
                      <a:pt x="0" y="0"/>
                    </a:lnTo>
                    <a:lnTo>
                      <a:pt x="90164" y="0"/>
                    </a:lnTo>
                    <a:lnTo>
                      <a:pt x="90164" y="7889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orma Livre: Forma 291">
                <a:extLst>
                  <a:ext uri="{FF2B5EF4-FFF2-40B4-BE49-F238E27FC236}">
                    <a16:creationId xmlns:a16="http://schemas.microsoft.com/office/drawing/2014/main" id="{BF077031-26CB-EFA6-F7FF-D8BE0212CC40}"/>
                  </a:ext>
                </a:extLst>
              </p:cNvPr>
              <p:cNvSpPr/>
              <p:nvPr/>
            </p:nvSpPr>
            <p:spPr>
              <a:xfrm>
                <a:off x="5738519" y="3343927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orma Livre: Forma 292">
                <a:extLst>
                  <a:ext uri="{FF2B5EF4-FFF2-40B4-BE49-F238E27FC236}">
                    <a16:creationId xmlns:a16="http://schemas.microsoft.com/office/drawing/2014/main" id="{D431EF1D-2F93-6AC4-7820-664334BCE926}"/>
                  </a:ext>
                </a:extLst>
              </p:cNvPr>
              <p:cNvSpPr/>
              <p:nvPr/>
            </p:nvSpPr>
            <p:spPr>
              <a:xfrm>
                <a:off x="5918847" y="3580608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orma Livre: Forma 293">
                <a:extLst>
                  <a:ext uri="{FF2B5EF4-FFF2-40B4-BE49-F238E27FC236}">
                    <a16:creationId xmlns:a16="http://schemas.microsoft.com/office/drawing/2014/main" id="{A82F0EE1-F656-9123-F26C-8B971FDAB9F3}"/>
                  </a:ext>
                </a:extLst>
              </p:cNvPr>
              <p:cNvSpPr/>
              <p:nvPr/>
            </p:nvSpPr>
            <p:spPr>
              <a:xfrm>
                <a:off x="5918847" y="3501714"/>
                <a:ext cx="22541" cy="56352"/>
              </a:xfrm>
              <a:custGeom>
                <a:avLst/>
                <a:gdLst>
                  <a:gd name="connsiteX0" fmla="*/ 0 w 22541"/>
                  <a:gd name="connsiteY0" fmla="*/ 0 h 56352"/>
                  <a:gd name="connsiteX1" fmla="*/ 22541 w 22541"/>
                  <a:gd name="connsiteY1" fmla="*/ 0 h 56352"/>
                  <a:gd name="connsiteX2" fmla="*/ 22541 w 22541"/>
                  <a:gd name="connsiteY2" fmla="*/ 56353 h 56352"/>
                  <a:gd name="connsiteX3" fmla="*/ 0 w 22541"/>
                  <a:gd name="connsiteY3" fmla="*/ 56353 h 5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56352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56353"/>
                    </a:lnTo>
                    <a:lnTo>
                      <a:pt x="0" y="56353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orma Livre: Forma 294">
                <a:extLst>
                  <a:ext uri="{FF2B5EF4-FFF2-40B4-BE49-F238E27FC236}">
                    <a16:creationId xmlns:a16="http://schemas.microsoft.com/office/drawing/2014/main" id="{5E5F1E3D-BD6C-00CD-27C5-B62A32147035}"/>
                  </a:ext>
                </a:extLst>
              </p:cNvPr>
              <p:cNvSpPr/>
              <p:nvPr/>
            </p:nvSpPr>
            <p:spPr>
              <a:xfrm>
                <a:off x="5321509" y="3490444"/>
                <a:ext cx="67623" cy="22541"/>
              </a:xfrm>
              <a:custGeom>
                <a:avLst/>
                <a:gdLst>
                  <a:gd name="connsiteX0" fmla="*/ 0 w 67623"/>
                  <a:gd name="connsiteY0" fmla="*/ 0 h 22541"/>
                  <a:gd name="connsiteX1" fmla="*/ 67623 w 67623"/>
                  <a:gd name="connsiteY1" fmla="*/ 0 h 22541"/>
                  <a:gd name="connsiteX2" fmla="*/ 67623 w 67623"/>
                  <a:gd name="connsiteY2" fmla="*/ 22541 h 22541"/>
                  <a:gd name="connsiteX3" fmla="*/ 0 w 67623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3" h="22541">
                    <a:moveTo>
                      <a:pt x="0" y="0"/>
                    </a:moveTo>
                    <a:lnTo>
                      <a:pt x="67623" y="0"/>
                    </a:lnTo>
                    <a:lnTo>
                      <a:pt x="67623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orma Livre: Forma 295">
                <a:extLst>
                  <a:ext uri="{FF2B5EF4-FFF2-40B4-BE49-F238E27FC236}">
                    <a16:creationId xmlns:a16="http://schemas.microsoft.com/office/drawing/2014/main" id="{4F6342A1-3DDB-8AC3-B1C8-1B6BDE20445A}"/>
                  </a:ext>
                </a:extLst>
              </p:cNvPr>
              <p:cNvSpPr/>
              <p:nvPr/>
            </p:nvSpPr>
            <p:spPr>
              <a:xfrm>
                <a:off x="5411674" y="3490444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orma Livre: Forma 296">
                <a:extLst>
                  <a:ext uri="{FF2B5EF4-FFF2-40B4-BE49-F238E27FC236}">
                    <a16:creationId xmlns:a16="http://schemas.microsoft.com/office/drawing/2014/main" id="{73B5ADF8-127B-C0B1-F3C8-D74615B4777A}"/>
                  </a:ext>
                </a:extLst>
              </p:cNvPr>
              <p:cNvSpPr/>
              <p:nvPr/>
            </p:nvSpPr>
            <p:spPr>
              <a:xfrm>
                <a:off x="5298968" y="3321499"/>
                <a:ext cx="180441" cy="135133"/>
              </a:xfrm>
              <a:custGeom>
                <a:avLst/>
                <a:gdLst>
                  <a:gd name="connsiteX0" fmla="*/ 101435 w 180441"/>
                  <a:gd name="connsiteY0" fmla="*/ 135134 h 135133"/>
                  <a:gd name="connsiteX1" fmla="*/ 78894 w 180441"/>
                  <a:gd name="connsiteY1" fmla="*/ 112593 h 135133"/>
                  <a:gd name="connsiteX2" fmla="*/ 78894 w 180441"/>
                  <a:gd name="connsiteY2" fmla="*/ 101322 h 135133"/>
                  <a:gd name="connsiteX3" fmla="*/ 0 w 180441"/>
                  <a:gd name="connsiteY3" fmla="*/ 101322 h 135133"/>
                  <a:gd name="connsiteX4" fmla="*/ 0 w 180441"/>
                  <a:gd name="connsiteY4" fmla="*/ 78781 h 135133"/>
                  <a:gd name="connsiteX5" fmla="*/ 101435 w 180441"/>
                  <a:gd name="connsiteY5" fmla="*/ 78781 h 135133"/>
                  <a:gd name="connsiteX6" fmla="*/ 101435 w 180441"/>
                  <a:gd name="connsiteY6" fmla="*/ 112480 h 135133"/>
                  <a:gd name="connsiteX7" fmla="*/ 102562 w 180441"/>
                  <a:gd name="connsiteY7" fmla="*/ 111691 h 135133"/>
                  <a:gd name="connsiteX8" fmla="*/ 157674 w 180441"/>
                  <a:gd name="connsiteY8" fmla="*/ 67623 h 135133"/>
                  <a:gd name="connsiteX9" fmla="*/ 102336 w 180441"/>
                  <a:gd name="connsiteY9" fmla="*/ 23330 h 135133"/>
                  <a:gd name="connsiteX10" fmla="*/ 100984 w 180441"/>
                  <a:gd name="connsiteY10" fmla="*/ 22428 h 135133"/>
                  <a:gd name="connsiteX11" fmla="*/ 101435 w 180441"/>
                  <a:gd name="connsiteY11" fmla="*/ 56353 h 135133"/>
                  <a:gd name="connsiteX12" fmla="*/ 56353 w 180441"/>
                  <a:gd name="connsiteY12" fmla="*/ 56353 h 135133"/>
                  <a:gd name="connsiteX13" fmla="*/ 56353 w 180441"/>
                  <a:gd name="connsiteY13" fmla="*/ 33812 h 135133"/>
                  <a:gd name="connsiteX14" fmla="*/ 78894 w 180441"/>
                  <a:gd name="connsiteY14" fmla="*/ 33812 h 135133"/>
                  <a:gd name="connsiteX15" fmla="*/ 78894 w 180441"/>
                  <a:gd name="connsiteY15" fmla="*/ 22541 h 135133"/>
                  <a:gd name="connsiteX16" fmla="*/ 101435 w 180441"/>
                  <a:gd name="connsiteY16" fmla="*/ 0 h 135133"/>
                  <a:gd name="connsiteX17" fmla="*/ 116312 w 180441"/>
                  <a:gd name="connsiteY17" fmla="*/ 5635 h 135133"/>
                  <a:gd name="connsiteX18" fmla="*/ 173792 w 180441"/>
                  <a:gd name="connsiteY18" fmla="*/ 51732 h 135133"/>
                  <a:gd name="connsiteX19" fmla="*/ 180441 w 180441"/>
                  <a:gd name="connsiteY19" fmla="*/ 67623 h 135133"/>
                  <a:gd name="connsiteX20" fmla="*/ 173792 w 180441"/>
                  <a:gd name="connsiteY20" fmla="*/ 83515 h 135133"/>
                  <a:gd name="connsiteX21" fmla="*/ 172890 w 180441"/>
                  <a:gd name="connsiteY21" fmla="*/ 84303 h 135133"/>
                  <a:gd name="connsiteX22" fmla="*/ 116537 w 180441"/>
                  <a:gd name="connsiteY22" fmla="*/ 129385 h 135133"/>
                  <a:gd name="connsiteX23" fmla="*/ 101547 w 180441"/>
                  <a:gd name="connsiteY23" fmla="*/ 135134 h 13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0441" h="135133">
                    <a:moveTo>
                      <a:pt x="101435" y="135134"/>
                    </a:moveTo>
                    <a:cubicBezTo>
                      <a:pt x="89037" y="135134"/>
                      <a:pt x="78894" y="124990"/>
                      <a:pt x="78894" y="112593"/>
                    </a:cubicBezTo>
                    <a:lnTo>
                      <a:pt x="78894" y="101322"/>
                    </a:lnTo>
                    <a:lnTo>
                      <a:pt x="0" y="101322"/>
                    </a:lnTo>
                    <a:lnTo>
                      <a:pt x="0" y="78781"/>
                    </a:lnTo>
                    <a:lnTo>
                      <a:pt x="101435" y="78781"/>
                    </a:lnTo>
                    <a:lnTo>
                      <a:pt x="101435" y="112480"/>
                    </a:lnTo>
                    <a:cubicBezTo>
                      <a:pt x="101435" y="112480"/>
                      <a:pt x="101998" y="112029"/>
                      <a:pt x="102562" y="111691"/>
                    </a:cubicBezTo>
                    <a:lnTo>
                      <a:pt x="157674" y="67623"/>
                    </a:lnTo>
                    <a:lnTo>
                      <a:pt x="102336" y="23330"/>
                    </a:lnTo>
                    <a:cubicBezTo>
                      <a:pt x="101435" y="22654"/>
                      <a:pt x="100984" y="22428"/>
                      <a:pt x="100984" y="22428"/>
                    </a:cubicBezTo>
                    <a:lnTo>
                      <a:pt x="101435" y="56353"/>
                    </a:lnTo>
                    <a:lnTo>
                      <a:pt x="56353" y="56353"/>
                    </a:lnTo>
                    <a:lnTo>
                      <a:pt x="56353" y="33812"/>
                    </a:lnTo>
                    <a:lnTo>
                      <a:pt x="78894" y="33812"/>
                    </a:lnTo>
                    <a:lnTo>
                      <a:pt x="78894" y="22541"/>
                    </a:lnTo>
                    <a:cubicBezTo>
                      <a:pt x="78894" y="10144"/>
                      <a:pt x="89037" y="0"/>
                      <a:pt x="101435" y="0"/>
                    </a:cubicBezTo>
                    <a:cubicBezTo>
                      <a:pt x="108197" y="0"/>
                      <a:pt x="113156" y="3269"/>
                      <a:pt x="116312" y="5635"/>
                    </a:cubicBezTo>
                    <a:lnTo>
                      <a:pt x="173792" y="51732"/>
                    </a:lnTo>
                    <a:cubicBezTo>
                      <a:pt x="178074" y="56014"/>
                      <a:pt x="180441" y="61650"/>
                      <a:pt x="180441" y="67623"/>
                    </a:cubicBezTo>
                    <a:cubicBezTo>
                      <a:pt x="180441" y="73596"/>
                      <a:pt x="178074" y="79345"/>
                      <a:pt x="173792" y="83515"/>
                    </a:cubicBezTo>
                    <a:lnTo>
                      <a:pt x="172890" y="84303"/>
                    </a:lnTo>
                    <a:lnTo>
                      <a:pt x="116537" y="129385"/>
                    </a:lnTo>
                    <a:cubicBezTo>
                      <a:pt x="113269" y="131978"/>
                      <a:pt x="108197" y="135134"/>
                      <a:pt x="101547" y="135134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orma Livre: Forma 297">
                <a:extLst>
                  <a:ext uri="{FF2B5EF4-FFF2-40B4-BE49-F238E27FC236}">
                    <a16:creationId xmlns:a16="http://schemas.microsoft.com/office/drawing/2014/main" id="{B4CF0709-30EE-7871-38F1-EA40DC74D18D}"/>
                  </a:ext>
                </a:extLst>
              </p:cNvPr>
              <p:cNvSpPr/>
              <p:nvPr/>
            </p:nvSpPr>
            <p:spPr>
              <a:xfrm>
                <a:off x="5310239" y="3355198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orma Livre: Forma 298">
                <a:extLst>
                  <a:ext uri="{FF2B5EF4-FFF2-40B4-BE49-F238E27FC236}">
                    <a16:creationId xmlns:a16="http://schemas.microsoft.com/office/drawing/2014/main" id="{D49C212E-7349-5BD2-3BC2-E2DADF71CC16}"/>
                  </a:ext>
                </a:extLst>
              </p:cNvPr>
              <p:cNvSpPr/>
              <p:nvPr/>
            </p:nvSpPr>
            <p:spPr>
              <a:xfrm>
                <a:off x="5344051" y="3028353"/>
                <a:ext cx="191598" cy="180328"/>
              </a:xfrm>
              <a:custGeom>
                <a:avLst/>
                <a:gdLst>
                  <a:gd name="connsiteX0" fmla="*/ 22541 w 191598"/>
                  <a:gd name="connsiteY0" fmla="*/ 180328 h 180328"/>
                  <a:gd name="connsiteX1" fmla="*/ 0 w 191598"/>
                  <a:gd name="connsiteY1" fmla="*/ 180328 h 180328"/>
                  <a:gd name="connsiteX2" fmla="*/ 0 w 191598"/>
                  <a:gd name="connsiteY2" fmla="*/ 22541 h 180328"/>
                  <a:gd name="connsiteX3" fmla="*/ 22541 w 191598"/>
                  <a:gd name="connsiteY3" fmla="*/ 0 h 180328"/>
                  <a:gd name="connsiteX4" fmla="*/ 169058 w 191598"/>
                  <a:gd name="connsiteY4" fmla="*/ 0 h 180328"/>
                  <a:gd name="connsiteX5" fmla="*/ 191599 w 191598"/>
                  <a:gd name="connsiteY5" fmla="*/ 22541 h 180328"/>
                  <a:gd name="connsiteX6" fmla="*/ 191599 w 191598"/>
                  <a:gd name="connsiteY6" fmla="*/ 78894 h 180328"/>
                  <a:gd name="connsiteX7" fmla="*/ 169058 w 191598"/>
                  <a:gd name="connsiteY7" fmla="*/ 78894 h 180328"/>
                  <a:gd name="connsiteX8" fmla="*/ 169058 w 191598"/>
                  <a:gd name="connsiteY8" fmla="*/ 22541 h 180328"/>
                  <a:gd name="connsiteX9" fmla="*/ 22541 w 191598"/>
                  <a:gd name="connsiteY9" fmla="*/ 22541 h 180328"/>
                  <a:gd name="connsiteX10" fmla="*/ 22541 w 191598"/>
                  <a:gd name="connsiteY10" fmla="*/ 180328 h 18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1598" h="180328">
                    <a:moveTo>
                      <a:pt x="22541" y="180328"/>
                    </a:moveTo>
                    <a:lnTo>
                      <a:pt x="0" y="180328"/>
                    </a:lnTo>
                    <a:lnTo>
                      <a:pt x="0" y="22541"/>
                    </a:lnTo>
                    <a:cubicBezTo>
                      <a:pt x="0" y="10143"/>
                      <a:pt x="10143" y="0"/>
                      <a:pt x="22541" y="0"/>
                    </a:cubicBezTo>
                    <a:lnTo>
                      <a:pt x="169058" y="0"/>
                    </a:lnTo>
                    <a:cubicBezTo>
                      <a:pt x="181455" y="0"/>
                      <a:pt x="191599" y="10143"/>
                      <a:pt x="191599" y="22541"/>
                    </a:cubicBezTo>
                    <a:lnTo>
                      <a:pt x="191599" y="78894"/>
                    </a:lnTo>
                    <a:lnTo>
                      <a:pt x="169058" y="78894"/>
                    </a:lnTo>
                    <a:lnTo>
                      <a:pt x="169058" y="22541"/>
                    </a:lnTo>
                    <a:lnTo>
                      <a:pt x="22541" y="22541"/>
                    </a:lnTo>
                    <a:lnTo>
                      <a:pt x="22541" y="180328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orma Livre: Forma 299">
                <a:extLst>
                  <a:ext uri="{FF2B5EF4-FFF2-40B4-BE49-F238E27FC236}">
                    <a16:creationId xmlns:a16="http://schemas.microsoft.com/office/drawing/2014/main" id="{B065C441-315C-30B6-2323-0380F7232798}"/>
                  </a:ext>
                </a:extLst>
              </p:cNvPr>
              <p:cNvSpPr/>
              <p:nvPr/>
            </p:nvSpPr>
            <p:spPr>
              <a:xfrm>
                <a:off x="5513108" y="3129787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orma Livre: Forma 300">
                <a:extLst>
                  <a:ext uri="{FF2B5EF4-FFF2-40B4-BE49-F238E27FC236}">
                    <a16:creationId xmlns:a16="http://schemas.microsoft.com/office/drawing/2014/main" id="{16D049EF-F19B-DA8F-8FCD-7CA39BA99712}"/>
                  </a:ext>
                </a:extLst>
              </p:cNvPr>
              <p:cNvSpPr/>
              <p:nvPr/>
            </p:nvSpPr>
            <p:spPr>
              <a:xfrm>
                <a:off x="5344051" y="2983270"/>
                <a:ext cx="67623" cy="22541"/>
              </a:xfrm>
              <a:custGeom>
                <a:avLst/>
                <a:gdLst>
                  <a:gd name="connsiteX0" fmla="*/ 0 w 67623"/>
                  <a:gd name="connsiteY0" fmla="*/ 0 h 22541"/>
                  <a:gd name="connsiteX1" fmla="*/ 67623 w 67623"/>
                  <a:gd name="connsiteY1" fmla="*/ 0 h 22541"/>
                  <a:gd name="connsiteX2" fmla="*/ 67623 w 67623"/>
                  <a:gd name="connsiteY2" fmla="*/ 22541 h 22541"/>
                  <a:gd name="connsiteX3" fmla="*/ 0 w 67623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23" h="22541">
                    <a:moveTo>
                      <a:pt x="0" y="0"/>
                    </a:moveTo>
                    <a:lnTo>
                      <a:pt x="67623" y="0"/>
                    </a:lnTo>
                    <a:lnTo>
                      <a:pt x="67623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orma Livre: Forma 301">
                <a:extLst>
                  <a:ext uri="{FF2B5EF4-FFF2-40B4-BE49-F238E27FC236}">
                    <a16:creationId xmlns:a16="http://schemas.microsoft.com/office/drawing/2014/main" id="{60A32181-7CBE-065F-6E3E-5E74787BFACC}"/>
                  </a:ext>
                </a:extLst>
              </p:cNvPr>
              <p:cNvSpPr/>
              <p:nvPr/>
            </p:nvSpPr>
            <p:spPr>
              <a:xfrm>
                <a:off x="5434215" y="2983270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orma Livre: Forma 302">
                <a:extLst>
                  <a:ext uri="{FF2B5EF4-FFF2-40B4-BE49-F238E27FC236}">
                    <a16:creationId xmlns:a16="http://schemas.microsoft.com/office/drawing/2014/main" id="{6319DA54-70AE-B423-A232-5404E79990AF}"/>
                  </a:ext>
                </a:extLst>
              </p:cNvPr>
              <p:cNvSpPr/>
              <p:nvPr/>
            </p:nvSpPr>
            <p:spPr>
              <a:xfrm>
                <a:off x="5761060" y="3084705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orma Livre: Forma 303">
                <a:extLst>
                  <a:ext uri="{FF2B5EF4-FFF2-40B4-BE49-F238E27FC236}">
                    <a16:creationId xmlns:a16="http://schemas.microsoft.com/office/drawing/2014/main" id="{B4763DF0-8B3E-A209-6938-E0924D0DF35C}"/>
                  </a:ext>
                </a:extLst>
              </p:cNvPr>
              <p:cNvSpPr/>
              <p:nvPr/>
            </p:nvSpPr>
            <p:spPr>
              <a:xfrm>
                <a:off x="5873765" y="3287574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orma Livre: Forma 304">
                <a:extLst>
                  <a:ext uri="{FF2B5EF4-FFF2-40B4-BE49-F238E27FC236}">
                    <a16:creationId xmlns:a16="http://schemas.microsoft.com/office/drawing/2014/main" id="{71C5CDB8-9311-37E1-46BF-41D73693A76A}"/>
                  </a:ext>
                </a:extLst>
              </p:cNvPr>
              <p:cNvSpPr/>
              <p:nvPr/>
            </p:nvSpPr>
            <p:spPr>
              <a:xfrm>
                <a:off x="5501838" y="3300874"/>
                <a:ext cx="214139" cy="200840"/>
              </a:xfrm>
              <a:custGeom>
                <a:avLst/>
                <a:gdLst>
                  <a:gd name="connsiteX0" fmla="*/ 107070 w 214139"/>
                  <a:gd name="connsiteY0" fmla="*/ 200841 h 200840"/>
                  <a:gd name="connsiteX1" fmla="*/ 0 w 214139"/>
                  <a:gd name="connsiteY1" fmla="*/ 93771 h 200840"/>
                  <a:gd name="connsiteX2" fmla="*/ 0 w 214139"/>
                  <a:gd name="connsiteY2" fmla="*/ 0 h 200840"/>
                  <a:gd name="connsiteX3" fmla="*/ 22541 w 214139"/>
                  <a:gd name="connsiteY3" fmla="*/ 0 h 200840"/>
                  <a:gd name="connsiteX4" fmla="*/ 22541 w 214139"/>
                  <a:gd name="connsiteY4" fmla="*/ 93771 h 200840"/>
                  <a:gd name="connsiteX5" fmla="*/ 107070 w 214139"/>
                  <a:gd name="connsiteY5" fmla="*/ 178300 h 200840"/>
                  <a:gd name="connsiteX6" fmla="*/ 191599 w 214139"/>
                  <a:gd name="connsiteY6" fmla="*/ 93771 h 200840"/>
                  <a:gd name="connsiteX7" fmla="*/ 191599 w 214139"/>
                  <a:gd name="connsiteY7" fmla="*/ 43053 h 200840"/>
                  <a:gd name="connsiteX8" fmla="*/ 214140 w 214139"/>
                  <a:gd name="connsiteY8" fmla="*/ 43053 h 200840"/>
                  <a:gd name="connsiteX9" fmla="*/ 214140 w 214139"/>
                  <a:gd name="connsiteY9" fmla="*/ 93771 h 200840"/>
                  <a:gd name="connsiteX10" fmla="*/ 107070 w 214139"/>
                  <a:gd name="connsiteY10" fmla="*/ 200841 h 20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4139" h="200840">
                    <a:moveTo>
                      <a:pt x="107070" y="200841"/>
                    </a:moveTo>
                    <a:cubicBezTo>
                      <a:pt x="48013" y="200841"/>
                      <a:pt x="0" y="152828"/>
                      <a:pt x="0" y="93771"/>
                    </a:cubicBezTo>
                    <a:lnTo>
                      <a:pt x="0" y="0"/>
                    </a:lnTo>
                    <a:lnTo>
                      <a:pt x="22541" y="0"/>
                    </a:lnTo>
                    <a:lnTo>
                      <a:pt x="22541" y="93771"/>
                    </a:lnTo>
                    <a:cubicBezTo>
                      <a:pt x="22541" y="140431"/>
                      <a:pt x="60410" y="178300"/>
                      <a:pt x="107070" y="178300"/>
                    </a:cubicBezTo>
                    <a:cubicBezTo>
                      <a:pt x="157674" y="178300"/>
                      <a:pt x="191599" y="144375"/>
                      <a:pt x="191599" y="93771"/>
                    </a:cubicBezTo>
                    <a:lnTo>
                      <a:pt x="191599" y="43053"/>
                    </a:lnTo>
                    <a:lnTo>
                      <a:pt x="214140" y="43053"/>
                    </a:lnTo>
                    <a:lnTo>
                      <a:pt x="214140" y="93771"/>
                    </a:lnTo>
                    <a:cubicBezTo>
                      <a:pt x="214140" y="156773"/>
                      <a:pt x="170072" y="200841"/>
                      <a:pt x="107070" y="2008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orma Livre: Forma 305">
                <a:extLst>
                  <a:ext uri="{FF2B5EF4-FFF2-40B4-BE49-F238E27FC236}">
                    <a16:creationId xmlns:a16="http://schemas.microsoft.com/office/drawing/2014/main" id="{728C46F9-A0F8-0680-8F63-4CE07CCD8D28}"/>
                  </a:ext>
                </a:extLst>
              </p:cNvPr>
              <p:cNvSpPr/>
              <p:nvPr/>
            </p:nvSpPr>
            <p:spPr>
              <a:xfrm>
                <a:off x="5468026" y="3154582"/>
                <a:ext cx="248064" cy="200615"/>
              </a:xfrm>
              <a:custGeom>
                <a:avLst/>
                <a:gdLst>
                  <a:gd name="connsiteX0" fmla="*/ 247951 w 248064"/>
                  <a:gd name="connsiteY0" fmla="*/ 200615 h 200615"/>
                  <a:gd name="connsiteX1" fmla="*/ 225410 w 248064"/>
                  <a:gd name="connsiteY1" fmla="*/ 200615 h 200615"/>
                  <a:gd name="connsiteX2" fmla="*/ 225410 w 248064"/>
                  <a:gd name="connsiteY2" fmla="*/ 155533 h 200615"/>
                  <a:gd name="connsiteX3" fmla="*/ 146517 w 248064"/>
                  <a:gd name="connsiteY3" fmla="*/ 76640 h 200615"/>
                  <a:gd name="connsiteX4" fmla="*/ 112705 w 248064"/>
                  <a:gd name="connsiteY4" fmla="*/ 76640 h 200615"/>
                  <a:gd name="connsiteX5" fmla="*/ 34488 w 248064"/>
                  <a:gd name="connsiteY5" fmla="*/ 40687 h 200615"/>
                  <a:gd name="connsiteX6" fmla="*/ 22541 w 248064"/>
                  <a:gd name="connsiteY6" fmla="*/ 76640 h 200615"/>
                  <a:gd name="connsiteX7" fmla="*/ 78894 w 248064"/>
                  <a:gd name="connsiteY7" fmla="*/ 144263 h 200615"/>
                  <a:gd name="connsiteX8" fmla="*/ 78894 w 248064"/>
                  <a:gd name="connsiteY8" fmla="*/ 166804 h 200615"/>
                  <a:gd name="connsiteX9" fmla="*/ 0 w 248064"/>
                  <a:gd name="connsiteY9" fmla="*/ 76640 h 200615"/>
                  <a:gd name="connsiteX10" fmla="*/ 24682 w 248064"/>
                  <a:gd name="connsiteY10" fmla="*/ 13750 h 200615"/>
                  <a:gd name="connsiteX11" fmla="*/ 34601 w 248064"/>
                  <a:gd name="connsiteY11" fmla="*/ 0 h 200615"/>
                  <a:gd name="connsiteX12" fmla="*/ 43504 w 248064"/>
                  <a:gd name="connsiteY12" fmla="*/ 14426 h 200615"/>
                  <a:gd name="connsiteX13" fmla="*/ 112818 w 248064"/>
                  <a:gd name="connsiteY13" fmla="*/ 54099 h 200615"/>
                  <a:gd name="connsiteX14" fmla="*/ 146630 w 248064"/>
                  <a:gd name="connsiteY14" fmla="*/ 54099 h 200615"/>
                  <a:gd name="connsiteX15" fmla="*/ 248064 w 248064"/>
                  <a:gd name="connsiteY15" fmla="*/ 155533 h 200615"/>
                  <a:gd name="connsiteX16" fmla="*/ 248064 w 248064"/>
                  <a:gd name="connsiteY16" fmla="*/ 200615 h 20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8064" h="200615">
                    <a:moveTo>
                      <a:pt x="247951" y="200615"/>
                    </a:moveTo>
                    <a:lnTo>
                      <a:pt x="225410" y="200615"/>
                    </a:lnTo>
                    <a:lnTo>
                      <a:pt x="225410" y="155533"/>
                    </a:lnTo>
                    <a:cubicBezTo>
                      <a:pt x="225410" y="112029"/>
                      <a:pt x="190021" y="76640"/>
                      <a:pt x="146517" y="76640"/>
                    </a:cubicBezTo>
                    <a:lnTo>
                      <a:pt x="112705" y="76640"/>
                    </a:lnTo>
                    <a:cubicBezTo>
                      <a:pt x="79908" y="76640"/>
                      <a:pt x="54211" y="64805"/>
                      <a:pt x="34488" y="40687"/>
                    </a:cubicBezTo>
                    <a:cubicBezTo>
                      <a:pt x="28627" y="51394"/>
                      <a:pt x="22541" y="65482"/>
                      <a:pt x="22541" y="76640"/>
                    </a:cubicBezTo>
                    <a:cubicBezTo>
                      <a:pt x="22541" y="109211"/>
                      <a:pt x="40123" y="144263"/>
                      <a:pt x="78894" y="144263"/>
                    </a:cubicBezTo>
                    <a:lnTo>
                      <a:pt x="78894" y="166804"/>
                    </a:lnTo>
                    <a:cubicBezTo>
                      <a:pt x="33135" y="166804"/>
                      <a:pt x="0" y="128935"/>
                      <a:pt x="0" y="76640"/>
                    </a:cubicBezTo>
                    <a:cubicBezTo>
                      <a:pt x="0" y="48801"/>
                      <a:pt x="22090" y="17244"/>
                      <a:pt x="24682" y="13750"/>
                    </a:cubicBezTo>
                    <a:lnTo>
                      <a:pt x="34601" y="0"/>
                    </a:lnTo>
                    <a:lnTo>
                      <a:pt x="43504" y="14426"/>
                    </a:lnTo>
                    <a:cubicBezTo>
                      <a:pt x="60297" y="41926"/>
                      <a:pt x="81711" y="54099"/>
                      <a:pt x="112818" y="54099"/>
                    </a:cubicBezTo>
                    <a:lnTo>
                      <a:pt x="146630" y="54099"/>
                    </a:lnTo>
                    <a:cubicBezTo>
                      <a:pt x="202531" y="54099"/>
                      <a:pt x="248064" y="99631"/>
                      <a:pt x="248064" y="155533"/>
                    </a:cubicBezTo>
                    <a:lnTo>
                      <a:pt x="248064" y="200615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orma Livre: Forma 306">
                <a:extLst>
                  <a:ext uri="{FF2B5EF4-FFF2-40B4-BE49-F238E27FC236}">
                    <a16:creationId xmlns:a16="http://schemas.microsoft.com/office/drawing/2014/main" id="{19E99911-0280-A7B2-F6D6-587D1F671BCA}"/>
                  </a:ext>
                </a:extLst>
              </p:cNvPr>
              <p:cNvSpPr/>
              <p:nvPr/>
            </p:nvSpPr>
            <p:spPr>
              <a:xfrm>
                <a:off x="5546920" y="3535526"/>
                <a:ext cx="123975" cy="45082"/>
              </a:xfrm>
              <a:custGeom>
                <a:avLst/>
                <a:gdLst>
                  <a:gd name="connsiteX0" fmla="*/ 61988 w 123975"/>
                  <a:gd name="connsiteY0" fmla="*/ 45082 h 45082"/>
                  <a:gd name="connsiteX1" fmla="*/ 0 w 123975"/>
                  <a:gd name="connsiteY1" fmla="*/ 0 h 45082"/>
                  <a:gd name="connsiteX2" fmla="*/ 22541 w 123975"/>
                  <a:gd name="connsiteY2" fmla="*/ 0 h 45082"/>
                  <a:gd name="connsiteX3" fmla="*/ 61988 w 123975"/>
                  <a:gd name="connsiteY3" fmla="*/ 22541 h 45082"/>
                  <a:gd name="connsiteX4" fmla="*/ 101435 w 123975"/>
                  <a:gd name="connsiteY4" fmla="*/ 0 h 45082"/>
                  <a:gd name="connsiteX5" fmla="*/ 123976 w 123975"/>
                  <a:gd name="connsiteY5" fmla="*/ 0 h 45082"/>
                  <a:gd name="connsiteX6" fmla="*/ 61988 w 123975"/>
                  <a:gd name="connsiteY6" fmla="*/ 45082 h 4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975" h="45082">
                    <a:moveTo>
                      <a:pt x="61988" y="45082"/>
                    </a:moveTo>
                    <a:cubicBezTo>
                      <a:pt x="27275" y="45082"/>
                      <a:pt x="0" y="25246"/>
                      <a:pt x="0" y="0"/>
                    </a:cubicBezTo>
                    <a:lnTo>
                      <a:pt x="22541" y="0"/>
                    </a:lnTo>
                    <a:cubicBezTo>
                      <a:pt x="22541" y="10707"/>
                      <a:pt x="38771" y="22541"/>
                      <a:pt x="61988" y="22541"/>
                    </a:cubicBezTo>
                    <a:cubicBezTo>
                      <a:pt x="85205" y="22541"/>
                      <a:pt x="101435" y="10707"/>
                      <a:pt x="101435" y="0"/>
                    </a:cubicBezTo>
                    <a:lnTo>
                      <a:pt x="123976" y="0"/>
                    </a:lnTo>
                    <a:cubicBezTo>
                      <a:pt x="123976" y="25246"/>
                      <a:pt x="96701" y="45082"/>
                      <a:pt x="61988" y="45082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orma Livre: Forma 307">
                <a:extLst>
                  <a:ext uri="{FF2B5EF4-FFF2-40B4-BE49-F238E27FC236}">
                    <a16:creationId xmlns:a16="http://schemas.microsoft.com/office/drawing/2014/main" id="{5EF9636A-6BE9-E1C1-DC0B-EB7849753FD8}"/>
                  </a:ext>
                </a:extLst>
              </p:cNvPr>
              <p:cNvSpPr/>
              <p:nvPr/>
            </p:nvSpPr>
            <p:spPr>
              <a:xfrm>
                <a:off x="5648242" y="3477934"/>
                <a:ext cx="157674" cy="137612"/>
              </a:xfrm>
              <a:custGeom>
                <a:avLst/>
                <a:gdLst>
                  <a:gd name="connsiteX0" fmla="*/ 135359 w 157674"/>
                  <a:gd name="connsiteY0" fmla="*/ 137613 h 137612"/>
                  <a:gd name="connsiteX1" fmla="*/ 78330 w 157674"/>
                  <a:gd name="connsiteY1" fmla="*/ 81260 h 137612"/>
                  <a:gd name="connsiteX2" fmla="*/ 0 w 157674"/>
                  <a:gd name="connsiteY2" fmla="*/ 67060 h 137612"/>
                  <a:gd name="connsiteX3" fmla="*/ 0 w 157674"/>
                  <a:gd name="connsiteY3" fmla="*/ 0 h 137612"/>
                  <a:gd name="connsiteX4" fmla="*/ 22541 w 157674"/>
                  <a:gd name="connsiteY4" fmla="*/ 0 h 137612"/>
                  <a:gd name="connsiteX5" fmla="*/ 22541 w 157674"/>
                  <a:gd name="connsiteY5" fmla="*/ 48238 h 137612"/>
                  <a:gd name="connsiteX6" fmla="*/ 82275 w 157674"/>
                  <a:gd name="connsiteY6" fmla="*/ 59057 h 137612"/>
                  <a:gd name="connsiteX7" fmla="*/ 157675 w 157674"/>
                  <a:gd name="connsiteY7" fmla="*/ 135359 h 137612"/>
                  <a:gd name="connsiteX8" fmla="*/ 135246 w 157674"/>
                  <a:gd name="connsiteY8" fmla="*/ 137613 h 137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674" h="137612">
                    <a:moveTo>
                      <a:pt x="135359" y="137613"/>
                    </a:moveTo>
                    <a:cubicBezTo>
                      <a:pt x="132767" y="111353"/>
                      <a:pt x="107634" y="86557"/>
                      <a:pt x="78330" y="81260"/>
                    </a:cubicBezTo>
                    <a:lnTo>
                      <a:pt x="0" y="67060"/>
                    </a:lnTo>
                    <a:lnTo>
                      <a:pt x="0" y="0"/>
                    </a:lnTo>
                    <a:lnTo>
                      <a:pt x="22541" y="0"/>
                    </a:lnTo>
                    <a:lnTo>
                      <a:pt x="22541" y="48238"/>
                    </a:lnTo>
                    <a:lnTo>
                      <a:pt x="82275" y="59057"/>
                    </a:lnTo>
                    <a:cubicBezTo>
                      <a:pt x="121609" y="66158"/>
                      <a:pt x="154068" y="99068"/>
                      <a:pt x="157675" y="135359"/>
                    </a:cubicBezTo>
                    <a:lnTo>
                      <a:pt x="135246" y="137613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orma Livre: Forma 308">
                <a:extLst>
                  <a:ext uri="{FF2B5EF4-FFF2-40B4-BE49-F238E27FC236}">
                    <a16:creationId xmlns:a16="http://schemas.microsoft.com/office/drawing/2014/main" id="{B8A78DA7-B2B5-0CE1-FA6C-388C384FCFCF}"/>
                  </a:ext>
                </a:extLst>
              </p:cNvPr>
              <p:cNvSpPr/>
              <p:nvPr/>
            </p:nvSpPr>
            <p:spPr>
              <a:xfrm>
                <a:off x="5423057" y="3476018"/>
                <a:ext cx="146403" cy="139528"/>
              </a:xfrm>
              <a:custGeom>
                <a:avLst/>
                <a:gdLst>
                  <a:gd name="connsiteX0" fmla="*/ 22428 w 146403"/>
                  <a:gd name="connsiteY0" fmla="*/ 139529 h 139528"/>
                  <a:gd name="connsiteX1" fmla="*/ 0 w 146403"/>
                  <a:gd name="connsiteY1" fmla="*/ 137275 h 139528"/>
                  <a:gd name="connsiteX2" fmla="*/ 64129 w 146403"/>
                  <a:gd name="connsiteY2" fmla="*/ 60973 h 139528"/>
                  <a:gd name="connsiteX3" fmla="*/ 123863 w 146403"/>
                  <a:gd name="connsiteY3" fmla="*/ 50154 h 139528"/>
                  <a:gd name="connsiteX4" fmla="*/ 123863 w 146403"/>
                  <a:gd name="connsiteY4" fmla="*/ 0 h 139528"/>
                  <a:gd name="connsiteX5" fmla="*/ 146404 w 146403"/>
                  <a:gd name="connsiteY5" fmla="*/ 0 h 139528"/>
                  <a:gd name="connsiteX6" fmla="*/ 146404 w 146403"/>
                  <a:gd name="connsiteY6" fmla="*/ 68976 h 139528"/>
                  <a:gd name="connsiteX7" fmla="*/ 68074 w 146403"/>
                  <a:gd name="connsiteY7" fmla="*/ 83176 h 139528"/>
                  <a:gd name="connsiteX8" fmla="*/ 22315 w 146403"/>
                  <a:gd name="connsiteY8" fmla="*/ 139529 h 1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403" h="139528">
                    <a:moveTo>
                      <a:pt x="22428" y="139529"/>
                    </a:moveTo>
                    <a:lnTo>
                      <a:pt x="0" y="137275"/>
                    </a:lnTo>
                    <a:cubicBezTo>
                      <a:pt x="4057" y="96701"/>
                      <a:pt x="28627" y="67398"/>
                      <a:pt x="64129" y="60973"/>
                    </a:cubicBezTo>
                    <a:lnTo>
                      <a:pt x="123863" y="50154"/>
                    </a:lnTo>
                    <a:lnTo>
                      <a:pt x="123863" y="0"/>
                    </a:lnTo>
                    <a:lnTo>
                      <a:pt x="146404" y="0"/>
                    </a:lnTo>
                    <a:lnTo>
                      <a:pt x="146404" y="68976"/>
                    </a:lnTo>
                    <a:lnTo>
                      <a:pt x="68074" y="83176"/>
                    </a:lnTo>
                    <a:cubicBezTo>
                      <a:pt x="42490" y="87797"/>
                      <a:pt x="25359" y="108873"/>
                      <a:pt x="22315" y="139529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40F411-A4F3-F8CD-DB62-8E2E163C4F33}"/>
              </a:ext>
            </a:extLst>
          </p:cNvPr>
          <p:cNvGrpSpPr/>
          <p:nvPr/>
        </p:nvGrpSpPr>
        <p:grpSpPr>
          <a:xfrm>
            <a:off x="565469" y="3273107"/>
            <a:ext cx="3370911" cy="767733"/>
            <a:chOff x="565469" y="3273107"/>
            <a:chExt cx="3370911" cy="767733"/>
          </a:xfrm>
        </p:grpSpPr>
        <p:sp>
          <p:nvSpPr>
            <p:cNvPr id="90" name="Retângulo: Cantos Arredondados 5">
              <a:extLst>
                <a:ext uri="{FF2B5EF4-FFF2-40B4-BE49-F238E27FC236}">
                  <a16:creationId xmlns:a16="http://schemas.microsoft.com/office/drawing/2014/main" id="{DD7BC6AE-2F56-4E3A-6688-9385C5BD82DB}"/>
                </a:ext>
              </a:extLst>
            </p:cNvPr>
            <p:cNvSpPr/>
            <p:nvPr/>
          </p:nvSpPr>
          <p:spPr>
            <a:xfrm>
              <a:off x="565469" y="3273107"/>
              <a:ext cx="3370911" cy="767733"/>
            </a:xfrm>
            <a:prstGeom prst="roundRect">
              <a:avLst>
                <a:gd name="adj" fmla="val 10443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CaixaDeTexto 1">
              <a:extLst>
                <a:ext uri="{FF2B5EF4-FFF2-40B4-BE49-F238E27FC236}">
                  <a16:creationId xmlns:a16="http://schemas.microsoft.com/office/drawing/2014/main" id="{A138FAFC-D140-E0A9-3821-A7ACC8149E18}"/>
                </a:ext>
              </a:extLst>
            </p:cNvPr>
            <p:cNvSpPr txBox="1"/>
            <p:nvPr/>
          </p:nvSpPr>
          <p:spPr>
            <a:xfrm>
              <a:off x="1455234" y="3361074"/>
              <a:ext cx="1931433" cy="56604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Impacto para além do output </a:t>
              </a:r>
            </a:p>
          </p:txBody>
        </p:sp>
        <p:grpSp>
          <p:nvGrpSpPr>
            <p:cNvPr id="156" name="Gráfico 869">
              <a:extLst>
                <a:ext uri="{FF2B5EF4-FFF2-40B4-BE49-F238E27FC236}">
                  <a16:creationId xmlns:a16="http://schemas.microsoft.com/office/drawing/2014/main" id="{175CDFBF-9A7D-326B-120A-CAA93C5DC463}"/>
                </a:ext>
              </a:extLst>
            </p:cNvPr>
            <p:cNvGrpSpPr/>
            <p:nvPr/>
          </p:nvGrpSpPr>
          <p:grpSpPr>
            <a:xfrm>
              <a:off x="739286" y="3377744"/>
              <a:ext cx="528790" cy="528881"/>
              <a:chOff x="5298968" y="1935000"/>
              <a:chExt cx="653690" cy="653802"/>
            </a:xfrm>
            <a:solidFill>
              <a:schemeClr val="bg1"/>
            </a:solidFill>
          </p:grpSpPr>
          <p:sp>
            <p:nvSpPr>
              <p:cNvPr id="157" name="Forma Livre: Forma 834">
                <a:extLst>
                  <a:ext uri="{FF2B5EF4-FFF2-40B4-BE49-F238E27FC236}">
                    <a16:creationId xmlns:a16="http://schemas.microsoft.com/office/drawing/2014/main" id="{E45D2F34-B790-E1C8-2121-BAF7C21816DA}"/>
                  </a:ext>
                </a:extLst>
              </p:cNvPr>
              <p:cNvSpPr/>
              <p:nvPr/>
            </p:nvSpPr>
            <p:spPr>
              <a:xfrm>
                <a:off x="5422944" y="2081629"/>
                <a:ext cx="349386" cy="360656"/>
              </a:xfrm>
              <a:custGeom>
                <a:avLst/>
                <a:gdLst>
                  <a:gd name="connsiteX0" fmla="*/ 270492 w 349386"/>
                  <a:gd name="connsiteY0" fmla="*/ 360657 h 360656"/>
                  <a:gd name="connsiteX1" fmla="*/ 247951 w 349386"/>
                  <a:gd name="connsiteY1" fmla="*/ 360657 h 360656"/>
                  <a:gd name="connsiteX2" fmla="*/ 282552 w 349386"/>
                  <a:gd name="connsiteY2" fmla="*/ 283566 h 360656"/>
                  <a:gd name="connsiteX3" fmla="*/ 326845 w 349386"/>
                  <a:gd name="connsiteY3" fmla="*/ 174693 h 360656"/>
                  <a:gd name="connsiteX4" fmla="*/ 174693 w 349386"/>
                  <a:gd name="connsiteY4" fmla="*/ 22541 h 360656"/>
                  <a:gd name="connsiteX5" fmla="*/ 22541 w 349386"/>
                  <a:gd name="connsiteY5" fmla="*/ 174693 h 360656"/>
                  <a:gd name="connsiteX6" fmla="*/ 66834 w 349386"/>
                  <a:gd name="connsiteY6" fmla="*/ 283566 h 360656"/>
                  <a:gd name="connsiteX7" fmla="*/ 101435 w 349386"/>
                  <a:gd name="connsiteY7" fmla="*/ 360657 h 360656"/>
                  <a:gd name="connsiteX8" fmla="*/ 78894 w 349386"/>
                  <a:gd name="connsiteY8" fmla="*/ 360657 h 360656"/>
                  <a:gd name="connsiteX9" fmla="*/ 48463 w 349386"/>
                  <a:gd name="connsiteY9" fmla="*/ 296640 h 360656"/>
                  <a:gd name="connsiteX10" fmla="*/ 0 w 349386"/>
                  <a:gd name="connsiteY10" fmla="*/ 174693 h 360656"/>
                  <a:gd name="connsiteX11" fmla="*/ 174693 w 349386"/>
                  <a:gd name="connsiteY11" fmla="*/ 0 h 360656"/>
                  <a:gd name="connsiteX12" fmla="*/ 349386 w 349386"/>
                  <a:gd name="connsiteY12" fmla="*/ 174693 h 360656"/>
                  <a:gd name="connsiteX13" fmla="*/ 300923 w 349386"/>
                  <a:gd name="connsiteY13" fmla="*/ 296640 h 360656"/>
                  <a:gd name="connsiteX14" fmla="*/ 270492 w 349386"/>
                  <a:gd name="connsiteY14" fmla="*/ 360657 h 36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9386" h="360656">
                    <a:moveTo>
                      <a:pt x="270492" y="360657"/>
                    </a:moveTo>
                    <a:lnTo>
                      <a:pt x="247951" y="360657"/>
                    </a:lnTo>
                    <a:cubicBezTo>
                      <a:pt x="247951" y="332142"/>
                      <a:pt x="264744" y="308587"/>
                      <a:pt x="282552" y="283566"/>
                    </a:cubicBezTo>
                    <a:cubicBezTo>
                      <a:pt x="304304" y="253023"/>
                      <a:pt x="326845" y="221466"/>
                      <a:pt x="326845" y="174693"/>
                    </a:cubicBezTo>
                    <a:cubicBezTo>
                      <a:pt x="326845" y="90840"/>
                      <a:pt x="258546" y="22541"/>
                      <a:pt x="174693" y="22541"/>
                    </a:cubicBezTo>
                    <a:cubicBezTo>
                      <a:pt x="90840" y="22541"/>
                      <a:pt x="22541" y="90840"/>
                      <a:pt x="22541" y="174693"/>
                    </a:cubicBezTo>
                    <a:cubicBezTo>
                      <a:pt x="22541" y="221466"/>
                      <a:pt x="45082" y="253023"/>
                      <a:pt x="66834" y="283566"/>
                    </a:cubicBezTo>
                    <a:cubicBezTo>
                      <a:pt x="84642" y="308587"/>
                      <a:pt x="101435" y="332142"/>
                      <a:pt x="101435" y="360657"/>
                    </a:cubicBezTo>
                    <a:lnTo>
                      <a:pt x="78894" y="360657"/>
                    </a:lnTo>
                    <a:cubicBezTo>
                      <a:pt x="78894" y="339355"/>
                      <a:pt x="64805" y="319632"/>
                      <a:pt x="48463" y="296640"/>
                    </a:cubicBezTo>
                    <a:cubicBezTo>
                      <a:pt x="25810" y="264744"/>
                      <a:pt x="0" y="228679"/>
                      <a:pt x="0" y="174693"/>
                    </a:cubicBezTo>
                    <a:cubicBezTo>
                      <a:pt x="0" y="78330"/>
                      <a:pt x="78330" y="0"/>
                      <a:pt x="174693" y="0"/>
                    </a:cubicBezTo>
                    <a:cubicBezTo>
                      <a:pt x="271056" y="0"/>
                      <a:pt x="349386" y="78330"/>
                      <a:pt x="349386" y="174693"/>
                    </a:cubicBezTo>
                    <a:cubicBezTo>
                      <a:pt x="349386" y="228679"/>
                      <a:pt x="323689" y="264857"/>
                      <a:pt x="300923" y="296640"/>
                    </a:cubicBezTo>
                    <a:cubicBezTo>
                      <a:pt x="284581" y="319519"/>
                      <a:pt x="270492" y="339355"/>
                      <a:pt x="270492" y="360657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orma Livre: Forma 835">
                <a:extLst>
                  <a:ext uri="{FF2B5EF4-FFF2-40B4-BE49-F238E27FC236}">
                    <a16:creationId xmlns:a16="http://schemas.microsoft.com/office/drawing/2014/main" id="{B60021B0-22BD-46EF-29AF-DEE03990BE9E}"/>
                  </a:ext>
                </a:extLst>
              </p:cNvPr>
              <p:cNvSpPr/>
              <p:nvPr/>
            </p:nvSpPr>
            <p:spPr>
              <a:xfrm>
                <a:off x="5498231" y="2157029"/>
                <a:ext cx="30655" cy="30655"/>
              </a:xfrm>
              <a:custGeom>
                <a:avLst/>
                <a:gdLst>
                  <a:gd name="connsiteX0" fmla="*/ 17244 w 30655"/>
                  <a:gd name="connsiteY0" fmla="*/ 30656 h 30655"/>
                  <a:gd name="connsiteX1" fmla="*/ 0 w 30655"/>
                  <a:gd name="connsiteY1" fmla="*/ 16230 h 30655"/>
                  <a:gd name="connsiteX2" fmla="*/ 16230 w 30655"/>
                  <a:gd name="connsiteY2" fmla="*/ 0 h 30655"/>
                  <a:gd name="connsiteX3" fmla="*/ 30656 w 30655"/>
                  <a:gd name="connsiteY3" fmla="*/ 17244 h 30655"/>
                  <a:gd name="connsiteX4" fmla="*/ 17244 w 30655"/>
                  <a:gd name="connsiteY4" fmla="*/ 30656 h 3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55" h="30655">
                    <a:moveTo>
                      <a:pt x="17244" y="30656"/>
                    </a:moveTo>
                    <a:lnTo>
                      <a:pt x="0" y="16230"/>
                    </a:lnTo>
                    <a:cubicBezTo>
                      <a:pt x="4959" y="10369"/>
                      <a:pt x="10369" y="4846"/>
                      <a:pt x="16230" y="0"/>
                    </a:cubicBezTo>
                    <a:lnTo>
                      <a:pt x="30656" y="17244"/>
                    </a:lnTo>
                    <a:cubicBezTo>
                      <a:pt x="25810" y="21301"/>
                      <a:pt x="21301" y="25809"/>
                      <a:pt x="17244" y="30656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orma Livre: Forma 836">
                <a:extLst>
                  <a:ext uri="{FF2B5EF4-FFF2-40B4-BE49-F238E27FC236}">
                    <a16:creationId xmlns:a16="http://schemas.microsoft.com/office/drawing/2014/main" id="{6540E789-DAA4-4B1C-D6AE-5218CC924160}"/>
                  </a:ext>
                </a:extLst>
              </p:cNvPr>
              <p:cNvSpPr/>
              <p:nvPr/>
            </p:nvSpPr>
            <p:spPr>
              <a:xfrm>
                <a:off x="5468026" y="2214734"/>
                <a:ext cx="28176" cy="57704"/>
              </a:xfrm>
              <a:custGeom>
                <a:avLst/>
                <a:gdLst>
                  <a:gd name="connsiteX0" fmla="*/ 1014 w 28176"/>
                  <a:gd name="connsiteY0" fmla="*/ 57705 h 57704"/>
                  <a:gd name="connsiteX1" fmla="*/ 0 w 28176"/>
                  <a:gd name="connsiteY1" fmla="*/ 41588 h 57704"/>
                  <a:gd name="connsiteX2" fmla="*/ 6875 w 28176"/>
                  <a:gd name="connsiteY2" fmla="*/ 0 h 57704"/>
                  <a:gd name="connsiteX3" fmla="*/ 28176 w 28176"/>
                  <a:gd name="connsiteY3" fmla="*/ 7213 h 57704"/>
                  <a:gd name="connsiteX4" fmla="*/ 22541 w 28176"/>
                  <a:gd name="connsiteY4" fmla="*/ 41588 h 57704"/>
                  <a:gd name="connsiteX5" fmla="*/ 23330 w 28176"/>
                  <a:gd name="connsiteY5" fmla="*/ 54549 h 57704"/>
                  <a:gd name="connsiteX6" fmla="*/ 1014 w 28176"/>
                  <a:gd name="connsiteY6" fmla="*/ 57705 h 57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76" h="57704">
                    <a:moveTo>
                      <a:pt x="1014" y="57705"/>
                    </a:moveTo>
                    <a:cubicBezTo>
                      <a:pt x="113" y="51281"/>
                      <a:pt x="0" y="47336"/>
                      <a:pt x="0" y="41588"/>
                    </a:cubicBezTo>
                    <a:cubicBezTo>
                      <a:pt x="0" y="27275"/>
                      <a:pt x="2254" y="13299"/>
                      <a:pt x="6875" y="0"/>
                    </a:cubicBezTo>
                    <a:lnTo>
                      <a:pt x="28176" y="7213"/>
                    </a:lnTo>
                    <a:cubicBezTo>
                      <a:pt x="24457" y="18258"/>
                      <a:pt x="22541" y="29867"/>
                      <a:pt x="22541" y="41588"/>
                    </a:cubicBezTo>
                    <a:cubicBezTo>
                      <a:pt x="22541" y="46998"/>
                      <a:pt x="22541" y="49703"/>
                      <a:pt x="23330" y="54549"/>
                    </a:cubicBezTo>
                    <a:lnTo>
                      <a:pt x="1014" y="57705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orma Livre: Forma 837">
                <a:extLst>
                  <a:ext uri="{FF2B5EF4-FFF2-40B4-BE49-F238E27FC236}">
                    <a16:creationId xmlns:a16="http://schemas.microsoft.com/office/drawing/2014/main" id="{3C8E8A78-13C8-6EF7-35FB-B5A5070A6666}"/>
                  </a:ext>
                </a:extLst>
              </p:cNvPr>
              <p:cNvSpPr/>
              <p:nvPr/>
            </p:nvSpPr>
            <p:spPr>
              <a:xfrm>
                <a:off x="5479297" y="2431015"/>
                <a:ext cx="236680" cy="112705"/>
              </a:xfrm>
              <a:custGeom>
                <a:avLst/>
                <a:gdLst>
                  <a:gd name="connsiteX0" fmla="*/ 202869 w 236680"/>
                  <a:gd name="connsiteY0" fmla="*/ 112705 h 112705"/>
                  <a:gd name="connsiteX1" fmla="*/ 33812 w 236680"/>
                  <a:gd name="connsiteY1" fmla="*/ 112705 h 112705"/>
                  <a:gd name="connsiteX2" fmla="*/ 0 w 236680"/>
                  <a:gd name="connsiteY2" fmla="*/ 78894 h 112705"/>
                  <a:gd name="connsiteX3" fmla="*/ 0 w 236680"/>
                  <a:gd name="connsiteY3" fmla="*/ 33812 h 112705"/>
                  <a:gd name="connsiteX4" fmla="*/ 33812 w 236680"/>
                  <a:gd name="connsiteY4" fmla="*/ 0 h 112705"/>
                  <a:gd name="connsiteX5" fmla="*/ 202869 w 236680"/>
                  <a:gd name="connsiteY5" fmla="*/ 0 h 112705"/>
                  <a:gd name="connsiteX6" fmla="*/ 236681 w 236680"/>
                  <a:gd name="connsiteY6" fmla="*/ 33812 h 112705"/>
                  <a:gd name="connsiteX7" fmla="*/ 236681 w 236680"/>
                  <a:gd name="connsiteY7" fmla="*/ 78894 h 112705"/>
                  <a:gd name="connsiteX8" fmla="*/ 202869 w 236680"/>
                  <a:gd name="connsiteY8" fmla="*/ 112705 h 112705"/>
                  <a:gd name="connsiteX9" fmla="*/ 33812 w 236680"/>
                  <a:gd name="connsiteY9" fmla="*/ 22541 h 112705"/>
                  <a:gd name="connsiteX10" fmla="*/ 22541 w 236680"/>
                  <a:gd name="connsiteY10" fmla="*/ 33812 h 112705"/>
                  <a:gd name="connsiteX11" fmla="*/ 22541 w 236680"/>
                  <a:gd name="connsiteY11" fmla="*/ 78894 h 112705"/>
                  <a:gd name="connsiteX12" fmla="*/ 33812 w 236680"/>
                  <a:gd name="connsiteY12" fmla="*/ 90164 h 112705"/>
                  <a:gd name="connsiteX13" fmla="*/ 202869 w 236680"/>
                  <a:gd name="connsiteY13" fmla="*/ 90164 h 112705"/>
                  <a:gd name="connsiteX14" fmla="*/ 214140 w 236680"/>
                  <a:gd name="connsiteY14" fmla="*/ 78894 h 112705"/>
                  <a:gd name="connsiteX15" fmla="*/ 214140 w 236680"/>
                  <a:gd name="connsiteY15" fmla="*/ 33812 h 112705"/>
                  <a:gd name="connsiteX16" fmla="*/ 202869 w 236680"/>
                  <a:gd name="connsiteY16" fmla="*/ 22541 h 112705"/>
                  <a:gd name="connsiteX17" fmla="*/ 33812 w 236680"/>
                  <a:gd name="connsiteY17" fmla="*/ 22541 h 11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680" h="112705">
                    <a:moveTo>
                      <a:pt x="202869" y="112705"/>
                    </a:moveTo>
                    <a:lnTo>
                      <a:pt x="33812" y="112705"/>
                    </a:lnTo>
                    <a:cubicBezTo>
                      <a:pt x="15215" y="112705"/>
                      <a:pt x="0" y="97490"/>
                      <a:pt x="0" y="78894"/>
                    </a:cubicBezTo>
                    <a:lnTo>
                      <a:pt x="0" y="33812"/>
                    </a:lnTo>
                    <a:cubicBezTo>
                      <a:pt x="0" y="15215"/>
                      <a:pt x="15215" y="0"/>
                      <a:pt x="33812" y="0"/>
                    </a:cubicBezTo>
                    <a:lnTo>
                      <a:pt x="202869" y="0"/>
                    </a:lnTo>
                    <a:cubicBezTo>
                      <a:pt x="221466" y="0"/>
                      <a:pt x="236681" y="15215"/>
                      <a:pt x="236681" y="33812"/>
                    </a:cubicBezTo>
                    <a:lnTo>
                      <a:pt x="236681" y="78894"/>
                    </a:lnTo>
                    <a:cubicBezTo>
                      <a:pt x="236681" y="97490"/>
                      <a:pt x="221466" y="112705"/>
                      <a:pt x="202869" y="112705"/>
                    </a:cubicBezTo>
                    <a:close/>
                    <a:moveTo>
                      <a:pt x="33812" y="22541"/>
                    </a:moveTo>
                    <a:cubicBezTo>
                      <a:pt x="27613" y="22541"/>
                      <a:pt x="22541" y="27613"/>
                      <a:pt x="22541" y="33812"/>
                    </a:cubicBezTo>
                    <a:lnTo>
                      <a:pt x="22541" y="78894"/>
                    </a:lnTo>
                    <a:cubicBezTo>
                      <a:pt x="22541" y="85092"/>
                      <a:pt x="27613" y="90164"/>
                      <a:pt x="33812" y="90164"/>
                    </a:cubicBezTo>
                    <a:lnTo>
                      <a:pt x="202869" y="90164"/>
                    </a:lnTo>
                    <a:cubicBezTo>
                      <a:pt x="209068" y="90164"/>
                      <a:pt x="214140" y="85092"/>
                      <a:pt x="214140" y="78894"/>
                    </a:cubicBezTo>
                    <a:lnTo>
                      <a:pt x="214140" y="33812"/>
                    </a:lnTo>
                    <a:cubicBezTo>
                      <a:pt x="214140" y="27613"/>
                      <a:pt x="209068" y="22541"/>
                      <a:pt x="202869" y="22541"/>
                    </a:cubicBezTo>
                    <a:lnTo>
                      <a:pt x="33812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orma Livre: Forma 838">
                <a:extLst>
                  <a:ext uri="{FF2B5EF4-FFF2-40B4-BE49-F238E27FC236}">
                    <a16:creationId xmlns:a16="http://schemas.microsoft.com/office/drawing/2014/main" id="{7B534AA0-A2B1-7508-AB3D-8566E2D0E691}"/>
                  </a:ext>
                </a:extLst>
              </p:cNvPr>
              <p:cNvSpPr/>
              <p:nvPr/>
            </p:nvSpPr>
            <p:spPr>
              <a:xfrm>
                <a:off x="5502965" y="2527491"/>
                <a:ext cx="189232" cy="61311"/>
              </a:xfrm>
              <a:custGeom>
                <a:avLst/>
                <a:gdLst>
                  <a:gd name="connsiteX0" fmla="*/ 117664 w 189232"/>
                  <a:gd name="connsiteY0" fmla="*/ 61312 h 61311"/>
                  <a:gd name="connsiteX1" fmla="*/ 71568 w 189232"/>
                  <a:gd name="connsiteY1" fmla="*/ 61312 h 61311"/>
                  <a:gd name="connsiteX2" fmla="*/ 5072 w 189232"/>
                  <a:gd name="connsiteY2" fmla="*/ 20287 h 61311"/>
                  <a:gd name="connsiteX3" fmla="*/ 0 w 189232"/>
                  <a:gd name="connsiteY3" fmla="*/ 10031 h 61311"/>
                  <a:gd name="connsiteX4" fmla="*/ 20174 w 189232"/>
                  <a:gd name="connsiteY4" fmla="*/ 0 h 61311"/>
                  <a:gd name="connsiteX5" fmla="*/ 25246 w 189232"/>
                  <a:gd name="connsiteY5" fmla="*/ 10256 h 61311"/>
                  <a:gd name="connsiteX6" fmla="*/ 71568 w 189232"/>
                  <a:gd name="connsiteY6" fmla="*/ 38883 h 61311"/>
                  <a:gd name="connsiteX7" fmla="*/ 117664 w 189232"/>
                  <a:gd name="connsiteY7" fmla="*/ 38883 h 61311"/>
                  <a:gd name="connsiteX8" fmla="*/ 163986 w 189232"/>
                  <a:gd name="connsiteY8" fmla="*/ 10256 h 61311"/>
                  <a:gd name="connsiteX9" fmla="*/ 169058 w 189232"/>
                  <a:gd name="connsiteY9" fmla="*/ 0 h 61311"/>
                  <a:gd name="connsiteX10" fmla="*/ 189232 w 189232"/>
                  <a:gd name="connsiteY10" fmla="*/ 10031 h 61311"/>
                  <a:gd name="connsiteX11" fmla="*/ 184160 w 189232"/>
                  <a:gd name="connsiteY11" fmla="*/ 20287 h 61311"/>
                  <a:gd name="connsiteX12" fmla="*/ 117664 w 189232"/>
                  <a:gd name="connsiteY12" fmla="*/ 61312 h 6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32" h="61311">
                    <a:moveTo>
                      <a:pt x="117664" y="61312"/>
                    </a:moveTo>
                    <a:lnTo>
                      <a:pt x="71568" y="61312"/>
                    </a:lnTo>
                    <a:cubicBezTo>
                      <a:pt x="43279" y="61312"/>
                      <a:pt x="17807" y="45533"/>
                      <a:pt x="5072" y="20287"/>
                    </a:cubicBezTo>
                    <a:lnTo>
                      <a:pt x="0" y="10031"/>
                    </a:lnTo>
                    <a:lnTo>
                      <a:pt x="20174" y="0"/>
                    </a:lnTo>
                    <a:lnTo>
                      <a:pt x="25246" y="10256"/>
                    </a:lnTo>
                    <a:cubicBezTo>
                      <a:pt x="34037" y="27951"/>
                      <a:pt x="51844" y="38883"/>
                      <a:pt x="71568" y="38883"/>
                    </a:cubicBezTo>
                    <a:lnTo>
                      <a:pt x="117664" y="38883"/>
                    </a:lnTo>
                    <a:cubicBezTo>
                      <a:pt x="137388" y="38883"/>
                      <a:pt x="155195" y="27951"/>
                      <a:pt x="163986" y="10256"/>
                    </a:cubicBezTo>
                    <a:lnTo>
                      <a:pt x="169058" y="0"/>
                    </a:lnTo>
                    <a:lnTo>
                      <a:pt x="189232" y="10031"/>
                    </a:lnTo>
                    <a:lnTo>
                      <a:pt x="184160" y="20287"/>
                    </a:lnTo>
                    <a:cubicBezTo>
                      <a:pt x="171537" y="45646"/>
                      <a:pt x="146066" y="61312"/>
                      <a:pt x="117664" y="61312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orma Livre: Forma 839">
                <a:extLst>
                  <a:ext uri="{FF2B5EF4-FFF2-40B4-BE49-F238E27FC236}">
                    <a16:creationId xmlns:a16="http://schemas.microsoft.com/office/drawing/2014/main" id="{F94106ED-6EF1-15EF-4DA7-4F9037565498}"/>
                  </a:ext>
                </a:extLst>
              </p:cNvPr>
              <p:cNvSpPr/>
              <p:nvPr/>
            </p:nvSpPr>
            <p:spPr>
              <a:xfrm>
                <a:off x="5490567" y="2476097"/>
                <a:ext cx="135246" cy="22541"/>
              </a:xfrm>
              <a:custGeom>
                <a:avLst/>
                <a:gdLst>
                  <a:gd name="connsiteX0" fmla="*/ 0 w 135246"/>
                  <a:gd name="connsiteY0" fmla="*/ 0 h 22541"/>
                  <a:gd name="connsiteX1" fmla="*/ 135246 w 135246"/>
                  <a:gd name="connsiteY1" fmla="*/ 0 h 22541"/>
                  <a:gd name="connsiteX2" fmla="*/ 135246 w 135246"/>
                  <a:gd name="connsiteY2" fmla="*/ 22541 h 22541"/>
                  <a:gd name="connsiteX3" fmla="*/ 0 w 135246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246" h="22541">
                    <a:moveTo>
                      <a:pt x="0" y="0"/>
                    </a:moveTo>
                    <a:lnTo>
                      <a:pt x="135246" y="0"/>
                    </a:lnTo>
                    <a:lnTo>
                      <a:pt x="135246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orma Livre: Forma 840">
                <a:extLst>
                  <a:ext uri="{FF2B5EF4-FFF2-40B4-BE49-F238E27FC236}">
                    <a16:creationId xmlns:a16="http://schemas.microsoft.com/office/drawing/2014/main" id="{02E7B5D4-A317-5B71-6BF8-9583582B77F1}"/>
                  </a:ext>
                </a:extLst>
              </p:cNvPr>
              <p:cNvSpPr/>
              <p:nvPr/>
            </p:nvSpPr>
            <p:spPr>
              <a:xfrm>
                <a:off x="5648355" y="2476097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orma Livre: Forma 841">
                <a:extLst>
                  <a:ext uri="{FF2B5EF4-FFF2-40B4-BE49-F238E27FC236}">
                    <a16:creationId xmlns:a16="http://schemas.microsoft.com/office/drawing/2014/main" id="{0D3A370B-936C-5645-5F85-0A9004FE84C8}"/>
                  </a:ext>
                </a:extLst>
              </p:cNvPr>
              <p:cNvSpPr/>
              <p:nvPr/>
            </p:nvSpPr>
            <p:spPr>
              <a:xfrm rot="-2131800">
                <a:off x="5828807" y="2027833"/>
                <a:ext cx="22541" cy="40573"/>
              </a:xfrm>
              <a:custGeom>
                <a:avLst/>
                <a:gdLst>
                  <a:gd name="connsiteX0" fmla="*/ 0 w 22541"/>
                  <a:gd name="connsiteY0" fmla="*/ 0 h 40573"/>
                  <a:gd name="connsiteX1" fmla="*/ 22541 w 22541"/>
                  <a:gd name="connsiteY1" fmla="*/ 0 h 40573"/>
                  <a:gd name="connsiteX2" fmla="*/ 22541 w 22541"/>
                  <a:gd name="connsiteY2" fmla="*/ 40574 h 40573"/>
                  <a:gd name="connsiteX3" fmla="*/ 0 w 22541"/>
                  <a:gd name="connsiteY3" fmla="*/ 40574 h 40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40573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40574"/>
                    </a:lnTo>
                    <a:lnTo>
                      <a:pt x="0" y="40574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orma Livre: Forma 842">
                <a:extLst>
                  <a:ext uri="{FF2B5EF4-FFF2-40B4-BE49-F238E27FC236}">
                    <a16:creationId xmlns:a16="http://schemas.microsoft.com/office/drawing/2014/main" id="{560F0DE3-C098-09A0-E5DC-68574389486F}"/>
                  </a:ext>
                </a:extLst>
              </p:cNvPr>
              <p:cNvSpPr/>
              <p:nvPr/>
            </p:nvSpPr>
            <p:spPr>
              <a:xfrm rot="-1594200">
                <a:off x="5744277" y="2019258"/>
                <a:ext cx="44518" cy="22541"/>
              </a:xfrm>
              <a:custGeom>
                <a:avLst/>
                <a:gdLst>
                  <a:gd name="connsiteX0" fmla="*/ 0 w 44518"/>
                  <a:gd name="connsiteY0" fmla="*/ 0 h 22541"/>
                  <a:gd name="connsiteX1" fmla="*/ 44519 w 44518"/>
                  <a:gd name="connsiteY1" fmla="*/ 0 h 22541"/>
                  <a:gd name="connsiteX2" fmla="*/ 44519 w 44518"/>
                  <a:gd name="connsiteY2" fmla="*/ 22541 h 22541"/>
                  <a:gd name="connsiteX3" fmla="*/ 0 w 44518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8" h="22541">
                    <a:moveTo>
                      <a:pt x="0" y="0"/>
                    </a:moveTo>
                    <a:lnTo>
                      <a:pt x="44519" y="0"/>
                    </a:lnTo>
                    <a:lnTo>
                      <a:pt x="44519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orma Livre: Forma 843">
                <a:extLst>
                  <a:ext uri="{FF2B5EF4-FFF2-40B4-BE49-F238E27FC236}">
                    <a16:creationId xmlns:a16="http://schemas.microsoft.com/office/drawing/2014/main" id="{4354C6A6-2EE2-A611-CB28-3D96E9E8030D}"/>
                  </a:ext>
                </a:extLst>
              </p:cNvPr>
              <p:cNvSpPr/>
              <p:nvPr/>
            </p:nvSpPr>
            <p:spPr>
              <a:xfrm>
                <a:off x="5682166" y="2014006"/>
                <a:ext cx="78893" cy="78893"/>
              </a:xfrm>
              <a:custGeom>
                <a:avLst/>
                <a:gdLst>
                  <a:gd name="connsiteX0" fmla="*/ 39447 w 78893"/>
                  <a:gd name="connsiteY0" fmla="*/ 78894 h 78893"/>
                  <a:gd name="connsiteX1" fmla="*/ 0 w 78893"/>
                  <a:gd name="connsiteY1" fmla="*/ 39447 h 78893"/>
                  <a:gd name="connsiteX2" fmla="*/ 39447 w 78893"/>
                  <a:gd name="connsiteY2" fmla="*/ 0 h 78893"/>
                  <a:gd name="connsiteX3" fmla="*/ 78894 w 78893"/>
                  <a:gd name="connsiteY3" fmla="*/ 39447 h 78893"/>
                  <a:gd name="connsiteX4" fmla="*/ 39447 w 78893"/>
                  <a:gd name="connsiteY4" fmla="*/ 78894 h 78893"/>
                  <a:gd name="connsiteX5" fmla="*/ 39447 w 78893"/>
                  <a:gd name="connsiteY5" fmla="*/ 22541 h 78893"/>
                  <a:gd name="connsiteX6" fmla="*/ 22541 w 78893"/>
                  <a:gd name="connsiteY6" fmla="*/ 39447 h 78893"/>
                  <a:gd name="connsiteX7" fmla="*/ 39447 w 78893"/>
                  <a:gd name="connsiteY7" fmla="*/ 56353 h 78893"/>
                  <a:gd name="connsiteX8" fmla="*/ 56353 w 78893"/>
                  <a:gd name="connsiteY8" fmla="*/ 39447 h 78893"/>
                  <a:gd name="connsiteX9" fmla="*/ 39447 w 78893"/>
                  <a:gd name="connsiteY9" fmla="*/ 22541 h 7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893" h="78893">
                    <a:moveTo>
                      <a:pt x="39447" y="78894"/>
                    </a:moveTo>
                    <a:cubicBezTo>
                      <a:pt x="17695" y="78894"/>
                      <a:pt x="0" y="61199"/>
                      <a:pt x="0" y="39447"/>
                    </a:cubicBezTo>
                    <a:cubicBezTo>
                      <a:pt x="0" y="17695"/>
                      <a:pt x="17695" y="0"/>
                      <a:pt x="39447" y="0"/>
                    </a:cubicBezTo>
                    <a:cubicBezTo>
                      <a:pt x="61199" y="0"/>
                      <a:pt x="78894" y="17695"/>
                      <a:pt x="78894" y="39447"/>
                    </a:cubicBezTo>
                    <a:cubicBezTo>
                      <a:pt x="78894" y="61199"/>
                      <a:pt x="61199" y="78894"/>
                      <a:pt x="39447" y="78894"/>
                    </a:cubicBezTo>
                    <a:close/>
                    <a:moveTo>
                      <a:pt x="39447" y="22541"/>
                    </a:moveTo>
                    <a:cubicBezTo>
                      <a:pt x="30092" y="22541"/>
                      <a:pt x="22541" y="30092"/>
                      <a:pt x="22541" y="39447"/>
                    </a:cubicBezTo>
                    <a:cubicBezTo>
                      <a:pt x="22541" y="48801"/>
                      <a:pt x="30092" y="56353"/>
                      <a:pt x="39447" y="56353"/>
                    </a:cubicBezTo>
                    <a:cubicBezTo>
                      <a:pt x="48801" y="56353"/>
                      <a:pt x="56353" y="48801"/>
                      <a:pt x="56353" y="39447"/>
                    </a:cubicBezTo>
                    <a:cubicBezTo>
                      <a:pt x="56353" y="30092"/>
                      <a:pt x="48801" y="22541"/>
                      <a:pt x="39447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orma Livre: Forma 844">
                <a:extLst>
                  <a:ext uri="{FF2B5EF4-FFF2-40B4-BE49-F238E27FC236}">
                    <a16:creationId xmlns:a16="http://schemas.microsoft.com/office/drawing/2014/main" id="{43893882-E0DC-C35B-EA88-A26928AD9AD0}"/>
                  </a:ext>
                </a:extLst>
              </p:cNvPr>
              <p:cNvSpPr/>
              <p:nvPr/>
            </p:nvSpPr>
            <p:spPr>
              <a:xfrm>
                <a:off x="5772330" y="1968924"/>
                <a:ext cx="78893" cy="78893"/>
              </a:xfrm>
              <a:custGeom>
                <a:avLst/>
                <a:gdLst>
                  <a:gd name="connsiteX0" fmla="*/ 39447 w 78893"/>
                  <a:gd name="connsiteY0" fmla="*/ 78894 h 78893"/>
                  <a:gd name="connsiteX1" fmla="*/ 0 w 78893"/>
                  <a:gd name="connsiteY1" fmla="*/ 39447 h 78893"/>
                  <a:gd name="connsiteX2" fmla="*/ 39447 w 78893"/>
                  <a:gd name="connsiteY2" fmla="*/ 0 h 78893"/>
                  <a:gd name="connsiteX3" fmla="*/ 78894 w 78893"/>
                  <a:gd name="connsiteY3" fmla="*/ 39447 h 78893"/>
                  <a:gd name="connsiteX4" fmla="*/ 39447 w 78893"/>
                  <a:gd name="connsiteY4" fmla="*/ 78894 h 78893"/>
                  <a:gd name="connsiteX5" fmla="*/ 39447 w 78893"/>
                  <a:gd name="connsiteY5" fmla="*/ 22541 h 78893"/>
                  <a:gd name="connsiteX6" fmla="*/ 22541 w 78893"/>
                  <a:gd name="connsiteY6" fmla="*/ 39447 h 78893"/>
                  <a:gd name="connsiteX7" fmla="*/ 39447 w 78893"/>
                  <a:gd name="connsiteY7" fmla="*/ 56353 h 78893"/>
                  <a:gd name="connsiteX8" fmla="*/ 56353 w 78893"/>
                  <a:gd name="connsiteY8" fmla="*/ 39447 h 78893"/>
                  <a:gd name="connsiteX9" fmla="*/ 39447 w 78893"/>
                  <a:gd name="connsiteY9" fmla="*/ 22541 h 7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893" h="78893">
                    <a:moveTo>
                      <a:pt x="39447" y="78894"/>
                    </a:moveTo>
                    <a:cubicBezTo>
                      <a:pt x="17695" y="78894"/>
                      <a:pt x="0" y="61199"/>
                      <a:pt x="0" y="39447"/>
                    </a:cubicBezTo>
                    <a:cubicBezTo>
                      <a:pt x="0" y="17695"/>
                      <a:pt x="17695" y="0"/>
                      <a:pt x="39447" y="0"/>
                    </a:cubicBezTo>
                    <a:cubicBezTo>
                      <a:pt x="61199" y="0"/>
                      <a:pt x="78894" y="17695"/>
                      <a:pt x="78894" y="39447"/>
                    </a:cubicBezTo>
                    <a:cubicBezTo>
                      <a:pt x="78894" y="61199"/>
                      <a:pt x="61199" y="78894"/>
                      <a:pt x="39447" y="78894"/>
                    </a:cubicBezTo>
                    <a:close/>
                    <a:moveTo>
                      <a:pt x="39447" y="22541"/>
                    </a:moveTo>
                    <a:cubicBezTo>
                      <a:pt x="30092" y="22541"/>
                      <a:pt x="22541" y="30092"/>
                      <a:pt x="22541" y="39447"/>
                    </a:cubicBezTo>
                    <a:cubicBezTo>
                      <a:pt x="22541" y="48801"/>
                      <a:pt x="30092" y="56353"/>
                      <a:pt x="39447" y="56353"/>
                    </a:cubicBezTo>
                    <a:cubicBezTo>
                      <a:pt x="48801" y="56353"/>
                      <a:pt x="56353" y="48801"/>
                      <a:pt x="56353" y="39447"/>
                    </a:cubicBezTo>
                    <a:cubicBezTo>
                      <a:pt x="56353" y="30092"/>
                      <a:pt x="48801" y="22541"/>
                      <a:pt x="39447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orma Livre: Forma 845">
                <a:extLst>
                  <a:ext uri="{FF2B5EF4-FFF2-40B4-BE49-F238E27FC236}">
                    <a16:creationId xmlns:a16="http://schemas.microsoft.com/office/drawing/2014/main" id="{B2BF3537-A140-4947-937D-CD6E2348E557}"/>
                  </a:ext>
                </a:extLst>
              </p:cNvPr>
              <p:cNvSpPr/>
              <p:nvPr/>
            </p:nvSpPr>
            <p:spPr>
              <a:xfrm>
                <a:off x="5828683" y="2047818"/>
                <a:ext cx="78893" cy="78893"/>
              </a:xfrm>
              <a:custGeom>
                <a:avLst/>
                <a:gdLst>
                  <a:gd name="connsiteX0" fmla="*/ 39447 w 78893"/>
                  <a:gd name="connsiteY0" fmla="*/ 78894 h 78893"/>
                  <a:gd name="connsiteX1" fmla="*/ 0 w 78893"/>
                  <a:gd name="connsiteY1" fmla="*/ 39447 h 78893"/>
                  <a:gd name="connsiteX2" fmla="*/ 39447 w 78893"/>
                  <a:gd name="connsiteY2" fmla="*/ 0 h 78893"/>
                  <a:gd name="connsiteX3" fmla="*/ 78894 w 78893"/>
                  <a:gd name="connsiteY3" fmla="*/ 39447 h 78893"/>
                  <a:gd name="connsiteX4" fmla="*/ 39447 w 78893"/>
                  <a:gd name="connsiteY4" fmla="*/ 78894 h 78893"/>
                  <a:gd name="connsiteX5" fmla="*/ 39447 w 78893"/>
                  <a:gd name="connsiteY5" fmla="*/ 22541 h 78893"/>
                  <a:gd name="connsiteX6" fmla="*/ 22541 w 78893"/>
                  <a:gd name="connsiteY6" fmla="*/ 39447 h 78893"/>
                  <a:gd name="connsiteX7" fmla="*/ 39447 w 78893"/>
                  <a:gd name="connsiteY7" fmla="*/ 56353 h 78893"/>
                  <a:gd name="connsiteX8" fmla="*/ 56353 w 78893"/>
                  <a:gd name="connsiteY8" fmla="*/ 39447 h 78893"/>
                  <a:gd name="connsiteX9" fmla="*/ 39447 w 78893"/>
                  <a:gd name="connsiteY9" fmla="*/ 22541 h 7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893" h="78893">
                    <a:moveTo>
                      <a:pt x="39447" y="78894"/>
                    </a:moveTo>
                    <a:cubicBezTo>
                      <a:pt x="17695" y="78894"/>
                      <a:pt x="0" y="61199"/>
                      <a:pt x="0" y="39447"/>
                    </a:cubicBezTo>
                    <a:cubicBezTo>
                      <a:pt x="0" y="17695"/>
                      <a:pt x="17695" y="0"/>
                      <a:pt x="39447" y="0"/>
                    </a:cubicBezTo>
                    <a:cubicBezTo>
                      <a:pt x="61199" y="0"/>
                      <a:pt x="78894" y="17695"/>
                      <a:pt x="78894" y="39447"/>
                    </a:cubicBezTo>
                    <a:cubicBezTo>
                      <a:pt x="78894" y="61199"/>
                      <a:pt x="61199" y="78894"/>
                      <a:pt x="39447" y="78894"/>
                    </a:cubicBezTo>
                    <a:close/>
                    <a:moveTo>
                      <a:pt x="39447" y="22541"/>
                    </a:moveTo>
                    <a:cubicBezTo>
                      <a:pt x="30092" y="22541"/>
                      <a:pt x="22541" y="30092"/>
                      <a:pt x="22541" y="39447"/>
                    </a:cubicBezTo>
                    <a:cubicBezTo>
                      <a:pt x="22541" y="48801"/>
                      <a:pt x="30092" y="56353"/>
                      <a:pt x="39447" y="56353"/>
                    </a:cubicBezTo>
                    <a:cubicBezTo>
                      <a:pt x="48801" y="56353"/>
                      <a:pt x="56353" y="48801"/>
                      <a:pt x="56353" y="39447"/>
                    </a:cubicBezTo>
                    <a:cubicBezTo>
                      <a:pt x="56353" y="30092"/>
                      <a:pt x="48801" y="22541"/>
                      <a:pt x="39447" y="2254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orma Livre: Forma 846">
                <a:extLst>
                  <a:ext uri="{FF2B5EF4-FFF2-40B4-BE49-F238E27FC236}">
                    <a16:creationId xmlns:a16="http://schemas.microsoft.com/office/drawing/2014/main" id="{4D298051-6E73-9635-3391-C969535CCD35}"/>
                  </a:ext>
                </a:extLst>
              </p:cNvPr>
              <p:cNvSpPr/>
              <p:nvPr/>
            </p:nvSpPr>
            <p:spPr>
              <a:xfrm>
                <a:off x="5637084" y="1935000"/>
                <a:ext cx="315574" cy="293146"/>
              </a:xfrm>
              <a:custGeom>
                <a:avLst/>
                <a:gdLst>
                  <a:gd name="connsiteX0" fmla="*/ 255503 w 315574"/>
                  <a:gd name="connsiteY0" fmla="*/ 293146 h 293146"/>
                  <a:gd name="connsiteX1" fmla="*/ 234427 w 315574"/>
                  <a:gd name="connsiteY1" fmla="*/ 282665 h 293146"/>
                  <a:gd name="connsiteX2" fmla="*/ 208505 w 315574"/>
                  <a:gd name="connsiteY2" fmla="*/ 248064 h 293146"/>
                  <a:gd name="connsiteX3" fmla="*/ 146517 w 315574"/>
                  <a:gd name="connsiteY3" fmla="*/ 248064 h 293146"/>
                  <a:gd name="connsiteX4" fmla="*/ 146517 w 315574"/>
                  <a:gd name="connsiteY4" fmla="*/ 225523 h 293146"/>
                  <a:gd name="connsiteX5" fmla="*/ 219775 w 315574"/>
                  <a:gd name="connsiteY5" fmla="*/ 225523 h 293146"/>
                  <a:gd name="connsiteX6" fmla="*/ 252460 w 315574"/>
                  <a:gd name="connsiteY6" fmla="*/ 269140 h 293146"/>
                  <a:gd name="connsiteX7" fmla="*/ 258208 w 315574"/>
                  <a:gd name="connsiteY7" fmla="*/ 269478 h 293146"/>
                  <a:gd name="connsiteX8" fmla="*/ 259222 w 315574"/>
                  <a:gd name="connsiteY8" fmla="*/ 266886 h 293146"/>
                  <a:gd name="connsiteX9" fmla="*/ 259222 w 315574"/>
                  <a:gd name="connsiteY9" fmla="*/ 225410 h 293146"/>
                  <a:gd name="connsiteX10" fmla="*/ 281763 w 315574"/>
                  <a:gd name="connsiteY10" fmla="*/ 225410 h 293146"/>
                  <a:gd name="connsiteX11" fmla="*/ 293033 w 315574"/>
                  <a:gd name="connsiteY11" fmla="*/ 214140 h 293146"/>
                  <a:gd name="connsiteX12" fmla="*/ 293033 w 315574"/>
                  <a:gd name="connsiteY12" fmla="*/ 33812 h 293146"/>
                  <a:gd name="connsiteX13" fmla="*/ 281763 w 315574"/>
                  <a:gd name="connsiteY13" fmla="*/ 22541 h 293146"/>
                  <a:gd name="connsiteX14" fmla="*/ 33812 w 315574"/>
                  <a:gd name="connsiteY14" fmla="*/ 22541 h 293146"/>
                  <a:gd name="connsiteX15" fmla="*/ 22541 w 315574"/>
                  <a:gd name="connsiteY15" fmla="*/ 33812 h 293146"/>
                  <a:gd name="connsiteX16" fmla="*/ 22541 w 315574"/>
                  <a:gd name="connsiteY16" fmla="*/ 123976 h 293146"/>
                  <a:gd name="connsiteX17" fmla="*/ 0 w 315574"/>
                  <a:gd name="connsiteY17" fmla="*/ 123976 h 293146"/>
                  <a:gd name="connsiteX18" fmla="*/ 0 w 315574"/>
                  <a:gd name="connsiteY18" fmla="*/ 33812 h 293146"/>
                  <a:gd name="connsiteX19" fmla="*/ 33812 w 315574"/>
                  <a:gd name="connsiteY19" fmla="*/ 0 h 293146"/>
                  <a:gd name="connsiteX20" fmla="*/ 281763 w 315574"/>
                  <a:gd name="connsiteY20" fmla="*/ 0 h 293146"/>
                  <a:gd name="connsiteX21" fmla="*/ 315575 w 315574"/>
                  <a:gd name="connsiteY21" fmla="*/ 33812 h 293146"/>
                  <a:gd name="connsiteX22" fmla="*/ 315575 w 315574"/>
                  <a:gd name="connsiteY22" fmla="*/ 214140 h 293146"/>
                  <a:gd name="connsiteX23" fmla="*/ 281763 w 315574"/>
                  <a:gd name="connsiteY23" fmla="*/ 247951 h 293146"/>
                  <a:gd name="connsiteX24" fmla="*/ 281763 w 315574"/>
                  <a:gd name="connsiteY24" fmla="*/ 266773 h 293146"/>
                  <a:gd name="connsiteX25" fmla="*/ 274099 w 315574"/>
                  <a:gd name="connsiteY25" fmla="*/ 285257 h 293146"/>
                  <a:gd name="connsiteX26" fmla="*/ 255390 w 315574"/>
                  <a:gd name="connsiteY26" fmla="*/ 292921 h 29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15574" h="293146">
                    <a:moveTo>
                      <a:pt x="255503" y="293146"/>
                    </a:moveTo>
                    <a:cubicBezTo>
                      <a:pt x="247275" y="293146"/>
                      <a:pt x="239386" y="289201"/>
                      <a:pt x="234427" y="282665"/>
                    </a:cubicBezTo>
                    <a:lnTo>
                      <a:pt x="208505" y="248064"/>
                    </a:lnTo>
                    <a:lnTo>
                      <a:pt x="146517" y="248064"/>
                    </a:lnTo>
                    <a:lnTo>
                      <a:pt x="146517" y="225523"/>
                    </a:lnTo>
                    <a:lnTo>
                      <a:pt x="219775" y="225523"/>
                    </a:lnTo>
                    <a:lnTo>
                      <a:pt x="252460" y="269140"/>
                    </a:lnTo>
                    <a:cubicBezTo>
                      <a:pt x="254038" y="271169"/>
                      <a:pt x="257419" y="270267"/>
                      <a:pt x="258208" y="269478"/>
                    </a:cubicBezTo>
                    <a:cubicBezTo>
                      <a:pt x="258659" y="269027"/>
                      <a:pt x="259222" y="268126"/>
                      <a:pt x="259222" y="266886"/>
                    </a:cubicBezTo>
                    <a:lnTo>
                      <a:pt x="259222" y="225410"/>
                    </a:lnTo>
                    <a:lnTo>
                      <a:pt x="281763" y="225410"/>
                    </a:lnTo>
                    <a:cubicBezTo>
                      <a:pt x="287962" y="225410"/>
                      <a:pt x="293033" y="220339"/>
                      <a:pt x="293033" y="214140"/>
                    </a:cubicBezTo>
                    <a:lnTo>
                      <a:pt x="293033" y="33812"/>
                    </a:lnTo>
                    <a:cubicBezTo>
                      <a:pt x="293033" y="27613"/>
                      <a:pt x="287962" y="22541"/>
                      <a:pt x="281763" y="22541"/>
                    </a:cubicBezTo>
                    <a:lnTo>
                      <a:pt x="33812" y="22541"/>
                    </a:lnTo>
                    <a:cubicBezTo>
                      <a:pt x="27613" y="22541"/>
                      <a:pt x="22541" y="27613"/>
                      <a:pt x="22541" y="33812"/>
                    </a:cubicBezTo>
                    <a:lnTo>
                      <a:pt x="22541" y="123976"/>
                    </a:lnTo>
                    <a:lnTo>
                      <a:pt x="0" y="123976"/>
                    </a:lnTo>
                    <a:lnTo>
                      <a:pt x="0" y="33812"/>
                    </a:lnTo>
                    <a:cubicBezTo>
                      <a:pt x="0" y="15215"/>
                      <a:pt x="15215" y="0"/>
                      <a:pt x="33812" y="0"/>
                    </a:cubicBezTo>
                    <a:lnTo>
                      <a:pt x="281763" y="0"/>
                    </a:lnTo>
                    <a:cubicBezTo>
                      <a:pt x="300359" y="0"/>
                      <a:pt x="315575" y="15215"/>
                      <a:pt x="315575" y="33812"/>
                    </a:cubicBezTo>
                    <a:lnTo>
                      <a:pt x="315575" y="214140"/>
                    </a:lnTo>
                    <a:cubicBezTo>
                      <a:pt x="315575" y="232736"/>
                      <a:pt x="300359" y="247951"/>
                      <a:pt x="281763" y="247951"/>
                    </a:cubicBezTo>
                    <a:lnTo>
                      <a:pt x="281763" y="266773"/>
                    </a:lnTo>
                    <a:cubicBezTo>
                      <a:pt x="281763" y="273761"/>
                      <a:pt x="279058" y="280298"/>
                      <a:pt x="274099" y="285257"/>
                    </a:cubicBezTo>
                    <a:cubicBezTo>
                      <a:pt x="269140" y="290216"/>
                      <a:pt x="262490" y="292921"/>
                      <a:pt x="255390" y="29292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orma Livre: Forma 847">
                <a:extLst>
                  <a:ext uri="{FF2B5EF4-FFF2-40B4-BE49-F238E27FC236}">
                    <a16:creationId xmlns:a16="http://schemas.microsoft.com/office/drawing/2014/main" id="{CC828EC6-A3FE-3C48-A4F3-C5AE7A4DF9B7}"/>
                  </a:ext>
                </a:extLst>
              </p:cNvPr>
              <p:cNvSpPr/>
              <p:nvPr/>
            </p:nvSpPr>
            <p:spPr>
              <a:xfrm>
                <a:off x="5332780" y="1991578"/>
                <a:ext cx="270492" cy="236680"/>
              </a:xfrm>
              <a:custGeom>
                <a:avLst/>
                <a:gdLst>
                  <a:gd name="connsiteX0" fmla="*/ 26260 w 270492"/>
                  <a:gd name="connsiteY0" fmla="*/ 236568 h 236680"/>
                  <a:gd name="connsiteX1" fmla="*/ 7664 w 270492"/>
                  <a:gd name="connsiteY1" fmla="*/ 228904 h 236680"/>
                  <a:gd name="connsiteX2" fmla="*/ 0 w 270492"/>
                  <a:gd name="connsiteY2" fmla="*/ 210308 h 236680"/>
                  <a:gd name="connsiteX3" fmla="*/ 0 w 270492"/>
                  <a:gd name="connsiteY3" fmla="*/ 33812 h 236680"/>
                  <a:gd name="connsiteX4" fmla="*/ 33812 w 270492"/>
                  <a:gd name="connsiteY4" fmla="*/ 0 h 236680"/>
                  <a:gd name="connsiteX5" fmla="*/ 236681 w 270492"/>
                  <a:gd name="connsiteY5" fmla="*/ 0 h 236680"/>
                  <a:gd name="connsiteX6" fmla="*/ 270492 w 270492"/>
                  <a:gd name="connsiteY6" fmla="*/ 33812 h 236680"/>
                  <a:gd name="connsiteX7" fmla="*/ 270492 w 270492"/>
                  <a:gd name="connsiteY7" fmla="*/ 67623 h 236680"/>
                  <a:gd name="connsiteX8" fmla="*/ 247951 w 270492"/>
                  <a:gd name="connsiteY8" fmla="*/ 67623 h 236680"/>
                  <a:gd name="connsiteX9" fmla="*/ 247951 w 270492"/>
                  <a:gd name="connsiteY9" fmla="*/ 33812 h 236680"/>
                  <a:gd name="connsiteX10" fmla="*/ 236681 w 270492"/>
                  <a:gd name="connsiteY10" fmla="*/ 22541 h 236680"/>
                  <a:gd name="connsiteX11" fmla="*/ 33812 w 270492"/>
                  <a:gd name="connsiteY11" fmla="*/ 22541 h 236680"/>
                  <a:gd name="connsiteX12" fmla="*/ 22541 w 270492"/>
                  <a:gd name="connsiteY12" fmla="*/ 33812 h 236680"/>
                  <a:gd name="connsiteX13" fmla="*/ 22541 w 270492"/>
                  <a:gd name="connsiteY13" fmla="*/ 210421 h 236680"/>
                  <a:gd name="connsiteX14" fmla="*/ 23668 w 270492"/>
                  <a:gd name="connsiteY14" fmla="*/ 213126 h 236680"/>
                  <a:gd name="connsiteX15" fmla="*/ 29303 w 270492"/>
                  <a:gd name="connsiteY15" fmla="*/ 212675 h 236680"/>
                  <a:gd name="connsiteX16" fmla="*/ 61988 w 270492"/>
                  <a:gd name="connsiteY16" fmla="*/ 169058 h 236680"/>
                  <a:gd name="connsiteX17" fmla="*/ 90164 w 270492"/>
                  <a:gd name="connsiteY17" fmla="*/ 169058 h 236680"/>
                  <a:gd name="connsiteX18" fmla="*/ 90164 w 270492"/>
                  <a:gd name="connsiteY18" fmla="*/ 191599 h 236680"/>
                  <a:gd name="connsiteX19" fmla="*/ 73258 w 270492"/>
                  <a:gd name="connsiteY19" fmla="*/ 191599 h 236680"/>
                  <a:gd name="connsiteX20" fmla="*/ 47336 w 270492"/>
                  <a:gd name="connsiteY20" fmla="*/ 226199 h 236680"/>
                  <a:gd name="connsiteX21" fmla="*/ 26260 w 270492"/>
                  <a:gd name="connsiteY21" fmla="*/ 236681 h 23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0492" h="236680">
                    <a:moveTo>
                      <a:pt x="26260" y="236568"/>
                    </a:moveTo>
                    <a:cubicBezTo>
                      <a:pt x="19272" y="236568"/>
                      <a:pt x="12623" y="233863"/>
                      <a:pt x="7664" y="228904"/>
                    </a:cubicBezTo>
                    <a:cubicBezTo>
                      <a:pt x="2705" y="223945"/>
                      <a:pt x="0" y="217296"/>
                      <a:pt x="0" y="210308"/>
                    </a:cubicBezTo>
                    <a:lnTo>
                      <a:pt x="0" y="33812"/>
                    </a:lnTo>
                    <a:cubicBezTo>
                      <a:pt x="0" y="15215"/>
                      <a:pt x="15215" y="0"/>
                      <a:pt x="33812" y="0"/>
                    </a:cubicBezTo>
                    <a:lnTo>
                      <a:pt x="236681" y="0"/>
                    </a:lnTo>
                    <a:cubicBezTo>
                      <a:pt x="255277" y="0"/>
                      <a:pt x="270492" y="15215"/>
                      <a:pt x="270492" y="33812"/>
                    </a:cubicBezTo>
                    <a:lnTo>
                      <a:pt x="270492" y="67623"/>
                    </a:lnTo>
                    <a:lnTo>
                      <a:pt x="247951" y="67623"/>
                    </a:lnTo>
                    <a:lnTo>
                      <a:pt x="247951" y="33812"/>
                    </a:lnTo>
                    <a:cubicBezTo>
                      <a:pt x="247951" y="27613"/>
                      <a:pt x="242880" y="22541"/>
                      <a:pt x="236681" y="22541"/>
                    </a:cubicBezTo>
                    <a:lnTo>
                      <a:pt x="33812" y="22541"/>
                    </a:lnTo>
                    <a:cubicBezTo>
                      <a:pt x="27613" y="22541"/>
                      <a:pt x="22541" y="27613"/>
                      <a:pt x="22541" y="33812"/>
                    </a:cubicBezTo>
                    <a:lnTo>
                      <a:pt x="22541" y="210421"/>
                    </a:lnTo>
                    <a:cubicBezTo>
                      <a:pt x="22541" y="211773"/>
                      <a:pt x="23217" y="212675"/>
                      <a:pt x="23668" y="213126"/>
                    </a:cubicBezTo>
                    <a:cubicBezTo>
                      <a:pt x="24457" y="213914"/>
                      <a:pt x="27838" y="214703"/>
                      <a:pt x="29303" y="212675"/>
                    </a:cubicBezTo>
                    <a:lnTo>
                      <a:pt x="61988" y="169058"/>
                    </a:lnTo>
                    <a:lnTo>
                      <a:pt x="90164" y="169058"/>
                    </a:lnTo>
                    <a:lnTo>
                      <a:pt x="90164" y="191599"/>
                    </a:lnTo>
                    <a:lnTo>
                      <a:pt x="73258" y="191599"/>
                    </a:lnTo>
                    <a:lnTo>
                      <a:pt x="47336" y="226199"/>
                    </a:lnTo>
                    <a:cubicBezTo>
                      <a:pt x="42377" y="232849"/>
                      <a:pt x="34488" y="236681"/>
                      <a:pt x="26260" y="236681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orma Livre: Forma 848">
                <a:extLst>
                  <a:ext uri="{FF2B5EF4-FFF2-40B4-BE49-F238E27FC236}">
                    <a16:creationId xmlns:a16="http://schemas.microsoft.com/office/drawing/2014/main" id="{F8F3D224-F3E7-6D13-3565-9FDD967C6EB8}"/>
                  </a:ext>
                </a:extLst>
              </p:cNvPr>
              <p:cNvSpPr/>
              <p:nvPr/>
            </p:nvSpPr>
            <p:spPr>
              <a:xfrm>
                <a:off x="5298968" y="2262070"/>
                <a:ext cx="157787" cy="202869"/>
              </a:xfrm>
              <a:custGeom>
                <a:avLst/>
                <a:gdLst>
                  <a:gd name="connsiteX0" fmla="*/ 26260 w 157787"/>
                  <a:gd name="connsiteY0" fmla="*/ 202757 h 202869"/>
                  <a:gd name="connsiteX1" fmla="*/ 7664 w 157787"/>
                  <a:gd name="connsiteY1" fmla="*/ 195093 h 202869"/>
                  <a:gd name="connsiteX2" fmla="*/ 0 w 157787"/>
                  <a:gd name="connsiteY2" fmla="*/ 176496 h 202869"/>
                  <a:gd name="connsiteX3" fmla="*/ 0 w 157787"/>
                  <a:gd name="connsiteY3" fmla="*/ 33812 h 202869"/>
                  <a:gd name="connsiteX4" fmla="*/ 33812 w 157787"/>
                  <a:gd name="connsiteY4" fmla="*/ 0 h 202869"/>
                  <a:gd name="connsiteX5" fmla="*/ 101435 w 157787"/>
                  <a:gd name="connsiteY5" fmla="*/ 0 h 202869"/>
                  <a:gd name="connsiteX6" fmla="*/ 101435 w 157787"/>
                  <a:gd name="connsiteY6" fmla="*/ 22541 h 202869"/>
                  <a:gd name="connsiteX7" fmla="*/ 33812 w 157787"/>
                  <a:gd name="connsiteY7" fmla="*/ 22541 h 202869"/>
                  <a:gd name="connsiteX8" fmla="*/ 22541 w 157787"/>
                  <a:gd name="connsiteY8" fmla="*/ 33812 h 202869"/>
                  <a:gd name="connsiteX9" fmla="*/ 22541 w 157787"/>
                  <a:gd name="connsiteY9" fmla="*/ 176609 h 202869"/>
                  <a:gd name="connsiteX10" fmla="*/ 23668 w 157787"/>
                  <a:gd name="connsiteY10" fmla="*/ 179314 h 202869"/>
                  <a:gd name="connsiteX11" fmla="*/ 29303 w 157787"/>
                  <a:gd name="connsiteY11" fmla="*/ 178863 h 202869"/>
                  <a:gd name="connsiteX12" fmla="*/ 61988 w 157787"/>
                  <a:gd name="connsiteY12" fmla="*/ 135246 h 202869"/>
                  <a:gd name="connsiteX13" fmla="*/ 157787 w 157787"/>
                  <a:gd name="connsiteY13" fmla="*/ 135246 h 202869"/>
                  <a:gd name="connsiteX14" fmla="*/ 157787 w 157787"/>
                  <a:gd name="connsiteY14" fmla="*/ 157787 h 202869"/>
                  <a:gd name="connsiteX15" fmla="*/ 73258 w 157787"/>
                  <a:gd name="connsiteY15" fmla="*/ 157787 h 202869"/>
                  <a:gd name="connsiteX16" fmla="*/ 47336 w 157787"/>
                  <a:gd name="connsiteY16" fmla="*/ 192388 h 202869"/>
                  <a:gd name="connsiteX17" fmla="*/ 26260 w 157787"/>
                  <a:gd name="connsiteY17" fmla="*/ 202869 h 20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7787" h="202869">
                    <a:moveTo>
                      <a:pt x="26260" y="202757"/>
                    </a:moveTo>
                    <a:cubicBezTo>
                      <a:pt x="19272" y="202757"/>
                      <a:pt x="12623" y="200052"/>
                      <a:pt x="7664" y="195093"/>
                    </a:cubicBezTo>
                    <a:cubicBezTo>
                      <a:pt x="2705" y="190134"/>
                      <a:pt x="0" y="183484"/>
                      <a:pt x="0" y="176496"/>
                    </a:cubicBezTo>
                    <a:lnTo>
                      <a:pt x="0" y="33812"/>
                    </a:lnTo>
                    <a:cubicBezTo>
                      <a:pt x="0" y="15215"/>
                      <a:pt x="15215" y="0"/>
                      <a:pt x="33812" y="0"/>
                    </a:cubicBezTo>
                    <a:lnTo>
                      <a:pt x="101435" y="0"/>
                    </a:lnTo>
                    <a:lnTo>
                      <a:pt x="101435" y="22541"/>
                    </a:lnTo>
                    <a:lnTo>
                      <a:pt x="33812" y="22541"/>
                    </a:lnTo>
                    <a:cubicBezTo>
                      <a:pt x="27613" y="22541"/>
                      <a:pt x="22541" y="27613"/>
                      <a:pt x="22541" y="33812"/>
                    </a:cubicBezTo>
                    <a:lnTo>
                      <a:pt x="22541" y="176609"/>
                    </a:lnTo>
                    <a:cubicBezTo>
                      <a:pt x="22541" y="177962"/>
                      <a:pt x="23217" y="178863"/>
                      <a:pt x="23668" y="179314"/>
                    </a:cubicBezTo>
                    <a:cubicBezTo>
                      <a:pt x="24457" y="180103"/>
                      <a:pt x="27838" y="180892"/>
                      <a:pt x="29303" y="178863"/>
                    </a:cubicBezTo>
                    <a:lnTo>
                      <a:pt x="61988" y="135246"/>
                    </a:lnTo>
                    <a:lnTo>
                      <a:pt x="157787" y="135246"/>
                    </a:lnTo>
                    <a:lnTo>
                      <a:pt x="157787" y="157787"/>
                    </a:lnTo>
                    <a:lnTo>
                      <a:pt x="73258" y="157787"/>
                    </a:lnTo>
                    <a:lnTo>
                      <a:pt x="47336" y="192388"/>
                    </a:lnTo>
                    <a:cubicBezTo>
                      <a:pt x="42377" y="199037"/>
                      <a:pt x="34488" y="202869"/>
                      <a:pt x="26260" y="202869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orma Livre: Forma 849">
                <a:extLst>
                  <a:ext uri="{FF2B5EF4-FFF2-40B4-BE49-F238E27FC236}">
                    <a16:creationId xmlns:a16="http://schemas.microsoft.com/office/drawing/2014/main" id="{2D4F736C-7B84-6DAA-D7C5-65F59C27C732}"/>
                  </a:ext>
                </a:extLst>
              </p:cNvPr>
              <p:cNvSpPr/>
              <p:nvPr/>
            </p:nvSpPr>
            <p:spPr>
              <a:xfrm>
                <a:off x="5749789" y="2250687"/>
                <a:ext cx="169057" cy="202869"/>
              </a:xfrm>
              <a:custGeom>
                <a:avLst/>
                <a:gdLst>
                  <a:gd name="connsiteX0" fmla="*/ 142798 w 169057"/>
                  <a:gd name="connsiteY0" fmla="*/ 202869 h 202869"/>
                  <a:gd name="connsiteX1" fmla="*/ 121721 w 169057"/>
                  <a:gd name="connsiteY1" fmla="*/ 192388 h 202869"/>
                  <a:gd name="connsiteX2" fmla="*/ 95799 w 169057"/>
                  <a:gd name="connsiteY2" fmla="*/ 157787 h 202869"/>
                  <a:gd name="connsiteX3" fmla="*/ 0 w 169057"/>
                  <a:gd name="connsiteY3" fmla="*/ 157787 h 202869"/>
                  <a:gd name="connsiteX4" fmla="*/ 0 w 169057"/>
                  <a:gd name="connsiteY4" fmla="*/ 135246 h 202869"/>
                  <a:gd name="connsiteX5" fmla="*/ 107070 w 169057"/>
                  <a:gd name="connsiteY5" fmla="*/ 135246 h 202869"/>
                  <a:gd name="connsiteX6" fmla="*/ 139754 w 169057"/>
                  <a:gd name="connsiteY6" fmla="*/ 178863 h 202869"/>
                  <a:gd name="connsiteX7" fmla="*/ 145390 w 169057"/>
                  <a:gd name="connsiteY7" fmla="*/ 179314 h 202869"/>
                  <a:gd name="connsiteX8" fmla="*/ 146517 w 169057"/>
                  <a:gd name="connsiteY8" fmla="*/ 176609 h 202869"/>
                  <a:gd name="connsiteX9" fmla="*/ 146517 w 169057"/>
                  <a:gd name="connsiteY9" fmla="*/ 33812 h 202869"/>
                  <a:gd name="connsiteX10" fmla="*/ 135246 w 169057"/>
                  <a:gd name="connsiteY10" fmla="*/ 22541 h 202869"/>
                  <a:gd name="connsiteX11" fmla="*/ 45082 w 169057"/>
                  <a:gd name="connsiteY11" fmla="*/ 22541 h 202869"/>
                  <a:gd name="connsiteX12" fmla="*/ 45082 w 169057"/>
                  <a:gd name="connsiteY12" fmla="*/ 0 h 202869"/>
                  <a:gd name="connsiteX13" fmla="*/ 135246 w 169057"/>
                  <a:gd name="connsiteY13" fmla="*/ 0 h 202869"/>
                  <a:gd name="connsiteX14" fmla="*/ 169058 w 169057"/>
                  <a:gd name="connsiteY14" fmla="*/ 33812 h 202869"/>
                  <a:gd name="connsiteX15" fmla="*/ 169058 w 169057"/>
                  <a:gd name="connsiteY15" fmla="*/ 176609 h 202869"/>
                  <a:gd name="connsiteX16" fmla="*/ 161394 w 169057"/>
                  <a:gd name="connsiteY16" fmla="*/ 195205 h 202869"/>
                  <a:gd name="connsiteX17" fmla="*/ 142798 w 169057"/>
                  <a:gd name="connsiteY17" fmla="*/ 202869 h 20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9057" h="202869">
                    <a:moveTo>
                      <a:pt x="142798" y="202869"/>
                    </a:moveTo>
                    <a:cubicBezTo>
                      <a:pt x="134570" y="202869"/>
                      <a:pt x="126681" y="198925"/>
                      <a:pt x="121721" y="192388"/>
                    </a:cubicBezTo>
                    <a:lnTo>
                      <a:pt x="95799" y="157787"/>
                    </a:lnTo>
                    <a:lnTo>
                      <a:pt x="0" y="157787"/>
                    </a:lnTo>
                    <a:lnTo>
                      <a:pt x="0" y="135246"/>
                    </a:lnTo>
                    <a:lnTo>
                      <a:pt x="107070" y="135246"/>
                    </a:lnTo>
                    <a:lnTo>
                      <a:pt x="139754" y="178863"/>
                    </a:lnTo>
                    <a:cubicBezTo>
                      <a:pt x="141332" y="180892"/>
                      <a:pt x="144601" y="179990"/>
                      <a:pt x="145390" y="179314"/>
                    </a:cubicBezTo>
                    <a:cubicBezTo>
                      <a:pt x="145841" y="178863"/>
                      <a:pt x="146517" y="177961"/>
                      <a:pt x="146517" y="176609"/>
                    </a:cubicBezTo>
                    <a:lnTo>
                      <a:pt x="146517" y="33812"/>
                    </a:lnTo>
                    <a:cubicBezTo>
                      <a:pt x="146517" y="27613"/>
                      <a:pt x="141445" y="22541"/>
                      <a:pt x="135246" y="22541"/>
                    </a:cubicBezTo>
                    <a:lnTo>
                      <a:pt x="45082" y="22541"/>
                    </a:lnTo>
                    <a:lnTo>
                      <a:pt x="45082" y="0"/>
                    </a:lnTo>
                    <a:lnTo>
                      <a:pt x="135246" y="0"/>
                    </a:lnTo>
                    <a:cubicBezTo>
                      <a:pt x="153843" y="0"/>
                      <a:pt x="169058" y="15215"/>
                      <a:pt x="169058" y="33812"/>
                    </a:cubicBezTo>
                    <a:lnTo>
                      <a:pt x="169058" y="176609"/>
                    </a:lnTo>
                    <a:cubicBezTo>
                      <a:pt x="169058" y="183597"/>
                      <a:pt x="166353" y="190246"/>
                      <a:pt x="161394" y="195205"/>
                    </a:cubicBezTo>
                    <a:cubicBezTo>
                      <a:pt x="156435" y="200164"/>
                      <a:pt x="149785" y="202869"/>
                      <a:pt x="142798" y="202869"/>
                    </a:cubicBez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orma Livre: Forma 850">
                <a:extLst>
                  <a:ext uri="{FF2B5EF4-FFF2-40B4-BE49-F238E27FC236}">
                    <a16:creationId xmlns:a16="http://schemas.microsoft.com/office/drawing/2014/main" id="{00577FF8-D7C2-FDE9-8C72-9C476DD1DAE7}"/>
                  </a:ext>
                </a:extLst>
              </p:cNvPr>
              <p:cNvSpPr/>
              <p:nvPr/>
            </p:nvSpPr>
            <p:spPr>
              <a:xfrm>
                <a:off x="5355321" y="2329581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orma Livre: Forma 851">
                <a:extLst>
                  <a:ext uri="{FF2B5EF4-FFF2-40B4-BE49-F238E27FC236}">
                    <a16:creationId xmlns:a16="http://schemas.microsoft.com/office/drawing/2014/main" id="{4F3441C6-7B42-32A3-9D9A-63DD7A04B056}"/>
                  </a:ext>
                </a:extLst>
              </p:cNvPr>
              <p:cNvSpPr/>
              <p:nvPr/>
            </p:nvSpPr>
            <p:spPr>
              <a:xfrm>
                <a:off x="5400403" y="2329581"/>
                <a:ext cx="22541" cy="22541"/>
              </a:xfrm>
              <a:custGeom>
                <a:avLst/>
                <a:gdLst>
                  <a:gd name="connsiteX0" fmla="*/ 22541 w 22541"/>
                  <a:gd name="connsiteY0" fmla="*/ 0 h 22541"/>
                  <a:gd name="connsiteX1" fmla="*/ 0 w 22541"/>
                  <a:gd name="connsiteY1" fmla="*/ 0 h 22541"/>
                  <a:gd name="connsiteX2" fmla="*/ 0 w 22541"/>
                  <a:gd name="connsiteY2" fmla="*/ 22541 h 22541"/>
                  <a:gd name="connsiteX3" fmla="*/ 22541 w 22541"/>
                  <a:gd name="connsiteY3" fmla="*/ 22541 h 22541"/>
                  <a:gd name="connsiteX4" fmla="*/ 22541 w 22541"/>
                  <a:gd name="connsiteY4" fmla="*/ 0 h 22541"/>
                  <a:gd name="connsiteX5" fmla="*/ 22541 w 22541"/>
                  <a:gd name="connsiteY5" fmla="*/ 0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1" h="22541">
                    <a:moveTo>
                      <a:pt x="22541" y="0"/>
                    </a:moveTo>
                    <a:lnTo>
                      <a:pt x="0" y="0"/>
                    </a:lnTo>
                    <a:lnTo>
                      <a:pt x="0" y="22541"/>
                    </a:lnTo>
                    <a:lnTo>
                      <a:pt x="22541" y="22541"/>
                    </a:lnTo>
                    <a:lnTo>
                      <a:pt x="22541" y="0"/>
                    </a:lnTo>
                    <a:lnTo>
                      <a:pt x="22541" y="0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orma Livre: Forma 852">
                <a:extLst>
                  <a:ext uri="{FF2B5EF4-FFF2-40B4-BE49-F238E27FC236}">
                    <a16:creationId xmlns:a16="http://schemas.microsoft.com/office/drawing/2014/main" id="{A6DEEEE6-DE0E-4DF7-EADB-ED446427A246}"/>
                  </a:ext>
                </a:extLst>
              </p:cNvPr>
              <p:cNvSpPr/>
              <p:nvPr/>
            </p:nvSpPr>
            <p:spPr>
              <a:xfrm>
                <a:off x="5783601" y="2295769"/>
                <a:ext cx="90164" cy="22541"/>
              </a:xfrm>
              <a:custGeom>
                <a:avLst/>
                <a:gdLst>
                  <a:gd name="connsiteX0" fmla="*/ 0 w 90164"/>
                  <a:gd name="connsiteY0" fmla="*/ 0 h 22541"/>
                  <a:gd name="connsiteX1" fmla="*/ 90164 w 90164"/>
                  <a:gd name="connsiteY1" fmla="*/ 0 h 22541"/>
                  <a:gd name="connsiteX2" fmla="*/ 90164 w 90164"/>
                  <a:gd name="connsiteY2" fmla="*/ 22541 h 22541"/>
                  <a:gd name="connsiteX3" fmla="*/ 0 w 90164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164" h="22541">
                    <a:moveTo>
                      <a:pt x="0" y="0"/>
                    </a:moveTo>
                    <a:lnTo>
                      <a:pt x="90164" y="0"/>
                    </a:lnTo>
                    <a:lnTo>
                      <a:pt x="90164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orma Livre: Forma 853">
                <a:extLst>
                  <a:ext uri="{FF2B5EF4-FFF2-40B4-BE49-F238E27FC236}">
                    <a16:creationId xmlns:a16="http://schemas.microsoft.com/office/drawing/2014/main" id="{7F3FAC2B-CADE-A98B-7996-B60EC9F090F9}"/>
                  </a:ext>
                </a:extLst>
              </p:cNvPr>
              <p:cNvSpPr/>
              <p:nvPr/>
            </p:nvSpPr>
            <p:spPr>
              <a:xfrm>
                <a:off x="5851224" y="2340851"/>
                <a:ext cx="22541" cy="22541"/>
              </a:xfrm>
              <a:custGeom>
                <a:avLst/>
                <a:gdLst>
                  <a:gd name="connsiteX0" fmla="*/ 0 w 22541"/>
                  <a:gd name="connsiteY0" fmla="*/ 0 h 22541"/>
                  <a:gd name="connsiteX1" fmla="*/ 22541 w 22541"/>
                  <a:gd name="connsiteY1" fmla="*/ 0 h 22541"/>
                  <a:gd name="connsiteX2" fmla="*/ 22541 w 22541"/>
                  <a:gd name="connsiteY2" fmla="*/ 22541 h 22541"/>
                  <a:gd name="connsiteX3" fmla="*/ 0 w 22541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1" h="22541">
                    <a:moveTo>
                      <a:pt x="0" y="0"/>
                    </a:moveTo>
                    <a:lnTo>
                      <a:pt x="22541" y="0"/>
                    </a:lnTo>
                    <a:lnTo>
                      <a:pt x="22541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orma Livre: Forma 854">
                <a:extLst>
                  <a:ext uri="{FF2B5EF4-FFF2-40B4-BE49-F238E27FC236}">
                    <a16:creationId xmlns:a16="http://schemas.microsoft.com/office/drawing/2014/main" id="{2F3AA282-64E9-700A-7C92-36019B0B5CAA}"/>
                  </a:ext>
                </a:extLst>
              </p:cNvPr>
              <p:cNvSpPr/>
              <p:nvPr/>
            </p:nvSpPr>
            <p:spPr>
              <a:xfrm>
                <a:off x="5783601" y="2340851"/>
                <a:ext cx="45082" cy="22541"/>
              </a:xfrm>
              <a:custGeom>
                <a:avLst/>
                <a:gdLst>
                  <a:gd name="connsiteX0" fmla="*/ 0 w 45082"/>
                  <a:gd name="connsiteY0" fmla="*/ 0 h 22541"/>
                  <a:gd name="connsiteX1" fmla="*/ 45082 w 45082"/>
                  <a:gd name="connsiteY1" fmla="*/ 0 h 22541"/>
                  <a:gd name="connsiteX2" fmla="*/ 45082 w 45082"/>
                  <a:gd name="connsiteY2" fmla="*/ 22541 h 22541"/>
                  <a:gd name="connsiteX3" fmla="*/ 0 w 45082"/>
                  <a:gd name="connsiteY3" fmla="*/ 22541 h 2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2" h="22541">
                    <a:moveTo>
                      <a:pt x="0" y="0"/>
                    </a:moveTo>
                    <a:lnTo>
                      <a:pt x="45082" y="0"/>
                    </a:lnTo>
                    <a:lnTo>
                      <a:pt x="45082" y="22541"/>
                    </a:lnTo>
                    <a:lnTo>
                      <a:pt x="0" y="22541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orma Livre: Forma 855">
                <a:extLst>
                  <a:ext uri="{FF2B5EF4-FFF2-40B4-BE49-F238E27FC236}">
                    <a16:creationId xmlns:a16="http://schemas.microsoft.com/office/drawing/2014/main" id="{0D0E2FF3-7DE8-A5DF-512C-B3954122C5E1}"/>
                  </a:ext>
                </a:extLst>
              </p:cNvPr>
              <p:cNvSpPr/>
              <p:nvPr/>
            </p:nvSpPr>
            <p:spPr>
              <a:xfrm>
                <a:off x="5530014" y="2178443"/>
                <a:ext cx="135246" cy="189682"/>
              </a:xfrm>
              <a:custGeom>
                <a:avLst/>
                <a:gdLst>
                  <a:gd name="connsiteX0" fmla="*/ 55676 w 135246"/>
                  <a:gd name="connsiteY0" fmla="*/ 189683 h 189682"/>
                  <a:gd name="connsiteX1" fmla="*/ 37643 w 135246"/>
                  <a:gd name="connsiteY1" fmla="*/ 176158 h 189682"/>
                  <a:gd name="connsiteX2" fmla="*/ 90164 w 135246"/>
                  <a:gd name="connsiteY2" fmla="*/ 106056 h 189682"/>
                  <a:gd name="connsiteX3" fmla="*/ 0 w 135246"/>
                  <a:gd name="connsiteY3" fmla="*/ 106056 h 189682"/>
                  <a:gd name="connsiteX4" fmla="*/ 79570 w 135246"/>
                  <a:gd name="connsiteY4" fmla="*/ 0 h 189682"/>
                  <a:gd name="connsiteX5" fmla="*/ 97603 w 135246"/>
                  <a:gd name="connsiteY5" fmla="*/ 13525 h 189682"/>
                  <a:gd name="connsiteX6" fmla="*/ 45082 w 135246"/>
                  <a:gd name="connsiteY6" fmla="*/ 83515 h 189682"/>
                  <a:gd name="connsiteX7" fmla="*/ 135246 w 135246"/>
                  <a:gd name="connsiteY7" fmla="*/ 83515 h 189682"/>
                  <a:gd name="connsiteX8" fmla="*/ 55676 w 135246"/>
                  <a:gd name="connsiteY8" fmla="*/ 189683 h 1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246" h="189682">
                    <a:moveTo>
                      <a:pt x="55676" y="189683"/>
                    </a:moveTo>
                    <a:lnTo>
                      <a:pt x="37643" y="176158"/>
                    </a:lnTo>
                    <a:lnTo>
                      <a:pt x="90164" y="106056"/>
                    </a:lnTo>
                    <a:lnTo>
                      <a:pt x="0" y="106056"/>
                    </a:lnTo>
                    <a:lnTo>
                      <a:pt x="79570" y="0"/>
                    </a:lnTo>
                    <a:lnTo>
                      <a:pt x="97603" y="13525"/>
                    </a:lnTo>
                    <a:lnTo>
                      <a:pt x="45082" y="83515"/>
                    </a:lnTo>
                    <a:lnTo>
                      <a:pt x="135246" y="83515"/>
                    </a:lnTo>
                    <a:lnTo>
                      <a:pt x="55676" y="189683"/>
                    </a:lnTo>
                    <a:close/>
                  </a:path>
                </a:pathLst>
              </a:custGeom>
              <a:grpFill/>
              <a:ln w="112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srgbClr val="66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3" name="Seta: Divisa 182">
            <a:extLst>
              <a:ext uri="{FF2B5EF4-FFF2-40B4-BE49-F238E27FC236}">
                <a16:creationId xmlns:a16="http://schemas.microsoft.com/office/drawing/2014/main" id="{2E5FC37A-DF69-4754-B648-C1C5D8259BB8}"/>
              </a:ext>
            </a:extLst>
          </p:cNvPr>
          <p:cNvSpPr/>
          <p:nvPr/>
        </p:nvSpPr>
        <p:spPr>
          <a:xfrm>
            <a:off x="3896901" y="7322149"/>
            <a:ext cx="9225599" cy="876451"/>
          </a:xfrm>
          <a:prstGeom prst="chevron">
            <a:avLst>
              <a:gd name="adj" fmla="val 1590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Times que atuam de forma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multidisciplinar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com mais expertise em políticas públicas e com 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mais foco em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tecnologias digitais na educação </a:t>
            </a:r>
          </a:p>
        </p:txBody>
      </p:sp>
    </p:spTree>
    <p:extLst>
      <p:ext uri="{BB962C8B-B14F-4D97-AF65-F5344CB8AC3E}">
        <p14:creationId xmlns:p14="http://schemas.microsoft.com/office/powerpoint/2010/main" val="2534313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08268 4.81481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4" grpId="0" animBg="1"/>
      <p:bldP spid="85" grpId="0" animBg="1"/>
      <p:bldP spid="86" grpId="0" animBg="1"/>
      <p:bldP spid="87" grpId="0" animBg="1"/>
      <p:bldP spid="99" grpId="0"/>
      <p:bldP spid="100" grpId="0"/>
      <p:bldP spid="101" grpId="0"/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E0DEC74-71D1-44D9-C0FF-44738CB22F05}"/>
              </a:ext>
            </a:extLst>
          </p:cNvPr>
          <p:cNvGrpSpPr/>
          <p:nvPr/>
        </p:nvGrpSpPr>
        <p:grpSpPr>
          <a:xfrm>
            <a:off x="11250839" y="5923416"/>
            <a:ext cx="664464" cy="934584"/>
            <a:chOff x="11241314" y="5923416"/>
            <a:chExt cx="664464" cy="934584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A43EB997-2AEF-8AF1-9E42-E69955264659}"/>
                </a:ext>
              </a:extLst>
            </p:cNvPr>
            <p:cNvSpPr/>
            <p:nvPr/>
          </p:nvSpPr>
          <p:spPr>
            <a:xfrm>
              <a:off x="11241314" y="5923416"/>
              <a:ext cx="664464" cy="934584"/>
            </a:xfrm>
            <a:prstGeom prst="round2SameRect">
              <a:avLst>
                <a:gd name="adj1" fmla="val 7588"/>
                <a:gd name="adj2" fmla="val 0"/>
              </a:avLst>
            </a:prstGeom>
            <a:solidFill>
              <a:srgbClr val="6600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AAB351B6-0EC7-59CA-64CD-EC18652E99BB}"/>
                </a:ext>
              </a:extLst>
            </p:cNvPr>
            <p:cNvGrpSpPr/>
            <p:nvPr/>
          </p:nvGrpSpPr>
          <p:grpSpPr>
            <a:xfrm>
              <a:off x="11382624" y="6053718"/>
              <a:ext cx="381612" cy="651223"/>
              <a:chOff x="11201649" y="5767968"/>
              <a:chExt cx="381612" cy="651223"/>
            </a:xfrm>
          </p:grpSpPr>
          <p:grpSp>
            <p:nvGrpSpPr>
              <p:cNvPr id="48" name="Gráfico 6">
                <a:extLst>
                  <a:ext uri="{FF2B5EF4-FFF2-40B4-BE49-F238E27FC236}">
                    <a16:creationId xmlns:a16="http://schemas.microsoft.com/office/drawing/2014/main" id="{D48F9056-3756-AA42-A433-78A5487B39BB}"/>
                  </a:ext>
                </a:extLst>
              </p:cNvPr>
              <p:cNvGrpSpPr/>
              <p:nvPr/>
            </p:nvGrpSpPr>
            <p:grpSpPr>
              <a:xfrm>
                <a:off x="11201690" y="6120774"/>
                <a:ext cx="381571" cy="67159"/>
                <a:chOff x="11201690" y="6120774"/>
                <a:chExt cx="381571" cy="67159"/>
              </a:xfrm>
              <a:solidFill>
                <a:srgbClr val="FFFFFF"/>
              </a:solidFill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244F2B9E-E8A6-C193-6C52-091B71EAF870}"/>
                    </a:ext>
                  </a:extLst>
                </p:cNvPr>
                <p:cNvSpPr/>
                <p:nvPr/>
              </p:nvSpPr>
              <p:spPr>
                <a:xfrm>
                  <a:off x="11201690" y="6135823"/>
                  <a:ext cx="33528" cy="44386"/>
                </a:xfrm>
                <a:custGeom>
                  <a:avLst/>
                  <a:gdLst>
                    <a:gd name="connsiteX0" fmla="*/ 13144 w 33528"/>
                    <a:gd name="connsiteY0" fmla="*/ 10287 h 44386"/>
                    <a:gd name="connsiteX1" fmla="*/ 13144 w 33528"/>
                    <a:gd name="connsiteY1" fmla="*/ 18859 h 44386"/>
                    <a:gd name="connsiteX2" fmla="*/ 24765 w 33528"/>
                    <a:gd name="connsiteY2" fmla="*/ 18859 h 44386"/>
                    <a:gd name="connsiteX3" fmla="*/ 27908 w 33528"/>
                    <a:gd name="connsiteY3" fmla="*/ 22003 h 44386"/>
                    <a:gd name="connsiteX4" fmla="*/ 27908 w 33528"/>
                    <a:gd name="connsiteY4" fmla="*/ 25432 h 44386"/>
                    <a:gd name="connsiteX5" fmla="*/ 24765 w 33528"/>
                    <a:gd name="connsiteY5" fmla="*/ 28575 h 44386"/>
                    <a:gd name="connsiteX6" fmla="*/ 13144 w 33528"/>
                    <a:gd name="connsiteY6" fmla="*/ 28575 h 44386"/>
                    <a:gd name="connsiteX7" fmla="*/ 13144 w 33528"/>
                    <a:gd name="connsiteY7" fmla="*/ 40386 h 44386"/>
                    <a:gd name="connsiteX8" fmla="*/ 8572 w 33528"/>
                    <a:gd name="connsiteY8" fmla="*/ 44387 h 44386"/>
                    <a:gd name="connsiteX9" fmla="*/ 4477 w 33528"/>
                    <a:gd name="connsiteY9" fmla="*/ 44387 h 44386"/>
                    <a:gd name="connsiteX10" fmla="*/ 0 w 33528"/>
                    <a:gd name="connsiteY10" fmla="*/ 40386 h 44386"/>
                    <a:gd name="connsiteX11" fmla="*/ 0 w 33528"/>
                    <a:gd name="connsiteY11" fmla="*/ 5810 h 44386"/>
                    <a:gd name="connsiteX12" fmla="*/ 5905 w 33528"/>
                    <a:gd name="connsiteY12" fmla="*/ 0 h 44386"/>
                    <a:gd name="connsiteX13" fmla="*/ 30004 w 33528"/>
                    <a:gd name="connsiteY13" fmla="*/ 0 h 44386"/>
                    <a:gd name="connsiteX14" fmla="*/ 33528 w 33528"/>
                    <a:gd name="connsiteY14" fmla="*/ 3429 h 44386"/>
                    <a:gd name="connsiteX15" fmla="*/ 33528 w 33528"/>
                    <a:gd name="connsiteY15" fmla="*/ 6763 h 44386"/>
                    <a:gd name="connsiteX16" fmla="*/ 30004 w 33528"/>
                    <a:gd name="connsiteY16" fmla="*/ 10192 h 44386"/>
                    <a:gd name="connsiteX17" fmla="*/ 13049 w 33528"/>
                    <a:gd name="connsiteY17" fmla="*/ 10192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528" h="44386">
                      <a:moveTo>
                        <a:pt x="13144" y="10287"/>
                      </a:moveTo>
                      <a:lnTo>
                        <a:pt x="13144" y="18859"/>
                      </a:lnTo>
                      <a:lnTo>
                        <a:pt x="24765" y="18859"/>
                      </a:lnTo>
                      <a:cubicBezTo>
                        <a:pt x="26480" y="18859"/>
                        <a:pt x="27908" y="20288"/>
                        <a:pt x="27908" y="22003"/>
                      </a:cubicBezTo>
                      <a:lnTo>
                        <a:pt x="27908" y="25432"/>
                      </a:lnTo>
                      <a:cubicBezTo>
                        <a:pt x="27908" y="27242"/>
                        <a:pt x="26480" y="28575"/>
                        <a:pt x="24765" y="28575"/>
                      </a:cubicBezTo>
                      <a:lnTo>
                        <a:pt x="13144" y="28575"/>
                      </a:lnTo>
                      <a:lnTo>
                        <a:pt x="13144" y="40386"/>
                      </a:lnTo>
                      <a:cubicBezTo>
                        <a:pt x="13144" y="42767"/>
                        <a:pt x="11240" y="44387"/>
                        <a:pt x="8572" y="44387"/>
                      </a:cubicBezTo>
                      <a:lnTo>
                        <a:pt x="4477" y="44387"/>
                      </a:lnTo>
                      <a:cubicBezTo>
                        <a:pt x="2000" y="44387"/>
                        <a:pt x="0" y="42767"/>
                        <a:pt x="0" y="40386"/>
                      </a:cubicBezTo>
                      <a:lnTo>
                        <a:pt x="0" y="5810"/>
                      </a:lnTo>
                      <a:cubicBezTo>
                        <a:pt x="0" y="2667"/>
                        <a:pt x="2572" y="0"/>
                        <a:pt x="5905" y="0"/>
                      </a:cubicBezTo>
                      <a:lnTo>
                        <a:pt x="30004" y="0"/>
                      </a:lnTo>
                      <a:cubicBezTo>
                        <a:pt x="32004" y="0"/>
                        <a:pt x="33528" y="1429"/>
                        <a:pt x="33528" y="3429"/>
                      </a:cubicBezTo>
                      <a:lnTo>
                        <a:pt x="33528" y="6763"/>
                      </a:lnTo>
                      <a:cubicBezTo>
                        <a:pt x="33528" y="8763"/>
                        <a:pt x="32004" y="10192"/>
                        <a:pt x="30004" y="10192"/>
                      </a:cubicBezTo>
                      <a:lnTo>
                        <a:pt x="13049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1FC8F884-356D-0F2E-9B99-5730FAA5A016}"/>
                    </a:ext>
                  </a:extLst>
                </p:cNvPr>
                <p:cNvSpPr/>
                <p:nvPr/>
              </p:nvSpPr>
              <p:spPr>
                <a:xfrm>
                  <a:off x="11241314" y="6135442"/>
                  <a:ext cx="40671" cy="45243"/>
                </a:xfrm>
                <a:custGeom>
                  <a:avLst/>
                  <a:gdLst>
                    <a:gd name="connsiteX0" fmla="*/ 27622 w 40671"/>
                    <a:gd name="connsiteY0" fmla="*/ 4001 h 45243"/>
                    <a:gd name="connsiteX1" fmla="*/ 32099 w 40671"/>
                    <a:gd name="connsiteY1" fmla="*/ 0 h 45243"/>
                    <a:gd name="connsiteX2" fmla="*/ 36195 w 40671"/>
                    <a:gd name="connsiteY2" fmla="*/ 0 h 45243"/>
                    <a:gd name="connsiteX3" fmla="*/ 40672 w 40671"/>
                    <a:gd name="connsiteY3" fmla="*/ 4001 h 45243"/>
                    <a:gd name="connsiteX4" fmla="*/ 40672 w 40671"/>
                    <a:gd name="connsiteY4" fmla="*/ 25622 h 45243"/>
                    <a:gd name="connsiteX5" fmla="*/ 19717 w 40671"/>
                    <a:gd name="connsiteY5" fmla="*/ 45244 h 45243"/>
                    <a:gd name="connsiteX6" fmla="*/ 0 w 40671"/>
                    <a:gd name="connsiteY6" fmla="*/ 25622 h 45243"/>
                    <a:gd name="connsiteX7" fmla="*/ 0 w 40671"/>
                    <a:gd name="connsiteY7" fmla="*/ 4001 h 45243"/>
                    <a:gd name="connsiteX8" fmla="*/ 4477 w 40671"/>
                    <a:gd name="connsiteY8" fmla="*/ 0 h 45243"/>
                    <a:gd name="connsiteX9" fmla="*/ 8572 w 40671"/>
                    <a:gd name="connsiteY9" fmla="*/ 0 h 45243"/>
                    <a:gd name="connsiteX10" fmla="*/ 13049 w 40671"/>
                    <a:gd name="connsiteY10" fmla="*/ 4001 h 45243"/>
                    <a:gd name="connsiteX11" fmla="*/ 13049 w 40671"/>
                    <a:gd name="connsiteY11" fmla="*/ 24289 h 45243"/>
                    <a:gd name="connsiteX12" fmla="*/ 20383 w 40671"/>
                    <a:gd name="connsiteY12" fmla="*/ 34481 h 45243"/>
                    <a:gd name="connsiteX13" fmla="*/ 27813 w 40671"/>
                    <a:gd name="connsiteY13" fmla="*/ 24289 h 45243"/>
                    <a:gd name="connsiteX14" fmla="*/ 27813 w 40671"/>
                    <a:gd name="connsiteY14" fmla="*/ 4001 h 4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671" h="45243">
                      <a:moveTo>
                        <a:pt x="27622" y="4001"/>
                      </a:moveTo>
                      <a:cubicBezTo>
                        <a:pt x="27622" y="1619"/>
                        <a:pt x="29623" y="0"/>
                        <a:pt x="32099" y="0"/>
                      </a:cubicBezTo>
                      <a:lnTo>
                        <a:pt x="36195" y="0"/>
                      </a:lnTo>
                      <a:cubicBezTo>
                        <a:pt x="38576" y="0"/>
                        <a:pt x="40672" y="1619"/>
                        <a:pt x="40672" y="4001"/>
                      </a:cubicBezTo>
                      <a:lnTo>
                        <a:pt x="40672" y="25622"/>
                      </a:lnTo>
                      <a:cubicBezTo>
                        <a:pt x="40672" y="38957"/>
                        <a:pt x="32576" y="45244"/>
                        <a:pt x="19717" y="45244"/>
                      </a:cubicBezTo>
                      <a:cubicBezTo>
                        <a:pt x="6858" y="45244"/>
                        <a:pt x="0" y="38862"/>
                        <a:pt x="0" y="25622"/>
                      </a:cubicBezTo>
                      <a:lnTo>
                        <a:pt x="0" y="4001"/>
                      </a:lnTo>
                      <a:cubicBezTo>
                        <a:pt x="0" y="1619"/>
                        <a:pt x="2000" y="0"/>
                        <a:pt x="4477" y="0"/>
                      </a:cubicBezTo>
                      <a:lnTo>
                        <a:pt x="8572" y="0"/>
                      </a:lnTo>
                      <a:cubicBezTo>
                        <a:pt x="10954" y="0"/>
                        <a:pt x="13049" y="1619"/>
                        <a:pt x="13049" y="4001"/>
                      </a:cubicBezTo>
                      <a:lnTo>
                        <a:pt x="13049" y="24289"/>
                      </a:lnTo>
                      <a:cubicBezTo>
                        <a:pt x="13049" y="31242"/>
                        <a:pt x="14859" y="34481"/>
                        <a:pt x="20383" y="34481"/>
                      </a:cubicBezTo>
                      <a:cubicBezTo>
                        <a:pt x="25908" y="34481"/>
                        <a:pt x="27813" y="31337"/>
                        <a:pt x="27813" y="24289"/>
                      </a:cubicBezTo>
                      <a:lnTo>
                        <a:pt x="27813" y="40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orma Livre: Forma 73">
                  <a:extLst>
                    <a:ext uri="{FF2B5EF4-FFF2-40B4-BE49-F238E27FC236}">
                      <a16:creationId xmlns:a16="http://schemas.microsoft.com/office/drawing/2014/main" id="{4159D7F4-8FF0-F12B-6137-AD8A0C1E24F1}"/>
                    </a:ext>
                  </a:extLst>
                </p:cNvPr>
                <p:cNvSpPr/>
                <p:nvPr/>
              </p:nvSpPr>
              <p:spPr>
                <a:xfrm>
                  <a:off x="11291606" y="6135442"/>
                  <a:ext cx="41243" cy="45226"/>
                </a:xfrm>
                <a:custGeom>
                  <a:avLst/>
                  <a:gdLst>
                    <a:gd name="connsiteX0" fmla="*/ 11716 w 41243"/>
                    <a:gd name="connsiteY0" fmla="*/ 40862 h 45226"/>
                    <a:gd name="connsiteX1" fmla="*/ 7239 w 41243"/>
                    <a:gd name="connsiteY1" fmla="*/ 44863 h 45226"/>
                    <a:gd name="connsiteX2" fmla="*/ 4477 w 41243"/>
                    <a:gd name="connsiteY2" fmla="*/ 44863 h 45226"/>
                    <a:gd name="connsiteX3" fmla="*/ 0 w 41243"/>
                    <a:gd name="connsiteY3" fmla="*/ 40862 h 45226"/>
                    <a:gd name="connsiteX4" fmla="*/ 0 w 41243"/>
                    <a:gd name="connsiteY4" fmla="*/ 4382 h 45226"/>
                    <a:gd name="connsiteX5" fmla="*/ 4477 w 41243"/>
                    <a:gd name="connsiteY5" fmla="*/ 0 h 45226"/>
                    <a:gd name="connsiteX6" fmla="*/ 8668 w 41243"/>
                    <a:gd name="connsiteY6" fmla="*/ 0 h 45226"/>
                    <a:gd name="connsiteX7" fmla="*/ 13430 w 41243"/>
                    <a:gd name="connsiteY7" fmla="*/ 2667 h 45226"/>
                    <a:gd name="connsiteX8" fmla="*/ 29337 w 41243"/>
                    <a:gd name="connsiteY8" fmla="*/ 25813 h 45226"/>
                    <a:gd name="connsiteX9" fmla="*/ 29527 w 41243"/>
                    <a:gd name="connsiteY9" fmla="*/ 25813 h 45226"/>
                    <a:gd name="connsiteX10" fmla="*/ 29527 w 41243"/>
                    <a:gd name="connsiteY10" fmla="*/ 4096 h 45226"/>
                    <a:gd name="connsiteX11" fmla="*/ 34004 w 41243"/>
                    <a:gd name="connsiteY11" fmla="*/ 95 h 45226"/>
                    <a:gd name="connsiteX12" fmla="*/ 36766 w 41243"/>
                    <a:gd name="connsiteY12" fmla="*/ 95 h 45226"/>
                    <a:gd name="connsiteX13" fmla="*/ 41243 w 41243"/>
                    <a:gd name="connsiteY13" fmla="*/ 4096 h 45226"/>
                    <a:gd name="connsiteX14" fmla="*/ 41243 w 41243"/>
                    <a:gd name="connsiteY14" fmla="*/ 40577 h 45226"/>
                    <a:gd name="connsiteX15" fmla="*/ 38481 w 41243"/>
                    <a:gd name="connsiteY15" fmla="*/ 44387 h 45226"/>
                    <a:gd name="connsiteX16" fmla="*/ 35052 w 41243"/>
                    <a:gd name="connsiteY16" fmla="*/ 45053 h 45226"/>
                    <a:gd name="connsiteX17" fmla="*/ 28575 w 41243"/>
                    <a:gd name="connsiteY17" fmla="*/ 42291 h 45226"/>
                    <a:gd name="connsiteX18" fmla="*/ 11906 w 41243"/>
                    <a:gd name="connsiteY18" fmla="*/ 19145 h 45226"/>
                    <a:gd name="connsiteX19" fmla="*/ 11716 w 41243"/>
                    <a:gd name="connsiteY19" fmla="*/ 19145 h 45226"/>
                    <a:gd name="connsiteX20" fmla="*/ 11716 w 41243"/>
                    <a:gd name="connsiteY20" fmla="*/ 40958 h 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243" h="45226">
                      <a:moveTo>
                        <a:pt x="11716" y="40862"/>
                      </a:moveTo>
                      <a:cubicBezTo>
                        <a:pt x="11716" y="43244"/>
                        <a:pt x="9715" y="44863"/>
                        <a:pt x="7239" y="44863"/>
                      </a:cubicBezTo>
                      <a:lnTo>
                        <a:pt x="4477" y="44863"/>
                      </a:lnTo>
                      <a:cubicBezTo>
                        <a:pt x="2000" y="44863"/>
                        <a:pt x="0" y="43244"/>
                        <a:pt x="0" y="40862"/>
                      </a:cubicBezTo>
                      <a:lnTo>
                        <a:pt x="0" y="4382"/>
                      </a:lnTo>
                      <a:cubicBezTo>
                        <a:pt x="0" y="2000"/>
                        <a:pt x="2000" y="0"/>
                        <a:pt x="4477" y="0"/>
                      </a:cubicBezTo>
                      <a:lnTo>
                        <a:pt x="8668" y="0"/>
                      </a:lnTo>
                      <a:cubicBezTo>
                        <a:pt x="10858" y="0"/>
                        <a:pt x="12192" y="762"/>
                        <a:pt x="13430" y="2667"/>
                      </a:cubicBezTo>
                      <a:lnTo>
                        <a:pt x="29337" y="25813"/>
                      </a:lnTo>
                      <a:lnTo>
                        <a:pt x="29527" y="25813"/>
                      </a:lnTo>
                      <a:lnTo>
                        <a:pt x="29527" y="4096"/>
                      </a:lnTo>
                      <a:cubicBezTo>
                        <a:pt x="29527" y="1715"/>
                        <a:pt x="31432" y="95"/>
                        <a:pt x="34004" y="95"/>
                      </a:cubicBezTo>
                      <a:lnTo>
                        <a:pt x="36766" y="95"/>
                      </a:lnTo>
                      <a:cubicBezTo>
                        <a:pt x="39338" y="95"/>
                        <a:pt x="41243" y="1715"/>
                        <a:pt x="41243" y="4096"/>
                      </a:cubicBezTo>
                      <a:lnTo>
                        <a:pt x="41243" y="40577"/>
                      </a:lnTo>
                      <a:cubicBezTo>
                        <a:pt x="41243" y="42863"/>
                        <a:pt x="40005" y="44006"/>
                        <a:pt x="38481" y="44387"/>
                      </a:cubicBezTo>
                      <a:lnTo>
                        <a:pt x="35052" y="45053"/>
                      </a:lnTo>
                      <a:cubicBezTo>
                        <a:pt x="32099" y="45720"/>
                        <a:pt x="30289" y="44387"/>
                        <a:pt x="28575" y="42291"/>
                      </a:cubicBezTo>
                      <a:lnTo>
                        <a:pt x="11906" y="19145"/>
                      </a:lnTo>
                      <a:lnTo>
                        <a:pt x="11716" y="19145"/>
                      </a:lnTo>
                      <a:lnTo>
                        <a:pt x="11716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9D105860-CB2A-A5DC-2F8D-8B5A5233FD03}"/>
                    </a:ext>
                  </a:extLst>
                </p:cNvPr>
                <p:cNvSpPr/>
                <p:nvPr/>
              </p:nvSpPr>
              <p:spPr>
                <a:xfrm>
                  <a:off x="11343898" y="6134966"/>
                  <a:ext cx="43910" cy="45815"/>
                </a:xfrm>
                <a:custGeom>
                  <a:avLst/>
                  <a:gdLst>
                    <a:gd name="connsiteX0" fmla="*/ 17907 w 43910"/>
                    <a:gd name="connsiteY0" fmla="*/ 0 h 45815"/>
                    <a:gd name="connsiteX1" fmla="*/ 3810 w 43910"/>
                    <a:gd name="connsiteY1" fmla="*/ 1524 h 45815"/>
                    <a:gd name="connsiteX2" fmla="*/ 0 w 43910"/>
                    <a:gd name="connsiteY2" fmla="*/ 6572 h 45815"/>
                    <a:gd name="connsiteX3" fmla="*/ 0 w 43910"/>
                    <a:gd name="connsiteY3" fmla="*/ 40672 h 45815"/>
                    <a:gd name="connsiteX4" fmla="*/ 4858 w 43910"/>
                    <a:gd name="connsiteY4" fmla="*/ 45244 h 45815"/>
                    <a:gd name="connsiteX5" fmla="*/ 18478 w 43910"/>
                    <a:gd name="connsiteY5" fmla="*/ 45815 h 45815"/>
                    <a:gd name="connsiteX6" fmla="*/ 43910 w 43910"/>
                    <a:gd name="connsiteY6" fmla="*/ 22955 h 45815"/>
                    <a:gd name="connsiteX7" fmla="*/ 17907 w 43910"/>
                    <a:gd name="connsiteY7" fmla="*/ 0 h 45815"/>
                    <a:gd name="connsiteX8" fmla="*/ 18288 w 43910"/>
                    <a:gd name="connsiteY8" fmla="*/ 35338 h 45815"/>
                    <a:gd name="connsiteX9" fmla="*/ 12573 w 43910"/>
                    <a:gd name="connsiteY9" fmla="*/ 34957 h 45815"/>
                    <a:gd name="connsiteX10" fmla="*/ 12573 w 43910"/>
                    <a:gd name="connsiteY10" fmla="*/ 10858 h 45815"/>
                    <a:gd name="connsiteX11" fmla="*/ 18478 w 43910"/>
                    <a:gd name="connsiteY11" fmla="*/ 10382 h 45815"/>
                    <a:gd name="connsiteX12" fmla="*/ 31623 w 43910"/>
                    <a:gd name="connsiteY12" fmla="*/ 22860 h 45815"/>
                    <a:gd name="connsiteX13" fmla="*/ 18288 w 43910"/>
                    <a:gd name="connsiteY13" fmla="*/ 35243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910" h="45815">
                      <a:moveTo>
                        <a:pt x="17907" y="0"/>
                      </a:moveTo>
                      <a:cubicBezTo>
                        <a:pt x="13811" y="0"/>
                        <a:pt x="7620" y="476"/>
                        <a:pt x="3810" y="1524"/>
                      </a:cubicBezTo>
                      <a:cubicBezTo>
                        <a:pt x="1619" y="2191"/>
                        <a:pt x="0" y="4286"/>
                        <a:pt x="0" y="6572"/>
                      </a:cubicBezTo>
                      <a:lnTo>
                        <a:pt x="0" y="40672"/>
                      </a:lnTo>
                      <a:cubicBezTo>
                        <a:pt x="0" y="42958"/>
                        <a:pt x="1715" y="44958"/>
                        <a:pt x="4858" y="45244"/>
                      </a:cubicBezTo>
                      <a:cubicBezTo>
                        <a:pt x="8668" y="45625"/>
                        <a:pt x="13716" y="45815"/>
                        <a:pt x="18478" y="45815"/>
                      </a:cubicBezTo>
                      <a:cubicBezTo>
                        <a:pt x="33147" y="45815"/>
                        <a:pt x="43910" y="36005"/>
                        <a:pt x="43910" y="22955"/>
                      </a:cubicBezTo>
                      <a:cubicBezTo>
                        <a:pt x="43910" y="6191"/>
                        <a:pt x="30861" y="0"/>
                        <a:pt x="17907" y="0"/>
                      </a:cubicBezTo>
                      <a:close/>
                      <a:moveTo>
                        <a:pt x="18288" y="35338"/>
                      </a:moveTo>
                      <a:cubicBezTo>
                        <a:pt x="17240" y="35338"/>
                        <a:pt x="15049" y="35338"/>
                        <a:pt x="12573" y="34957"/>
                      </a:cubicBezTo>
                      <a:lnTo>
                        <a:pt x="12573" y="10858"/>
                      </a:lnTo>
                      <a:cubicBezTo>
                        <a:pt x="14954" y="10382"/>
                        <a:pt x="17240" y="10382"/>
                        <a:pt x="18478" y="10382"/>
                      </a:cubicBezTo>
                      <a:cubicBezTo>
                        <a:pt x="28480" y="10382"/>
                        <a:pt x="31623" y="16859"/>
                        <a:pt x="31623" y="22860"/>
                      </a:cubicBezTo>
                      <a:cubicBezTo>
                        <a:pt x="31623" y="29813"/>
                        <a:pt x="26765" y="35243"/>
                        <a:pt x="18288" y="352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4F5E1459-82B3-1217-FF76-F9E7CDBEB9DB}"/>
                    </a:ext>
                  </a:extLst>
                </p:cNvPr>
                <p:cNvSpPr/>
                <p:nvPr/>
              </p:nvSpPr>
              <p:spPr>
                <a:xfrm>
                  <a:off x="11390649" y="6135347"/>
                  <a:ext cx="47927" cy="45256"/>
                </a:xfrm>
                <a:custGeom>
                  <a:avLst/>
                  <a:gdLst>
                    <a:gd name="connsiteX0" fmla="*/ 47451 w 47927"/>
                    <a:gd name="connsiteY0" fmla="*/ 37909 h 45256"/>
                    <a:gd name="connsiteX1" fmla="*/ 32211 w 47927"/>
                    <a:gd name="connsiteY1" fmla="*/ 3524 h 45256"/>
                    <a:gd name="connsiteX2" fmla="*/ 26687 w 47927"/>
                    <a:gd name="connsiteY2" fmla="*/ 0 h 45256"/>
                    <a:gd name="connsiteX3" fmla="*/ 22305 w 47927"/>
                    <a:gd name="connsiteY3" fmla="*/ 0 h 45256"/>
                    <a:gd name="connsiteX4" fmla="*/ 16304 w 47927"/>
                    <a:gd name="connsiteY4" fmla="*/ 3810 h 45256"/>
                    <a:gd name="connsiteX5" fmla="*/ 588 w 47927"/>
                    <a:gd name="connsiteY5" fmla="*/ 37909 h 45256"/>
                    <a:gd name="connsiteX6" fmla="*/ 2493 w 47927"/>
                    <a:gd name="connsiteY6" fmla="*/ 43910 h 45256"/>
                    <a:gd name="connsiteX7" fmla="*/ 6875 w 47927"/>
                    <a:gd name="connsiteY7" fmla="*/ 44958 h 45256"/>
                    <a:gd name="connsiteX8" fmla="*/ 12209 w 47927"/>
                    <a:gd name="connsiteY8" fmla="*/ 42196 h 45256"/>
                    <a:gd name="connsiteX9" fmla="*/ 14304 w 47927"/>
                    <a:gd name="connsiteY9" fmla="*/ 36957 h 45256"/>
                    <a:gd name="connsiteX10" fmla="*/ 33164 w 47927"/>
                    <a:gd name="connsiteY10" fmla="*/ 36957 h 45256"/>
                    <a:gd name="connsiteX11" fmla="*/ 35259 w 47927"/>
                    <a:gd name="connsiteY11" fmla="*/ 42577 h 45256"/>
                    <a:gd name="connsiteX12" fmla="*/ 40593 w 47927"/>
                    <a:gd name="connsiteY12" fmla="*/ 45149 h 45256"/>
                    <a:gd name="connsiteX13" fmla="*/ 44689 w 47927"/>
                    <a:gd name="connsiteY13" fmla="*/ 44291 h 45256"/>
                    <a:gd name="connsiteX14" fmla="*/ 47927 w 47927"/>
                    <a:gd name="connsiteY14" fmla="*/ 40767 h 45256"/>
                    <a:gd name="connsiteX15" fmla="*/ 47356 w 47927"/>
                    <a:gd name="connsiteY15" fmla="*/ 38005 h 45256"/>
                    <a:gd name="connsiteX16" fmla="*/ 17924 w 47927"/>
                    <a:gd name="connsiteY16" fmla="*/ 27623 h 45256"/>
                    <a:gd name="connsiteX17" fmla="*/ 24210 w 47927"/>
                    <a:gd name="connsiteY17" fmla="*/ 12287 h 45256"/>
                    <a:gd name="connsiteX18" fmla="*/ 24210 w 47927"/>
                    <a:gd name="connsiteY18" fmla="*/ 12287 h 45256"/>
                    <a:gd name="connsiteX19" fmla="*/ 29925 w 47927"/>
                    <a:gd name="connsiteY19" fmla="*/ 27623 h 45256"/>
                    <a:gd name="connsiteX20" fmla="*/ 17828 w 47927"/>
                    <a:gd name="connsiteY20" fmla="*/ 27623 h 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927" h="45256">
                      <a:moveTo>
                        <a:pt x="47451" y="37909"/>
                      </a:moveTo>
                      <a:lnTo>
                        <a:pt x="32211" y="3524"/>
                      </a:lnTo>
                      <a:cubicBezTo>
                        <a:pt x="31068" y="952"/>
                        <a:pt x="29449" y="0"/>
                        <a:pt x="26687" y="0"/>
                      </a:cubicBezTo>
                      <a:lnTo>
                        <a:pt x="22305" y="0"/>
                      </a:lnTo>
                      <a:cubicBezTo>
                        <a:pt x="19067" y="0"/>
                        <a:pt x="17638" y="1048"/>
                        <a:pt x="16304" y="3810"/>
                      </a:cubicBezTo>
                      <a:lnTo>
                        <a:pt x="588" y="37909"/>
                      </a:lnTo>
                      <a:cubicBezTo>
                        <a:pt x="-460" y="40291"/>
                        <a:pt x="-269" y="43244"/>
                        <a:pt x="2493" y="43910"/>
                      </a:cubicBezTo>
                      <a:lnTo>
                        <a:pt x="6875" y="44958"/>
                      </a:lnTo>
                      <a:cubicBezTo>
                        <a:pt x="9351" y="45625"/>
                        <a:pt x="11256" y="44577"/>
                        <a:pt x="12209" y="42196"/>
                      </a:cubicBezTo>
                      <a:lnTo>
                        <a:pt x="14304" y="36957"/>
                      </a:lnTo>
                      <a:lnTo>
                        <a:pt x="33164" y="36957"/>
                      </a:lnTo>
                      <a:lnTo>
                        <a:pt x="35259" y="42577"/>
                      </a:lnTo>
                      <a:cubicBezTo>
                        <a:pt x="36116" y="44958"/>
                        <a:pt x="38498" y="45529"/>
                        <a:pt x="40593" y="45149"/>
                      </a:cubicBezTo>
                      <a:lnTo>
                        <a:pt x="44689" y="44291"/>
                      </a:lnTo>
                      <a:cubicBezTo>
                        <a:pt x="46784" y="43815"/>
                        <a:pt x="47927" y="42386"/>
                        <a:pt x="47927" y="40767"/>
                      </a:cubicBezTo>
                      <a:cubicBezTo>
                        <a:pt x="47927" y="39815"/>
                        <a:pt x="47737" y="38862"/>
                        <a:pt x="47356" y="38005"/>
                      </a:cubicBezTo>
                      <a:close/>
                      <a:moveTo>
                        <a:pt x="17924" y="27623"/>
                      </a:moveTo>
                      <a:lnTo>
                        <a:pt x="24210" y="12287"/>
                      </a:lnTo>
                      <a:lnTo>
                        <a:pt x="24210" y="12287"/>
                      </a:lnTo>
                      <a:lnTo>
                        <a:pt x="29925" y="27623"/>
                      </a:lnTo>
                      <a:lnTo>
                        <a:pt x="17828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07F41016-6B35-9FDF-F1F0-1391FD703581}"/>
                    </a:ext>
                  </a:extLst>
                </p:cNvPr>
                <p:cNvSpPr/>
                <p:nvPr/>
              </p:nvSpPr>
              <p:spPr>
                <a:xfrm>
                  <a:off x="11440862" y="6134966"/>
                  <a:ext cx="40623" cy="52967"/>
                </a:xfrm>
                <a:custGeom>
                  <a:avLst/>
                  <a:gdLst>
                    <a:gd name="connsiteX0" fmla="*/ 24003 w 40623"/>
                    <a:gd name="connsiteY0" fmla="*/ 34957 h 52967"/>
                    <a:gd name="connsiteX1" fmla="*/ 33338 w 40623"/>
                    <a:gd name="connsiteY1" fmla="*/ 32290 h 52967"/>
                    <a:gd name="connsiteX2" fmla="*/ 38671 w 40623"/>
                    <a:gd name="connsiteY2" fmla="*/ 33433 h 52967"/>
                    <a:gd name="connsiteX3" fmla="*/ 40005 w 40623"/>
                    <a:gd name="connsiteY3" fmla="*/ 36100 h 52967"/>
                    <a:gd name="connsiteX4" fmla="*/ 38862 w 40623"/>
                    <a:gd name="connsiteY4" fmla="*/ 41339 h 52967"/>
                    <a:gd name="connsiteX5" fmla="*/ 27051 w 40623"/>
                    <a:gd name="connsiteY5" fmla="*/ 45149 h 52967"/>
                    <a:gd name="connsiteX6" fmla="*/ 25336 w 40623"/>
                    <a:gd name="connsiteY6" fmla="*/ 50768 h 52967"/>
                    <a:gd name="connsiteX7" fmla="*/ 20765 w 40623"/>
                    <a:gd name="connsiteY7" fmla="*/ 52864 h 52967"/>
                    <a:gd name="connsiteX8" fmla="*/ 17145 w 40623"/>
                    <a:gd name="connsiteY8" fmla="*/ 52102 h 52967"/>
                    <a:gd name="connsiteX9" fmla="*/ 14383 w 40623"/>
                    <a:gd name="connsiteY9" fmla="*/ 49054 h 52967"/>
                    <a:gd name="connsiteX10" fmla="*/ 14764 w 40623"/>
                    <a:gd name="connsiteY10" fmla="*/ 47434 h 52967"/>
                    <a:gd name="connsiteX11" fmla="*/ 15907 w 40623"/>
                    <a:gd name="connsiteY11" fmla="*/ 44672 h 52967"/>
                    <a:gd name="connsiteX12" fmla="*/ 0 w 40623"/>
                    <a:gd name="connsiteY12" fmla="*/ 23336 h 52967"/>
                    <a:gd name="connsiteX13" fmla="*/ 23622 w 40623"/>
                    <a:gd name="connsiteY13" fmla="*/ 0 h 52967"/>
                    <a:gd name="connsiteX14" fmla="*/ 38386 w 40623"/>
                    <a:gd name="connsiteY14" fmla="*/ 4001 h 52967"/>
                    <a:gd name="connsiteX15" fmla="*/ 39719 w 40623"/>
                    <a:gd name="connsiteY15" fmla="*/ 9239 h 52967"/>
                    <a:gd name="connsiteX16" fmla="*/ 38291 w 40623"/>
                    <a:gd name="connsiteY16" fmla="*/ 11525 h 52967"/>
                    <a:gd name="connsiteX17" fmla="*/ 33052 w 40623"/>
                    <a:gd name="connsiteY17" fmla="*/ 13049 h 52967"/>
                    <a:gd name="connsiteX18" fmla="*/ 24670 w 40623"/>
                    <a:gd name="connsiteY18" fmla="*/ 10668 h 52967"/>
                    <a:gd name="connsiteX19" fmla="*/ 12192 w 40623"/>
                    <a:gd name="connsiteY19" fmla="*/ 22670 h 52967"/>
                    <a:gd name="connsiteX20" fmla="*/ 23908 w 40623"/>
                    <a:gd name="connsiteY20" fmla="*/ 34957 h 52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23" h="52967">
                      <a:moveTo>
                        <a:pt x="24003" y="34957"/>
                      </a:moveTo>
                      <a:cubicBezTo>
                        <a:pt x="27337" y="34957"/>
                        <a:pt x="29527" y="34290"/>
                        <a:pt x="33338" y="32290"/>
                      </a:cubicBezTo>
                      <a:cubicBezTo>
                        <a:pt x="35243" y="31337"/>
                        <a:pt x="37624" y="31337"/>
                        <a:pt x="38671" y="33433"/>
                      </a:cubicBezTo>
                      <a:lnTo>
                        <a:pt x="40005" y="36100"/>
                      </a:lnTo>
                      <a:cubicBezTo>
                        <a:pt x="41148" y="38195"/>
                        <a:pt x="40672" y="40100"/>
                        <a:pt x="38862" y="41339"/>
                      </a:cubicBezTo>
                      <a:cubicBezTo>
                        <a:pt x="37052" y="42577"/>
                        <a:pt x="33147" y="44482"/>
                        <a:pt x="27051" y="45149"/>
                      </a:cubicBezTo>
                      <a:lnTo>
                        <a:pt x="25336" y="50768"/>
                      </a:lnTo>
                      <a:cubicBezTo>
                        <a:pt x="24765" y="52578"/>
                        <a:pt x="22765" y="53245"/>
                        <a:pt x="20765" y="52864"/>
                      </a:cubicBezTo>
                      <a:lnTo>
                        <a:pt x="17145" y="52102"/>
                      </a:lnTo>
                      <a:cubicBezTo>
                        <a:pt x="15430" y="51721"/>
                        <a:pt x="14383" y="50482"/>
                        <a:pt x="14383" y="49054"/>
                      </a:cubicBezTo>
                      <a:cubicBezTo>
                        <a:pt x="14383" y="48673"/>
                        <a:pt x="14383" y="48101"/>
                        <a:pt x="14764" y="47434"/>
                      </a:cubicBezTo>
                      <a:lnTo>
                        <a:pt x="15907" y="44672"/>
                      </a:lnTo>
                      <a:cubicBezTo>
                        <a:pt x="6382" y="42196"/>
                        <a:pt x="0" y="34385"/>
                        <a:pt x="0" y="23336"/>
                      </a:cubicBezTo>
                      <a:cubicBezTo>
                        <a:pt x="0" y="9430"/>
                        <a:pt x="10668" y="0"/>
                        <a:pt x="23622" y="0"/>
                      </a:cubicBezTo>
                      <a:cubicBezTo>
                        <a:pt x="29432" y="0"/>
                        <a:pt x="34099" y="1238"/>
                        <a:pt x="38386" y="4001"/>
                      </a:cubicBezTo>
                      <a:cubicBezTo>
                        <a:pt x="40386" y="5239"/>
                        <a:pt x="41148" y="7239"/>
                        <a:pt x="39719" y="9239"/>
                      </a:cubicBezTo>
                      <a:lnTo>
                        <a:pt x="38291" y="11525"/>
                      </a:lnTo>
                      <a:cubicBezTo>
                        <a:pt x="37147" y="13430"/>
                        <a:pt x="35052" y="14097"/>
                        <a:pt x="33052" y="13049"/>
                      </a:cubicBezTo>
                      <a:cubicBezTo>
                        <a:pt x="29908" y="11430"/>
                        <a:pt x="27337" y="10668"/>
                        <a:pt x="24670" y="10668"/>
                      </a:cubicBezTo>
                      <a:cubicBezTo>
                        <a:pt x="17621" y="10668"/>
                        <a:pt x="12192" y="14288"/>
                        <a:pt x="12192" y="22670"/>
                      </a:cubicBezTo>
                      <a:cubicBezTo>
                        <a:pt x="12192" y="29813"/>
                        <a:pt x="16859" y="34957"/>
                        <a:pt x="23908" y="34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" name="Gráfico 6">
                  <a:extLst>
                    <a:ext uri="{FF2B5EF4-FFF2-40B4-BE49-F238E27FC236}">
                      <a16:creationId xmlns:a16="http://schemas.microsoft.com/office/drawing/2014/main" id="{C98D7CE0-9DA7-9187-38A0-FF9EEB852400}"/>
                    </a:ext>
                  </a:extLst>
                </p:cNvPr>
                <p:cNvGrpSpPr/>
                <p:nvPr/>
              </p:nvGrpSpPr>
              <p:grpSpPr>
                <a:xfrm>
                  <a:off x="11485994" y="6120774"/>
                  <a:ext cx="47927" cy="59829"/>
                  <a:chOff x="11485994" y="6120774"/>
                  <a:chExt cx="47927" cy="59829"/>
                </a:xfrm>
                <a:solidFill>
                  <a:srgbClr val="FFFFFF"/>
                </a:solidFill>
              </p:grpSpPr>
              <p:sp>
                <p:nvSpPr>
                  <p:cNvPr id="80" name="Forma Livre: Forma 79">
                    <a:extLst>
                      <a:ext uri="{FF2B5EF4-FFF2-40B4-BE49-F238E27FC236}">
                        <a16:creationId xmlns:a16="http://schemas.microsoft.com/office/drawing/2014/main" id="{84D16C38-2542-2945-FF9D-D9078ED5C152}"/>
                      </a:ext>
                    </a:extLst>
                  </p:cNvPr>
                  <p:cNvSpPr/>
                  <p:nvPr/>
                </p:nvSpPr>
                <p:spPr>
                  <a:xfrm>
                    <a:off x="11498018" y="6120774"/>
                    <a:ext cx="24711" cy="10477"/>
                  </a:xfrm>
                  <a:custGeom>
                    <a:avLst/>
                    <a:gdLst>
                      <a:gd name="connsiteX0" fmla="*/ 1518 w 24711"/>
                      <a:gd name="connsiteY0" fmla="*/ 2095 h 10477"/>
                      <a:gd name="connsiteX1" fmla="*/ 8567 w 24711"/>
                      <a:gd name="connsiteY1" fmla="*/ 0 h 10477"/>
                      <a:gd name="connsiteX2" fmla="*/ 15520 w 24711"/>
                      <a:gd name="connsiteY2" fmla="*/ 1524 h 10477"/>
                      <a:gd name="connsiteX3" fmla="*/ 19711 w 24711"/>
                      <a:gd name="connsiteY3" fmla="*/ 381 h 10477"/>
                      <a:gd name="connsiteX4" fmla="*/ 23616 w 24711"/>
                      <a:gd name="connsiteY4" fmla="*/ 2191 h 10477"/>
                      <a:gd name="connsiteX5" fmla="*/ 24283 w 24711"/>
                      <a:gd name="connsiteY5" fmla="*/ 3715 h 10477"/>
                      <a:gd name="connsiteX6" fmla="*/ 23235 w 24711"/>
                      <a:gd name="connsiteY6" fmla="*/ 8382 h 10477"/>
                      <a:gd name="connsiteX7" fmla="*/ 16282 w 24711"/>
                      <a:gd name="connsiteY7" fmla="*/ 10477 h 10477"/>
                      <a:gd name="connsiteX8" fmla="*/ 9234 w 24711"/>
                      <a:gd name="connsiteY8" fmla="*/ 8953 h 10477"/>
                      <a:gd name="connsiteX9" fmla="*/ 5043 w 24711"/>
                      <a:gd name="connsiteY9" fmla="*/ 10096 h 10477"/>
                      <a:gd name="connsiteX10" fmla="*/ 1137 w 24711"/>
                      <a:gd name="connsiteY10" fmla="*/ 8287 h 10477"/>
                      <a:gd name="connsiteX11" fmla="*/ 471 w 24711"/>
                      <a:gd name="connsiteY11" fmla="*/ 6763 h 10477"/>
                      <a:gd name="connsiteX12" fmla="*/ 1518 w 24711"/>
                      <a:gd name="connsiteY12" fmla="*/ 209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711" h="10477">
                        <a:moveTo>
                          <a:pt x="1518" y="2095"/>
                        </a:moveTo>
                        <a:cubicBezTo>
                          <a:pt x="3138" y="1048"/>
                          <a:pt x="5328" y="0"/>
                          <a:pt x="8567" y="0"/>
                        </a:cubicBezTo>
                        <a:cubicBezTo>
                          <a:pt x="11520" y="0"/>
                          <a:pt x="13329" y="1524"/>
                          <a:pt x="15520" y="1524"/>
                        </a:cubicBezTo>
                        <a:cubicBezTo>
                          <a:pt x="17235" y="1524"/>
                          <a:pt x="18282" y="667"/>
                          <a:pt x="19711" y="381"/>
                        </a:cubicBezTo>
                        <a:cubicBezTo>
                          <a:pt x="20854" y="95"/>
                          <a:pt x="22759" y="191"/>
                          <a:pt x="23616" y="2191"/>
                        </a:cubicBezTo>
                        <a:lnTo>
                          <a:pt x="24283" y="3715"/>
                        </a:lnTo>
                        <a:cubicBezTo>
                          <a:pt x="25236" y="6096"/>
                          <a:pt x="24474" y="7334"/>
                          <a:pt x="23235" y="8382"/>
                        </a:cubicBezTo>
                        <a:cubicBezTo>
                          <a:pt x="21616" y="9430"/>
                          <a:pt x="19521" y="10477"/>
                          <a:pt x="16282" y="10477"/>
                        </a:cubicBezTo>
                        <a:cubicBezTo>
                          <a:pt x="13044" y="10477"/>
                          <a:pt x="11424" y="8953"/>
                          <a:pt x="9234" y="8953"/>
                        </a:cubicBezTo>
                        <a:cubicBezTo>
                          <a:pt x="7519" y="8953"/>
                          <a:pt x="6376" y="9811"/>
                          <a:pt x="5043" y="10096"/>
                        </a:cubicBezTo>
                        <a:cubicBezTo>
                          <a:pt x="3900" y="10382"/>
                          <a:pt x="1995" y="10287"/>
                          <a:pt x="1137" y="8287"/>
                        </a:cubicBezTo>
                        <a:lnTo>
                          <a:pt x="471" y="6763"/>
                        </a:lnTo>
                        <a:cubicBezTo>
                          <a:pt x="-577" y="4477"/>
                          <a:pt x="280" y="3143"/>
                          <a:pt x="1518" y="20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orma Livre: Forma 80">
                    <a:extLst>
                      <a:ext uri="{FF2B5EF4-FFF2-40B4-BE49-F238E27FC236}">
                        <a16:creationId xmlns:a16="http://schemas.microsoft.com/office/drawing/2014/main" id="{DEA1A306-C9AE-067C-23A4-3A4016FC85F6}"/>
                      </a:ext>
                    </a:extLst>
                  </p:cNvPr>
                  <p:cNvSpPr/>
                  <p:nvPr/>
                </p:nvSpPr>
                <p:spPr>
                  <a:xfrm>
                    <a:off x="11485994" y="6135347"/>
                    <a:ext cx="47927" cy="45256"/>
                  </a:xfrm>
                  <a:custGeom>
                    <a:avLst/>
                    <a:gdLst>
                      <a:gd name="connsiteX0" fmla="*/ 47451 w 47927"/>
                      <a:gd name="connsiteY0" fmla="*/ 37909 h 45256"/>
                      <a:gd name="connsiteX1" fmla="*/ 32211 w 47927"/>
                      <a:gd name="connsiteY1" fmla="*/ 3524 h 45256"/>
                      <a:gd name="connsiteX2" fmla="*/ 26687 w 47927"/>
                      <a:gd name="connsiteY2" fmla="*/ 0 h 45256"/>
                      <a:gd name="connsiteX3" fmla="*/ 22305 w 47927"/>
                      <a:gd name="connsiteY3" fmla="*/ 0 h 45256"/>
                      <a:gd name="connsiteX4" fmla="*/ 16304 w 47927"/>
                      <a:gd name="connsiteY4" fmla="*/ 3810 h 45256"/>
                      <a:gd name="connsiteX5" fmla="*/ 588 w 47927"/>
                      <a:gd name="connsiteY5" fmla="*/ 37909 h 45256"/>
                      <a:gd name="connsiteX6" fmla="*/ 2493 w 47927"/>
                      <a:gd name="connsiteY6" fmla="*/ 43910 h 45256"/>
                      <a:gd name="connsiteX7" fmla="*/ 6875 w 47927"/>
                      <a:gd name="connsiteY7" fmla="*/ 44958 h 45256"/>
                      <a:gd name="connsiteX8" fmla="*/ 12209 w 47927"/>
                      <a:gd name="connsiteY8" fmla="*/ 42196 h 45256"/>
                      <a:gd name="connsiteX9" fmla="*/ 14304 w 47927"/>
                      <a:gd name="connsiteY9" fmla="*/ 36957 h 45256"/>
                      <a:gd name="connsiteX10" fmla="*/ 33164 w 47927"/>
                      <a:gd name="connsiteY10" fmla="*/ 36957 h 45256"/>
                      <a:gd name="connsiteX11" fmla="*/ 35259 w 47927"/>
                      <a:gd name="connsiteY11" fmla="*/ 42577 h 45256"/>
                      <a:gd name="connsiteX12" fmla="*/ 40593 w 47927"/>
                      <a:gd name="connsiteY12" fmla="*/ 45149 h 45256"/>
                      <a:gd name="connsiteX13" fmla="*/ 44689 w 47927"/>
                      <a:gd name="connsiteY13" fmla="*/ 44291 h 45256"/>
                      <a:gd name="connsiteX14" fmla="*/ 47927 w 47927"/>
                      <a:gd name="connsiteY14" fmla="*/ 40767 h 45256"/>
                      <a:gd name="connsiteX15" fmla="*/ 47356 w 47927"/>
                      <a:gd name="connsiteY15" fmla="*/ 38005 h 45256"/>
                      <a:gd name="connsiteX16" fmla="*/ 17924 w 47927"/>
                      <a:gd name="connsiteY16" fmla="*/ 27623 h 45256"/>
                      <a:gd name="connsiteX17" fmla="*/ 24210 w 47927"/>
                      <a:gd name="connsiteY17" fmla="*/ 12287 h 45256"/>
                      <a:gd name="connsiteX18" fmla="*/ 24210 w 47927"/>
                      <a:gd name="connsiteY18" fmla="*/ 12287 h 45256"/>
                      <a:gd name="connsiteX19" fmla="*/ 29925 w 47927"/>
                      <a:gd name="connsiteY19" fmla="*/ 27623 h 45256"/>
                      <a:gd name="connsiteX20" fmla="*/ 17828 w 47927"/>
                      <a:gd name="connsiteY20" fmla="*/ 27623 h 45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927" h="45256">
                        <a:moveTo>
                          <a:pt x="47451" y="37909"/>
                        </a:moveTo>
                        <a:lnTo>
                          <a:pt x="32211" y="3524"/>
                        </a:lnTo>
                        <a:cubicBezTo>
                          <a:pt x="31068" y="952"/>
                          <a:pt x="29449" y="0"/>
                          <a:pt x="26687" y="0"/>
                        </a:cubicBezTo>
                        <a:lnTo>
                          <a:pt x="22305" y="0"/>
                        </a:lnTo>
                        <a:cubicBezTo>
                          <a:pt x="19067" y="0"/>
                          <a:pt x="17638" y="1048"/>
                          <a:pt x="16304" y="3810"/>
                        </a:cubicBezTo>
                        <a:lnTo>
                          <a:pt x="588" y="37909"/>
                        </a:lnTo>
                        <a:cubicBezTo>
                          <a:pt x="-460" y="40291"/>
                          <a:pt x="-269" y="43244"/>
                          <a:pt x="2493" y="43910"/>
                        </a:cubicBezTo>
                        <a:lnTo>
                          <a:pt x="6875" y="44958"/>
                        </a:lnTo>
                        <a:cubicBezTo>
                          <a:pt x="9351" y="45625"/>
                          <a:pt x="11256" y="44577"/>
                          <a:pt x="12209" y="42196"/>
                        </a:cubicBezTo>
                        <a:lnTo>
                          <a:pt x="14304" y="36957"/>
                        </a:lnTo>
                        <a:lnTo>
                          <a:pt x="33164" y="36957"/>
                        </a:lnTo>
                        <a:lnTo>
                          <a:pt x="35259" y="42577"/>
                        </a:lnTo>
                        <a:cubicBezTo>
                          <a:pt x="36116" y="44958"/>
                          <a:pt x="38498" y="45529"/>
                          <a:pt x="40593" y="45149"/>
                        </a:cubicBezTo>
                        <a:lnTo>
                          <a:pt x="44689" y="44291"/>
                        </a:lnTo>
                        <a:cubicBezTo>
                          <a:pt x="46784" y="43815"/>
                          <a:pt x="47927" y="42386"/>
                          <a:pt x="47927" y="40767"/>
                        </a:cubicBezTo>
                        <a:cubicBezTo>
                          <a:pt x="47927" y="39815"/>
                          <a:pt x="47737" y="38862"/>
                          <a:pt x="47356" y="38005"/>
                        </a:cubicBezTo>
                        <a:close/>
                        <a:moveTo>
                          <a:pt x="17924" y="27623"/>
                        </a:moveTo>
                        <a:lnTo>
                          <a:pt x="24210" y="12287"/>
                        </a:lnTo>
                        <a:lnTo>
                          <a:pt x="24210" y="12287"/>
                        </a:lnTo>
                        <a:lnTo>
                          <a:pt x="29925" y="27623"/>
                        </a:lnTo>
                        <a:lnTo>
                          <a:pt x="17828" y="27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BBD7D76-64DD-D69E-8820-8417CF1C5D61}"/>
                    </a:ext>
                  </a:extLst>
                </p:cNvPr>
                <p:cNvSpPr/>
                <p:nvPr/>
              </p:nvSpPr>
              <p:spPr>
                <a:xfrm>
                  <a:off x="11536398" y="6134966"/>
                  <a:ext cx="46863" cy="45815"/>
                </a:xfrm>
                <a:custGeom>
                  <a:avLst/>
                  <a:gdLst>
                    <a:gd name="connsiteX0" fmla="*/ 23431 w 46863"/>
                    <a:gd name="connsiteY0" fmla="*/ 0 h 45815"/>
                    <a:gd name="connsiteX1" fmla="*/ 0 w 46863"/>
                    <a:gd name="connsiteY1" fmla="*/ 22955 h 45815"/>
                    <a:gd name="connsiteX2" fmla="*/ 23431 w 46863"/>
                    <a:gd name="connsiteY2" fmla="*/ 45815 h 45815"/>
                    <a:gd name="connsiteX3" fmla="*/ 46863 w 46863"/>
                    <a:gd name="connsiteY3" fmla="*/ 22955 h 45815"/>
                    <a:gd name="connsiteX4" fmla="*/ 23431 w 46863"/>
                    <a:gd name="connsiteY4" fmla="*/ 0 h 45815"/>
                    <a:gd name="connsiteX5" fmla="*/ 23431 w 46863"/>
                    <a:gd name="connsiteY5" fmla="*/ 34862 h 45815"/>
                    <a:gd name="connsiteX6" fmla="*/ 12192 w 46863"/>
                    <a:gd name="connsiteY6" fmla="*/ 22860 h 45815"/>
                    <a:gd name="connsiteX7" fmla="*/ 23431 w 46863"/>
                    <a:gd name="connsiteY7" fmla="*/ 10763 h 45815"/>
                    <a:gd name="connsiteX8" fmla="*/ 34576 w 46863"/>
                    <a:gd name="connsiteY8" fmla="*/ 22860 h 45815"/>
                    <a:gd name="connsiteX9" fmla="*/ 23431 w 46863"/>
                    <a:gd name="connsiteY9" fmla="*/ 34862 h 4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863" h="45815">
                      <a:moveTo>
                        <a:pt x="23431" y="0"/>
                      </a:moveTo>
                      <a:cubicBezTo>
                        <a:pt x="10573" y="0"/>
                        <a:pt x="0" y="9620"/>
                        <a:pt x="0" y="22955"/>
                      </a:cubicBezTo>
                      <a:cubicBezTo>
                        <a:pt x="0" y="36290"/>
                        <a:pt x="10573" y="45815"/>
                        <a:pt x="23431" y="45815"/>
                      </a:cubicBezTo>
                      <a:cubicBezTo>
                        <a:pt x="36290" y="45815"/>
                        <a:pt x="46863" y="36290"/>
                        <a:pt x="46863" y="22955"/>
                      </a:cubicBezTo>
                      <a:cubicBezTo>
                        <a:pt x="46863" y="9620"/>
                        <a:pt x="36195" y="0"/>
                        <a:pt x="23431" y="0"/>
                      </a:cubicBezTo>
                      <a:close/>
                      <a:moveTo>
                        <a:pt x="23431" y="34862"/>
                      </a:moveTo>
                      <a:cubicBezTo>
                        <a:pt x="16954" y="34862"/>
                        <a:pt x="12192" y="29908"/>
                        <a:pt x="12192" y="22860"/>
                      </a:cubicBezTo>
                      <a:cubicBezTo>
                        <a:pt x="12192" y="15811"/>
                        <a:pt x="16859" y="10763"/>
                        <a:pt x="23431" y="10763"/>
                      </a:cubicBezTo>
                      <a:cubicBezTo>
                        <a:pt x="30004" y="10763"/>
                        <a:pt x="34576" y="15716"/>
                        <a:pt x="34576" y="22860"/>
                      </a:cubicBezTo>
                      <a:cubicBezTo>
                        <a:pt x="34576" y="30004"/>
                        <a:pt x="29908" y="34862"/>
                        <a:pt x="23431" y="34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áfico 6">
                <a:extLst>
                  <a:ext uri="{FF2B5EF4-FFF2-40B4-BE49-F238E27FC236}">
                    <a16:creationId xmlns:a16="http://schemas.microsoft.com/office/drawing/2014/main" id="{19F8F593-840A-F6B9-74C3-EA4364D6EC18}"/>
                  </a:ext>
                </a:extLst>
              </p:cNvPr>
              <p:cNvGrpSpPr/>
              <p:nvPr/>
            </p:nvGrpSpPr>
            <p:grpSpPr>
              <a:xfrm>
                <a:off x="11201880" y="6194687"/>
                <a:ext cx="381285" cy="55340"/>
                <a:chOff x="11201880" y="6194687"/>
                <a:chExt cx="381285" cy="55340"/>
              </a:xfrm>
              <a:solidFill>
                <a:srgbClr val="FFFFFF"/>
              </a:solidFill>
            </p:grpSpPr>
            <p:sp>
              <p:nvSpPr>
                <p:cNvPr id="60" name="Forma Livre: Forma 59">
                  <a:extLst>
                    <a:ext uri="{FF2B5EF4-FFF2-40B4-BE49-F238E27FC236}">
                      <a16:creationId xmlns:a16="http://schemas.microsoft.com/office/drawing/2014/main" id="{9A9B5DF2-7298-4EB5-D398-C55EB23E29F0}"/>
                    </a:ext>
                  </a:extLst>
                </p:cNvPr>
                <p:cNvSpPr/>
                <p:nvPr/>
              </p:nvSpPr>
              <p:spPr>
                <a:xfrm>
                  <a:off x="11201880" y="6210213"/>
                  <a:ext cx="35814" cy="39338"/>
                </a:xfrm>
                <a:custGeom>
                  <a:avLst/>
                  <a:gdLst>
                    <a:gd name="connsiteX0" fmla="*/ 23717 w 35814"/>
                    <a:gd name="connsiteY0" fmla="*/ 9049 h 39338"/>
                    <a:gd name="connsiteX1" fmla="*/ 23717 w 35814"/>
                    <a:gd name="connsiteY1" fmla="*/ 35814 h 39338"/>
                    <a:gd name="connsiteX2" fmla="*/ 19812 w 35814"/>
                    <a:gd name="connsiteY2" fmla="*/ 39338 h 39338"/>
                    <a:gd name="connsiteX3" fmla="*/ 16002 w 35814"/>
                    <a:gd name="connsiteY3" fmla="*/ 39338 h 39338"/>
                    <a:gd name="connsiteX4" fmla="*/ 12097 w 35814"/>
                    <a:gd name="connsiteY4" fmla="*/ 35814 h 39338"/>
                    <a:gd name="connsiteX5" fmla="*/ 12097 w 35814"/>
                    <a:gd name="connsiteY5" fmla="*/ 9049 h 39338"/>
                    <a:gd name="connsiteX6" fmla="*/ 3143 w 35814"/>
                    <a:gd name="connsiteY6" fmla="*/ 9049 h 39338"/>
                    <a:gd name="connsiteX7" fmla="*/ 0 w 35814"/>
                    <a:gd name="connsiteY7" fmla="*/ 6001 h 39338"/>
                    <a:gd name="connsiteX8" fmla="*/ 0 w 35814"/>
                    <a:gd name="connsiteY8" fmla="*/ 3048 h 39338"/>
                    <a:gd name="connsiteX9" fmla="*/ 3143 w 35814"/>
                    <a:gd name="connsiteY9" fmla="*/ 0 h 39338"/>
                    <a:gd name="connsiteX10" fmla="*/ 32671 w 35814"/>
                    <a:gd name="connsiteY10" fmla="*/ 0 h 39338"/>
                    <a:gd name="connsiteX11" fmla="*/ 35814 w 35814"/>
                    <a:gd name="connsiteY11" fmla="*/ 3048 h 39338"/>
                    <a:gd name="connsiteX12" fmla="*/ 35814 w 35814"/>
                    <a:gd name="connsiteY12" fmla="*/ 6001 h 39338"/>
                    <a:gd name="connsiteX13" fmla="*/ 32671 w 35814"/>
                    <a:gd name="connsiteY13" fmla="*/ 9049 h 39338"/>
                    <a:gd name="connsiteX14" fmla="*/ 23717 w 35814"/>
                    <a:gd name="connsiteY14" fmla="*/ 9049 h 3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814" h="39338">
                      <a:moveTo>
                        <a:pt x="23717" y="9049"/>
                      </a:moveTo>
                      <a:lnTo>
                        <a:pt x="23717" y="35814"/>
                      </a:lnTo>
                      <a:cubicBezTo>
                        <a:pt x="23717" y="37909"/>
                        <a:pt x="21908" y="39338"/>
                        <a:pt x="19812" y="39338"/>
                      </a:cubicBezTo>
                      <a:lnTo>
                        <a:pt x="16002" y="39338"/>
                      </a:lnTo>
                      <a:cubicBezTo>
                        <a:pt x="13907" y="39338"/>
                        <a:pt x="12097" y="37909"/>
                        <a:pt x="12097" y="35814"/>
                      </a:cubicBezTo>
                      <a:lnTo>
                        <a:pt x="12097" y="9049"/>
                      </a:lnTo>
                      <a:lnTo>
                        <a:pt x="3143" y="9049"/>
                      </a:lnTo>
                      <a:cubicBezTo>
                        <a:pt x="1429" y="9049"/>
                        <a:pt x="0" y="7715"/>
                        <a:pt x="0" y="6001"/>
                      </a:cubicBezTo>
                      <a:lnTo>
                        <a:pt x="0" y="3048"/>
                      </a:lnTo>
                      <a:cubicBezTo>
                        <a:pt x="0" y="1429"/>
                        <a:pt x="1429" y="0"/>
                        <a:pt x="3143" y="0"/>
                      </a:cubicBezTo>
                      <a:lnTo>
                        <a:pt x="32671" y="0"/>
                      </a:lnTo>
                      <a:cubicBezTo>
                        <a:pt x="34481" y="0"/>
                        <a:pt x="35814" y="1429"/>
                        <a:pt x="35814" y="3048"/>
                      </a:cubicBezTo>
                      <a:lnTo>
                        <a:pt x="35814" y="6001"/>
                      </a:lnTo>
                      <a:cubicBezTo>
                        <a:pt x="35814" y="7715"/>
                        <a:pt x="34481" y="9049"/>
                        <a:pt x="32671" y="9049"/>
                      </a:cubicBezTo>
                      <a:lnTo>
                        <a:pt x="23717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ECEBDFDF-11CC-6EE2-BEC5-106A38A42E68}"/>
                    </a:ext>
                  </a:extLst>
                </p:cNvPr>
                <p:cNvSpPr/>
                <p:nvPr/>
              </p:nvSpPr>
              <p:spPr>
                <a:xfrm>
                  <a:off x="11243314" y="6210118"/>
                  <a:ext cx="31242" cy="39052"/>
                </a:xfrm>
                <a:custGeom>
                  <a:avLst/>
                  <a:gdLst>
                    <a:gd name="connsiteX0" fmla="*/ 11240 w 31242"/>
                    <a:gd name="connsiteY0" fmla="*/ 8954 h 39052"/>
                    <a:gd name="connsiteX1" fmla="*/ 11240 w 31242"/>
                    <a:gd name="connsiteY1" fmla="*/ 14954 h 39052"/>
                    <a:gd name="connsiteX2" fmla="*/ 22098 w 31242"/>
                    <a:gd name="connsiteY2" fmla="*/ 14954 h 39052"/>
                    <a:gd name="connsiteX3" fmla="*/ 24956 w 31242"/>
                    <a:gd name="connsiteY3" fmla="*/ 17812 h 39052"/>
                    <a:gd name="connsiteX4" fmla="*/ 24956 w 31242"/>
                    <a:gd name="connsiteY4" fmla="*/ 20765 h 39052"/>
                    <a:gd name="connsiteX5" fmla="*/ 22098 w 31242"/>
                    <a:gd name="connsiteY5" fmla="*/ 23622 h 39052"/>
                    <a:gd name="connsiteX6" fmla="*/ 11240 w 31242"/>
                    <a:gd name="connsiteY6" fmla="*/ 23622 h 39052"/>
                    <a:gd name="connsiteX7" fmla="*/ 11240 w 31242"/>
                    <a:gd name="connsiteY7" fmla="*/ 30290 h 39052"/>
                    <a:gd name="connsiteX8" fmla="*/ 28194 w 31242"/>
                    <a:gd name="connsiteY8" fmla="*/ 30290 h 39052"/>
                    <a:gd name="connsiteX9" fmla="*/ 31242 w 31242"/>
                    <a:gd name="connsiteY9" fmla="*/ 33242 h 39052"/>
                    <a:gd name="connsiteX10" fmla="*/ 31242 w 31242"/>
                    <a:gd name="connsiteY10" fmla="*/ 36100 h 39052"/>
                    <a:gd name="connsiteX11" fmla="*/ 28194 w 31242"/>
                    <a:gd name="connsiteY11" fmla="*/ 39052 h 39052"/>
                    <a:gd name="connsiteX12" fmla="*/ 4382 w 31242"/>
                    <a:gd name="connsiteY12" fmla="*/ 39052 h 39052"/>
                    <a:gd name="connsiteX13" fmla="*/ 0 w 31242"/>
                    <a:gd name="connsiteY13" fmla="*/ 34671 h 39052"/>
                    <a:gd name="connsiteX14" fmla="*/ 0 w 31242"/>
                    <a:gd name="connsiteY14" fmla="*/ 5144 h 39052"/>
                    <a:gd name="connsiteX15" fmla="*/ 5239 w 31242"/>
                    <a:gd name="connsiteY15" fmla="*/ 0 h 39052"/>
                    <a:gd name="connsiteX16" fmla="*/ 28099 w 31242"/>
                    <a:gd name="connsiteY16" fmla="*/ 0 h 39052"/>
                    <a:gd name="connsiteX17" fmla="*/ 31147 w 31242"/>
                    <a:gd name="connsiteY17" fmla="*/ 2953 h 39052"/>
                    <a:gd name="connsiteX18" fmla="*/ 31147 w 31242"/>
                    <a:gd name="connsiteY18" fmla="*/ 5810 h 39052"/>
                    <a:gd name="connsiteX19" fmla="*/ 28099 w 31242"/>
                    <a:gd name="connsiteY19" fmla="*/ 8763 h 39052"/>
                    <a:gd name="connsiteX20" fmla="*/ 11240 w 31242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2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6" y="16193"/>
                        <a:pt x="24956" y="17812"/>
                      </a:cubicBezTo>
                      <a:lnTo>
                        <a:pt x="24956" y="20765"/>
                      </a:lnTo>
                      <a:cubicBezTo>
                        <a:pt x="24956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9" y="39052"/>
                        <a:pt x="28194" y="39052"/>
                      </a:cubicBezTo>
                      <a:lnTo>
                        <a:pt x="4382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9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9F904A24-B76B-5873-5AC2-692E017FA076}"/>
                    </a:ext>
                  </a:extLst>
                </p:cNvPr>
                <p:cNvSpPr/>
                <p:nvPr/>
              </p:nvSpPr>
              <p:spPr>
                <a:xfrm>
                  <a:off x="11282461" y="6209832"/>
                  <a:ext cx="27146" cy="39433"/>
                </a:xfrm>
                <a:custGeom>
                  <a:avLst/>
                  <a:gdLst>
                    <a:gd name="connsiteX0" fmla="*/ 11716 w 27146"/>
                    <a:gd name="connsiteY0" fmla="*/ 30004 h 39433"/>
                    <a:gd name="connsiteX1" fmla="*/ 24003 w 27146"/>
                    <a:gd name="connsiteY1" fmla="*/ 30004 h 39433"/>
                    <a:gd name="connsiteX2" fmla="*/ 27146 w 27146"/>
                    <a:gd name="connsiteY2" fmla="*/ 33052 h 39433"/>
                    <a:gd name="connsiteX3" fmla="*/ 27146 w 27146"/>
                    <a:gd name="connsiteY3" fmla="*/ 36385 h 39433"/>
                    <a:gd name="connsiteX4" fmla="*/ 24003 w 27146"/>
                    <a:gd name="connsiteY4" fmla="*/ 39433 h 39433"/>
                    <a:gd name="connsiteX5" fmla="*/ 4382 w 27146"/>
                    <a:gd name="connsiteY5" fmla="*/ 39433 h 39433"/>
                    <a:gd name="connsiteX6" fmla="*/ 0 w 27146"/>
                    <a:gd name="connsiteY6" fmla="*/ 35052 h 39433"/>
                    <a:gd name="connsiteX7" fmla="*/ 0 w 27146"/>
                    <a:gd name="connsiteY7" fmla="*/ 3524 h 39433"/>
                    <a:gd name="connsiteX8" fmla="*/ 3905 w 27146"/>
                    <a:gd name="connsiteY8" fmla="*/ 0 h 39433"/>
                    <a:gd name="connsiteX9" fmla="*/ 7715 w 27146"/>
                    <a:gd name="connsiteY9" fmla="*/ 0 h 39433"/>
                    <a:gd name="connsiteX10" fmla="*/ 11621 w 27146"/>
                    <a:gd name="connsiteY10" fmla="*/ 3524 h 39433"/>
                    <a:gd name="connsiteX11" fmla="*/ 11621 w 27146"/>
                    <a:gd name="connsiteY11" fmla="*/ 3000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146" h="39433">
                      <a:moveTo>
                        <a:pt x="11716" y="30004"/>
                      </a:moveTo>
                      <a:lnTo>
                        <a:pt x="24003" y="30004"/>
                      </a:lnTo>
                      <a:cubicBezTo>
                        <a:pt x="25813" y="30004"/>
                        <a:pt x="27146" y="31337"/>
                        <a:pt x="27146" y="33052"/>
                      </a:cubicBezTo>
                      <a:lnTo>
                        <a:pt x="27146" y="36385"/>
                      </a:lnTo>
                      <a:cubicBezTo>
                        <a:pt x="27146" y="38195"/>
                        <a:pt x="25813" y="39433"/>
                        <a:pt x="24003" y="39433"/>
                      </a:cubicBezTo>
                      <a:lnTo>
                        <a:pt x="4382" y="39433"/>
                      </a:lnTo>
                      <a:cubicBezTo>
                        <a:pt x="2000" y="39433"/>
                        <a:pt x="0" y="37529"/>
                        <a:pt x="0" y="35052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1" y="1429"/>
                        <a:pt x="11621" y="3524"/>
                      </a:cubicBezTo>
                      <a:lnTo>
                        <a:pt x="11621" y="300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7C4B623E-B57F-1A96-3709-A7FAE9709DAC}"/>
                    </a:ext>
                  </a:extLst>
                </p:cNvPr>
                <p:cNvSpPr/>
                <p:nvPr/>
              </p:nvSpPr>
              <p:spPr>
                <a:xfrm>
                  <a:off x="11316180" y="6210118"/>
                  <a:ext cx="31241" cy="39052"/>
                </a:xfrm>
                <a:custGeom>
                  <a:avLst/>
                  <a:gdLst>
                    <a:gd name="connsiteX0" fmla="*/ 11240 w 31241"/>
                    <a:gd name="connsiteY0" fmla="*/ 8954 h 39052"/>
                    <a:gd name="connsiteX1" fmla="*/ 11240 w 31241"/>
                    <a:gd name="connsiteY1" fmla="*/ 14954 h 39052"/>
                    <a:gd name="connsiteX2" fmla="*/ 22098 w 31241"/>
                    <a:gd name="connsiteY2" fmla="*/ 14954 h 39052"/>
                    <a:gd name="connsiteX3" fmla="*/ 24955 w 31241"/>
                    <a:gd name="connsiteY3" fmla="*/ 17812 h 39052"/>
                    <a:gd name="connsiteX4" fmla="*/ 24955 w 31241"/>
                    <a:gd name="connsiteY4" fmla="*/ 20765 h 39052"/>
                    <a:gd name="connsiteX5" fmla="*/ 22098 w 31241"/>
                    <a:gd name="connsiteY5" fmla="*/ 23622 h 39052"/>
                    <a:gd name="connsiteX6" fmla="*/ 11240 w 31241"/>
                    <a:gd name="connsiteY6" fmla="*/ 23622 h 39052"/>
                    <a:gd name="connsiteX7" fmla="*/ 11240 w 31241"/>
                    <a:gd name="connsiteY7" fmla="*/ 30290 h 39052"/>
                    <a:gd name="connsiteX8" fmla="*/ 28194 w 31241"/>
                    <a:gd name="connsiteY8" fmla="*/ 30290 h 39052"/>
                    <a:gd name="connsiteX9" fmla="*/ 31242 w 31241"/>
                    <a:gd name="connsiteY9" fmla="*/ 33242 h 39052"/>
                    <a:gd name="connsiteX10" fmla="*/ 31242 w 31241"/>
                    <a:gd name="connsiteY10" fmla="*/ 36100 h 39052"/>
                    <a:gd name="connsiteX11" fmla="*/ 28194 w 31241"/>
                    <a:gd name="connsiteY11" fmla="*/ 39052 h 39052"/>
                    <a:gd name="connsiteX12" fmla="*/ 4381 w 31241"/>
                    <a:gd name="connsiteY12" fmla="*/ 39052 h 39052"/>
                    <a:gd name="connsiteX13" fmla="*/ 0 w 31241"/>
                    <a:gd name="connsiteY13" fmla="*/ 34671 h 39052"/>
                    <a:gd name="connsiteX14" fmla="*/ 0 w 31241"/>
                    <a:gd name="connsiteY14" fmla="*/ 5144 h 39052"/>
                    <a:gd name="connsiteX15" fmla="*/ 5239 w 31241"/>
                    <a:gd name="connsiteY15" fmla="*/ 0 h 39052"/>
                    <a:gd name="connsiteX16" fmla="*/ 28099 w 31241"/>
                    <a:gd name="connsiteY16" fmla="*/ 0 h 39052"/>
                    <a:gd name="connsiteX17" fmla="*/ 31147 w 31241"/>
                    <a:gd name="connsiteY17" fmla="*/ 2953 h 39052"/>
                    <a:gd name="connsiteX18" fmla="*/ 31147 w 31241"/>
                    <a:gd name="connsiteY18" fmla="*/ 5810 h 39052"/>
                    <a:gd name="connsiteX19" fmla="*/ 28099 w 31241"/>
                    <a:gd name="connsiteY19" fmla="*/ 8763 h 39052"/>
                    <a:gd name="connsiteX20" fmla="*/ 11240 w 31241"/>
                    <a:gd name="connsiteY20" fmla="*/ 8763 h 3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41" h="39052">
                      <a:moveTo>
                        <a:pt x="11240" y="8954"/>
                      </a:moveTo>
                      <a:lnTo>
                        <a:pt x="11240" y="14954"/>
                      </a:lnTo>
                      <a:lnTo>
                        <a:pt x="22098" y="14954"/>
                      </a:lnTo>
                      <a:cubicBezTo>
                        <a:pt x="23717" y="14954"/>
                        <a:pt x="24955" y="16193"/>
                        <a:pt x="24955" y="17812"/>
                      </a:cubicBezTo>
                      <a:lnTo>
                        <a:pt x="24955" y="20765"/>
                      </a:lnTo>
                      <a:cubicBezTo>
                        <a:pt x="24955" y="22479"/>
                        <a:pt x="23717" y="23622"/>
                        <a:pt x="22098" y="23622"/>
                      </a:cubicBezTo>
                      <a:lnTo>
                        <a:pt x="11240" y="23622"/>
                      </a:lnTo>
                      <a:lnTo>
                        <a:pt x="11240" y="30290"/>
                      </a:lnTo>
                      <a:lnTo>
                        <a:pt x="28194" y="30290"/>
                      </a:lnTo>
                      <a:cubicBezTo>
                        <a:pt x="30004" y="30290"/>
                        <a:pt x="31242" y="31623"/>
                        <a:pt x="31242" y="33242"/>
                      </a:cubicBezTo>
                      <a:lnTo>
                        <a:pt x="31242" y="36100"/>
                      </a:lnTo>
                      <a:cubicBezTo>
                        <a:pt x="31242" y="37814"/>
                        <a:pt x="29908" y="39052"/>
                        <a:pt x="28194" y="39052"/>
                      </a:cubicBezTo>
                      <a:lnTo>
                        <a:pt x="4381" y="39052"/>
                      </a:lnTo>
                      <a:cubicBezTo>
                        <a:pt x="2000" y="39052"/>
                        <a:pt x="0" y="37148"/>
                        <a:pt x="0" y="34671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8099" y="0"/>
                      </a:lnTo>
                      <a:cubicBezTo>
                        <a:pt x="29908" y="0"/>
                        <a:pt x="31147" y="1334"/>
                        <a:pt x="31147" y="2953"/>
                      </a:cubicBezTo>
                      <a:lnTo>
                        <a:pt x="31147" y="5810"/>
                      </a:lnTo>
                      <a:cubicBezTo>
                        <a:pt x="31147" y="7525"/>
                        <a:pt x="29813" y="8763"/>
                        <a:pt x="28099" y="8763"/>
                      </a:cubicBezTo>
                      <a:lnTo>
                        <a:pt x="11240" y="8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181A39D6-E5C3-BB24-69E0-623532C75DE1}"/>
                    </a:ext>
                  </a:extLst>
                </p:cNvPr>
                <p:cNvSpPr/>
                <p:nvPr/>
              </p:nvSpPr>
              <p:spPr>
                <a:xfrm>
                  <a:off x="11355423" y="6210213"/>
                  <a:ext cx="29813" cy="39433"/>
                </a:xfrm>
                <a:custGeom>
                  <a:avLst/>
                  <a:gdLst>
                    <a:gd name="connsiteX0" fmla="*/ 11525 w 29813"/>
                    <a:gd name="connsiteY0" fmla="*/ 9049 h 39433"/>
                    <a:gd name="connsiteX1" fmla="*/ 11525 w 29813"/>
                    <a:gd name="connsiteY1" fmla="*/ 16669 h 39433"/>
                    <a:gd name="connsiteX2" fmla="*/ 21812 w 29813"/>
                    <a:gd name="connsiteY2" fmla="*/ 16669 h 39433"/>
                    <a:gd name="connsiteX3" fmla="*/ 24670 w 29813"/>
                    <a:gd name="connsiteY3" fmla="*/ 19526 h 39433"/>
                    <a:gd name="connsiteX4" fmla="*/ 24670 w 29813"/>
                    <a:gd name="connsiteY4" fmla="*/ 22574 h 39433"/>
                    <a:gd name="connsiteX5" fmla="*/ 21812 w 29813"/>
                    <a:gd name="connsiteY5" fmla="*/ 25432 h 39433"/>
                    <a:gd name="connsiteX6" fmla="*/ 11525 w 29813"/>
                    <a:gd name="connsiteY6" fmla="*/ 25432 h 39433"/>
                    <a:gd name="connsiteX7" fmla="*/ 11525 w 29813"/>
                    <a:gd name="connsiteY7" fmla="*/ 35909 h 39433"/>
                    <a:gd name="connsiteX8" fmla="*/ 7525 w 29813"/>
                    <a:gd name="connsiteY8" fmla="*/ 39433 h 39433"/>
                    <a:gd name="connsiteX9" fmla="*/ 3905 w 29813"/>
                    <a:gd name="connsiteY9" fmla="*/ 39433 h 39433"/>
                    <a:gd name="connsiteX10" fmla="*/ 0 w 29813"/>
                    <a:gd name="connsiteY10" fmla="*/ 35909 h 39433"/>
                    <a:gd name="connsiteX11" fmla="*/ 0 w 29813"/>
                    <a:gd name="connsiteY11" fmla="*/ 5144 h 39433"/>
                    <a:gd name="connsiteX12" fmla="*/ 5239 w 29813"/>
                    <a:gd name="connsiteY12" fmla="*/ 0 h 39433"/>
                    <a:gd name="connsiteX13" fmla="*/ 26670 w 29813"/>
                    <a:gd name="connsiteY13" fmla="*/ 0 h 39433"/>
                    <a:gd name="connsiteX14" fmla="*/ 29813 w 29813"/>
                    <a:gd name="connsiteY14" fmla="*/ 3048 h 39433"/>
                    <a:gd name="connsiteX15" fmla="*/ 29813 w 29813"/>
                    <a:gd name="connsiteY15" fmla="*/ 6001 h 39433"/>
                    <a:gd name="connsiteX16" fmla="*/ 26670 w 29813"/>
                    <a:gd name="connsiteY16" fmla="*/ 9049 h 39433"/>
                    <a:gd name="connsiteX17" fmla="*/ 11621 w 29813"/>
                    <a:gd name="connsiteY17" fmla="*/ 9049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813" h="39433">
                      <a:moveTo>
                        <a:pt x="11525" y="9049"/>
                      </a:moveTo>
                      <a:lnTo>
                        <a:pt x="11525" y="16669"/>
                      </a:lnTo>
                      <a:lnTo>
                        <a:pt x="21812" y="16669"/>
                      </a:lnTo>
                      <a:cubicBezTo>
                        <a:pt x="23336" y="16669"/>
                        <a:pt x="24670" y="18002"/>
                        <a:pt x="24670" y="19526"/>
                      </a:cubicBezTo>
                      <a:lnTo>
                        <a:pt x="24670" y="22574"/>
                      </a:lnTo>
                      <a:cubicBezTo>
                        <a:pt x="24670" y="24194"/>
                        <a:pt x="23336" y="25432"/>
                        <a:pt x="21812" y="25432"/>
                      </a:cubicBezTo>
                      <a:lnTo>
                        <a:pt x="11525" y="25432"/>
                      </a:lnTo>
                      <a:lnTo>
                        <a:pt x="11525" y="35909"/>
                      </a:lnTo>
                      <a:cubicBezTo>
                        <a:pt x="11525" y="38005"/>
                        <a:pt x="9811" y="39433"/>
                        <a:pt x="7525" y="39433"/>
                      </a:cubicBezTo>
                      <a:lnTo>
                        <a:pt x="3905" y="39433"/>
                      </a:lnTo>
                      <a:cubicBezTo>
                        <a:pt x="1715" y="39433"/>
                        <a:pt x="0" y="38005"/>
                        <a:pt x="0" y="35909"/>
                      </a:cubicBezTo>
                      <a:lnTo>
                        <a:pt x="0" y="5144"/>
                      </a:lnTo>
                      <a:cubicBezTo>
                        <a:pt x="0" y="2286"/>
                        <a:pt x="2286" y="0"/>
                        <a:pt x="5239" y="0"/>
                      </a:cubicBezTo>
                      <a:lnTo>
                        <a:pt x="26670" y="0"/>
                      </a:lnTo>
                      <a:cubicBezTo>
                        <a:pt x="28480" y="0"/>
                        <a:pt x="29813" y="1333"/>
                        <a:pt x="29813" y="3048"/>
                      </a:cubicBezTo>
                      <a:lnTo>
                        <a:pt x="29813" y="6001"/>
                      </a:lnTo>
                      <a:cubicBezTo>
                        <a:pt x="29813" y="7810"/>
                        <a:pt x="28480" y="9049"/>
                        <a:pt x="26670" y="9049"/>
                      </a:cubicBezTo>
                      <a:lnTo>
                        <a:pt x="11621" y="9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áfico 6">
                  <a:extLst>
                    <a:ext uri="{FF2B5EF4-FFF2-40B4-BE49-F238E27FC236}">
                      <a16:creationId xmlns:a16="http://schemas.microsoft.com/office/drawing/2014/main" id="{2830BD8F-FFF3-2E85-304D-82DED65B726D}"/>
                    </a:ext>
                  </a:extLst>
                </p:cNvPr>
                <p:cNvGrpSpPr/>
                <p:nvPr/>
              </p:nvGrpSpPr>
              <p:grpSpPr>
                <a:xfrm>
                  <a:off x="11387141" y="6194687"/>
                  <a:ext cx="41719" cy="55340"/>
                  <a:chOff x="11387141" y="6194687"/>
                  <a:chExt cx="41719" cy="55340"/>
                </a:xfrm>
                <a:solidFill>
                  <a:srgbClr val="FFFFFF"/>
                </a:solidFill>
              </p:grpSpPr>
              <p:sp>
                <p:nvSpPr>
                  <p:cNvPr id="70" name="Forma Livre: Forma 69">
                    <a:extLst>
                      <a:ext uri="{FF2B5EF4-FFF2-40B4-BE49-F238E27FC236}">
                        <a16:creationId xmlns:a16="http://schemas.microsoft.com/office/drawing/2014/main" id="{C61C00ED-354B-72E9-1441-2B1AD3EA3B5F}"/>
                      </a:ext>
                    </a:extLst>
                  </p:cNvPr>
                  <p:cNvSpPr/>
                  <p:nvPr/>
                </p:nvSpPr>
                <p:spPr>
                  <a:xfrm>
                    <a:off x="11397593" y="6194687"/>
                    <a:ext cx="20657" cy="11735"/>
                  </a:xfrm>
                  <a:custGeom>
                    <a:avLst/>
                    <a:gdLst>
                      <a:gd name="connsiteX0" fmla="*/ 12313 w 20657"/>
                      <a:gd name="connsiteY0" fmla="*/ 0 h 11735"/>
                      <a:gd name="connsiteX1" fmla="*/ 15457 w 20657"/>
                      <a:gd name="connsiteY1" fmla="*/ 1715 h 11735"/>
                      <a:gd name="connsiteX2" fmla="*/ 19838 w 20657"/>
                      <a:gd name="connsiteY2" fmla="*/ 6286 h 11735"/>
                      <a:gd name="connsiteX3" fmla="*/ 19171 w 20657"/>
                      <a:gd name="connsiteY3" fmla="*/ 10382 h 11735"/>
                      <a:gd name="connsiteX4" fmla="*/ 17647 w 20657"/>
                      <a:gd name="connsiteY4" fmla="*/ 11240 h 11735"/>
                      <a:gd name="connsiteX5" fmla="*/ 13837 w 20657"/>
                      <a:gd name="connsiteY5" fmla="*/ 11049 h 11735"/>
                      <a:gd name="connsiteX6" fmla="*/ 10313 w 20657"/>
                      <a:gd name="connsiteY6" fmla="*/ 8192 h 11735"/>
                      <a:gd name="connsiteX7" fmla="*/ 6789 w 20657"/>
                      <a:gd name="connsiteY7" fmla="*/ 11049 h 11735"/>
                      <a:gd name="connsiteX8" fmla="*/ 2979 w 20657"/>
                      <a:gd name="connsiteY8" fmla="*/ 11240 h 11735"/>
                      <a:gd name="connsiteX9" fmla="*/ 1455 w 20657"/>
                      <a:gd name="connsiteY9" fmla="*/ 10382 h 11735"/>
                      <a:gd name="connsiteX10" fmla="*/ 788 w 20657"/>
                      <a:gd name="connsiteY10" fmla="*/ 6286 h 11735"/>
                      <a:gd name="connsiteX11" fmla="*/ 5170 w 20657"/>
                      <a:gd name="connsiteY11" fmla="*/ 1715 h 11735"/>
                      <a:gd name="connsiteX12" fmla="*/ 8313 w 20657"/>
                      <a:gd name="connsiteY12" fmla="*/ 0 h 11735"/>
                      <a:gd name="connsiteX13" fmla="*/ 12218 w 20657"/>
                      <a:gd name="connsiteY13" fmla="*/ 0 h 11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657" h="11735">
                        <a:moveTo>
                          <a:pt x="12313" y="0"/>
                        </a:moveTo>
                        <a:cubicBezTo>
                          <a:pt x="13647" y="0"/>
                          <a:pt x="14980" y="1143"/>
                          <a:pt x="15457" y="1715"/>
                        </a:cubicBezTo>
                        <a:lnTo>
                          <a:pt x="19838" y="6286"/>
                        </a:lnTo>
                        <a:cubicBezTo>
                          <a:pt x="20981" y="7334"/>
                          <a:pt x="21076" y="9334"/>
                          <a:pt x="19171" y="10382"/>
                        </a:cubicBezTo>
                        <a:lnTo>
                          <a:pt x="17647" y="11240"/>
                        </a:lnTo>
                        <a:cubicBezTo>
                          <a:pt x="16123" y="12097"/>
                          <a:pt x="14790" y="11716"/>
                          <a:pt x="13837" y="11049"/>
                        </a:cubicBezTo>
                        <a:lnTo>
                          <a:pt x="10313" y="8192"/>
                        </a:lnTo>
                        <a:lnTo>
                          <a:pt x="6789" y="11049"/>
                        </a:lnTo>
                        <a:cubicBezTo>
                          <a:pt x="5932" y="11716"/>
                          <a:pt x="4503" y="12097"/>
                          <a:pt x="2979" y="11240"/>
                        </a:cubicBezTo>
                        <a:lnTo>
                          <a:pt x="1455" y="10382"/>
                        </a:lnTo>
                        <a:cubicBezTo>
                          <a:pt x="-355" y="9334"/>
                          <a:pt x="-355" y="7334"/>
                          <a:pt x="788" y="6286"/>
                        </a:cubicBezTo>
                        <a:lnTo>
                          <a:pt x="5170" y="1715"/>
                        </a:lnTo>
                        <a:cubicBezTo>
                          <a:pt x="5646" y="1143"/>
                          <a:pt x="6979" y="0"/>
                          <a:pt x="8313" y="0"/>
                        </a:cubicBezTo>
                        <a:lnTo>
                          <a:pt x="122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orma Livre: Forma 70">
                    <a:extLst>
                      <a:ext uri="{FF2B5EF4-FFF2-40B4-BE49-F238E27FC236}">
                        <a16:creationId xmlns:a16="http://schemas.microsoft.com/office/drawing/2014/main" id="{3FA61BD3-0FB8-88EF-F3C9-B9BEB8A8EF48}"/>
                      </a:ext>
                    </a:extLst>
                  </p:cNvPr>
                  <p:cNvSpPr/>
                  <p:nvPr/>
                </p:nvSpPr>
                <p:spPr>
                  <a:xfrm>
                    <a:off x="11387141" y="6209356"/>
                    <a:ext cx="41719" cy="40671"/>
                  </a:xfrm>
                  <a:custGeom>
                    <a:avLst/>
                    <a:gdLst>
                      <a:gd name="connsiteX0" fmla="*/ 20860 w 41719"/>
                      <a:gd name="connsiteY0" fmla="*/ 0 h 40671"/>
                      <a:gd name="connsiteX1" fmla="*/ 0 w 41719"/>
                      <a:gd name="connsiteY1" fmla="*/ 20383 h 40671"/>
                      <a:gd name="connsiteX2" fmla="*/ 20860 w 41719"/>
                      <a:gd name="connsiteY2" fmla="*/ 40672 h 40671"/>
                      <a:gd name="connsiteX3" fmla="*/ 41719 w 41719"/>
                      <a:gd name="connsiteY3" fmla="*/ 20383 h 40671"/>
                      <a:gd name="connsiteX4" fmla="*/ 20860 w 41719"/>
                      <a:gd name="connsiteY4" fmla="*/ 0 h 40671"/>
                      <a:gd name="connsiteX5" fmla="*/ 20860 w 41719"/>
                      <a:gd name="connsiteY5" fmla="*/ 30956 h 40671"/>
                      <a:gd name="connsiteX6" fmla="*/ 10858 w 41719"/>
                      <a:gd name="connsiteY6" fmla="*/ 20288 h 40671"/>
                      <a:gd name="connsiteX7" fmla="*/ 20860 w 41719"/>
                      <a:gd name="connsiteY7" fmla="*/ 9620 h 40671"/>
                      <a:gd name="connsiteX8" fmla="*/ 30766 w 41719"/>
                      <a:gd name="connsiteY8" fmla="*/ 20288 h 40671"/>
                      <a:gd name="connsiteX9" fmla="*/ 20860 w 41719"/>
                      <a:gd name="connsiteY9" fmla="*/ 30956 h 40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719" h="40671">
                        <a:moveTo>
                          <a:pt x="20860" y="0"/>
                        </a:moveTo>
                        <a:cubicBezTo>
                          <a:pt x="9430" y="0"/>
                          <a:pt x="0" y="8572"/>
                          <a:pt x="0" y="20383"/>
                        </a:cubicBezTo>
                        <a:cubicBezTo>
                          <a:pt x="0" y="32195"/>
                          <a:pt x="9430" y="40672"/>
                          <a:pt x="20860" y="40672"/>
                        </a:cubicBezTo>
                        <a:cubicBezTo>
                          <a:pt x="32290" y="40672"/>
                          <a:pt x="41719" y="32195"/>
                          <a:pt x="41719" y="20383"/>
                        </a:cubicBezTo>
                        <a:cubicBezTo>
                          <a:pt x="41719" y="8572"/>
                          <a:pt x="32194" y="0"/>
                          <a:pt x="20860" y="0"/>
                        </a:cubicBezTo>
                        <a:close/>
                        <a:moveTo>
                          <a:pt x="20860" y="30956"/>
                        </a:moveTo>
                        <a:cubicBezTo>
                          <a:pt x="15049" y="30956"/>
                          <a:pt x="10858" y="26575"/>
                          <a:pt x="10858" y="20288"/>
                        </a:cubicBezTo>
                        <a:cubicBezTo>
                          <a:pt x="10858" y="14002"/>
                          <a:pt x="15049" y="9620"/>
                          <a:pt x="20860" y="9620"/>
                        </a:cubicBezTo>
                        <a:cubicBezTo>
                          <a:pt x="26670" y="9620"/>
                          <a:pt x="30766" y="14002"/>
                          <a:pt x="30766" y="20288"/>
                        </a:cubicBezTo>
                        <a:cubicBezTo>
                          <a:pt x="30766" y="26575"/>
                          <a:pt x="26575" y="30956"/>
                          <a:pt x="20860" y="309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108826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2152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009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B7233B75-3F62-02CF-6F9A-04E110E8103E}"/>
                    </a:ext>
                  </a:extLst>
                </p:cNvPr>
                <p:cNvSpPr/>
                <p:nvPr/>
              </p:nvSpPr>
              <p:spPr>
                <a:xfrm>
                  <a:off x="11435909" y="6209737"/>
                  <a:ext cx="36480" cy="40057"/>
                </a:xfrm>
                <a:custGeom>
                  <a:avLst/>
                  <a:gdLst>
                    <a:gd name="connsiteX0" fmla="*/ 10287 w 36480"/>
                    <a:gd name="connsiteY0" fmla="*/ 36385 h 40057"/>
                    <a:gd name="connsiteX1" fmla="*/ 6382 w 36480"/>
                    <a:gd name="connsiteY1" fmla="*/ 39910 h 40057"/>
                    <a:gd name="connsiteX2" fmla="*/ 3905 w 36480"/>
                    <a:gd name="connsiteY2" fmla="*/ 39910 h 40057"/>
                    <a:gd name="connsiteX3" fmla="*/ 0 w 36480"/>
                    <a:gd name="connsiteY3" fmla="*/ 36385 h 40057"/>
                    <a:gd name="connsiteX4" fmla="*/ 0 w 36480"/>
                    <a:gd name="connsiteY4" fmla="*/ 3905 h 40057"/>
                    <a:gd name="connsiteX5" fmla="*/ 3905 w 36480"/>
                    <a:gd name="connsiteY5" fmla="*/ 0 h 40057"/>
                    <a:gd name="connsiteX6" fmla="*/ 7620 w 36480"/>
                    <a:gd name="connsiteY6" fmla="*/ 0 h 40057"/>
                    <a:gd name="connsiteX7" fmla="*/ 11906 w 36480"/>
                    <a:gd name="connsiteY7" fmla="*/ 2381 h 40057"/>
                    <a:gd name="connsiteX8" fmla="*/ 26098 w 36480"/>
                    <a:gd name="connsiteY8" fmla="*/ 22860 h 40057"/>
                    <a:gd name="connsiteX9" fmla="*/ 26289 w 36480"/>
                    <a:gd name="connsiteY9" fmla="*/ 22860 h 40057"/>
                    <a:gd name="connsiteX10" fmla="*/ 26289 w 36480"/>
                    <a:gd name="connsiteY10" fmla="*/ 3524 h 40057"/>
                    <a:gd name="connsiteX11" fmla="*/ 30194 w 36480"/>
                    <a:gd name="connsiteY11" fmla="*/ 0 h 40057"/>
                    <a:gd name="connsiteX12" fmla="*/ 32575 w 36480"/>
                    <a:gd name="connsiteY12" fmla="*/ 0 h 40057"/>
                    <a:gd name="connsiteX13" fmla="*/ 36481 w 36480"/>
                    <a:gd name="connsiteY13" fmla="*/ 3524 h 40057"/>
                    <a:gd name="connsiteX14" fmla="*/ 36481 w 36480"/>
                    <a:gd name="connsiteY14" fmla="*/ 36004 h 40057"/>
                    <a:gd name="connsiteX15" fmla="*/ 34099 w 36480"/>
                    <a:gd name="connsiteY15" fmla="*/ 39338 h 40057"/>
                    <a:gd name="connsiteX16" fmla="*/ 31051 w 36480"/>
                    <a:gd name="connsiteY16" fmla="*/ 39910 h 40057"/>
                    <a:gd name="connsiteX17" fmla="*/ 25336 w 36480"/>
                    <a:gd name="connsiteY17" fmla="*/ 37433 h 40057"/>
                    <a:gd name="connsiteX18" fmla="*/ 10573 w 36480"/>
                    <a:gd name="connsiteY18" fmla="*/ 16954 h 40057"/>
                    <a:gd name="connsiteX19" fmla="*/ 10382 w 36480"/>
                    <a:gd name="connsiteY19" fmla="*/ 16954 h 40057"/>
                    <a:gd name="connsiteX20" fmla="*/ 10382 w 36480"/>
                    <a:gd name="connsiteY20" fmla="*/ 36385 h 4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480" h="40057">
                      <a:moveTo>
                        <a:pt x="10287" y="36385"/>
                      </a:moveTo>
                      <a:cubicBezTo>
                        <a:pt x="10287" y="38481"/>
                        <a:pt x="8477" y="39910"/>
                        <a:pt x="6382" y="39910"/>
                      </a:cubicBezTo>
                      <a:lnTo>
                        <a:pt x="3905" y="39910"/>
                      </a:lnTo>
                      <a:cubicBezTo>
                        <a:pt x="1715" y="39910"/>
                        <a:pt x="0" y="38481"/>
                        <a:pt x="0" y="36385"/>
                      </a:cubicBezTo>
                      <a:lnTo>
                        <a:pt x="0" y="3905"/>
                      </a:lnTo>
                      <a:cubicBezTo>
                        <a:pt x="0" y="1810"/>
                        <a:pt x="1810" y="0"/>
                        <a:pt x="3905" y="0"/>
                      </a:cubicBezTo>
                      <a:lnTo>
                        <a:pt x="7620" y="0"/>
                      </a:lnTo>
                      <a:cubicBezTo>
                        <a:pt x="9525" y="0"/>
                        <a:pt x="10763" y="667"/>
                        <a:pt x="11906" y="2381"/>
                      </a:cubicBezTo>
                      <a:lnTo>
                        <a:pt x="26098" y="22860"/>
                      </a:lnTo>
                      <a:lnTo>
                        <a:pt x="26289" y="22860"/>
                      </a:lnTo>
                      <a:lnTo>
                        <a:pt x="26289" y="3524"/>
                      </a:lnTo>
                      <a:cubicBezTo>
                        <a:pt x="26289" y="1429"/>
                        <a:pt x="28003" y="0"/>
                        <a:pt x="30194" y="0"/>
                      </a:cubicBezTo>
                      <a:lnTo>
                        <a:pt x="32575" y="0"/>
                      </a:lnTo>
                      <a:cubicBezTo>
                        <a:pt x="34862" y="0"/>
                        <a:pt x="36481" y="1429"/>
                        <a:pt x="36481" y="3524"/>
                      </a:cubicBezTo>
                      <a:lnTo>
                        <a:pt x="36481" y="36004"/>
                      </a:lnTo>
                      <a:cubicBezTo>
                        <a:pt x="36481" y="38005"/>
                        <a:pt x="35338" y="39053"/>
                        <a:pt x="34099" y="39338"/>
                      </a:cubicBezTo>
                      <a:lnTo>
                        <a:pt x="31051" y="39910"/>
                      </a:lnTo>
                      <a:cubicBezTo>
                        <a:pt x="28384" y="40481"/>
                        <a:pt x="26765" y="39338"/>
                        <a:pt x="25336" y="37433"/>
                      </a:cubicBezTo>
                      <a:lnTo>
                        <a:pt x="10573" y="16954"/>
                      </a:lnTo>
                      <a:lnTo>
                        <a:pt x="10382" y="16954"/>
                      </a:lnTo>
                      <a:lnTo>
                        <a:pt x="10382" y="36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42D45CDB-E4EE-A552-7F6A-4115A84EA9C2}"/>
                    </a:ext>
                  </a:extLst>
                </p:cNvPr>
                <p:cNvSpPr/>
                <p:nvPr/>
              </p:nvSpPr>
              <p:spPr>
                <a:xfrm>
                  <a:off x="11482201" y="6209832"/>
                  <a:ext cx="11620" cy="39814"/>
                </a:xfrm>
                <a:custGeom>
                  <a:avLst/>
                  <a:gdLst>
                    <a:gd name="connsiteX0" fmla="*/ 7715 w 11620"/>
                    <a:gd name="connsiteY0" fmla="*/ 39815 h 39814"/>
                    <a:gd name="connsiteX1" fmla="*/ 3905 w 11620"/>
                    <a:gd name="connsiteY1" fmla="*/ 39815 h 39814"/>
                    <a:gd name="connsiteX2" fmla="*/ 0 w 11620"/>
                    <a:gd name="connsiteY2" fmla="*/ 36290 h 39814"/>
                    <a:gd name="connsiteX3" fmla="*/ 0 w 11620"/>
                    <a:gd name="connsiteY3" fmla="*/ 3524 h 39814"/>
                    <a:gd name="connsiteX4" fmla="*/ 3905 w 11620"/>
                    <a:gd name="connsiteY4" fmla="*/ 0 h 39814"/>
                    <a:gd name="connsiteX5" fmla="*/ 7715 w 11620"/>
                    <a:gd name="connsiteY5" fmla="*/ 0 h 39814"/>
                    <a:gd name="connsiteX6" fmla="*/ 11620 w 11620"/>
                    <a:gd name="connsiteY6" fmla="*/ 3524 h 39814"/>
                    <a:gd name="connsiteX7" fmla="*/ 11620 w 11620"/>
                    <a:gd name="connsiteY7" fmla="*/ 36290 h 39814"/>
                    <a:gd name="connsiteX8" fmla="*/ 7715 w 11620"/>
                    <a:gd name="connsiteY8" fmla="*/ 39815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" h="39814">
                      <a:moveTo>
                        <a:pt x="7715" y="39815"/>
                      </a:moveTo>
                      <a:lnTo>
                        <a:pt x="3905" y="39815"/>
                      </a:lnTo>
                      <a:cubicBezTo>
                        <a:pt x="1810" y="39815"/>
                        <a:pt x="0" y="38386"/>
                        <a:pt x="0" y="36290"/>
                      </a:cubicBezTo>
                      <a:lnTo>
                        <a:pt x="0" y="3524"/>
                      </a:lnTo>
                      <a:cubicBezTo>
                        <a:pt x="0" y="1429"/>
                        <a:pt x="1810" y="0"/>
                        <a:pt x="3905" y="0"/>
                      </a:cubicBezTo>
                      <a:lnTo>
                        <a:pt x="7715" y="0"/>
                      </a:lnTo>
                      <a:cubicBezTo>
                        <a:pt x="9906" y="0"/>
                        <a:pt x="11620" y="1429"/>
                        <a:pt x="11620" y="3524"/>
                      </a:cubicBezTo>
                      <a:lnTo>
                        <a:pt x="11620" y="36290"/>
                      </a:lnTo>
                      <a:cubicBezTo>
                        <a:pt x="11620" y="38386"/>
                        <a:pt x="9811" y="39815"/>
                        <a:pt x="7715" y="39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CC90ECAB-26DE-1F92-A481-697600B58419}"/>
                    </a:ext>
                  </a:extLst>
                </p:cNvPr>
                <p:cNvSpPr/>
                <p:nvPr/>
              </p:nvSpPr>
              <p:spPr>
                <a:xfrm>
                  <a:off x="11500870" y="6209356"/>
                  <a:ext cx="35776" cy="40671"/>
                </a:xfrm>
                <a:custGeom>
                  <a:avLst/>
                  <a:gdLst>
                    <a:gd name="connsiteX0" fmla="*/ 21241 w 35776"/>
                    <a:gd name="connsiteY0" fmla="*/ 31051 h 40671"/>
                    <a:gd name="connsiteX1" fmla="*/ 29242 w 35776"/>
                    <a:gd name="connsiteY1" fmla="*/ 28766 h 40671"/>
                    <a:gd name="connsiteX2" fmla="*/ 34004 w 35776"/>
                    <a:gd name="connsiteY2" fmla="*/ 29813 h 40671"/>
                    <a:gd name="connsiteX3" fmla="*/ 35243 w 35776"/>
                    <a:gd name="connsiteY3" fmla="*/ 32195 h 40671"/>
                    <a:gd name="connsiteX4" fmla="*/ 34195 w 35776"/>
                    <a:gd name="connsiteY4" fmla="*/ 36862 h 40671"/>
                    <a:gd name="connsiteX5" fmla="*/ 19907 w 35776"/>
                    <a:gd name="connsiteY5" fmla="*/ 40672 h 40671"/>
                    <a:gd name="connsiteX6" fmla="*/ 0 w 35776"/>
                    <a:gd name="connsiteY6" fmla="*/ 20765 h 40671"/>
                    <a:gd name="connsiteX7" fmla="*/ 21050 w 35776"/>
                    <a:gd name="connsiteY7" fmla="*/ 0 h 40671"/>
                    <a:gd name="connsiteX8" fmla="*/ 33909 w 35776"/>
                    <a:gd name="connsiteY8" fmla="*/ 3524 h 40671"/>
                    <a:gd name="connsiteX9" fmla="*/ 35147 w 35776"/>
                    <a:gd name="connsiteY9" fmla="*/ 8192 h 40671"/>
                    <a:gd name="connsiteX10" fmla="*/ 33814 w 35776"/>
                    <a:gd name="connsiteY10" fmla="*/ 10192 h 40671"/>
                    <a:gd name="connsiteX11" fmla="*/ 28956 w 35776"/>
                    <a:gd name="connsiteY11" fmla="*/ 11430 h 40671"/>
                    <a:gd name="connsiteX12" fmla="*/ 21717 w 35776"/>
                    <a:gd name="connsiteY12" fmla="*/ 9525 h 40671"/>
                    <a:gd name="connsiteX13" fmla="*/ 10858 w 35776"/>
                    <a:gd name="connsiteY13" fmla="*/ 20193 h 40671"/>
                    <a:gd name="connsiteX14" fmla="*/ 21241 w 35776"/>
                    <a:gd name="connsiteY14" fmla="*/ 31147 h 4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776" h="40671">
                      <a:moveTo>
                        <a:pt x="21241" y="31051"/>
                      </a:moveTo>
                      <a:cubicBezTo>
                        <a:pt x="24194" y="31051"/>
                        <a:pt x="25908" y="30575"/>
                        <a:pt x="29242" y="28766"/>
                      </a:cubicBezTo>
                      <a:cubicBezTo>
                        <a:pt x="30956" y="27908"/>
                        <a:pt x="33052" y="28003"/>
                        <a:pt x="34004" y="29813"/>
                      </a:cubicBezTo>
                      <a:lnTo>
                        <a:pt x="35243" y="32195"/>
                      </a:lnTo>
                      <a:cubicBezTo>
                        <a:pt x="36290" y="34004"/>
                        <a:pt x="35719" y="35719"/>
                        <a:pt x="34195" y="36862"/>
                      </a:cubicBezTo>
                      <a:cubicBezTo>
                        <a:pt x="32290" y="38195"/>
                        <a:pt x="27718" y="40672"/>
                        <a:pt x="19907" y="40672"/>
                      </a:cubicBezTo>
                      <a:cubicBezTo>
                        <a:pt x="8573" y="40672"/>
                        <a:pt x="0" y="32671"/>
                        <a:pt x="0" y="20765"/>
                      </a:cubicBezTo>
                      <a:cubicBezTo>
                        <a:pt x="0" y="8858"/>
                        <a:pt x="9525" y="0"/>
                        <a:pt x="21050" y="0"/>
                      </a:cubicBezTo>
                      <a:cubicBezTo>
                        <a:pt x="26194" y="0"/>
                        <a:pt x="30099" y="1143"/>
                        <a:pt x="33909" y="3524"/>
                      </a:cubicBezTo>
                      <a:cubicBezTo>
                        <a:pt x="35624" y="4667"/>
                        <a:pt x="36290" y="6382"/>
                        <a:pt x="35147" y="8192"/>
                      </a:cubicBezTo>
                      <a:lnTo>
                        <a:pt x="33814" y="10192"/>
                      </a:lnTo>
                      <a:cubicBezTo>
                        <a:pt x="32575" y="12097"/>
                        <a:pt x="30671" y="12287"/>
                        <a:pt x="28956" y="11430"/>
                      </a:cubicBezTo>
                      <a:cubicBezTo>
                        <a:pt x="26384" y="10097"/>
                        <a:pt x="24003" y="9525"/>
                        <a:pt x="21717" y="9525"/>
                      </a:cubicBezTo>
                      <a:cubicBezTo>
                        <a:pt x="15621" y="9525"/>
                        <a:pt x="10858" y="12764"/>
                        <a:pt x="10858" y="20193"/>
                      </a:cubicBezTo>
                      <a:cubicBezTo>
                        <a:pt x="10858" y="26575"/>
                        <a:pt x="15050" y="31147"/>
                        <a:pt x="21241" y="31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47F024AD-CC94-5E15-DD16-0B128D70B81A}"/>
                    </a:ext>
                  </a:extLst>
                </p:cNvPr>
                <p:cNvSpPr/>
                <p:nvPr/>
              </p:nvSpPr>
              <p:spPr>
                <a:xfrm>
                  <a:off x="11540629" y="6209832"/>
                  <a:ext cx="42536" cy="40115"/>
                </a:xfrm>
                <a:custGeom>
                  <a:avLst/>
                  <a:gdLst>
                    <a:gd name="connsiteX0" fmla="*/ 42155 w 42536"/>
                    <a:gd name="connsiteY0" fmla="*/ 33623 h 40115"/>
                    <a:gd name="connsiteX1" fmla="*/ 28630 w 42536"/>
                    <a:gd name="connsiteY1" fmla="*/ 3143 h 40115"/>
                    <a:gd name="connsiteX2" fmla="*/ 23677 w 42536"/>
                    <a:gd name="connsiteY2" fmla="*/ 0 h 40115"/>
                    <a:gd name="connsiteX3" fmla="*/ 19772 w 42536"/>
                    <a:gd name="connsiteY3" fmla="*/ 0 h 40115"/>
                    <a:gd name="connsiteX4" fmla="*/ 14438 w 42536"/>
                    <a:gd name="connsiteY4" fmla="*/ 3334 h 40115"/>
                    <a:gd name="connsiteX5" fmla="*/ 531 w 42536"/>
                    <a:gd name="connsiteY5" fmla="*/ 33623 h 40115"/>
                    <a:gd name="connsiteX6" fmla="*/ 2246 w 42536"/>
                    <a:gd name="connsiteY6" fmla="*/ 38957 h 40115"/>
                    <a:gd name="connsiteX7" fmla="*/ 6151 w 42536"/>
                    <a:gd name="connsiteY7" fmla="*/ 39910 h 40115"/>
                    <a:gd name="connsiteX8" fmla="*/ 10913 w 42536"/>
                    <a:gd name="connsiteY8" fmla="*/ 37433 h 40115"/>
                    <a:gd name="connsiteX9" fmla="*/ 12723 w 42536"/>
                    <a:gd name="connsiteY9" fmla="*/ 32766 h 40115"/>
                    <a:gd name="connsiteX10" fmla="*/ 29487 w 42536"/>
                    <a:gd name="connsiteY10" fmla="*/ 32766 h 40115"/>
                    <a:gd name="connsiteX11" fmla="*/ 31297 w 42536"/>
                    <a:gd name="connsiteY11" fmla="*/ 37719 h 40115"/>
                    <a:gd name="connsiteX12" fmla="*/ 36059 w 42536"/>
                    <a:gd name="connsiteY12" fmla="*/ 40005 h 40115"/>
                    <a:gd name="connsiteX13" fmla="*/ 39679 w 42536"/>
                    <a:gd name="connsiteY13" fmla="*/ 39243 h 40115"/>
                    <a:gd name="connsiteX14" fmla="*/ 42536 w 42536"/>
                    <a:gd name="connsiteY14" fmla="*/ 36100 h 40115"/>
                    <a:gd name="connsiteX15" fmla="*/ 42060 w 42536"/>
                    <a:gd name="connsiteY15" fmla="*/ 33623 h 40115"/>
                    <a:gd name="connsiteX16" fmla="*/ 15962 w 42536"/>
                    <a:gd name="connsiteY16" fmla="*/ 24575 h 40115"/>
                    <a:gd name="connsiteX17" fmla="*/ 21486 w 42536"/>
                    <a:gd name="connsiteY17" fmla="*/ 10954 h 40115"/>
                    <a:gd name="connsiteX18" fmla="*/ 21486 w 42536"/>
                    <a:gd name="connsiteY18" fmla="*/ 10954 h 40115"/>
                    <a:gd name="connsiteX19" fmla="*/ 26534 w 42536"/>
                    <a:gd name="connsiteY19" fmla="*/ 24575 h 40115"/>
                    <a:gd name="connsiteX20" fmla="*/ 15866 w 42536"/>
                    <a:gd name="connsiteY20" fmla="*/ 24575 h 4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2536" h="40115">
                      <a:moveTo>
                        <a:pt x="42155" y="33623"/>
                      </a:moveTo>
                      <a:lnTo>
                        <a:pt x="28630" y="3143"/>
                      </a:lnTo>
                      <a:cubicBezTo>
                        <a:pt x="27582" y="857"/>
                        <a:pt x="26153" y="0"/>
                        <a:pt x="23677" y="0"/>
                      </a:cubicBezTo>
                      <a:lnTo>
                        <a:pt x="19772" y="0"/>
                      </a:lnTo>
                      <a:cubicBezTo>
                        <a:pt x="16914" y="0"/>
                        <a:pt x="15581" y="952"/>
                        <a:pt x="14438" y="3334"/>
                      </a:cubicBezTo>
                      <a:lnTo>
                        <a:pt x="531" y="33623"/>
                      </a:lnTo>
                      <a:cubicBezTo>
                        <a:pt x="-421" y="35719"/>
                        <a:pt x="-231" y="38386"/>
                        <a:pt x="2246" y="38957"/>
                      </a:cubicBezTo>
                      <a:lnTo>
                        <a:pt x="6151" y="39910"/>
                      </a:lnTo>
                      <a:cubicBezTo>
                        <a:pt x="8342" y="40481"/>
                        <a:pt x="10056" y="39624"/>
                        <a:pt x="10913" y="37433"/>
                      </a:cubicBezTo>
                      <a:lnTo>
                        <a:pt x="12723" y="32766"/>
                      </a:lnTo>
                      <a:lnTo>
                        <a:pt x="29487" y="32766"/>
                      </a:lnTo>
                      <a:lnTo>
                        <a:pt x="31297" y="37719"/>
                      </a:lnTo>
                      <a:cubicBezTo>
                        <a:pt x="32059" y="39815"/>
                        <a:pt x="34154" y="40386"/>
                        <a:pt x="36059" y="40005"/>
                      </a:cubicBezTo>
                      <a:lnTo>
                        <a:pt x="39679" y="39243"/>
                      </a:lnTo>
                      <a:cubicBezTo>
                        <a:pt x="41489" y="38862"/>
                        <a:pt x="42536" y="37529"/>
                        <a:pt x="42536" y="36100"/>
                      </a:cubicBezTo>
                      <a:cubicBezTo>
                        <a:pt x="42536" y="35338"/>
                        <a:pt x="42346" y="34385"/>
                        <a:pt x="42060" y="33623"/>
                      </a:cubicBezTo>
                      <a:close/>
                      <a:moveTo>
                        <a:pt x="15962" y="24575"/>
                      </a:moveTo>
                      <a:lnTo>
                        <a:pt x="21486" y="10954"/>
                      </a:lnTo>
                      <a:lnTo>
                        <a:pt x="21486" y="10954"/>
                      </a:lnTo>
                      <a:lnTo>
                        <a:pt x="26534" y="24575"/>
                      </a:lnTo>
                      <a:lnTo>
                        <a:pt x="15866" y="24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áfico 6">
                <a:extLst>
                  <a:ext uri="{FF2B5EF4-FFF2-40B4-BE49-F238E27FC236}">
                    <a16:creationId xmlns:a16="http://schemas.microsoft.com/office/drawing/2014/main" id="{9238B37E-4786-8EAA-51F4-B111FF195057}"/>
                  </a:ext>
                </a:extLst>
              </p:cNvPr>
              <p:cNvGrpSpPr/>
              <p:nvPr/>
            </p:nvGrpSpPr>
            <p:grpSpPr>
              <a:xfrm>
                <a:off x="11270480" y="5767968"/>
                <a:ext cx="244181" cy="331353"/>
                <a:chOff x="11270480" y="5767968"/>
                <a:chExt cx="244181" cy="331353"/>
              </a:xfrm>
              <a:solidFill>
                <a:srgbClr val="FFFFFF"/>
              </a:solidFill>
            </p:grpSpPr>
            <p:sp>
              <p:nvSpPr>
                <p:cNvPr id="57" name="Forma Livre: Forma 56">
                  <a:extLst>
                    <a:ext uri="{FF2B5EF4-FFF2-40B4-BE49-F238E27FC236}">
                      <a16:creationId xmlns:a16="http://schemas.microsoft.com/office/drawing/2014/main" id="{CCB62A5F-9FBD-A0F2-2340-CF273C41ACA3}"/>
                    </a:ext>
                  </a:extLst>
                </p:cNvPr>
                <p:cNvSpPr/>
                <p:nvPr/>
              </p:nvSpPr>
              <p:spPr>
                <a:xfrm>
                  <a:off x="11293034" y="5941608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vre: Forma 57">
                  <a:extLst>
                    <a:ext uri="{FF2B5EF4-FFF2-40B4-BE49-F238E27FC236}">
                      <a16:creationId xmlns:a16="http://schemas.microsoft.com/office/drawing/2014/main" id="{2FE5E83C-08C3-C943-B48D-CC1DAB823C6A}"/>
                    </a:ext>
                  </a:extLst>
                </p:cNvPr>
                <p:cNvSpPr/>
                <p:nvPr/>
              </p:nvSpPr>
              <p:spPr>
                <a:xfrm>
                  <a:off x="11270480" y="5767968"/>
                  <a:ext cx="244181" cy="331353"/>
                </a:xfrm>
                <a:custGeom>
                  <a:avLst/>
                  <a:gdLst>
                    <a:gd name="connsiteX0" fmla="*/ 176383 w 244181"/>
                    <a:gd name="connsiteY0" fmla="*/ 194405 h 331353"/>
                    <a:gd name="connsiteX1" fmla="*/ 224770 w 244181"/>
                    <a:gd name="connsiteY1" fmla="*/ 182690 h 331353"/>
                    <a:gd name="connsiteX2" fmla="*/ 224770 w 244181"/>
                    <a:gd name="connsiteY2" fmla="*/ 182690 h 331353"/>
                    <a:gd name="connsiteX3" fmla="*/ 243439 w 244181"/>
                    <a:gd name="connsiteY3" fmla="*/ 150495 h 331353"/>
                    <a:gd name="connsiteX4" fmla="*/ 243439 w 244181"/>
                    <a:gd name="connsiteY4" fmla="*/ 150495 h 331353"/>
                    <a:gd name="connsiteX5" fmla="*/ 240010 w 244181"/>
                    <a:gd name="connsiteY5" fmla="*/ 136017 h 331353"/>
                    <a:gd name="connsiteX6" fmla="*/ 240010 w 244181"/>
                    <a:gd name="connsiteY6" fmla="*/ 135827 h 331353"/>
                    <a:gd name="connsiteX7" fmla="*/ 208673 w 244181"/>
                    <a:gd name="connsiteY7" fmla="*/ 115538 h 331353"/>
                    <a:gd name="connsiteX8" fmla="*/ 208673 w 244181"/>
                    <a:gd name="connsiteY8" fmla="*/ 115538 h 331353"/>
                    <a:gd name="connsiteX9" fmla="*/ 174954 w 244181"/>
                    <a:gd name="connsiteY9" fmla="*/ 123539 h 331353"/>
                    <a:gd name="connsiteX10" fmla="*/ 162096 w 244181"/>
                    <a:gd name="connsiteY10" fmla="*/ 126587 h 331353"/>
                    <a:gd name="connsiteX11" fmla="*/ 161334 w 244181"/>
                    <a:gd name="connsiteY11" fmla="*/ 126778 h 331353"/>
                    <a:gd name="connsiteX12" fmla="*/ 153142 w 244181"/>
                    <a:gd name="connsiteY12" fmla="*/ 128016 h 331353"/>
                    <a:gd name="connsiteX13" fmla="*/ 151047 w 244181"/>
                    <a:gd name="connsiteY13" fmla="*/ 126778 h 331353"/>
                    <a:gd name="connsiteX14" fmla="*/ 156666 w 244181"/>
                    <a:gd name="connsiteY14" fmla="*/ 119729 h 331353"/>
                    <a:gd name="connsiteX15" fmla="*/ 156952 w 244181"/>
                    <a:gd name="connsiteY15" fmla="*/ 119539 h 331353"/>
                    <a:gd name="connsiteX16" fmla="*/ 169144 w 244181"/>
                    <a:gd name="connsiteY16" fmla="*/ 109823 h 331353"/>
                    <a:gd name="connsiteX17" fmla="*/ 187242 w 244181"/>
                    <a:gd name="connsiteY17" fmla="*/ 64389 h 331353"/>
                    <a:gd name="connsiteX18" fmla="*/ 168001 w 244181"/>
                    <a:gd name="connsiteY18" fmla="*/ 18859 h 331353"/>
                    <a:gd name="connsiteX19" fmla="*/ 122091 w 244181"/>
                    <a:gd name="connsiteY19" fmla="*/ 0 h 331353"/>
                    <a:gd name="connsiteX20" fmla="*/ 76275 w 244181"/>
                    <a:gd name="connsiteY20" fmla="*/ 18859 h 331353"/>
                    <a:gd name="connsiteX21" fmla="*/ 57035 w 244181"/>
                    <a:gd name="connsiteY21" fmla="*/ 64389 h 331353"/>
                    <a:gd name="connsiteX22" fmla="*/ 75132 w 244181"/>
                    <a:gd name="connsiteY22" fmla="*/ 109823 h 331353"/>
                    <a:gd name="connsiteX23" fmla="*/ 87229 w 244181"/>
                    <a:gd name="connsiteY23" fmla="*/ 119539 h 331353"/>
                    <a:gd name="connsiteX24" fmla="*/ 87515 w 244181"/>
                    <a:gd name="connsiteY24" fmla="*/ 119729 h 331353"/>
                    <a:gd name="connsiteX25" fmla="*/ 93135 w 244181"/>
                    <a:gd name="connsiteY25" fmla="*/ 126778 h 331353"/>
                    <a:gd name="connsiteX26" fmla="*/ 82848 w 244181"/>
                    <a:gd name="connsiteY26" fmla="*/ 126778 h 331353"/>
                    <a:gd name="connsiteX27" fmla="*/ 82086 w 244181"/>
                    <a:gd name="connsiteY27" fmla="*/ 126587 h 331353"/>
                    <a:gd name="connsiteX28" fmla="*/ 68941 w 244181"/>
                    <a:gd name="connsiteY28" fmla="*/ 123444 h 331353"/>
                    <a:gd name="connsiteX29" fmla="*/ 35508 w 244181"/>
                    <a:gd name="connsiteY29" fmla="*/ 115538 h 331353"/>
                    <a:gd name="connsiteX30" fmla="*/ 35508 w 244181"/>
                    <a:gd name="connsiteY30" fmla="*/ 115538 h 331353"/>
                    <a:gd name="connsiteX31" fmla="*/ 4266 w 244181"/>
                    <a:gd name="connsiteY31" fmla="*/ 135827 h 331353"/>
                    <a:gd name="connsiteX32" fmla="*/ 4266 w 244181"/>
                    <a:gd name="connsiteY32" fmla="*/ 135827 h 331353"/>
                    <a:gd name="connsiteX33" fmla="*/ 742 w 244181"/>
                    <a:gd name="connsiteY33" fmla="*/ 150590 h 331353"/>
                    <a:gd name="connsiteX34" fmla="*/ 742 w 244181"/>
                    <a:gd name="connsiteY34" fmla="*/ 150590 h 331353"/>
                    <a:gd name="connsiteX35" fmla="*/ 19411 w 244181"/>
                    <a:gd name="connsiteY35" fmla="*/ 182785 h 331353"/>
                    <a:gd name="connsiteX36" fmla="*/ 19411 w 244181"/>
                    <a:gd name="connsiteY36" fmla="*/ 182785 h 331353"/>
                    <a:gd name="connsiteX37" fmla="*/ 64845 w 244181"/>
                    <a:gd name="connsiteY37" fmla="*/ 193834 h 331353"/>
                    <a:gd name="connsiteX38" fmla="*/ 67798 w 244181"/>
                    <a:gd name="connsiteY38" fmla="*/ 194500 h 331353"/>
                    <a:gd name="connsiteX39" fmla="*/ 78466 w 244181"/>
                    <a:gd name="connsiteY39" fmla="*/ 205359 h 331353"/>
                    <a:gd name="connsiteX40" fmla="*/ 74466 w 244181"/>
                    <a:gd name="connsiteY40" fmla="*/ 214027 h 331353"/>
                    <a:gd name="connsiteX41" fmla="*/ 22364 w 244181"/>
                    <a:gd name="connsiteY41" fmla="*/ 278797 h 331353"/>
                    <a:gd name="connsiteX42" fmla="*/ 22364 w 244181"/>
                    <a:gd name="connsiteY42" fmla="*/ 278797 h 331353"/>
                    <a:gd name="connsiteX43" fmla="*/ 27126 w 244181"/>
                    <a:gd name="connsiteY43" fmla="*/ 315754 h 331353"/>
                    <a:gd name="connsiteX44" fmla="*/ 27126 w 244181"/>
                    <a:gd name="connsiteY44" fmla="*/ 315754 h 331353"/>
                    <a:gd name="connsiteX45" fmla="*/ 38842 w 244181"/>
                    <a:gd name="connsiteY45" fmla="*/ 325279 h 331353"/>
                    <a:gd name="connsiteX46" fmla="*/ 38842 w 244181"/>
                    <a:gd name="connsiteY46" fmla="*/ 325279 h 331353"/>
                    <a:gd name="connsiteX47" fmla="*/ 75990 w 244181"/>
                    <a:gd name="connsiteY47" fmla="*/ 322326 h 331353"/>
                    <a:gd name="connsiteX48" fmla="*/ 75990 w 244181"/>
                    <a:gd name="connsiteY48" fmla="*/ 322326 h 331353"/>
                    <a:gd name="connsiteX49" fmla="*/ 112089 w 244181"/>
                    <a:gd name="connsiteY49" fmla="*/ 278130 h 331353"/>
                    <a:gd name="connsiteX50" fmla="*/ 113328 w 244181"/>
                    <a:gd name="connsiteY50" fmla="*/ 276511 h 331353"/>
                    <a:gd name="connsiteX51" fmla="*/ 121995 w 244181"/>
                    <a:gd name="connsiteY51" fmla="*/ 269272 h 331353"/>
                    <a:gd name="connsiteX52" fmla="*/ 130758 w 244181"/>
                    <a:gd name="connsiteY52" fmla="*/ 276511 h 331353"/>
                    <a:gd name="connsiteX53" fmla="*/ 131997 w 244181"/>
                    <a:gd name="connsiteY53" fmla="*/ 278035 h 331353"/>
                    <a:gd name="connsiteX54" fmla="*/ 132568 w 244181"/>
                    <a:gd name="connsiteY54" fmla="*/ 278701 h 331353"/>
                    <a:gd name="connsiteX55" fmla="*/ 168096 w 244181"/>
                    <a:gd name="connsiteY55" fmla="*/ 322136 h 331353"/>
                    <a:gd name="connsiteX56" fmla="*/ 168096 w 244181"/>
                    <a:gd name="connsiteY56" fmla="*/ 322136 h 331353"/>
                    <a:gd name="connsiteX57" fmla="*/ 188194 w 244181"/>
                    <a:gd name="connsiteY57" fmla="*/ 331184 h 331353"/>
                    <a:gd name="connsiteX58" fmla="*/ 205244 w 244181"/>
                    <a:gd name="connsiteY58" fmla="*/ 325088 h 331353"/>
                    <a:gd name="connsiteX59" fmla="*/ 205244 w 244181"/>
                    <a:gd name="connsiteY59" fmla="*/ 325088 h 331353"/>
                    <a:gd name="connsiteX60" fmla="*/ 211149 w 244181"/>
                    <a:gd name="connsiteY60" fmla="*/ 320326 h 331353"/>
                    <a:gd name="connsiteX61" fmla="*/ 216960 w 244181"/>
                    <a:gd name="connsiteY61" fmla="*/ 315563 h 331353"/>
                    <a:gd name="connsiteX62" fmla="*/ 216960 w 244181"/>
                    <a:gd name="connsiteY62" fmla="*/ 315563 h 331353"/>
                    <a:gd name="connsiteX63" fmla="*/ 221722 w 244181"/>
                    <a:gd name="connsiteY63" fmla="*/ 278606 h 331353"/>
                    <a:gd name="connsiteX64" fmla="*/ 221722 w 244181"/>
                    <a:gd name="connsiteY64" fmla="*/ 278606 h 331353"/>
                    <a:gd name="connsiteX65" fmla="*/ 169620 w 244181"/>
                    <a:gd name="connsiteY65" fmla="*/ 213836 h 331353"/>
                    <a:gd name="connsiteX66" fmla="*/ 165620 w 244181"/>
                    <a:gd name="connsiteY66" fmla="*/ 205169 h 331353"/>
                    <a:gd name="connsiteX67" fmla="*/ 176288 w 244181"/>
                    <a:gd name="connsiteY67" fmla="*/ 194310 h 331353"/>
                    <a:gd name="connsiteX68" fmla="*/ 162191 w 244181"/>
                    <a:gd name="connsiteY68" fmla="*/ 219932 h 331353"/>
                    <a:gd name="connsiteX69" fmla="*/ 214007 w 244181"/>
                    <a:gd name="connsiteY69" fmla="*/ 284321 h 331353"/>
                    <a:gd name="connsiteX70" fmla="*/ 214007 w 244181"/>
                    <a:gd name="connsiteY70" fmla="*/ 284321 h 331353"/>
                    <a:gd name="connsiteX71" fmla="*/ 210959 w 244181"/>
                    <a:gd name="connsiteY71" fmla="*/ 308229 h 331353"/>
                    <a:gd name="connsiteX72" fmla="*/ 210197 w 244181"/>
                    <a:gd name="connsiteY72" fmla="*/ 308896 h 331353"/>
                    <a:gd name="connsiteX73" fmla="*/ 210197 w 244181"/>
                    <a:gd name="connsiteY73" fmla="*/ 308896 h 331353"/>
                    <a:gd name="connsiteX74" fmla="*/ 199624 w 244181"/>
                    <a:gd name="connsiteY74" fmla="*/ 317468 h 331353"/>
                    <a:gd name="connsiteX75" fmla="*/ 199148 w 244181"/>
                    <a:gd name="connsiteY75" fmla="*/ 317849 h 331353"/>
                    <a:gd name="connsiteX76" fmla="*/ 175240 w 244181"/>
                    <a:gd name="connsiteY76" fmla="*/ 315944 h 331353"/>
                    <a:gd name="connsiteX77" fmla="*/ 175050 w 244181"/>
                    <a:gd name="connsiteY77" fmla="*/ 315754 h 331353"/>
                    <a:gd name="connsiteX78" fmla="*/ 139998 w 244181"/>
                    <a:gd name="connsiteY78" fmla="*/ 272796 h 331353"/>
                    <a:gd name="connsiteX79" fmla="*/ 139426 w 244181"/>
                    <a:gd name="connsiteY79" fmla="*/ 272129 h 331353"/>
                    <a:gd name="connsiteX80" fmla="*/ 138283 w 244181"/>
                    <a:gd name="connsiteY80" fmla="*/ 270700 h 331353"/>
                    <a:gd name="connsiteX81" fmla="*/ 121995 w 244181"/>
                    <a:gd name="connsiteY81" fmla="*/ 259747 h 331353"/>
                    <a:gd name="connsiteX82" fmla="*/ 105803 w 244181"/>
                    <a:gd name="connsiteY82" fmla="*/ 270605 h 331353"/>
                    <a:gd name="connsiteX83" fmla="*/ 104565 w 244181"/>
                    <a:gd name="connsiteY83" fmla="*/ 272129 h 331353"/>
                    <a:gd name="connsiteX84" fmla="*/ 68941 w 244181"/>
                    <a:gd name="connsiteY84" fmla="*/ 315849 h 331353"/>
                    <a:gd name="connsiteX85" fmla="*/ 68846 w 244181"/>
                    <a:gd name="connsiteY85" fmla="*/ 315849 h 331353"/>
                    <a:gd name="connsiteX86" fmla="*/ 44843 w 244181"/>
                    <a:gd name="connsiteY86" fmla="*/ 317945 h 331353"/>
                    <a:gd name="connsiteX87" fmla="*/ 44652 w 244181"/>
                    <a:gd name="connsiteY87" fmla="*/ 317754 h 331353"/>
                    <a:gd name="connsiteX88" fmla="*/ 33508 w 244181"/>
                    <a:gd name="connsiteY88" fmla="*/ 308705 h 331353"/>
                    <a:gd name="connsiteX89" fmla="*/ 33127 w 244181"/>
                    <a:gd name="connsiteY89" fmla="*/ 308324 h 331353"/>
                    <a:gd name="connsiteX90" fmla="*/ 30079 w 244181"/>
                    <a:gd name="connsiteY90" fmla="*/ 284512 h 331353"/>
                    <a:gd name="connsiteX91" fmla="*/ 30079 w 244181"/>
                    <a:gd name="connsiteY91" fmla="*/ 284512 h 331353"/>
                    <a:gd name="connsiteX92" fmla="*/ 81895 w 244181"/>
                    <a:gd name="connsiteY92" fmla="*/ 220027 h 331353"/>
                    <a:gd name="connsiteX93" fmla="*/ 87991 w 244181"/>
                    <a:gd name="connsiteY93" fmla="*/ 205454 h 331353"/>
                    <a:gd name="connsiteX94" fmla="*/ 70084 w 244181"/>
                    <a:gd name="connsiteY94" fmla="*/ 185261 h 331353"/>
                    <a:gd name="connsiteX95" fmla="*/ 70084 w 244181"/>
                    <a:gd name="connsiteY95" fmla="*/ 185261 h 331353"/>
                    <a:gd name="connsiteX96" fmla="*/ 67036 w 244181"/>
                    <a:gd name="connsiteY96" fmla="*/ 184499 h 331353"/>
                    <a:gd name="connsiteX97" fmla="*/ 22173 w 244181"/>
                    <a:gd name="connsiteY97" fmla="*/ 173641 h 331353"/>
                    <a:gd name="connsiteX98" fmla="*/ 22078 w 244181"/>
                    <a:gd name="connsiteY98" fmla="*/ 173641 h 331353"/>
                    <a:gd name="connsiteX99" fmla="*/ 9981 w 244181"/>
                    <a:gd name="connsiteY99" fmla="*/ 152781 h 331353"/>
                    <a:gd name="connsiteX100" fmla="*/ 9981 w 244181"/>
                    <a:gd name="connsiteY100" fmla="*/ 152591 h 331353"/>
                    <a:gd name="connsiteX101" fmla="*/ 13410 w 244181"/>
                    <a:gd name="connsiteY101" fmla="*/ 138303 h 331353"/>
                    <a:gd name="connsiteX102" fmla="*/ 13410 w 244181"/>
                    <a:gd name="connsiteY102" fmla="*/ 138017 h 331353"/>
                    <a:gd name="connsiteX103" fmla="*/ 33699 w 244181"/>
                    <a:gd name="connsiteY103" fmla="*/ 124968 h 331353"/>
                    <a:gd name="connsiteX104" fmla="*/ 33699 w 244181"/>
                    <a:gd name="connsiteY104" fmla="*/ 124968 h 331353"/>
                    <a:gd name="connsiteX105" fmla="*/ 66560 w 244181"/>
                    <a:gd name="connsiteY105" fmla="*/ 132779 h 331353"/>
                    <a:gd name="connsiteX106" fmla="*/ 79800 w 244181"/>
                    <a:gd name="connsiteY106" fmla="*/ 135922 h 331353"/>
                    <a:gd name="connsiteX107" fmla="*/ 80562 w 244181"/>
                    <a:gd name="connsiteY107" fmla="*/ 136112 h 331353"/>
                    <a:gd name="connsiteX108" fmla="*/ 91515 w 244181"/>
                    <a:gd name="connsiteY108" fmla="*/ 137636 h 331353"/>
                    <a:gd name="connsiteX109" fmla="*/ 101993 w 244181"/>
                    <a:gd name="connsiteY109" fmla="*/ 130207 h 331353"/>
                    <a:gd name="connsiteX110" fmla="*/ 92563 w 244181"/>
                    <a:gd name="connsiteY110" fmla="*/ 111824 h 331353"/>
                    <a:gd name="connsiteX111" fmla="*/ 92182 w 244181"/>
                    <a:gd name="connsiteY111" fmla="*/ 111633 h 331353"/>
                    <a:gd name="connsiteX112" fmla="*/ 81609 w 244181"/>
                    <a:gd name="connsiteY112" fmla="*/ 103251 h 331353"/>
                    <a:gd name="connsiteX113" fmla="*/ 66274 w 244181"/>
                    <a:gd name="connsiteY113" fmla="*/ 64675 h 331353"/>
                    <a:gd name="connsiteX114" fmla="*/ 82657 w 244181"/>
                    <a:gd name="connsiteY114" fmla="*/ 26003 h 331353"/>
                    <a:gd name="connsiteX115" fmla="*/ 121805 w 244181"/>
                    <a:gd name="connsiteY115" fmla="*/ 9906 h 331353"/>
                    <a:gd name="connsiteX116" fmla="*/ 160953 w 244181"/>
                    <a:gd name="connsiteY116" fmla="*/ 26003 h 331353"/>
                    <a:gd name="connsiteX117" fmla="*/ 177336 w 244181"/>
                    <a:gd name="connsiteY117" fmla="*/ 64675 h 331353"/>
                    <a:gd name="connsiteX118" fmla="*/ 162096 w 244181"/>
                    <a:gd name="connsiteY118" fmla="*/ 103251 h 331353"/>
                    <a:gd name="connsiteX119" fmla="*/ 151523 w 244181"/>
                    <a:gd name="connsiteY119" fmla="*/ 111728 h 331353"/>
                    <a:gd name="connsiteX120" fmla="*/ 151237 w 244181"/>
                    <a:gd name="connsiteY120" fmla="*/ 111919 h 331353"/>
                    <a:gd name="connsiteX121" fmla="*/ 141807 w 244181"/>
                    <a:gd name="connsiteY121" fmla="*/ 130302 h 331353"/>
                    <a:gd name="connsiteX122" fmla="*/ 152285 w 244181"/>
                    <a:gd name="connsiteY122" fmla="*/ 137731 h 331353"/>
                    <a:gd name="connsiteX123" fmla="*/ 163239 w 244181"/>
                    <a:gd name="connsiteY123" fmla="*/ 136208 h 331353"/>
                    <a:gd name="connsiteX124" fmla="*/ 164001 w 244181"/>
                    <a:gd name="connsiteY124" fmla="*/ 136017 h 331353"/>
                    <a:gd name="connsiteX125" fmla="*/ 176955 w 244181"/>
                    <a:gd name="connsiteY125" fmla="*/ 132969 h 331353"/>
                    <a:gd name="connsiteX126" fmla="*/ 210102 w 244181"/>
                    <a:gd name="connsiteY126" fmla="*/ 125158 h 331353"/>
                    <a:gd name="connsiteX127" fmla="*/ 210102 w 244181"/>
                    <a:gd name="connsiteY127" fmla="*/ 125158 h 331353"/>
                    <a:gd name="connsiteX128" fmla="*/ 230295 w 244181"/>
                    <a:gd name="connsiteY128" fmla="*/ 138208 h 331353"/>
                    <a:gd name="connsiteX129" fmla="*/ 230295 w 244181"/>
                    <a:gd name="connsiteY129" fmla="*/ 138208 h 331353"/>
                    <a:gd name="connsiteX130" fmla="*/ 233819 w 244181"/>
                    <a:gd name="connsiteY130" fmla="*/ 152972 h 331353"/>
                    <a:gd name="connsiteX131" fmla="*/ 233819 w 244181"/>
                    <a:gd name="connsiteY131" fmla="*/ 152972 h 331353"/>
                    <a:gd name="connsiteX132" fmla="*/ 221722 w 244181"/>
                    <a:gd name="connsiteY132" fmla="*/ 173736 h 331353"/>
                    <a:gd name="connsiteX133" fmla="*/ 221627 w 244181"/>
                    <a:gd name="connsiteY133" fmla="*/ 173736 h 331353"/>
                    <a:gd name="connsiteX134" fmla="*/ 173811 w 244181"/>
                    <a:gd name="connsiteY134" fmla="*/ 185356 h 331353"/>
                    <a:gd name="connsiteX135" fmla="*/ 173811 w 244181"/>
                    <a:gd name="connsiteY135" fmla="*/ 185356 h 331353"/>
                    <a:gd name="connsiteX136" fmla="*/ 155904 w 244181"/>
                    <a:gd name="connsiteY136" fmla="*/ 205549 h 331353"/>
                    <a:gd name="connsiteX137" fmla="*/ 162000 w 244181"/>
                    <a:gd name="connsiteY137" fmla="*/ 220218 h 331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244181" h="331353">
                      <a:moveTo>
                        <a:pt x="176383" y="194405"/>
                      </a:moveTo>
                      <a:cubicBezTo>
                        <a:pt x="178098" y="194024"/>
                        <a:pt x="219341" y="184118"/>
                        <a:pt x="224770" y="182690"/>
                      </a:cubicBezTo>
                      <a:lnTo>
                        <a:pt x="224770" y="182690"/>
                      </a:lnTo>
                      <a:cubicBezTo>
                        <a:pt x="238581" y="178689"/>
                        <a:pt x="246773" y="164497"/>
                        <a:pt x="243439" y="150495"/>
                      </a:cubicBezTo>
                      <a:lnTo>
                        <a:pt x="243439" y="150495"/>
                      </a:lnTo>
                      <a:cubicBezTo>
                        <a:pt x="243153" y="149257"/>
                        <a:pt x="240391" y="137636"/>
                        <a:pt x="240010" y="136017"/>
                      </a:cubicBezTo>
                      <a:lnTo>
                        <a:pt x="240010" y="135827"/>
                      </a:lnTo>
                      <a:cubicBezTo>
                        <a:pt x="236581" y="121825"/>
                        <a:pt x="222865" y="112871"/>
                        <a:pt x="208673" y="115538"/>
                      </a:cubicBezTo>
                      <a:lnTo>
                        <a:pt x="208673" y="115538"/>
                      </a:lnTo>
                      <a:cubicBezTo>
                        <a:pt x="207339" y="115824"/>
                        <a:pt x="202291" y="116967"/>
                        <a:pt x="174954" y="123539"/>
                      </a:cubicBezTo>
                      <a:cubicBezTo>
                        <a:pt x="168477" y="125063"/>
                        <a:pt x="162858" y="126397"/>
                        <a:pt x="162096" y="126587"/>
                      </a:cubicBezTo>
                      <a:lnTo>
                        <a:pt x="161334" y="126778"/>
                      </a:lnTo>
                      <a:cubicBezTo>
                        <a:pt x="158381" y="127444"/>
                        <a:pt x="155238" y="128206"/>
                        <a:pt x="153142" y="128016"/>
                      </a:cubicBezTo>
                      <a:cubicBezTo>
                        <a:pt x="151523" y="127921"/>
                        <a:pt x="151332" y="127444"/>
                        <a:pt x="151047" y="126778"/>
                      </a:cubicBezTo>
                      <a:cubicBezTo>
                        <a:pt x="150189" y="124587"/>
                        <a:pt x="149999" y="124111"/>
                        <a:pt x="156666" y="119729"/>
                      </a:cubicBezTo>
                      <a:lnTo>
                        <a:pt x="156952" y="119539"/>
                      </a:lnTo>
                      <a:cubicBezTo>
                        <a:pt x="160095" y="117539"/>
                        <a:pt x="164382" y="114586"/>
                        <a:pt x="169144" y="109823"/>
                      </a:cubicBezTo>
                      <a:cubicBezTo>
                        <a:pt x="182479" y="96488"/>
                        <a:pt x="187242" y="77629"/>
                        <a:pt x="187242" y="64389"/>
                      </a:cubicBezTo>
                      <a:cubicBezTo>
                        <a:pt x="187242" y="47244"/>
                        <a:pt x="180384" y="31052"/>
                        <a:pt x="168001" y="18859"/>
                      </a:cubicBezTo>
                      <a:cubicBezTo>
                        <a:pt x="155619" y="6763"/>
                        <a:pt x="139331" y="0"/>
                        <a:pt x="122091" y="0"/>
                      </a:cubicBezTo>
                      <a:cubicBezTo>
                        <a:pt x="104850" y="0"/>
                        <a:pt x="88563" y="6667"/>
                        <a:pt x="76275" y="18859"/>
                      </a:cubicBezTo>
                      <a:cubicBezTo>
                        <a:pt x="63893" y="31052"/>
                        <a:pt x="57035" y="47244"/>
                        <a:pt x="57035" y="64389"/>
                      </a:cubicBezTo>
                      <a:cubicBezTo>
                        <a:pt x="57035" y="77533"/>
                        <a:pt x="61797" y="96393"/>
                        <a:pt x="75132" y="109823"/>
                      </a:cubicBezTo>
                      <a:cubicBezTo>
                        <a:pt x="79895" y="114586"/>
                        <a:pt x="84181" y="117539"/>
                        <a:pt x="87229" y="119539"/>
                      </a:cubicBezTo>
                      <a:lnTo>
                        <a:pt x="87515" y="119729"/>
                      </a:lnTo>
                      <a:cubicBezTo>
                        <a:pt x="94182" y="124016"/>
                        <a:pt x="93992" y="124587"/>
                        <a:pt x="93135" y="126778"/>
                      </a:cubicBezTo>
                      <a:cubicBezTo>
                        <a:pt x="92563" y="128302"/>
                        <a:pt x="91039" y="128588"/>
                        <a:pt x="82848" y="126778"/>
                      </a:cubicBezTo>
                      <a:lnTo>
                        <a:pt x="82086" y="126587"/>
                      </a:lnTo>
                      <a:cubicBezTo>
                        <a:pt x="81324" y="126397"/>
                        <a:pt x="75609" y="125063"/>
                        <a:pt x="68941" y="123444"/>
                      </a:cubicBezTo>
                      <a:cubicBezTo>
                        <a:pt x="41890" y="116967"/>
                        <a:pt x="36842" y="115824"/>
                        <a:pt x="35508" y="115538"/>
                      </a:cubicBezTo>
                      <a:lnTo>
                        <a:pt x="35508" y="115538"/>
                      </a:lnTo>
                      <a:cubicBezTo>
                        <a:pt x="21316" y="112871"/>
                        <a:pt x="7600" y="121825"/>
                        <a:pt x="4266" y="135827"/>
                      </a:cubicBezTo>
                      <a:lnTo>
                        <a:pt x="4266" y="135827"/>
                      </a:lnTo>
                      <a:cubicBezTo>
                        <a:pt x="3695" y="138208"/>
                        <a:pt x="1218" y="148685"/>
                        <a:pt x="742" y="150590"/>
                      </a:cubicBezTo>
                      <a:lnTo>
                        <a:pt x="742" y="150590"/>
                      </a:lnTo>
                      <a:cubicBezTo>
                        <a:pt x="-2592" y="164592"/>
                        <a:pt x="5600" y="178784"/>
                        <a:pt x="19411" y="182785"/>
                      </a:cubicBezTo>
                      <a:lnTo>
                        <a:pt x="19411" y="182785"/>
                      </a:lnTo>
                      <a:cubicBezTo>
                        <a:pt x="21030" y="183261"/>
                        <a:pt x="27984" y="184975"/>
                        <a:pt x="64845" y="193834"/>
                      </a:cubicBezTo>
                      <a:lnTo>
                        <a:pt x="67798" y="194500"/>
                      </a:lnTo>
                      <a:cubicBezTo>
                        <a:pt x="76656" y="196787"/>
                        <a:pt x="78466" y="200501"/>
                        <a:pt x="78466" y="205359"/>
                      </a:cubicBezTo>
                      <a:cubicBezTo>
                        <a:pt x="78466" y="207645"/>
                        <a:pt x="77037" y="210788"/>
                        <a:pt x="74466" y="214027"/>
                      </a:cubicBezTo>
                      <a:cubicBezTo>
                        <a:pt x="31317" y="267557"/>
                        <a:pt x="23793" y="276892"/>
                        <a:pt x="22364" y="278797"/>
                      </a:cubicBezTo>
                      <a:lnTo>
                        <a:pt x="22364" y="278797"/>
                      </a:lnTo>
                      <a:cubicBezTo>
                        <a:pt x="13791" y="290417"/>
                        <a:pt x="15887" y="306705"/>
                        <a:pt x="27126" y="315754"/>
                      </a:cubicBezTo>
                      <a:lnTo>
                        <a:pt x="27126" y="315754"/>
                      </a:lnTo>
                      <a:cubicBezTo>
                        <a:pt x="29603" y="317945"/>
                        <a:pt x="37128" y="323945"/>
                        <a:pt x="38842" y="325279"/>
                      </a:cubicBezTo>
                      <a:lnTo>
                        <a:pt x="38842" y="325279"/>
                      </a:lnTo>
                      <a:cubicBezTo>
                        <a:pt x="50082" y="334423"/>
                        <a:pt x="66369" y="333089"/>
                        <a:pt x="75990" y="322326"/>
                      </a:cubicBezTo>
                      <a:lnTo>
                        <a:pt x="75990" y="322326"/>
                      </a:lnTo>
                      <a:cubicBezTo>
                        <a:pt x="77514" y="320612"/>
                        <a:pt x="83419" y="313373"/>
                        <a:pt x="112089" y="278130"/>
                      </a:cubicBezTo>
                      <a:cubicBezTo>
                        <a:pt x="112470" y="277654"/>
                        <a:pt x="112947" y="277082"/>
                        <a:pt x="113328" y="276511"/>
                      </a:cubicBezTo>
                      <a:cubicBezTo>
                        <a:pt x="115899" y="273272"/>
                        <a:pt x="119043" y="269272"/>
                        <a:pt x="121995" y="269272"/>
                      </a:cubicBezTo>
                      <a:cubicBezTo>
                        <a:pt x="124948" y="269272"/>
                        <a:pt x="128187" y="273272"/>
                        <a:pt x="130758" y="276511"/>
                      </a:cubicBezTo>
                      <a:cubicBezTo>
                        <a:pt x="131139" y="277082"/>
                        <a:pt x="131616" y="277559"/>
                        <a:pt x="131997" y="278035"/>
                      </a:cubicBezTo>
                      <a:lnTo>
                        <a:pt x="132568" y="278701"/>
                      </a:lnTo>
                      <a:cubicBezTo>
                        <a:pt x="160667" y="313277"/>
                        <a:pt x="166572" y="320421"/>
                        <a:pt x="168096" y="322136"/>
                      </a:cubicBezTo>
                      <a:lnTo>
                        <a:pt x="168096" y="322136"/>
                      </a:lnTo>
                      <a:cubicBezTo>
                        <a:pt x="173430" y="328136"/>
                        <a:pt x="180765" y="331184"/>
                        <a:pt x="188194" y="331184"/>
                      </a:cubicBezTo>
                      <a:cubicBezTo>
                        <a:pt x="194195" y="331184"/>
                        <a:pt x="200196" y="329184"/>
                        <a:pt x="205244" y="325088"/>
                      </a:cubicBezTo>
                      <a:lnTo>
                        <a:pt x="205244" y="325088"/>
                      </a:lnTo>
                      <a:cubicBezTo>
                        <a:pt x="206006" y="324517"/>
                        <a:pt x="207435" y="323279"/>
                        <a:pt x="211149" y="320326"/>
                      </a:cubicBezTo>
                      <a:cubicBezTo>
                        <a:pt x="214388" y="317659"/>
                        <a:pt x="216102" y="316325"/>
                        <a:pt x="216960" y="315563"/>
                      </a:cubicBezTo>
                      <a:lnTo>
                        <a:pt x="216960" y="315563"/>
                      </a:lnTo>
                      <a:cubicBezTo>
                        <a:pt x="228199" y="306515"/>
                        <a:pt x="230295" y="290322"/>
                        <a:pt x="221722" y="278606"/>
                      </a:cubicBezTo>
                      <a:lnTo>
                        <a:pt x="221722" y="278606"/>
                      </a:lnTo>
                      <a:cubicBezTo>
                        <a:pt x="220293" y="276701"/>
                        <a:pt x="212959" y="267557"/>
                        <a:pt x="169620" y="213836"/>
                      </a:cubicBezTo>
                      <a:cubicBezTo>
                        <a:pt x="167049" y="210598"/>
                        <a:pt x="165620" y="207454"/>
                        <a:pt x="165620" y="205169"/>
                      </a:cubicBezTo>
                      <a:cubicBezTo>
                        <a:pt x="165620" y="200311"/>
                        <a:pt x="167430" y="196596"/>
                        <a:pt x="176288" y="194310"/>
                      </a:cubicBezTo>
                      <a:close/>
                      <a:moveTo>
                        <a:pt x="162191" y="219932"/>
                      </a:moveTo>
                      <a:cubicBezTo>
                        <a:pt x="176002" y="237077"/>
                        <a:pt x="212007" y="281654"/>
                        <a:pt x="214007" y="284321"/>
                      </a:cubicBezTo>
                      <a:lnTo>
                        <a:pt x="214007" y="284321"/>
                      </a:lnTo>
                      <a:cubicBezTo>
                        <a:pt x="219531" y="291941"/>
                        <a:pt x="218198" y="302419"/>
                        <a:pt x="210959" y="308229"/>
                      </a:cubicBezTo>
                      <a:lnTo>
                        <a:pt x="210197" y="308896"/>
                      </a:lnTo>
                      <a:lnTo>
                        <a:pt x="210197" y="308896"/>
                      </a:lnTo>
                      <a:cubicBezTo>
                        <a:pt x="207911" y="310801"/>
                        <a:pt x="201243" y="316230"/>
                        <a:pt x="199624" y="317468"/>
                      </a:cubicBezTo>
                      <a:lnTo>
                        <a:pt x="199148" y="317849"/>
                      </a:lnTo>
                      <a:cubicBezTo>
                        <a:pt x="191909" y="323755"/>
                        <a:pt x="181431" y="322898"/>
                        <a:pt x="175240" y="315944"/>
                      </a:cubicBezTo>
                      <a:lnTo>
                        <a:pt x="175050" y="315754"/>
                      </a:lnTo>
                      <a:cubicBezTo>
                        <a:pt x="173430" y="313849"/>
                        <a:pt x="160381" y="297942"/>
                        <a:pt x="139998" y="272796"/>
                      </a:cubicBezTo>
                      <a:lnTo>
                        <a:pt x="139426" y="272129"/>
                      </a:lnTo>
                      <a:cubicBezTo>
                        <a:pt x="139426" y="272129"/>
                        <a:pt x="138664" y="271177"/>
                        <a:pt x="138283" y="270700"/>
                      </a:cubicBezTo>
                      <a:cubicBezTo>
                        <a:pt x="134664" y="266129"/>
                        <a:pt x="129615" y="259747"/>
                        <a:pt x="121995" y="259747"/>
                      </a:cubicBezTo>
                      <a:cubicBezTo>
                        <a:pt x="114375" y="259747"/>
                        <a:pt x="109518" y="266033"/>
                        <a:pt x="105803" y="270605"/>
                      </a:cubicBezTo>
                      <a:cubicBezTo>
                        <a:pt x="105422" y="271082"/>
                        <a:pt x="105041" y="271653"/>
                        <a:pt x="104565" y="272129"/>
                      </a:cubicBezTo>
                      <a:cubicBezTo>
                        <a:pt x="97516" y="280797"/>
                        <a:pt x="71037" y="313277"/>
                        <a:pt x="68941" y="315849"/>
                      </a:cubicBezTo>
                      <a:lnTo>
                        <a:pt x="68846" y="315849"/>
                      </a:lnTo>
                      <a:cubicBezTo>
                        <a:pt x="62655" y="322898"/>
                        <a:pt x="52082" y="323755"/>
                        <a:pt x="44843" y="317945"/>
                      </a:cubicBezTo>
                      <a:lnTo>
                        <a:pt x="44652" y="317754"/>
                      </a:lnTo>
                      <a:cubicBezTo>
                        <a:pt x="43414" y="316801"/>
                        <a:pt x="35318" y="310229"/>
                        <a:pt x="33508" y="308705"/>
                      </a:cubicBezTo>
                      <a:lnTo>
                        <a:pt x="33127" y="308324"/>
                      </a:lnTo>
                      <a:cubicBezTo>
                        <a:pt x="25888" y="302514"/>
                        <a:pt x="24555" y="292037"/>
                        <a:pt x="30079" y="284512"/>
                      </a:cubicBezTo>
                      <a:lnTo>
                        <a:pt x="30079" y="284512"/>
                      </a:lnTo>
                      <a:cubicBezTo>
                        <a:pt x="31889" y="282035"/>
                        <a:pt x="61893" y="244793"/>
                        <a:pt x="81895" y="220027"/>
                      </a:cubicBezTo>
                      <a:cubicBezTo>
                        <a:pt x="84657" y="216503"/>
                        <a:pt x="87991" y="211169"/>
                        <a:pt x="87991" y="205454"/>
                      </a:cubicBezTo>
                      <a:cubicBezTo>
                        <a:pt x="87991" y="195072"/>
                        <a:pt x="81990" y="188309"/>
                        <a:pt x="70084" y="185261"/>
                      </a:cubicBezTo>
                      <a:lnTo>
                        <a:pt x="70084" y="185261"/>
                      </a:lnTo>
                      <a:cubicBezTo>
                        <a:pt x="70084" y="185261"/>
                        <a:pt x="69322" y="185071"/>
                        <a:pt x="67036" y="184499"/>
                      </a:cubicBezTo>
                      <a:cubicBezTo>
                        <a:pt x="32270" y="176117"/>
                        <a:pt x="23412" y="173927"/>
                        <a:pt x="22173" y="173641"/>
                      </a:cubicBezTo>
                      <a:lnTo>
                        <a:pt x="22078" y="173641"/>
                      </a:lnTo>
                      <a:cubicBezTo>
                        <a:pt x="13125" y="170974"/>
                        <a:pt x="7886" y="161830"/>
                        <a:pt x="9981" y="152781"/>
                      </a:cubicBezTo>
                      <a:lnTo>
                        <a:pt x="9981" y="152591"/>
                      </a:lnTo>
                      <a:cubicBezTo>
                        <a:pt x="10267" y="151352"/>
                        <a:pt x="13029" y="140017"/>
                        <a:pt x="13410" y="138303"/>
                      </a:cubicBezTo>
                      <a:lnTo>
                        <a:pt x="13410" y="138017"/>
                      </a:lnTo>
                      <a:cubicBezTo>
                        <a:pt x="15601" y="128968"/>
                        <a:pt x="24555" y="123254"/>
                        <a:pt x="33699" y="124968"/>
                      </a:cubicBezTo>
                      <a:lnTo>
                        <a:pt x="33699" y="124968"/>
                      </a:lnTo>
                      <a:cubicBezTo>
                        <a:pt x="35413" y="125349"/>
                        <a:pt x="54939" y="130016"/>
                        <a:pt x="66560" y="132779"/>
                      </a:cubicBezTo>
                      <a:cubicBezTo>
                        <a:pt x="73799" y="134493"/>
                        <a:pt x="78942" y="135731"/>
                        <a:pt x="79800" y="135922"/>
                      </a:cubicBezTo>
                      <a:lnTo>
                        <a:pt x="80562" y="136112"/>
                      </a:lnTo>
                      <a:cubicBezTo>
                        <a:pt x="84181" y="136969"/>
                        <a:pt x="87991" y="137827"/>
                        <a:pt x="91515" y="137636"/>
                      </a:cubicBezTo>
                      <a:cubicBezTo>
                        <a:pt x="96564" y="137351"/>
                        <a:pt x="100278" y="134684"/>
                        <a:pt x="101993" y="130207"/>
                      </a:cubicBezTo>
                      <a:cubicBezTo>
                        <a:pt x="105708" y="120301"/>
                        <a:pt x="98469" y="115538"/>
                        <a:pt x="92563" y="111824"/>
                      </a:cubicBezTo>
                      <a:lnTo>
                        <a:pt x="92182" y="111633"/>
                      </a:lnTo>
                      <a:cubicBezTo>
                        <a:pt x="89229" y="109728"/>
                        <a:pt x="85705" y="107252"/>
                        <a:pt x="81609" y="103251"/>
                      </a:cubicBezTo>
                      <a:cubicBezTo>
                        <a:pt x="70370" y="92012"/>
                        <a:pt x="66274" y="75914"/>
                        <a:pt x="66274" y="64675"/>
                      </a:cubicBezTo>
                      <a:cubicBezTo>
                        <a:pt x="66274" y="50102"/>
                        <a:pt x="72084" y="36385"/>
                        <a:pt x="82657" y="26003"/>
                      </a:cubicBezTo>
                      <a:cubicBezTo>
                        <a:pt x="93230" y="15621"/>
                        <a:pt x="107136" y="9906"/>
                        <a:pt x="121805" y="9906"/>
                      </a:cubicBezTo>
                      <a:cubicBezTo>
                        <a:pt x="136473" y="9906"/>
                        <a:pt x="150380" y="15621"/>
                        <a:pt x="160953" y="26003"/>
                      </a:cubicBezTo>
                      <a:cubicBezTo>
                        <a:pt x="171525" y="36385"/>
                        <a:pt x="177336" y="50102"/>
                        <a:pt x="177336" y="64675"/>
                      </a:cubicBezTo>
                      <a:cubicBezTo>
                        <a:pt x="177336" y="75438"/>
                        <a:pt x="173335" y="92012"/>
                        <a:pt x="162096" y="103251"/>
                      </a:cubicBezTo>
                      <a:cubicBezTo>
                        <a:pt x="158000" y="107347"/>
                        <a:pt x="154476" y="109823"/>
                        <a:pt x="151523" y="111728"/>
                      </a:cubicBezTo>
                      <a:lnTo>
                        <a:pt x="151237" y="111919"/>
                      </a:lnTo>
                      <a:cubicBezTo>
                        <a:pt x="145427" y="115729"/>
                        <a:pt x="138188" y="120396"/>
                        <a:pt x="141807" y="130302"/>
                      </a:cubicBezTo>
                      <a:cubicBezTo>
                        <a:pt x="143522" y="134779"/>
                        <a:pt x="147237" y="137446"/>
                        <a:pt x="152285" y="137731"/>
                      </a:cubicBezTo>
                      <a:cubicBezTo>
                        <a:pt x="155809" y="137922"/>
                        <a:pt x="159619" y="137065"/>
                        <a:pt x="163239" y="136208"/>
                      </a:cubicBezTo>
                      <a:lnTo>
                        <a:pt x="164001" y="136017"/>
                      </a:lnTo>
                      <a:cubicBezTo>
                        <a:pt x="164763" y="135827"/>
                        <a:pt x="169906" y="134588"/>
                        <a:pt x="176955" y="132969"/>
                      </a:cubicBezTo>
                      <a:cubicBezTo>
                        <a:pt x="188670" y="130207"/>
                        <a:pt x="208292" y="125540"/>
                        <a:pt x="210102" y="125158"/>
                      </a:cubicBezTo>
                      <a:lnTo>
                        <a:pt x="210102" y="125158"/>
                      </a:lnTo>
                      <a:cubicBezTo>
                        <a:pt x="219246" y="123444"/>
                        <a:pt x="228104" y="129159"/>
                        <a:pt x="230295" y="138208"/>
                      </a:cubicBezTo>
                      <a:lnTo>
                        <a:pt x="230295" y="138208"/>
                      </a:lnTo>
                      <a:cubicBezTo>
                        <a:pt x="230866" y="140494"/>
                        <a:pt x="233438" y="151162"/>
                        <a:pt x="233819" y="152972"/>
                      </a:cubicBezTo>
                      <a:lnTo>
                        <a:pt x="233819" y="152972"/>
                      </a:lnTo>
                      <a:cubicBezTo>
                        <a:pt x="236010" y="162020"/>
                        <a:pt x="230676" y="171164"/>
                        <a:pt x="221722" y="173736"/>
                      </a:cubicBezTo>
                      <a:lnTo>
                        <a:pt x="221627" y="173736"/>
                      </a:lnTo>
                      <a:cubicBezTo>
                        <a:pt x="218769" y="174498"/>
                        <a:pt x="176002" y="184785"/>
                        <a:pt x="173811" y="185356"/>
                      </a:cubicBezTo>
                      <a:lnTo>
                        <a:pt x="173811" y="185356"/>
                      </a:lnTo>
                      <a:cubicBezTo>
                        <a:pt x="161905" y="188404"/>
                        <a:pt x="155904" y="195167"/>
                        <a:pt x="155904" y="205549"/>
                      </a:cubicBezTo>
                      <a:cubicBezTo>
                        <a:pt x="155904" y="211265"/>
                        <a:pt x="159238" y="216694"/>
                        <a:pt x="162000" y="2202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vre: Forma 58">
                  <a:extLst>
                    <a:ext uri="{FF2B5EF4-FFF2-40B4-BE49-F238E27FC236}">
                      <a16:creationId xmlns:a16="http://schemas.microsoft.com/office/drawing/2014/main" id="{2AAAB9A8-A101-80F5-D4EF-CBC26EA1099D}"/>
                    </a:ext>
                  </a:extLst>
                </p:cNvPr>
                <p:cNvSpPr/>
                <p:nvPr/>
              </p:nvSpPr>
              <p:spPr>
                <a:xfrm>
                  <a:off x="11304655" y="5892935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áfico 6">
                <a:extLst>
                  <a:ext uri="{FF2B5EF4-FFF2-40B4-BE49-F238E27FC236}">
                    <a16:creationId xmlns:a16="http://schemas.microsoft.com/office/drawing/2014/main" id="{AEB34006-55B7-7CF4-0A9B-BBC0319A5939}"/>
                  </a:ext>
                </a:extLst>
              </p:cNvPr>
              <p:cNvGrpSpPr/>
              <p:nvPr/>
            </p:nvGrpSpPr>
            <p:grpSpPr>
              <a:xfrm>
                <a:off x="11201649" y="6276793"/>
                <a:ext cx="381611" cy="142398"/>
                <a:chOff x="11201649" y="6276793"/>
                <a:chExt cx="381611" cy="142398"/>
              </a:xfrm>
              <a:solidFill>
                <a:srgbClr val="FFFFFF"/>
              </a:solidFill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D849C98C-9D7B-2B77-7D43-A2B71FB1C851}"/>
                    </a:ext>
                  </a:extLst>
                </p:cNvPr>
                <p:cNvSpPr/>
                <p:nvPr/>
              </p:nvSpPr>
              <p:spPr>
                <a:xfrm>
                  <a:off x="11201649" y="6322716"/>
                  <a:ext cx="111347" cy="95523"/>
                </a:xfrm>
                <a:custGeom>
                  <a:avLst/>
                  <a:gdLst>
                    <a:gd name="connsiteX0" fmla="*/ 51094 w 111347"/>
                    <a:gd name="connsiteY0" fmla="*/ 95523 h 95523"/>
                    <a:gd name="connsiteX1" fmla="*/ 60429 w 111347"/>
                    <a:gd name="connsiteY1" fmla="*/ 95523 h 95523"/>
                    <a:gd name="connsiteX2" fmla="*/ 71287 w 111347"/>
                    <a:gd name="connsiteY2" fmla="*/ 88665 h 95523"/>
                    <a:gd name="connsiteX3" fmla="*/ 109863 w 111347"/>
                    <a:gd name="connsiteY3" fmla="*/ 20371 h 95523"/>
                    <a:gd name="connsiteX4" fmla="*/ 105006 w 111347"/>
                    <a:gd name="connsiteY4" fmla="*/ 5512 h 95523"/>
                    <a:gd name="connsiteX5" fmla="*/ 94719 w 111347"/>
                    <a:gd name="connsiteY5" fmla="*/ 940 h 95523"/>
                    <a:gd name="connsiteX6" fmla="*/ 80050 w 111347"/>
                    <a:gd name="connsiteY6" fmla="*/ 6845 h 95523"/>
                    <a:gd name="connsiteX7" fmla="*/ 55857 w 111347"/>
                    <a:gd name="connsiteY7" fmla="*/ 55423 h 95523"/>
                    <a:gd name="connsiteX8" fmla="*/ 55476 w 111347"/>
                    <a:gd name="connsiteY8" fmla="*/ 55423 h 95523"/>
                    <a:gd name="connsiteX9" fmla="*/ 31282 w 111347"/>
                    <a:gd name="connsiteY9" fmla="*/ 6845 h 95523"/>
                    <a:gd name="connsiteX10" fmla="*/ 16614 w 111347"/>
                    <a:gd name="connsiteY10" fmla="*/ 940 h 95523"/>
                    <a:gd name="connsiteX11" fmla="*/ 6327 w 111347"/>
                    <a:gd name="connsiteY11" fmla="*/ 5512 h 95523"/>
                    <a:gd name="connsiteX12" fmla="*/ 1469 w 111347"/>
                    <a:gd name="connsiteY12" fmla="*/ 20371 h 95523"/>
                    <a:gd name="connsiteX13" fmla="*/ 40045 w 111347"/>
                    <a:gd name="connsiteY13" fmla="*/ 88665 h 95523"/>
                    <a:gd name="connsiteX14" fmla="*/ 50904 w 111347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47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769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C23F67CB-EE85-DE16-1957-8F8EE2533101}"/>
                    </a:ext>
                  </a:extLst>
                </p:cNvPr>
                <p:cNvSpPr/>
                <p:nvPr/>
              </p:nvSpPr>
              <p:spPr>
                <a:xfrm>
                  <a:off x="11371004" y="6322716"/>
                  <a:ext cx="111388" cy="95523"/>
                </a:xfrm>
                <a:custGeom>
                  <a:avLst/>
                  <a:gdLst>
                    <a:gd name="connsiteX0" fmla="*/ 51094 w 111388"/>
                    <a:gd name="connsiteY0" fmla="*/ 95523 h 95523"/>
                    <a:gd name="connsiteX1" fmla="*/ 60429 w 111388"/>
                    <a:gd name="connsiteY1" fmla="*/ 95523 h 95523"/>
                    <a:gd name="connsiteX2" fmla="*/ 71287 w 111388"/>
                    <a:gd name="connsiteY2" fmla="*/ 88665 h 95523"/>
                    <a:gd name="connsiteX3" fmla="*/ 109863 w 111388"/>
                    <a:gd name="connsiteY3" fmla="*/ 20371 h 95523"/>
                    <a:gd name="connsiteX4" fmla="*/ 105006 w 111388"/>
                    <a:gd name="connsiteY4" fmla="*/ 5512 h 95523"/>
                    <a:gd name="connsiteX5" fmla="*/ 94719 w 111388"/>
                    <a:gd name="connsiteY5" fmla="*/ 940 h 95523"/>
                    <a:gd name="connsiteX6" fmla="*/ 80050 w 111388"/>
                    <a:gd name="connsiteY6" fmla="*/ 6845 h 95523"/>
                    <a:gd name="connsiteX7" fmla="*/ 55857 w 111388"/>
                    <a:gd name="connsiteY7" fmla="*/ 55423 h 95523"/>
                    <a:gd name="connsiteX8" fmla="*/ 55476 w 111388"/>
                    <a:gd name="connsiteY8" fmla="*/ 55423 h 95523"/>
                    <a:gd name="connsiteX9" fmla="*/ 31282 w 111388"/>
                    <a:gd name="connsiteY9" fmla="*/ 6845 h 95523"/>
                    <a:gd name="connsiteX10" fmla="*/ 16614 w 111388"/>
                    <a:gd name="connsiteY10" fmla="*/ 940 h 95523"/>
                    <a:gd name="connsiteX11" fmla="*/ 6327 w 111388"/>
                    <a:gd name="connsiteY11" fmla="*/ 5512 h 95523"/>
                    <a:gd name="connsiteX12" fmla="*/ 1469 w 111388"/>
                    <a:gd name="connsiteY12" fmla="*/ 20371 h 95523"/>
                    <a:gd name="connsiteX13" fmla="*/ 40045 w 111388"/>
                    <a:gd name="connsiteY13" fmla="*/ 88665 h 95523"/>
                    <a:gd name="connsiteX14" fmla="*/ 50904 w 111388"/>
                    <a:gd name="connsiteY14" fmla="*/ 95523 h 9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88" h="95523">
                      <a:moveTo>
                        <a:pt x="51094" y="95523"/>
                      </a:moveTo>
                      <a:lnTo>
                        <a:pt x="60429" y="95523"/>
                      </a:lnTo>
                      <a:cubicBezTo>
                        <a:pt x="61953" y="95523"/>
                        <a:pt x="67953" y="94666"/>
                        <a:pt x="71287" y="88665"/>
                      </a:cubicBezTo>
                      <a:lnTo>
                        <a:pt x="109863" y="20371"/>
                      </a:lnTo>
                      <a:cubicBezTo>
                        <a:pt x="113864" y="13132"/>
                        <a:pt x="109197" y="7036"/>
                        <a:pt x="105006" y="5512"/>
                      </a:cubicBezTo>
                      <a:lnTo>
                        <a:pt x="94719" y="940"/>
                      </a:lnTo>
                      <a:cubicBezTo>
                        <a:pt x="89194" y="-1537"/>
                        <a:pt x="82527" y="1130"/>
                        <a:pt x="80050" y="6845"/>
                      </a:cubicBezTo>
                      <a:lnTo>
                        <a:pt x="55857" y="55423"/>
                      </a:lnTo>
                      <a:lnTo>
                        <a:pt x="55476" y="55423"/>
                      </a:lnTo>
                      <a:lnTo>
                        <a:pt x="31282" y="6845"/>
                      </a:lnTo>
                      <a:cubicBezTo>
                        <a:pt x="28806" y="1035"/>
                        <a:pt x="22138" y="-1537"/>
                        <a:pt x="16614" y="940"/>
                      </a:cubicBezTo>
                      <a:lnTo>
                        <a:pt x="6327" y="5512"/>
                      </a:lnTo>
                      <a:cubicBezTo>
                        <a:pt x="2231" y="7036"/>
                        <a:pt x="-2436" y="13227"/>
                        <a:pt x="1469" y="20371"/>
                      </a:cubicBezTo>
                      <a:lnTo>
                        <a:pt x="40045" y="88665"/>
                      </a:lnTo>
                      <a:cubicBezTo>
                        <a:pt x="43379" y="94666"/>
                        <a:pt x="49380" y="95523"/>
                        <a:pt x="50904" y="955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65D9EE-C35D-507D-32D9-EC390C7CDA43}"/>
                    </a:ext>
                  </a:extLst>
                </p:cNvPr>
                <p:cNvSpPr/>
                <p:nvPr/>
              </p:nvSpPr>
              <p:spPr>
                <a:xfrm>
                  <a:off x="11487058" y="6322989"/>
                  <a:ext cx="96202" cy="96202"/>
                </a:xfrm>
                <a:custGeom>
                  <a:avLst/>
                  <a:gdLst>
                    <a:gd name="connsiteX0" fmla="*/ 48101 w 96202"/>
                    <a:gd name="connsiteY0" fmla="*/ 0 h 96202"/>
                    <a:gd name="connsiteX1" fmla="*/ 0 w 96202"/>
                    <a:gd name="connsiteY1" fmla="*/ 48101 h 96202"/>
                    <a:gd name="connsiteX2" fmla="*/ 48101 w 96202"/>
                    <a:gd name="connsiteY2" fmla="*/ 96203 h 96202"/>
                    <a:gd name="connsiteX3" fmla="*/ 96203 w 96202"/>
                    <a:gd name="connsiteY3" fmla="*/ 48101 h 96202"/>
                    <a:gd name="connsiteX4" fmla="*/ 48101 w 96202"/>
                    <a:gd name="connsiteY4" fmla="*/ 0 h 96202"/>
                    <a:gd name="connsiteX5" fmla="*/ 48101 w 96202"/>
                    <a:gd name="connsiteY5" fmla="*/ 67056 h 96202"/>
                    <a:gd name="connsiteX6" fmla="*/ 29147 w 96202"/>
                    <a:gd name="connsiteY6" fmla="*/ 48101 h 96202"/>
                    <a:gd name="connsiteX7" fmla="*/ 48101 w 96202"/>
                    <a:gd name="connsiteY7" fmla="*/ 29147 h 96202"/>
                    <a:gd name="connsiteX8" fmla="*/ 67056 w 96202"/>
                    <a:gd name="connsiteY8" fmla="*/ 48101 h 96202"/>
                    <a:gd name="connsiteX9" fmla="*/ 48101 w 96202"/>
                    <a:gd name="connsiteY9" fmla="*/ 67056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02" h="96202">
                      <a:moveTo>
                        <a:pt x="48101" y="0"/>
                      </a:moveTo>
                      <a:cubicBezTo>
                        <a:pt x="21527" y="0"/>
                        <a:pt x="0" y="21527"/>
                        <a:pt x="0" y="48101"/>
                      </a:cubicBezTo>
                      <a:cubicBezTo>
                        <a:pt x="0" y="74676"/>
                        <a:pt x="21527" y="96203"/>
                        <a:pt x="48101" y="96203"/>
                      </a:cubicBezTo>
                      <a:cubicBezTo>
                        <a:pt x="74676" y="96203"/>
                        <a:pt x="96203" y="74676"/>
                        <a:pt x="96203" y="48101"/>
                      </a:cubicBezTo>
                      <a:cubicBezTo>
                        <a:pt x="96203" y="21527"/>
                        <a:pt x="74676" y="0"/>
                        <a:pt x="48101" y="0"/>
                      </a:cubicBezTo>
                      <a:close/>
                      <a:moveTo>
                        <a:pt x="48101" y="67056"/>
                      </a:moveTo>
                      <a:cubicBezTo>
                        <a:pt x="37624" y="67056"/>
                        <a:pt x="29147" y="58579"/>
                        <a:pt x="29147" y="48101"/>
                      </a:cubicBezTo>
                      <a:cubicBezTo>
                        <a:pt x="29147" y="37624"/>
                        <a:pt x="37624" y="29147"/>
                        <a:pt x="48101" y="29147"/>
                      </a:cubicBezTo>
                      <a:cubicBezTo>
                        <a:pt x="58579" y="29147"/>
                        <a:pt x="67056" y="37624"/>
                        <a:pt x="67056" y="48101"/>
                      </a:cubicBezTo>
                      <a:cubicBezTo>
                        <a:pt x="67056" y="58579"/>
                        <a:pt x="58579" y="67056"/>
                        <a:pt x="48101" y="67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8B6CAA6-0DBA-AF81-7FD5-B6B260AA3BB1}"/>
                    </a:ext>
                  </a:extLst>
                </p:cNvPr>
                <p:cNvSpPr/>
                <p:nvPr/>
              </p:nvSpPr>
              <p:spPr>
                <a:xfrm>
                  <a:off x="11323229" y="6276793"/>
                  <a:ext cx="37718" cy="37718"/>
                </a:xfrm>
                <a:custGeom>
                  <a:avLst/>
                  <a:gdLst>
                    <a:gd name="connsiteX0" fmla="*/ 18859 w 37718"/>
                    <a:gd name="connsiteY0" fmla="*/ 0 h 37718"/>
                    <a:gd name="connsiteX1" fmla="*/ 0 w 37718"/>
                    <a:gd name="connsiteY1" fmla="*/ 18860 h 37718"/>
                    <a:gd name="connsiteX2" fmla="*/ 18859 w 37718"/>
                    <a:gd name="connsiteY2" fmla="*/ 37719 h 37718"/>
                    <a:gd name="connsiteX3" fmla="*/ 37719 w 37718"/>
                    <a:gd name="connsiteY3" fmla="*/ 18860 h 37718"/>
                    <a:gd name="connsiteX4" fmla="*/ 18859 w 37718"/>
                    <a:gd name="connsiteY4" fmla="*/ 0 h 3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8" h="37718">
                      <a:moveTo>
                        <a:pt x="18859" y="0"/>
                      </a:moveTo>
                      <a:cubicBezTo>
                        <a:pt x="8477" y="0"/>
                        <a:pt x="0" y="8382"/>
                        <a:pt x="0" y="18860"/>
                      </a:cubicBezTo>
                      <a:cubicBezTo>
                        <a:pt x="0" y="29337"/>
                        <a:pt x="8477" y="37719"/>
                        <a:pt x="18859" y="37719"/>
                      </a:cubicBezTo>
                      <a:cubicBezTo>
                        <a:pt x="29242" y="37719"/>
                        <a:pt x="37719" y="29242"/>
                        <a:pt x="37719" y="18860"/>
                      </a:cubicBezTo>
                      <a:cubicBezTo>
                        <a:pt x="37719" y="8477"/>
                        <a:pt x="29242" y="0"/>
                        <a:pt x="188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vre: Forma 55">
                  <a:extLst>
                    <a:ext uri="{FF2B5EF4-FFF2-40B4-BE49-F238E27FC236}">
                      <a16:creationId xmlns:a16="http://schemas.microsoft.com/office/drawing/2014/main" id="{C748F358-CD93-3EDB-9CB5-A6D36CCFBF08}"/>
                    </a:ext>
                  </a:extLst>
                </p:cNvPr>
                <p:cNvSpPr/>
                <p:nvPr/>
              </p:nvSpPr>
              <p:spPr>
                <a:xfrm>
                  <a:off x="11325705" y="6324037"/>
                  <a:ext cx="32956" cy="94202"/>
                </a:xfrm>
                <a:custGeom>
                  <a:avLst/>
                  <a:gdLst>
                    <a:gd name="connsiteX0" fmla="*/ 11620 w 32956"/>
                    <a:gd name="connsiteY0" fmla="*/ 0 h 94202"/>
                    <a:gd name="connsiteX1" fmla="*/ 21336 w 32956"/>
                    <a:gd name="connsiteY1" fmla="*/ 0 h 94202"/>
                    <a:gd name="connsiteX2" fmla="*/ 32956 w 32956"/>
                    <a:gd name="connsiteY2" fmla="*/ 11621 h 94202"/>
                    <a:gd name="connsiteX3" fmla="*/ 32956 w 32956"/>
                    <a:gd name="connsiteY3" fmla="*/ 82582 h 94202"/>
                    <a:gd name="connsiteX4" fmla="*/ 21336 w 32956"/>
                    <a:gd name="connsiteY4" fmla="*/ 94202 h 94202"/>
                    <a:gd name="connsiteX5" fmla="*/ 11620 w 32956"/>
                    <a:gd name="connsiteY5" fmla="*/ 94202 h 94202"/>
                    <a:gd name="connsiteX6" fmla="*/ 0 w 32956"/>
                    <a:gd name="connsiteY6" fmla="*/ 82582 h 94202"/>
                    <a:gd name="connsiteX7" fmla="*/ 0 w 32956"/>
                    <a:gd name="connsiteY7" fmla="*/ 11621 h 94202"/>
                    <a:gd name="connsiteX8" fmla="*/ 11620 w 32956"/>
                    <a:gd name="connsiteY8" fmla="*/ 0 h 94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56" h="94202">
                      <a:moveTo>
                        <a:pt x="11620" y="0"/>
                      </a:moveTo>
                      <a:lnTo>
                        <a:pt x="21336" y="0"/>
                      </a:lnTo>
                      <a:cubicBezTo>
                        <a:pt x="27718" y="0"/>
                        <a:pt x="32956" y="5239"/>
                        <a:pt x="32956" y="11621"/>
                      </a:cubicBezTo>
                      <a:lnTo>
                        <a:pt x="32956" y="82582"/>
                      </a:lnTo>
                      <a:cubicBezTo>
                        <a:pt x="32956" y="88964"/>
                        <a:pt x="27718" y="94202"/>
                        <a:pt x="21336" y="94202"/>
                      </a:cubicBezTo>
                      <a:lnTo>
                        <a:pt x="11620" y="94202"/>
                      </a:lnTo>
                      <a:cubicBezTo>
                        <a:pt x="5239" y="94202"/>
                        <a:pt x="0" y="88964"/>
                        <a:pt x="0" y="82582"/>
                      </a:cubicBezTo>
                      <a:lnTo>
                        <a:pt x="0" y="11621"/>
                      </a:lnTo>
                      <a:cubicBezTo>
                        <a:pt x="0" y="5239"/>
                        <a:pt x="5239" y="0"/>
                        <a:pt x="11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08826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152" b="0" i="0" u="none" strike="noStrike" kern="1200" cap="none" spc="0" normalizeH="0" baseline="0" noProof="0">
                    <a:ln>
                      <a:noFill/>
                    </a:ln>
                    <a:solidFill>
                      <a:srgbClr val="6600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9" name="Gráfico 15">
            <a:extLst>
              <a:ext uri="{FF2B5EF4-FFF2-40B4-BE49-F238E27FC236}">
                <a16:creationId xmlns:a16="http://schemas.microsoft.com/office/drawing/2014/main" id="{033063AF-7688-3D7A-AA30-7177235A0AA5}"/>
              </a:ext>
            </a:extLst>
          </p:cNvPr>
          <p:cNvSpPr/>
          <p:nvPr/>
        </p:nvSpPr>
        <p:spPr>
          <a:xfrm>
            <a:off x="-202059" y="2523793"/>
            <a:ext cx="4074289" cy="4103368"/>
          </a:xfrm>
          <a:custGeom>
            <a:avLst/>
            <a:gdLst>
              <a:gd name="connsiteX0" fmla="*/ 1717754 w 3214028"/>
              <a:gd name="connsiteY0" fmla="*/ 3236931 h 3236967"/>
              <a:gd name="connsiteX1" fmla="*/ 1695107 w 3214028"/>
              <a:gd name="connsiteY1" fmla="*/ 3236311 h 3236967"/>
              <a:gd name="connsiteX2" fmla="*/ 1209623 w 3214028"/>
              <a:gd name="connsiteY2" fmla="*/ 3236530 h 3236967"/>
              <a:gd name="connsiteX3" fmla="*/ 1204554 w 3214028"/>
              <a:gd name="connsiteY3" fmla="*/ 3236457 h 3236967"/>
              <a:gd name="connsiteX4" fmla="*/ 1122206 w 3214028"/>
              <a:gd name="connsiteY4" fmla="*/ 3165159 h 3236967"/>
              <a:gd name="connsiteX5" fmla="*/ 1603750 w 3214028"/>
              <a:gd name="connsiteY5" fmla="*/ 3110090 h 3236967"/>
              <a:gd name="connsiteX6" fmla="*/ 1902910 w 3214028"/>
              <a:gd name="connsiteY6" fmla="*/ 3112132 h 3236967"/>
              <a:gd name="connsiteX7" fmla="*/ 2009839 w 3214028"/>
              <a:gd name="connsiteY7" fmla="*/ 3029820 h 3236967"/>
              <a:gd name="connsiteX8" fmla="*/ 2010496 w 3214028"/>
              <a:gd name="connsiteY8" fmla="*/ 3029528 h 3236967"/>
              <a:gd name="connsiteX9" fmla="*/ 2067169 w 3214028"/>
              <a:gd name="connsiteY9" fmla="*/ 2901520 h 3236967"/>
              <a:gd name="connsiteX10" fmla="*/ 2104843 w 3214028"/>
              <a:gd name="connsiteY10" fmla="*/ 2775189 h 3236967"/>
              <a:gd name="connsiteX11" fmla="*/ 2105536 w 3214028"/>
              <a:gd name="connsiteY11" fmla="*/ 2773877 h 3236967"/>
              <a:gd name="connsiteX12" fmla="*/ 2248970 w 3214028"/>
              <a:gd name="connsiteY12" fmla="*/ 2437007 h 3236967"/>
              <a:gd name="connsiteX13" fmla="*/ 2123150 w 3214028"/>
              <a:gd name="connsiteY13" fmla="*/ 2103347 h 3236967"/>
              <a:gd name="connsiteX14" fmla="*/ 2122384 w 3214028"/>
              <a:gd name="connsiteY14" fmla="*/ 2101997 h 3236967"/>
              <a:gd name="connsiteX15" fmla="*/ 2063814 w 3214028"/>
              <a:gd name="connsiteY15" fmla="*/ 2023624 h 3236967"/>
              <a:gd name="connsiteX16" fmla="*/ 2062793 w 3214028"/>
              <a:gd name="connsiteY16" fmla="*/ 2022530 h 3236967"/>
              <a:gd name="connsiteX17" fmla="*/ 1925230 w 3214028"/>
              <a:gd name="connsiteY17" fmla="*/ 1747002 h 3236967"/>
              <a:gd name="connsiteX18" fmla="*/ 1924865 w 3214028"/>
              <a:gd name="connsiteY18" fmla="*/ 1745799 h 3236967"/>
              <a:gd name="connsiteX19" fmla="*/ 1877783 w 3214028"/>
              <a:gd name="connsiteY19" fmla="*/ 1619359 h 3236967"/>
              <a:gd name="connsiteX20" fmla="*/ 1850394 w 3214028"/>
              <a:gd name="connsiteY20" fmla="*/ 1585624 h 3236967"/>
              <a:gd name="connsiteX21" fmla="*/ 1876069 w 3214028"/>
              <a:gd name="connsiteY21" fmla="*/ 1689161 h 3236967"/>
              <a:gd name="connsiteX22" fmla="*/ 1932414 w 3214028"/>
              <a:gd name="connsiteY22" fmla="*/ 1850321 h 3236967"/>
              <a:gd name="connsiteX23" fmla="*/ 2039161 w 3214028"/>
              <a:gd name="connsiteY23" fmla="*/ 2220305 h 3236967"/>
              <a:gd name="connsiteX24" fmla="*/ 2072859 w 3214028"/>
              <a:gd name="connsiteY24" fmla="*/ 2533287 h 3236967"/>
              <a:gd name="connsiteX25" fmla="*/ 2072713 w 3214028"/>
              <a:gd name="connsiteY25" fmla="*/ 2534235 h 3236967"/>
              <a:gd name="connsiteX26" fmla="*/ 1959985 w 3214028"/>
              <a:gd name="connsiteY26" fmla="*/ 2927450 h 3236967"/>
              <a:gd name="connsiteX27" fmla="*/ 1951342 w 3214028"/>
              <a:gd name="connsiteY27" fmla="*/ 2929018 h 3236967"/>
              <a:gd name="connsiteX28" fmla="*/ 1947440 w 3214028"/>
              <a:gd name="connsiteY28" fmla="*/ 2921177 h 3236967"/>
              <a:gd name="connsiteX29" fmla="*/ 2040911 w 3214028"/>
              <a:gd name="connsiteY29" fmla="*/ 2497474 h 3236967"/>
              <a:gd name="connsiteX30" fmla="*/ 2005901 w 3214028"/>
              <a:gd name="connsiteY30" fmla="*/ 2242405 h 3236967"/>
              <a:gd name="connsiteX31" fmla="*/ 1862466 w 3214028"/>
              <a:gd name="connsiteY31" fmla="*/ 1694960 h 3236967"/>
              <a:gd name="connsiteX32" fmla="*/ 1857469 w 3214028"/>
              <a:gd name="connsiteY32" fmla="*/ 1685259 h 3236967"/>
              <a:gd name="connsiteX33" fmla="*/ 1852473 w 3214028"/>
              <a:gd name="connsiteY33" fmla="*/ 1761481 h 3236967"/>
              <a:gd name="connsiteX34" fmla="*/ 1783910 w 3214028"/>
              <a:gd name="connsiteY34" fmla="*/ 1777965 h 3236967"/>
              <a:gd name="connsiteX35" fmla="*/ 1783254 w 3214028"/>
              <a:gd name="connsiteY35" fmla="*/ 1777819 h 3236967"/>
              <a:gd name="connsiteX36" fmla="*/ 1692371 w 3214028"/>
              <a:gd name="connsiteY36" fmla="*/ 1711116 h 3236967"/>
              <a:gd name="connsiteX37" fmla="*/ 1689016 w 3214028"/>
              <a:gd name="connsiteY37" fmla="*/ 1643611 h 3236967"/>
              <a:gd name="connsiteX38" fmla="*/ 1712320 w 3214028"/>
              <a:gd name="connsiteY38" fmla="*/ 1600467 h 3236967"/>
              <a:gd name="connsiteX39" fmla="*/ 1791423 w 3214028"/>
              <a:gd name="connsiteY39" fmla="*/ 1586426 h 3236967"/>
              <a:gd name="connsiteX40" fmla="*/ 1742845 w 3214028"/>
              <a:gd name="connsiteY40" fmla="*/ 1579278 h 3236967"/>
              <a:gd name="connsiteX41" fmla="*/ 1740511 w 3214028"/>
              <a:gd name="connsiteY41" fmla="*/ 1579351 h 3236967"/>
              <a:gd name="connsiteX42" fmla="*/ 1664436 w 3214028"/>
              <a:gd name="connsiteY42" fmla="*/ 1624245 h 3236967"/>
              <a:gd name="connsiteX43" fmla="*/ 1641569 w 3214028"/>
              <a:gd name="connsiteY43" fmla="*/ 1723698 h 3236967"/>
              <a:gd name="connsiteX44" fmla="*/ 1655355 w 3214028"/>
              <a:gd name="connsiteY44" fmla="*/ 1852691 h 3236967"/>
              <a:gd name="connsiteX45" fmla="*/ 1720417 w 3214028"/>
              <a:gd name="connsiteY45" fmla="*/ 2053821 h 3236967"/>
              <a:gd name="connsiteX46" fmla="*/ 1721037 w 3214028"/>
              <a:gd name="connsiteY46" fmla="*/ 2057650 h 3236967"/>
              <a:gd name="connsiteX47" fmla="*/ 1748753 w 3214028"/>
              <a:gd name="connsiteY47" fmla="*/ 2464578 h 3236967"/>
              <a:gd name="connsiteX48" fmla="*/ 1745617 w 3214028"/>
              <a:gd name="connsiteY48" fmla="*/ 2471653 h 3236967"/>
              <a:gd name="connsiteX49" fmla="*/ 1651234 w 3214028"/>
              <a:gd name="connsiteY49" fmla="*/ 2753928 h 3236967"/>
              <a:gd name="connsiteX50" fmla="*/ 1642736 w 3214028"/>
              <a:gd name="connsiteY50" fmla="*/ 2818479 h 3236967"/>
              <a:gd name="connsiteX51" fmla="*/ 1636391 w 3214028"/>
              <a:gd name="connsiteY51" fmla="*/ 2880769 h 3236967"/>
              <a:gd name="connsiteX52" fmla="*/ 1629133 w 3214028"/>
              <a:gd name="connsiteY52" fmla="*/ 2887516 h 3236967"/>
              <a:gd name="connsiteX53" fmla="*/ 1629060 w 3214028"/>
              <a:gd name="connsiteY53" fmla="*/ 2887516 h 3236967"/>
              <a:gd name="connsiteX54" fmla="*/ 1621876 w 3214028"/>
              <a:gd name="connsiteY54" fmla="*/ 2880623 h 3236967"/>
              <a:gd name="connsiteX55" fmla="*/ 1626617 w 3214028"/>
              <a:gd name="connsiteY55" fmla="*/ 2830587 h 3236967"/>
              <a:gd name="connsiteX56" fmla="*/ 1638141 w 3214028"/>
              <a:gd name="connsiteY56" fmla="*/ 2742075 h 3236967"/>
              <a:gd name="connsiteX57" fmla="*/ 1678841 w 3214028"/>
              <a:gd name="connsiteY57" fmla="*/ 2457466 h 3236967"/>
              <a:gd name="connsiteX58" fmla="*/ 1667463 w 3214028"/>
              <a:gd name="connsiteY58" fmla="*/ 2281099 h 3236967"/>
              <a:gd name="connsiteX59" fmla="*/ 1640840 w 3214028"/>
              <a:gd name="connsiteY59" fmla="*/ 1899226 h 3236967"/>
              <a:gd name="connsiteX60" fmla="*/ 1640913 w 3214028"/>
              <a:gd name="connsiteY60" fmla="*/ 1856666 h 3236967"/>
              <a:gd name="connsiteX61" fmla="*/ 1628076 w 3214028"/>
              <a:gd name="connsiteY61" fmla="*/ 1770452 h 3236967"/>
              <a:gd name="connsiteX62" fmla="*/ 1627419 w 3214028"/>
              <a:gd name="connsiteY62" fmla="*/ 1772786 h 3236967"/>
              <a:gd name="connsiteX63" fmla="*/ 1626289 w 3214028"/>
              <a:gd name="connsiteY63" fmla="*/ 1775157 h 3236967"/>
              <a:gd name="connsiteX64" fmla="*/ 1533510 w 3214028"/>
              <a:gd name="connsiteY64" fmla="*/ 1801816 h 3236967"/>
              <a:gd name="connsiteX65" fmla="*/ 1479353 w 3214028"/>
              <a:gd name="connsiteY65" fmla="*/ 1742845 h 3236967"/>
              <a:gd name="connsiteX66" fmla="*/ 1473846 w 3214028"/>
              <a:gd name="connsiteY66" fmla="*/ 1649264 h 3236967"/>
              <a:gd name="connsiteX67" fmla="*/ 1531541 w 3214028"/>
              <a:gd name="connsiteY67" fmla="*/ 1611700 h 3236967"/>
              <a:gd name="connsiteX68" fmla="*/ 1612211 w 3214028"/>
              <a:gd name="connsiteY68" fmla="*/ 1626981 h 3236967"/>
              <a:gd name="connsiteX69" fmla="*/ 1624939 w 3214028"/>
              <a:gd name="connsiteY69" fmla="*/ 1659402 h 3236967"/>
              <a:gd name="connsiteX70" fmla="*/ 1606303 w 3214028"/>
              <a:gd name="connsiteY70" fmla="*/ 1614545 h 3236967"/>
              <a:gd name="connsiteX71" fmla="*/ 1543539 w 3214028"/>
              <a:gd name="connsiteY71" fmla="*/ 1586755 h 3236967"/>
              <a:gd name="connsiteX72" fmla="*/ 1411446 w 3214028"/>
              <a:gd name="connsiteY72" fmla="*/ 1706886 h 3236967"/>
              <a:gd name="connsiteX73" fmla="*/ 1411045 w 3214028"/>
              <a:gd name="connsiteY73" fmla="*/ 1708053 h 3236967"/>
              <a:gd name="connsiteX74" fmla="*/ 1380374 w 3214028"/>
              <a:gd name="connsiteY74" fmla="*/ 1989999 h 3236967"/>
              <a:gd name="connsiteX75" fmla="*/ 1381432 w 3214028"/>
              <a:gd name="connsiteY75" fmla="*/ 2052471 h 3236967"/>
              <a:gd name="connsiteX76" fmla="*/ 1388324 w 3214028"/>
              <a:gd name="connsiteY76" fmla="*/ 2193499 h 3236967"/>
              <a:gd name="connsiteX77" fmla="*/ 1388324 w 3214028"/>
              <a:gd name="connsiteY77" fmla="*/ 2194922 h 3236967"/>
              <a:gd name="connsiteX78" fmla="*/ 1304554 w 3214028"/>
              <a:gd name="connsiteY78" fmla="*/ 2498713 h 3236967"/>
              <a:gd name="connsiteX79" fmla="*/ 1286939 w 3214028"/>
              <a:gd name="connsiteY79" fmla="*/ 2495650 h 3236967"/>
              <a:gd name="connsiteX80" fmla="*/ 1285261 w 3214028"/>
              <a:gd name="connsiteY80" fmla="*/ 2487663 h 3236967"/>
              <a:gd name="connsiteX81" fmla="*/ 1366844 w 3214028"/>
              <a:gd name="connsiteY81" fmla="*/ 2058671 h 3236967"/>
              <a:gd name="connsiteX82" fmla="*/ 1365567 w 3214028"/>
              <a:gd name="connsiteY82" fmla="*/ 1984164 h 3236967"/>
              <a:gd name="connsiteX83" fmla="*/ 1357872 w 3214028"/>
              <a:gd name="connsiteY83" fmla="*/ 1896382 h 3236967"/>
              <a:gd name="connsiteX84" fmla="*/ 1335845 w 3214028"/>
              <a:gd name="connsiteY84" fmla="*/ 1884383 h 3236967"/>
              <a:gd name="connsiteX85" fmla="*/ 1332891 w 3214028"/>
              <a:gd name="connsiteY85" fmla="*/ 1884529 h 3236967"/>
              <a:gd name="connsiteX86" fmla="*/ 1325597 w 3214028"/>
              <a:gd name="connsiteY86" fmla="*/ 1877636 h 3236967"/>
              <a:gd name="connsiteX87" fmla="*/ 1332088 w 3214028"/>
              <a:gd name="connsiteY87" fmla="*/ 1869978 h 3236967"/>
              <a:gd name="connsiteX88" fmla="*/ 1334824 w 3214028"/>
              <a:gd name="connsiteY88" fmla="*/ 1869795 h 3236967"/>
              <a:gd name="connsiteX89" fmla="*/ 1345910 w 3214028"/>
              <a:gd name="connsiteY89" fmla="*/ 1860860 h 3236967"/>
              <a:gd name="connsiteX90" fmla="*/ 1303022 w 3214028"/>
              <a:gd name="connsiteY90" fmla="*/ 1836681 h 3236967"/>
              <a:gd name="connsiteX91" fmla="*/ 1303460 w 3214028"/>
              <a:gd name="connsiteY91" fmla="*/ 1829387 h 3236967"/>
              <a:gd name="connsiteX92" fmla="*/ 1322533 w 3214028"/>
              <a:gd name="connsiteY92" fmla="*/ 1808526 h 3236967"/>
              <a:gd name="connsiteX93" fmla="*/ 1308857 w 3214028"/>
              <a:gd name="connsiteY93" fmla="*/ 1800722 h 3236967"/>
              <a:gd name="connsiteX94" fmla="*/ 1306924 w 3214028"/>
              <a:gd name="connsiteY94" fmla="*/ 1793428 h 3236967"/>
              <a:gd name="connsiteX95" fmla="*/ 1332307 w 3214028"/>
              <a:gd name="connsiteY95" fmla="*/ 1761955 h 3236967"/>
              <a:gd name="connsiteX96" fmla="*/ 1323700 w 3214028"/>
              <a:gd name="connsiteY96" fmla="*/ 1756229 h 3236967"/>
              <a:gd name="connsiteX97" fmla="*/ 1313927 w 3214028"/>
              <a:gd name="connsiteY97" fmla="*/ 1732050 h 3236967"/>
              <a:gd name="connsiteX98" fmla="*/ 1318558 w 3214028"/>
              <a:gd name="connsiteY98" fmla="*/ 1725886 h 3236967"/>
              <a:gd name="connsiteX99" fmla="*/ 1351235 w 3214028"/>
              <a:gd name="connsiteY99" fmla="*/ 1712538 h 3236967"/>
              <a:gd name="connsiteX100" fmla="*/ 1299849 w 3214028"/>
              <a:gd name="connsiteY100" fmla="*/ 1686244 h 3236967"/>
              <a:gd name="connsiteX101" fmla="*/ 1328697 w 3214028"/>
              <a:gd name="connsiteY101" fmla="*/ 1664654 h 3236967"/>
              <a:gd name="connsiteX102" fmla="*/ 1290367 w 3214028"/>
              <a:gd name="connsiteY102" fmla="*/ 1643501 h 3236967"/>
              <a:gd name="connsiteX103" fmla="*/ 1289711 w 3214028"/>
              <a:gd name="connsiteY103" fmla="*/ 1642881 h 3236967"/>
              <a:gd name="connsiteX104" fmla="*/ 1275013 w 3214028"/>
              <a:gd name="connsiteY104" fmla="*/ 1600103 h 3236967"/>
              <a:gd name="connsiteX105" fmla="*/ 1326144 w 3214028"/>
              <a:gd name="connsiteY105" fmla="*/ 1567061 h 3236967"/>
              <a:gd name="connsiteX106" fmla="*/ 1266188 w 3214028"/>
              <a:gd name="connsiteY106" fmla="*/ 1536828 h 3236967"/>
              <a:gd name="connsiteX107" fmla="*/ 1240404 w 3214028"/>
              <a:gd name="connsiteY107" fmla="*/ 1468776 h 3236967"/>
              <a:gd name="connsiteX108" fmla="*/ 1139055 w 3214028"/>
              <a:gd name="connsiteY108" fmla="*/ 1486719 h 3236967"/>
              <a:gd name="connsiteX109" fmla="*/ 1122498 w 3214028"/>
              <a:gd name="connsiteY109" fmla="*/ 1536937 h 3236967"/>
              <a:gd name="connsiteX110" fmla="*/ 1143832 w 3214028"/>
              <a:gd name="connsiteY110" fmla="*/ 1844048 h 3236967"/>
              <a:gd name="connsiteX111" fmla="*/ 1034715 w 3214028"/>
              <a:gd name="connsiteY111" fmla="*/ 2201960 h 3236967"/>
              <a:gd name="connsiteX112" fmla="*/ 1034278 w 3214028"/>
              <a:gd name="connsiteY112" fmla="*/ 2203018 h 3236967"/>
              <a:gd name="connsiteX113" fmla="*/ 774177 w 3214028"/>
              <a:gd name="connsiteY113" fmla="*/ 2915670 h 3236967"/>
              <a:gd name="connsiteX114" fmla="*/ 767539 w 3214028"/>
              <a:gd name="connsiteY114" fmla="*/ 2920995 h 3236967"/>
              <a:gd name="connsiteX115" fmla="*/ 7294 w 3214028"/>
              <a:gd name="connsiteY115" fmla="*/ 2929784 h 3236967"/>
              <a:gd name="connsiteX116" fmla="*/ 0 w 3214028"/>
              <a:gd name="connsiteY116" fmla="*/ 2922490 h 3236967"/>
              <a:gd name="connsiteX117" fmla="*/ 7294 w 3214028"/>
              <a:gd name="connsiteY117" fmla="*/ 2915196 h 3236967"/>
              <a:gd name="connsiteX118" fmla="*/ 49161 w 3214028"/>
              <a:gd name="connsiteY118" fmla="*/ 2915196 h 3236967"/>
              <a:gd name="connsiteX119" fmla="*/ 761594 w 3214028"/>
              <a:gd name="connsiteY119" fmla="*/ 2906699 h 3236967"/>
              <a:gd name="connsiteX120" fmla="*/ 1020966 w 3214028"/>
              <a:gd name="connsiteY120" fmla="*/ 2197146 h 3236967"/>
              <a:gd name="connsiteX121" fmla="*/ 1130302 w 3214028"/>
              <a:gd name="connsiteY121" fmla="*/ 1838577 h 3236967"/>
              <a:gd name="connsiteX122" fmla="*/ 1131724 w 3214028"/>
              <a:gd name="connsiteY122" fmla="*/ 1835952 h 3236967"/>
              <a:gd name="connsiteX123" fmla="*/ 1108384 w 3214028"/>
              <a:gd name="connsiteY123" fmla="*/ 1540657 h 3236967"/>
              <a:gd name="connsiteX124" fmla="*/ 1108165 w 3214028"/>
              <a:gd name="connsiteY124" fmla="*/ 1539636 h 3236967"/>
              <a:gd name="connsiteX125" fmla="*/ 1128697 w 3214028"/>
              <a:gd name="connsiteY125" fmla="*/ 1476471 h 3236967"/>
              <a:gd name="connsiteX126" fmla="*/ 1249448 w 3214028"/>
              <a:gd name="connsiteY126" fmla="*/ 1455391 h 3236967"/>
              <a:gd name="connsiteX127" fmla="*/ 1255466 w 3214028"/>
              <a:gd name="connsiteY127" fmla="*/ 1463670 h 3236967"/>
              <a:gd name="connsiteX128" fmla="*/ 1276801 w 3214028"/>
              <a:gd name="connsiteY128" fmla="*/ 1526689 h 3236967"/>
              <a:gd name="connsiteX129" fmla="*/ 1378988 w 3214028"/>
              <a:gd name="connsiteY129" fmla="*/ 1556704 h 3236967"/>
              <a:gd name="connsiteX130" fmla="*/ 1421731 w 3214028"/>
              <a:gd name="connsiteY130" fmla="*/ 1553093 h 3236967"/>
              <a:gd name="connsiteX131" fmla="*/ 1429280 w 3214028"/>
              <a:gd name="connsiteY131" fmla="*/ 1559767 h 3236967"/>
              <a:gd name="connsiteX132" fmla="*/ 1423007 w 3214028"/>
              <a:gd name="connsiteY132" fmla="*/ 1567608 h 3236967"/>
              <a:gd name="connsiteX133" fmla="*/ 1380666 w 3214028"/>
              <a:gd name="connsiteY133" fmla="*/ 1571219 h 3236967"/>
              <a:gd name="connsiteX134" fmla="*/ 1288690 w 3214028"/>
              <a:gd name="connsiteY134" fmla="*/ 1605464 h 3236967"/>
              <a:gd name="connsiteX135" fmla="*/ 1299886 w 3214028"/>
              <a:gd name="connsiteY135" fmla="*/ 1632305 h 3236967"/>
              <a:gd name="connsiteX136" fmla="*/ 1358821 w 3214028"/>
              <a:gd name="connsiteY136" fmla="*/ 1657032 h 3236967"/>
              <a:gd name="connsiteX137" fmla="*/ 1402073 w 3214028"/>
              <a:gd name="connsiteY137" fmla="*/ 1649519 h 3236967"/>
              <a:gd name="connsiteX138" fmla="*/ 1409987 w 3214028"/>
              <a:gd name="connsiteY138" fmla="*/ 1654552 h 3236967"/>
              <a:gd name="connsiteX139" fmla="*/ 1406377 w 3214028"/>
              <a:gd name="connsiteY139" fmla="*/ 1663231 h 3236967"/>
              <a:gd name="connsiteX140" fmla="*/ 1358930 w 3214028"/>
              <a:gd name="connsiteY140" fmla="*/ 1671875 h 3236967"/>
              <a:gd name="connsiteX141" fmla="*/ 1315385 w 3214028"/>
              <a:gd name="connsiteY141" fmla="*/ 1686244 h 3236967"/>
              <a:gd name="connsiteX142" fmla="*/ 1376435 w 3214028"/>
              <a:gd name="connsiteY142" fmla="*/ 1702108 h 3236967"/>
              <a:gd name="connsiteX143" fmla="*/ 1382489 w 3214028"/>
              <a:gd name="connsiteY143" fmla="*/ 1708053 h 3236967"/>
              <a:gd name="connsiteX144" fmla="*/ 1378806 w 3214028"/>
              <a:gd name="connsiteY144" fmla="*/ 1715711 h 3236967"/>
              <a:gd name="connsiteX145" fmla="*/ 1329025 w 3214028"/>
              <a:gd name="connsiteY145" fmla="*/ 1737484 h 3236967"/>
              <a:gd name="connsiteX146" fmla="*/ 1333839 w 3214028"/>
              <a:gd name="connsiteY146" fmla="*/ 1745653 h 3236967"/>
              <a:gd name="connsiteX147" fmla="*/ 1362249 w 3214028"/>
              <a:gd name="connsiteY147" fmla="*/ 1751306 h 3236967"/>
              <a:gd name="connsiteX148" fmla="*/ 1370491 w 3214028"/>
              <a:gd name="connsiteY148" fmla="*/ 1750211 h 3236967"/>
              <a:gd name="connsiteX149" fmla="*/ 1378186 w 3214028"/>
              <a:gd name="connsiteY149" fmla="*/ 1756667 h 3236967"/>
              <a:gd name="connsiteX150" fmla="*/ 1372132 w 3214028"/>
              <a:gd name="connsiteY150" fmla="*/ 1764690 h 3236967"/>
              <a:gd name="connsiteX151" fmla="*/ 1364729 w 3214028"/>
              <a:gd name="connsiteY151" fmla="*/ 1765711 h 3236967"/>
              <a:gd name="connsiteX152" fmla="*/ 1322825 w 3214028"/>
              <a:gd name="connsiteY152" fmla="*/ 1792589 h 3236967"/>
              <a:gd name="connsiteX153" fmla="*/ 1344050 w 3214028"/>
              <a:gd name="connsiteY153" fmla="*/ 1799847 h 3236967"/>
              <a:gd name="connsiteX154" fmla="*/ 1364656 w 3214028"/>
              <a:gd name="connsiteY154" fmla="*/ 1803931 h 3236967"/>
              <a:gd name="connsiteX155" fmla="*/ 1367537 w 3214028"/>
              <a:gd name="connsiteY155" fmla="*/ 1812538 h 3236967"/>
              <a:gd name="connsiteX156" fmla="*/ 1359805 w 3214028"/>
              <a:gd name="connsiteY156" fmla="*/ 1817279 h 3236967"/>
              <a:gd name="connsiteX157" fmla="*/ 1343321 w 3214028"/>
              <a:gd name="connsiteY157" fmla="*/ 1814617 h 3236967"/>
              <a:gd name="connsiteX158" fmla="*/ 1318303 w 3214028"/>
              <a:gd name="connsiteY158" fmla="*/ 1833654 h 3236967"/>
              <a:gd name="connsiteX159" fmla="*/ 1355356 w 3214028"/>
              <a:gd name="connsiteY159" fmla="*/ 1844048 h 3236967"/>
              <a:gd name="connsiteX160" fmla="*/ 1362613 w 3214028"/>
              <a:gd name="connsiteY160" fmla="*/ 1845470 h 3236967"/>
              <a:gd name="connsiteX161" fmla="*/ 1364875 w 3214028"/>
              <a:gd name="connsiteY161" fmla="*/ 1852509 h 3236967"/>
              <a:gd name="connsiteX162" fmla="*/ 1354882 w 3214028"/>
              <a:gd name="connsiteY162" fmla="*/ 1873406 h 3236967"/>
              <a:gd name="connsiteX163" fmla="*/ 1367646 w 3214028"/>
              <a:gd name="connsiteY163" fmla="*/ 1883435 h 3236967"/>
              <a:gd name="connsiteX164" fmla="*/ 1397624 w 3214028"/>
              <a:gd name="connsiteY164" fmla="*/ 1702436 h 3236967"/>
              <a:gd name="connsiteX165" fmla="*/ 1542591 w 3214028"/>
              <a:gd name="connsiteY165" fmla="*/ 1572130 h 3236967"/>
              <a:gd name="connsiteX166" fmla="*/ 1617718 w 3214028"/>
              <a:gd name="connsiteY166" fmla="*/ 1605281 h 3236967"/>
              <a:gd name="connsiteX167" fmla="*/ 1638178 w 3214028"/>
              <a:gd name="connsiteY167" fmla="*/ 1650431 h 3236967"/>
              <a:gd name="connsiteX168" fmla="*/ 1652109 w 3214028"/>
              <a:gd name="connsiteY168" fmla="*/ 1616806 h 3236967"/>
              <a:gd name="connsiteX169" fmla="*/ 1652620 w 3214028"/>
              <a:gd name="connsiteY169" fmla="*/ 1615967 h 3236967"/>
              <a:gd name="connsiteX170" fmla="*/ 1741532 w 3214028"/>
              <a:gd name="connsiteY170" fmla="*/ 1564727 h 3236967"/>
              <a:gd name="connsiteX171" fmla="*/ 1820234 w 3214028"/>
              <a:gd name="connsiteY171" fmla="*/ 1590693 h 3236967"/>
              <a:gd name="connsiteX172" fmla="*/ 1821109 w 3214028"/>
              <a:gd name="connsiteY172" fmla="*/ 1591970 h 3236967"/>
              <a:gd name="connsiteX173" fmla="*/ 1837156 w 3214028"/>
              <a:gd name="connsiteY173" fmla="*/ 1625522 h 3236967"/>
              <a:gd name="connsiteX174" fmla="*/ 1849300 w 3214028"/>
              <a:gd name="connsiteY174" fmla="*/ 1642261 h 3236967"/>
              <a:gd name="connsiteX175" fmla="*/ 1835660 w 3214028"/>
              <a:gd name="connsiteY175" fmla="*/ 1585734 h 3236967"/>
              <a:gd name="connsiteX176" fmla="*/ 1805682 w 3214028"/>
              <a:gd name="connsiteY176" fmla="*/ 1451489 h 3236967"/>
              <a:gd name="connsiteX177" fmla="*/ 1763451 w 3214028"/>
              <a:gd name="connsiteY177" fmla="*/ 1462065 h 3236967"/>
              <a:gd name="connsiteX178" fmla="*/ 1760168 w 3214028"/>
              <a:gd name="connsiteY178" fmla="*/ 1462612 h 3236967"/>
              <a:gd name="connsiteX179" fmla="*/ 1665931 w 3214028"/>
              <a:gd name="connsiteY179" fmla="*/ 1423881 h 3236967"/>
              <a:gd name="connsiteX180" fmla="*/ 1473262 w 3214028"/>
              <a:gd name="connsiteY180" fmla="*/ 1399338 h 3236967"/>
              <a:gd name="connsiteX181" fmla="*/ 1254627 w 3214028"/>
              <a:gd name="connsiteY181" fmla="*/ 1436938 h 3236967"/>
              <a:gd name="connsiteX182" fmla="*/ 1244780 w 3214028"/>
              <a:gd name="connsiteY182" fmla="*/ 1434129 h 3236967"/>
              <a:gd name="connsiteX183" fmla="*/ 1187742 w 3214028"/>
              <a:gd name="connsiteY183" fmla="*/ 1125816 h 3236967"/>
              <a:gd name="connsiteX184" fmla="*/ 1158566 w 3214028"/>
              <a:gd name="connsiteY184" fmla="*/ 1003715 h 3236967"/>
              <a:gd name="connsiteX185" fmla="*/ 1158092 w 3214028"/>
              <a:gd name="connsiteY185" fmla="*/ 1003241 h 3236967"/>
              <a:gd name="connsiteX186" fmla="*/ 990551 w 3214028"/>
              <a:gd name="connsiteY186" fmla="*/ 613527 h 3236967"/>
              <a:gd name="connsiteX187" fmla="*/ 1004701 w 3214028"/>
              <a:gd name="connsiteY187" fmla="*/ 427022 h 3236967"/>
              <a:gd name="connsiteX188" fmla="*/ 1361957 w 3214028"/>
              <a:gd name="connsiteY188" fmla="*/ 29357 h 3236967"/>
              <a:gd name="connsiteX189" fmla="*/ 1721766 w 3214028"/>
              <a:gd name="connsiteY189" fmla="*/ 31618 h 3236967"/>
              <a:gd name="connsiteX190" fmla="*/ 1873078 w 3214028"/>
              <a:gd name="connsiteY190" fmla="*/ 107147 h 3236967"/>
              <a:gd name="connsiteX191" fmla="*/ 2088468 w 3214028"/>
              <a:gd name="connsiteY191" fmla="*/ 551492 h 3236967"/>
              <a:gd name="connsiteX192" fmla="*/ 1947622 w 3214028"/>
              <a:gd name="connsiteY192" fmla="*/ 973154 h 3236967"/>
              <a:gd name="connsiteX193" fmla="*/ 1893866 w 3214028"/>
              <a:gd name="connsiteY193" fmla="*/ 1095983 h 3236967"/>
              <a:gd name="connsiteX194" fmla="*/ 1894595 w 3214028"/>
              <a:gd name="connsiteY194" fmla="*/ 1107945 h 3236967"/>
              <a:gd name="connsiteX195" fmla="*/ 1841167 w 3214028"/>
              <a:gd name="connsiteY195" fmla="*/ 1411263 h 3236967"/>
              <a:gd name="connsiteX196" fmla="*/ 1836791 w 3214028"/>
              <a:gd name="connsiteY196" fmla="*/ 1418046 h 3236967"/>
              <a:gd name="connsiteX197" fmla="*/ 1825485 w 3214028"/>
              <a:gd name="connsiteY197" fmla="*/ 1439673 h 3236967"/>
              <a:gd name="connsiteX198" fmla="*/ 1834785 w 3214028"/>
              <a:gd name="connsiteY198" fmla="*/ 1446128 h 3236967"/>
              <a:gd name="connsiteX199" fmla="*/ 1835770 w 3214028"/>
              <a:gd name="connsiteY199" fmla="*/ 1454261 h 3236967"/>
              <a:gd name="connsiteX200" fmla="*/ 1889380 w 3214028"/>
              <a:gd name="connsiteY200" fmla="*/ 1610168 h 3236967"/>
              <a:gd name="connsiteX201" fmla="*/ 1890584 w 3214028"/>
              <a:gd name="connsiteY201" fmla="*/ 1611882 h 3236967"/>
              <a:gd name="connsiteX202" fmla="*/ 1939271 w 3214028"/>
              <a:gd name="connsiteY202" fmla="*/ 1742261 h 3236967"/>
              <a:gd name="connsiteX203" fmla="*/ 2074135 w 3214028"/>
              <a:gd name="connsiteY203" fmla="*/ 2013048 h 3236967"/>
              <a:gd name="connsiteX204" fmla="*/ 2135696 w 3214028"/>
              <a:gd name="connsiteY204" fmla="*/ 2095506 h 3236967"/>
              <a:gd name="connsiteX205" fmla="*/ 2263412 w 3214028"/>
              <a:gd name="connsiteY205" fmla="*/ 2440180 h 3236967"/>
              <a:gd name="connsiteX206" fmla="*/ 2118263 w 3214028"/>
              <a:gd name="connsiteY206" fmla="*/ 2781389 h 3236967"/>
              <a:gd name="connsiteX207" fmla="*/ 2081794 w 3214028"/>
              <a:gd name="connsiteY207" fmla="*/ 2903708 h 3236967"/>
              <a:gd name="connsiteX208" fmla="*/ 2081684 w 3214028"/>
              <a:gd name="connsiteY208" fmla="*/ 2904328 h 3236967"/>
              <a:gd name="connsiteX209" fmla="*/ 2016185 w 3214028"/>
              <a:gd name="connsiteY209" fmla="*/ 3043022 h 3236967"/>
              <a:gd name="connsiteX210" fmla="*/ 1921947 w 3214028"/>
              <a:gd name="connsiteY210" fmla="*/ 3112241 h 3236967"/>
              <a:gd name="connsiteX211" fmla="*/ 3206771 w 3214028"/>
              <a:gd name="connsiteY211" fmla="*/ 3121031 h 3236967"/>
              <a:gd name="connsiteX212" fmla="*/ 3214029 w 3214028"/>
              <a:gd name="connsiteY212" fmla="*/ 3128361 h 3236967"/>
              <a:gd name="connsiteX213" fmla="*/ 3206735 w 3214028"/>
              <a:gd name="connsiteY213" fmla="*/ 3135619 h 3236967"/>
              <a:gd name="connsiteX214" fmla="*/ 3206698 w 3214028"/>
              <a:gd name="connsiteY214" fmla="*/ 3135619 h 3236967"/>
              <a:gd name="connsiteX215" fmla="*/ 1910532 w 3214028"/>
              <a:gd name="connsiteY215" fmla="*/ 3126756 h 3236967"/>
              <a:gd name="connsiteX216" fmla="*/ 1897622 w 3214028"/>
              <a:gd name="connsiteY216" fmla="*/ 3152394 h 3236967"/>
              <a:gd name="connsiteX217" fmla="*/ 1897440 w 3214028"/>
              <a:gd name="connsiteY217" fmla="*/ 3152942 h 3236967"/>
              <a:gd name="connsiteX218" fmla="*/ 1718010 w 3214028"/>
              <a:gd name="connsiteY218" fmla="*/ 3236967 h 3236967"/>
              <a:gd name="connsiteX219" fmla="*/ 1370929 w 3214028"/>
              <a:gd name="connsiteY219" fmla="*/ 3210746 h 3236967"/>
              <a:gd name="connsiteX220" fmla="*/ 1695945 w 3214028"/>
              <a:gd name="connsiteY220" fmla="*/ 3221723 h 3236967"/>
              <a:gd name="connsiteX221" fmla="*/ 1883545 w 3214028"/>
              <a:gd name="connsiteY221" fmla="*/ 3147653 h 3236967"/>
              <a:gd name="connsiteX222" fmla="*/ 1893064 w 3214028"/>
              <a:gd name="connsiteY222" fmla="*/ 3126574 h 3236967"/>
              <a:gd name="connsiteX223" fmla="*/ 1603495 w 3214028"/>
              <a:gd name="connsiteY223" fmla="*/ 3124605 h 3236967"/>
              <a:gd name="connsiteX224" fmla="*/ 1136502 w 3214028"/>
              <a:gd name="connsiteY224" fmla="*/ 3168004 h 3236967"/>
              <a:gd name="connsiteX225" fmla="*/ 1207435 w 3214028"/>
              <a:gd name="connsiteY225" fmla="*/ 3221869 h 3236967"/>
              <a:gd name="connsiteX226" fmla="*/ 1370965 w 3214028"/>
              <a:gd name="connsiteY226" fmla="*/ 3210746 h 3236967"/>
              <a:gd name="connsiteX227" fmla="*/ 1920343 w 3214028"/>
              <a:gd name="connsiteY227" fmla="*/ 1859876 h 3236967"/>
              <a:gd name="connsiteX228" fmla="*/ 2020087 w 3214028"/>
              <a:gd name="connsiteY228" fmla="*/ 2238795 h 3236967"/>
              <a:gd name="connsiteX229" fmla="*/ 2055207 w 3214028"/>
              <a:gd name="connsiteY229" fmla="*/ 2500500 h 3236967"/>
              <a:gd name="connsiteX230" fmla="*/ 2055061 w 3214028"/>
              <a:gd name="connsiteY230" fmla="*/ 2501157 h 3236967"/>
              <a:gd name="connsiteX231" fmla="*/ 1973005 w 3214028"/>
              <a:gd name="connsiteY231" fmla="*/ 2865306 h 3236967"/>
              <a:gd name="connsiteX232" fmla="*/ 2058344 w 3214028"/>
              <a:gd name="connsiteY232" fmla="*/ 2531609 h 3236967"/>
              <a:gd name="connsiteX233" fmla="*/ 2024974 w 3214028"/>
              <a:gd name="connsiteY233" fmla="*/ 2223660 h 3236967"/>
              <a:gd name="connsiteX234" fmla="*/ 2024755 w 3214028"/>
              <a:gd name="connsiteY234" fmla="*/ 2222639 h 3236967"/>
              <a:gd name="connsiteX235" fmla="*/ 1920306 w 3214028"/>
              <a:gd name="connsiteY235" fmla="*/ 1859876 h 3236967"/>
              <a:gd name="connsiteX236" fmla="*/ 1655574 w 3214028"/>
              <a:gd name="connsiteY236" fmla="*/ 1915710 h 3236967"/>
              <a:gd name="connsiteX237" fmla="*/ 1680847 w 3214028"/>
              <a:gd name="connsiteY237" fmla="*/ 2275264 h 3236967"/>
              <a:gd name="connsiteX238" fmla="*/ 1681503 w 3214028"/>
              <a:gd name="connsiteY238" fmla="*/ 2277124 h 3236967"/>
              <a:gd name="connsiteX239" fmla="*/ 1693320 w 3214028"/>
              <a:gd name="connsiteY239" fmla="*/ 2458779 h 3236967"/>
              <a:gd name="connsiteX240" fmla="*/ 1693283 w 3214028"/>
              <a:gd name="connsiteY240" fmla="*/ 2459253 h 3236967"/>
              <a:gd name="connsiteX241" fmla="*/ 1678440 w 3214028"/>
              <a:gd name="connsiteY241" fmla="*/ 2560858 h 3236967"/>
              <a:gd name="connsiteX242" fmla="*/ 1733728 w 3214028"/>
              <a:gd name="connsiteY242" fmla="*/ 2462171 h 3236967"/>
              <a:gd name="connsiteX243" fmla="*/ 1706339 w 3214028"/>
              <a:gd name="connsiteY243" fmla="*/ 2057905 h 3236967"/>
              <a:gd name="connsiteX244" fmla="*/ 1655574 w 3214028"/>
              <a:gd name="connsiteY244" fmla="*/ 1915747 h 3236967"/>
              <a:gd name="connsiteX245" fmla="*/ 1373335 w 3214028"/>
              <a:gd name="connsiteY245" fmla="*/ 2190290 h 3236967"/>
              <a:gd name="connsiteX246" fmla="*/ 1302657 w 3214028"/>
              <a:gd name="connsiteY246" fmla="*/ 2483068 h 3236967"/>
              <a:gd name="connsiteX247" fmla="*/ 1373627 w 3214028"/>
              <a:gd name="connsiteY247" fmla="*/ 2193755 h 3236967"/>
              <a:gd name="connsiteX248" fmla="*/ 1373372 w 3214028"/>
              <a:gd name="connsiteY248" fmla="*/ 2190254 h 3236967"/>
              <a:gd name="connsiteX249" fmla="*/ 1564071 w 3214028"/>
              <a:gd name="connsiteY249" fmla="*/ 1623151 h 3236967"/>
              <a:gd name="connsiteX250" fmla="*/ 1534130 w 3214028"/>
              <a:gd name="connsiteY250" fmla="*/ 1625923 h 3236967"/>
              <a:gd name="connsiteX251" fmla="*/ 1486756 w 3214028"/>
              <a:gd name="connsiteY251" fmla="*/ 1655755 h 3236967"/>
              <a:gd name="connsiteX252" fmla="*/ 1492591 w 3214028"/>
              <a:gd name="connsiteY252" fmla="*/ 1736791 h 3236967"/>
              <a:gd name="connsiteX253" fmla="*/ 1492883 w 3214028"/>
              <a:gd name="connsiteY253" fmla="*/ 1737447 h 3236967"/>
              <a:gd name="connsiteX254" fmla="*/ 1540403 w 3214028"/>
              <a:gd name="connsiteY254" fmla="*/ 1788869 h 3236967"/>
              <a:gd name="connsiteX255" fmla="*/ 1541169 w 3214028"/>
              <a:gd name="connsiteY255" fmla="*/ 1789307 h 3236967"/>
              <a:gd name="connsiteX256" fmla="*/ 1613670 w 3214028"/>
              <a:gd name="connsiteY256" fmla="*/ 1767425 h 3236967"/>
              <a:gd name="connsiteX257" fmla="*/ 1624611 w 3214028"/>
              <a:gd name="connsiteY257" fmla="*/ 1714800 h 3236967"/>
              <a:gd name="connsiteX258" fmla="*/ 1599228 w 3214028"/>
              <a:gd name="connsiteY258" fmla="*/ 1633655 h 3236967"/>
              <a:gd name="connsiteX259" fmla="*/ 1564071 w 3214028"/>
              <a:gd name="connsiteY259" fmla="*/ 1623115 h 3236967"/>
              <a:gd name="connsiteX260" fmla="*/ 1787046 w 3214028"/>
              <a:gd name="connsiteY260" fmla="*/ 1763632 h 3236967"/>
              <a:gd name="connsiteX261" fmla="*/ 1840730 w 3214028"/>
              <a:gd name="connsiteY261" fmla="*/ 1752801 h 3236967"/>
              <a:gd name="connsiteX262" fmla="*/ 1824756 w 3214028"/>
              <a:gd name="connsiteY262" fmla="*/ 1633873 h 3236967"/>
              <a:gd name="connsiteX263" fmla="*/ 1790256 w 3214028"/>
              <a:gd name="connsiteY263" fmla="*/ 1600941 h 3236967"/>
              <a:gd name="connsiteX264" fmla="*/ 1721511 w 3214028"/>
              <a:gd name="connsiteY264" fmla="*/ 1611773 h 3236967"/>
              <a:gd name="connsiteX265" fmla="*/ 1703531 w 3214028"/>
              <a:gd name="connsiteY265" fmla="*/ 1645361 h 3236967"/>
              <a:gd name="connsiteX266" fmla="*/ 1703130 w 3214028"/>
              <a:gd name="connsiteY266" fmla="*/ 1647477 h 3236967"/>
              <a:gd name="connsiteX267" fmla="*/ 1705355 w 3214028"/>
              <a:gd name="connsiteY267" fmla="*/ 1704333 h 3236967"/>
              <a:gd name="connsiteX268" fmla="*/ 1787046 w 3214028"/>
              <a:gd name="connsiteY268" fmla="*/ 1763632 h 3236967"/>
              <a:gd name="connsiteX269" fmla="*/ 1816113 w 3214028"/>
              <a:gd name="connsiteY269" fmla="*/ 1470490 h 3236967"/>
              <a:gd name="connsiteX270" fmla="*/ 1835223 w 3214028"/>
              <a:gd name="connsiteY270" fmla="*/ 1560861 h 3236967"/>
              <a:gd name="connsiteX271" fmla="*/ 1816113 w 3214028"/>
              <a:gd name="connsiteY271" fmla="*/ 1470490 h 3236967"/>
              <a:gd name="connsiteX272" fmla="*/ 1680738 w 3214028"/>
              <a:gd name="connsiteY272" fmla="*/ 1418156 h 3236967"/>
              <a:gd name="connsiteX273" fmla="*/ 1759330 w 3214028"/>
              <a:gd name="connsiteY273" fmla="*/ 1447842 h 3236967"/>
              <a:gd name="connsiteX274" fmla="*/ 1810642 w 3214028"/>
              <a:gd name="connsiteY274" fmla="*/ 1436755 h 3236967"/>
              <a:gd name="connsiteX275" fmla="*/ 1824173 w 3214028"/>
              <a:gd name="connsiteY275" fmla="*/ 1410278 h 3236967"/>
              <a:gd name="connsiteX276" fmla="*/ 1828877 w 3214028"/>
              <a:gd name="connsiteY276" fmla="*/ 1402984 h 3236967"/>
              <a:gd name="connsiteX277" fmla="*/ 1879825 w 3214028"/>
              <a:gd name="connsiteY277" fmla="*/ 1108711 h 3236967"/>
              <a:gd name="connsiteX278" fmla="*/ 1879096 w 3214028"/>
              <a:gd name="connsiteY278" fmla="*/ 1096494 h 3236967"/>
              <a:gd name="connsiteX279" fmla="*/ 1937557 w 3214028"/>
              <a:gd name="connsiteY279" fmla="*/ 962286 h 3236967"/>
              <a:gd name="connsiteX280" fmla="*/ 2073698 w 3214028"/>
              <a:gd name="connsiteY280" fmla="*/ 551893 h 3236967"/>
              <a:gd name="connsiteX281" fmla="*/ 1863961 w 3214028"/>
              <a:gd name="connsiteY281" fmla="*/ 118598 h 3236967"/>
              <a:gd name="connsiteX282" fmla="*/ 1716405 w 3214028"/>
              <a:gd name="connsiteY282" fmla="*/ 45148 h 3236967"/>
              <a:gd name="connsiteX283" fmla="*/ 1366625 w 3214028"/>
              <a:gd name="connsiteY283" fmla="*/ 42997 h 3236967"/>
              <a:gd name="connsiteX284" fmla="*/ 1018523 w 3214028"/>
              <a:gd name="connsiteY284" fmla="*/ 431143 h 3236967"/>
              <a:gd name="connsiteX285" fmla="*/ 1005029 w 3214028"/>
              <a:gd name="connsiteY285" fmla="*/ 612980 h 3236967"/>
              <a:gd name="connsiteX286" fmla="*/ 1168632 w 3214028"/>
              <a:gd name="connsiteY286" fmla="*/ 993249 h 3236967"/>
              <a:gd name="connsiteX287" fmla="*/ 1201855 w 3214028"/>
              <a:gd name="connsiteY287" fmla="*/ 1128697 h 3236967"/>
              <a:gd name="connsiteX288" fmla="*/ 1253897 w 3214028"/>
              <a:gd name="connsiteY288" fmla="*/ 1420709 h 3236967"/>
              <a:gd name="connsiteX289" fmla="*/ 1464728 w 3214028"/>
              <a:gd name="connsiteY289" fmla="*/ 1381212 h 3236967"/>
              <a:gd name="connsiteX290" fmla="*/ 1422351 w 3214028"/>
              <a:gd name="connsiteY290" fmla="*/ 1345654 h 3236967"/>
              <a:gd name="connsiteX291" fmla="*/ 1422022 w 3214028"/>
              <a:gd name="connsiteY291" fmla="*/ 1344743 h 3236967"/>
              <a:gd name="connsiteX292" fmla="*/ 1433911 w 3214028"/>
              <a:gd name="connsiteY292" fmla="*/ 1288288 h 3236967"/>
              <a:gd name="connsiteX293" fmla="*/ 1472861 w 3214028"/>
              <a:gd name="connsiteY293" fmla="*/ 1256997 h 3236967"/>
              <a:gd name="connsiteX294" fmla="*/ 1358237 w 3214028"/>
              <a:gd name="connsiteY294" fmla="*/ 899193 h 3236967"/>
              <a:gd name="connsiteX295" fmla="*/ 1358310 w 3214028"/>
              <a:gd name="connsiteY295" fmla="*/ 899193 h 3236967"/>
              <a:gd name="connsiteX296" fmla="*/ 1357107 w 3214028"/>
              <a:gd name="connsiteY296" fmla="*/ 894379 h 3236967"/>
              <a:gd name="connsiteX297" fmla="*/ 1321002 w 3214028"/>
              <a:gd name="connsiteY297" fmla="*/ 761740 h 3236967"/>
              <a:gd name="connsiteX298" fmla="*/ 1263781 w 3214028"/>
              <a:gd name="connsiteY298" fmla="*/ 764511 h 3236967"/>
              <a:gd name="connsiteX299" fmla="*/ 1204481 w 3214028"/>
              <a:gd name="connsiteY299" fmla="*/ 730084 h 3236967"/>
              <a:gd name="connsiteX300" fmla="*/ 1227165 w 3214028"/>
              <a:gd name="connsiteY300" fmla="*/ 678881 h 3236967"/>
              <a:gd name="connsiteX301" fmla="*/ 1230338 w 3214028"/>
              <a:gd name="connsiteY301" fmla="*/ 677276 h 3236967"/>
              <a:gd name="connsiteX302" fmla="*/ 1284131 w 3214028"/>
              <a:gd name="connsiteY302" fmla="*/ 687706 h 3236967"/>
              <a:gd name="connsiteX303" fmla="*/ 1327858 w 3214028"/>
              <a:gd name="connsiteY303" fmla="*/ 742666 h 3236967"/>
              <a:gd name="connsiteX304" fmla="*/ 1374612 w 3214028"/>
              <a:gd name="connsiteY304" fmla="*/ 693760 h 3236967"/>
              <a:gd name="connsiteX305" fmla="*/ 1387559 w 3214028"/>
              <a:gd name="connsiteY305" fmla="*/ 670091 h 3236967"/>
              <a:gd name="connsiteX306" fmla="*/ 1352511 w 3214028"/>
              <a:gd name="connsiteY306" fmla="*/ 643067 h 3236967"/>
              <a:gd name="connsiteX307" fmla="*/ 1320965 w 3214028"/>
              <a:gd name="connsiteY307" fmla="*/ 594381 h 3236967"/>
              <a:gd name="connsiteX308" fmla="*/ 1346713 w 3214028"/>
              <a:gd name="connsiteY308" fmla="*/ 558239 h 3236967"/>
              <a:gd name="connsiteX309" fmla="*/ 1348791 w 3214028"/>
              <a:gd name="connsiteY309" fmla="*/ 557510 h 3236967"/>
              <a:gd name="connsiteX310" fmla="*/ 1406632 w 3214028"/>
              <a:gd name="connsiteY310" fmla="*/ 568633 h 3236967"/>
              <a:gd name="connsiteX311" fmla="*/ 1417318 w 3214028"/>
              <a:gd name="connsiteY311" fmla="*/ 618049 h 3236967"/>
              <a:gd name="connsiteX312" fmla="*/ 1406778 w 3214028"/>
              <a:gd name="connsiteY312" fmla="*/ 662798 h 3236967"/>
              <a:gd name="connsiteX313" fmla="*/ 1466041 w 3214028"/>
              <a:gd name="connsiteY313" fmla="*/ 665825 h 3236967"/>
              <a:gd name="connsiteX314" fmla="*/ 1548973 w 3214028"/>
              <a:gd name="connsiteY314" fmla="*/ 603899 h 3236967"/>
              <a:gd name="connsiteX315" fmla="*/ 1527492 w 3214028"/>
              <a:gd name="connsiteY315" fmla="*/ 564804 h 3236967"/>
              <a:gd name="connsiteX316" fmla="*/ 1522168 w 3214028"/>
              <a:gd name="connsiteY316" fmla="*/ 499596 h 3236967"/>
              <a:gd name="connsiteX317" fmla="*/ 1564801 w 3214028"/>
              <a:gd name="connsiteY317" fmla="*/ 478553 h 3236967"/>
              <a:gd name="connsiteX318" fmla="*/ 1564801 w 3214028"/>
              <a:gd name="connsiteY318" fmla="*/ 478553 h 3236967"/>
              <a:gd name="connsiteX319" fmla="*/ 1565530 w 3214028"/>
              <a:gd name="connsiteY319" fmla="*/ 478590 h 3236967"/>
              <a:gd name="connsiteX320" fmla="*/ 1604370 w 3214028"/>
              <a:gd name="connsiteY320" fmla="*/ 499669 h 3236967"/>
              <a:gd name="connsiteX321" fmla="*/ 1603532 w 3214028"/>
              <a:gd name="connsiteY321" fmla="*/ 548721 h 3236967"/>
              <a:gd name="connsiteX322" fmla="*/ 1567317 w 3214028"/>
              <a:gd name="connsiteY322" fmla="*/ 605249 h 3236967"/>
              <a:gd name="connsiteX323" fmla="*/ 1632926 w 3214028"/>
              <a:gd name="connsiteY323" fmla="*/ 661083 h 3236967"/>
              <a:gd name="connsiteX324" fmla="*/ 1633692 w 3214028"/>
              <a:gd name="connsiteY324" fmla="*/ 661229 h 3236967"/>
              <a:gd name="connsiteX325" fmla="*/ 1689527 w 3214028"/>
              <a:gd name="connsiteY325" fmla="*/ 663782 h 3236967"/>
              <a:gd name="connsiteX326" fmla="*/ 1696383 w 3214028"/>
              <a:gd name="connsiteY326" fmla="*/ 584388 h 3236967"/>
              <a:gd name="connsiteX327" fmla="*/ 1752182 w 3214028"/>
              <a:gd name="connsiteY327" fmla="*/ 560318 h 3236967"/>
              <a:gd name="connsiteX328" fmla="*/ 1753640 w 3214028"/>
              <a:gd name="connsiteY328" fmla="*/ 560573 h 3236967"/>
              <a:gd name="connsiteX329" fmla="*/ 1786025 w 3214028"/>
              <a:gd name="connsiteY329" fmla="*/ 586467 h 3236967"/>
              <a:gd name="connsiteX330" fmla="*/ 1776470 w 3214028"/>
              <a:gd name="connsiteY330" fmla="*/ 630303 h 3236967"/>
              <a:gd name="connsiteX331" fmla="*/ 1708163 w 3214028"/>
              <a:gd name="connsiteY331" fmla="*/ 675671 h 3236967"/>
              <a:gd name="connsiteX332" fmla="*/ 1714363 w 3214028"/>
              <a:gd name="connsiteY332" fmla="*/ 692776 h 3236967"/>
              <a:gd name="connsiteX333" fmla="*/ 1798206 w 3214028"/>
              <a:gd name="connsiteY333" fmla="*/ 763891 h 3236967"/>
              <a:gd name="connsiteX334" fmla="*/ 1813523 w 3214028"/>
              <a:gd name="connsiteY334" fmla="*/ 726802 h 3236967"/>
              <a:gd name="connsiteX335" fmla="*/ 1813742 w 3214028"/>
              <a:gd name="connsiteY335" fmla="*/ 726364 h 3236967"/>
              <a:gd name="connsiteX336" fmla="*/ 1857360 w 3214028"/>
              <a:gd name="connsiteY336" fmla="*/ 688144 h 3236967"/>
              <a:gd name="connsiteX337" fmla="*/ 1900649 w 3214028"/>
              <a:gd name="connsiteY337" fmla="*/ 712287 h 3236967"/>
              <a:gd name="connsiteX338" fmla="*/ 1901707 w 3214028"/>
              <a:gd name="connsiteY338" fmla="*/ 714475 h 3236967"/>
              <a:gd name="connsiteX339" fmla="*/ 1895179 w 3214028"/>
              <a:gd name="connsiteY339" fmla="*/ 770091 h 3236967"/>
              <a:gd name="connsiteX340" fmla="*/ 1834238 w 3214028"/>
              <a:gd name="connsiteY340" fmla="*/ 785080 h 3236967"/>
              <a:gd name="connsiteX341" fmla="*/ 1806740 w 3214028"/>
              <a:gd name="connsiteY341" fmla="*/ 781725 h 3236967"/>
              <a:gd name="connsiteX342" fmla="*/ 1659403 w 3214028"/>
              <a:gd name="connsiteY342" fmla="*/ 1252401 h 3236967"/>
              <a:gd name="connsiteX343" fmla="*/ 1692116 w 3214028"/>
              <a:gd name="connsiteY343" fmla="*/ 1273809 h 3236967"/>
              <a:gd name="connsiteX344" fmla="*/ 1698827 w 3214028"/>
              <a:gd name="connsiteY344" fmla="*/ 1309622 h 3236967"/>
              <a:gd name="connsiteX345" fmla="*/ 1697732 w 3214028"/>
              <a:gd name="connsiteY345" fmla="*/ 1311920 h 3236967"/>
              <a:gd name="connsiteX346" fmla="*/ 1650504 w 3214028"/>
              <a:gd name="connsiteY346" fmla="*/ 1354115 h 3236967"/>
              <a:gd name="connsiteX347" fmla="*/ 1657579 w 3214028"/>
              <a:gd name="connsiteY347" fmla="*/ 1383473 h 3236967"/>
              <a:gd name="connsiteX348" fmla="*/ 1706959 w 3214028"/>
              <a:gd name="connsiteY348" fmla="*/ 1379316 h 3236967"/>
              <a:gd name="connsiteX349" fmla="*/ 1714071 w 3214028"/>
              <a:gd name="connsiteY349" fmla="*/ 1382817 h 3236967"/>
              <a:gd name="connsiteX350" fmla="*/ 1713779 w 3214028"/>
              <a:gd name="connsiteY350" fmla="*/ 1390731 h 3236967"/>
              <a:gd name="connsiteX351" fmla="*/ 1680592 w 3214028"/>
              <a:gd name="connsiteY351" fmla="*/ 1418083 h 3236967"/>
              <a:gd name="connsiteX352" fmla="*/ 1481760 w 3214028"/>
              <a:gd name="connsiteY352" fmla="*/ 1386938 h 3236967"/>
              <a:gd name="connsiteX353" fmla="*/ 1655829 w 3214028"/>
              <a:gd name="connsiteY353" fmla="*/ 1411372 h 3236967"/>
              <a:gd name="connsiteX354" fmla="*/ 1648316 w 3214028"/>
              <a:gd name="connsiteY354" fmla="*/ 1398499 h 3236967"/>
              <a:gd name="connsiteX355" fmla="*/ 1579826 w 3214028"/>
              <a:gd name="connsiteY355" fmla="*/ 1399374 h 3236967"/>
              <a:gd name="connsiteX356" fmla="*/ 1481760 w 3214028"/>
              <a:gd name="connsiteY356" fmla="*/ 1386938 h 3236967"/>
              <a:gd name="connsiteX357" fmla="*/ 1664399 w 3214028"/>
              <a:gd name="connsiteY357" fmla="*/ 1397623 h 3236967"/>
              <a:gd name="connsiteX358" fmla="*/ 1670052 w 3214028"/>
              <a:gd name="connsiteY358" fmla="*/ 1406230 h 3236967"/>
              <a:gd name="connsiteX359" fmla="*/ 1670453 w 3214028"/>
              <a:gd name="connsiteY359" fmla="*/ 1406777 h 3236967"/>
              <a:gd name="connsiteX360" fmla="*/ 1689490 w 3214028"/>
              <a:gd name="connsiteY360" fmla="*/ 1395800 h 3236967"/>
              <a:gd name="connsiteX361" fmla="*/ 1664399 w 3214028"/>
              <a:gd name="connsiteY361" fmla="*/ 1397660 h 3236967"/>
              <a:gd name="connsiteX362" fmla="*/ 1436027 w 3214028"/>
              <a:gd name="connsiteY362" fmla="*/ 1340512 h 3236967"/>
              <a:gd name="connsiteX363" fmla="*/ 1642372 w 3214028"/>
              <a:gd name="connsiteY363" fmla="*/ 1384312 h 3236967"/>
              <a:gd name="connsiteX364" fmla="*/ 1636755 w 3214028"/>
              <a:gd name="connsiteY364" fmla="*/ 1361300 h 3236967"/>
              <a:gd name="connsiteX365" fmla="*/ 1606340 w 3214028"/>
              <a:gd name="connsiteY365" fmla="*/ 1370454 h 3236967"/>
              <a:gd name="connsiteX366" fmla="*/ 1500724 w 3214028"/>
              <a:gd name="connsiteY366" fmla="*/ 1339965 h 3236967"/>
              <a:gd name="connsiteX367" fmla="*/ 1498098 w 3214028"/>
              <a:gd name="connsiteY367" fmla="*/ 1336282 h 3236967"/>
              <a:gd name="connsiteX368" fmla="*/ 1477456 w 3214028"/>
              <a:gd name="connsiteY368" fmla="*/ 1271183 h 3236967"/>
              <a:gd name="connsiteX369" fmla="*/ 1445910 w 3214028"/>
              <a:gd name="connsiteY369" fmla="*/ 1296712 h 3236967"/>
              <a:gd name="connsiteX370" fmla="*/ 1436063 w 3214028"/>
              <a:gd name="connsiteY370" fmla="*/ 1340512 h 3236967"/>
              <a:gd name="connsiteX371" fmla="*/ 1511227 w 3214028"/>
              <a:gd name="connsiteY371" fmla="*/ 1329571 h 3236967"/>
              <a:gd name="connsiteX372" fmla="*/ 1603823 w 3214028"/>
              <a:gd name="connsiteY372" fmla="*/ 1356048 h 3236967"/>
              <a:gd name="connsiteX373" fmla="*/ 1635114 w 3214028"/>
              <a:gd name="connsiteY373" fmla="*/ 1345873 h 3236967"/>
              <a:gd name="connsiteX374" fmla="*/ 1637922 w 3214028"/>
              <a:gd name="connsiteY374" fmla="*/ 1303751 h 3236967"/>
              <a:gd name="connsiteX375" fmla="*/ 1643101 w 3214028"/>
              <a:gd name="connsiteY375" fmla="*/ 1262358 h 3236967"/>
              <a:gd name="connsiteX376" fmla="*/ 1556486 w 3214028"/>
              <a:gd name="connsiteY376" fmla="*/ 1252292 h 3236967"/>
              <a:gd name="connsiteX377" fmla="*/ 1490877 w 3214028"/>
              <a:gd name="connsiteY377" fmla="*/ 1265385 h 3236967"/>
              <a:gd name="connsiteX378" fmla="*/ 1511227 w 3214028"/>
              <a:gd name="connsiteY378" fmla="*/ 1329571 h 3236967"/>
              <a:gd name="connsiteX379" fmla="*/ 1657105 w 3214028"/>
              <a:gd name="connsiteY379" fmla="*/ 1267099 h 3236967"/>
              <a:gd name="connsiteX380" fmla="*/ 1652401 w 3214028"/>
              <a:gd name="connsiteY380" fmla="*/ 1305538 h 3236967"/>
              <a:gd name="connsiteX381" fmla="*/ 1652255 w 3214028"/>
              <a:gd name="connsiteY381" fmla="*/ 1306522 h 3236967"/>
              <a:gd name="connsiteX382" fmla="*/ 1649556 w 3214028"/>
              <a:gd name="connsiteY382" fmla="*/ 1337522 h 3236967"/>
              <a:gd name="connsiteX383" fmla="*/ 1685150 w 3214028"/>
              <a:gd name="connsiteY383" fmla="*/ 1304626 h 3236967"/>
              <a:gd name="connsiteX384" fmla="*/ 1680738 w 3214028"/>
              <a:gd name="connsiteY384" fmla="*/ 1282890 h 3236967"/>
              <a:gd name="connsiteX385" fmla="*/ 1657142 w 3214028"/>
              <a:gd name="connsiteY385" fmla="*/ 1267135 h 3236967"/>
              <a:gd name="connsiteX386" fmla="*/ 1371840 w 3214028"/>
              <a:gd name="connsiteY386" fmla="*/ 894051 h 3236967"/>
              <a:gd name="connsiteX387" fmla="*/ 1373518 w 3214028"/>
              <a:gd name="connsiteY387" fmla="*/ 898610 h 3236967"/>
              <a:gd name="connsiteX388" fmla="*/ 1378149 w 3214028"/>
              <a:gd name="connsiteY388" fmla="*/ 912578 h 3236967"/>
              <a:gd name="connsiteX389" fmla="*/ 1394196 w 3214028"/>
              <a:gd name="connsiteY389" fmla="*/ 962213 h 3236967"/>
              <a:gd name="connsiteX390" fmla="*/ 1442299 w 3214028"/>
              <a:gd name="connsiteY390" fmla="*/ 1112796 h 3236967"/>
              <a:gd name="connsiteX391" fmla="*/ 1486355 w 3214028"/>
              <a:gd name="connsiteY391" fmla="*/ 1251380 h 3236967"/>
              <a:gd name="connsiteX392" fmla="*/ 1555501 w 3214028"/>
              <a:gd name="connsiteY392" fmla="*/ 1237777 h 3236967"/>
              <a:gd name="connsiteX393" fmla="*/ 1555939 w 3214028"/>
              <a:gd name="connsiteY393" fmla="*/ 1237777 h 3236967"/>
              <a:gd name="connsiteX394" fmla="*/ 1645435 w 3214028"/>
              <a:gd name="connsiteY394" fmla="*/ 1247952 h 3236967"/>
              <a:gd name="connsiteX395" fmla="*/ 1792772 w 3214028"/>
              <a:gd name="connsiteY395" fmla="*/ 777567 h 3236967"/>
              <a:gd name="connsiteX396" fmla="*/ 1701671 w 3214028"/>
              <a:gd name="connsiteY396" fmla="*/ 699924 h 3236967"/>
              <a:gd name="connsiteX397" fmla="*/ 1701124 w 3214028"/>
              <a:gd name="connsiteY397" fmla="*/ 698829 h 3236967"/>
              <a:gd name="connsiteX398" fmla="*/ 1693757 w 3214028"/>
              <a:gd name="connsiteY398" fmla="*/ 678370 h 3236967"/>
              <a:gd name="connsiteX399" fmla="*/ 1630592 w 3214028"/>
              <a:gd name="connsiteY399" fmla="*/ 675562 h 3236967"/>
              <a:gd name="connsiteX400" fmla="*/ 1557397 w 3214028"/>
              <a:gd name="connsiteY400" fmla="*/ 616591 h 3236967"/>
              <a:gd name="connsiteX401" fmla="*/ 1471329 w 3214028"/>
              <a:gd name="connsiteY401" fmla="*/ 679501 h 3236967"/>
              <a:gd name="connsiteX402" fmla="*/ 1470308 w 3214028"/>
              <a:gd name="connsiteY402" fmla="*/ 679829 h 3236967"/>
              <a:gd name="connsiteX403" fmla="*/ 1400907 w 3214028"/>
              <a:gd name="connsiteY403" fmla="*/ 676218 h 3236967"/>
              <a:gd name="connsiteX404" fmla="*/ 1387012 w 3214028"/>
              <a:gd name="connsiteY404" fmla="*/ 701565 h 3236967"/>
              <a:gd name="connsiteX405" fmla="*/ 1334058 w 3214028"/>
              <a:gd name="connsiteY405" fmla="*/ 755795 h 3236967"/>
              <a:gd name="connsiteX406" fmla="*/ 1371512 w 3214028"/>
              <a:gd name="connsiteY406" fmla="*/ 892155 h 3236967"/>
              <a:gd name="connsiteX407" fmla="*/ 1371804 w 3214028"/>
              <a:gd name="connsiteY407" fmla="*/ 894124 h 3236967"/>
              <a:gd name="connsiteX408" fmla="*/ 1812356 w 3214028"/>
              <a:gd name="connsiteY408" fmla="*/ 768012 h 3236967"/>
              <a:gd name="connsiteX409" fmla="*/ 1834931 w 3214028"/>
              <a:gd name="connsiteY409" fmla="*/ 770529 h 3236967"/>
              <a:gd name="connsiteX410" fmla="*/ 1836208 w 3214028"/>
              <a:gd name="connsiteY410" fmla="*/ 770638 h 3236967"/>
              <a:gd name="connsiteX411" fmla="*/ 1884457 w 3214028"/>
              <a:gd name="connsiteY411" fmla="*/ 760317 h 3236967"/>
              <a:gd name="connsiteX412" fmla="*/ 1888140 w 3214028"/>
              <a:gd name="connsiteY412" fmla="*/ 719836 h 3236967"/>
              <a:gd name="connsiteX413" fmla="*/ 1858454 w 3214028"/>
              <a:gd name="connsiteY413" fmla="*/ 702695 h 3236967"/>
              <a:gd name="connsiteX414" fmla="*/ 1826944 w 3214028"/>
              <a:gd name="connsiteY414" fmla="*/ 732746 h 3236967"/>
              <a:gd name="connsiteX415" fmla="*/ 1812356 w 3214028"/>
              <a:gd name="connsiteY415" fmla="*/ 768012 h 3236967"/>
              <a:gd name="connsiteX416" fmla="*/ 1235444 w 3214028"/>
              <a:gd name="connsiteY416" fmla="*/ 691134 h 3236967"/>
              <a:gd name="connsiteX417" fmla="*/ 1218595 w 3214028"/>
              <a:gd name="connsiteY417" fmla="*/ 726109 h 3236967"/>
              <a:gd name="connsiteX418" fmla="*/ 1266771 w 3214028"/>
              <a:gd name="connsiteY418" fmla="*/ 750179 h 3236967"/>
              <a:gd name="connsiteX419" fmla="*/ 1268230 w 3214028"/>
              <a:gd name="connsiteY419" fmla="*/ 750580 h 3236967"/>
              <a:gd name="connsiteX420" fmla="*/ 1314911 w 3214028"/>
              <a:gd name="connsiteY420" fmla="*/ 748756 h 3236967"/>
              <a:gd name="connsiteX421" fmla="*/ 1275998 w 3214028"/>
              <a:gd name="connsiteY421" fmla="*/ 699778 h 3236967"/>
              <a:gd name="connsiteX422" fmla="*/ 1235444 w 3214028"/>
              <a:gd name="connsiteY422" fmla="*/ 691134 h 3236967"/>
              <a:gd name="connsiteX423" fmla="*/ 1749337 w 3214028"/>
              <a:gd name="connsiteY423" fmla="*/ 574833 h 3236967"/>
              <a:gd name="connsiteX424" fmla="*/ 1708163 w 3214028"/>
              <a:gd name="connsiteY424" fmla="*/ 593141 h 3236967"/>
              <a:gd name="connsiteX425" fmla="*/ 1704042 w 3214028"/>
              <a:gd name="connsiteY425" fmla="*/ 661339 h 3236967"/>
              <a:gd name="connsiteX426" fmla="*/ 1764691 w 3214028"/>
              <a:gd name="connsiteY426" fmla="*/ 621879 h 3236967"/>
              <a:gd name="connsiteX427" fmla="*/ 1772313 w 3214028"/>
              <a:gd name="connsiteY427" fmla="*/ 591208 h 3236967"/>
              <a:gd name="connsiteX428" fmla="*/ 1750504 w 3214028"/>
              <a:gd name="connsiteY428" fmla="*/ 574869 h 3236967"/>
              <a:gd name="connsiteX429" fmla="*/ 1749337 w 3214028"/>
              <a:gd name="connsiteY429" fmla="*/ 574869 h 3236967"/>
              <a:gd name="connsiteX430" fmla="*/ 1352840 w 3214028"/>
              <a:gd name="connsiteY430" fmla="*/ 571624 h 3236967"/>
              <a:gd name="connsiteX431" fmla="*/ 1335589 w 3214028"/>
              <a:gd name="connsiteY431" fmla="*/ 595365 h 3236967"/>
              <a:gd name="connsiteX432" fmla="*/ 1361775 w 3214028"/>
              <a:gd name="connsiteY432" fmla="*/ 631725 h 3236967"/>
              <a:gd name="connsiteX433" fmla="*/ 1363124 w 3214028"/>
              <a:gd name="connsiteY433" fmla="*/ 633002 h 3236967"/>
              <a:gd name="connsiteX434" fmla="*/ 1393503 w 3214028"/>
              <a:gd name="connsiteY434" fmla="*/ 656744 h 3236967"/>
              <a:gd name="connsiteX435" fmla="*/ 1402766 w 3214028"/>
              <a:gd name="connsiteY435" fmla="*/ 617247 h 3236967"/>
              <a:gd name="connsiteX436" fmla="*/ 1402949 w 3214028"/>
              <a:gd name="connsiteY436" fmla="*/ 615533 h 3236967"/>
              <a:gd name="connsiteX437" fmla="*/ 1396056 w 3214028"/>
              <a:gd name="connsiteY437" fmla="*/ 578662 h 3236967"/>
              <a:gd name="connsiteX438" fmla="*/ 1352767 w 3214028"/>
              <a:gd name="connsiteY438" fmla="*/ 571624 h 3236967"/>
              <a:gd name="connsiteX439" fmla="*/ 1564546 w 3214028"/>
              <a:gd name="connsiteY439" fmla="*/ 493141 h 3236967"/>
              <a:gd name="connsiteX440" fmla="*/ 1534531 w 3214028"/>
              <a:gd name="connsiteY440" fmla="*/ 507401 h 3236967"/>
              <a:gd name="connsiteX441" fmla="*/ 1540767 w 3214028"/>
              <a:gd name="connsiteY441" fmla="*/ 558604 h 3236967"/>
              <a:gd name="connsiteX442" fmla="*/ 1559039 w 3214028"/>
              <a:gd name="connsiteY442" fmla="*/ 592265 h 3236967"/>
              <a:gd name="connsiteX443" fmla="*/ 1590329 w 3214028"/>
              <a:gd name="connsiteY443" fmla="*/ 542594 h 3236967"/>
              <a:gd name="connsiteX444" fmla="*/ 1591715 w 3214028"/>
              <a:gd name="connsiteY444" fmla="*/ 506853 h 3236967"/>
              <a:gd name="connsiteX445" fmla="*/ 1564509 w 3214028"/>
              <a:gd name="connsiteY445" fmla="*/ 493141 h 323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</a:cxnLst>
            <a:rect l="l" t="t" r="r" b="b"/>
            <a:pathLst>
              <a:path w="3214028" h="3236967">
                <a:moveTo>
                  <a:pt x="1717754" y="3236931"/>
                </a:moveTo>
                <a:cubicBezTo>
                  <a:pt x="1710497" y="3236931"/>
                  <a:pt x="1702948" y="3236712"/>
                  <a:pt x="1695107" y="3236311"/>
                </a:cubicBezTo>
                <a:cubicBezTo>
                  <a:pt x="1690913" y="3236056"/>
                  <a:pt x="1279682" y="3211658"/>
                  <a:pt x="1209623" y="3236530"/>
                </a:cubicBezTo>
                <a:cubicBezTo>
                  <a:pt x="1207982" y="3237113"/>
                  <a:pt x="1206159" y="3237077"/>
                  <a:pt x="1204554" y="3236457"/>
                </a:cubicBezTo>
                <a:cubicBezTo>
                  <a:pt x="1189565" y="3230622"/>
                  <a:pt x="1115204" y="3199805"/>
                  <a:pt x="1122206" y="3165159"/>
                </a:cubicBezTo>
                <a:cubicBezTo>
                  <a:pt x="1128041" y="3136129"/>
                  <a:pt x="1184386" y="3098857"/>
                  <a:pt x="1603750" y="3110090"/>
                </a:cubicBezTo>
                <a:lnTo>
                  <a:pt x="1902910" y="3112132"/>
                </a:lnTo>
                <a:cubicBezTo>
                  <a:pt x="1939307" y="3064758"/>
                  <a:pt x="2006338" y="3031498"/>
                  <a:pt x="2009839" y="3029820"/>
                </a:cubicBezTo>
                <a:cubicBezTo>
                  <a:pt x="2010058" y="3029711"/>
                  <a:pt x="2010277" y="3029638"/>
                  <a:pt x="2010496" y="3029528"/>
                </a:cubicBezTo>
                <a:cubicBezTo>
                  <a:pt x="2033253" y="3020995"/>
                  <a:pt x="2057286" y="2946633"/>
                  <a:pt x="2067169" y="2901520"/>
                </a:cubicBezTo>
                <a:cubicBezTo>
                  <a:pt x="2073880" y="2850791"/>
                  <a:pt x="2103566" y="2778253"/>
                  <a:pt x="2104843" y="2775189"/>
                </a:cubicBezTo>
                <a:cubicBezTo>
                  <a:pt x="2105025" y="2774715"/>
                  <a:pt x="2105280" y="2774278"/>
                  <a:pt x="2105536" y="2773877"/>
                </a:cubicBezTo>
                <a:cubicBezTo>
                  <a:pt x="2208671" y="2621324"/>
                  <a:pt x="2248569" y="2438830"/>
                  <a:pt x="2248970" y="2437007"/>
                </a:cubicBezTo>
                <a:cubicBezTo>
                  <a:pt x="2276395" y="2321034"/>
                  <a:pt x="2124682" y="2105498"/>
                  <a:pt x="2123150" y="2103347"/>
                </a:cubicBezTo>
                <a:cubicBezTo>
                  <a:pt x="2122859" y="2102909"/>
                  <a:pt x="2122603" y="2102471"/>
                  <a:pt x="2122384" y="2101997"/>
                </a:cubicBezTo>
                <a:cubicBezTo>
                  <a:pt x="2103603" y="2058197"/>
                  <a:pt x="2064215" y="2023989"/>
                  <a:pt x="2063814" y="2023624"/>
                </a:cubicBezTo>
                <a:cubicBezTo>
                  <a:pt x="2063450" y="2023296"/>
                  <a:pt x="2063085" y="2022931"/>
                  <a:pt x="2062793" y="2022530"/>
                </a:cubicBezTo>
                <a:cubicBezTo>
                  <a:pt x="2002327" y="1943792"/>
                  <a:pt x="1928330" y="1755025"/>
                  <a:pt x="1925230" y="1747002"/>
                </a:cubicBezTo>
                <a:cubicBezTo>
                  <a:pt x="1925084" y="1746601"/>
                  <a:pt x="1924938" y="1746200"/>
                  <a:pt x="1924865" y="1745799"/>
                </a:cubicBezTo>
                <a:cubicBezTo>
                  <a:pt x="1914872" y="1695872"/>
                  <a:pt x="1882050" y="1628038"/>
                  <a:pt x="1877783" y="1619359"/>
                </a:cubicBezTo>
                <a:cubicBezTo>
                  <a:pt x="1866988" y="1607688"/>
                  <a:pt x="1857943" y="1596419"/>
                  <a:pt x="1850394" y="1585624"/>
                </a:cubicBezTo>
                <a:cubicBezTo>
                  <a:pt x="1854041" y="1602181"/>
                  <a:pt x="1863450" y="1639818"/>
                  <a:pt x="1876069" y="1689161"/>
                </a:cubicBezTo>
                <a:cubicBezTo>
                  <a:pt x="1895033" y="1727454"/>
                  <a:pt x="1914836" y="1779569"/>
                  <a:pt x="1932414" y="1850321"/>
                </a:cubicBezTo>
                <a:cubicBezTo>
                  <a:pt x="1937557" y="1865164"/>
                  <a:pt x="2025922" y="2120414"/>
                  <a:pt x="2039161" y="2220305"/>
                </a:cubicBezTo>
                <a:cubicBezTo>
                  <a:pt x="2041969" y="2230589"/>
                  <a:pt x="2084164" y="2387627"/>
                  <a:pt x="2072859" y="2533287"/>
                </a:cubicBezTo>
                <a:cubicBezTo>
                  <a:pt x="2072859" y="2533615"/>
                  <a:pt x="2072786" y="2533907"/>
                  <a:pt x="2072713" y="2534235"/>
                </a:cubicBezTo>
                <a:cubicBezTo>
                  <a:pt x="2069649" y="2548604"/>
                  <a:pt x="1997403" y="2887042"/>
                  <a:pt x="1959985" y="2927450"/>
                </a:cubicBezTo>
                <a:cubicBezTo>
                  <a:pt x="1957761" y="2929821"/>
                  <a:pt x="1954260" y="2930477"/>
                  <a:pt x="1951342" y="2929018"/>
                </a:cubicBezTo>
                <a:cubicBezTo>
                  <a:pt x="1948424" y="2927560"/>
                  <a:pt x="1946856" y="2924350"/>
                  <a:pt x="1947440" y="2921177"/>
                </a:cubicBezTo>
                <a:cubicBezTo>
                  <a:pt x="1947987" y="2918260"/>
                  <a:pt x="2001852" y="2629348"/>
                  <a:pt x="2040911" y="2497474"/>
                </a:cubicBezTo>
                <a:cubicBezTo>
                  <a:pt x="2041604" y="2493170"/>
                  <a:pt x="2049919" y="2430917"/>
                  <a:pt x="2005901" y="2242405"/>
                </a:cubicBezTo>
                <a:cubicBezTo>
                  <a:pt x="2000941" y="2223769"/>
                  <a:pt x="1909840" y="1880116"/>
                  <a:pt x="1862466" y="1694960"/>
                </a:cubicBezTo>
                <a:cubicBezTo>
                  <a:pt x="1860788" y="1691605"/>
                  <a:pt x="1859147" y="1688395"/>
                  <a:pt x="1857469" y="1685259"/>
                </a:cubicBezTo>
                <a:cubicBezTo>
                  <a:pt x="1864362" y="1714179"/>
                  <a:pt x="1865821" y="1743209"/>
                  <a:pt x="1852473" y="1761481"/>
                </a:cubicBezTo>
                <a:cubicBezTo>
                  <a:pt x="1839891" y="1778694"/>
                  <a:pt x="1816806" y="1784238"/>
                  <a:pt x="1783910" y="1777965"/>
                </a:cubicBezTo>
                <a:cubicBezTo>
                  <a:pt x="1783691" y="1777928"/>
                  <a:pt x="1783473" y="1777855"/>
                  <a:pt x="1783254" y="1777819"/>
                </a:cubicBezTo>
                <a:cubicBezTo>
                  <a:pt x="1780518" y="1777017"/>
                  <a:pt x="1716405" y="1757943"/>
                  <a:pt x="1692371" y="1711116"/>
                </a:cubicBezTo>
                <a:cubicBezTo>
                  <a:pt x="1681795" y="1690511"/>
                  <a:pt x="1680665" y="1667790"/>
                  <a:pt x="1689016" y="1643611"/>
                </a:cubicBezTo>
                <a:cubicBezTo>
                  <a:pt x="1689527" y="1638213"/>
                  <a:pt x="1692736" y="1616259"/>
                  <a:pt x="1712320" y="1600467"/>
                </a:cubicBezTo>
                <a:cubicBezTo>
                  <a:pt x="1730665" y="1585697"/>
                  <a:pt x="1757251" y="1580956"/>
                  <a:pt x="1791423" y="1586426"/>
                </a:cubicBezTo>
                <a:cubicBezTo>
                  <a:pt x="1768593" y="1574537"/>
                  <a:pt x="1743174" y="1579205"/>
                  <a:pt x="1742845" y="1579278"/>
                </a:cubicBezTo>
                <a:cubicBezTo>
                  <a:pt x="1742080" y="1579424"/>
                  <a:pt x="1741277" y="1579461"/>
                  <a:pt x="1740511" y="1579351"/>
                </a:cubicBezTo>
                <a:cubicBezTo>
                  <a:pt x="1703312" y="1574392"/>
                  <a:pt x="1667864" y="1619687"/>
                  <a:pt x="1664436" y="1624245"/>
                </a:cubicBezTo>
                <a:cubicBezTo>
                  <a:pt x="1649337" y="1652400"/>
                  <a:pt x="1642627" y="1686791"/>
                  <a:pt x="1641569" y="1723698"/>
                </a:cubicBezTo>
                <a:cubicBezTo>
                  <a:pt x="1648389" y="1757870"/>
                  <a:pt x="1654005" y="1800941"/>
                  <a:pt x="1655355" y="1852691"/>
                </a:cubicBezTo>
                <a:cubicBezTo>
                  <a:pt x="1677820" y="1958599"/>
                  <a:pt x="1719651" y="2052180"/>
                  <a:pt x="1720417" y="2053821"/>
                </a:cubicBezTo>
                <a:cubicBezTo>
                  <a:pt x="1720964" y="2055024"/>
                  <a:pt x="1721182" y="2056337"/>
                  <a:pt x="1721037" y="2057650"/>
                </a:cubicBezTo>
                <a:cubicBezTo>
                  <a:pt x="1708163" y="2172201"/>
                  <a:pt x="1748352" y="2461697"/>
                  <a:pt x="1748753" y="2464578"/>
                </a:cubicBezTo>
                <a:cubicBezTo>
                  <a:pt x="1749155" y="2467350"/>
                  <a:pt x="1747915" y="2470085"/>
                  <a:pt x="1745617" y="2471653"/>
                </a:cubicBezTo>
                <a:cubicBezTo>
                  <a:pt x="1696675" y="2504549"/>
                  <a:pt x="1667062" y="2646415"/>
                  <a:pt x="1651234" y="2753928"/>
                </a:cubicBezTo>
                <a:cubicBezTo>
                  <a:pt x="1647988" y="2777779"/>
                  <a:pt x="1645107" y="2799733"/>
                  <a:pt x="1642736" y="2818479"/>
                </a:cubicBezTo>
                <a:cubicBezTo>
                  <a:pt x="1638433" y="2855277"/>
                  <a:pt x="1636464" y="2879821"/>
                  <a:pt x="1636391" y="2880769"/>
                </a:cubicBezTo>
                <a:cubicBezTo>
                  <a:pt x="1636099" y="2884562"/>
                  <a:pt x="1632926" y="2887516"/>
                  <a:pt x="1629133" y="2887516"/>
                </a:cubicBezTo>
                <a:lnTo>
                  <a:pt x="1629060" y="2887516"/>
                </a:lnTo>
                <a:cubicBezTo>
                  <a:pt x="1625231" y="2887479"/>
                  <a:pt x="1622058" y="2884452"/>
                  <a:pt x="1621876" y="2880623"/>
                </a:cubicBezTo>
                <a:cubicBezTo>
                  <a:pt x="1621584" y="2875226"/>
                  <a:pt x="1623444" y="2856845"/>
                  <a:pt x="1626617" y="2830587"/>
                </a:cubicBezTo>
                <a:cubicBezTo>
                  <a:pt x="1629243" y="2806663"/>
                  <a:pt x="1632999" y="2775809"/>
                  <a:pt x="1638141" y="2742075"/>
                </a:cubicBezTo>
                <a:cubicBezTo>
                  <a:pt x="1654334" y="2623038"/>
                  <a:pt x="1677054" y="2469538"/>
                  <a:pt x="1678841" y="2457466"/>
                </a:cubicBezTo>
                <a:cubicBezTo>
                  <a:pt x="1685552" y="2376504"/>
                  <a:pt x="1669359" y="2290727"/>
                  <a:pt x="1667463" y="2281099"/>
                </a:cubicBezTo>
                <a:cubicBezTo>
                  <a:pt x="1644013" y="2231464"/>
                  <a:pt x="1640986" y="1912866"/>
                  <a:pt x="1640840" y="1899226"/>
                </a:cubicBezTo>
                <a:cubicBezTo>
                  <a:pt x="1641205" y="1884456"/>
                  <a:pt x="1641205" y="1870269"/>
                  <a:pt x="1640913" y="1856666"/>
                </a:cubicBezTo>
                <a:cubicBezTo>
                  <a:pt x="1634895" y="1828439"/>
                  <a:pt x="1630264" y="1799227"/>
                  <a:pt x="1628076" y="1770452"/>
                </a:cubicBezTo>
                <a:cubicBezTo>
                  <a:pt x="1627857" y="1771218"/>
                  <a:pt x="1627638" y="1772020"/>
                  <a:pt x="1627419" y="1772786"/>
                </a:cubicBezTo>
                <a:cubicBezTo>
                  <a:pt x="1627200" y="1773625"/>
                  <a:pt x="1626799" y="1774427"/>
                  <a:pt x="1626289" y="1775157"/>
                </a:cubicBezTo>
                <a:cubicBezTo>
                  <a:pt x="1611263" y="1795653"/>
                  <a:pt x="1572642" y="1827563"/>
                  <a:pt x="1533510" y="1801816"/>
                </a:cubicBezTo>
                <a:cubicBezTo>
                  <a:pt x="1528951" y="1799445"/>
                  <a:pt x="1492810" y="1779752"/>
                  <a:pt x="1479353" y="1742845"/>
                </a:cubicBezTo>
                <a:cubicBezTo>
                  <a:pt x="1476982" y="1737775"/>
                  <a:pt x="1454407" y="1687301"/>
                  <a:pt x="1473846" y="1649264"/>
                </a:cubicBezTo>
                <a:cubicBezTo>
                  <a:pt x="1483948" y="1629461"/>
                  <a:pt x="1503350" y="1616806"/>
                  <a:pt x="1531541" y="1611700"/>
                </a:cubicBezTo>
                <a:cubicBezTo>
                  <a:pt x="1538105" y="1610423"/>
                  <a:pt x="1596894" y="1599811"/>
                  <a:pt x="1612211" y="1626981"/>
                </a:cubicBezTo>
                <a:cubicBezTo>
                  <a:pt x="1612904" y="1628367"/>
                  <a:pt x="1618229" y="1639235"/>
                  <a:pt x="1624939" y="1659402"/>
                </a:cubicBezTo>
                <a:cubicBezTo>
                  <a:pt x="1622058" y="1641313"/>
                  <a:pt x="1615858" y="1626324"/>
                  <a:pt x="1606303" y="1614545"/>
                </a:cubicBezTo>
                <a:cubicBezTo>
                  <a:pt x="1582051" y="1584640"/>
                  <a:pt x="1543904" y="1586718"/>
                  <a:pt x="1543539" y="1586755"/>
                </a:cubicBezTo>
                <a:cubicBezTo>
                  <a:pt x="1442190" y="1594960"/>
                  <a:pt x="1411738" y="1705755"/>
                  <a:pt x="1411446" y="1706886"/>
                </a:cubicBezTo>
                <a:cubicBezTo>
                  <a:pt x="1411337" y="1707287"/>
                  <a:pt x="1411191" y="1707688"/>
                  <a:pt x="1411045" y="1708053"/>
                </a:cubicBezTo>
                <a:cubicBezTo>
                  <a:pt x="1385589" y="1763960"/>
                  <a:pt x="1379754" y="1883508"/>
                  <a:pt x="1380374" y="1989999"/>
                </a:cubicBezTo>
                <a:cubicBezTo>
                  <a:pt x="1381140" y="2008671"/>
                  <a:pt x="1381578" y="2029641"/>
                  <a:pt x="1381432" y="2052471"/>
                </a:cubicBezTo>
                <a:cubicBezTo>
                  <a:pt x="1383583" y="2131574"/>
                  <a:pt x="1388215" y="2192004"/>
                  <a:pt x="1388324" y="2193499"/>
                </a:cubicBezTo>
                <a:cubicBezTo>
                  <a:pt x="1388361" y="2193974"/>
                  <a:pt x="1388324" y="2194448"/>
                  <a:pt x="1388324" y="2194922"/>
                </a:cubicBezTo>
                <a:cubicBezTo>
                  <a:pt x="1365713" y="2384782"/>
                  <a:pt x="1337522" y="2487007"/>
                  <a:pt x="1304554" y="2498713"/>
                </a:cubicBezTo>
                <a:cubicBezTo>
                  <a:pt x="1296202" y="2501667"/>
                  <a:pt x="1289565" y="2498203"/>
                  <a:pt x="1286939" y="2495650"/>
                </a:cubicBezTo>
                <a:cubicBezTo>
                  <a:pt x="1284787" y="2493571"/>
                  <a:pt x="1284131" y="2490398"/>
                  <a:pt x="1285261" y="2487663"/>
                </a:cubicBezTo>
                <a:cubicBezTo>
                  <a:pt x="1349338" y="2330953"/>
                  <a:pt x="1365567" y="2172201"/>
                  <a:pt x="1366844" y="2058671"/>
                </a:cubicBezTo>
                <a:cubicBezTo>
                  <a:pt x="1366151" y="2035258"/>
                  <a:pt x="1365640" y="2010057"/>
                  <a:pt x="1365567" y="1984164"/>
                </a:cubicBezTo>
                <a:cubicBezTo>
                  <a:pt x="1363197" y="1932888"/>
                  <a:pt x="1358529" y="1900612"/>
                  <a:pt x="1357872" y="1896382"/>
                </a:cubicBezTo>
                <a:cubicBezTo>
                  <a:pt x="1354371" y="1885222"/>
                  <a:pt x="1341096" y="1884274"/>
                  <a:pt x="1335845" y="1884383"/>
                </a:cubicBezTo>
                <a:cubicBezTo>
                  <a:pt x="1334897" y="1884493"/>
                  <a:pt x="1333912" y="1884529"/>
                  <a:pt x="1332891" y="1884529"/>
                </a:cubicBezTo>
                <a:cubicBezTo>
                  <a:pt x="1329025" y="1884529"/>
                  <a:pt x="1325816" y="1881502"/>
                  <a:pt x="1325597" y="1877636"/>
                </a:cubicBezTo>
                <a:cubicBezTo>
                  <a:pt x="1325378" y="1873770"/>
                  <a:pt x="1328223" y="1870415"/>
                  <a:pt x="1332088" y="1869978"/>
                </a:cubicBezTo>
                <a:cubicBezTo>
                  <a:pt x="1332927" y="1869868"/>
                  <a:pt x="1333839" y="1869832"/>
                  <a:pt x="1334824" y="1869795"/>
                </a:cubicBezTo>
                <a:cubicBezTo>
                  <a:pt x="1339783" y="1868993"/>
                  <a:pt x="1343394" y="1865054"/>
                  <a:pt x="1345910" y="1860860"/>
                </a:cubicBezTo>
                <a:cubicBezTo>
                  <a:pt x="1322789" y="1862538"/>
                  <a:pt x="1308091" y="1846819"/>
                  <a:pt x="1303022" y="1836681"/>
                </a:cubicBezTo>
                <a:cubicBezTo>
                  <a:pt x="1301855" y="1834347"/>
                  <a:pt x="1302037" y="1831539"/>
                  <a:pt x="1303460" y="1829387"/>
                </a:cubicBezTo>
                <a:cubicBezTo>
                  <a:pt x="1309878" y="1819759"/>
                  <a:pt x="1316334" y="1813085"/>
                  <a:pt x="1322533" y="1808526"/>
                </a:cubicBezTo>
                <a:cubicBezTo>
                  <a:pt x="1313343" y="1804806"/>
                  <a:pt x="1309514" y="1801378"/>
                  <a:pt x="1308857" y="1800722"/>
                </a:cubicBezTo>
                <a:cubicBezTo>
                  <a:pt x="1306888" y="1798825"/>
                  <a:pt x="1306158" y="1796017"/>
                  <a:pt x="1306924" y="1793428"/>
                </a:cubicBezTo>
                <a:cubicBezTo>
                  <a:pt x="1311337" y="1778220"/>
                  <a:pt x="1321439" y="1768373"/>
                  <a:pt x="1332307" y="1761955"/>
                </a:cubicBezTo>
                <a:cubicBezTo>
                  <a:pt x="1329061" y="1760459"/>
                  <a:pt x="1326180" y="1758527"/>
                  <a:pt x="1323700" y="1756229"/>
                </a:cubicBezTo>
                <a:cubicBezTo>
                  <a:pt x="1312832" y="1746200"/>
                  <a:pt x="1313890" y="1732633"/>
                  <a:pt x="1313927" y="1732050"/>
                </a:cubicBezTo>
                <a:cubicBezTo>
                  <a:pt x="1314182" y="1729278"/>
                  <a:pt x="1315969" y="1726871"/>
                  <a:pt x="1318558" y="1725886"/>
                </a:cubicBezTo>
                <a:cubicBezTo>
                  <a:pt x="1332198" y="1720635"/>
                  <a:pt x="1343029" y="1716149"/>
                  <a:pt x="1351235" y="1712538"/>
                </a:cubicBezTo>
                <a:cubicBezTo>
                  <a:pt x="1309076" y="1704223"/>
                  <a:pt x="1299776" y="1695872"/>
                  <a:pt x="1299849" y="1686244"/>
                </a:cubicBezTo>
                <a:cubicBezTo>
                  <a:pt x="1299922" y="1679606"/>
                  <a:pt x="1304007" y="1672458"/>
                  <a:pt x="1328697" y="1664654"/>
                </a:cubicBezTo>
                <a:cubicBezTo>
                  <a:pt x="1306888" y="1656448"/>
                  <a:pt x="1291571" y="1644486"/>
                  <a:pt x="1290367" y="1643501"/>
                </a:cubicBezTo>
                <a:cubicBezTo>
                  <a:pt x="1290148" y="1643319"/>
                  <a:pt x="1289893" y="1643100"/>
                  <a:pt x="1289711" y="1642881"/>
                </a:cubicBezTo>
                <a:cubicBezTo>
                  <a:pt x="1274758" y="1627601"/>
                  <a:pt x="1269798" y="1613195"/>
                  <a:pt x="1275013" y="1600103"/>
                </a:cubicBezTo>
                <a:cubicBezTo>
                  <a:pt x="1281213" y="1584530"/>
                  <a:pt x="1302001" y="1574063"/>
                  <a:pt x="1326144" y="1567061"/>
                </a:cubicBezTo>
                <a:cubicBezTo>
                  <a:pt x="1300870" y="1561810"/>
                  <a:pt x="1280849" y="1551707"/>
                  <a:pt x="1266188" y="1536828"/>
                </a:cubicBezTo>
                <a:cubicBezTo>
                  <a:pt x="1242191" y="1512430"/>
                  <a:pt x="1240003" y="1482379"/>
                  <a:pt x="1240404" y="1468776"/>
                </a:cubicBezTo>
                <a:cubicBezTo>
                  <a:pt x="1192337" y="1461737"/>
                  <a:pt x="1158274" y="1467754"/>
                  <a:pt x="1139055" y="1486719"/>
                </a:cubicBezTo>
                <a:cubicBezTo>
                  <a:pt x="1119617" y="1505902"/>
                  <a:pt x="1122060" y="1533144"/>
                  <a:pt x="1122498" y="1536937"/>
                </a:cubicBezTo>
                <a:cubicBezTo>
                  <a:pt x="1192045" y="1762283"/>
                  <a:pt x="1151418" y="1833435"/>
                  <a:pt x="1143832" y="1844048"/>
                </a:cubicBezTo>
                <a:lnTo>
                  <a:pt x="1034715" y="2201960"/>
                </a:lnTo>
                <a:cubicBezTo>
                  <a:pt x="1034606" y="2202325"/>
                  <a:pt x="1034460" y="2202690"/>
                  <a:pt x="1034278" y="2203018"/>
                </a:cubicBezTo>
                <a:cubicBezTo>
                  <a:pt x="893870" y="2490325"/>
                  <a:pt x="775344" y="2911440"/>
                  <a:pt x="774177" y="2915670"/>
                </a:cubicBezTo>
                <a:cubicBezTo>
                  <a:pt x="773338" y="2918697"/>
                  <a:pt x="770639" y="2920812"/>
                  <a:pt x="767539" y="2920995"/>
                </a:cubicBezTo>
                <a:cubicBezTo>
                  <a:pt x="579028" y="2930659"/>
                  <a:pt x="12983" y="2929784"/>
                  <a:pt x="7294" y="2929784"/>
                </a:cubicBezTo>
                <a:cubicBezTo>
                  <a:pt x="3282" y="2929784"/>
                  <a:pt x="0" y="2926502"/>
                  <a:pt x="0" y="2922490"/>
                </a:cubicBezTo>
                <a:cubicBezTo>
                  <a:pt x="0" y="2918479"/>
                  <a:pt x="3282" y="2915196"/>
                  <a:pt x="7294" y="2915196"/>
                </a:cubicBezTo>
                <a:cubicBezTo>
                  <a:pt x="8060" y="2915233"/>
                  <a:pt x="23341" y="2915196"/>
                  <a:pt x="49161" y="2915196"/>
                </a:cubicBezTo>
                <a:cubicBezTo>
                  <a:pt x="182749" y="2915196"/>
                  <a:pt x="599597" y="2914540"/>
                  <a:pt x="761594" y="2906699"/>
                </a:cubicBezTo>
                <a:cubicBezTo>
                  <a:pt x="775526" y="2857866"/>
                  <a:pt x="888436" y="2468517"/>
                  <a:pt x="1020966" y="2197146"/>
                </a:cubicBezTo>
                <a:lnTo>
                  <a:pt x="1130302" y="1838577"/>
                </a:lnTo>
                <a:cubicBezTo>
                  <a:pt x="1130594" y="1837629"/>
                  <a:pt x="1131068" y="1836717"/>
                  <a:pt x="1131724" y="1835952"/>
                </a:cubicBezTo>
                <a:cubicBezTo>
                  <a:pt x="1132162" y="1835404"/>
                  <a:pt x="1180120" y="1772677"/>
                  <a:pt x="1108384" y="1540657"/>
                </a:cubicBezTo>
                <a:cubicBezTo>
                  <a:pt x="1108274" y="1540329"/>
                  <a:pt x="1108202" y="1540001"/>
                  <a:pt x="1108165" y="1539636"/>
                </a:cubicBezTo>
                <a:cubicBezTo>
                  <a:pt x="1107910" y="1538141"/>
                  <a:pt x="1102585" y="1502364"/>
                  <a:pt x="1128697" y="1476471"/>
                </a:cubicBezTo>
                <a:cubicBezTo>
                  <a:pt x="1152257" y="1453057"/>
                  <a:pt x="1192884" y="1445982"/>
                  <a:pt x="1249448" y="1455391"/>
                </a:cubicBezTo>
                <a:cubicBezTo>
                  <a:pt x="1253387" y="1456048"/>
                  <a:pt x="1256049" y="1459731"/>
                  <a:pt x="1255466" y="1463670"/>
                </a:cubicBezTo>
                <a:cubicBezTo>
                  <a:pt x="1255429" y="1463998"/>
                  <a:pt x="1250469" y="1500067"/>
                  <a:pt x="1276801" y="1526689"/>
                </a:cubicBezTo>
                <a:cubicBezTo>
                  <a:pt x="1297698" y="1547805"/>
                  <a:pt x="1331979" y="1557834"/>
                  <a:pt x="1378988" y="1556704"/>
                </a:cubicBezTo>
                <a:cubicBezTo>
                  <a:pt x="1400031" y="1554041"/>
                  <a:pt x="1417099" y="1553276"/>
                  <a:pt x="1421731" y="1553093"/>
                </a:cubicBezTo>
                <a:cubicBezTo>
                  <a:pt x="1425669" y="1552911"/>
                  <a:pt x="1428915" y="1555865"/>
                  <a:pt x="1429280" y="1559767"/>
                </a:cubicBezTo>
                <a:cubicBezTo>
                  <a:pt x="1429608" y="1563633"/>
                  <a:pt x="1426836" y="1567098"/>
                  <a:pt x="1423007" y="1567608"/>
                </a:cubicBezTo>
                <a:cubicBezTo>
                  <a:pt x="1408018" y="1569650"/>
                  <a:pt x="1393904" y="1570854"/>
                  <a:pt x="1380666" y="1571219"/>
                </a:cubicBezTo>
                <a:cubicBezTo>
                  <a:pt x="1339492" y="1576543"/>
                  <a:pt x="1295765" y="1587630"/>
                  <a:pt x="1288690" y="1605464"/>
                </a:cubicBezTo>
                <a:cubicBezTo>
                  <a:pt x="1285845" y="1612648"/>
                  <a:pt x="1289601" y="1621656"/>
                  <a:pt x="1299886" y="1632305"/>
                </a:cubicBezTo>
                <a:cubicBezTo>
                  <a:pt x="1303059" y="1634712"/>
                  <a:pt x="1328624" y="1653458"/>
                  <a:pt x="1358821" y="1657032"/>
                </a:cubicBezTo>
                <a:cubicBezTo>
                  <a:pt x="1380885" y="1652400"/>
                  <a:pt x="1401162" y="1649665"/>
                  <a:pt x="1402073" y="1649519"/>
                </a:cubicBezTo>
                <a:cubicBezTo>
                  <a:pt x="1405575" y="1649045"/>
                  <a:pt x="1408930" y="1651160"/>
                  <a:pt x="1409987" y="1654552"/>
                </a:cubicBezTo>
                <a:cubicBezTo>
                  <a:pt x="1411045" y="1657943"/>
                  <a:pt x="1409513" y="1661590"/>
                  <a:pt x="1406377" y="1663231"/>
                </a:cubicBezTo>
                <a:cubicBezTo>
                  <a:pt x="1390403" y="1671437"/>
                  <a:pt x="1374101" y="1673333"/>
                  <a:pt x="1358930" y="1671875"/>
                </a:cubicBezTo>
                <a:cubicBezTo>
                  <a:pt x="1336939" y="1676689"/>
                  <a:pt x="1320199" y="1682050"/>
                  <a:pt x="1315385" y="1686244"/>
                </a:cubicBezTo>
                <a:cubicBezTo>
                  <a:pt x="1318704" y="1688724"/>
                  <a:pt x="1331140" y="1695033"/>
                  <a:pt x="1376435" y="1702108"/>
                </a:cubicBezTo>
                <a:cubicBezTo>
                  <a:pt x="1379535" y="1702582"/>
                  <a:pt x="1381942" y="1704989"/>
                  <a:pt x="1382489" y="1708053"/>
                </a:cubicBezTo>
                <a:cubicBezTo>
                  <a:pt x="1383036" y="1711116"/>
                  <a:pt x="1381541" y="1714216"/>
                  <a:pt x="1378806" y="1715711"/>
                </a:cubicBezTo>
                <a:cubicBezTo>
                  <a:pt x="1378149" y="1716076"/>
                  <a:pt x="1363343" y="1724063"/>
                  <a:pt x="1329025" y="1737484"/>
                </a:cubicBezTo>
                <a:cubicBezTo>
                  <a:pt x="1329608" y="1739927"/>
                  <a:pt x="1330921" y="1743027"/>
                  <a:pt x="1333839" y="1745653"/>
                </a:cubicBezTo>
                <a:cubicBezTo>
                  <a:pt x="1339346" y="1750613"/>
                  <a:pt x="1349083" y="1752545"/>
                  <a:pt x="1362249" y="1751306"/>
                </a:cubicBezTo>
                <a:cubicBezTo>
                  <a:pt x="1366880" y="1750467"/>
                  <a:pt x="1369980" y="1750248"/>
                  <a:pt x="1370491" y="1750211"/>
                </a:cubicBezTo>
                <a:cubicBezTo>
                  <a:pt x="1374393" y="1749920"/>
                  <a:pt x="1377748" y="1752801"/>
                  <a:pt x="1378186" y="1756667"/>
                </a:cubicBezTo>
                <a:cubicBezTo>
                  <a:pt x="1378624" y="1760532"/>
                  <a:pt x="1375961" y="1764070"/>
                  <a:pt x="1372132" y="1764690"/>
                </a:cubicBezTo>
                <a:cubicBezTo>
                  <a:pt x="1369579" y="1765128"/>
                  <a:pt x="1367136" y="1765456"/>
                  <a:pt x="1364729" y="1765711"/>
                </a:cubicBezTo>
                <a:cubicBezTo>
                  <a:pt x="1353532" y="1767753"/>
                  <a:pt x="1331322" y="1774099"/>
                  <a:pt x="1322825" y="1792589"/>
                </a:cubicBezTo>
                <a:cubicBezTo>
                  <a:pt x="1326545" y="1794559"/>
                  <a:pt x="1333219" y="1797403"/>
                  <a:pt x="1344050" y="1799847"/>
                </a:cubicBezTo>
                <a:cubicBezTo>
                  <a:pt x="1356195" y="1798643"/>
                  <a:pt x="1364510" y="1803822"/>
                  <a:pt x="1364656" y="1803931"/>
                </a:cubicBezTo>
                <a:cubicBezTo>
                  <a:pt x="1367500" y="1805791"/>
                  <a:pt x="1368704" y="1809329"/>
                  <a:pt x="1367537" y="1812538"/>
                </a:cubicBezTo>
                <a:cubicBezTo>
                  <a:pt x="1366370" y="1815747"/>
                  <a:pt x="1363160" y="1817717"/>
                  <a:pt x="1359805" y="1817279"/>
                </a:cubicBezTo>
                <a:cubicBezTo>
                  <a:pt x="1353642" y="1816550"/>
                  <a:pt x="1348171" y="1815638"/>
                  <a:pt x="1343321" y="1814617"/>
                </a:cubicBezTo>
                <a:cubicBezTo>
                  <a:pt x="1336574" y="1816003"/>
                  <a:pt x="1327785" y="1820817"/>
                  <a:pt x="1318303" y="1833654"/>
                </a:cubicBezTo>
                <a:cubicBezTo>
                  <a:pt x="1322862" y="1839927"/>
                  <a:pt x="1334495" y="1851305"/>
                  <a:pt x="1355356" y="1844048"/>
                </a:cubicBezTo>
                <a:cubicBezTo>
                  <a:pt x="1357836" y="1843172"/>
                  <a:pt x="1360644" y="1843719"/>
                  <a:pt x="1362613" y="1845470"/>
                </a:cubicBezTo>
                <a:cubicBezTo>
                  <a:pt x="1364583" y="1847221"/>
                  <a:pt x="1365458" y="1849919"/>
                  <a:pt x="1364875" y="1852509"/>
                </a:cubicBezTo>
                <a:cubicBezTo>
                  <a:pt x="1364692" y="1853275"/>
                  <a:pt x="1362103" y="1864471"/>
                  <a:pt x="1354882" y="1873406"/>
                </a:cubicBezTo>
                <a:cubicBezTo>
                  <a:pt x="1359696" y="1875521"/>
                  <a:pt x="1364255" y="1878730"/>
                  <a:pt x="1367646" y="1883435"/>
                </a:cubicBezTo>
                <a:cubicBezTo>
                  <a:pt x="1371147" y="1810240"/>
                  <a:pt x="1379718" y="1742115"/>
                  <a:pt x="1397624" y="1702436"/>
                </a:cubicBezTo>
                <a:cubicBezTo>
                  <a:pt x="1400396" y="1692772"/>
                  <a:pt x="1435006" y="1580847"/>
                  <a:pt x="1542591" y="1572130"/>
                </a:cubicBezTo>
                <a:cubicBezTo>
                  <a:pt x="1544597" y="1572021"/>
                  <a:pt x="1588798" y="1569650"/>
                  <a:pt x="1617718" y="1605281"/>
                </a:cubicBezTo>
                <a:cubicBezTo>
                  <a:pt x="1627674" y="1617535"/>
                  <a:pt x="1634494" y="1632597"/>
                  <a:pt x="1638178" y="1650431"/>
                </a:cubicBezTo>
                <a:cubicBezTo>
                  <a:pt x="1641825" y="1638578"/>
                  <a:pt x="1646420" y="1627309"/>
                  <a:pt x="1652109" y="1616806"/>
                </a:cubicBezTo>
                <a:cubicBezTo>
                  <a:pt x="1652255" y="1616514"/>
                  <a:pt x="1652437" y="1616222"/>
                  <a:pt x="1652620" y="1615967"/>
                </a:cubicBezTo>
                <a:cubicBezTo>
                  <a:pt x="1654334" y="1613633"/>
                  <a:pt x="1694450" y="1559366"/>
                  <a:pt x="1741532" y="1564727"/>
                </a:cubicBezTo>
                <a:cubicBezTo>
                  <a:pt x="1749446" y="1563451"/>
                  <a:pt x="1792335" y="1558418"/>
                  <a:pt x="1820234" y="1590693"/>
                </a:cubicBezTo>
                <a:cubicBezTo>
                  <a:pt x="1820562" y="1591095"/>
                  <a:pt x="1820890" y="1591532"/>
                  <a:pt x="1821109" y="1591970"/>
                </a:cubicBezTo>
                <a:cubicBezTo>
                  <a:pt x="1821984" y="1593575"/>
                  <a:pt x="1829060" y="1606776"/>
                  <a:pt x="1837156" y="1625522"/>
                </a:cubicBezTo>
                <a:cubicBezTo>
                  <a:pt x="1841058" y="1630482"/>
                  <a:pt x="1845106" y="1636025"/>
                  <a:pt x="1849300" y="1642261"/>
                </a:cubicBezTo>
                <a:cubicBezTo>
                  <a:pt x="1842517" y="1615274"/>
                  <a:pt x="1837739" y="1595434"/>
                  <a:pt x="1835660" y="1585734"/>
                </a:cubicBezTo>
                <a:cubicBezTo>
                  <a:pt x="1826908" y="1575741"/>
                  <a:pt x="1784676" y="1522714"/>
                  <a:pt x="1805682" y="1451489"/>
                </a:cubicBezTo>
                <a:cubicBezTo>
                  <a:pt x="1792626" y="1452255"/>
                  <a:pt x="1775777" y="1456996"/>
                  <a:pt x="1763451" y="1462065"/>
                </a:cubicBezTo>
                <a:cubicBezTo>
                  <a:pt x="1762429" y="1462503"/>
                  <a:pt x="1761335" y="1462685"/>
                  <a:pt x="1760168" y="1462612"/>
                </a:cubicBezTo>
                <a:cubicBezTo>
                  <a:pt x="1718885" y="1459768"/>
                  <a:pt x="1687229" y="1446748"/>
                  <a:pt x="1665931" y="1423881"/>
                </a:cubicBezTo>
                <a:cubicBezTo>
                  <a:pt x="1591424" y="1446019"/>
                  <a:pt x="1479207" y="1401708"/>
                  <a:pt x="1473262" y="1399338"/>
                </a:cubicBezTo>
                <a:cubicBezTo>
                  <a:pt x="1387048" y="1365968"/>
                  <a:pt x="1255940" y="1436208"/>
                  <a:pt x="1254627" y="1436938"/>
                </a:cubicBezTo>
                <a:cubicBezTo>
                  <a:pt x="1251126" y="1438834"/>
                  <a:pt x="1246749" y="1437594"/>
                  <a:pt x="1244780" y="1434129"/>
                </a:cubicBezTo>
                <a:cubicBezTo>
                  <a:pt x="1155649" y="1276471"/>
                  <a:pt x="1186356" y="1131906"/>
                  <a:pt x="1187742" y="1125816"/>
                </a:cubicBezTo>
                <a:cubicBezTo>
                  <a:pt x="1202840" y="1046458"/>
                  <a:pt x="1160390" y="1005429"/>
                  <a:pt x="1158566" y="1003715"/>
                </a:cubicBezTo>
                <a:cubicBezTo>
                  <a:pt x="1158420" y="1003569"/>
                  <a:pt x="1158238" y="1003387"/>
                  <a:pt x="1158092" y="1003241"/>
                </a:cubicBezTo>
                <a:cubicBezTo>
                  <a:pt x="1033038" y="862943"/>
                  <a:pt x="997990" y="713891"/>
                  <a:pt x="990551" y="613527"/>
                </a:cubicBezTo>
                <a:cubicBezTo>
                  <a:pt x="982527" y="504702"/>
                  <a:pt x="1003789" y="430121"/>
                  <a:pt x="1004701" y="427022"/>
                </a:cubicBezTo>
                <a:cubicBezTo>
                  <a:pt x="1070164" y="218197"/>
                  <a:pt x="1183657" y="91866"/>
                  <a:pt x="1361957" y="29357"/>
                </a:cubicBezTo>
                <a:cubicBezTo>
                  <a:pt x="1505647" y="-21044"/>
                  <a:pt x="1636938" y="2771"/>
                  <a:pt x="1721766" y="31618"/>
                </a:cubicBezTo>
                <a:cubicBezTo>
                  <a:pt x="1813596" y="62873"/>
                  <a:pt x="1870671" y="105360"/>
                  <a:pt x="1873078" y="107147"/>
                </a:cubicBezTo>
                <a:cubicBezTo>
                  <a:pt x="2005609" y="212580"/>
                  <a:pt x="2082013" y="370348"/>
                  <a:pt x="2088468" y="551492"/>
                </a:cubicBezTo>
                <a:cubicBezTo>
                  <a:pt x="2094485" y="720784"/>
                  <a:pt x="2037884" y="890222"/>
                  <a:pt x="1947622" y="973154"/>
                </a:cubicBezTo>
                <a:cubicBezTo>
                  <a:pt x="1895179" y="1021330"/>
                  <a:pt x="1893902" y="1092191"/>
                  <a:pt x="1893866" y="1095983"/>
                </a:cubicBezTo>
                <a:lnTo>
                  <a:pt x="1894595" y="1107945"/>
                </a:lnTo>
                <a:cubicBezTo>
                  <a:pt x="1900394" y="1204517"/>
                  <a:pt x="1906995" y="1313962"/>
                  <a:pt x="1841167" y="1411263"/>
                </a:cubicBezTo>
                <a:cubicBezTo>
                  <a:pt x="1839636" y="1413524"/>
                  <a:pt x="1838177" y="1415822"/>
                  <a:pt x="1836791" y="1418046"/>
                </a:cubicBezTo>
                <a:cubicBezTo>
                  <a:pt x="1832232" y="1425413"/>
                  <a:pt x="1828512" y="1432634"/>
                  <a:pt x="1825485" y="1439673"/>
                </a:cubicBezTo>
                <a:cubicBezTo>
                  <a:pt x="1829096" y="1441132"/>
                  <a:pt x="1832232" y="1443247"/>
                  <a:pt x="1834785" y="1446128"/>
                </a:cubicBezTo>
                <a:cubicBezTo>
                  <a:pt x="1836755" y="1448389"/>
                  <a:pt x="1837156" y="1451598"/>
                  <a:pt x="1835770" y="1454261"/>
                </a:cubicBezTo>
                <a:cubicBezTo>
                  <a:pt x="1834493" y="1456850"/>
                  <a:pt x="1804625" y="1519249"/>
                  <a:pt x="1889380" y="1610168"/>
                </a:cubicBezTo>
                <a:cubicBezTo>
                  <a:pt x="1889854" y="1610679"/>
                  <a:pt x="1890255" y="1611262"/>
                  <a:pt x="1890584" y="1611882"/>
                </a:cubicBezTo>
                <a:cubicBezTo>
                  <a:pt x="1892115" y="1614946"/>
                  <a:pt x="1928111" y="1687265"/>
                  <a:pt x="1939271" y="1742261"/>
                </a:cubicBezTo>
                <a:cubicBezTo>
                  <a:pt x="1943902" y="1754041"/>
                  <a:pt x="2016659" y="1937665"/>
                  <a:pt x="2074135" y="2013048"/>
                </a:cubicBezTo>
                <a:cubicBezTo>
                  <a:pt x="2079496" y="2017752"/>
                  <a:pt x="2116549" y="2051341"/>
                  <a:pt x="2135696" y="2095506"/>
                </a:cubicBezTo>
                <a:cubicBezTo>
                  <a:pt x="2146710" y="2111151"/>
                  <a:pt x="2291822" y="2320012"/>
                  <a:pt x="2263412" y="2440180"/>
                </a:cubicBezTo>
                <a:cubicBezTo>
                  <a:pt x="2263048" y="2441894"/>
                  <a:pt x="2222639" y="2626649"/>
                  <a:pt x="2118263" y="2781389"/>
                </a:cubicBezTo>
                <a:cubicBezTo>
                  <a:pt x="2115200" y="2788939"/>
                  <a:pt x="2087848" y="2857392"/>
                  <a:pt x="2081794" y="2903708"/>
                </a:cubicBezTo>
                <a:cubicBezTo>
                  <a:pt x="2081794" y="2903927"/>
                  <a:pt x="2081721" y="2904110"/>
                  <a:pt x="2081684" y="2904328"/>
                </a:cubicBezTo>
                <a:cubicBezTo>
                  <a:pt x="2078913" y="2917020"/>
                  <a:pt x="2053639" y="3028289"/>
                  <a:pt x="2016185" y="3043022"/>
                </a:cubicBezTo>
                <a:cubicBezTo>
                  <a:pt x="2011809" y="3045210"/>
                  <a:pt x="1956411" y="3073401"/>
                  <a:pt x="1921947" y="3112241"/>
                </a:cubicBezTo>
                <a:lnTo>
                  <a:pt x="3206771" y="3121031"/>
                </a:lnTo>
                <a:cubicBezTo>
                  <a:pt x="3210783" y="3121031"/>
                  <a:pt x="3214029" y="3124349"/>
                  <a:pt x="3214029" y="3128361"/>
                </a:cubicBezTo>
                <a:cubicBezTo>
                  <a:pt x="3214029" y="3132373"/>
                  <a:pt x="3210746" y="3135619"/>
                  <a:pt x="3206735" y="3135619"/>
                </a:cubicBezTo>
                <a:lnTo>
                  <a:pt x="3206698" y="3135619"/>
                </a:lnTo>
                <a:lnTo>
                  <a:pt x="1910532" y="3126756"/>
                </a:lnTo>
                <a:cubicBezTo>
                  <a:pt x="1904880" y="3134999"/>
                  <a:pt x="1900358" y="3143569"/>
                  <a:pt x="1897622" y="3152394"/>
                </a:cubicBezTo>
                <a:cubicBezTo>
                  <a:pt x="1897549" y="3152577"/>
                  <a:pt x="1897513" y="3152759"/>
                  <a:pt x="1897440" y="3152942"/>
                </a:cubicBezTo>
                <a:cubicBezTo>
                  <a:pt x="1896018" y="3156552"/>
                  <a:pt x="1862064" y="3236967"/>
                  <a:pt x="1718010" y="3236967"/>
                </a:cubicBezTo>
                <a:close/>
                <a:moveTo>
                  <a:pt x="1370929" y="3210746"/>
                </a:moveTo>
                <a:cubicBezTo>
                  <a:pt x="1511045" y="3210746"/>
                  <a:pt x="1684859" y="3221067"/>
                  <a:pt x="1695945" y="3221723"/>
                </a:cubicBezTo>
                <a:cubicBezTo>
                  <a:pt x="1844997" y="3229856"/>
                  <a:pt x="1881539" y="3152212"/>
                  <a:pt x="1883545" y="3147653"/>
                </a:cubicBezTo>
                <a:cubicBezTo>
                  <a:pt x="1885806" y="3140433"/>
                  <a:pt x="1889089" y="3133394"/>
                  <a:pt x="1893064" y="3126574"/>
                </a:cubicBezTo>
                <a:lnTo>
                  <a:pt x="1603495" y="3124605"/>
                </a:lnTo>
                <a:cubicBezTo>
                  <a:pt x="1192082" y="3113591"/>
                  <a:pt x="1139857" y="3151264"/>
                  <a:pt x="1136502" y="3168004"/>
                </a:cubicBezTo>
                <a:cubicBezTo>
                  <a:pt x="1133183" y="3184378"/>
                  <a:pt x="1175196" y="3208922"/>
                  <a:pt x="1207435" y="3221869"/>
                </a:cubicBezTo>
                <a:cubicBezTo>
                  <a:pt x="1234569" y="3213518"/>
                  <a:pt x="1298245" y="3210746"/>
                  <a:pt x="1370965" y="3210746"/>
                </a:cubicBezTo>
                <a:close/>
                <a:moveTo>
                  <a:pt x="1920343" y="1859876"/>
                </a:moveTo>
                <a:cubicBezTo>
                  <a:pt x="1966915" y="2038175"/>
                  <a:pt x="2019176" y="2235366"/>
                  <a:pt x="2020087" y="2238795"/>
                </a:cubicBezTo>
                <a:cubicBezTo>
                  <a:pt x="2066659" y="2438247"/>
                  <a:pt x="2055718" y="2498057"/>
                  <a:pt x="2055207" y="2500500"/>
                </a:cubicBezTo>
                <a:cubicBezTo>
                  <a:pt x="2055171" y="2500719"/>
                  <a:pt x="2055098" y="2500938"/>
                  <a:pt x="2055061" y="2501157"/>
                </a:cubicBezTo>
                <a:cubicBezTo>
                  <a:pt x="2026944" y="2595942"/>
                  <a:pt x="1990948" y="2773402"/>
                  <a:pt x="1973005" y="2865306"/>
                </a:cubicBezTo>
                <a:cubicBezTo>
                  <a:pt x="2003275" y="2777049"/>
                  <a:pt x="2042370" y="2606664"/>
                  <a:pt x="2058344" y="2531609"/>
                </a:cubicBezTo>
                <a:cubicBezTo>
                  <a:pt x="2069649" y="2384454"/>
                  <a:pt x="2025448" y="2225264"/>
                  <a:pt x="2024974" y="2223660"/>
                </a:cubicBezTo>
                <a:cubicBezTo>
                  <a:pt x="2024865" y="2223332"/>
                  <a:pt x="2024792" y="2222967"/>
                  <a:pt x="2024755" y="2222639"/>
                </a:cubicBezTo>
                <a:cubicBezTo>
                  <a:pt x="2012866" y="2131428"/>
                  <a:pt x="1933253" y="1897585"/>
                  <a:pt x="1920306" y="1859876"/>
                </a:cubicBezTo>
                <a:close/>
                <a:moveTo>
                  <a:pt x="1655574" y="1915710"/>
                </a:moveTo>
                <a:cubicBezTo>
                  <a:pt x="1656923" y="2017971"/>
                  <a:pt x="1663378" y="2241384"/>
                  <a:pt x="1680847" y="2275264"/>
                </a:cubicBezTo>
                <a:cubicBezTo>
                  <a:pt x="1681139" y="2275848"/>
                  <a:pt x="1681358" y="2276468"/>
                  <a:pt x="1681503" y="2277124"/>
                </a:cubicBezTo>
                <a:cubicBezTo>
                  <a:pt x="1681686" y="2278036"/>
                  <a:pt x="1700614" y="2371143"/>
                  <a:pt x="1693320" y="2458779"/>
                </a:cubicBezTo>
                <a:cubicBezTo>
                  <a:pt x="1693320" y="2458925"/>
                  <a:pt x="1693320" y="2459108"/>
                  <a:pt x="1693283" y="2459253"/>
                </a:cubicBezTo>
                <a:cubicBezTo>
                  <a:pt x="1689454" y="2485074"/>
                  <a:pt x="1684202" y="2520887"/>
                  <a:pt x="1678440" y="2560858"/>
                </a:cubicBezTo>
                <a:cubicBezTo>
                  <a:pt x="1693247" y="2516219"/>
                  <a:pt x="1711481" y="2479603"/>
                  <a:pt x="1733728" y="2462171"/>
                </a:cubicBezTo>
                <a:cubicBezTo>
                  <a:pt x="1728549" y="2424316"/>
                  <a:pt x="1694596" y="2168992"/>
                  <a:pt x="1706339" y="2057905"/>
                </a:cubicBezTo>
                <a:cubicBezTo>
                  <a:pt x="1701088" y="2046089"/>
                  <a:pt x="1676179" y="1988577"/>
                  <a:pt x="1655574" y="1915747"/>
                </a:cubicBezTo>
                <a:close/>
                <a:moveTo>
                  <a:pt x="1373335" y="2190290"/>
                </a:moveTo>
                <a:cubicBezTo>
                  <a:pt x="1363452" y="2280042"/>
                  <a:pt x="1342774" y="2381755"/>
                  <a:pt x="1302657" y="2483068"/>
                </a:cubicBezTo>
                <a:cubicBezTo>
                  <a:pt x="1314765" y="2474060"/>
                  <a:pt x="1345692" y="2427817"/>
                  <a:pt x="1373627" y="2193755"/>
                </a:cubicBezTo>
                <a:cubicBezTo>
                  <a:pt x="1373554" y="2192952"/>
                  <a:pt x="1373481" y="2191785"/>
                  <a:pt x="1373372" y="2190254"/>
                </a:cubicBezTo>
                <a:close/>
                <a:moveTo>
                  <a:pt x="1564071" y="1623151"/>
                </a:moveTo>
                <a:cubicBezTo>
                  <a:pt x="1552912" y="1623151"/>
                  <a:pt x="1541643" y="1624464"/>
                  <a:pt x="1534130" y="1625923"/>
                </a:cubicBezTo>
                <a:cubicBezTo>
                  <a:pt x="1510607" y="1630190"/>
                  <a:pt x="1494706" y="1640219"/>
                  <a:pt x="1486756" y="1655755"/>
                </a:cubicBezTo>
                <a:cubicBezTo>
                  <a:pt x="1469980" y="1688541"/>
                  <a:pt x="1492372" y="1736317"/>
                  <a:pt x="1492591" y="1736791"/>
                </a:cubicBezTo>
                <a:cubicBezTo>
                  <a:pt x="1492700" y="1737009"/>
                  <a:pt x="1492773" y="1737228"/>
                  <a:pt x="1492883" y="1737447"/>
                </a:cubicBezTo>
                <a:cubicBezTo>
                  <a:pt x="1504845" y="1770671"/>
                  <a:pt x="1540038" y="1788687"/>
                  <a:pt x="1540403" y="1788869"/>
                </a:cubicBezTo>
                <a:cubicBezTo>
                  <a:pt x="1540658" y="1789015"/>
                  <a:pt x="1540950" y="1789161"/>
                  <a:pt x="1541169" y="1789307"/>
                </a:cubicBezTo>
                <a:cubicBezTo>
                  <a:pt x="1576106" y="1812611"/>
                  <a:pt x="1608200" y="1774464"/>
                  <a:pt x="1613670" y="1767425"/>
                </a:cubicBezTo>
                <a:cubicBezTo>
                  <a:pt x="1618885" y="1748461"/>
                  <a:pt x="1622532" y="1730919"/>
                  <a:pt x="1624611" y="1714800"/>
                </a:cubicBezTo>
                <a:cubicBezTo>
                  <a:pt x="1613014" y="1661992"/>
                  <a:pt x="1599447" y="1634165"/>
                  <a:pt x="1599228" y="1633655"/>
                </a:cubicBezTo>
                <a:cubicBezTo>
                  <a:pt x="1594706" y="1625595"/>
                  <a:pt x="1579498" y="1623115"/>
                  <a:pt x="1564071" y="1623115"/>
                </a:cubicBezTo>
                <a:close/>
                <a:moveTo>
                  <a:pt x="1787046" y="1763632"/>
                </a:moveTo>
                <a:cubicBezTo>
                  <a:pt x="1813779" y="1768665"/>
                  <a:pt x="1831831" y="1765018"/>
                  <a:pt x="1840730" y="1752801"/>
                </a:cubicBezTo>
                <a:cubicBezTo>
                  <a:pt x="1858345" y="1728694"/>
                  <a:pt x="1841641" y="1673808"/>
                  <a:pt x="1824756" y="1633873"/>
                </a:cubicBezTo>
                <a:cubicBezTo>
                  <a:pt x="1806704" y="1611007"/>
                  <a:pt x="1793429" y="1602692"/>
                  <a:pt x="1790256" y="1600941"/>
                </a:cubicBezTo>
                <a:cubicBezTo>
                  <a:pt x="1759804" y="1595872"/>
                  <a:pt x="1736682" y="1599519"/>
                  <a:pt x="1721511" y="1611773"/>
                </a:cubicBezTo>
                <a:cubicBezTo>
                  <a:pt x="1704589" y="1625413"/>
                  <a:pt x="1703568" y="1645179"/>
                  <a:pt x="1703531" y="1645361"/>
                </a:cubicBezTo>
                <a:cubicBezTo>
                  <a:pt x="1703531" y="1646091"/>
                  <a:pt x="1703349" y="1646784"/>
                  <a:pt x="1703130" y="1647477"/>
                </a:cubicBezTo>
                <a:cubicBezTo>
                  <a:pt x="1695836" y="1668045"/>
                  <a:pt x="1696602" y="1687156"/>
                  <a:pt x="1705355" y="1704333"/>
                </a:cubicBezTo>
                <a:cubicBezTo>
                  <a:pt x="1725668" y="1744048"/>
                  <a:pt x="1782342" y="1762210"/>
                  <a:pt x="1787046" y="1763632"/>
                </a:cubicBezTo>
                <a:close/>
                <a:moveTo>
                  <a:pt x="1816113" y="1470490"/>
                </a:moveTo>
                <a:cubicBezTo>
                  <a:pt x="1809329" y="1510570"/>
                  <a:pt x="1823771" y="1542736"/>
                  <a:pt x="1835223" y="1560861"/>
                </a:cubicBezTo>
                <a:cubicBezTo>
                  <a:pt x="1814362" y="1521620"/>
                  <a:pt x="1813232" y="1490220"/>
                  <a:pt x="1816113" y="1470490"/>
                </a:cubicBezTo>
                <a:close/>
                <a:moveTo>
                  <a:pt x="1680738" y="1418156"/>
                </a:moveTo>
                <a:cubicBezTo>
                  <a:pt x="1699155" y="1435296"/>
                  <a:pt x="1725486" y="1445253"/>
                  <a:pt x="1759330" y="1447842"/>
                </a:cubicBezTo>
                <a:cubicBezTo>
                  <a:pt x="1767791" y="1444487"/>
                  <a:pt x="1791095" y="1436062"/>
                  <a:pt x="1810642" y="1436755"/>
                </a:cubicBezTo>
                <a:cubicBezTo>
                  <a:pt x="1814143" y="1428148"/>
                  <a:pt x="1818593" y="1419286"/>
                  <a:pt x="1824173" y="1410278"/>
                </a:cubicBezTo>
                <a:cubicBezTo>
                  <a:pt x="1825668" y="1407871"/>
                  <a:pt x="1827236" y="1405428"/>
                  <a:pt x="1828877" y="1402984"/>
                </a:cubicBezTo>
                <a:cubicBezTo>
                  <a:pt x="1891897" y="1309805"/>
                  <a:pt x="1885478" y="1202985"/>
                  <a:pt x="1879825" y="1108711"/>
                </a:cubicBezTo>
                <a:lnTo>
                  <a:pt x="1879096" y="1096494"/>
                </a:lnTo>
                <a:cubicBezTo>
                  <a:pt x="1879059" y="1092884"/>
                  <a:pt x="1879023" y="1016042"/>
                  <a:pt x="1937557" y="962286"/>
                </a:cubicBezTo>
                <a:cubicBezTo>
                  <a:pt x="2023479" y="883329"/>
                  <a:pt x="2079460" y="714584"/>
                  <a:pt x="2073698" y="551893"/>
                </a:cubicBezTo>
                <a:cubicBezTo>
                  <a:pt x="2067425" y="375089"/>
                  <a:pt x="1992954" y="221224"/>
                  <a:pt x="1863961" y="118598"/>
                </a:cubicBezTo>
                <a:cubicBezTo>
                  <a:pt x="1863560" y="118306"/>
                  <a:pt x="1806157" y="75601"/>
                  <a:pt x="1716405" y="45148"/>
                </a:cubicBezTo>
                <a:cubicBezTo>
                  <a:pt x="1633874" y="17140"/>
                  <a:pt x="1506194" y="-5945"/>
                  <a:pt x="1366625" y="42997"/>
                </a:cubicBezTo>
                <a:cubicBezTo>
                  <a:pt x="1193066" y="103864"/>
                  <a:pt x="1082454" y="227205"/>
                  <a:pt x="1018523" y="431143"/>
                </a:cubicBezTo>
                <a:cubicBezTo>
                  <a:pt x="1018340" y="431726"/>
                  <a:pt x="997079" y="506635"/>
                  <a:pt x="1005029" y="612980"/>
                </a:cubicBezTo>
                <a:cubicBezTo>
                  <a:pt x="1012359" y="710864"/>
                  <a:pt x="1046677" y="856269"/>
                  <a:pt x="1168632" y="993249"/>
                </a:cubicBezTo>
                <a:cubicBezTo>
                  <a:pt x="1173044" y="997515"/>
                  <a:pt x="1218084" y="1043321"/>
                  <a:pt x="1201855" y="1128697"/>
                </a:cubicBezTo>
                <a:cubicBezTo>
                  <a:pt x="1201491" y="1130338"/>
                  <a:pt x="1171877" y="1270417"/>
                  <a:pt x="1253897" y="1420709"/>
                </a:cubicBezTo>
                <a:cubicBezTo>
                  <a:pt x="1280739" y="1407215"/>
                  <a:pt x="1384021" y="1359440"/>
                  <a:pt x="1464728" y="1381212"/>
                </a:cubicBezTo>
                <a:cubicBezTo>
                  <a:pt x="1442774" y="1372459"/>
                  <a:pt x="1428623" y="1360570"/>
                  <a:pt x="1422351" y="1345654"/>
                </a:cubicBezTo>
                <a:cubicBezTo>
                  <a:pt x="1422241" y="1345362"/>
                  <a:pt x="1422132" y="1345034"/>
                  <a:pt x="1422022" y="1344743"/>
                </a:cubicBezTo>
                <a:cubicBezTo>
                  <a:pt x="1421694" y="1343575"/>
                  <a:pt x="1414510" y="1315822"/>
                  <a:pt x="1433911" y="1288288"/>
                </a:cubicBezTo>
                <a:cubicBezTo>
                  <a:pt x="1442919" y="1275523"/>
                  <a:pt x="1455939" y="1265093"/>
                  <a:pt x="1472861" y="1256997"/>
                </a:cubicBezTo>
                <a:cubicBezTo>
                  <a:pt x="1428368" y="1116880"/>
                  <a:pt x="1361775" y="907618"/>
                  <a:pt x="1358237" y="899193"/>
                </a:cubicBezTo>
                <a:lnTo>
                  <a:pt x="1358310" y="899193"/>
                </a:lnTo>
                <a:cubicBezTo>
                  <a:pt x="1357581" y="897479"/>
                  <a:pt x="1357289" y="895656"/>
                  <a:pt x="1357107" y="894379"/>
                </a:cubicBezTo>
                <a:cubicBezTo>
                  <a:pt x="1352402" y="864511"/>
                  <a:pt x="1341461" y="807874"/>
                  <a:pt x="1321002" y="761740"/>
                </a:cubicBezTo>
                <a:cubicBezTo>
                  <a:pt x="1292191" y="772607"/>
                  <a:pt x="1268558" y="766043"/>
                  <a:pt x="1263781" y="764511"/>
                </a:cubicBezTo>
                <a:cubicBezTo>
                  <a:pt x="1229317" y="758858"/>
                  <a:pt x="1209368" y="747261"/>
                  <a:pt x="1204481" y="730084"/>
                </a:cubicBezTo>
                <a:cubicBezTo>
                  <a:pt x="1197370" y="705066"/>
                  <a:pt x="1225962" y="679938"/>
                  <a:pt x="1227165" y="678881"/>
                </a:cubicBezTo>
                <a:cubicBezTo>
                  <a:pt x="1228077" y="678078"/>
                  <a:pt x="1229171" y="677531"/>
                  <a:pt x="1230338" y="677276"/>
                </a:cubicBezTo>
                <a:cubicBezTo>
                  <a:pt x="1249485" y="672973"/>
                  <a:pt x="1267574" y="676474"/>
                  <a:pt x="1284131" y="687706"/>
                </a:cubicBezTo>
                <a:cubicBezTo>
                  <a:pt x="1301709" y="699632"/>
                  <a:pt x="1316115" y="719508"/>
                  <a:pt x="1327858" y="742666"/>
                </a:cubicBezTo>
                <a:cubicBezTo>
                  <a:pt x="1343029" y="734023"/>
                  <a:pt x="1359331" y="719070"/>
                  <a:pt x="1374612" y="693760"/>
                </a:cubicBezTo>
                <a:cubicBezTo>
                  <a:pt x="1374794" y="693468"/>
                  <a:pt x="1381031" y="683731"/>
                  <a:pt x="1387559" y="670091"/>
                </a:cubicBezTo>
                <a:cubicBezTo>
                  <a:pt x="1367829" y="659661"/>
                  <a:pt x="1355502" y="646459"/>
                  <a:pt x="1352511" y="643067"/>
                </a:cubicBezTo>
                <a:cubicBezTo>
                  <a:pt x="1330557" y="627203"/>
                  <a:pt x="1319944" y="610828"/>
                  <a:pt x="1320965" y="594381"/>
                </a:cubicBezTo>
                <a:cubicBezTo>
                  <a:pt x="1322387" y="571660"/>
                  <a:pt x="1345728" y="558786"/>
                  <a:pt x="1346713" y="558239"/>
                </a:cubicBezTo>
                <a:cubicBezTo>
                  <a:pt x="1347369" y="557874"/>
                  <a:pt x="1348062" y="557619"/>
                  <a:pt x="1348791" y="557510"/>
                </a:cubicBezTo>
                <a:cubicBezTo>
                  <a:pt x="1375232" y="552441"/>
                  <a:pt x="1394707" y="556160"/>
                  <a:pt x="1406632" y="568633"/>
                </a:cubicBezTo>
                <a:cubicBezTo>
                  <a:pt x="1422971" y="585737"/>
                  <a:pt x="1418412" y="612725"/>
                  <a:pt x="1417318" y="618049"/>
                </a:cubicBezTo>
                <a:cubicBezTo>
                  <a:pt x="1417135" y="632710"/>
                  <a:pt x="1412431" y="648757"/>
                  <a:pt x="1406778" y="662798"/>
                </a:cubicBezTo>
                <a:cubicBezTo>
                  <a:pt x="1422898" y="668815"/>
                  <a:pt x="1442956" y="671733"/>
                  <a:pt x="1466041" y="665825"/>
                </a:cubicBezTo>
                <a:cubicBezTo>
                  <a:pt x="1470819" y="663673"/>
                  <a:pt x="1511665" y="644599"/>
                  <a:pt x="1548973" y="603899"/>
                </a:cubicBezTo>
                <a:cubicBezTo>
                  <a:pt x="1536172" y="583586"/>
                  <a:pt x="1528295" y="566518"/>
                  <a:pt x="1527492" y="564804"/>
                </a:cubicBezTo>
                <a:cubicBezTo>
                  <a:pt x="1514181" y="537160"/>
                  <a:pt x="1512394" y="515169"/>
                  <a:pt x="1522168" y="499596"/>
                </a:cubicBezTo>
                <a:cubicBezTo>
                  <a:pt x="1535224" y="478808"/>
                  <a:pt x="1563524" y="478553"/>
                  <a:pt x="1564801" y="478553"/>
                </a:cubicBezTo>
                <a:lnTo>
                  <a:pt x="1564801" y="478553"/>
                </a:lnTo>
                <a:cubicBezTo>
                  <a:pt x="1565056" y="478553"/>
                  <a:pt x="1565311" y="478553"/>
                  <a:pt x="1565530" y="478590"/>
                </a:cubicBezTo>
                <a:cubicBezTo>
                  <a:pt x="1584421" y="480522"/>
                  <a:pt x="1597514" y="487634"/>
                  <a:pt x="1604370" y="499669"/>
                </a:cubicBezTo>
                <a:cubicBezTo>
                  <a:pt x="1616259" y="520493"/>
                  <a:pt x="1604042" y="547590"/>
                  <a:pt x="1603532" y="548721"/>
                </a:cubicBezTo>
                <a:cubicBezTo>
                  <a:pt x="1593320" y="570566"/>
                  <a:pt x="1580702" y="589348"/>
                  <a:pt x="1567317" y="605249"/>
                </a:cubicBezTo>
                <a:cubicBezTo>
                  <a:pt x="1584458" y="630668"/>
                  <a:pt x="1608127" y="657619"/>
                  <a:pt x="1632926" y="661083"/>
                </a:cubicBezTo>
                <a:cubicBezTo>
                  <a:pt x="1633181" y="661083"/>
                  <a:pt x="1633437" y="661156"/>
                  <a:pt x="1633692" y="661229"/>
                </a:cubicBezTo>
                <a:cubicBezTo>
                  <a:pt x="1634166" y="661339"/>
                  <a:pt x="1659585" y="667393"/>
                  <a:pt x="1689527" y="663782"/>
                </a:cubicBezTo>
                <a:cubicBezTo>
                  <a:pt x="1680738" y="629209"/>
                  <a:pt x="1683035" y="602586"/>
                  <a:pt x="1696383" y="584388"/>
                </a:cubicBezTo>
                <a:cubicBezTo>
                  <a:pt x="1715821" y="557911"/>
                  <a:pt x="1750723" y="560209"/>
                  <a:pt x="1752182" y="560318"/>
                </a:cubicBezTo>
                <a:cubicBezTo>
                  <a:pt x="1752692" y="560354"/>
                  <a:pt x="1753166" y="560427"/>
                  <a:pt x="1753640" y="560573"/>
                </a:cubicBezTo>
                <a:cubicBezTo>
                  <a:pt x="1770963" y="565533"/>
                  <a:pt x="1781831" y="574249"/>
                  <a:pt x="1786025" y="586467"/>
                </a:cubicBezTo>
                <a:cubicBezTo>
                  <a:pt x="1793137" y="607218"/>
                  <a:pt x="1777163" y="629355"/>
                  <a:pt x="1776470" y="630303"/>
                </a:cubicBezTo>
                <a:cubicBezTo>
                  <a:pt x="1758126" y="656926"/>
                  <a:pt x="1732670" y="669873"/>
                  <a:pt x="1708163" y="675671"/>
                </a:cubicBezTo>
                <a:cubicBezTo>
                  <a:pt x="1709986" y="681178"/>
                  <a:pt x="1712029" y="686867"/>
                  <a:pt x="1714363" y="692776"/>
                </a:cubicBezTo>
                <a:cubicBezTo>
                  <a:pt x="1717754" y="698100"/>
                  <a:pt x="1749373" y="746021"/>
                  <a:pt x="1798206" y="763891"/>
                </a:cubicBezTo>
                <a:cubicBezTo>
                  <a:pt x="1807469" y="740988"/>
                  <a:pt x="1813232" y="727495"/>
                  <a:pt x="1813523" y="726802"/>
                </a:cubicBezTo>
                <a:cubicBezTo>
                  <a:pt x="1813596" y="726656"/>
                  <a:pt x="1813669" y="726510"/>
                  <a:pt x="1813742" y="726364"/>
                </a:cubicBezTo>
                <a:cubicBezTo>
                  <a:pt x="1826069" y="702221"/>
                  <a:pt x="1840730" y="689384"/>
                  <a:pt x="1857360" y="688144"/>
                </a:cubicBezTo>
                <a:cubicBezTo>
                  <a:pt x="1881940" y="686320"/>
                  <a:pt x="1899883" y="711229"/>
                  <a:pt x="1900649" y="712287"/>
                </a:cubicBezTo>
                <a:cubicBezTo>
                  <a:pt x="1901123" y="712943"/>
                  <a:pt x="1901488" y="713709"/>
                  <a:pt x="1901707" y="714475"/>
                </a:cubicBezTo>
                <a:cubicBezTo>
                  <a:pt x="1908709" y="738800"/>
                  <a:pt x="1906521" y="757509"/>
                  <a:pt x="1895179" y="770091"/>
                </a:cubicBezTo>
                <a:cubicBezTo>
                  <a:pt x="1876470" y="790879"/>
                  <a:pt x="1839818" y="785992"/>
                  <a:pt x="1834238" y="785080"/>
                </a:cubicBezTo>
                <a:cubicBezTo>
                  <a:pt x="1824610" y="785044"/>
                  <a:pt x="1815456" y="783804"/>
                  <a:pt x="1806740" y="781725"/>
                </a:cubicBezTo>
                <a:cubicBezTo>
                  <a:pt x="1768374" y="877348"/>
                  <a:pt x="1686500" y="1092738"/>
                  <a:pt x="1659403" y="1252401"/>
                </a:cubicBezTo>
                <a:cubicBezTo>
                  <a:pt x="1673043" y="1257544"/>
                  <a:pt x="1684822" y="1264473"/>
                  <a:pt x="1692116" y="1273809"/>
                </a:cubicBezTo>
                <a:cubicBezTo>
                  <a:pt x="1700176" y="1284094"/>
                  <a:pt x="1702437" y="1296129"/>
                  <a:pt x="1698827" y="1309622"/>
                </a:cubicBezTo>
                <a:cubicBezTo>
                  <a:pt x="1698608" y="1310461"/>
                  <a:pt x="1698243" y="1311227"/>
                  <a:pt x="1697732" y="1311920"/>
                </a:cubicBezTo>
                <a:cubicBezTo>
                  <a:pt x="1696748" y="1313342"/>
                  <a:pt x="1679862" y="1336938"/>
                  <a:pt x="1650504" y="1354115"/>
                </a:cubicBezTo>
                <a:cubicBezTo>
                  <a:pt x="1651635" y="1363561"/>
                  <a:pt x="1653787" y="1373626"/>
                  <a:pt x="1657579" y="1383473"/>
                </a:cubicBezTo>
                <a:cubicBezTo>
                  <a:pt x="1676908" y="1382379"/>
                  <a:pt x="1694013" y="1380847"/>
                  <a:pt x="1706959" y="1379316"/>
                </a:cubicBezTo>
                <a:cubicBezTo>
                  <a:pt x="1709840" y="1378987"/>
                  <a:pt x="1712612" y="1380337"/>
                  <a:pt x="1714071" y="1382817"/>
                </a:cubicBezTo>
                <a:cubicBezTo>
                  <a:pt x="1715530" y="1385297"/>
                  <a:pt x="1715420" y="1388397"/>
                  <a:pt x="1713779" y="1390731"/>
                </a:cubicBezTo>
                <a:cubicBezTo>
                  <a:pt x="1705172" y="1403094"/>
                  <a:pt x="1693757" y="1411956"/>
                  <a:pt x="1680592" y="1418083"/>
                </a:cubicBezTo>
                <a:close/>
                <a:moveTo>
                  <a:pt x="1481760" y="1386938"/>
                </a:moveTo>
                <a:cubicBezTo>
                  <a:pt x="1500396" y="1393903"/>
                  <a:pt x="1592919" y="1426544"/>
                  <a:pt x="1655829" y="1411372"/>
                </a:cubicBezTo>
                <a:cubicBezTo>
                  <a:pt x="1652948" y="1407178"/>
                  <a:pt x="1650468" y="1402875"/>
                  <a:pt x="1648316" y="1398499"/>
                </a:cubicBezTo>
                <a:cubicBezTo>
                  <a:pt x="1627857" y="1399483"/>
                  <a:pt x="1604042" y="1400030"/>
                  <a:pt x="1579826" y="1399374"/>
                </a:cubicBezTo>
                <a:cubicBezTo>
                  <a:pt x="1539746" y="1398280"/>
                  <a:pt x="1506997" y="1394086"/>
                  <a:pt x="1481760" y="1386938"/>
                </a:cubicBezTo>
                <a:close/>
                <a:moveTo>
                  <a:pt x="1664399" y="1397623"/>
                </a:moveTo>
                <a:cubicBezTo>
                  <a:pt x="1666077" y="1400541"/>
                  <a:pt x="1667973" y="1403422"/>
                  <a:pt x="1670052" y="1406230"/>
                </a:cubicBezTo>
                <a:cubicBezTo>
                  <a:pt x="1670198" y="1406413"/>
                  <a:pt x="1670307" y="1406595"/>
                  <a:pt x="1670453" y="1406777"/>
                </a:cubicBezTo>
                <a:cubicBezTo>
                  <a:pt x="1677419" y="1403933"/>
                  <a:pt x="1683838" y="1400322"/>
                  <a:pt x="1689490" y="1395800"/>
                </a:cubicBezTo>
                <a:cubicBezTo>
                  <a:pt x="1682561" y="1396383"/>
                  <a:pt x="1674064" y="1397040"/>
                  <a:pt x="1664399" y="1397660"/>
                </a:cubicBezTo>
                <a:close/>
                <a:moveTo>
                  <a:pt x="1436027" y="1340512"/>
                </a:moveTo>
                <a:cubicBezTo>
                  <a:pt x="1454444" y="1382343"/>
                  <a:pt x="1562102" y="1387631"/>
                  <a:pt x="1642372" y="1384312"/>
                </a:cubicBezTo>
                <a:cubicBezTo>
                  <a:pt x="1639709" y="1376544"/>
                  <a:pt x="1637922" y="1368776"/>
                  <a:pt x="1636755" y="1361300"/>
                </a:cubicBezTo>
                <a:cubicBezTo>
                  <a:pt x="1627529" y="1365384"/>
                  <a:pt x="1617353" y="1368667"/>
                  <a:pt x="1606340" y="1370454"/>
                </a:cubicBezTo>
                <a:cubicBezTo>
                  <a:pt x="1571438" y="1376143"/>
                  <a:pt x="1535880" y="1365895"/>
                  <a:pt x="1500724" y="1339965"/>
                </a:cubicBezTo>
                <a:cubicBezTo>
                  <a:pt x="1499484" y="1339053"/>
                  <a:pt x="1498572" y="1337777"/>
                  <a:pt x="1498098" y="1336282"/>
                </a:cubicBezTo>
                <a:cubicBezTo>
                  <a:pt x="1492445" y="1318411"/>
                  <a:pt x="1485370" y="1296129"/>
                  <a:pt x="1477456" y="1271183"/>
                </a:cubicBezTo>
                <a:cubicBezTo>
                  <a:pt x="1463671" y="1278040"/>
                  <a:pt x="1453058" y="1286573"/>
                  <a:pt x="1445910" y="1296712"/>
                </a:cubicBezTo>
                <a:cubicBezTo>
                  <a:pt x="1431577" y="1317026"/>
                  <a:pt x="1435370" y="1337376"/>
                  <a:pt x="1436063" y="1340512"/>
                </a:cubicBezTo>
                <a:close/>
                <a:moveTo>
                  <a:pt x="1511227" y="1329571"/>
                </a:moveTo>
                <a:cubicBezTo>
                  <a:pt x="1542445" y="1352036"/>
                  <a:pt x="1573554" y="1360935"/>
                  <a:pt x="1603823" y="1356048"/>
                </a:cubicBezTo>
                <a:cubicBezTo>
                  <a:pt x="1615275" y="1354188"/>
                  <a:pt x="1625742" y="1350505"/>
                  <a:pt x="1635114" y="1345873"/>
                </a:cubicBezTo>
                <a:cubicBezTo>
                  <a:pt x="1633874" y="1324064"/>
                  <a:pt x="1637193" y="1307106"/>
                  <a:pt x="1637922" y="1303751"/>
                </a:cubicBezTo>
                <a:cubicBezTo>
                  <a:pt x="1639126" y="1290512"/>
                  <a:pt x="1640876" y="1276690"/>
                  <a:pt x="1643101" y="1262358"/>
                </a:cubicBezTo>
                <a:cubicBezTo>
                  <a:pt x="1612795" y="1253787"/>
                  <a:pt x="1574392" y="1251964"/>
                  <a:pt x="1556486" y="1252292"/>
                </a:cubicBezTo>
                <a:cubicBezTo>
                  <a:pt x="1530848" y="1254298"/>
                  <a:pt x="1508820" y="1258711"/>
                  <a:pt x="1490877" y="1265385"/>
                </a:cubicBezTo>
                <a:cubicBezTo>
                  <a:pt x="1501380" y="1298499"/>
                  <a:pt x="1508929" y="1322350"/>
                  <a:pt x="1511227" y="1329571"/>
                </a:cubicBezTo>
                <a:close/>
                <a:moveTo>
                  <a:pt x="1657105" y="1267099"/>
                </a:moveTo>
                <a:cubicBezTo>
                  <a:pt x="1655100" y="1280410"/>
                  <a:pt x="1653495" y="1293211"/>
                  <a:pt x="1652401" y="1305538"/>
                </a:cubicBezTo>
                <a:cubicBezTo>
                  <a:pt x="1652401" y="1305866"/>
                  <a:pt x="1652328" y="1306194"/>
                  <a:pt x="1652255" y="1306522"/>
                </a:cubicBezTo>
                <a:cubicBezTo>
                  <a:pt x="1652182" y="1306778"/>
                  <a:pt x="1649374" y="1319688"/>
                  <a:pt x="1649556" y="1337522"/>
                </a:cubicBezTo>
                <a:cubicBezTo>
                  <a:pt x="1669432" y="1324356"/>
                  <a:pt x="1682014" y="1308711"/>
                  <a:pt x="1685150" y="1304626"/>
                </a:cubicBezTo>
                <a:cubicBezTo>
                  <a:pt x="1687083" y="1296238"/>
                  <a:pt x="1685625" y="1289126"/>
                  <a:pt x="1680738" y="1282890"/>
                </a:cubicBezTo>
                <a:cubicBezTo>
                  <a:pt x="1675632" y="1276398"/>
                  <a:pt x="1667280" y="1271220"/>
                  <a:pt x="1657142" y="1267135"/>
                </a:cubicBezTo>
                <a:close/>
                <a:moveTo>
                  <a:pt x="1371840" y="894051"/>
                </a:moveTo>
                <a:cubicBezTo>
                  <a:pt x="1372460" y="895437"/>
                  <a:pt x="1372971" y="896969"/>
                  <a:pt x="1373518" y="898610"/>
                </a:cubicBezTo>
                <a:cubicBezTo>
                  <a:pt x="1374612" y="901819"/>
                  <a:pt x="1376180" y="906560"/>
                  <a:pt x="1378149" y="912578"/>
                </a:cubicBezTo>
                <a:cubicBezTo>
                  <a:pt x="1382088" y="924540"/>
                  <a:pt x="1387595" y="941680"/>
                  <a:pt x="1394196" y="962213"/>
                </a:cubicBezTo>
                <a:cubicBezTo>
                  <a:pt x="1407398" y="1003278"/>
                  <a:pt x="1424867" y="1058019"/>
                  <a:pt x="1442299" y="1112796"/>
                </a:cubicBezTo>
                <a:cubicBezTo>
                  <a:pt x="1458091" y="1162358"/>
                  <a:pt x="1473846" y="1211957"/>
                  <a:pt x="1486355" y="1251380"/>
                </a:cubicBezTo>
                <a:cubicBezTo>
                  <a:pt x="1505465" y="1244415"/>
                  <a:pt x="1528550" y="1239856"/>
                  <a:pt x="1555501" y="1237777"/>
                </a:cubicBezTo>
                <a:cubicBezTo>
                  <a:pt x="1555647" y="1237777"/>
                  <a:pt x="1555793" y="1237777"/>
                  <a:pt x="1555939" y="1237777"/>
                </a:cubicBezTo>
                <a:cubicBezTo>
                  <a:pt x="1558856" y="1237741"/>
                  <a:pt x="1605866" y="1237011"/>
                  <a:pt x="1645435" y="1247952"/>
                </a:cubicBezTo>
                <a:cubicBezTo>
                  <a:pt x="1673079" y="1087668"/>
                  <a:pt x="1754187" y="873847"/>
                  <a:pt x="1792772" y="777567"/>
                </a:cubicBezTo>
                <a:cubicBezTo>
                  <a:pt x="1737047" y="757181"/>
                  <a:pt x="1703385" y="702732"/>
                  <a:pt x="1701671" y="699924"/>
                </a:cubicBezTo>
                <a:cubicBezTo>
                  <a:pt x="1701452" y="699559"/>
                  <a:pt x="1701270" y="699194"/>
                  <a:pt x="1701124" y="698829"/>
                </a:cubicBezTo>
                <a:cubicBezTo>
                  <a:pt x="1698316" y="691754"/>
                  <a:pt x="1695836" y="684935"/>
                  <a:pt x="1693757" y="678370"/>
                </a:cubicBezTo>
                <a:cubicBezTo>
                  <a:pt x="1661992" y="682637"/>
                  <a:pt x="1634640" y="676510"/>
                  <a:pt x="1630592" y="675562"/>
                </a:cubicBezTo>
                <a:cubicBezTo>
                  <a:pt x="1602000" y="671368"/>
                  <a:pt x="1576070" y="643396"/>
                  <a:pt x="1557397" y="616591"/>
                </a:cubicBezTo>
                <a:cubicBezTo>
                  <a:pt x="1517026" y="659698"/>
                  <a:pt x="1473882" y="678407"/>
                  <a:pt x="1471329" y="679501"/>
                </a:cubicBezTo>
                <a:cubicBezTo>
                  <a:pt x="1471001" y="679646"/>
                  <a:pt x="1470673" y="679756"/>
                  <a:pt x="1470308" y="679829"/>
                </a:cubicBezTo>
                <a:cubicBezTo>
                  <a:pt x="1443138" y="686904"/>
                  <a:pt x="1419615" y="683403"/>
                  <a:pt x="1400907" y="676218"/>
                </a:cubicBezTo>
                <a:cubicBezTo>
                  <a:pt x="1394087" y="690514"/>
                  <a:pt x="1387595" y="700653"/>
                  <a:pt x="1387012" y="701565"/>
                </a:cubicBezTo>
                <a:cubicBezTo>
                  <a:pt x="1370090" y="729610"/>
                  <a:pt x="1351563" y="746203"/>
                  <a:pt x="1334058" y="755795"/>
                </a:cubicBezTo>
                <a:cubicBezTo>
                  <a:pt x="1355465" y="803898"/>
                  <a:pt x="1366662" y="861557"/>
                  <a:pt x="1371512" y="892155"/>
                </a:cubicBezTo>
                <a:cubicBezTo>
                  <a:pt x="1371658" y="892994"/>
                  <a:pt x="1371731" y="893650"/>
                  <a:pt x="1371804" y="894124"/>
                </a:cubicBezTo>
                <a:close/>
                <a:moveTo>
                  <a:pt x="1812356" y="768012"/>
                </a:moveTo>
                <a:cubicBezTo>
                  <a:pt x="1819577" y="769617"/>
                  <a:pt x="1827127" y="770529"/>
                  <a:pt x="1834931" y="770529"/>
                </a:cubicBezTo>
                <a:cubicBezTo>
                  <a:pt x="1835369" y="770529"/>
                  <a:pt x="1835806" y="770565"/>
                  <a:pt x="1836208" y="770638"/>
                </a:cubicBezTo>
                <a:cubicBezTo>
                  <a:pt x="1836536" y="770711"/>
                  <a:pt x="1870015" y="776364"/>
                  <a:pt x="1884457" y="760317"/>
                </a:cubicBezTo>
                <a:cubicBezTo>
                  <a:pt x="1892006" y="751929"/>
                  <a:pt x="1893246" y="738290"/>
                  <a:pt x="1888140" y="719836"/>
                </a:cubicBezTo>
                <a:cubicBezTo>
                  <a:pt x="1885113" y="716007"/>
                  <a:pt x="1872677" y="701601"/>
                  <a:pt x="1858454" y="702695"/>
                </a:cubicBezTo>
                <a:cubicBezTo>
                  <a:pt x="1844632" y="703753"/>
                  <a:pt x="1833691" y="719581"/>
                  <a:pt x="1826944" y="732746"/>
                </a:cubicBezTo>
                <a:cubicBezTo>
                  <a:pt x="1826105" y="734679"/>
                  <a:pt x="1820744" y="747334"/>
                  <a:pt x="1812356" y="768012"/>
                </a:cubicBezTo>
                <a:close/>
                <a:moveTo>
                  <a:pt x="1235444" y="691134"/>
                </a:moveTo>
                <a:cubicBezTo>
                  <a:pt x="1228478" y="697662"/>
                  <a:pt x="1215021" y="713636"/>
                  <a:pt x="1218595" y="726109"/>
                </a:cubicBezTo>
                <a:cubicBezTo>
                  <a:pt x="1221768" y="737268"/>
                  <a:pt x="1238434" y="745620"/>
                  <a:pt x="1266771" y="750179"/>
                </a:cubicBezTo>
                <a:cubicBezTo>
                  <a:pt x="1267282" y="750252"/>
                  <a:pt x="1267756" y="750397"/>
                  <a:pt x="1268230" y="750580"/>
                </a:cubicBezTo>
                <a:cubicBezTo>
                  <a:pt x="1269616" y="751090"/>
                  <a:pt x="1289346" y="758166"/>
                  <a:pt x="1314911" y="748756"/>
                </a:cubicBezTo>
                <a:cubicBezTo>
                  <a:pt x="1304299" y="727896"/>
                  <a:pt x="1291461" y="710244"/>
                  <a:pt x="1275998" y="699778"/>
                </a:cubicBezTo>
                <a:cubicBezTo>
                  <a:pt x="1263270" y="691134"/>
                  <a:pt x="1249995" y="688290"/>
                  <a:pt x="1235444" y="691134"/>
                </a:cubicBezTo>
                <a:close/>
                <a:moveTo>
                  <a:pt x="1749337" y="574833"/>
                </a:moveTo>
                <a:cubicBezTo>
                  <a:pt x="1742809" y="574833"/>
                  <a:pt x="1720562" y="576146"/>
                  <a:pt x="1708163" y="593141"/>
                </a:cubicBezTo>
                <a:cubicBezTo>
                  <a:pt x="1697550" y="607692"/>
                  <a:pt x="1696201" y="630960"/>
                  <a:pt x="1704042" y="661339"/>
                </a:cubicBezTo>
                <a:cubicBezTo>
                  <a:pt x="1726069" y="656269"/>
                  <a:pt x="1748753" y="645037"/>
                  <a:pt x="1764691" y="621879"/>
                </a:cubicBezTo>
                <a:cubicBezTo>
                  <a:pt x="1764946" y="621550"/>
                  <a:pt x="1776981" y="604701"/>
                  <a:pt x="1772313" y="591208"/>
                </a:cubicBezTo>
                <a:cubicBezTo>
                  <a:pt x="1769796" y="583914"/>
                  <a:pt x="1762466" y="578443"/>
                  <a:pt x="1750504" y="574869"/>
                </a:cubicBezTo>
                <a:cubicBezTo>
                  <a:pt x="1750212" y="574869"/>
                  <a:pt x="1749811" y="574869"/>
                  <a:pt x="1749337" y="574869"/>
                </a:cubicBezTo>
                <a:close/>
                <a:moveTo>
                  <a:pt x="1352840" y="571624"/>
                </a:moveTo>
                <a:cubicBezTo>
                  <a:pt x="1349338" y="573812"/>
                  <a:pt x="1336355" y="582674"/>
                  <a:pt x="1335589" y="595365"/>
                </a:cubicBezTo>
                <a:cubicBezTo>
                  <a:pt x="1334933" y="606452"/>
                  <a:pt x="1343977" y="619034"/>
                  <a:pt x="1361775" y="631725"/>
                </a:cubicBezTo>
                <a:cubicBezTo>
                  <a:pt x="1362285" y="632090"/>
                  <a:pt x="1362723" y="632528"/>
                  <a:pt x="1363124" y="633002"/>
                </a:cubicBezTo>
                <a:cubicBezTo>
                  <a:pt x="1363963" y="634023"/>
                  <a:pt x="1374867" y="646714"/>
                  <a:pt x="1393503" y="656744"/>
                </a:cubicBezTo>
                <a:cubicBezTo>
                  <a:pt x="1398609" y="644016"/>
                  <a:pt x="1402766" y="629793"/>
                  <a:pt x="1402766" y="617247"/>
                </a:cubicBezTo>
                <a:cubicBezTo>
                  <a:pt x="1402766" y="616663"/>
                  <a:pt x="1402839" y="616116"/>
                  <a:pt x="1402949" y="615533"/>
                </a:cubicBezTo>
                <a:cubicBezTo>
                  <a:pt x="1402985" y="615314"/>
                  <a:pt x="1408383" y="591499"/>
                  <a:pt x="1396056" y="578662"/>
                </a:cubicBezTo>
                <a:cubicBezTo>
                  <a:pt x="1387923" y="570201"/>
                  <a:pt x="1373372" y="567831"/>
                  <a:pt x="1352767" y="571624"/>
                </a:cubicBezTo>
                <a:close/>
                <a:moveTo>
                  <a:pt x="1564546" y="493141"/>
                </a:moveTo>
                <a:cubicBezTo>
                  <a:pt x="1561883" y="493214"/>
                  <a:pt x="1542700" y="494344"/>
                  <a:pt x="1534531" y="507401"/>
                </a:cubicBezTo>
                <a:cubicBezTo>
                  <a:pt x="1527748" y="518268"/>
                  <a:pt x="1529899" y="535993"/>
                  <a:pt x="1540767" y="558604"/>
                </a:cubicBezTo>
                <a:cubicBezTo>
                  <a:pt x="1540950" y="559042"/>
                  <a:pt x="1547842" y="573958"/>
                  <a:pt x="1559039" y="592265"/>
                </a:cubicBezTo>
                <a:cubicBezTo>
                  <a:pt x="1570636" y="578006"/>
                  <a:pt x="1581504" y="561485"/>
                  <a:pt x="1590329" y="542594"/>
                </a:cubicBezTo>
                <a:cubicBezTo>
                  <a:pt x="1590402" y="542448"/>
                  <a:pt x="1599921" y="521113"/>
                  <a:pt x="1591715" y="506853"/>
                </a:cubicBezTo>
                <a:cubicBezTo>
                  <a:pt x="1587339" y="499231"/>
                  <a:pt x="1578185" y="494600"/>
                  <a:pt x="1564509" y="493141"/>
                </a:cubicBezTo>
                <a:close/>
              </a:path>
            </a:pathLst>
          </a:custGeom>
          <a:solidFill>
            <a:schemeClr val="bg1"/>
          </a:solidFill>
          <a:ln w="364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srgbClr val="66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aixaDeTexto 1">
            <a:extLst>
              <a:ext uri="{FF2B5EF4-FFF2-40B4-BE49-F238E27FC236}">
                <a16:creationId xmlns:a16="http://schemas.microsoft.com/office/drawing/2014/main" id="{08752462-84F5-ED33-789E-E470449CA770}"/>
              </a:ext>
            </a:extLst>
          </p:cNvPr>
          <p:cNvSpPr txBox="1"/>
          <p:nvPr/>
        </p:nvSpPr>
        <p:spPr>
          <a:xfrm>
            <a:off x="525594" y="843319"/>
            <a:ext cx="2688434" cy="5232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 definimos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1" name="CaixaDeTexto 1">
            <a:extLst>
              <a:ext uri="{FF2B5EF4-FFF2-40B4-BE49-F238E27FC236}">
                <a16:creationId xmlns:a16="http://schemas.microsoft.com/office/drawing/2014/main" id="{13FD74F7-6BE3-E1EE-F9A8-6F269B4AC02B}"/>
              </a:ext>
            </a:extLst>
          </p:cNvPr>
          <p:cNvSpPr txBox="1"/>
          <p:nvPr/>
        </p:nvSpPr>
        <p:spPr>
          <a:xfrm>
            <a:off x="525593" y="1267479"/>
            <a:ext cx="431371" cy="12027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42" name="CaixaDeTexto 1">
            <a:extLst>
              <a:ext uri="{FF2B5EF4-FFF2-40B4-BE49-F238E27FC236}">
                <a16:creationId xmlns:a16="http://schemas.microsoft.com/office/drawing/2014/main" id="{C82D2A37-1F25-76DC-6617-F8352835EF31}"/>
              </a:ext>
            </a:extLst>
          </p:cNvPr>
          <p:cNvSpPr txBox="1"/>
          <p:nvPr/>
        </p:nvSpPr>
        <p:spPr>
          <a:xfrm>
            <a:off x="1206946" y="1319462"/>
            <a:ext cx="2468515" cy="9664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objetivos estratégicos</a:t>
            </a:r>
          </a:p>
        </p:txBody>
      </p:sp>
      <p:sp>
        <p:nvSpPr>
          <p:cNvPr id="43" name="Retângulo: Cantos Arredondados 6">
            <a:extLst>
              <a:ext uri="{FF2B5EF4-FFF2-40B4-BE49-F238E27FC236}">
                <a16:creationId xmlns:a16="http://schemas.microsoft.com/office/drawing/2014/main" id="{2FFC77D7-AFD6-A726-4CC0-97C25E6E1884}"/>
              </a:ext>
            </a:extLst>
          </p:cNvPr>
          <p:cNvSpPr/>
          <p:nvPr/>
        </p:nvSpPr>
        <p:spPr>
          <a:xfrm>
            <a:off x="4194784" y="495300"/>
            <a:ext cx="7524600" cy="121121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tângulo: Cantos Arredondados 6">
            <a:extLst>
              <a:ext uri="{FF2B5EF4-FFF2-40B4-BE49-F238E27FC236}">
                <a16:creationId xmlns:a16="http://schemas.microsoft.com/office/drawing/2014/main" id="{952DE492-F86A-2463-6189-5BDB42D868B1}"/>
              </a:ext>
            </a:extLst>
          </p:cNvPr>
          <p:cNvSpPr/>
          <p:nvPr/>
        </p:nvSpPr>
        <p:spPr>
          <a:xfrm>
            <a:off x="4194784" y="2047363"/>
            <a:ext cx="7524600" cy="121121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tângulo: Cantos Arredondados 6">
            <a:extLst>
              <a:ext uri="{FF2B5EF4-FFF2-40B4-BE49-F238E27FC236}">
                <a16:creationId xmlns:a16="http://schemas.microsoft.com/office/drawing/2014/main" id="{0F1FDF75-FEB9-E04D-53F3-8A48B3FDDDA8}"/>
              </a:ext>
            </a:extLst>
          </p:cNvPr>
          <p:cNvSpPr/>
          <p:nvPr/>
        </p:nvSpPr>
        <p:spPr>
          <a:xfrm>
            <a:off x="4194784" y="3599426"/>
            <a:ext cx="7524600" cy="121121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tângulo: Cantos Arredondados 6">
            <a:extLst>
              <a:ext uri="{FF2B5EF4-FFF2-40B4-BE49-F238E27FC236}">
                <a16:creationId xmlns:a16="http://schemas.microsoft.com/office/drawing/2014/main" id="{8B87D902-5412-5713-4CB3-6893E5C8B622}"/>
              </a:ext>
            </a:extLst>
          </p:cNvPr>
          <p:cNvSpPr/>
          <p:nvPr/>
        </p:nvSpPr>
        <p:spPr>
          <a:xfrm>
            <a:off x="4194784" y="5151490"/>
            <a:ext cx="7524600" cy="121121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CaixaDeTexto 1">
            <a:extLst>
              <a:ext uri="{FF2B5EF4-FFF2-40B4-BE49-F238E27FC236}">
                <a16:creationId xmlns:a16="http://schemas.microsoft.com/office/drawing/2014/main" id="{581100C4-1703-BD83-8642-0203BDCAE315}"/>
              </a:ext>
            </a:extLst>
          </p:cNvPr>
          <p:cNvSpPr txBox="1"/>
          <p:nvPr/>
        </p:nvSpPr>
        <p:spPr>
          <a:xfrm>
            <a:off x="6269581" y="693955"/>
            <a:ext cx="4266339" cy="8575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Desenvolver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competências digitais para fins pedagógicos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em professores de Ensino Fundamental e Médio</a:t>
            </a:r>
          </a:p>
        </p:txBody>
      </p:sp>
      <p:sp>
        <p:nvSpPr>
          <p:cNvPr id="106" name="CaixaDeTexto 1">
            <a:extLst>
              <a:ext uri="{FF2B5EF4-FFF2-40B4-BE49-F238E27FC236}">
                <a16:creationId xmlns:a16="http://schemas.microsoft.com/office/drawing/2014/main" id="{3D1E992D-E47E-B717-5238-3CD274805DAF}"/>
              </a:ext>
            </a:extLst>
          </p:cNvPr>
          <p:cNvSpPr txBox="1"/>
          <p:nvPr/>
        </p:nvSpPr>
        <p:spPr>
          <a:xfrm>
            <a:off x="6269581" y="2267744"/>
            <a:ext cx="4083459" cy="8575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Garantir 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desenvolvimento de competências digitais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nos estudantes de Ensino Fundamental e Médio</a:t>
            </a:r>
          </a:p>
        </p:txBody>
      </p:sp>
      <p:sp>
        <p:nvSpPr>
          <p:cNvPr id="107" name="CaixaDeTexto 1">
            <a:extLst>
              <a:ext uri="{FF2B5EF4-FFF2-40B4-BE49-F238E27FC236}">
                <a16:creationId xmlns:a16="http://schemas.microsoft.com/office/drawing/2014/main" id="{769992D9-2918-DD5B-30C3-5E2FF5D3E535}"/>
              </a:ext>
            </a:extLst>
          </p:cNvPr>
          <p:cNvSpPr txBox="1"/>
          <p:nvPr/>
        </p:nvSpPr>
        <p:spPr>
          <a:xfrm>
            <a:off x="6269581" y="3645460"/>
            <a:ext cx="4266339" cy="11191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Apoiar secretarias de educação no desenvolvimento de políticas públicas para à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adoção qualificada de tecnologia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nos Ensinos Fundamental e Médio</a:t>
            </a:r>
          </a:p>
        </p:txBody>
      </p:sp>
      <p:sp>
        <p:nvSpPr>
          <p:cNvPr id="108" name="CaixaDeTexto 1">
            <a:extLst>
              <a:ext uri="{FF2B5EF4-FFF2-40B4-BE49-F238E27FC236}">
                <a16:creationId xmlns:a16="http://schemas.microsoft.com/office/drawing/2014/main" id="{FC3130E0-A104-3708-2154-2A835F95F869}"/>
              </a:ext>
            </a:extLst>
          </p:cNvPr>
          <p:cNvSpPr txBox="1"/>
          <p:nvPr/>
        </p:nvSpPr>
        <p:spPr>
          <a:xfrm>
            <a:off x="6269581" y="5224003"/>
            <a:ext cx="4793101" cy="11191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Ser reconhecida como</a:t>
            </a:r>
            <a:r>
              <a:rPr kumimoji="0" lang="pt-PT" sz="2000" b="0" i="0" u="none" strike="noStrike" kern="1200" cap="none" spc="0" normalizeH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uma organização que contribui com o avanço concreto no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desenvolvimento de competências digitais</a:t>
            </a:r>
            <a:r>
              <a:rPr kumimoji="0" lang="pt-PT" sz="2000" b="1" i="0" u="none" strike="noStrike" kern="1200" cap="none" spc="0" normalizeH="0" noProof="0" dirty="0">
                <a:ln>
                  <a:noFill/>
                </a:ln>
                <a:solidFill>
                  <a:srgbClr val="660099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para a melhoria</a:t>
            </a:r>
            <a:r>
              <a:rPr kumimoji="0" lang="pt-PT" sz="2000" b="0" i="0" u="none" strike="noStrike" kern="1200" cap="none" spc="0" normalizeH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Segoe UI Light" panose="020B0502040204020203" pitchFamily="34" charset="0"/>
              </a:rPr>
              <a:t> da aprendizagem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Officina Serif ITC TT" panose="00000400000000000000" pitchFamily="2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92" name="Espaço Reservado para Imagem 5127">
            <a:extLst>
              <a:ext uri="{FF2B5EF4-FFF2-40B4-BE49-F238E27FC236}">
                <a16:creationId xmlns:a16="http://schemas.microsoft.com/office/drawing/2014/main" id="{208AA57C-AD60-2FBF-65CC-5A2626754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83" y="359763"/>
            <a:ext cx="1264968" cy="1158080"/>
          </a:xfrm>
          <a:prstGeom prst="roundRect">
            <a:avLst>
              <a:gd name="adj" fmla="val 0"/>
            </a:avLst>
          </a:prstGeom>
        </p:spPr>
      </p:pic>
      <p:pic>
        <p:nvPicPr>
          <p:cNvPr id="93" name="Espaço Reservado para Imagem 5129">
            <a:extLst>
              <a:ext uri="{FF2B5EF4-FFF2-40B4-BE49-F238E27FC236}">
                <a16:creationId xmlns:a16="http://schemas.microsoft.com/office/drawing/2014/main" id="{CF155C9B-2BA2-4BD5-3591-9C548C85F4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83" y="1913740"/>
            <a:ext cx="1264968" cy="1158082"/>
          </a:xfrm>
          <a:prstGeom prst="roundRect">
            <a:avLst>
              <a:gd name="adj" fmla="val 0"/>
            </a:avLst>
          </a:prstGeom>
        </p:spPr>
      </p:pic>
      <p:pic>
        <p:nvPicPr>
          <p:cNvPr id="94" name="Espaço Reservado para Imagem 5131">
            <a:extLst>
              <a:ext uri="{FF2B5EF4-FFF2-40B4-BE49-F238E27FC236}">
                <a16:creationId xmlns:a16="http://schemas.microsoft.com/office/drawing/2014/main" id="{DF0157AD-3E0A-DB92-90C3-357E0A4154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83" y="3463889"/>
            <a:ext cx="1264968" cy="1158080"/>
          </a:xfrm>
          <a:prstGeom prst="roundRect">
            <a:avLst>
              <a:gd name="adj" fmla="val 0"/>
            </a:avLst>
          </a:prstGeom>
        </p:spPr>
      </p:pic>
      <p:pic>
        <p:nvPicPr>
          <p:cNvPr id="95" name="Espaço Reservado para Imagem 5133">
            <a:extLst>
              <a:ext uri="{FF2B5EF4-FFF2-40B4-BE49-F238E27FC236}">
                <a16:creationId xmlns:a16="http://schemas.microsoft.com/office/drawing/2014/main" id="{4502CA54-6719-C9E6-BF7A-D510DE1628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82" y="5017867"/>
            <a:ext cx="1264200" cy="1158082"/>
          </a:xfrm>
          <a:prstGeom prst="roundRect">
            <a:avLst>
              <a:gd name="adj" fmla="val 0"/>
            </a:avLst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99E011-695B-B3B2-5C1F-59618C3BE0D8}"/>
              </a:ext>
            </a:extLst>
          </p:cNvPr>
          <p:cNvGrpSpPr/>
          <p:nvPr/>
        </p:nvGrpSpPr>
        <p:grpSpPr>
          <a:xfrm>
            <a:off x="3872230" y="806522"/>
            <a:ext cx="665046" cy="586852"/>
            <a:chOff x="3872230" y="711380"/>
            <a:chExt cx="665046" cy="586852"/>
          </a:xfrm>
        </p:grpSpPr>
        <p:sp>
          <p:nvSpPr>
            <p:cNvPr id="87" name="Retângulo: Cantos Arredondados 14">
              <a:extLst>
                <a:ext uri="{FF2B5EF4-FFF2-40B4-BE49-F238E27FC236}">
                  <a16:creationId xmlns:a16="http://schemas.microsoft.com/office/drawing/2014/main" id="{9FAE2DC1-1364-F77A-A193-7DF751F05614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CaixaDeTexto 1">
              <a:extLst>
                <a:ext uri="{FF2B5EF4-FFF2-40B4-BE49-F238E27FC236}">
                  <a16:creationId xmlns:a16="http://schemas.microsoft.com/office/drawing/2014/main" id="{5B315AD4-993C-5AB2-46BD-A3D24D47F951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090C6D-C92A-3E56-E265-E993D5B7ECC7}"/>
              </a:ext>
            </a:extLst>
          </p:cNvPr>
          <p:cNvGrpSpPr/>
          <p:nvPr/>
        </p:nvGrpSpPr>
        <p:grpSpPr>
          <a:xfrm>
            <a:off x="3872230" y="2360500"/>
            <a:ext cx="665046" cy="586852"/>
            <a:chOff x="3872230" y="711380"/>
            <a:chExt cx="665046" cy="586852"/>
          </a:xfrm>
        </p:grpSpPr>
        <p:sp>
          <p:nvSpPr>
            <p:cNvPr id="90" name="Retângulo: Cantos Arredondados 14">
              <a:extLst>
                <a:ext uri="{FF2B5EF4-FFF2-40B4-BE49-F238E27FC236}">
                  <a16:creationId xmlns:a16="http://schemas.microsoft.com/office/drawing/2014/main" id="{CE654DFB-6D3E-C73A-810A-EA33C17638C4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CaixaDeTexto 1">
              <a:extLst>
                <a:ext uri="{FF2B5EF4-FFF2-40B4-BE49-F238E27FC236}">
                  <a16:creationId xmlns:a16="http://schemas.microsoft.com/office/drawing/2014/main" id="{F5901941-033A-99FA-5E9F-0CD9C56DBD02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02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DA9D150-D865-F08F-D65C-D11AC703C579}"/>
              </a:ext>
            </a:extLst>
          </p:cNvPr>
          <p:cNvGrpSpPr/>
          <p:nvPr/>
        </p:nvGrpSpPr>
        <p:grpSpPr>
          <a:xfrm>
            <a:off x="3872230" y="3910648"/>
            <a:ext cx="665046" cy="586852"/>
            <a:chOff x="3872230" y="711380"/>
            <a:chExt cx="665046" cy="586852"/>
          </a:xfrm>
        </p:grpSpPr>
        <p:sp>
          <p:nvSpPr>
            <p:cNvPr id="97" name="Retângulo: Cantos Arredondados 14">
              <a:extLst>
                <a:ext uri="{FF2B5EF4-FFF2-40B4-BE49-F238E27FC236}">
                  <a16:creationId xmlns:a16="http://schemas.microsoft.com/office/drawing/2014/main" id="{314ACDA4-5854-C87E-581D-089358B985F9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CaixaDeTexto 1">
              <a:extLst>
                <a:ext uri="{FF2B5EF4-FFF2-40B4-BE49-F238E27FC236}">
                  <a16:creationId xmlns:a16="http://schemas.microsoft.com/office/drawing/2014/main" id="{6D4BFD39-CCB3-7A54-B28F-AEA57DF5FEEC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03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839BA7A-77F3-4D98-8648-AD6E38E0E30C}"/>
              </a:ext>
            </a:extLst>
          </p:cNvPr>
          <p:cNvGrpSpPr/>
          <p:nvPr/>
        </p:nvGrpSpPr>
        <p:grpSpPr>
          <a:xfrm>
            <a:off x="3872230" y="5464627"/>
            <a:ext cx="665046" cy="586852"/>
            <a:chOff x="3872230" y="711380"/>
            <a:chExt cx="665046" cy="586852"/>
          </a:xfrm>
        </p:grpSpPr>
        <p:sp>
          <p:nvSpPr>
            <p:cNvPr id="100" name="Retângulo: Cantos Arredondados 14">
              <a:extLst>
                <a:ext uri="{FF2B5EF4-FFF2-40B4-BE49-F238E27FC236}">
                  <a16:creationId xmlns:a16="http://schemas.microsoft.com/office/drawing/2014/main" id="{2E6FBE3D-409A-C9D2-080B-46B17AAD1BD8}"/>
                </a:ext>
              </a:extLst>
            </p:cNvPr>
            <p:cNvSpPr/>
            <p:nvPr/>
          </p:nvSpPr>
          <p:spPr>
            <a:xfrm>
              <a:off x="3872230" y="711380"/>
              <a:ext cx="665046" cy="556099"/>
            </a:xfrm>
            <a:prstGeom prst="roundRect">
              <a:avLst>
                <a:gd name="adj" fmla="val 14726"/>
              </a:avLst>
            </a:prstGeom>
            <a:gradFill>
              <a:gsLst>
                <a:gs pos="0">
                  <a:srgbClr val="00AADC"/>
                </a:gs>
                <a:gs pos="100000">
                  <a:srgbClr val="66009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CaixaDeTexto 1">
              <a:extLst>
                <a:ext uri="{FF2B5EF4-FFF2-40B4-BE49-F238E27FC236}">
                  <a16:creationId xmlns:a16="http://schemas.microsoft.com/office/drawing/2014/main" id="{7665C135-AD95-A732-8364-3B582DD05431}"/>
                </a:ext>
              </a:extLst>
            </p:cNvPr>
            <p:cNvSpPr txBox="1"/>
            <p:nvPr/>
          </p:nvSpPr>
          <p:spPr>
            <a:xfrm>
              <a:off x="3923767" y="773482"/>
              <a:ext cx="570128" cy="52475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fficina Serif ITC TT" panose="00000400000000000000" pitchFamily="2" charset="0"/>
                  <a:ea typeface="+mn-ea"/>
                  <a:cs typeface="Segoe UI Light" panose="020B0502040204020203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175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08268 -1.11111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ccel="48000" decel="52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1.48148E-6 L -0.04154 -1.48148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accel="48000" decel="5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6" dur="250" fill="hold"/>
                                        <p:tgtEl>
                                          <p:spTgt spid="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0" grpId="1"/>
      <p:bldP spid="41" grpId="0"/>
      <p:bldP spid="41" grpId="1"/>
      <p:bldP spid="42" grpId="0"/>
      <p:bldP spid="42" grpId="1"/>
      <p:bldP spid="43" grpId="0" animBg="1"/>
      <p:bldP spid="84" grpId="0" animBg="1"/>
      <p:bldP spid="85" grpId="0" animBg="1"/>
      <p:bldP spid="86" grpId="0" animBg="1"/>
      <p:bldP spid="105" grpId="0"/>
      <p:bldP spid="106" grpId="0"/>
      <p:bldP spid="107" grpId="0"/>
      <p:bldP spid="108" grpId="0"/>
    </p:bldLst>
  </p:timing>
</p:sld>
</file>

<file path=ppt/theme/theme1.xml><?xml version="1.0" encoding="utf-8"?>
<a:theme xmlns:a="http://schemas.openxmlformats.org/drawingml/2006/main" name="4_Tema do Office">
  <a:themeElements>
    <a:clrScheme name="Personalizada 4">
      <a:dk1>
        <a:srgbClr val="660099"/>
      </a:dk1>
      <a:lt1>
        <a:srgbClr val="FFFFFF"/>
      </a:lt1>
      <a:dk2>
        <a:srgbClr val="660099"/>
      </a:dk2>
      <a:lt2>
        <a:srgbClr val="E7E0F0"/>
      </a:lt2>
      <a:accent1>
        <a:srgbClr val="00AADC"/>
      </a:accent1>
      <a:accent2>
        <a:srgbClr val="82C8E6"/>
      </a:accent2>
      <a:accent3>
        <a:srgbClr val="660099"/>
      </a:accent3>
      <a:accent4>
        <a:srgbClr val="F2F2F2"/>
      </a:accent4>
      <a:accent5>
        <a:srgbClr val="3C3C3C"/>
      </a:accent5>
      <a:accent6>
        <a:srgbClr val="FFFFFF"/>
      </a:accent6>
      <a:hlink>
        <a:srgbClr val="660099"/>
      </a:hlink>
      <a:folHlink>
        <a:srgbClr val="E7E0F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Tema do Office">
  <a:themeElements>
    <a:clrScheme name="Personalizada 1">
      <a:dk1>
        <a:srgbClr val="3C3C3C"/>
      </a:dk1>
      <a:lt1>
        <a:srgbClr val="FFFFFF"/>
      </a:lt1>
      <a:dk2>
        <a:srgbClr val="E7E0F0"/>
      </a:dk2>
      <a:lt2>
        <a:srgbClr val="FFFFFF"/>
      </a:lt2>
      <a:accent1>
        <a:srgbClr val="660099"/>
      </a:accent1>
      <a:accent2>
        <a:srgbClr val="EB3C7D"/>
      </a:accent2>
      <a:accent3>
        <a:srgbClr val="0066CC"/>
      </a:accent3>
      <a:accent4>
        <a:srgbClr val="FF9900"/>
      </a:accent4>
      <a:accent5>
        <a:srgbClr val="99CC33"/>
      </a:accent5>
      <a:accent6>
        <a:srgbClr val="3C3C3C"/>
      </a:accent6>
      <a:hlink>
        <a:srgbClr val="660099"/>
      </a:hlink>
      <a:folHlink>
        <a:srgbClr val="B9BDCB"/>
      </a:folHlink>
    </a:clrScheme>
    <a:fontScheme name="Personalizada 7">
      <a:majorFont>
        <a:latin typeface="Officina Serif ITC TT"/>
        <a:ea typeface=""/>
        <a:cs typeface=""/>
      </a:majorFont>
      <a:minorFont>
        <a:latin typeface="Officina Serif ITC 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B48ADC6AC24B42AB2479183E2F4B3F" ma:contentTypeVersion="14" ma:contentTypeDescription="Create a new document." ma:contentTypeScope="" ma:versionID="3bd8d035280aa53dd1574eb73471569e">
  <xsd:schema xmlns:xsd="http://www.w3.org/2001/XMLSchema" xmlns:xs="http://www.w3.org/2001/XMLSchema" xmlns:p="http://schemas.microsoft.com/office/2006/metadata/properties" xmlns:ns3="e5d3c092-1866-4e20-a71e-b559a56e7065" xmlns:ns4="a7316723-3356-4801-83a9-a635daecaf7b" targetNamespace="http://schemas.microsoft.com/office/2006/metadata/properties" ma:root="true" ma:fieldsID="f517601725534c0835684379c47cf23f" ns3:_="" ns4:_="">
    <xsd:import namespace="e5d3c092-1866-4e20-a71e-b559a56e7065"/>
    <xsd:import namespace="a7316723-3356-4801-83a9-a635daecaf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d3c092-1866-4e20-a71e-b559a56e70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16723-3356-4801-83a9-a635daecaf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AE2D9-A0F8-47F5-A576-1AE6984AFD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423F07-A9BF-4544-8891-352A2C1F9E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44347C-E7BB-49A3-8380-9C19EA0BDD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d3c092-1866-4e20-a71e-b559a56e7065"/>
    <ds:schemaRef ds:uri="a7316723-3356-4801-83a9-a635daeca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7774</TotalTime>
  <Words>1260</Words>
  <Application>Microsoft Office PowerPoint</Application>
  <PresentationFormat>Widescreen</PresentationFormat>
  <Paragraphs>149</Paragraphs>
  <Slides>15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Arial</vt:lpstr>
      <vt:lpstr>Calibiri</vt:lpstr>
      <vt:lpstr>Calibri</vt:lpstr>
      <vt:lpstr>Graphik</vt:lpstr>
      <vt:lpstr>Officina Serif ITC Pro</vt:lpstr>
      <vt:lpstr>Officina Serif ITC TT</vt:lpstr>
      <vt:lpstr>Wingdings</vt:lpstr>
      <vt:lpstr>4_Tema do Office</vt:lpstr>
      <vt:lpstr>6_Tema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Guilherme</dc:creator>
  <cp:lastModifiedBy>Alessandra Magalhaes Mondenini Cruz</cp:lastModifiedBy>
  <cp:revision>388</cp:revision>
  <cp:lastPrinted>2022-02-14T18:36:45Z</cp:lastPrinted>
  <dcterms:created xsi:type="dcterms:W3CDTF">2012-03-16T20:40:08Z</dcterms:created>
  <dcterms:modified xsi:type="dcterms:W3CDTF">2022-05-12T16:04:40Z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0x010100B2B48ADC6AC24B42AB2479183E2F4B3F</vt:lpwstr>
  </property>
</Properties>
</file>