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02" y="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bridgemultimedia.com/about-us/" TargetMode="External"/><Relationship Id="rId3" Type="http://schemas.openxmlformats.org/officeDocument/2006/relationships/hyperlink" Target="https://www.acb.org/" TargetMode="External"/><Relationship Id="rId7" Type="http://schemas.openxmlformats.org/officeDocument/2006/relationships/hyperlink" Target="https://www.dicapta.com/e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imaginationvideobooks.org/" TargetMode="External"/><Relationship Id="rId5" Type="http://schemas.openxmlformats.org/officeDocument/2006/relationships/hyperlink" Target="https://dcmp.org/search?q=video+books&amp;t=l" TargetMode="External"/><Relationship Id="rId4" Type="http://schemas.openxmlformats.org/officeDocument/2006/relationships/hyperlink" Target="https://www.press.umich.edu/9708722/academic_ableis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audio-descriptio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beta.ada.gov/web-guidance/" TargetMode="External"/><Relationship Id="rId4" Type="http://schemas.openxmlformats.org/officeDocument/2006/relationships/hyperlink" Target="https://www.accessibilityassociation.org/s/membership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audio-descriptio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e819b0d2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e819b0d2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b3ef780e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b3ef780e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23c2cff85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23c2cff85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https://www.acb.org/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</a:rPr>
              <a:t>Gail Williamson KMR (casting)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</a:rPr>
              <a:t>Joel Snyder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</a:rPr>
              <a:t>Danielle Demchick (dpd casting.com and on the board of respectability)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 dirty="0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https://www.press.umich.edu/9708722/academic_ableism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 dirty="0">
                <a:solidFill>
                  <a:srgbClr val="0097A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https://dcmp.org/search?q=video+books&amp;t=l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 dirty="0">
                <a:solidFill>
                  <a:srgbClr val="0097A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https://imaginationvideobooks.org/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 dirty="0">
                <a:solidFill>
                  <a:srgbClr val="0097A7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https://www.dicapta.com/en/</a:t>
            </a:r>
            <a:r>
              <a:rPr lang="en" sz="1800" dirty="0">
                <a:solidFill>
                  <a:srgbClr val="595959"/>
                </a:solidFill>
              </a:rPr>
              <a:t> 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 dirty="0">
                <a:solidFill>
                  <a:srgbClr val="0097A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https://bridgemultimedia.com/about-us/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</a:rPr>
              <a:t>https://www.fwd-doc.org/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b53a07b3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b53a07b3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23c2cff85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23c2cff85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Extended doesn’t need to be constrained by the natural pauses of a video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900633c8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900633c8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https://www.fcc.gov/audio-description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https://www.accessibilityassociation.org/s/membership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Charter Communications now offers “Spectrum Access”, a new smartphone app—a multi-functioning innovation for accessing film, DVDs, streaming videos and even major performing arts events.</a:t>
            </a: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 u="sng">
                <a:solidFill>
                  <a:srgbClr val="0097A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https://beta.ada.gov/web-guidance/</a:t>
            </a: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1b53a07b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1b53a07b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 u="sng" dirty="0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FCC Audio Description page</a:t>
            </a:r>
            <a:r>
              <a:rPr lang="en" sz="1800" dirty="0">
                <a:solidFill>
                  <a:srgbClr val="595959"/>
                </a:solidFill>
              </a:rPr>
              <a:t> (stay tuned in)</a:t>
            </a:r>
            <a:endParaRPr sz="1800" dirty="0">
              <a:solidFill>
                <a:srgbClr val="59595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 dirty="0">
                <a:solidFill>
                  <a:srgbClr val="595959"/>
                </a:solidFill>
              </a:rPr>
              <a:t>Twitter is my best nudge</a:t>
            </a:r>
            <a:endParaRPr sz="18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900633c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900633c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Venn diagram showing two interlocking circles for filmmakers and distributors. The overlapping section is marked technology/platform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e819b0d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e819b0d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1e819b0d2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1e819b0d2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e819b0d25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e819b0d25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</a:rPr>
              <a:t>A respected leader and a visionary and we are grateful to have her with us today.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</a:rPr>
              <a:t>Value of AD in the level of classroom ingestion and digestion</a:t>
            </a:r>
            <a:endParaRPr sz="1800" dirty="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</a:rPr>
              <a:t>Onus is on the distri</a:t>
            </a:r>
            <a:endParaRPr sz="18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8BD9txkGL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ny.edu/accessibility/ei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Audio Description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Leveling the visual playing field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Takeaways for Filmmakers</a:t>
            </a:r>
            <a:endParaRPr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they don’t design with AD from the start, they need to shop the film around to connect with a distributor who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Might charge fees for subtitles, CC, and AD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Might reduce their outlay by engaging artificial intelligence tech to create the AD track which is likely to be sub par–leading that audience to think the film is awful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Might offload the AD to a sep file or “app” thus separating those with needs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Educating Filmmakers Best Practices</a:t>
            </a:r>
            <a:endParaRPr dirty="0"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Universal Design approach to consider AD from the start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 can provide another potential creative path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Young filmmakers are encouraged to consider their audiences more widely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Lack of “specialised publications on teaching accessibility and its integration to industry workflows in the context of filmmaking courses” (Lopez 2020)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“Explorations of AD with film students can help boost their analytical skills”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Advocacy Lessons–Keep it simple, Keep at it</a:t>
            </a:r>
            <a:endParaRPr dirty="0"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Follow leaders on social media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Track needs and speak up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Work within consortia to engage with accessibility best practices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Ensure accessibility in policy documents to help advocacy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5E7E5-F89E-4C04-931F-47619C5E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Citations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2BE26-B99E-4205-AD9A-5B0A3A99E4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effectLst/>
              </a:rPr>
              <a:t>Franzen, Ricarda. “One Ear on the Stage and One in the Audience? – Audio Description and Listening to Theatre as Dramaturgical Exercise.” </a:t>
            </a:r>
            <a:r>
              <a:rPr lang="en-US" i="1" dirty="0">
                <a:effectLst/>
              </a:rPr>
              <a:t>South African Theatre Journal</a:t>
            </a:r>
            <a:r>
              <a:rPr lang="en-US" dirty="0">
                <a:effectLst/>
              </a:rPr>
              <a:t>, vol. 32, no. 1, Jan. 2019, pp. 48–62, https://doi.org/10.1080/10137548.2019.1614975.</a:t>
            </a:r>
          </a:p>
          <a:p>
            <a:r>
              <a:rPr lang="en-US" i="1" dirty="0">
                <a:effectLst/>
              </a:rPr>
              <a:t>Implementing Chapter 219 of the Laws of 2003</a:t>
            </a:r>
            <a:r>
              <a:rPr lang="en-US" dirty="0">
                <a:effectLst/>
              </a:rPr>
              <a:t>. https://www.p12.nysed.gov/specialed/publications/persprep/chap219.htm. Accessed 26 Apr. 2022.</a:t>
            </a:r>
          </a:p>
          <a:p>
            <a:r>
              <a:rPr lang="en-US" dirty="0">
                <a:effectLst/>
              </a:rPr>
              <a:t>Jay T </a:t>
            </a:r>
            <a:r>
              <a:rPr lang="en-US" dirty="0" err="1">
                <a:effectLst/>
              </a:rPr>
              <a:t>Dolmage</a:t>
            </a:r>
            <a:r>
              <a:rPr lang="en-US" dirty="0">
                <a:effectLst/>
              </a:rPr>
              <a:t>. </a:t>
            </a:r>
            <a:r>
              <a:rPr lang="en-US" i="1" dirty="0">
                <a:effectLst/>
              </a:rPr>
              <a:t>Academic Ableism: Disability and Higher Education</a:t>
            </a:r>
            <a:r>
              <a:rPr lang="en-US" dirty="0">
                <a:effectLst/>
              </a:rPr>
              <a:t>. University of Michigan Press, 2017, https://resolver.ebscohost.com/Redirect/PRL?EPPackageLocationID=2418090.15315533.51193291&amp;epcustomerid=s2947694.</a:t>
            </a:r>
          </a:p>
          <a:p>
            <a:r>
              <a:rPr lang="en-US" dirty="0">
                <a:effectLst/>
              </a:rPr>
              <a:t>Lopez, Mariana, et al. “Enhancing Audio Description: Accessible Filmmaking, Sound Design and the Importance of Educating Filmmakers.” </a:t>
            </a:r>
            <a:r>
              <a:rPr lang="en-US" i="1" dirty="0">
                <a:effectLst/>
              </a:rPr>
              <a:t>Media Practice and Education</a:t>
            </a:r>
            <a:r>
              <a:rPr lang="en-US" dirty="0">
                <a:effectLst/>
              </a:rPr>
              <a:t>, vol. 21, no. 4, Oct. 2020, pp. 289–304, https://doi.org/10.1080/25741136.2020.1832830.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5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Rebecca Oling</a:t>
            </a:r>
            <a:r>
              <a:rPr lang="en"/>
              <a:t>, Director of Digital Accessibility, SUNY Purchase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Stacie Taylor and Brian Edwards </a:t>
            </a:r>
            <a:r>
              <a:rPr lang="en"/>
              <a:t>of Digital Campus–SWANK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Sarah Brennan </a:t>
            </a:r>
            <a:r>
              <a:rPr lang="en"/>
              <a:t>Alexander Street (Proquest) Senior Product Manager of Academic Video Online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Michele Spitz </a:t>
            </a:r>
            <a:r>
              <a:rPr lang="en"/>
              <a:t>“Woman of her Word” AD producer, narrator, sponsor and consultant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Audio Description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58" b="1"/>
              <a:t>Sample venues for Audio Description:</a:t>
            </a:r>
            <a:endParaRPr sz="2058" b="1"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live theatre/event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museum/exhibit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movie theatre/streaming/commercials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Hunger Games example</a:t>
            </a:r>
            <a:r>
              <a:rPr lang="en"/>
              <a:t> 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“audio track narrates relevant visual elements”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58" b="1"/>
              <a:t>Types of Audio Description</a:t>
            </a:r>
            <a:endParaRPr sz="2058" b="1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Standard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Extended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Legal Landscape: Where is Audio Description 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ADA 1990 </a:t>
            </a:r>
            <a:endParaRPr sz="1600" b="1"/>
          </a:p>
          <a:p>
            <a:pPr marL="457200" lvl="0" indent="-30416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Title II  requires AD for public entities</a:t>
            </a:r>
            <a:endParaRPr/>
          </a:p>
          <a:p>
            <a:pPr marL="457200" lvl="0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Title III requires AD for places of public accommodation, including private organizations that provide public accommodation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1"/>
              <a:t>FCC</a:t>
            </a:r>
            <a:endParaRPr sz="1600" b="1"/>
          </a:p>
          <a:p>
            <a:pPr marL="457200" lvl="0" indent="-30416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21st Century Communications and Video Accessibility Act (“CVAA”): any content that airs on television must have captions on the online version. (2010)</a:t>
            </a:r>
            <a:endParaRPr/>
          </a:p>
          <a:p>
            <a:pPr marL="457200" lvl="0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2018 Requires top commercial networks and affiliates to provide minimum 50 hours (focused on children’s programming and prime time)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1973 Rehabilitation Act</a:t>
            </a:r>
            <a:endParaRPr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Sec 504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prohibits discrimination against individuals with disabilities in public or private institutions, programs, or activities that receive federal financial assistance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Agencies must provide auxiliary aids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Section 508 (1998, refresh 2017)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requires federal electronic and information technology to be accessible to people with disabilities, including employees and members of the public.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WCAG 2.0 requires AD for online videos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Recent Shifts: Where are we?</a:t>
            </a:r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2016 Amendment to Title III ADA requires movie theaters to:</a:t>
            </a:r>
            <a:endParaRPr b="1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a specified number of captioning devices and audio description devices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Based on the number of digitally equipped auditoriums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requirement for theaters that are analog only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American Council for the Blind v. Netflix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EIT Policies and Local/State </a:t>
            </a:r>
            <a:endParaRPr b="1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NY State Implementing Chapter 219 of NYS Ed Law (2004)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Timely provision of alternate format materials in higher ed setting (shared responsibility of publishers and manufacturers)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Locally </a:t>
            </a:r>
            <a:r>
              <a:rPr lang="en" u="sng">
                <a:solidFill>
                  <a:schemeClr val="hlink"/>
                </a:solidFill>
                <a:hlinkClick r:id="rId3"/>
              </a:rPr>
              <a:t>SUNY Electronic Information Accessibility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Audio Description in Process</a:t>
            </a:r>
            <a:endParaRPr dirty="0"/>
          </a:p>
        </p:txBody>
      </p:sp>
      <p:pic>
        <p:nvPicPr>
          <p:cNvPr id="86" name="Google Shape;86;p18" descr="Venn diagram shows one circle of filmmakers and another of Distributors/Vendors. The slice in common where goals for AD meet is through Technology and Platforms." title="Relationship of Filmmakers to Audio Descrip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2750" y="1017725"/>
            <a:ext cx="6331901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Initial Stage/Roadmap: Digital Campus (SWANK)</a:t>
            </a:r>
            <a:endParaRPr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Stacie Taylor and Brian Edwards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Roughly 1500 DVDs and Blu-rays currently with Audio Description (AD) language tracks </a:t>
            </a:r>
            <a:endParaRPr sz="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Actively acquiring AD digital files from our studio partners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systematic limitations exposing AD to users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Digital Campus development roadmap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 dirty="0"/>
              <a:t>Efficient/Active Stage:  Alexander Street, a ProQuest Company</a:t>
            </a:r>
            <a:endParaRPr sz="2320"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2811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Sarah Brennan - Product Manager Sr. of Academic Video Online (an academic streaming video database)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don’t receive audio description from our partners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react to accommodation requests - use a 3rd party to add AD upon request (at no charge to the library).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strive for a 2-3 week turnaround time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AD titles then get added into the database, so they are available to all users, and we are slowly building our library of AD titles.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Michele Spitz “Woman of Her Word”</a:t>
            </a:r>
            <a:endParaRPr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 producer, narrator, sponsor and consultant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‘21 Sundance panel “Ensuring Media Accessibility Through AD”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Teaches the Respectability Summer Lab on AD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workshops with colleges (upcoming Montclair next spring AD course)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1147</Words>
  <Application>Microsoft Office PowerPoint</Application>
  <PresentationFormat>On-screen Show (16:9)</PresentationFormat>
  <Paragraphs>106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Audio Description</vt:lpstr>
      <vt:lpstr>Introductions</vt:lpstr>
      <vt:lpstr>What is Audio Description</vt:lpstr>
      <vt:lpstr>Legal Landscape: Where is Audio Description </vt:lpstr>
      <vt:lpstr>Recent Shifts: Where are we?</vt:lpstr>
      <vt:lpstr>Audio Description in Process</vt:lpstr>
      <vt:lpstr>Initial Stage/Roadmap: Digital Campus (SWANK)</vt:lpstr>
      <vt:lpstr>Efficient/Active Stage:  Alexander Street, a ProQuest Company</vt:lpstr>
      <vt:lpstr>Michele Spitz “Woman of Her Word”</vt:lpstr>
      <vt:lpstr>Takeaways for Filmmakers</vt:lpstr>
      <vt:lpstr>Educating Filmmakers Best Practices</vt:lpstr>
      <vt:lpstr>Advocacy Lessons–Keep it simple, Keep at it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Description</dc:title>
  <dc:creator>Rebecca Oling</dc:creator>
  <cp:lastModifiedBy>Oling, Rebecca</cp:lastModifiedBy>
  <cp:revision>2</cp:revision>
  <dcterms:modified xsi:type="dcterms:W3CDTF">2022-04-27T16:20:58Z</dcterms:modified>
</cp:coreProperties>
</file>