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91" r:id="rId2"/>
    <p:sldId id="292" r:id="rId3"/>
    <p:sldId id="290" r:id="rId4"/>
    <p:sldId id="339" r:id="rId5"/>
    <p:sldId id="294" r:id="rId6"/>
    <p:sldId id="308" r:id="rId7"/>
    <p:sldId id="337" r:id="rId8"/>
    <p:sldId id="276" r:id="rId9"/>
    <p:sldId id="310" r:id="rId10"/>
    <p:sldId id="338" r:id="rId11"/>
    <p:sldId id="325" r:id="rId12"/>
    <p:sldId id="269" r:id="rId13"/>
    <p:sldId id="305" r:id="rId14"/>
    <p:sldId id="304" r:id="rId15"/>
    <p:sldId id="256" r:id="rId16"/>
    <p:sldId id="312" r:id="rId17"/>
    <p:sldId id="313" r:id="rId18"/>
    <p:sldId id="314" r:id="rId19"/>
    <p:sldId id="315" r:id="rId20"/>
    <p:sldId id="336" r:id="rId21"/>
    <p:sldId id="260" r:id="rId22"/>
    <p:sldId id="317" r:id="rId23"/>
    <p:sldId id="257" r:id="rId24"/>
    <p:sldId id="361" r:id="rId25"/>
    <p:sldId id="258" r:id="rId26"/>
    <p:sldId id="299" r:id="rId27"/>
    <p:sldId id="309" r:id="rId28"/>
    <p:sldId id="347" r:id="rId29"/>
    <p:sldId id="348" r:id="rId30"/>
    <p:sldId id="359" r:id="rId31"/>
    <p:sldId id="360" r:id="rId32"/>
    <p:sldId id="363" r:id="rId33"/>
    <p:sldId id="349" r:id="rId34"/>
    <p:sldId id="350" r:id="rId35"/>
    <p:sldId id="345" r:id="rId36"/>
    <p:sldId id="318" r:id="rId37"/>
    <p:sldId id="319" r:id="rId38"/>
    <p:sldId id="320" r:id="rId39"/>
    <p:sldId id="321" r:id="rId40"/>
    <p:sldId id="274" r:id="rId41"/>
    <p:sldId id="322" r:id="rId42"/>
    <p:sldId id="278" r:id="rId43"/>
    <p:sldId id="306" r:id="rId44"/>
    <p:sldId id="326" r:id="rId45"/>
    <p:sldId id="297" r:id="rId46"/>
    <p:sldId id="303" r:id="rId47"/>
    <p:sldId id="302" r:id="rId48"/>
    <p:sldId id="295" r:id="rId49"/>
    <p:sldId id="327" r:id="rId50"/>
    <p:sldId id="355" r:id="rId51"/>
    <p:sldId id="356" r:id="rId52"/>
    <p:sldId id="357" r:id="rId53"/>
    <p:sldId id="266" r:id="rId54"/>
    <p:sldId id="329" r:id="rId55"/>
    <p:sldId id="330" r:id="rId56"/>
    <p:sldId id="265" r:id="rId57"/>
    <p:sldId id="264" r:id="rId58"/>
    <p:sldId id="288" r:id="rId59"/>
    <p:sldId id="331" r:id="rId60"/>
    <p:sldId id="289" r:id="rId61"/>
    <p:sldId id="332" r:id="rId62"/>
    <p:sldId id="351" r:id="rId63"/>
    <p:sldId id="358" r:id="rId64"/>
    <p:sldId id="335" r:id="rId65"/>
    <p:sldId id="261" r:id="rId66"/>
    <p:sldId id="263" r:id="rId67"/>
    <p:sldId id="262" r:id="rId68"/>
    <p:sldId id="352" r:id="rId69"/>
    <p:sldId id="307" r:id="rId70"/>
    <p:sldId id="328" r:id="rId71"/>
    <p:sldId id="286" r:id="rId72"/>
    <p:sldId id="364" r:id="rId73"/>
    <p:sldId id="365" r:id="rId7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57" d="100"/>
          <a:sy n="57"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diagrams/_rels/data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2FCCB-C2B4-4BB8-A8F0-256D52694121}"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21F7BD4F-0657-46D1-9AF0-1B375FD643C4}">
      <dgm:prSet phldrT="[Text]"/>
      <dgm:spPr>
        <a:solidFill>
          <a:schemeClr val="accent2">
            <a:lumMod val="60000"/>
            <a:lumOff val="40000"/>
            <a:alpha val="50000"/>
          </a:schemeClr>
        </a:solidFill>
        <a:ln>
          <a:solidFill>
            <a:schemeClr val="accent1">
              <a:lumMod val="75000"/>
            </a:schemeClr>
          </a:solidFill>
        </a:ln>
      </dgm:spPr>
      <dgm:t>
        <a:bodyPr/>
        <a:lstStyle/>
        <a:p>
          <a:r>
            <a:rPr lang="en-US" dirty="0"/>
            <a:t>Occupational Safety/Public Health</a:t>
          </a:r>
        </a:p>
      </dgm:t>
    </dgm:pt>
    <dgm:pt modelId="{C49632F2-14BF-4177-A784-46A85F0E1D07}" type="parTrans" cxnId="{414F6E96-E534-4F17-B301-FA3E7EE6DB81}">
      <dgm:prSet/>
      <dgm:spPr/>
      <dgm:t>
        <a:bodyPr/>
        <a:lstStyle/>
        <a:p>
          <a:endParaRPr lang="en-US"/>
        </a:p>
      </dgm:t>
    </dgm:pt>
    <dgm:pt modelId="{DBD4760F-C75E-42CF-81D0-0477BAC11E77}" type="sibTrans" cxnId="{414F6E96-E534-4F17-B301-FA3E7EE6DB81}">
      <dgm:prSet/>
      <dgm:spPr/>
      <dgm:t>
        <a:bodyPr/>
        <a:lstStyle/>
        <a:p>
          <a:endParaRPr lang="en-US"/>
        </a:p>
      </dgm:t>
    </dgm:pt>
    <dgm:pt modelId="{B04D76D7-0020-4300-BF86-4439F3555C82}">
      <dgm:prSet phldrT="[Text]"/>
      <dgm:spPr>
        <a:solidFill>
          <a:schemeClr val="accent2">
            <a:lumMod val="75000"/>
            <a:alpha val="50000"/>
          </a:schemeClr>
        </a:solidFill>
        <a:ln>
          <a:solidFill>
            <a:schemeClr val="bg2">
              <a:lumMod val="25000"/>
            </a:schemeClr>
          </a:solidFill>
        </a:ln>
      </dgm:spPr>
      <dgm:t>
        <a:bodyPr/>
        <a:lstStyle/>
        <a:p>
          <a:r>
            <a:rPr lang="en-US" dirty="0"/>
            <a:t>Library Management and Services</a:t>
          </a:r>
        </a:p>
      </dgm:t>
    </dgm:pt>
    <dgm:pt modelId="{405A2522-3754-4334-82ED-C86FAED6DD12}" type="parTrans" cxnId="{86367A53-AB46-437D-BDF3-14951B825207}">
      <dgm:prSet/>
      <dgm:spPr/>
      <dgm:t>
        <a:bodyPr/>
        <a:lstStyle/>
        <a:p>
          <a:endParaRPr lang="en-US"/>
        </a:p>
      </dgm:t>
    </dgm:pt>
    <dgm:pt modelId="{8F856697-7F99-486C-AB2A-6BF7CCF448BB}" type="sibTrans" cxnId="{86367A53-AB46-437D-BDF3-14951B825207}">
      <dgm:prSet/>
      <dgm:spPr/>
      <dgm:t>
        <a:bodyPr/>
        <a:lstStyle/>
        <a:p>
          <a:endParaRPr lang="en-US"/>
        </a:p>
      </dgm:t>
    </dgm:pt>
    <dgm:pt modelId="{907961B7-602A-40E0-8B35-0728798D4114}" type="pres">
      <dgm:prSet presAssocID="{6AE2FCCB-C2B4-4BB8-A8F0-256D52694121}" presName="Name0" presStyleCnt="0">
        <dgm:presLayoutVars>
          <dgm:chMax val="7"/>
          <dgm:dir/>
          <dgm:resizeHandles val="exact"/>
        </dgm:presLayoutVars>
      </dgm:prSet>
      <dgm:spPr/>
    </dgm:pt>
    <dgm:pt modelId="{3F94C0C0-4E5B-4B6C-BEA2-E305DC8E0ED9}" type="pres">
      <dgm:prSet presAssocID="{6AE2FCCB-C2B4-4BB8-A8F0-256D52694121}" presName="ellipse1" presStyleLbl="vennNode1" presStyleIdx="0" presStyleCnt="2" custScaleX="140658" custScaleY="140648" custLinFactNeighborX="-86695" custLinFactNeighborY="8497">
        <dgm:presLayoutVars>
          <dgm:bulletEnabled val="1"/>
        </dgm:presLayoutVars>
      </dgm:prSet>
      <dgm:spPr/>
    </dgm:pt>
    <dgm:pt modelId="{AE21C274-C4F0-44B8-90E0-6D5C68E31129}" type="pres">
      <dgm:prSet presAssocID="{6AE2FCCB-C2B4-4BB8-A8F0-256D52694121}" presName="ellipse2" presStyleLbl="vennNode1" presStyleIdx="1" presStyleCnt="2" custScaleX="140658" custScaleY="140648" custLinFactNeighborX="20222" custLinFactNeighborY="-31982">
        <dgm:presLayoutVars>
          <dgm:bulletEnabled val="1"/>
        </dgm:presLayoutVars>
      </dgm:prSet>
      <dgm:spPr/>
    </dgm:pt>
  </dgm:ptLst>
  <dgm:cxnLst>
    <dgm:cxn modelId="{7684EA2B-FC1C-4F79-9F09-3A6BC936FFD4}" type="presOf" srcId="{21F7BD4F-0657-46D1-9AF0-1B375FD643C4}" destId="{3F94C0C0-4E5B-4B6C-BEA2-E305DC8E0ED9}" srcOrd="0" destOrd="0" presId="urn:microsoft.com/office/officeart/2005/8/layout/rings+Icon"/>
    <dgm:cxn modelId="{86367A53-AB46-437D-BDF3-14951B825207}" srcId="{6AE2FCCB-C2B4-4BB8-A8F0-256D52694121}" destId="{B04D76D7-0020-4300-BF86-4439F3555C82}" srcOrd="1" destOrd="0" parTransId="{405A2522-3754-4334-82ED-C86FAED6DD12}" sibTransId="{8F856697-7F99-486C-AB2A-6BF7CCF448BB}"/>
    <dgm:cxn modelId="{0B59CC75-6970-4888-AF10-BA02098218C8}" type="presOf" srcId="{B04D76D7-0020-4300-BF86-4439F3555C82}" destId="{AE21C274-C4F0-44B8-90E0-6D5C68E31129}" srcOrd="0" destOrd="0" presId="urn:microsoft.com/office/officeart/2005/8/layout/rings+Icon"/>
    <dgm:cxn modelId="{40425588-6CBE-4BAA-B225-3049E1FB151E}" type="presOf" srcId="{6AE2FCCB-C2B4-4BB8-A8F0-256D52694121}" destId="{907961B7-602A-40E0-8B35-0728798D4114}" srcOrd="0" destOrd="0" presId="urn:microsoft.com/office/officeart/2005/8/layout/rings+Icon"/>
    <dgm:cxn modelId="{414F6E96-E534-4F17-B301-FA3E7EE6DB81}" srcId="{6AE2FCCB-C2B4-4BB8-A8F0-256D52694121}" destId="{21F7BD4F-0657-46D1-9AF0-1B375FD643C4}" srcOrd="0" destOrd="0" parTransId="{C49632F2-14BF-4177-A784-46A85F0E1D07}" sibTransId="{DBD4760F-C75E-42CF-81D0-0477BAC11E77}"/>
    <dgm:cxn modelId="{802670B1-B735-4EA4-85EC-BC41A53F1AFB}" type="presParOf" srcId="{907961B7-602A-40E0-8B35-0728798D4114}" destId="{3F94C0C0-4E5B-4B6C-BEA2-E305DC8E0ED9}" srcOrd="0" destOrd="0" presId="urn:microsoft.com/office/officeart/2005/8/layout/rings+Icon"/>
    <dgm:cxn modelId="{95120998-93A4-4065-B53A-193789289B6F}" type="presParOf" srcId="{907961B7-602A-40E0-8B35-0728798D4114}" destId="{AE21C274-C4F0-44B8-90E0-6D5C68E31129}"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036B4-75B2-4E8D-B0D7-3F574384C13C}"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D8FE198-574B-4910-9C82-38AAFAD2297D}">
      <dgm:prSet/>
      <dgm:spPr/>
      <dgm:t>
        <a:bodyPr/>
        <a:lstStyle/>
        <a:p>
          <a:r>
            <a:rPr lang="en-US" dirty="0"/>
            <a:t>Increase the amount of outdoor air</a:t>
          </a:r>
        </a:p>
        <a:p>
          <a:r>
            <a:rPr lang="en-US" dirty="0"/>
            <a:t> (decrease recirculation)</a:t>
          </a:r>
        </a:p>
      </dgm:t>
    </dgm:pt>
    <dgm:pt modelId="{90DBC07B-7668-455A-A2D4-EFB2D3B59104}" type="parTrans" cxnId="{366ABA53-B92A-4CA9-ABB9-8AF07C86D912}">
      <dgm:prSet/>
      <dgm:spPr/>
      <dgm:t>
        <a:bodyPr/>
        <a:lstStyle/>
        <a:p>
          <a:endParaRPr lang="en-US"/>
        </a:p>
      </dgm:t>
    </dgm:pt>
    <dgm:pt modelId="{C6F18DB6-4153-4152-88B1-A645C8AEBDCF}" type="sibTrans" cxnId="{366ABA53-B92A-4CA9-ABB9-8AF07C86D912}">
      <dgm:prSet/>
      <dgm:spPr/>
      <dgm:t>
        <a:bodyPr/>
        <a:lstStyle/>
        <a:p>
          <a:endParaRPr lang="en-US"/>
        </a:p>
      </dgm:t>
    </dgm:pt>
    <dgm:pt modelId="{096752A3-2333-40A7-B951-A1C282B14171}">
      <dgm:prSet/>
      <dgm:spPr/>
      <dgm:t>
        <a:bodyPr/>
        <a:lstStyle/>
        <a:p>
          <a:r>
            <a:rPr lang="en-US" dirty="0"/>
            <a:t>Maximize filtration  </a:t>
          </a:r>
        </a:p>
        <a:p>
          <a:r>
            <a:rPr lang="en-US" dirty="0"/>
            <a:t>(increase MERV rating)</a:t>
          </a:r>
        </a:p>
      </dgm:t>
    </dgm:pt>
    <dgm:pt modelId="{34676CC0-2407-4EB7-918D-5094EA7851C0}" type="parTrans" cxnId="{355A2956-D7C3-4716-8475-F6AA5C67F3F4}">
      <dgm:prSet/>
      <dgm:spPr/>
      <dgm:t>
        <a:bodyPr/>
        <a:lstStyle/>
        <a:p>
          <a:endParaRPr lang="en-US"/>
        </a:p>
      </dgm:t>
    </dgm:pt>
    <dgm:pt modelId="{3B82632B-59E7-43E4-8EF7-F99046FCDC6F}" type="sibTrans" cxnId="{355A2956-D7C3-4716-8475-F6AA5C67F3F4}">
      <dgm:prSet/>
      <dgm:spPr/>
      <dgm:t>
        <a:bodyPr/>
        <a:lstStyle/>
        <a:p>
          <a:endParaRPr lang="en-US"/>
        </a:p>
      </dgm:t>
    </dgm:pt>
    <dgm:pt modelId="{C54F514B-4411-435C-B25F-0367E092C477}">
      <dgm:prSet/>
      <dgm:spPr/>
      <dgm:t>
        <a:bodyPr/>
        <a:lstStyle/>
        <a:p>
          <a:r>
            <a:rPr lang="en-US" dirty="0"/>
            <a:t>Keep systems running for longer periods of time</a:t>
          </a:r>
        </a:p>
      </dgm:t>
    </dgm:pt>
    <dgm:pt modelId="{B56050C4-07B5-4DFA-8E9B-7CD05681626B}" type="parTrans" cxnId="{634082E1-71BB-447C-876F-C86B5CB4A90C}">
      <dgm:prSet/>
      <dgm:spPr/>
      <dgm:t>
        <a:bodyPr/>
        <a:lstStyle/>
        <a:p>
          <a:endParaRPr lang="en-US"/>
        </a:p>
      </dgm:t>
    </dgm:pt>
    <dgm:pt modelId="{D6D5E02E-3CBE-41F9-BF07-4B6001ADB875}" type="sibTrans" cxnId="{634082E1-71BB-447C-876F-C86B5CB4A90C}">
      <dgm:prSet/>
      <dgm:spPr/>
      <dgm:t>
        <a:bodyPr/>
        <a:lstStyle/>
        <a:p>
          <a:endParaRPr lang="en-US"/>
        </a:p>
      </dgm:t>
    </dgm:pt>
    <dgm:pt modelId="{8E983429-6E4E-4047-966F-BAAE509F419C}">
      <dgm:prSet/>
      <dgm:spPr/>
      <dgm:t>
        <a:bodyPr/>
        <a:lstStyle/>
        <a:p>
          <a:r>
            <a:rPr lang="en-US" dirty="0"/>
            <a:t>Confirm systems are behaving as expected </a:t>
          </a:r>
        </a:p>
        <a:p>
          <a:r>
            <a:rPr lang="en-US" dirty="0"/>
            <a:t>(e.g., good mixing)</a:t>
          </a:r>
        </a:p>
      </dgm:t>
    </dgm:pt>
    <dgm:pt modelId="{1DA1C5DB-F9A8-4DE0-99BC-B5367CF943B3}" type="parTrans" cxnId="{18B88E96-EBF8-4B95-95E2-0389148567FE}">
      <dgm:prSet/>
      <dgm:spPr/>
      <dgm:t>
        <a:bodyPr/>
        <a:lstStyle/>
        <a:p>
          <a:endParaRPr lang="en-US"/>
        </a:p>
      </dgm:t>
    </dgm:pt>
    <dgm:pt modelId="{B8DFB38E-A33D-438E-B1E1-3FA0E3A0E07C}" type="sibTrans" cxnId="{18B88E96-EBF8-4B95-95E2-0389148567FE}">
      <dgm:prSet/>
      <dgm:spPr/>
      <dgm:t>
        <a:bodyPr/>
        <a:lstStyle/>
        <a:p>
          <a:endParaRPr lang="en-US"/>
        </a:p>
      </dgm:t>
    </dgm:pt>
    <dgm:pt modelId="{2D804DC1-899B-45BC-ADA9-A5E9AFD0B866}" type="pres">
      <dgm:prSet presAssocID="{880036B4-75B2-4E8D-B0D7-3F574384C13C}" presName="root" presStyleCnt="0">
        <dgm:presLayoutVars>
          <dgm:dir/>
          <dgm:resizeHandles val="exact"/>
        </dgm:presLayoutVars>
      </dgm:prSet>
      <dgm:spPr/>
    </dgm:pt>
    <dgm:pt modelId="{5A4DBB9B-C6A6-437D-83E7-A8B4B9B78D1B}" type="pres">
      <dgm:prSet presAssocID="{9D8FE198-574B-4910-9C82-38AAFAD2297D}" presName="compNode" presStyleCnt="0"/>
      <dgm:spPr/>
    </dgm:pt>
    <dgm:pt modelId="{E2369CB7-A4C0-4AA6-96D6-F1362F5AF1DE}" type="pres">
      <dgm:prSet presAssocID="{9D8FE198-574B-4910-9C82-38AAFAD2297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BB002935-C76F-46F5-89FC-A9BC6A7CDEB2}" type="pres">
      <dgm:prSet presAssocID="{9D8FE198-574B-4910-9C82-38AAFAD2297D}" presName="spaceRect" presStyleCnt="0"/>
      <dgm:spPr/>
    </dgm:pt>
    <dgm:pt modelId="{2E0CE5CB-4392-4A79-8ACF-856B221622E0}" type="pres">
      <dgm:prSet presAssocID="{9D8FE198-574B-4910-9C82-38AAFAD2297D}" presName="textRect" presStyleLbl="revTx" presStyleIdx="0" presStyleCnt="4" custScaleY="126476">
        <dgm:presLayoutVars>
          <dgm:chMax val="1"/>
          <dgm:chPref val="1"/>
        </dgm:presLayoutVars>
      </dgm:prSet>
      <dgm:spPr/>
    </dgm:pt>
    <dgm:pt modelId="{12995F31-4AA6-48E1-AD56-56E249660833}" type="pres">
      <dgm:prSet presAssocID="{C6F18DB6-4153-4152-88B1-A645C8AEBDCF}" presName="sibTrans" presStyleCnt="0"/>
      <dgm:spPr/>
    </dgm:pt>
    <dgm:pt modelId="{8A104EB6-C1AB-4714-98D0-ADACFF99BEF2}" type="pres">
      <dgm:prSet presAssocID="{096752A3-2333-40A7-B951-A1C282B14171}" presName="compNode" presStyleCnt="0"/>
      <dgm:spPr/>
    </dgm:pt>
    <dgm:pt modelId="{BA2514BF-671E-478E-8155-4E23D6EBA9ED}" type="pres">
      <dgm:prSet presAssocID="{096752A3-2333-40A7-B951-A1C282B1417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ter"/>
        </a:ext>
      </dgm:extLst>
    </dgm:pt>
    <dgm:pt modelId="{E786C7AD-F6AA-4219-85D5-DA9A11AFC78A}" type="pres">
      <dgm:prSet presAssocID="{096752A3-2333-40A7-B951-A1C282B14171}" presName="spaceRect" presStyleCnt="0"/>
      <dgm:spPr/>
    </dgm:pt>
    <dgm:pt modelId="{66F6723E-D602-418F-A2E6-BD7E49B64E6A}" type="pres">
      <dgm:prSet presAssocID="{096752A3-2333-40A7-B951-A1C282B14171}" presName="textRect" presStyleLbl="revTx" presStyleIdx="1" presStyleCnt="4">
        <dgm:presLayoutVars>
          <dgm:chMax val="1"/>
          <dgm:chPref val="1"/>
        </dgm:presLayoutVars>
      </dgm:prSet>
      <dgm:spPr/>
    </dgm:pt>
    <dgm:pt modelId="{017F1EBC-FE54-41B1-BB13-661F2DA3A35D}" type="pres">
      <dgm:prSet presAssocID="{3B82632B-59E7-43E4-8EF7-F99046FCDC6F}" presName="sibTrans" presStyleCnt="0"/>
      <dgm:spPr/>
    </dgm:pt>
    <dgm:pt modelId="{5E9E05E6-02ED-4CAA-A111-7E8A49BA08F9}" type="pres">
      <dgm:prSet presAssocID="{C54F514B-4411-435C-B25F-0367E092C477}" presName="compNode" presStyleCnt="0"/>
      <dgm:spPr/>
    </dgm:pt>
    <dgm:pt modelId="{132D3F0B-78E8-42B2-943F-768F67B8812B}" type="pres">
      <dgm:prSet presAssocID="{C54F514B-4411-435C-B25F-0367E092C47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228E735E-3901-4963-86FC-E8E995D8EC12}" type="pres">
      <dgm:prSet presAssocID="{C54F514B-4411-435C-B25F-0367E092C477}" presName="spaceRect" presStyleCnt="0"/>
      <dgm:spPr/>
    </dgm:pt>
    <dgm:pt modelId="{4E88E6AD-3F97-4FFE-AE8F-C5DB93FD4BA4}" type="pres">
      <dgm:prSet presAssocID="{C54F514B-4411-435C-B25F-0367E092C477}" presName="textRect" presStyleLbl="revTx" presStyleIdx="2" presStyleCnt="4">
        <dgm:presLayoutVars>
          <dgm:chMax val="1"/>
          <dgm:chPref val="1"/>
        </dgm:presLayoutVars>
      </dgm:prSet>
      <dgm:spPr/>
    </dgm:pt>
    <dgm:pt modelId="{26EA10C7-0C9D-4BA9-87CD-89F0C1D45662}" type="pres">
      <dgm:prSet presAssocID="{D6D5E02E-3CBE-41F9-BF07-4B6001ADB875}" presName="sibTrans" presStyleCnt="0"/>
      <dgm:spPr/>
    </dgm:pt>
    <dgm:pt modelId="{C4C6DEA2-95DB-4DE4-BAB4-0FBF5E82533B}" type="pres">
      <dgm:prSet presAssocID="{8E983429-6E4E-4047-966F-BAAE509F419C}" presName="compNode" presStyleCnt="0"/>
      <dgm:spPr/>
    </dgm:pt>
    <dgm:pt modelId="{4D27E747-C215-414D-A783-78E9313EB6A4}" type="pres">
      <dgm:prSet presAssocID="{8E983429-6E4E-4047-966F-BAAE509F41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9CA383A4-166F-463E-A245-C2B232D0BFF7}" type="pres">
      <dgm:prSet presAssocID="{8E983429-6E4E-4047-966F-BAAE509F419C}" presName="spaceRect" presStyleCnt="0"/>
      <dgm:spPr/>
    </dgm:pt>
    <dgm:pt modelId="{14EE2F5C-407D-47DB-9526-DC7C3B495202}" type="pres">
      <dgm:prSet presAssocID="{8E983429-6E4E-4047-966F-BAAE509F419C}" presName="textRect" presStyleLbl="revTx" presStyleIdx="3" presStyleCnt="4">
        <dgm:presLayoutVars>
          <dgm:chMax val="1"/>
          <dgm:chPref val="1"/>
        </dgm:presLayoutVars>
      </dgm:prSet>
      <dgm:spPr/>
    </dgm:pt>
  </dgm:ptLst>
  <dgm:cxnLst>
    <dgm:cxn modelId="{E328233B-887B-4839-8CE7-3F0A202D62D1}" type="presOf" srcId="{9D8FE198-574B-4910-9C82-38AAFAD2297D}" destId="{2E0CE5CB-4392-4A79-8ACF-856B221622E0}" srcOrd="0" destOrd="0" presId="urn:microsoft.com/office/officeart/2018/2/layout/IconLabelList"/>
    <dgm:cxn modelId="{366ABA53-B92A-4CA9-ABB9-8AF07C86D912}" srcId="{880036B4-75B2-4E8D-B0D7-3F574384C13C}" destId="{9D8FE198-574B-4910-9C82-38AAFAD2297D}" srcOrd="0" destOrd="0" parTransId="{90DBC07B-7668-455A-A2D4-EFB2D3B59104}" sibTransId="{C6F18DB6-4153-4152-88B1-A645C8AEBDCF}"/>
    <dgm:cxn modelId="{355A2956-D7C3-4716-8475-F6AA5C67F3F4}" srcId="{880036B4-75B2-4E8D-B0D7-3F574384C13C}" destId="{096752A3-2333-40A7-B951-A1C282B14171}" srcOrd="1" destOrd="0" parTransId="{34676CC0-2407-4EB7-918D-5094EA7851C0}" sibTransId="{3B82632B-59E7-43E4-8EF7-F99046FCDC6F}"/>
    <dgm:cxn modelId="{8434A157-71D4-4CFC-80CA-9389A3C15BB4}" type="presOf" srcId="{8E983429-6E4E-4047-966F-BAAE509F419C}" destId="{14EE2F5C-407D-47DB-9526-DC7C3B495202}" srcOrd="0" destOrd="0" presId="urn:microsoft.com/office/officeart/2018/2/layout/IconLabelList"/>
    <dgm:cxn modelId="{7344E690-E1AC-4A47-904B-3E9C3791B066}" type="presOf" srcId="{880036B4-75B2-4E8D-B0D7-3F574384C13C}" destId="{2D804DC1-899B-45BC-ADA9-A5E9AFD0B866}" srcOrd="0" destOrd="0" presId="urn:microsoft.com/office/officeart/2018/2/layout/IconLabelList"/>
    <dgm:cxn modelId="{18B88E96-EBF8-4B95-95E2-0389148567FE}" srcId="{880036B4-75B2-4E8D-B0D7-3F574384C13C}" destId="{8E983429-6E4E-4047-966F-BAAE509F419C}" srcOrd="3" destOrd="0" parTransId="{1DA1C5DB-F9A8-4DE0-99BC-B5367CF943B3}" sibTransId="{B8DFB38E-A33D-438E-B1E1-3FA0E3A0E07C}"/>
    <dgm:cxn modelId="{2DDB2AB0-B8F5-497A-A3BC-99DCF4484634}" type="presOf" srcId="{C54F514B-4411-435C-B25F-0367E092C477}" destId="{4E88E6AD-3F97-4FFE-AE8F-C5DB93FD4BA4}" srcOrd="0" destOrd="0" presId="urn:microsoft.com/office/officeart/2018/2/layout/IconLabelList"/>
    <dgm:cxn modelId="{38A9A3D2-4D0B-4764-87C4-E1AC035B9054}" type="presOf" srcId="{096752A3-2333-40A7-B951-A1C282B14171}" destId="{66F6723E-D602-418F-A2E6-BD7E49B64E6A}" srcOrd="0" destOrd="0" presId="urn:microsoft.com/office/officeart/2018/2/layout/IconLabelList"/>
    <dgm:cxn modelId="{634082E1-71BB-447C-876F-C86B5CB4A90C}" srcId="{880036B4-75B2-4E8D-B0D7-3F574384C13C}" destId="{C54F514B-4411-435C-B25F-0367E092C477}" srcOrd="2" destOrd="0" parTransId="{B56050C4-07B5-4DFA-8E9B-7CD05681626B}" sibTransId="{D6D5E02E-3CBE-41F9-BF07-4B6001ADB875}"/>
    <dgm:cxn modelId="{9A050A54-BF63-45CB-9650-24A2BF2AA829}" type="presParOf" srcId="{2D804DC1-899B-45BC-ADA9-A5E9AFD0B866}" destId="{5A4DBB9B-C6A6-437D-83E7-A8B4B9B78D1B}" srcOrd="0" destOrd="0" presId="urn:microsoft.com/office/officeart/2018/2/layout/IconLabelList"/>
    <dgm:cxn modelId="{5CD27C4C-E98D-4C64-8550-61EE7CFBDE30}" type="presParOf" srcId="{5A4DBB9B-C6A6-437D-83E7-A8B4B9B78D1B}" destId="{E2369CB7-A4C0-4AA6-96D6-F1362F5AF1DE}" srcOrd="0" destOrd="0" presId="urn:microsoft.com/office/officeart/2018/2/layout/IconLabelList"/>
    <dgm:cxn modelId="{91A7A852-FE9C-409F-8292-06089FE67E14}" type="presParOf" srcId="{5A4DBB9B-C6A6-437D-83E7-A8B4B9B78D1B}" destId="{BB002935-C76F-46F5-89FC-A9BC6A7CDEB2}" srcOrd="1" destOrd="0" presId="urn:microsoft.com/office/officeart/2018/2/layout/IconLabelList"/>
    <dgm:cxn modelId="{640DA82D-5A88-4871-82DB-7464E9D62CEF}" type="presParOf" srcId="{5A4DBB9B-C6A6-437D-83E7-A8B4B9B78D1B}" destId="{2E0CE5CB-4392-4A79-8ACF-856B221622E0}" srcOrd="2" destOrd="0" presId="urn:microsoft.com/office/officeart/2018/2/layout/IconLabelList"/>
    <dgm:cxn modelId="{BAB0CDBC-636B-491F-801C-831161F74479}" type="presParOf" srcId="{2D804DC1-899B-45BC-ADA9-A5E9AFD0B866}" destId="{12995F31-4AA6-48E1-AD56-56E249660833}" srcOrd="1" destOrd="0" presId="urn:microsoft.com/office/officeart/2018/2/layout/IconLabelList"/>
    <dgm:cxn modelId="{49E1F72F-6E78-4FF1-9111-3D36D7D5EBB9}" type="presParOf" srcId="{2D804DC1-899B-45BC-ADA9-A5E9AFD0B866}" destId="{8A104EB6-C1AB-4714-98D0-ADACFF99BEF2}" srcOrd="2" destOrd="0" presId="urn:microsoft.com/office/officeart/2018/2/layout/IconLabelList"/>
    <dgm:cxn modelId="{27F7B4D4-BCBE-4FAA-8227-3835AAA1F491}" type="presParOf" srcId="{8A104EB6-C1AB-4714-98D0-ADACFF99BEF2}" destId="{BA2514BF-671E-478E-8155-4E23D6EBA9ED}" srcOrd="0" destOrd="0" presId="urn:microsoft.com/office/officeart/2018/2/layout/IconLabelList"/>
    <dgm:cxn modelId="{4E1D61BE-4107-4A82-A167-280D076B3E4F}" type="presParOf" srcId="{8A104EB6-C1AB-4714-98D0-ADACFF99BEF2}" destId="{E786C7AD-F6AA-4219-85D5-DA9A11AFC78A}" srcOrd="1" destOrd="0" presId="urn:microsoft.com/office/officeart/2018/2/layout/IconLabelList"/>
    <dgm:cxn modelId="{A6C6B83B-DD86-43D1-B941-2E09AD4A99F2}" type="presParOf" srcId="{8A104EB6-C1AB-4714-98D0-ADACFF99BEF2}" destId="{66F6723E-D602-418F-A2E6-BD7E49B64E6A}" srcOrd="2" destOrd="0" presId="urn:microsoft.com/office/officeart/2018/2/layout/IconLabelList"/>
    <dgm:cxn modelId="{026A0FC7-A259-4BFC-820D-0C19FF12B054}" type="presParOf" srcId="{2D804DC1-899B-45BC-ADA9-A5E9AFD0B866}" destId="{017F1EBC-FE54-41B1-BB13-661F2DA3A35D}" srcOrd="3" destOrd="0" presId="urn:microsoft.com/office/officeart/2018/2/layout/IconLabelList"/>
    <dgm:cxn modelId="{B0FCA7E6-DEAF-4276-B5E0-3603C3D35848}" type="presParOf" srcId="{2D804DC1-899B-45BC-ADA9-A5E9AFD0B866}" destId="{5E9E05E6-02ED-4CAA-A111-7E8A49BA08F9}" srcOrd="4" destOrd="0" presId="urn:microsoft.com/office/officeart/2018/2/layout/IconLabelList"/>
    <dgm:cxn modelId="{6B6F2F67-41E2-42C3-8479-D835377AC0D4}" type="presParOf" srcId="{5E9E05E6-02ED-4CAA-A111-7E8A49BA08F9}" destId="{132D3F0B-78E8-42B2-943F-768F67B8812B}" srcOrd="0" destOrd="0" presId="urn:microsoft.com/office/officeart/2018/2/layout/IconLabelList"/>
    <dgm:cxn modelId="{D2F488A8-19DF-4818-9B6D-2BCCDBCE6BAB}" type="presParOf" srcId="{5E9E05E6-02ED-4CAA-A111-7E8A49BA08F9}" destId="{228E735E-3901-4963-86FC-E8E995D8EC12}" srcOrd="1" destOrd="0" presId="urn:microsoft.com/office/officeart/2018/2/layout/IconLabelList"/>
    <dgm:cxn modelId="{58840245-4446-4F98-8CD5-749E570B6598}" type="presParOf" srcId="{5E9E05E6-02ED-4CAA-A111-7E8A49BA08F9}" destId="{4E88E6AD-3F97-4FFE-AE8F-C5DB93FD4BA4}" srcOrd="2" destOrd="0" presId="urn:microsoft.com/office/officeart/2018/2/layout/IconLabelList"/>
    <dgm:cxn modelId="{48F95076-7D05-47BD-B669-56B5CB01A443}" type="presParOf" srcId="{2D804DC1-899B-45BC-ADA9-A5E9AFD0B866}" destId="{26EA10C7-0C9D-4BA9-87CD-89F0C1D45662}" srcOrd="5" destOrd="0" presId="urn:microsoft.com/office/officeart/2018/2/layout/IconLabelList"/>
    <dgm:cxn modelId="{E4BC0061-4D61-4DF1-A92E-7044571F1983}" type="presParOf" srcId="{2D804DC1-899B-45BC-ADA9-A5E9AFD0B866}" destId="{C4C6DEA2-95DB-4DE4-BAB4-0FBF5E82533B}" srcOrd="6" destOrd="0" presId="urn:microsoft.com/office/officeart/2018/2/layout/IconLabelList"/>
    <dgm:cxn modelId="{396EE73F-5E38-4C9D-A3C2-CFC9E20546D0}" type="presParOf" srcId="{C4C6DEA2-95DB-4DE4-BAB4-0FBF5E82533B}" destId="{4D27E747-C215-414D-A783-78E9313EB6A4}" srcOrd="0" destOrd="0" presId="urn:microsoft.com/office/officeart/2018/2/layout/IconLabelList"/>
    <dgm:cxn modelId="{DCEE3C90-1519-4ABA-A8C4-036F7305E5FB}" type="presParOf" srcId="{C4C6DEA2-95DB-4DE4-BAB4-0FBF5E82533B}" destId="{9CA383A4-166F-463E-A245-C2B232D0BFF7}" srcOrd="1" destOrd="0" presId="urn:microsoft.com/office/officeart/2018/2/layout/IconLabelList"/>
    <dgm:cxn modelId="{C8360FC7-90E9-499A-A9E9-38152EB27BCE}" type="presParOf" srcId="{C4C6DEA2-95DB-4DE4-BAB4-0FBF5E82533B}" destId="{14EE2F5C-407D-47DB-9526-DC7C3B49520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0076EC-73A0-4CA4-A01E-65EED5F4DAA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C4D9F4AA-806F-425E-BA7B-339B33C320C2}">
      <dgm:prSet/>
      <dgm:spPr/>
      <dgm:t>
        <a:bodyPr/>
        <a:lstStyle/>
        <a:p>
          <a:r>
            <a:rPr lang="en-US" dirty="0"/>
            <a:t>Identify</a:t>
          </a:r>
        </a:p>
      </dgm:t>
    </dgm:pt>
    <dgm:pt modelId="{3AB71787-CC0A-4FA7-8FDC-C2FD39F3C451}" type="parTrans" cxnId="{5A479118-444D-429B-922C-F5826A53760F}">
      <dgm:prSet/>
      <dgm:spPr/>
      <dgm:t>
        <a:bodyPr/>
        <a:lstStyle/>
        <a:p>
          <a:endParaRPr lang="en-US"/>
        </a:p>
      </dgm:t>
    </dgm:pt>
    <dgm:pt modelId="{48DB7405-EFCA-4D53-92B7-2B34F05E684E}" type="sibTrans" cxnId="{5A479118-444D-429B-922C-F5826A53760F}">
      <dgm:prSet/>
      <dgm:spPr/>
      <dgm:t>
        <a:bodyPr/>
        <a:lstStyle/>
        <a:p>
          <a:endParaRPr lang="en-US"/>
        </a:p>
      </dgm:t>
    </dgm:pt>
    <dgm:pt modelId="{9035EE24-3BF6-4EAF-A50E-B61E27218D5B}">
      <dgm:prSet/>
      <dgm:spPr/>
      <dgm:t>
        <a:bodyPr/>
        <a:lstStyle/>
        <a:p>
          <a:r>
            <a:rPr lang="en-US" dirty="0"/>
            <a:t>Identify high-touch areas and multi-user equipment.</a:t>
          </a:r>
        </a:p>
      </dgm:t>
    </dgm:pt>
    <dgm:pt modelId="{AB377E6E-6F32-478B-8398-DF43B4779C8B}" type="parTrans" cxnId="{B86A3EA0-6C1F-4047-BCFB-EA987637E448}">
      <dgm:prSet/>
      <dgm:spPr/>
      <dgm:t>
        <a:bodyPr/>
        <a:lstStyle/>
        <a:p>
          <a:endParaRPr lang="en-US"/>
        </a:p>
      </dgm:t>
    </dgm:pt>
    <dgm:pt modelId="{902A18B9-5143-4493-B89A-9A8DE8C63573}" type="sibTrans" cxnId="{B86A3EA0-6C1F-4047-BCFB-EA987637E448}">
      <dgm:prSet/>
      <dgm:spPr/>
      <dgm:t>
        <a:bodyPr/>
        <a:lstStyle/>
        <a:p>
          <a:endParaRPr lang="en-US"/>
        </a:p>
      </dgm:t>
    </dgm:pt>
    <dgm:pt modelId="{048BFE11-C66D-4331-AD37-974EBF7DD06D}">
      <dgm:prSet/>
      <dgm:spPr/>
      <dgm:t>
        <a:bodyPr/>
        <a:lstStyle/>
        <a:p>
          <a:r>
            <a:rPr lang="en-US" dirty="0"/>
            <a:t>Custodial</a:t>
          </a:r>
        </a:p>
      </dgm:t>
    </dgm:pt>
    <dgm:pt modelId="{8F5FB1BC-160E-459C-B8F0-B138374B2F3A}" type="parTrans" cxnId="{156500B8-9C1F-4FFE-8F31-D170B6A88C04}">
      <dgm:prSet/>
      <dgm:spPr/>
      <dgm:t>
        <a:bodyPr/>
        <a:lstStyle/>
        <a:p>
          <a:endParaRPr lang="en-US"/>
        </a:p>
      </dgm:t>
    </dgm:pt>
    <dgm:pt modelId="{2E4CD22B-887B-4E5D-8CD1-0631733E58FA}" type="sibTrans" cxnId="{156500B8-9C1F-4FFE-8F31-D170B6A88C04}">
      <dgm:prSet/>
      <dgm:spPr/>
      <dgm:t>
        <a:bodyPr/>
        <a:lstStyle/>
        <a:p>
          <a:endParaRPr lang="en-US"/>
        </a:p>
      </dgm:t>
    </dgm:pt>
    <dgm:pt modelId="{CB75F5D6-A711-416A-861F-E39CAAF4F264}">
      <dgm:prSet/>
      <dgm:spPr/>
      <dgm:t>
        <a:bodyPr/>
        <a:lstStyle/>
        <a:p>
          <a:r>
            <a:rPr lang="en-US" dirty="0"/>
            <a:t>Custodial plans for cleaning and disinfection need to be reviewed and supplemented.</a:t>
          </a:r>
        </a:p>
      </dgm:t>
    </dgm:pt>
    <dgm:pt modelId="{46F1E4D8-B89E-4084-AB25-8942D0298B31}" type="parTrans" cxnId="{35CEEB5E-1012-4BEB-BCF7-AD1B3EC9E4CD}">
      <dgm:prSet/>
      <dgm:spPr/>
      <dgm:t>
        <a:bodyPr/>
        <a:lstStyle/>
        <a:p>
          <a:endParaRPr lang="en-US"/>
        </a:p>
      </dgm:t>
    </dgm:pt>
    <dgm:pt modelId="{312CF921-73B6-40DD-BE33-C39491F46A72}" type="sibTrans" cxnId="{35CEEB5E-1012-4BEB-BCF7-AD1B3EC9E4CD}">
      <dgm:prSet/>
      <dgm:spPr/>
      <dgm:t>
        <a:bodyPr/>
        <a:lstStyle/>
        <a:p>
          <a:endParaRPr lang="en-US"/>
        </a:p>
      </dgm:t>
    </dgm:pt>
    <dgm:pt modelId="{E16C5677-154A-42D4-8D88-34440962EFFC}">
      <dgm:prSet/>
      <dgm:spPr/>
      <dgm:t>
        <a:bodyPr/>
        <a:lstStyle/>
        <a:p>
          <a:r>
            <a:rPr lang="en-US" dirty="0"/>
            <a:t>Procedures</a:t>
          </a:r>
        </a:p>
      </dgm:t>
    </dgm:pt>
    <dgm:pt modelId="{DC9A1E41-A5C2-4002-AB2B-09976047BF2E}" type="parTrans" cxnId="{7B2D1D2D-D863-4A10-96D8-0F8E7AAD6ABE}">
      <dgm:prSet/>
      <dgm:spPr/>
      <dgm:t>
        <a:bodyPr/>
        <a:lstStyle/>
        <a:p>
          <a:endParaRPr lang="en-US"/>
        </a:p>
      </dgm:t>
    </dgm:pt>
    <dgm:pt modelId="{359FA899-7172-4030-9C48-A32CCBCBFD09}" type="sibTrans" cxnId="{7B2D1D2D-D863-4A10-96D8-0F8E7AAD6ABE}">
      <dgm:prSet/>
      <dgm:spPr/>
      <dgm:t>
        <a:bodyPr/>
        <a:lstStyle/>
        <a:p>
          <a:endParaRPr lang="en-US"/>
        </a:p>
      </dgm:t>
    </dgm:pt>
    <dgm:pt modelId="{53F0A2F7-B056-43AD-B56C-EEA0E4926A49}">
      <dgm:prSet/>
      <dgm:spPr/>
      <dgm:t>
        <a:bodyPr/>
        <a:lstStyle/>
        <a:p>
          <a:r>
            <a:rPr lang="en-US" dirty="0"/>
            <a:t>Establish routines.  Understand how to use the products that have been selected.</a:t>
          </a:r>
        </a:p>
      </dgm:t>
    </dgm:pt>
    <dgm:pt modelId="{F864EDB2-556B-4140-AA88-6CADCB0D22B4}" type="parTrans" cxnId="{17C10337-CF34-4D7E-82E0-91B16887CAC0}">
      <dgm:prSet/>
      <dgm:spPr/>
      <dgm:t>
        <a:bodyPr/>
        <a:lstStyle/>
        <a:p>
          <a:endParaRPr lang="en-US"/>
        </a:p>
      </dgm:t>
    </dgm:pt>
    <dgm:pt modelId="{A3DBC759-8CC4-4B0B-B333-7E8924C426FB}" type="sibTrans" cxnId="{17C10337-CF34-4D7E-82E0-91B16887CAC0}">
      <dgm:prSet/>
      <dgm:spPr/>
      <dgm:t>
        <a:bodyPr/>
        <a:lstStyle/>
        <a:p>
          <a:endParaRPr lang="en-US"/>
        </a:p>
      </dgm:t>
    </dgm:pt>
    <dgm:pt modelId="{FB61F0F3-487A-4E16-A97A-32E1A1826904}">
      <dgm:prSet/>
      <dgm:spPr/>
      <dgm:t>
        <a:bodyPr/>
        <a:lstStyle/>
        <a:p>
          <a:r>
            <a:rPr lang="en-US" dirty="0"/>
            <a:t>Materials</a:t>
          </a:r>
        </a:p>
      </dgm:t>
    </dgm:pt>
    <dgm:pt modelId="{2DD29DEB-801D-4CE5-98FC-0F455281216B}" type="parTrans" cxnId="{7DE440BC-1FCD-4F66-8DC5-373D48AAA1D7}">
      <dgm:prSet/>
      <dgm:spPr/>
      <dgm:t>
        <a:bodyPr/>
        <a:lstStyle/>
        <a:p>
          <a:endParaRPr lang="en-US"/>
        </a:p>
      </dgm:t>
    </dgm:pt>
    <dgm:pt modelId="{3DFE9228-24CB-46EF-AF2C-C4CF44F1F747}" type="sibTrans" cxnId="{7DE440BC-1FCD-4F66-8DC5-373D48AAA1D7}">
      <dgm:prSet/>
      <dgm:spPr/>
      <dgm:t>
        <a:bodyPr/>
        <a:lstStyle/>
        <a:p>
          <a:endParaRPr lang="en-US"/>
        </a:p>
      </dgm:t>
    </dgm:pt>
    <dgm:pt modelId="{45F4672F-900C-44B2-B488-4581F60FED6F}">
      <dgm:prSet/>
      <dgm:spPr/>
      <dgm:t>
        <a:bodyPr/>
        <a:lstStyle/>
        <a:p>
          <a:r>
            <a:rPr lang="en-US" dirty="0"/>
            <a:t>Have cleaning/disinfecting materials available to staff and patrons.</a:t>
          </a:r>
        </a:p>
      </dgm:t>
    </dgm:pt>
    <dgm:pt modelId="{A2C8F961-FC0E-443A-90F9-2313CB373E2D}" type="parTrans" cxnId="{4867F455-23F5-489A-8F26-B88AAEE1EF47}">
      <dgm:prSet/>
      <dgm:spPr/>
      <dgm:t>
        <a:bodyPr/>
        <a:lstStyle/>
        <a:p>
          <a:endParaRPr lang="en-US"/>
        </a:p>
      </dgm:t>
    </dgm:pt>
    <dgm:pt modelId="{D096ABD4-8648-4140-B5C5-A22E0F9CA48C}" type="sibTrans" cxnId="{4867F455-23F5-489A-8F26-B88AAEE1EF47}">
      <dgm:prSet/>
      <dgm:spPr/>
      <dgm:t>
        <a:bodyPr/>
        <a:lstStyle/>
        <a:p>
          <a:endParaRPr lang="en-US"/>
        </a:p>
      </dgm:t>
    </dgm:pt>
    <dgm:pt modelId="{A5C64E76-916C-4A23-8EB2-533D7114BAC1}">
      <dgm:prSet/>
      <dgm:spPr/>
      <dgm:t>
        <a:bodyPr/>
        <a:lstStyle/>
        <a:p>
          <a:r>
            <a:rPr lang="en-US" dirty="0"/>
            <a:t>Hands</a:t>
          </a:r>
        </a:p>
      </dgm:t>
    </dgm:pt>
    <dgm:pt modelId="{91ECEE1E-A5C6-49F0-9008-7AD6BD365FC5}" type="parTrans" cxnId="{F571CD0B-C94E-465B-9B8C-63E37C15D2CD}">
      <dgm:prSet/>
      <dgm:spPr/>
      <dgm:t>
        <a:bodyPr/>
        <a:lstStyle/>
        <a:p>
          <a:endParaRPr lang="en-US"/>
        </a:p>
      </dgm:t>
    </dgm:pt>
    <dgm:pt modelId="{4E53C3F7-4A15-4325-A656-0783F8331839}" type="sibTrans" cxnId="{F571CD0B-C94E-465B-9B8C-63E37C15D2CD}">
      <dgm:prSet/>
      <dgm:spPr/>
      <dgm:t>
        <a:bodyPr/>
        <a:lstStyle/>
        <a:p>
          <a:endParaRPr lang="en-US"/>
        </a:p>
      </dgm:t>
    </dgm:pt>
    <dgm:pt modelId="{76B0A06C-B173-4D54-93A3-4C458C1D804C}">
      <dgm:prSet/>
      <dgm:spPr/>
      <dgm:t>
        <a:bodyPr/>
        <a:lstStyle/>
        <a:p>
          <a:r>
            <a:rPr lang="en-US" dirty="0"/>
            <a:t>Have hand sanitizer and washing facilities ready.</a:t>
          </a:r>
        </a:p>
      </dgm:t>
    </dgm:pt>
    <dgm:pt modelId="{6ADB00C7-34DC-4D08-8B26-E2EFBA076120}" type="parTrans" cxnId="{7D49D005-6546-4F6D-B314-04A02B5353E9}">
      <dgm:prSet/>
      <dgm:spPr/>
      <dgm:t>
        <a:bodyPr/>
        <a:lstStyle/>
        <a:p>
          <a:endParaRPr lang="en-US"/>
        </a:p>
      </dgm:t>
    </dgm:pt>
    <dgm:pt modelId="{CD933F96-1E30-4BC3-A582-5DE9440A9369}" type="sibTrans" cxnId="{7D49D005-6546-4F6D-B314-04A02B5353E9}">
      <dgm:prSet/>
      <dgm:spPr/>
      <dgm:t>
        <a:bodyPr/>
        <a:lstStyle/>
        <a:p>
          <a:endParaRPr lang="en-US"/>
        </a:p>
      </dgm:t>
    </dgm:pt>
    <dgm:pt modelId="{1611DC75-EAE3-471F-96F7-9767B34A6800}" type="pres">
      <dgm:prSet presAssocID="{9B0076EC-73A0-4CA4-A01E-65EED5F4DAA9}" presName="Name0" presStyleCnt="0">
        <dgm:presLayoutVars>
          <dgm:dir/>
          <dgm:animLvl val="lvl"/>
          <dgm:resizeHandles val="exact"/>
        </dgm:presLayoutVars>
      </dgm:prSet>
      <dgm:spPr/>
    </dgm:pt>
    <dgm:pt modelId="{F2343CDE-3F32-4F90-BA97-DCEC0D8F9423}" type="pres">
      <dgm:prSet presAssocID="{C4D9F4AA-806F-425E-BA7B-339B33C320C2}" presName="linNode" presStyleCnt="0"/>
      <dgm:spPr/>
    </dgm:pt>
    <dgm:pt modelId="{DC1359DA-17BA-489D-86C7-EB687C38CB2D}" type="pres">
      <dgm:prSet presAssocID="{C4D9F4AA-806F-425E-BA7B-339B33C320C2}" presName="parentText" presStyleLbl="alignNode1" presStyleIdx="0" presStyleCnt="5">
        <dgm:presLayoutVars>
          <dgm:chMax val="1"/>
          <dgm:bulletEnabled/>
        </dgm:presLayoutVars>
      </dgm:prSet>
      <dgm:spPr/>
    </dgm:pt>
    <dgm:pt modelId="{93BB4090-3CC5-40B2-8155-47BD5A482672}" type="pres">
      <dgm:prSet presAssocID="{C4D9F4AA-806F-425E-BA7B-339B33C320C2}" presName="descendantText" presStyleLbl="alignAccFollowNode1" presStyleIdx="0" presStyleCnt="5">
        <dgm:presLayoutVars>
          <dgm:bulletEnabled/>
        </dgm:presLayoutVars>
      </dgm:prSet>
      <dgm:spPr/>
    </dgm:pt>
    <dgm:pt modelId="{4FCF64BF-E9AE-466C-BF1B-1E335715ADFF}" type="pres">
      <dgm:prSet presAssocID="{48DB7405-EFCA-4D53-92B7-2B34F05E684E}" presName="sp" presStyleCnt="0"/>
      <dgm:spPr/>
    </dgm:pt>
    <dgm:pt modelId="{C7F25BDA-284A-4A9D-8B76-4E247DE1EAAC}" type="pres">
      <dgm:prSet presAssocID="{048BFE11-C66D-4331-AD37-974EBF7DD06D}" presName="linNode" presStyleCnt="0"/>
      <dgm:spPr/>
    </dgm:pt>
    <dgm:pt modelId="{7F74E152-CFC4-42EB-B7F9-5AA9EDC906BC}" type="pres">
      <dgm:prSet presAssocID="{048BFE11-C66D-4331-AD37-974EBF7DD06D}" presName="parentText" presStyleLbl="alignNode1" presStyleIdx="1" presStyleCnt="5">
        <dgm:presLayoutVars>
          <dgm:chMax val="1"/>
          <dgm:bulletEnabled/>
        </dgm:presLayoutVars>
      </dgm:prSet>
      <dgm:spPr/>
    </dgm:pt>
    <dgm:pt modelId="{85EA0449-EDF7-478A-9300-9E7A0EDB6EF1}" type="pres">
      <dgm:prSet presAssocID="{048BFE11-C66D-4331-AD37-974EBF7DD06D}" presName="descendantText" presStyleLbl="alignAccFollowNode1" presStyleIdx="1" presStyleCnt="5">
        <dgm:presLayoutVars>
          <dgm:bulletEnabled/>
        </dgm:presLayoutVars>
      </dgm:prSet>
      <dgm:spPr/>
    </dgm:pt>
    <dgm:pt modelId="{5331644C-222C-43C6-82B6-A3C498852759}" type="pres">
      <dgm:prSet presAssocID="{2E4CD22B-887B-4E5D-8CD1-0631733E58FA}" presName="sp" presStyleCnt="0"/>
      <dgm:spPr/>
    </dgm:pt>
    <dgm:pt modelId="{17B58DB0-B798-41C8-9C9F-85227DE94453}" type="pres">
      <dgm:prSet presAssocID="{E16C5677-154A-42D4-8D88-34440962EFFC}" presName="linNode" presStyleCnt="0"/>
      <dgm:spPr/>
    </dgm:pt>
    <dgm:pt modelId="{9BF93FE4-E982-4F71-B6FC-50B0BA2C8A9E}" type="pres">
      <dgm:prSet presAssocID="{E16C5677-154A-42D4-8D88-34440962EFFC}" presName="parentText" presStyleLbl="alignNode1" presStyleIdx="2" presStyleCnt="5">
        <dgm:presLayoutVars>
          <dgm:chMax val="1"/>
          <dgm:bulletEnabled/>
        </dgm:presLayoutVars>
      </dgm:prSet>
      <dgm:spPr/>
    </dgm:pt>
    <dgm:pt modelId="{FF3A4587-1A64-4837-9C37-9C410A955C5E}" type="pres">
      <dgm:prSet presAssocID="{E16C5677-154A-42D4-8D88-34440962EFFC}" presName="descendantText" presStyleLbl="alignAccFollowNode1" presStyleIdx="2" presStyleCnt="5">
        <dgm:presLayoutVars>
          <dgm:bulletEnabled/>
        </dgm:presLayoutVars>
      </dgm:prSet>
      <dgm:spPr/>
    </dgm:pt>
    <dgm:pt modelId="{09DB3F8B-7FBE-4D50-888D-52E9949B6E42}" type="pres">
      <dgm:prSet presAssocID="{359FA899-7172-4030-9C48-A32CCBCBFD09}" presName="sp" presStyleCnt="0"/>
      <dgm:spPr/>
    </dgm:pt>
    <dgm:pt modelId="{C3E97C07-6CB1-4453-AB03-2B40C762F38E}" type="pres">
      <dgm:prSet presAssocID="{FB61F0F3-487A-4E16-A97A-32E1A1826904}" presName="linNode" presStyleCnt="0"/>
      <dgm:spPr/>
    </dgm:pt>
    <dgm:pt modelId="{7A9AB7F0-E91E-4290-A168-44AE7EA97C22}" type="pres">
      <dgm:prSet presAssocID="{FB61F0F3-487A-4E16-A97A-32E1A1826904}" presName="parentText" presStyleLbl="alignNode1" presStyleIdx="3" presStyleCnt="5">
        <dgm:presLayoutVars>
          <dgm:chMax val="1"/>
          <dgm:bulletEnabled/>
        </dgm:presLayoutVars>
      </dgm:prSet>
      <dgm:spPr/>
    </dgm:pt>
    <dgm:pt modelId="{8C0E62A9-BCF6-44BE-9590-9109EAE8E9BC}" type="pres">
      <dgm:prSet presAssocID="{FB61F0F3-487A-4E16-A97A-32E1A1826904}" presName="descendantText" presStyleLbl="alignAccFollowNode1" presStyleIdx="3" presStyleCnt="5">
        <dgm:presLayoutVars>
          <dgm:bulletEnabled/>
        </dgm:presLayoutVars>
      </dgm:prSet>
      <dgm:spPr/>
    </dgm:pt>
    <dgm:pt modelId="{DC5CA202-E369-4C94-87A5-0CA1FD6300FB}" type="pres">
      <dgm:prSet presAssocID="{3DFE9228-24CB-46EF-AF2C-C4CF44F1F747}" presName="sp" presStyleCnt="0"/>
      <dgm:spPr/>
    </dgm:pt>
    <dgm:pt modelId="{55C58313-8F00-4DA6-8289-585CA3AFADEC}" type="pres">
      <dgm:prSet presAssocID="{A5C64E76-916C-4A23-8EB2-533D7114BAC1}" presName="linNode" presStyleCnt="0"/>
      <dgm:spPr/>
    </dgm:pt>
    <dgm:pt modelId="{7698417B-4582-448A-BCA3-9BFA09D7D6EA}" type="pres">
      <dgm:prSet presAssocID="{A5C64E76-916C-4A23-8EB2-533D7114BAC1}" presName="parentText" presStyleLbl="alignNode1" presStyleIdx="4" presStyleCnt="5">
        <dgm:presLayoutVars>
          <dgm:chMax val="1"/>
          <dgm:bulletEnabled/>
        </dgm:presLayoutVars>
      </dgm:prSet>
      <dgm:spPr/>
    </dgm:pt>
    <dgm:pt modelId="{8A27E212-A02A-45E6-A895-4409FBAB9AB0}" type="pres">
      <dgm:prSet presAssocID="{A5C64E76-916C-4A23-8EB2-533D7114BAC1}" presName="descendantText" presStyleLbl="alignAccFollowNode1" presStyleIdx="4" presStyleCnt="5">
        <dgm:presLayoutVars>
          <dgm:bulletEnabled/>
        </dgm:presLayoutVars>
      </dgm:prSet>
      <dgm:spPr/>
    </dgm:pt>
  </dgm:ptLst>
  <dgm:cxnLst>
    <dgm:cxn modelId="{7D49D005-6546-4F6D-B314-04A02B5353E9}" srcId="{A5C64E76-916C-4A23-8EB2-533D7114BAC1}" destId="{76B0A06C-B173-4D54-93A3-4C458C1D804C}" srcOrd="0" destOrd="0" parTransId="{6ADB00C7-34DC-4D08-8B26-E2EFBA076120}" sibTransId="{CD933F96-1E30-4BC3-A582-5DE9440A9369}"/>
    <dgm:cxn modelId="{F571CD0B-C94E-465B-9B8C-63E37C15D2CD}" srcId="{9B0076EC-73A0-4CA4-A01E-65EED5F4DAA9}" destId="{A5C64E76-916C-4A23-8EB2-533D7114BAC1}" srcOrd="4" destOrd="0" parTransId="{91ECEE1E-A5C6-49F0-9008-7AD6BD365FC5}" sibTransId="{4E53C3F7-4A15-4325-A656-0783F8331839}"/>
    <dgm:cxn modelId="{5A479118-444D-429B-922C-F5826A53760F}" srcId="{9B0076EC-73A0-4CA4-A01E-65EED5F4DAA9}" destId="{C4D9F4AA-806F-425E-BA7B-339B33C320C2}" srcOrd="0" destOrd="0" parTransId="{3AB71787-CC0A-4FA7-8FDC-C2FD39F3C451}" sibTransId="{48DB7405-EFCA-4D53-92B7-2B34F05E684E}"/>
    <dgm:cxn modelId="{AD0C1A24-0544-4080-AA8D-942813789C8E}" type="presOf" srcId="{76B0A06C-B173-4D54-93A3-4C458C1D804C}" destId="{8A27E212-A02A-45E6-A895-4409FBAB9AB0}" srcOrd="0" destOrd="0" presId="urn:microsoft.com/office/officeart/2016/7/layout/VerticalSolidActionList"/>
    <dgm:cxn modelId="{B732E824-4527-487B-B244-9EDEBB59D133}" type="presOf" srcId="{9B0076EC-73A0-4CA4-A01E-65EED5F4DAA9}" destId="{1611DC75-EAE3-471F-96F7-9767B34A6800}" srcOrd="0" destOrd="0" presId="urn:microsoft.com/office/officeart/2016/7/layout/VerticalSolidActionList"/>
    <dgm:cxn modelId="{7B2D1D2D-D863-4A10-96D8-0F8E7AAD6ABE}" srcId="{9B0076EC-73A0-4CA4-A01E-65EED5F4DAA9}" destId="{E16C5677-154A-42D4-8D88-34440962EFFC}" srcOrd="2" destOrd="0" parTransId="{DC9A1E41-A5C2-4002-AB2B-09976047BF2E}" sibTransId="{359FA899-7172-4030-9C48-A32CCBCBFD09}"/>
    <dgm:cxn modelId="{17C10337-CF34-4D7E-82E0-91B16887CAC0}" srcId="{E16C5677-154A-42D4-8D88-34440962EFFC}" destId="{53F0A2F7-B056-43AD-B56C-EEA0E4926A49}" srcOrd="0" destOrd="0" parTransId="{F864EDB2-556B-4140-AA88-6CADCB0D22B4}" sibTransId="{A3DBC759-8CC4-4B0B-B333-7E8924C426FB}"/>
    <dgm:cxn modelId="{B060B038-5575-43DB-88D1-C7B9236500E6}" type="presOf" srcId="{048BFE11-C66D-4331-AD37-974EBF7DD06D}" destId="{7F74E152-CFC4-42EB-B7F9-5AA9EDC906BC}" srcOrd="0" destOrd="0" presId="urn:microsoft.com/office/officeart/2016/7/layout/VerticalSolidActionList"/>
    <dgm:cxn modelId="{35CEEB5E-1012-4BEB-BCF7-AD1B3EC9E4CD}" srcId="{048BFE11-C66D-4331-AD37-974EBF7DD06D}" destId="{CB75F5D6-A711-416A-861F-E39CAAF4F264}" srcOrd="0" destOrd="0" parTransId="{46F1E4D8-B89E-4084-AB25-8942D0298B31}" sibTransId="{312CF921-73B6-40DD-BE33-C39491F46A72}"/>
    <dgm:cxn modelId="{4867F455-23F5-489A-8F26-B88AAEE1EF47}" srcId="{FB61F0F3-487A-4E16-A97A-32E1A1826904}" destId="{45F4672F-900C-44B2-B488-4581F60FED6F}" srcOrd="0" destOrd="0" parTransId="{A2C8F961-FC0E-443A-90F9-2313CB373E2D}" sibTransId="{D096ABD4-8648-4140-B5C5-A22E0F9CA48C}"/>
    <dgm:cxn modelId="{15B59677-3664-44D6-A241-F27DD0101022}" type="presOf" srcId="{CB75F5D6-A711-416A-861F-E39CAAF4F264}" destId="{85EA0449-EDF7-478A-9300-9E7A0EDB6EF1}" srcOrd="0" destOrd="0" presId="urn:microsoft.com/office/officeart/2016/7/layout/VerticalSolidActionList"/>
    <dgm:cxn modelId="{44606B7D-33ED-4B5D-8F56-0232C4F40EBD}" type="presOf" srcId="{53F0A2F7-B056-43AD-B56C-EEA0E4926A49}" destId="{FF3A4587-1A64-4837-9C37-9C410A955C5E}" srcOrd="0" destOrd="0" presId="urn:microsoft.com/office/officeart/2016/7/layout/VerticalSolidActionList"/>
    <dgm:cxn modelId="{A28E907E-1B44-47C0-80B3-20655DD34525}" type="presOf" srcId="{FB61F0F3-487A-4E16-A97A-32E1A1826904}" destId="{7A9AB7F0-E91E-4290-A168-44AE7EA97C22}" srcOrd="0" destOrd="0" presId="urn:microsoft.com/office/officeart/2016/7/layout/VerticalSolidActionList"/>
    <dgm:cxn modelId="{B86A3EA0-6C1F-4047-BCFB-EA987637E448}" srcId="{C4D9F4AA-806F-425E-BA7B-339B33C320C2}" destId="{9035EE24-3BF6-4EAF-A50E-B61E27218D5B}" srcOrd="0" destOrd="0" parTransId="{AB377E6E-6F32-478B-8398-DF43B4779C8B}" sibTransId="{902A18B9-5143-4493-B89A-9A8DE8C63573}"/>
    <dgm:cxn modelId="{53A29FAB-33DA-4CEB-BF56-91CB70DB47B3}" type="presOf" srcId="{A5C64E76-916C-4A23-8EB2-533D7114BAC1}" destId="{7698417B-4582-448A-BCA3-9BFA09D7D6EA}" srcOrd="0" destOrd="0" presId="urn:microsoft.com/office/officeart/2016/7/layout/VerticalSolidActionList"/>
    <dgm:cxn modelId="{6E566BAD-1F3A-47E4-8F3D-AC5620C0F924}" type="presOf" srcId="{9035EE24-3BF6-4EAF-A50E-B61E27218D5B}" destId="{93BB4090-3CC5-40B2-8155-47BD5A482672}" srcOrd="0" destOrd="0" presId="urn:microsoft.com/office/officeart/2016/7/layout/VerticalSolidActionList"/>
    <dgm:cxn modelId="{156500B8-9C1F-4FFE-8F31-D170B6A88C04}" srcId="{9B0076EC-73A0-4CA4-A01E-65EED5F4DAA9}" destId="{048BFE11-C66D-4331-AD37-974EBF7DD06D}" srcOrd="1" destOrd="0" parTransId="{8F5FB1BC-160E-459C-B8F0-B138374B2F3A}" sibTransId="{2E4CD22B-887B-4E5D-8CD1-0631733E58FA}"/>
    <dgm:cxn modelId="{F7FF4BB8-21C2-4302-B15B-A1D5019C78F8}" type="presOf" srcId="{E16C5677-154A-42D4-8D88-34440962EFFC}" destId="{9BF93FE4-E982-4F71-B6FC-50B0BA2C8A9E}" srcOrd="0" destOrd="0" presId="urn:microsoft.com/office/officeart/2016/7/layout/VerticalSolidActionList"/>
    <dgm:cxn modelId="{7DE440BC-1FCD-4F66-8DC5-373D48AAA1D7}" srcId="{9B0076EC-73A0-4CA4-A01E-65EED5F4DAA9}" destId="{FB61F0F3-487A-4E16-A97A-32E1A1826904}" srcOrd="3" destOrd="0" parTransId="{2DD29DEB-801D-4CE5-98FC-0F455281216B}" sibTransId="{3DFE9228-24CB-46EF-AF2C-C4CF44F1F747}"/>
    <dgm:cxn modelId="{25CF56CA-4CC7-4EF9-930D-F74B359D5EE0}" type="presOf" srcId="{C4D9F4AA-806F-425E-BA7B-339B33C320C2}" destId="{DC1359DA-17BA-489D-86C7-EB687C38CB2D}" srcOrd="0" destOrd="0" presId="urn:microsoft.com/office/officeart/2016/7/layout/VerticalSolidActionList"/>
    <dgm:cxn modelId="{CAD52DE2-BE14-4BB5-A2A8-7379AFE0364C}" type="presOf" srcId="{45F4672F-900C-44B2-B488-4581F60FED6F}" destId="{8C0E62A9-BCF6-44BE-9590-9109EAE8E9BC}" srcOrd="0" destOrd="0" presId="urn:microsoft.com/office/officeart/2016/7/layout/VerticalSolidActionList"/>
    <dgm:cxn modelId="{33E33121-3138-4796-BF33-B93F31AA3607}" type="presParOf" srcId="{1611DC75-EAE3-471F-96F7-9767B34A6800}" destId="{F2343CDE-3F32-4F90-BA97-DCEC0D8F9423}" srcOrd="0" destOrd="0" presId="urn:microsoft.com/office/officeart/2016/7/layout/VerticalSolidActionList"/>
    <dgm:cxn modelId="{5B7C57E9-FDD1-4066-8475-B4DC18C16D68}" type="presParOf" srcId="{F2343CDE-3F32-4F90-BA97-DCEC0D8F9423}" destId="{DC1359DA-17BA-489D-86C7-EB687C38CB2D}" srcOrd="0" destOrd="0" presId="urn:microsoft.com/office/officeart/2016/7/layout/VerticalSolidActionList"/>
    <dgm:cxn modelId="{6E836A28-C135-494D-B2DD-5E05E41014D6}" type="presParOf" srcId="{F2343CDE-3F32-4F90-BA97-DCEC0D8F9423}" destId="{93BB4090-3CC5-40B2-8155-47BD5A482672}" srcOrd="1" destOrd="0" presId="urn:microsoft.com/office/officeart/2016/7/layout/VerticalSolidActionList"/>
    <dgm:cxn modelId="{F54A2B34-9C38-446F-B6DB-A6265B85AAA5}" type="presParOf" srcId="{1611DC75-EAE3-471F-96F7-9767B34A6800}" destId="{4FCF64BF-E9AE-466C-BF1B-1E335715ADFF}" srcOrd="1" destOrd="0" presId="urn:microsoft.com/office/officeart/2016/7/layout/VerticalSolidActionList"/>
    <dgm:cxn modelId="{CE6E50A5-5D2C-4B91-AD28-F67956027AD9}" type="presParOf" srcId="{1611DC75-EAE3-471F-96F7-9767B34A6800}" destId="{C7F25BDA-284A-4A9D-8B76-4E247DE1EAAC}" srcOrd="2" destOrd="0" presId="urn:microsoft.com/office/officeart/2016/7/layout/VerticalSolidActionList"/>
    <dgm:cxn modelId="{0B3B6A5E-C345-47D2-A584-94C1ED8430E6}" type="presParOf" srcId="{C7F25BDA-284A-4A9D-8B76-4E247DE1EAAC}" destId="{7F74E152-CFC4-42EB-B7F9-5AA9EDC906BC}" srcOrd="0" destOrd="0" presId="urn:microsoft.com/office/officeart/2016/7/layout/VerticalSolidActionList"/>
    <dgm:cxn modelId="{6088EC91-4265-45D6-B2A8-F4020C461D25}" type="presParOf" srcId="{C7F25BDA-284A-4A9D-8B76-4E247DE1EAAC}" destId="{85EA0449-EDF7-478A-9300-9E7A0EDB6EF1}" srcOrd="1" destOrd="0" presId="urn:microsoft.com/office/officeart/2016/7/layout/VerticalSolidActionList"/>
    <dgm:cxn modelId="{E44DA45D-9A3D-4776-999B-033A1B080F57}" type="presParOf" srcId="{1611DC75-EAE3-471F-96F7-9767B34A6800}" destId="{5331644C-222C-43C6-82B6-A3C498852759}" srcOrd="3" destOrd="0" presId="urn:microsoft.com/office/officeart/2016/7/layout/VerticalSolidActionList"/>
    <dgm:cxn modelId="{4B6F21F2-EB60-4A74-83ED-D03C731FA482}" type="presParOf" srcId="{1611DC75-EAE3-471F-96F7-9767B34A6800}" destId="{17B58DB0-B798-41C8-9C9F-85227DE94453}" srcOrd="4" destOrd="0" presId="urn:microsoft.com/office/officeart/2016/7/layout/VerticalSolidActionList"/>
    <dgm:cxn modelId="{40BDE2FE-C16B-4577-A296-9919B6B3A5A5}" type="presParOf" srcId="{17B58DB0-B798-41C8-9C9F-85227DE94453}" destId="{9BF93FE4-E982-4F71-B6FC-50B0BA2C8A9E}" srcOrd="0" destOrd="0" presId="urn:microsoft.com/office/officeart/2016/7/layout/VerticalSolidActionList"/>
    <dgm:cxn modelId="{88FEF2B1-1B17-4220-B550-7CDF7CF94DCB}" type="presParOf" srcId="{17B58DB0-B798-41C8-9C9F-85227DE94453}" destId="{FF3A4587-1A64-4837-9C37-9C410A955C5E}" srcOrd="1" destOrd="0" presId="urn:microsoft.com/office/officeart/2016/7/layout/VerticalSolidActionList"/>
    <dgm:cxn modelId="{A25DE923-FFFC-4379-832E-C00026055FE0}" type="presParOf" srcId="{1611DC75-EAE3-471F-96F7-9767B34A6800}" destId="{09DB3F8B-7FBE-4D50-888D-52E9949B6E42}" srcOrd="5" destOrd="0" presId="urn:microsoft.com/office/officeart/2016/7/layout/VerticalSolidActionList"/>
    <dgm:cxn modelId="{645D4924-DC07-4B21-A385-9AFA7A8ACBE3}" type="presParOf" srcId="{1611DC75-EAE3-471F-96F7-9767B34A6800}" destId="{C3E97C07-6CB1-4453-AB03-2B40C762F38E}" srcOrd="6" destOrd="0" presId="urn:microsoft.com/office/officeart/2016/7/layout/VerticalSolidActionList"/>
    <dgm:cxn modelId="{19C48BC9-59D7-4B73-BAC4-5F6FA72E6FAD}" type="presParOf" srcId="{C3E97C07-6CB1-4453-AB03-2B40C762F38E}" destId="{7A9AB7F0-E91E-4290-A168-44AE7EA97C22}" srcOrd="0" destOrd="0" presId="urn:microsoft.com/office/officeart/2016/7/layout/VerticalSolidActionList"/>
    <dgm:cxn modelId="{CB63E509-3849-44CB-9FF6-A869EFCEB61E}" type="presParOf" srcId="{C3E97C07-6CB1-4453-AB03-2B40C762F38E}" destId="{8C0E62A9-BCF6-44BE-9590-9109EAE8E9BC}" srcOrd="1" destOrd="0" presId="urn:microsoft.com/office/officeart/2016/7/layout/VerticalSolidActionList"/>
    <dgm:cxn modelId="{9D9DC4D1-0A7E-4220-A688-8B41F87B2C9A}" type="presParOf" srcId="{1611DC75-EAE3-471F-96F7-9767B34A6800}" destId="{DC5CA202-E369-4C94-87A5-0CA1FD6300FB}" srcOrd="7" destOrd="0" presId="urn:microsoft.com/office/officeart/2016/7/layout/VerticalSolidActionList"/>
    <dgm:cxn modelId="{FD0C3039-6A97-422C-B808-8238F6536F40}" type="presParOf" srcId="{1611DC75-EAE3-471F-96F7-9767B34A6800}" destId="{55C58313-8F00-4DA6-8289-585CA3AFADEC}" srcOrd="8" destOrd="0" presId="urn:microsoft.com/office/officeart/2016/7/layout/VerticalSolidActionList"/>
    <dgm:cxn modelId="{D07A4D62-5E1B-4D49-86DA-756EB87009E5}" type="presParOf" srcId="{55C58313-8F00-4DA6-8289-585CA3AFADEC}" destId="{7698417B-4582-448A-BCA3-9BFA09D7D6EA}" srcOrd="0" destOrd="0" presId="urn:microsoft.com/office/officeart/2016/7/layout/VerticalSolidActionList"/>
    <dgm:cxn modelId="{CA0090A3-FCA6-47EF-B039-038E39CCBC98}" type="presParOf" srcId="{55C58313-8F00-4DA6-8289-585CA3AFADEC}" destId="{8A27E212-A02A-45E6-A895-4409FBAB9AB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870EC3-47A1-4B83-AF38-A42A38E3EDD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9FC6144-8F17-4C05-9C46-EA87ABFC6407}">
      <dgm:prSet custT="1"/>
      <dgm:spPr/>
      <dgm:t>
        <a:bodyPr/>
        <a:lstStyle/>
        <a:p>
          <a:pPr>
            <a:lnSpc>
              <a:spcPct val="100000"/>
            </a:lnSpc>
          </a:pPr>
          <a:r>
            <a:rPr lang="en-US" sz="2000" dirty="0"/>
            <a:t>Regulate the use of common areas with clear signage (including maximum occupancy) and physical distancing. </a:t>
          </a:r>
        </a:p>
      </dgm:t>
    </dgm:pt>
    <dgm:pt modelId="{C516F4C4-AAC2-453C-90C3-613A1B826986}" type="parTrans" cxnId="{5E23BDB0-DE4C-4DB4-A47B-8ABD8BF37304}">
      <dgm:prSet/>
      <dgm:spPr/>
      <dgm:t>
        <a:bodyPr/>
        <a:lstStyle/>
        <a:p>
          <a:endParaRPr lang="en-US"/>
        </a:p>
      </dgm:t>
    </dgm:pt>
    <dgm:pt modelId="{06EC2DD0-6EDF-46F6-81AA-AE6724561E9A}" type="sibTrans" cxnId="{5E23BDB0-DE4C-4DB4-A47B-8ABD8BF37304}">
      <dgm:prSet/>
      <dgm:spPr/>
      <dgm:t>
        <a:bodyPr/>
        <a:lstStyle/>
        <a:p>
          <a:endParaRPr lang="en-US"/>
        </a:p>
      </dgm:t>
    </dgm:pt>
    <dgm:pt modelId="{E565B8BB-4D2D-4941-B472-9EB3AB9FC943}">
      <dgm:prSet custT="1"/>
      <dgm:spPr/>
      <dgm:t>
        <a:bodyPr/>
        <a:lstStyle/>
        <a:p>
          <a:pPr>
            <a:lnSpc>
              <a:spcPct val="100000"/>
            </a:lnSpc>
          </a:pPr>
          <a:r>
            <a:rPr lang="en-US" sz="2000" dirty="0"/>
            <a:t>Consider closing or eliminating shared common areas to avoid crowds. </a:t>
          </a:r>
        </a:p>
      </dgm:t>
    </dgm:pt>
    <dgm:pt modelId="{68DAA2B2-37BC-4E15-A74D-CF7CBC6E6FD4}" type="parTrans" cxnId="{03A2F660-5275-44A3-8FDD-51287499F886}">
      <dgm:prSet/>
      <dgm:spPr/>
      <dgm:t>
        <a:bodyPr/>
        <a:lstStyle/>
        <a:p>
          <a:endParaRPr lang="en-US"/>
        </a:p>
      </dgm:t>
    </dgm:pt>
    <dgm:pt modelId="{05A89D66-CFFF-4BA8-AEA0-1CE607755FB7}" type="sibTrans" cxnId="{03A2F660-5275-44A3-8FDD-51287499F886}">
      <dgm:prSet/>
      <dgm:spPr/>
      <dgm:t>
        <a:bodyPr/>
        <a:lstStyle/>
        <a:p>
          <a:endParaRPr lang="en-US"/>
        </a:p>
      </dgm:t>
    </dgm:pt>
    <dgm:pt modelId="{EFB04AD8-0BAF-4296-887F-FF9DB03FE449}">
      <dgm:prSet custT="1"/>
      <dgm:spPr/>
      <dgm:t>
        <a:bodyPr/>
        <a:lstStyle/>
        <a:p>
          <a:pPr>
            <a:lnSpc>
              <a:spcPct val="100000"/>
            </a:lnSpc>
          </a:pPr>
          <a:r>
            <a:rPr lang="en-US" sz="2000" dirty="0"/>
            <a:t>Consider limiting the capacity (number of patrons) in the library at one time.   </a:t>
          </a:r>
        </a:p>
        <a:p>
          <a:pPr>
            <a:lnSpc>
              <a:spcPct val="100000"/>
            </a:lnSpc>
          </a:pPr>
          <a:r>
            <a:rPr lang="en-US" sz="2000" dirty="0"/>
            <a:t>Limit access??</a:t>
          </a:r>
        </a:p>
      </dgm:t>
    </dgm:pt>
    <dgm:pt modelId="{2E5F825C-9083-4B56-BA0E-7CDBCC522483}" type="parTrans" cxnId="{42C2DC99-BD43-4665-A7F4-06581984EA3B}">
      <dgm:prSet/>
      <dgm:spPr/>
      <dgm:t>
        <a:bodyPr/>
        <a:lstStyle/>
        <a:p>
          <a:endParaRPr lang="en-US"/>
        </a:p>
      </dgm:t>
    </dgm:pt>
    <dgm:pt modelId="{B2650C89-7D0E-4CD1-9051-53C4D9DFF5FE}" type="sibTrans" cxnId="{42C2DC99-BD43-4665-A7F4-06581984EA3B}">
      <dgm:prSet/>
      <dgm:spPr/>
      <dgm:t>
        <a:bodyPr/>
        <a:lstStyle/>
        <a:p>
          <a:endParaRPr lang="en-US"/>
        </a:p>
      </dgm:t>
    </dgm:pt>
    <dgm:pt modelId="{6936F7D2-042F-42D5-8F08-5A143220F93E}">
      <dgm:prSet custT="1"/>
      <dgm:spPr/>
      <dgm:t>
        <a:bodyPr/>
        <a:lstStyle/>
        <a:p>
          <a:pPr>
            <a:lnSpc>
              <a:spcPct val="100000"/>
            </a:lnSpc>
          </a:pPr>
          <a:r>
            <a:rPr lang="en-US" sz="2000" dirty="0"/>
            <a:t> Take out chairs and desks. Tape off areas.</a:t>
          </a:r>
        </a:p>
      </dgm:t>
    </dgm:pt>
    <dgm:pt modelId="{778F5422-D138-412E-B19C-BFB2D1AE807E}" type="parTrans" cxnId="{35BFE081-3036-4C22-A39D-F15B3C18EE2A}">
      <dgm:prSet/>
      <dgm:spPr/>
      <dgm:t>
        <a:bodyPr/>
        <a:lstStyle/>
        <a:p>
          <a:endParaRPr lang="en-US"/>
        </a:p>
      </dgm:t>
    </dgm:pt>
    <dgm:pt modelId="{A12AFCA5-1A84-443A-B4B5-D06FBE17CE89}" type="sibTrans" cxnId="{35BFE081-3036-4C22-A39D-F15B3C18EE2A}">
      <dgm:prSet/>
      <dgm:spPr/>
      <dgm:t>
        <a:bodyPr/>
        <a:lstStyle/>
        <a:p>
          <a:endParaRPr lang="en-US"/>
        </a:p>
      </dgm:t>
    </dgm:pt>
    <dgm:pt modelId="{626178DD-998A-436B-96D1-288EF4433F26}" type="pres">
      <dgm:prSet presAssocID="{79870EC3-47A1-4B83-AF38-A42A38E3EDDC}" presName="root" presStyleCnt="0">
        <dgm:presLayoutVars>
          <dgm:dir/>
          <dgm:resizeHandles val="exact"/>
        </dgm:presLayoutVars>
      </dgm:prSet>
      <dgm:spPr/>
    </dgm:pt>
    <dgm:pt modelId="{07738E35-A9BB-4D29-8901-70B8494397DF}" type="pres">
      <dgm:prSet presAssocID="{09FC6144-8F17-4C05-9C46-EA87ABFC6407}" presName="compNode" presStyleCnt="0"/>
      <dgm:spPr/>
    </dgm:pt>
    <dgm:pt modelId="{DEC187F3-F62F-4746-8D35-DA4A466D4E2E}" type="pres">
      <dgm:prSet presAssocID="{09FC6144-8F17-4C05-9C46-EA87ABFC6407}" presName="bgRect" presStyleLbl="bgShp" presStyleIdx="0" presStyleCnt="4"/>
      <dgm:spPr/>
    </dgm:pt>
    <dgm:pt modelId="{518186B1-163D-4340-8EE1-1698359B0D80}" type="pres">
      <dgm:prSet presAssocID="{09FC6144-8F17-4C05-9C46-EA87ABFC64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D3293754-3DEC-4009-AA20-7F528F376234}" type="pres">
      <dgm:prSet presAssocID="{09FC6144-8F17-4C05-9C46-EA87ABFC6407}" presName="spaceRect" presStyleCnt="0"/>
      <dgm:spPr/>
    </dgm:pt>
    <dgm:pt modelId="{CB6027E7-1244-41ED-93F1-FA07B4965FD0}" type="pres">
      <dgm:prSet presAssocID="{09FC6144-8F17-4C05-9C46-EA87ABFC6407}" presName="parTx" presStyleLbl="revTx" presStyleIdx="0" presStyleCnt="4">
        <dgm:presLayoutVars>
          <dgm:chMax val="0"/>
          <dgm:chPref val="0"/>
        </dgm:presLayoutVars>
      </dgm:prSet>
      <dgm:spPr/>
    </dgm:pt>
    <dgm:pt modelId="{7F3E0E19-285B-4286-9B37-EB6C9392A25F}" type="pres">
      <dgm:prSet presAssocID="{06EC2DD0-6EDF-46F6-81AA-AE6724561E9A}" presName="sibTrans" presStyleCnt="0"/>
      <dgm:spPr/>
    </dgm:pt>
    <dgm:pt modelId="{942BCBD0-B1C9-4880-AA00-B717B94F2537}" type="pres">
      <dgm:prSet presAssocID="{6936F7D2-042F-42D5-8F08-5A143220F93E}" presName="compNode" presStyleCnt="0"/>
      <dgm:spPr/>
    </dgm:pt>
    <dgm:pt modelId="{5B61A513-51CD-426C-95A2-72B068D672D9}" type="pres">
      <dgm:prSet presAssocID="{6936F7D2-042F-42D5-8F08-5A143220F93E}" presName="bgRect" presStyleLbl="bgShp" presStyleIdx="1" presStyleCnt="4"/>
      <dgm:spPr/>
    </dgm:pt>
    <dgm:pt modelId="{0AC878B3-5EC1-4E4D-A173-8D284423FDB0}" type="pres">
      <dgm:prSet presAssocID="{6936F7D2-042F-42D5-8F08-5A143220F93E}" presName="iconRect" presStyleLbl="node1" presStyleIdx="1" presStyleCnt="4"/>
      <dgm:spPr/>
    </dgm:pt>
    <dgm:pt modelId="{19038F14-54EE-4BD7-BB1C-2B1563B56A50}" type="pres">
      <dgm:prSet presAssocID="{6936F7D2-042F-42D5-8F08-5A143220F93E}" presName="spaceRect" presStyleCnt="0"/>
      <dgm:spPr/>
    </dgm:pt>
    <dgm:pt modelId="{9C8918BB-C85A-4487-81D6-27FD70DFAD9F}" type="pres">
      <dgm:prSet presAssocID="{6936F7D2-042F-42D5-8F08-5A143220F93E}" presName="parTx" presStyleLbl="revTx" presStyleIdx="1" presStyleCnt="4">
        <dgm:presLayoutVars>
          <dgm:chMax val="0"/>
          <dgm:chPref val="0"/>
        </dgm:presLayoutVars>
      </dgm:prSet>
      <dgm:spPr/>
    </dgm:pt>
    <dgm:pt modelId="{2B7F83D5-2158-4797-BF11-32E2F16B29E9}" type="pres">
      <dgm:prSet presAssocID="{A12AFCA5-1A84-443A-B4B5-D06FBE17CE89}" presName="sibTrans" presStyleCnt="0"/>
      <dgm:spPr/>
    </dgm:pt>
    <dgm:pt modelId="{995E5F3B-EB70-4443-9E50-87AD57667F3F}" type="pres">
      <dgm:prSet presAssocID="{E565B8BB-4D2D-4941-B472-9EB3AB9FC943}" presName="compNode" presStyleCnt="0"/>
      <dgm:spPr/>
    </dgm:pt>
    <dgm:pt modelId="{45880359-651A-49B7-B2CC-C463388365FA}" type="pres">
      <dgm:prSet presAssocID="{E565B8BB-4D2D-4941-B472-9EB3AB9FC943}" presName="bgRect" presStyleLbl="bgShp" presStyleIdx="2" presStyleCnt="4" custScaleY="139893"/>
      <dgm:spPr/>
    </dgm:pt>
    <dgm:pt modelId="{A47E366E-5F13-4E12-961F-C6C14B132C42}" type="pres">
      <dgm:prSet presAssocID="{E565B8BB-4D2D-4941-B472-9EB3AB9FC943}"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42C863E-473F-4BC3-A0C4-B83BD280B32D}" type="pres">
      <dgm:prSet presAssocID="{E565B8BB-4D2D-4941-B472-9EB3AB9FC943}" presName="spaceRect" presStyleCnt="0"/>
      <dgm:spPr/>
    </dgm:pt>
    <dgm:pt modelId="{F501B1FA-51C0-4B5C-885B-015331AA32C8}" type="pres">
      <dgm:prSet presAssocID="{E565B8BB-4D2D-4941-B472-9EB3AB9FC943}" presName="parTx" presStyleLbl="revTx" presStyleIdx="2" presStyleCnt="4">
        <dgm:presLayoutVars>
          <dgm:chMax val="0"/>
          <dgm:chPref val="0"/>
        </dgm:presLayoutVars>
      </dgm:prSet>
      <dgm:spPr/>
    </dgm:pt>
    <dgm:pt modelId="{235A038B-A040-4AD7-845A-CBBBDB2B2E07}" type="pres">
      <dgm:prSet presAssocID="{05A89D66-CFFF-4BA8-AEA0-1CE607755FB7}" presName="sibTrans" presStyleCnt="0"/>
      <dgm:spPr/>
    </dgm:pt>
    <dgm:pt modelId="{9876C038-8A4E-4AD7-A00A-9ED449E92368}" type="pres">
      <dgm:prSet presAssocID="{EFB04AD8-0BAF-4296-887F-FF9DB03FE449}" presName="compNode" presStyleCnt="0"/>
      <dgm:spPr/>
    </dgm:pt>
    <dgm:pt modelId="{EDE58E67-7950-4180-9CAA-9B9E5698272E}" type="pres">
      <dgm:prSet presAssocID="{EFB04AD8-0BAF-4296-887F-FF9DB03FE449}" presName="bgRect" presStyleLbl="bgShp" presStyleIdx="3" presStyleCnt="4"/>
      <dgm:spPr/>
    </dgm:pt>
    <dgm:pt modelId="{92B48853-D173-46F1-9D56-4E251581AB57}" type="pres">
      <dgm:prSet presAssocID="{EFB04AD8-0BAF-4296-887F-FF9DB03FE449}"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on Shelf"/>
        </a:ext>
      </dgm:extLst>
    </dgm:pt>
    <dgm:pt modelId="{D4F77E78-8717-4C1C-900A-4830229349FF}" type="pres">
      <dgm:prSet presAssocID="{EFB04AD8-0BAF-4296-887F-FF9DB03FE449}" presName="spaceRect" presStyleCnt="0"/>
      <dgm:spPr/>
    </dgm:pt>
    <dgm:pt modelId="{F64FBFA3-66BB-499E-BC39-B0DE23C204E2}" type="pres">
      <dgm:prSet presAssocID="{EFB04AD8-0BAF-4296-887F-FF9DB03FE449}" presName="parTx" presStyleLbl="revTx" presStyleIdx="3" presStyleCnt="4">
        <dgm:presLayoutVars>
          <dgm:chMax val="0"/>
          <dgm:chPref val="0"/>
        </dgm:presLayoutVars>
      </dgm:prSet>
      <dgm:spPr/>
    </dgm:pt>
  </dgm:ptLst>
  <dgm:cxnLst>
    <dgm:cxn modelId="{F7393F06-6098-4B92-AACC-48FCB24B71C7}" type="presOf" srcId="{E565B8BB-4D2D-4941-B472-9EB3AB9FC943}" destId="{F501B1FA-51C0-4B5C-885B-015331AA32C8}" srcOrd="0" destOrd="0" presId="urn:microsoft.com/office/officeart/2018/2/layout/IconVerticalSolidList"/>
    <dgm:cxn modelId="{03A2F660-5275-44A3-8FDD-51287499F886}" srcId="{79870EC3-47A1-4B83-AF38-A42A38E3EDDC}" destId="{E565B8BB-4D2D-4941-B472-9EB3AB9FC943}" srcOrd="2" destOrd="0" parTransId="{68DAA2B2-37BC-4E15-A74D-CF7CBC6E6FD4}" sibTransId="{05A89D66-CFFF-4BA8-AEA0-1CE607755FB7}"/>
    <dgm:cxn modelId="{35BFE081-3036-4C22-A39D-F15B3C18EE2A}" srcId="{79870EC3-47A1-4B83-AF38-A42A38E3EDDC}" destId="{6936F7D2-042F-42D5-8F08-5A143220F93E}" srcOrd="1" destOrd="0" parTransId="{778F5422-D138-412E-B19C-BFB2D1AE807E}" sibTransId="{A12AFCA5-1A84-443A-B4B5-D06FBE17CE89}"/>
    <dgm:cxn modelId="{D05A7196-0FF0-4691-BE2D-81E0F66052A8}" type="presOf" srcId="{79870EC3-47A1-4B83-AF38-A42A38E3EDDC}" destId="{626178DD-998A-436B-96D1-288EF4433F26}" srcOrd="0" destOrd="0" presId="urn:microsoft.com/office/officeart/2018/2/layout/IconVerticalSolidList"/>
    <dgm:cxn modelId="{42C2DC99-BD43-4665-A7F4-06581984EA3B}" srcId="{79870EC3-47A1-4B83-AF38-A42A38E3EDDC}" destId="{EFB04AD8-0BAF-4296-887F-FF9DB03FE449}" srcOrd="3" destOrd="0" parTransId="{2E5F825C-9083-4B56-BA0E-7CDBCC522483}" sibTransId="{B2650C89-7D0E-4CD1-9051-53C4D9DFF5FE}"/>
    <dgm:cxn modelId="{5E23BDB0-DE4C-4DB4-A47B-8ABD8BF37304}" srcId="{79870EC3-47A1-4B83-AF38-A42A38E3EDDC}" destId="{09FC6144-8F17-4C05-9C46-EA87ABFC6407}" srcOrd="0" destOrd="0" parTransId="{C516F4C4-AAC2-453C-90C3-613A1B826986}" sibTransId="{06EC2DD0-6EDF-46F6-81AA-AE6724561E9A}"/>
    <dgm:cxn modelId="{643145C5-5D72-4F22-ACF0-868A4187D875}" type="presOf" srcId="{EFB04AD8-0BAF-4296-887F-FF9DB03FE449}" destId="{F64FBFA3-66BB-499E-BC39-B0DE23C204E2}" srcOrd="0" destOrd="0" presId="urn:microsoft.com/office/officeart/2018/2/layout/IconVerticalSolidList"/>
    <dgm:cxn modelId="{59CEF2DA-D2BE-4976-AE52-DFA67D1822D2}" type="presOf" srcId="{09FC6144-8F17-4C05-9C46-EA87ABFC6407}" destId="{CB6027E7-1244-41ED-93F1-FA07B4965FD0}" srcOrd="0" destOrd="0" presId="urn:microsoft.com/office/officeart/2018/2/layout/IconVerticalSolidList"/>
    <dgm:cxn modelId="{E14281F0-98F6-4733-9E43-AC6099508C6E}" type="presOf" srcId="{6936F7D2-042F-42D5-8F08-5A143220F93E}" destId="{9C8918BB-C85A-4487-81D6-27FD70DFAD9F}" srcOrd="0" destOrd="0" presId="urn:microsoft.com/office/officeart/2018/2/layout/IconVerticalSolidList"/>
    <dgm:cxn modelId="{8BD80D1E-6974-4F90-B9F3-303303A7FFAB}" type="presParOf" srcId="{626178DD-998A-436B-96D1-288EF4433F26}" destId="{07738E35-A9BB-4D29-8901-70B8494397DF}" srcOrd="0" destOrd="0" presId="urn:microsoft.com/office/officeart/2018/2/layout/IconVerticalSolidList"/>
    <dgm:cxn modelId="{66F1DD30-9718-4F62-9FE1-4521A32A383C}" type="presParOf" srcId="{07738E35-A9BB-4D29-8901-70B8494397DF}" destId="{DEC187F3-F62F-4746-8D35-DA4A466D4E2E}" srcOrd="0" destOrd="0" presId="urn:microsoft.com/office/officeart/2018/2/layout/IconVerticalSolidList"/>
    <dgm:cxn modelId="{0E5A5311-6B0E-4B8D-8AB7-D0A044838EC7}" type="presParOf" srcId="{07738E35-A9BB-4D29-8901-70B8494397DF}" destId="{518186B1-163D-4340-8EE1-1698359B0D80}" srcOrd="1" destOrd="0" presId="urn:microsoft.com/office/officeart/2018/2/layout/IconVerticalSolidList"/>
    <dgm:cxn modelId="{079C622A-3B9B-4483-A474-2DEB9E6414E0}" type="presParOf" srcId="{07738E35-A9BB-4D29-8901-70B8494397DF}" destId="{D3293754-3DEC-4009-AA20-7F528F376234}" srcOrd="2" destOrd="0" presId="urn:microsoft.com/office/officeart/2018/2/layout/IconVerticalSolidList"/>
    <dgm:cxn modelId="{3949CA8A-C5BD-4960-810E-CE8816AB814D}" type="presParOf" srcId="{07738E35-A9BB-4D29-8901-70B8494397DF}" destId="{CB6027E7-1244-41ED-93F1-FA07B4965FD0}" srcOrd="3" destOrd="0" presId="urn:microsoft.com/office/officeart/2018/2/layout/IconVerticalSolidList"/>
    <dgm:cxn modelId="{DC915EFC-AE66-4678-A003-68C0EA6EB0CF}" type="presParOf" srcId="{626178DD-998A-436B-96D1-288EF4433F26}" destId="{7F3E0E19-285B-4286-9B37-EB6C9392A25F}" srcOrd="1" destOrd="0" presId="urn:microsoft.com/office/officeart/2018/2/layout/IconVerticalSolidList"/>
    <dgm:cxn modelId="{CEFA7406-EC8A-46AA-A8BF-6EA220C2673A}" type="presParOf" srcId="{626178DD-998A-436B-96D1-288EF4433F26}" destId="{942BCBD0-B1C9-4880-AA00-B717B94F2537}" srcOrd="2" destOrd="0" presId="urn:microsoft.com/office/officeart/2018/2/layout/IconVerticalSolidList"/>
    <dgm:cxn modelId="{D101DFA0-1A88-4C9E-A04A-49B69ABFF75E}" type="presParOf" srcId="{942BCBD0-B1C9-4880-AA00-B717B94F2537}" destId="{5B61A513-51CD-426C-95A2-72B068D672D9}" srcOrd="0" destOrd="0" presId="urn:microsoft.com/office/officeart/2018/2/layout/IconVerticalSolidList"/>
    <dgm:cxn modelId="{4EBCDED8-063B-45CE-A47C-017CD610F0E4}" type="presParOf" srcId="{942BCBD0-B1C9-4880-AA00-B717B94F2537}" destId="{0AC878B3-5EC1-4E4D-A173-8D284423FDB0}" srcOrd="1" destOrd="0" presId="urn:microsoft.com/office/officeart/2018/2/layout/IconVerticalSolidList"/>
    <dgm:cxn modelId="{FCBC989E-7A92-4776-9C80-FAA286A064BD}" type="presParOf" srcId="{942BCBD0-B1C9-4880-AA00-B717B94F2537}" destId="{19038F14-54EE-4BD7-BB1C-2B1563B56A50}" srcOrd="2" destOrd="0" presId="urn:microsoft.com/office/officeart/2018/2/layout/IconVerticalSolidList"/>
    <dgm:cxn modelId="{15A4A27C-8300-474A-96B7-B815249078A4}" type="presParOf" srcId="{942BCBD0-B1C9-4880-AA00-B717B94F2537}" destId="{9C8918BB-C85A-4487-81D6-27FD70DFAD9F}" srcOrd="3" destOrd="0" presId="urn:microsoft.com/office/officeart/2018/2/layout/IconVerticalSolidList"/>
    <dgm:cxn modelId="{7F9D425C-537A-441A-BE42-625594644C6A}" type="presParOf" srcId="{626178DD-998A-436B-96D1-288EF4433F26}" destId="{2B7F83D5-2158-4797-BF11-32E2F16B29E9}" srcOrd="3" destOrd="0" presId="urn:microsoft.com/office/officeart/2018/2/layout/IconVerticalSolidList"/>
    <dgm:cxn modelId="{2B2548FF-155D-4213-A269-43DF44339D8F}" type="presParOf" srcId="{626178DD-998A-436B-96D1-288EF4433F26}" destId="{995E5F3B-EB70-4443-9E50-87AD57667F3F}" srcOrd="4" destOrd="0" presId="urn:microsoft.com/office/officeart/2018/2/layout/IconVerticalSolidList"/>
    <dgm:cxn modelId="{DF9C1C96-A560-474F-914B-40CD6AD2081F}" type="presParOf" srcId="{995E5F3B-EB70-4443-9E50-87AD57667F3F}" destId="{45880359-651A-49B7-B2CC-C463388365FA}" srcOrd="0" destOrd="0" presId="urn:microsoft.com/office/officeart/2018/2/layout/IconVerticalSolidList"/>
    <dgm:cxn modelId="{851AE4BB-816E-4019-95E7-6A38138D596D}" type="presParOf" srcId="{995E5F3B-EB70-4443-9E50-87AD57667F3F}" destId="{A47E366E-5F13-4E12-961F-C6C14B132C42}" srcOrd="1" destOrd="0" presId="urn:microsoft.com/office/officeart/2018/2/layout/IconVerticalSolidList"/>
    <dgm:cxn modelId="{5006F0AC-DFED-4A64-A945-F51FA2CF4443}" type="presParOf" srcId="{995E5F3B-EB70-4443-9E50-87AD57667F3F}" destId="{842C863E-473F-4BC3-A0C4-B83BD280B32D}" srcOrd="2" destOrd="0" presId="urn:microsoft.com/office/officeart/2018/2/layout/IconVerticalSolidList"/>
    <dgm:cxn modelId="{9215BA30-8D73-47AF-ADD2-09E3C2D520F5}" type="presParOf" srcId="{995E5F3B-EB70-4443-9E50-87AD57667F3F}" destId="{F501B1FA-51C0-4B5C-885B-015331AA32C8}" srcOrd="3" destOrd="0" presId="urn:microsoft.com/office/officeart/2018/2/layout/IconVerticalSolidList"/>
    <dgm:cxn modelId="{A8D28EFD-0CB6-42FF-B1D7-4DD1F3EEB9AE}" type="presParOf" srcId="{626178DD-998A-436B-96D1-288EF4433F26}" destId="{235A038B-A040-4AD7-845A-CBBBDB2B2E07}" srcOrd="5" destOrd="0" presId="urn:microsoft.com/office/officeart/2018/2/layout/IconVerticalSolidList"/>
    <dgm:cxn modelId="{61BD4AA8-75BA-4D30-8964-FA20E3D45412}" type="presParOf" srcId="{626178DD-998A-436B-96D1-288EF4433F26}" destId="{9876C038-8A4E-4AD7-A00A-9ED449E92368}" srcOrd="6" destOrd="0" presId="urn:microsoft.com/office/officeart/2018/2/layout/IconVerticalSolidList"/>
    <dgm:cxn modelId="{43993645-0973-446C-A5A2-A69273EF77CE}" type="presParOf" srcId="{9876C038-8A4E-4AD7-A00A-9ED449E92368}" destId="{EDE58E67-7950-4180-9CAA-9B9E5698272E}" srcOrd="0" destOrd="0" presId="urn:microsoft.com/office/officeart/2018/2/layout/IconVerticalSolidList"/>
    <dgm:cxn modelId="{F79AD93A-FD31-46B1-A0FB-A699B5932A63}" type="presParOf" srcId="{9876C038-8A4E-4AD7-A00A-9ED449E92368}" destId="{92B48853-D173-46F1-9D56-4E251581AB57}" srcOrd="1" destOrd="0" presId="urn:microsoft.com/office/officeart/2018/2/layout/IconVerticalSolidList"/>
    <dgm:cxn modelId="{ACC8C3AE-29EF-478A-AD48-CCA5CE6CD119}" type="presParOf" srcId="{9876C038-8A4E-4AD7-A00A-9ED449E92368}" destId="{D4F77E78-8717-4C1C-900A-4830229349FF}" srcOrd="2" destOrd="0" presId="urn:microsoft.com/office/officeart/2018/2/layout/IconVerticalSolidList"/>
    <dgm:cxn modelId="{8531FDDB-FD43-44D6-92EC-CCFE7FBA5A32}" type="presParOf" srcId="{9876C038-8A4E-4AD7-A00A-9ED449E92368}" destId="{F64FBFA3-66BB-499E-BC39-B0DE23C204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EB3B8D-708B-424E-A73E-E8E42BD64D6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6F254D2-450C-4A40-A69F-F0176E6B3A1A}">
      <dgm:prSet/>
      <dgm:spPr/>
      <dgm:t>
        <a:bodyPr/>
        <a:lstStyle/>
        <a:p>
          <a:r>
            <a:rPr lang="en-US" dirty="0"/>
            <a:t>Place marks on floor wherever a line may develop to assure proper physical distancing.</a:t>
          </a:r>
        </a:p>
      </dgm:t>
    </dgm:pt>
    <dgm:pt modelId="{7516A055-3FDF-489A-970D-0A1EC35D63F9}" type="parTrans" cxnId="{26029EEA-1815-46F3-BD5D-DB5B330EDD86}">
      <dgm:prSet/>
      <dgm:spPr/>
      <dgm:t>
        <a:bodyPr/>
        <a:lstStyle/>
        <a:p>
          <a:endParaRPr lang="en-US"/>
        </a:p>
      </dgm:t>
    </dgm:pt>
    <dgm:pt modelId="{611B7DA0-A294-49BB-B9D4-5F9AC40D22D9}" type="sibTrans" cxnId="{26029EEA-1815-46F3-BD5D-DB5B330EDD86}">
      <dgm:prSet/>
      <dgm:spPr/>
      <dgm:t>
        <a:bodyPr/>
        <a:lstStyle/>
        <a:p>
          <a:endParaRPr lang="en-US"/>
        </a:p>
      </dgm:t>
    </dgm:pt>
    <dgm:pt modelId="{7D065382-6009-4493-ABEB-D43168CE895A}">
      <dgm:prSet/>
      <dgm:spPr/>
      <dgm:t>
        <a:bodyPr/>
        <a:lstStyle/>
        <a:p>
          <a:r>
            <a:rPr lang="en-US" dirty="0"/>
            <a:t>Remove all paper brochures, flyers, etc. from common areas such as lobby or front desk.  Don’t share pens!</a:t>
          </a:r>
        </a:p>
      </dgm:t>
    </dgm:pt>
    <dgm:pt modelId="{FB28C281-C4D5-4A80-B506-688D9E4787BB}" type="parTrans" cxnId="{ED22E84B-B30F-40E9-8956-0C17AE5F9BF8}">
      <dgm:prSet/>
      <dgm:spPr/>
      <dgm:t>
        <a:bodyPr/>
        <a:lstStyle/>
        <a:p>
          <a:endParaRPr lang="en-US"/>
        </a:p>
      </dgm:t>
    </dgm:pt>
    <dgm:pt modelId="{42824646-71EB-4439-A261-9CBA40E9504E}" type="sibTrans" cxnId="{ED22E84B-B30F-40E9-8956-0C17AE5F9BF8}">
      <dgm:prSet/>
      <dgm:spPr/>
      <dgm:t>
        <a:bodyPr/>
        <a:lstStyle/>
        <a:p>
          <a:endParaRPr lang="en-US"/>
        </a:p>
      </dgm:t>
    </dgm:pt>
    <dgm:pt modelId="{B735EED6-A722-4FB3-8BCD-18CFF5E5FD7F}">
      <dgm:prSet/>
      <dgm:spPr/>
      <dgm:t>
        <a:bodyPr/>
        <a:lstStyle/>
        <a:p>
          <a:r>
            <a:rPr lang="en-US" dirty="0"/>
            <a:t>If possible, automate certain library services (such as check-out) to limit contact. </a:t>
          </a:r>
        </a:p>
      </dgm:t>
    </dgm:pt>
    <dgm:pt modelId="{08BE4C0F-669B-46D1-A422-AE92ED28191A}" type="parTrans" cxnId="{AC6322EC-4C12-406E-9BE6-CEC61926DAEF}">
      <dgm:prSet/>
      <dgm:spPr/>
      <dgm:t>
        <a:bodyPr/>
        <a:lstStyle/>
        <a:p>
          <a:endParaRPr lang="en-US"/>
        </a:p>
      </dgm:t>
    </dgm:pt>
    <dgm:pt modelId="{046ED004-BFDF-4431-8266-379B124664D0}" type="sibTrans" cxnId="{AC6322EC-4C12-406E-9BE6-CEC61926DAEF}">
      <dgm:prSet/>
      <dgm:spPr/>
      <dgm:t>
        <a:bodyPr/>
        <a:lstStyle/>
        <a:p>
          <a:endParaRPr lang="en-US"/>
        </a:p>
      </dgm:t>
    </dgm:pt>
    <dgm:pt modelId="{A3043043-9D54-4958-A797-7CFC3AD95002}">
      <dgm:prSet/>
      <dgm:spPr/>
      <dgm:t>
        <a:bodyPr/>
        <a:lstStyle/>
        <a:p>
          <a:r>
            <a:rPr lang="en-US" dirty="0"/>
            <a:t>Consider allowing library patrons to pre-order books or other library materials ahead of time and pick up at a secure outdoor location. </a:t>
          </a:r>
        </a:p>
      </dgm:t>
    </dgm:pt>
    <dgm:pt modelId="{09012A1F-DB3B-4667-9A52-F7BBCA2D3BE5}" type="parTrans" cxnId="{80FBCF38-33C0-418A-B90A-E09C4C10333E}">
      <dgm:prSet/>
      <dgm:spPr/>
      <dgm:t>
        <a:bodyPr/>
        <a:lstStyle/>
        <a:p>
          <a:endParaRPr lang="en-US"/>
        </a:p>
      </dgm:t>
    </dgm:pt>
    <dgm:pt modelId="{4A8E9F36-C702-4281-9937-E72A34C5E10B}" type="sibTrans" cxnId="{80FBCF38-33C0-418A-B90A-E09C4C10333E}">
      <dgm:prSet/>
      <dgm:spPr/>
      <dgm:t>
        <a:bodyPr/>
        <a:lstStyle/>
        <a:p>
          <a:endParaRPr lang="en-US"/>
        </a:p>
      </dgm:t>
    </dgm:pt>
    <dgm:pt modelId="{526F1407-D604-4B96-8BC3-12A08B172570}">
      <dgm:prSet/>
      <dgm:spPr/>
      <dgm:t>
        <a:bodyPr/>
        <a:lstStyle/>
        <a:p>
          <a:r>
            <a:rPr lang="en-US" dirty="0"/>
            <a:t> Consider providing visual reminders of the appropriate social distancing protocol. </a:t>
          </a:r>
        </a:p>
      </dgm:t>
    </dgm:pt>
    <dgm:pt modelId="{5C78CA33-EA41-4C95-B1E9-F10538E1FA7B}" type="parTrans" cxnId="{B4052CF1-A5B9-464E-B81E-6C51B97AD824}">
      <dgm:prSet/>
      <dgm:spPr/>
    </dgm:pt>
    <dgm:pt modelId="{13175E1C-07A7-4B1A-AE4E-00E0910D84AD}" type="sibTrans" cxnId="{B4052CF1-A5B9-464E-B81E-6C51B97AD824}">
      <dgm:prSet/>
      <dgm:spPr/>
    </dgm:pt>
    <dgm:pt modelId="{4807356E-8634-4958-AFDF-FFE60AEE8AE7}">
      <dgm:prSet/>
      <dgm:spPr/>
      <dgm:t>
        <a:bodyPr/>
        <a:lstStyle/>
        <a:p>
          <a:r>
            <a:rPr lang="en-US" dirty="0"/>
            <a:t>Avoid the use of common equipment or institute strict protocols.</a:t>
          </a:r>
        </a:p>
      </dgm:t>
    </dgm:pt>
    <dgm:pt modelId="{2BB7EF08-868B-4531-89B0-09E1098456D9}" type="parTrans" cxnId="{5157525A-E5FE-420C-ABF3-A8670B0ED5D6}">
      <dgm:prSet/>
      <dgm:spPr/>
    </dgm:pt>
    <dgm:pt modelId="{85FA5555-EDBB-497F-ADB2-EC9909B32CAA}" type="sibTrans" cxnId="{5157525A-E5FE-420C-ABF3-A8670B0ED5D6}">
      <dgm:prSet/>
      <dgm:spPr/>
    </dgm:pt>
    <dgm:pt modelId="{3DEDF198-7975-48FB-B392-65E7FD55A2BF}" type="pres">
      <dgm:prSet presAssocID="{21EB3B8D-708B-424E-A73E-E8E42BD64D6E}" presName="linear" presStyleCnt="0">
        <dgm:presLayoutVars>
          <dgm:animLvl val="lvl"/>
          <dgm:resizeHandles val="exact"/>
        </dgm:presLayoutVars>
      </dgm:prSet>
      <dgm:spPr/>
    </dgm:pt>
    <dgm:pt modelId="{BCD7F63E-CF3A-4D25-A954-613054C7F6A0}" type="pres">
      <dgm:prSet presAssocID="{C6F254D2-450C-4A40-A69F-F0176E6B3A1A}" presName="parentText" presStyleLbl="node1" presStyleIdx="0" presStyleCnt="6">
        <dgm:presLayoutVars>
          <dgm:chMax val="0"/>
          <dgm:bulletEnabled val="1"/>
        </dgm:presLayoutVars>
      </dgm:prSet>
      <dgm:spPr/>
    </dgm:pt>
    <dgm:pt modelId="{73D51BC8-25C6-4FC2-9575-D10758DC0561}" type="pres">
      <dgm:prSet presAssocID="{611B7DA0-A294-49BB-B9D4-5F9AC40D22D9}" presName="spacer" presStyleCnt="0"/>
      <dgm:spPr/>
    </dgm:pt>
    <dgm:pt modelId="{D055E707-C4E0-4BBB-9F9C-2708920768DF}" type="pres">
      <dgm:prSet presAssocID="{526F1407-D604-4B96-8BC3-12A08B172570}" presName="parentText" presStyleLbl="node1" presStyleIdx="1" presStyleCnt="6">
        <dgm:presLayoutVars>
          <dgm:chMax val="0"/>
          <dgm:bulletEnabled val="1"/>
        </dgm:presLayoutVars>
      </dgm:prSet>
      <dgm:spPr/>
    </dgm:pt>
    <dgm:pt modelId="{E7801871-3A3B-4FD9-9075-53615B822773}" type="pres">
      <dgm:prSet presAssocID="{13175E1C-07A7-4B1A-AE4E-00E0910D84AD}" presName="spacer" presStyleCnt="0"/>
      <dgm:spPr/>
    </dgm:pt>
    <dgm:pt modelId="{73CA10AA-8DB2-4743-B766-2D290569D1C1}" type="pres">
      <dgm:prSet presAssocID="{7D065382-6009-4493-ABEB-D43168CE895A}" presName="parentText" presStyleLbl="node1" presStyleIdx="2" presStyleCnt="6">
        <dgm:presLayoutVars>
          <dgm:chMax val="0"/>
          <dgm:bulletEnabled val="1"/>
        </dgm:presLayoutVars>
      </dgm:prSet>
      <dgm:spPr/>
    </dgm:pt>
    <dgm:pt modelId="{3F6E9BB2-F66B-4AD0-8A5C-46C618A5F3CC}" type="pres">
      <dgm:prSet presAssocID="{42824646-71EB-4439-A261-9CBA40E9504E}" presName="spacer" presStyleCnt="0"/>
      <dgm:spPr/>
    </dgm:pt>
    <dgm:pt modelId="{BED67218-168F-4EB3-A0CE-4F8BC84A6CFA}" type="pres">
      <dgm:prSet presAssocID="{B735EED6-A722-4FB3-8BCD-18CFF5E5FD7F}" presName="parentText" presStyleLbl="node1" presStyleIdx="3" presStyleCnt="6">
        <dgm:presLayoutVars>
          <dgm:chMax val="0"/>
          <dgm:bulletEnabled val="1"/>
        </dgm:presLayoutVars>
      </dgm:prSet>
      <dgm:spPr/>
    </dgm:pt>
    <dgm:pt modelId="{7EF85F7B-831C-4DBC-9A99-60F2E9A9BC1E}" type="pres">
      <dgm:prSet presAssocID="{046ED004-BFDF-4431-8266-379B124664D0}" presName="spacer" presStyleCnt="0"/>
      <dgm:spPr/>
    </dgm:pt>
    <dgm:pt modelId="{22689236-B101-46F9-A406-5F5E52AF4661}" type="pres">
      <dgm:prSet presAssocID="{A3043043-9D54-4958-A797-7CFC3AD95002}" presName="parentText" presStyleLbl="node1" presStyleIdx="4" presStyleCnt="6">
        <dgm:presLayoutVars>
          <dgm:chMax val="0"/>
          <dgm:bulletEnabled val="1"/>
        </dgm:presLayoutVars>
      </dgm:prSet>
      <dgm:spPr/>
    </dgm:pt>
    <dgm:pt modelId="{F850DC8C-23E5-4468-830B-A7D2CD756F9B}" type="pres">
      <dgm:prSet presAssocID="{4A8E9F36-C702-4281-9937-E72A34C5E10B}" presName="spacer" presStyleCnt="0"/>
      <dgm:spPr/>
    </dgm:pt>
    <dgm:pt modelId="{4CCBD5F4-9D4A-470B-8CA6-F0C204663850}" type="pres">
      <dgm:prSet presAssocID="{4807356E-8634-4958-AFDF-FFE60AEE8AE7}" presName="parentText" presStyleLbl="node1" presStyleIdx="5" presStyleCnt="6">
        <dgm:presLayoutVars>
          <dgm:chMax val="0"/>
          <dgm:bulletEnabled val="1"/>
        </dgm:presLayoutVars>
      </dgm:prSet>
      <dgm:spPr/>
    </dgm:pt>
  </dgm:ptLst>
  <dgm:cxnLst>
    <dgm:cxn modelId="{F8159924-C9E7-44A0-AB76-7DFD6B920D96}" type="presOf" srcId="{526F1407-D604-4B96-8BC3-12A08B172570}" destId="{D055E707-C4E0-4BBB-9F9C-2708920768DF}" srcOrd="0" destOrd="0" presId="urn:microsoft.com/office/officeart/2005/8/layout/vList2"/>
    <dgm:cxn modelId="{65382927-5619-4DDD-A235-AC90830E5D6A}" type="presOf" srcId="{C6F254D2-450C-4A40-A69F-F0176E6B3A1A}" destId="{BCD7F63E-CF3A-4D25-A954-613054C7F6A0}" srcOrd="0" destOrd="0" presId="urn:microsoft.com/office/officeart/2005/8/layout/vList2"/>
    <dgm:cxn modelId="{80FBCF38-33C0-418A-B90A-E09C4C10333E}" srcId="{21EB3B8D-708B-424E-A73E-E8E42BD64D6E}" destId="{A3043043-9D54-4958-A797-7CFC3AD95002}" srcOrd="4" destOrd="0" parTransId="{09012A1F-DB3B-4667-9A52-F7BBCA2D3BE5}" sibTransId="{4A8E9F36-C702-4281-9937-E72A34C5E10B}"/>
    <dgm:cxn modelId="{66BED26B-1C7C-423A-B58F-16F522312042}" type="presOf" srcId="{4807356E-8634-4958-AFDF-FFE60AEE8AE7}" destId="{4CCBD5F4-9D4A-470B-8CA6-F0C204663850}" srcOrd="0" destOrd="0" presId="urn:microsoft.com/office/officeart/2005/8/layout/vList2"/>
    <dgm:cxn modelId="{ED22E84B-B30F-40E9-8956-0C17AE5F9BF8}" srcId="{21EB3B8D-708B-424E-A73E-E8E42BD64D6E}" destId="{7D065382-6009-4493-ABEB-D43168CE895A}" srcOrd="2" destOrd="0" parTransId="{FB28C281-C4D5-4A80-B506-688D9E4787BB}" sibTransId="{42824646-71EB-4439-A261-9CBA40E9504E}"/>
    <dgm:cxn modelId="{5157525A-E5FE-420C-ABF3-A8670B0ED5D6}" srcId="{21EB3B8D-708B-424E-A73E-E8E42BD64D6E}" destId="{4807356E-8634-4958-AFDF-FFE60AEE8AE7}" srcOrd="5" destOrd="0" parTransId="{2BB7EF08-868B-4531-89B0-09E1098456D9}" sibTransId="{85FA5555-EDBB-497F-ADB2-EC9909B32CAA}"/>
    <dgm:cxn modelId="{19738B90-5EB7-4C2D-9299-451F63399492}" type="presOf" srcId="{21EB3B8D-708B-424E-A73E-E8E42BD64D6E}" destId="{3DEDF198-7975-48FB-B392-65E7FD55A2BF}" srcOrd="0" destOrd="0" presId="urn:microsoft.com/office/officeart/2005/8/layout/vList2"/>
    <dgm:cxn modelId="{8C29F4A5-23B2-4F25-8514-2D9EECD2CC2C}" type="presOf" srcId="{B735EED6-A722-4FB3-8BCD-18CFF5E5FD7F}" destId="{BED67218-168F-4EB3-A0CE-4F8BC84A6CFA}" srcOrd="0" destOrd="0" presId="urn:microsoft.com/office/officeart/2005/8/layout/vList2"/>
    <dgm:cxn modelId="{890489D4-0900-446B-ACAD-A7733FA1111B}" type="presOf" srcId="{A3043043-9D54-4958-A797-7CFC3AD95002}" destId="{22689236-B101-46F9-A406-5F5E52AF4661}" srcOrd="0" destOrd="0" presId="urn:microsoft.com/office/officeart/2005/8/layout/vList2"/>
    <dgm:cxn modelId="{FFFDAAE1-7942-40F0-8D4C-51D3BFD4DF8C}" type="presOf" srcId="{7D065382-6009-4493-ABEB-D43168CE895A}" destId="{73CA10AA-8DB2-4743-B766-2D290569D1C1}" srcOrd="0" destOrd="0" presId="urn:microsoft.com/office/officeart/2005/8/layout/vList2"/>
    <dgm:cxn modelId="{26029EEA-1815-46F3-BD5D-DB5B330EDD86}" srcId="{21EB3B8D-708B-424E-A73E-E8E42BD64D6E}" destId="{C6F254D2-450C-4A40-A69F-F0176E6B3A1A}" srcOrd="0" destOrd="0" parTransId="{7516A055-3FDF-489A-970D-0A1EC35D63F9}" sibTransId="{611B7DA0-A294-49BB-B9D4-5F9AC40D22D9}"/>
    <dgm:cxn modelId="{AC6322EC-4C12-406E-9BE6-CEC61926DAEF}" srcId="{21EB3B8D-708B-424E-A73E-E8E42BD64D6E}" destId="{B735EED6-A722-4FB3-8BCD-18CFF5E5FD7F}" srcOrd="3" destOrd="0" parTransId="{08BE4C0F-669B-46D1-A422-AE92ED28191A}" sibTransId="{046ED004-BFDF-4431-8266-379B124664D0}"/>
    <dgm:cxn modelId="{B4052CF1-A5B9-464E-B81E-6C51B97AD824}" srcId="{21EB3B8D-708B-424E-A73E-E8E42BD64D6E}" destId="{526F1407-D604-4B96-8BC3-12A08B172570}" srcOrd="1" destOrd="0" parTransId="{5C78CA33-EA41-4C95-B1E9-F10538E1FA7B}" sibTransId="{13175E1C-07A7-4B1A-AE4E-00E0910D84AD}"/>
    <dgm:cxn modelId="{C2859493-C6B1-42A2-B912-026B1ED8C352}" type="presParOf" srcId="{3DEDF198-7975-48FB-B392-65E7FD55A2BF}" destId="{BCD7F63E-CF3A-4D25-A954-613054C7F6A0}" srcOrd="0" destOrd="0" presId="urn:microsoft.com/office/officeart/2005/8/layout/vList2"/>
    <dgm:cxn modelId="{00220D1A-8D95-401A-87E8-9B454C2A6E89}" type="presParOf" srcId="{3DEDF198-7975-48FB-B392-65E7FD55A2BF}" destId="{73D51BC8-25C6-4FC2-9575-D10758DC0561}" srcOrd="1" destOrd="0" presId="urn:microsoft.com/office/officeart/2005/8/layout/vList2"/>
    <dgm:cxn modelId="{C4B03910-6313-4204-9EE6-49E64963A6A4}" type="presParOf" srcId="{3DEDF198-7975-48FB-B392-65E7FD55A2BF}" destId="{D055E707-C4E0-4BBB-9F9C-2708920768DF}" srcOrd="2" destOrd="0" presId="urn:microsoft.com/office/officeart/2005/8/layout/vList2"/>
    <dgm:cxn modelId="{8A1C2C6C-6A87-47D9-8944-91E640629681}" type="presParOf" srcId="{3DEDF198-7975-48FB-B392-65E7FD55A2BF}" destId="{E7801871-3A3B-4FD9-9075-53615B822773}" srcOrd="3" destOrd="0" presId="urn:microsoft.com/office/officeart/2005/8/layout/vList2"/>
    <dgm:cxn modelId="{63409CAB-9890-423E-9F90-99B1188C7B2D}" type="presParOf" srcId="{3DEDF198-7975-48FB-B392-65E7FD55A2BF}" destId="{73CA10AA-8DB2-4743-B766-2D290569D1C1}" srcOrd="4" destOrd="0" presId="urn:microsoft.com/office/officeart/2005/8/layout/vList2"/>
    <dgm:cxn modelId="{545F5322-204F-4936-B4B7-7F6D1EEDAF6F}" type="presParOf" srcId="{3DEDF198-7975-48FB-B392-65E7FD55A2BF}" destId="{3F6E9BB2-F66B-4AD0-8A5C-46C618A5F3CC}" srcOrd="5" destOrd="0" presId="urn:microsoft.com/office/officeart/2005/8/layout/vList2"/>
    <dgm:cxn modelId="{2BAA084D-AEEB-4ACF-87F1-9A07FBEAB6A6}" type="presParOf" srcId="{3DEDF198-7975-48FB-B392-65E7FD55A2BF}" destId="{BED67218-168F-4EB3-A0CE-4F8BC84A6CFA}" srcOrd="6" destOrd="0" presId="urn:microsoft.com/office/officeart/2005/8/layout/vList2"/>
    <dgm:cxn modelId="{1B925B90-BE7B-4C78-8FEE-51EEBFBA60D5}" type="presParOf" srcId="{3DEDF198-7975-48FB-B392-65E7FD55A2BF}" destId="{7EF85F7B-831C-4DBC-9A99-60F2E9A9BC1E}" srcOrd="7" destOrd="0" presId="urn:microsoft.com/office/officeart/2005/8/layout/vList2"/>
    <dgm:cxn modelId="{CB3B7BD0-41B7-474E-BEF4-3B6CF2E8E09C}" type="presParOf" srcId="{3DEDF198-7975-48FB-B392-65E7FD55A2BF}" destId="{22689236-B101-46F9-A406-5F5E52AF4661}" srcOrd="8" destOrd="0" presId="urn:microsoft.com/office/officeart/2005/8/layout/vList2"/>
    <dgm:cxn modelId="{00D12B88-AE00-4E3D-AC33-B4E0841568CA}" type="presParOf" srcId="{3DEDF198-7975-48FB-B392-65E7FD55A2BF}" destId="{F850DC8C-23E5-4468-830B-A7D2CD756F9B}" srcOrd="9" destOrd="0" presId="urn:microsoft.com/office/officeart/2005/8/layout/vList2"/>
    <dgm:cxn modelId="{23757C63-5521-4FAB-868A-CCB373C6AAF3}" type="presParOf" srcId="{3DEDF198-7975-48FB-B392-65E7FD55A2BF}" destId="{4CCBD5F4-9D4A-470B-8CA6-F0C20466385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32A45B-D6F1-4302-98BA-5E2CE70EA7D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D0B6AA4-0AB9-4C02-9435-F3C20534849F}">
      <dgm:prSet custT="1"/>
      <dgm:spPr/>
      <dgm:t>
        <a:bodyPr/>
        <a:lstStyle/>
        <a:p>
          <a:r>
            <a:rPr lang="en-US" sz="1800" dirty="0"/>
            <a:t>If physical distancing is not possible for librarians or library staff, etc. then partitions should be considered between staff/desks.</a:t>
          </a:r>
        </a:p>
      </dgm:t>
    </dgm:pt>
    <dgm:pt modelId="{C4915F58-C21F-4D2B-BB71-51E51ECD1A90}" type="parTrans" cxnId="{5A4FE6FE-B4F0-4F80-9317-8E8EA3CC2E70}">
      <dgm:prSet/>
      <dgm:spPr/>
      <dgm:t>
        <a:bodyPr/>
        <a:lstStyle/>
        <a:p>
          <a:endParaRPr lang="en-US"/>
        </a:p>
      </dgm:t>
    </dgm:pt>
    <dgm:pt modelId="{48A0C6A6-9800-46B9-A8DE-38B2D379C7DE}" type="sibTrans" cxnId="{5A4FE6FE-B4F0-4F80-9317-8E8EA3CC2E70}">
      <dgm:prSet/>
      <dgm:spPr/>
      <dgm:t>
        <a:bodyPr/>
        <a:lstStyle/>
        <a:p>
          <a:endParaRPr lang="en-US"/>
        </a:p>
      </dgm:t>
    </dgm:pt>
    <dgm:pt modelId="{CFA4F7F5-3CD4-497F-A227-9676C6F91596}">
      <dgm:prSet custT="1"/>
      <dgm:spPr/>
      <dgm:t>
        <a:bodyPr/>
        <a:lstStyle/>
        <a:p>
          <a:r>
            <a:rPr lang="en-US" sz="1800" dirty="0"/>
            <a:t>If possible, arrange for administrative staff to work from home. </a:t>
          </a:r>
        </a:p>
      </dgm:t>
    </dgm:pt>
    <dgm:pt modelId="{7B4AC245-B937-4981-A483-9D471004291E}" type="parTrans" cxnId="{18B464A9-B586-491A-A879-10A71D8C1517}">
      <dgm:prSet/>
      <dgm:spPr/>
      <dgm:t>
        <a:bodyPr/>
        <a:lstStyle/>
        <a:p>
          <a:endParaRPr lang="en-US"/>
        </a:p>
      </dgm:t>
    </dgm:pt>
    <dgm:pt modelId="{FD05C36C-4DFF-48EE-8657-CEBC3C3D090D}" type="sibTrans" cxnId="{18B464A9-B586-491A-A879-10A71D8C1517}">
      <dgm:prSet/>
      <dgm:spPr/>
      <dgm:t>
        <a:bodyPr/>
        <a:lstStyle/>
        <a:p>
          <a:endParaRPr lang="en-US"/>
        </a:p>
      </dgm:t>
    </dgm:pt>
    <dgm:pt modelId="{C2D03D69-BD98-400A-8A81-63A76488767C}">
      <dgm:prSet custT="1"/>
      <dgm:spPr/>
      <dgm:t>
        <a:bodyPr/>
        <a:lstStyle/>
        <a:p>
          <a:r>
            <a:rPr lang="en-US" sz="1800" dirty="0"/>
            <a:t>Encourage staff not to linger or socialize in common areas or break rooms.</a:t>
          </a:r>
        </a:p>
      </dgm:t>
    </dgm:pt>
    <dgm:pt modelId="{3A68B7C7-50DC-41D7-8414-B6B36580AFC6}" type="parTrans" cxnId="{9BDD6204-A06A-4E34-869E-B8D8366D8775}">
      <dgm:prSet/>
      <dgm:spPr/>
      <dgm:t>
        <a:bodyPr/>
        <a:lstStyle/>
        <a:p>
          <a:endParaRPr lang="en-US"/>
        </a:p>
      </dgm:t>
    </dgm:pt>
    <dgm:pt modelId="{B37880C2-7F04-4214-BC0A-3EDB92AF7800}" type="sibTrans" cxnId="{9BDD6204-A06A-4E34-869E-B8D8366D8775}">
      <dgm:prSet/>
      <dgm:spPr/>
      <dgm:t>
        <a:bodyPr/>
        <a:lstStyle/>
        <a:p>
          <a:endParaRPr lang="en-US"/>
        </a:p>
      </dgm:t>
    </dgm:pt>
    <dgm:pt modelId="{A7A5F4CE-3FBF-47EA-996E-F6070D5CDA81}">
      <dgm:prSet custT="1"/>
      <dgm:spPr/>
      <dgm:t>
        <a:bodyPr/>
        <a:lstStyle/>
        <a:p>
          <a:r>
            <a:rPr lang="en-US" sz="1800" dirty="0"/>
            <a:t>Take a look at where staff meet with patrons – maximize spacing.  Mark the floor.</a:t>
          </a:r>
        </a:p>
      </dgm:t>
    </dgm:pt>
    <dgm:pt modelId="{A76D9538-46A1-42D9-8E90-BFFF7A35ADF2}" type="parTrans" cxnId="{3C44E2CA-7985-47A5-A372-63972A6685DE}">
      <dgm:prSet/>
      <dgm:spPr/>
      <dgm:t>
        <a:bodyPr/>
        <a:lstStyle/>
        <a:p>
          <a:endParaRPr lang="en-US"/>
        </a:p>
      </dgm:t>
    </dgm:pt>
    <dgm:pt modelId="{2299851C-7BB5-4D2B-A7BD-B35976E056C2}" type="sibTrans" cxnId="{3C44E2CA-7985-47A5-A372-63972A6685DE}">
      <dgm:prSet/>
      <dgm:spPr/>
      <dgm:t>
        <a:bodyPr/>
        <a:lstStyle/>
        <a:p>
          <a:endParaRPr lang="en-US"/>
        </a:p>
      </dgm:t>
    </dgm:pt>
    <dgm:pt modelId="{59B9EF96-AB11-47A9-98C6-CD1895B0A097}">
      <dgm:prSet custT="1"/>
      <dgm:spPr/>
      <dgm:t>
        <a:bodyPr/>
        <a:lstStyle/>
        <a:p>
          <a:r>
            <a:rPr lang="en-US" sz="1800" dirty="0"/>
            <a:t>Consider telephone assistance.  </a:t>
          </a:r>
          <a:r>
            <a:rPr lang="en-US" sz="1800" i="1" dirty="0"/>
            <a:t>Phone a librarian.  Zoom a librarian!</a:t>
          </a:r>
        </a:p>
      </dgm:t>
    </dgm:pt>
    <dgm:pt modelId="{88086267-2903-4B6C-8FAF-35879775ABB9}" type="parTrans" cxnId="{19049A16-CEFC-4835-AA88-32185D33D693}">
      <dgm:prSet/>
      <dgm:spPr/>
      <dgm:t>
        <a:bodyPr/>
        <a:lstStyle/>
        <a:p>
          <a:endParaRPr lang="en-US"/>
        </a:p>
      </dgm:t>
    </dgm:pt>
    <dgm:pt modelId="{6ABDCE63-4985-4219-B3EE-657E3744937B}" type="sibTrans" cxnId="{19049A16-CEFC-4835-AA88-32185D33D693}">
      <dgm:prSet/>
      <dgm:spPr/>
      <dgm:t>
        <a:bodyPr/>
        <a:lstStyle/>
        <a:p>
          <a:endParaRPr lang="en-US"/>
        </a:p>
      </dgm:t>
    </dgm:pt>
    <dgm:pt modelId="{F647AE74-39B2-4F11-934D-0EA86EA4F337}" type="pres">
      <dgm:prSet presAssocID="{5B32A45B-D6F1-4302-98BA-5E2CE70EA7D2}" presName="root" presStyleCnt="0">
        <dgm:presLayoutVars>
          <dgm:dir/>
          <dgm:resizeHandles val="exact"/>
        </dgm:presLayoutVars>
      </dgm:prSet>
      <dgm:spPr/>
    </dgm:pt>
    <dgm:pt modelId="{4E53E0B7-A820-4CD3-A846-4853AD3B1F20}" type="pres">
      <dgm:prSet presAssocID="{3D0B6AA4-0AB9-4C02-9435-F3C20534849F}" presName="compNode" presStyleCnt="0"/>
      <dgm:spPr/>
    </dgm:pt>
    <dgm:pt modelId="{7458D250-CB81-491E-90E6-6342962535FF}" type="pres">
      <dgm:prSet presAssocID="{3D0B6AA4-0AB9-4C02-9435-F3C20534849F}" presName="bgRect" presStyleLbl="bgShp" presStyleIdx="0" presStyleCnt="5"/>
      <dgm:spPr/>
    </dgm:pt>
    <dgm:pt modelId="{C7718FA8-3EDD-40C6-8013-EFB793312452}" type="pres">
      <dgm:prSet presAssocID="{3D0B6AA4-0AB9-4C02-9435-F3C20534849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E6FCDC12-ABE1-48DE-B17D-C14016757A1F}" type="pres">
      <dgm:prSet presAssocID="{3D0B6AA4-0AB9-4C02-9435-F3C20534849F}" presName="spaceRect" presStyleCnt="0"/>
      <dgm:spPr/>
    </dgm:pt>
    <dgm:pt modelId="{9F7F7EFD-164A-4399-9252-5323404243EC}" type="pres">
      <dgm:prSet presAssocID="{3D0B6AA4-0AB9-4C02-9435-F3C20534849F}" presName="parTx" presStyleLbl="revTx" presStyleIdx="0" presStyleCnt="5">
        <dgm:presLayoutVars>
          <dgm:chMax val="0"/>
          <dgm:chPref val="0"/>
        </dgm:presLayoutVars>
      </dgm:prSet>
      <dgm:spPr/>
    </dgm:pt>
    <dgm:pt modelId="{F252AE4C-EB4A-46AB-9B5C-1C06539B81FC}" type="pres">
      <dgm:prSet presAssocID="{48A0C6A6-9800-46B9-A8DE-38B2D379C7DE}" presName="sibTrans" presStyleCnt="0"/>
      <dgm:spPr/>
    </dgm:pt>
    <dgm:pt modelId="{361F0672-D4FB-4217-AB4C-7923781A7B92}" type="pres">
      <dgm:prSet presAssocID="{CFA4F7F5-3CD4-497F-A227-9676C6F91596}" presName="compNode" presStyleCnt="0"/>
      <dgm:spPr/>
    </dgm:pt>
    <dgm:pt modelId="{32DA3B3C-7A75-4077-9A41-5DF42E2FC683}" type="pres">
      <dgm:prSet presAssocID="{CFA4F7F5-3CD4-497F-A227-9676C6F91596}" presName="bgRect" presStyleLbl="bgShp" presStyleIdx="1" presStyleCnt="5"/>
      <dgm:spPr/>
    </dgm:pt>
    <dgm:pt modelId="{B97FB502-2145-4E3E-9AC6-9AB7B8660029}" type="pres">
      <dgm:prSet presAssocID="{CFA4F7F5-3CD4-497F-A227-9676C6F9159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EDE52B90-EC15-4DA0-AB5A-E604C907738E}" type="pres">
      <dgm:prSet presAssocID="{CFA4F7F5-3CD4-497F-A227-9676C6F91596}" presName="spaceRect" presStyleCnt="0"/>
      <dgm:spPr/>
    </dgm:pt>
    <dgm:pt modelId="{CBF451BD-6C18-472D-87DB-446CE8E3031F}" type="pres">
      <dgm:prSet presAssocID="{CFA4F7F5-3CD4-497F-A227-9676C6F91596}" presName="parTx" presStyleLbl="revTx" presStyleIdx="1" presStyleCnt="5">
        <dgm:presLayoutVars>
          <dgm:chMax val="0"/>
          <dgm:chPref val="0"/>
        </dgm:presLayoutVars>
      </dgm:prSet>
      <dgm:spPr/>
    </dgm:pt>
    <dgm:pt modelId="{1B451CA9-55BC-47AB-98AA-7F1D1A0006D8}" type="pres">
      <dgm:prSet presAssocID="{FD05C36C-4DFF-48EE-8657-CEBC3C3D090D}" presName="sibTrans" presStyleCnt="0"/>
      <dgm:spPr/>
    </dgm:pt>
    <dgm:pt modelId="{590753C7-7030-4D16-8EB0-EF82E9F54DA4}" type="pres">
      <dgm:prSet presAssocID="{C2D03D69-BD98-400A-8A81-63A76488767C}" presName="compNode" presStyleCnt="0"/>
      <dgm:spPr/>
    </dgm:pt>
    <dgm:pt modelId="{6E6A3891-4EB2-4D6A-ACBD-5CC4CF288F72}" type="pres">
      <dgm:prSet presAssocID="{C2D03D69-BD98-400A-8A81-63A76488767C}" presName="bgRect" presStyleLbl="bgShp" presStyleIdx="2" presStyleCnt="5"/>
      <dgm:spPr/>
    </dgm:pt>
    <dgm:pt modelId="{F646F523-F1BB-49B1-8618-CB9649871EA2}" type="pres">
      <dgm:prSet presAssocID="{C2D03D69-BD98-400A-8A81-63A76488767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wel"/>
        </a:ext>
      </dgm:extLst>
    </dgm:pt>
    <dgm:pt modelId="{EB0197F4-99A6-45AE-AE88-EB6B39422813}" type="pres">
      <dgm:prSet presAssocID="{C2D03D69-BD98-400A-8A81-63A76488767C}" presName="spaceRect" presStyleCnt="0"/>
      <dgm:spPr/>
    </dgm:pt>
    <dgm:pt modelId="{984D6B7A-70AC-439E-81E4-FDF14BCAFDA1}" type="pres">
      <dgm:prSet presAssocID="{C2D03D69-BD98-400A-8A81-63A76488767C}" presName="parTx" presStyleLbl="revTx" presStyleIdx="2" presStyleCnt="5">
        <dgm:presLayoutVars>
          <dgm:chMax val="0"/>
          <dgm:chPref val="0"/>
        </dgm:presLayoutVars>
      </dgm:prSet>
      <dgm:spPr/>
    </dgm:pt>
    <dgm:pt modelId="{EE1E6C2E-0BE6-43AD-A6CA-587275E6C3FC}" type="pres">
      <dgm:prSet presAssocID="{B37880C2-7F04-4214-BC0A-3EDB92AF7800}" presName="sibTrans" presStyleCnt="0"/>
      <dgm:spPr/>
    </dgm:pt>
    <dgm:pt modelId="{F663D8AA-300D-47C5-BCFD-A198448E24DD}" type="pres">
      <dgm:prSet presAssocID="{A7A5F4CE-3FBF-47EA-996E-F6070D5CDA81}" presName="compNode" presStyleCnt="0"/>
      <dgm:spPr/>
    </dgm:pt>
    <dgm:pt modelId="{B916FC99-7E9E-4D28-A521-90090C3B5AA8}" type="pres">
      <dgm:prSet presAssocID="{A7A5F4CE-3FBF-47EA-996E-F6070D5CDA81}" presName="bgRect" presStyleLbl="bgShp" presStyleIdx="3" presStyleCnt="5"/>
      <dgm:spPr/>
    </dgm:pt>
    <dgm:pt modelId="{2F372283-1040-46BB-AA74-00D65BFD208E}" type="pres">
      <dgm:prSet presAssocID="{A7A5F4CE-3FBF-47EA-996E-F6070D5CDA8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287E770F-5482-404E-A78C-74AB765A97F6}" type="pres">
      <dgm:prSet presAssocID="{A7A5F4CE-3FBF-47EA-996E-F6070D5CDA81}" presName="spaceRect" presStyleCnt="0"/>
      <dgm:spPr/>
    </dgm:pt>
    <dgm:pt modelId="{04867DDD-0D8D-4EEF-8161-3943C0392C21}" type="pres">
      <dgm:prSet presAssocID="{A7A5F4CE-3FBF-47EA-996E-F6070D5CDA81}" presName="parTx" presStyleLbl="revTx" presStyleIdx="3" presStyleCnt="5">
        <dgm:presLayoutVars>
          <dgm:chMax val="0"/>
          <dgm:chPref val="0"/>
        </dgm:presLayoutVars>
      </dgm:prSet>
      <dgm:spPr/>
    </dgm:pt>
    <dgm:pt modelId="{D3590256-A397-4C53-82C7-8309DFDD3EF4}" type="pres">
      <dgm:prSet presAssocID="{2299851C-7BB5-4D2B-A7BD-B35976E056C2}" presName="sibTrans" presStyleCnt="0"/>
      <dgm:spPr/>
    </dgm:pt>
    <dgm:pt modelId="{6C87E9B8-936F-4FC6-A649-F2CB2A04C946}" type="pres">
      <dgm:prSet presAssocID="{59B9EF96-AB11-47A9-98C6-CD1895B0A097}" presName="compNode" presStyleCnt="0"/>
      <dgm:spPr/>
    </dgm:pt>
    <dgm:pt modelId="{7BB60D14-6615-44F0-A075-208A1F5D62FD}" type="pres">
      <dgm:prSet presAssocID="{59B9EF96-AB11-47A9-98C6-CD1895B0A097}" presName="bgRect" presStyleLbl="bgShp" presStyleIdx="4" presStyleCnt="5"/>
      <dgm:spPr/>
    </dgm:pt>
    <dgm:pt modelId="{9E41673A-1D82-42D6-AD41-3A41B109790E}" type="pres">
      <dgm:prSet presAssocID="{59B9EF96-AB11-47A9-98C6-CD1895B0A09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ceiver"/>
        </a:ext>
      </dgm:extLst>
    </dgm:pt>
    <dgm:pt modelId="{98F45408-C046-47EC-A7B5-E0F3D445668F}" type="pres">
      <dgm:prSet presAssocID="{59B9EF96-AB11-47A9-98C6-CD1895B0A097}" presName="spaceRect" presStyleCnt="0"/>
      <dgm:spPr/>
    </dgm:pt>
    <dgm:pt modelId="{D5B0E670-D8CE-4BEB-A05B-6F6B9C830578}" type="pres">
      <dgm:prSet presAssocID="{59B9EF96-AB11-47A9-98C6-CD1895B0A097}" presName="parTx" presStyleLbl="revTx" presStyleIdx="4" presStyleCnt="5">
        <dgm:presLayoutVars>
          <dgm:chMax val="0"/>
          <dgm:chPref val="0"/>
        </dgm:presLayoutVars>
      </dgm:prSet>
      <dgm:spPr/>
    </dgm:pt>
  </dgm:ptLst>
  <dgm:cxnLst>
    <dgm:cxn modelId="{9BDD6204-A06A-4E34-869E-B8D8366D8775}" srcId="{5B32A45B-D6F1-4302-98BA-5E2CE70EA7D2}" destId="{C2D03D69-BD98-400A-8A81-63A76488767C}" srcOrd="2" destOrd="0" parTransId="{3A68B7C7-50DC-41D7-8414-B6B36580AFC6}" sibTransId="{B37880C2-7F04-4214-BC0A-3EDB92AF7800}"/>
    <dgm:cxn modelId="{19049A16-CEFC-4835-AA88-32185D33D693}" srcId="{5B32A45B-D6F1-4302-98BA-5E2CE70EA7D2}" destId="{59B9EF96-AB11-47A9-98C6-CD1895B0A097}" srcOrd="4" destOrd="0" parTransId="{88086267-2903-4B6C-8FAF-35879775ABB9}" sibTransId="{6ABDCE63-4985-4219-B3EE-657E3744937B}"/>
    <dgm:cxn modelId="{2F67612B-3780-4CD6-A880-BDB59E526ABC}" type="presOf" srcId="{5B32A45B-D6F1-4302-98BA-5E2CE70EA7D2}" destId="{F647AE74-39B2-4F11-934D-0EA86EA4F337}" srcOrd="0" destOrd="0" presId="urn:microsoft.com/office/officeart/2018/2/layout/IconVerticalSolidList"/>
    <dgm:cxn modelId="{0FBD3F3B-34A8-4188-95B9-5182B2B074FB}" type="presOf" srcId="{59B9EF96-AB11-47A9-98C6-CD1895B0A097}" destId="{D5B0E670-D8CE-4BEB-A05B-6F6B9C830578}" srcOrd="0" destOrd="0" presId="urn:microsoft.com/office/officeart/2018/2/layout/IconVerticalSolidList"/>
    <dgm:cxn modelId="{D011C476-CAAD-4455-8AEA-618B9AF2BBC5}" type="presOf" srcId="{A7A5F4CE-3FBF-47EA-996E-F6070D5CDA81}" destId="{04867DDD-0D8D-4EEF-8161-3943C0392C21}" srcOrd="0" destOrd="0" presId="urn:microsoft.com/office/officeart/2018/2/layout/IconVerticalSolidList"/>
    <dgm:cxn modelId="{BAE16786-A9FF-46DE-90BF-0530FA56905B}" type="presOf" srcId="{CFA4F7F5-3CD4-497F-A227-9676C6F91596}" destId="{CBF451BD-6C18-472D-87DB-446CE8E3031F}" srcOrd="0" destOrd="0" presId="urn:microsoft.com/office/officeart/2018/2/layout/IconVerticalSolidList"/>
    <dgm:cxn modelId="{18B464A9-B586-491A-A879-10A71D8C1517}" srcId="{5B32A45B-D6F1-4302-98BA-5E2CE70EA7D2}" destId="{CFA4F7F5-3CD4-497F-A227-9676C6F91596}" srcOrd="1" destOrd="0" parTransId="{7B4AC245-B937-4981-A483-9D471004291E}" sibTransId="{FD05C36C-4DFF-48EE-8657-CEBC3C3D090D}"/>
    <dgm:cxn modelId="{D715DDBD-C760-4F66-9174-64711A7FABBF}" type="presOf" srcId="{C2D03D69-BD98-400A-8A81-63A76488767C}" destId="{984D6B7A-70AC-439E-81E4-FDF14BCAFDA1}" srcOrd="0" destOrd="0" presId="urn:microsoft.com/office/officeart/2018/2/layout/IconVerticalSolidList"/>
    <dgm:cxn modelId="{3C44E2CA-7985-47A5-A372-63972A6685DE}" srcId="{5B32A45B-D6F1-4302-98BA-5E2CE70EA7D2}" destId="{A7A5F4CE-3FBF-47EA-996E-F6070D5CDA81}" srcOrd="3" destOrd="0" parTransId="{A76D9538-46A1-42D9-8E90-BFFF7A35ADF2}" sibTransId="{2299851C-7BB5-4D2B-A7BD-B35976E056C2}"/>
    <dgm:cxn modelId="{CD1B4BF6-3AD1-4A08-8C71-976751A05945}" type="presOf" srcId="{3D0B6AA4-0AB9-4C02-9435-F3C20534849F}" destId="{9F7F7EFD-164A-4399-9252-5323404243EC}" srcOrd="0" destOrd="0" presId="urn:microsoft.com/office/officeart/2018/2/layout/IconVerticalSolidList"/>
    <dgm:cxn modelId="{5A4FE6FE-B4F0-4F80-9317-8E8EA3CC2E70}" srcId="{5B32A45B-D6F1-4302-98BA-5E2CE70EA7D2}" destId="{3D0B6AA4-0AB9-4C02-9435-F3C20534849F}" srcOrd="0" destOrd="0" parTransId="{C4915F58-C21F-4D2B-BB71-51E51ECD1A90}" sibTransId="{48A0C6A6-9800-46B9-A8DE-38B2D379C7DE}"/>
    <dgm:cxn modelId="{7E341D4C-5C1A-4C63-BC75-38906C824C05}" type="presParOf" srcId="{F647AE74-39B2-4F11-934D-0EA86EA4F337}" destId="{4E53E0B7-A820-4CD3-A846-4853AD3B1F20}" srcOrd="0" destOrd="0" presId="urn:microsoft.com/office/officeart/2018/2/layout/IconVerticalSolidList"/>
    <dgm:cxn modelId="{6C3D27CD-60D6-44E9-9DF9-E0F3CCA0C2D0}" type="presParOf" srcId="{4E53E0B7-A820-4CD3-A846-4853AD3B1F20}" destId="{7458D250-CB81-491E-90E6-6342962535FF}" srcOrd="0" destOrd="0" presId="urn:microsoft.com/office/officeart/2018/2/layout/IconVerticalSolidList"/>
    <dgm:cxn modelId="{C5C36FF3-36D3-4475-B1C1-E6DF8BA792CE}" type="presParOf" srcId="{4E53E0B7-A820-4CD3-A846-4853AD3B1F20}" destId="{C7718FA8-3EDD-40C6-8013-EFB793312452}" srcOrd="1" destOrd="0" presId="urn:microsoft.com/office/officeart/2018/2/layout/IconVerticalSolidList"/>
    <dgm:cxn modelId="{D1081D44-EE4E-445D-B87F-60B0AF045416}" type="presParOf" srcId="{4E53E0B7-A820-4CD3-A846-4853AD3B1F20}" destId="{E6FCDC12-ABE1-48DE-B17D-C14016757A1F}" srcOrd="2" destOrd="0" presId="urn:microsoft.com/office/officeart/2018/2/layout/IconVerticalSolidList"/>
    <dgm:cxn modelId="{D2E30176-72C1-4B01-9442-C79737767D5A}" type="presParOf" srcId="{4E53E0B7-A820-4CD3-A846-4853AD3B1F20}" destId="{9F7F7EFD-164A-4399-9252-5323404243EC}" srcOrd="3" destOrd="0" presId="urn:microsoft.com/office/officeart/2018/2/layout/IconVerticalSolidList"/>
    <dgm:cxn modelId="{EA889622-E0E4-498C-8A1F-B05E2CD8DED6}" type="presParOf" srcId="{F647AE74-39B2-4F11-934D-0EA86EA4F337}" destId="{F252AE4C-EB4A-46AB-9B5C-1C06539B81FC}" srcOrd="1" destOrd="0" presId="urn:microsoft.com/office/officeart/2018/2/layout/IconVerticalSolidList"/>
    <dgm:cxn modelId="{E19EE685-1AD9-48E2-9F22-A57EEF63ADBE}" type="presParOf" srcId="{F647AE74-39B2-4F11-934D-0EA86EA4F337}" destId="{361F0672-D4FB-4217-AB4C-7923781A7B92}" srcOrd="2" destOrd="0" presId="urn:microsoft.com/office/officeart/2018/2/layout/IconVerticalSolidList"/>
    <dgm:cxn modelId="{6DCFEA37-96B5-4CD6-B2A4-09ED862A4929}" type="presParOf" srcId="{361F0672-D4FB-4217-AB4C-7923781A7B92}" destId="{32DA3B3C-7A75-4077-9A41-5DF42E2FC683}" srcOrd="0" destOrd="0" presId="urn:microsoft.com/office/officeart/2018/2/layout/IconVerticalSolidList"/>
    <dgm:cxn modelId="{63FA9B34-249B-4AC0-BA3D-25646E73B232}" type="presParOf" srcId="{361F0672-D4FB-4217-AB4C-7923781A7B92}" destId="{B97FB502-2145-4E3E-9AC6-9AB7B8660029}" srcOrd="1" destOrd="0" presId="urn:microsoft.com/office/officeart/2018/2/layout/IconVerticalSolidList"/>
    <dgm:cxn modelId="{192D7E30-D1BD-4DEE-AF09-1A2357EF6B9A}" type="presParOf" srcId="{361F0672-D4FB-4217-AB4C-7923781A7B92}" destId="{EDE52B90-EC15-4DA0-AB5A-E604C907738E}" srcOrd="2" destOrd="0" presId="urn:microsoft.com/office/officeart/2018/2/layout/IconVerticalSolidList"/>
    <dgm:cxn modelId="{FB94AE1D-7611-47C5-A3F3-AE3D8DC05F78}" type="presParOf" srcId="{361F0672-D4FB-4217-AB4C-7923781A7B92}" destId="{CBF451BD-6C18-472D-87DB-446CE8E3031F}" srcOrd="3" destOrd="0" presId="urn:microsoft.com/office/officeart/2018/2/layout/IconVerticalSolidList"/>
    <dgm:cxn modelId="{49D84130-5254-40BB-9FE3-2567701B71F8}" type="presParOf" srcId="{F647AE74-39B2-4F11-934D-0EA86EA4F337}" destId="{1B451CA9-55BC-47AB-98AA-7F1D1A0006D8}" srcOrd="3" destOrd="0" presId="urn:microsoft.com/office/officeart/2018/2/layout/IconVerticalSolidList"/>
    <dgm:cxn modelId="{C0337584-4F1F-4C75-8143-6041097C363A}" type="presParOf" srcId="{F647AE74-39B2-4F11-934D-0EA86EA4F337}" destId="{590753C7-7030-4D16-8EB0-EF82E9F54DA4}" srcOrd="4" destOrd="0" presId="urn:microsoft.com/office/officeart/2018/2/layout/IconVerticalSolidList"/>
    <dgm:cxn modelId="{BF3D28D8-2301-46A1-8EE7-D6F1ECC64B6D}" type="presParOf" srcId="{590753C7-7030-4D16-8EB0-EF82E9F54DA4}" destId="{6E6A3891-4EB2-4D6A-ACBD-5CC4CF288F72}" srcOrd="0" destOrd="0" presId="urn:microsoft.com/office/officeart/2018/2/layout/IconVerticalSolidList"/>
    <dgm:cxn modelId="{FF3DB558-6B2A-4FB4-AAAF-3CB8644BFEB5}" type="presParOf" srcId="{590753C7-7030-4D16-8EB0-EF82E9F54DA4}" destId="{F646F523-F1BB-49B1-8618-CB9649871EA2}" srcOrd="1" destOrd="0" presId="urn:microsoft.com/office/officeart/2018/2/layout/IconVerticalSolidList"/>
    <dgm:cxn modelId="{964B8037-4CB4-4334-8BCF-B5E456079054}" type="presParOf" srcId="{590753C7-7030-4D16-8EB0-EF82E9F54DA4}" destId="{EB0197F4-99A6-45AE-AE88-EB6B39422813}" srcOrd="2" destOrd="0" presId="urn:microsoft.com/office/officeart/2018/2/layout/IconVerticalSolidList"/>
    <dgm:cxn modelId="{46A2B431-4379-4D3B-B599-3E9B862A5D4F}" type="presParOf" srcId="{590753C7-7030-4D16-8EB0-EF82E9F54DA4}" destId="{984D6B7A-70AC-439E-81E4-FDF14BCAFDA1}" srcOrd="3" destOrd="0" presId="urn:microsoft.com/office/officeart/2018/2/layout/IconVerticalSolidList"/>
    <dgm:cxn modelId="{B19FD8A0-6F96-4C21-B931-C943061AED31}" type="presParOf" srcId="{F647AE74-39B2-4F11-934D-0EA86EA4F337}" destId="{EE1E6C2E-0BE6-43AD-A6CA-587275E6C3FC}" srcOrd="5" destOrd="0" presId="urn:microsoft.com/office/officeart/2018/2/layout/IconVerticalSolidList"/>
    <dgm:cxn modelId="{733C53A3-58FB-45A7-A9ED-A5B4F181763D}" type="presParOf" srcId="{F647AE74-39B2-4F11-934D-0EA86EA4F337}" destId="{F663D8AA-300D-47C5-BCFD-A198448E24DD}" srcOrd="6" destOrd="0" presId="urn:microsoft.com/office/officeart/2018/2/layout/IconVerticalSolidList"/>
    <dgm:cxn modelId="{24ACFFEC-194D-4314-ACBC-B6221A9461F0}" type="presParOf" srcId="{F663D8AA-300D-47C5-BCFD-A198448E24DD}" destId="{B916FC99-7E9E-4D28-A521-90090C3B5AA8}" srcOrd="0" destOrd="0" presId="urn:microsoft.com/office/officeart/2018/2/layout/IconVerticalSolidList"/>
    <dgm:cxn modelId="{1E6A63E7-8CC7-4CF2-9E1F-6C92E9E6EED3}" type="presParOf" srcId="{F663D8AA-300D-47C5-BCFD-A198448E24DD}" destId="{2F372283-1040-46BB-AA74-00D65BFD208E}" srcOrd="1" destOrd="0" presId="urn:microsoft.com/office/officeart/2018/2/layout/IconVerticalSolidList"/>
    <dgm:cxn modelId="{54EEFCEB-EE5D-44DB-94CC-E4BD8803B9AE}" type="presParOf" srcId="{F663D8AA-300D-47C5-BCFD-A198448E24DD}" destId="{287E770F-5482-404E-A78C-74AB765A97F6}" srcOrd="2" destOrd="0" presId="urn:microsoft.com/office/officeart/2018/2/layout/IconVerticalSolidList"/>
    <dgm:cxn modelId="{D00EC67C-3F87-44C4-A886-05F3896BAAD6}" type="presParOf" srcId="{F663D8AA-300D-47C5-BCFD-A198448E24DD}" destId="{04867DDD-0D8D-4EEF-8161-3943C0392C21}" srcOrd="3" destOrd="0" presId="urn:microsoft.com/office/officeart/2018/2/layout/IconVerticalSolidList"/>
    <dgm:cxn modelId="{4363A09B-0563-47E2-AF79-87BD08EAC690}" type="presParOf" srcId="{F647AE74-39B2-4F11-934D-0EA86EA4F337}" destId="{D3590256-A397-4C53-82C7-8309DFDD3EF4}" srcOrd="7" destOrd="0" presId="urn:microsoft.com/office/officeart/2018/2/layout/IconVerticalSolidList"/>
    <dgm:cxn modelId="{15B224B4-7A09-45C1-8ADD-501DDDA33523}" type="presParOf" srcId="{F647AE74-39B2-4F11-934D-0EA86EA4F337}" destId="{6C87E9B8-936F-4FC6-A649-F2CB2A04C946}" srcOrd="8" destOrd="0" presId="urn:microsoft.com/office/officeart/2018/2/layout/IconVerticalSolidList"/>
    <dgm:cxn modelId="{930EB1FE-8B71-40B9-9E70-414277BD6529}" type="presParOf" srcId="{6C87E9B8-936F-4FC6-A649-F2CB2A04C946}" destId="{7BB60D14-6615-44F0-A075-208A1F5D62FD}" srcOrd="0" destOrd="0" presId="urn:microsoft.com/office/officeart/2018/2/layout/IconVerticalSolidList"/>
    <dgm:cxn modelId="{D753085E-E65F-4F8D-999D-F53FF658995B}" type="presParOf" srcId="{6C87E9B8-936F-4FC6-A649-F2CB2A04C946}" destId="{9E41673A-1D82-42D6-AD41-3A41B109790E}" srcOrd="1" destOrd="0" presId="urn:microsoft.com/office/officeart/2018/2/layout/IconVerticalSolidList"/>
    <dgm:cxn modelId="{550D7CD7-796A-488A-ACAF-0EB5E93399B8}" type="presParOf" srcId="{6C87E9B8-936F-4FC6-A649-F2CB2A04C946}" destId="{98F45408-C046-47EC-A7B5-E0F3D445668F}" srcOrd="2" destOrd="0" presId="urn:microsoft.com/office/officeart/2018/2/layout/IconVerticalSolidList"/>
    <dgm:cxn modelId="{2DB548C3-EFDC-4ACF-9E02-C598A9748DD1}" type="presParOf" srcId="{6C87E9B8-936F-4FC6-A649-F2CB2A04C946}" destId="{D5B0E670-D8CE-4BEB-A05B-6F6B9C8305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F44F7A-2C72-41B5-B5E0-5402F0CDDFF3}"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F1B7B30-35FB-4B48-9D09-80D1F878C153}">
      <dgm:prSet/>
      <dgm:spPr/>
      <dgm:t>
        <a:bodyPr/>
        <a:lstStyle/>
        <a:p>
          <a:pPr>
            <a:lnSpc>
              <a:spcPct val="100000"/>
            </a:lnSpc>
          </a:pPr>
          <a:r>
            <a:rPr lang="en-US" dirty="0"/>
            <a:t>Literature Reviews</a:t>
          </a:r>
        </a:p>
      </dgm:t>
    </dgm:pt>
    <dgm:pt modelId="{53814B02-087B-418F-8C8F-6A296B44F304}" type="parTrans" cxnId="{D14D4A4D-A7FC-44F4-8739-0E82B1D2EC32}">
      <dgm:prSet/>
      <dgm:spPr/>
      <dgm:t>
        <a:bodyPr/>
        <a:lstStyle/>
        <a:p>
          <a:endParaRPr lang="en-US"/>
        </a:p>
      </dgm:t>
    </dgm:pt>
    <dgm:pt modelId="{5E16AF07-FEF4-4F00-8A2B-7C615B4575EA}" type="sibTrans" cxnId="{D14D4A4D-A7FC-44F4-8739-0E82B1D2EC32}">
      <dgm:prSet/>
      <dgm:spPr/>
      <dgm:t>
        <a:bodyPr/>
        <a:lstStyle/>
        <a:p>
          <a:pPr>
            <a:lnSpc>
              <a:spcPct val="100000"/>
            </a:lnSpc>
          </a:pPr>
          <a:endParaRPr lang="en-US"/>
        </a:p>
      </dgm:t>
    </dgm:pt>
    <dgm:pt modelId="{705EBB8A-8170-45D7-A6E4-92115DD2433D}">
      <dgm:prSet/>
      <dgm:spPr/>
      <dgm:t>
        <a:bodyPr/>
        <a:lstStyle/>
        <a:p>
          <a:pPr>
            <a:lnSpc>
              <a:spcPct val="100000"/>
            </a:lnSpc>
          </a:pPr>
          <a:r>
            <a:rPr lang="en-US" dirty="0"/>
            <a:t>Developed testing plans</a:t>
          </a:r>
        </a:p>
      </dgm:t>
    </dgm:pt>
    <dgm:pt modelId="{5703566F-43BD-48BC-A928-A20FD2AA79DF}" type="parTrans" cxnId="{F871ED78-C9A7-4B67-BA61-02771308813E}">
      <dgm:prSet/>
      <dgm:spPr/>
      <dgm:t>
        <a:bodyPr/>
        <a:lstStyle/>
        <a:p>
          <a:endParaRPr lang="en-US"/>
        </a:p>
      </dgm:t>
    </dgm:pt>
    <dgm:pt modelId="{E9751311-1380-4CFE-B979-8EBFEE638A04}" type="sibTrans" cxnId="{F871ED78-C9A7-4B67-BA61-02771308813E}">
      <dgm:prSet/>
      <dgm:spPr/>
      <dgm:t>
        <a:bodyPr/>
        <a:lstStyle/>
        <a:p>
          <a:pPr>
            <a:lnSpc>
              <a:spcPct val="100000"/>
            </a:lnSpc>
          </a:pPr>
          <a:endParaRPr lang="en-US"/>
        </a:p>
      </dgm:t>
    </dgm:pt>
    <dgm:pt modelId="{E411A647-6135-4C9D-B5EC-172D2F74344B}">
      <dgm:prSet/>
      <dgm:spPr/>
      <dgm:t>
        <a:bodyPr/>
        <a:lstStyle/>
        <a:p>
          <a:pPr>
            <a:lnSpc>
              <a:spcPct val="100000"/>
            </a:lnSpc>
          </a:pPr>
          <a:r>
            <a:rPr lang="en-US" dirty="0"/>
            <a:t>Initial Testing Rounds 1 and 2  (June 2020)</a:t>
          </a:r>
        </a:p>
        <a:p>
          <a:pPr>
            <a:lnSpc>
              <a:spcPct val="100000"/>
            </a:lnSpc>
          </a:pPr>
          <a:r>
            <a:rPr lang="en-US" dirty="0"/>
            <a:t>Round 3 later this month</a:t>
          </a:r>
        </a:p>
      </dgm:t>
    </dgm:pt>
    <dgm:pt modelId="{BBC3DD69-0528-45FC-A705-CE1D89D7048D}" type="parTrans" cxnId="{D8668C50-BCC2-4E2A-A1CF-7F632DAC916B}">
      <dgm:prSet/>
      <dgm:spPr/>
      <dgm:t>
        <a:bodyPr/>
        <a:lstStyle/>
        <a:p>
          <a:endParaRPr lang="en-US"/>
        </a:p>
      </dgm:t>
    </dgm:pt>
    <dgm:pt modelId="{676CE4CD-9057-4CF0-907A-6D90EA51524D}" type="sibTrans" cxnId="{D8668C50-BCC2-4E2A-A1CF-7F632DAC916B}">
      <dgm:prSet/>
      <dgm:spPr/>
      <dgm:t>
        <a:bodyPr/>
        <a:lstStyle/>
        <a:p>
          <a:pPr>
            <a:lnSpc>
              <a:spcPct val="100000"/>
            </a:lnSpc>
          </a:pPr>
          <a:endParaRPr lang="en-US"/>
        </a:p>
      </dgm:t>
    </dgm:pt>
    <dgm:pt modelId="{46DE9F4E-871D-4610-9ACE-AF1A33812A39}">
      <dgm:prSet/>
      <dgm:spPr/>
      <dgm:t>
        <a:bodyPr/>
        <a:lstStyle/>
        <a:p>
          <a:pPr>
            <a:lnSpc>
              <a:spcPct val="100000"/>
            </a:lnSpc>
          </a:pPr>
          <a:r>
            <a:rPr lang="en-US" dirty="0"/>
            <a:t>Gathering information, protocols, materials list</a:t>
          </a:r>
        </a:p>
      </dgm:t>
    </dgm:pt>
    <dgm:pt modelId="{526151AB-C39F-498F-815D-F9FE5A503BEA}" type="parTrans" cxnId="{8A8F1951-39CC-41D1-93A3-D10937136FF6}">
      <dgm:prSet/>
      <dgm:spPr/>
      <dgm:t>
        <a:bodyPr/>
        <a:lstStyle/>
        <a:p>
          <a:endParaRPr lang="en-US"/>
        </a:p>
      </dgm:t>
    </dgm:pt>
    <dgm:pt modelId="{F6E6D87E-D330-4B03-B8E3-D65EEEC9F5EF}" type="sibTrans" cxnId="{8A8F1951-39CC-41D1-93A3-D10937136FF6}">
      <dgm:prSet/>
      <dgm:spPr/>
      <dgm:t>
        <a:bodyPr/>
        <a:lstStyle/>
        <a:p>
          <a:endParaRPr lang="en-US"/>
        </a:p>
      </dgm:t>
    </dgm:pt>
    <dgm:pt modelId="{5479A4DF-8F5A-444A-8211-CBFF7D59E206}" type="pres">
      <dgm:prSet presAssocID="{1BF44F7A-2C72-41B5-B5E0-5402F0CDDFF3}" presName="root" presStyleCnt="0">
        <dgm:presLayoutVars>
          <dgm:dir/>
          <dgm:resizeHandles val="exact"/>
        </dgm:presLayoutVars>
      </dgm:prSet>
      <dgm:spPr/>
    </dgm:pt>
    <dgm:pt modelId="{D087F1C7-BE06-4007-B3D5-551C79DC102F}" type="pres">
      <dgm:prSet presAssocID="{1BF44F7A-2C72-41B5-B5E0-5402F0CDDFF3}" presName="container" presStyleCnt="0">
        <dgm:presLayoutVars>
          <dgm:dir/>
          <dgm:resizeHandles val="exact"/>
        </dgm:presLayoutVars>
      </dgm:prSet>
      <dgm:spPr/>
    </dgm:pt>
    <dgm:pt modelId="{4AB3E6C6-F4F0-4D31-BC92-4D196471C8A9}" type="pres">
      <dgm:prSet presAssocID="{5F1B7B30-35FB-4B48-9D09-80D1F878C153}" presName="compNode" presStyleCnt="0"/>
      <dgm:spPr/>
    </dgm:pt>
    <dgm:pt modelId="{34C32ADA-1780-4BC2-9BAB-A830EB7071C8}" type="pres">
      <dgm:prSet presAssocID="{5F1B7B30-35FB-4B48-9D09-80D1F878C153}" presName="iconBgRect" presStyleLbl="bgShp" presStyleIdx="0" presStyleCnt="4"/>
      <dgm:spPr/>
    </dgm:pt>
    <dgm:pt modelId="{0288C115-51B6-4D26-8B4B-EF578D4137D6}" type="pres">
      <dgm:prSet presAssocID="{5F1B7B30-35FB-4B48-9D09-80D1F878C1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D71C139-F901-4F13-8C8F-6E600C98FDD2}" type="pres">
      <dgm:prSet presAssocID="{5F1B7B30-35FB-4B48-9D09-80D1F878C153}" presName="spaceRect" presStyleCnt="0"/>
      <dgm:spPr/>
    </dgm:pt>
    <dgm:pt modelId="{263FDBC3-9D7C-4700-BE4F-D35063090E23}" type="pres">
      <dgm:prSet presAssocID="{5F1B7B30-35FB-4B48-9D09-80D1F878C153}" presName="textRect" presStyleLbl="revTx" presStyleIdx="0" presStyleCnt="4" custScaleY="135279">
        <dgm:presLayoutVars>
          <dgm:chMax val="1"/>
          <dgm:chPref val="1"/>
        </dgm:presLayoutVars>
      </dgm:prSet>
      <dgm:spPr/>
    </dgm:pt>
    <dgm:pt modelId="{143548E2-901A-4480-8E15-2618867AED28}" type="pres">
      <dgm:prSet presAssocID="{5E16AF07-FEF4-4F00-8A2B-7C615B4575EA}" presName="sibTrans" presStyleLbl="sibTrans2D1" presStyleIdx="0" presStyleCnt="0"/>
      <dgm:spPr/>
    </dgm:pt>
    <dgm:pt modelId="{C04CB734-167D-4476-8797-C6890EFB0A51}" type="pres">
      <dgm:prSet presAssocID="{705EBB8A-8170-45D7-A6E4-92115DD2433D}" presName="compNode" presStyleCnt="0"/>
      <dgm:spPr/>
    </dgm:pt>
    <dgm:pt modelId="{E4E117A9-1B19-4385-A617-14D353D81F08}" type="pres">
      <dgm:prSet presAssocID="{705EBB8A-8170-45D7-A6E4-92115DD2433D}" presName="iconBgRect" presStyleLbl="bgShp" presStyleIdx="1" presStyleCnt="4"/>
      <dgm:spPr/>
    </dgm:pt>
    <dgm:pt modelId="{174512C1-F0AB-4BB3-9B6D-B54E3AF146B2}" type="pres">
      <dgm:prSet presAssocID="{705EBB8A-8170-45D7-A6E4-92115DD2433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EA3107E8-1C87-4E24-B837-0223993774F6}" type="pres">
      <dgm:prSet presAssocID="{705EBB8A-8170-45D7-A6E4-92115DD2433D}" presName="spaceRect" presStyleCnt="0"/>
      <dgm:spPr/>
    </dgm:pt>
    <dgm:pt modelId="{99E33E3D-5AC2-4F6E-A25F-55989C1F7BAE}" type="pres">
      <dgm:prSet presAssocID="{705EBB8A-8170-45D7-A6E4-92115DD2433D}" presName="textRect" presStyleLbl="revTx" presStyleIdx="1" presStyleCnt="4" custScaleY="153170">
        <dgm:presLayoutVars>
          <dgm:chMax val="1"/>
          <dgm:chPref val="1"/>
        </dgm:presLayoutVars>
      </dgm:prSet>
      <dgm:spPr/>
    </dgm:pt>
    <dgm:pt modelId="{125EC00B-3882-4867-8E61-9EDD1E59C99F}" type="pres">
      <dgm:prSet presAssocID="{E9751311-1380-4CFE-B979-8EBFEE638A04}" presName="sibTrans" presStyleLbl="sibTrans2D1" presStyleIdx="0" presStyleCnt="0"/>
      <dgm:spPr/>
    </dgm:pt>
    <dgm:pt modelId="{5F4E07DD-9D68-4E00-AC36-698E2BF5D0D4}" type="pres">
      <dgm:prSet presAssocID="{E411A647-6135-4C9D-B5EC-172D2F74344B}" presName="compNode" presStyleCnt="0"/>
      <dgm:spPr/>
    </dgm:pt>
    <dgm:pt modelId="{1B06FCE4-EACC-4866-AAE8-59302E24D74E}" type="pres">
      <dgm:prSet presAssocID="{E411A647-6135-4C9D-B5EC-172D2F74344B}" presName="iconBgRect" presStyleLbl="bgShp" presStyleIdx="2" presStyleCnt="4"/>
      <dgm:spPr/>
    </dgm:pt>
    <dgm:pt modelId="{D8C6B954-89CA-452E-A49F-8554C498DD21}" type="pres">
      <dgm:prSet presAssocID="{E411A647-6135-4C9D-B5EC-172D2F74344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FB9BF0FE-13BE-49A5-B672-7115C40F80CC}" type="pres">
      <dgm:prSet presAssocID="{E411A647-6135-4C9D-B5EC-172D2F74344B}" presName="spaceRect" presStyleCnt="0"/>
      <dgm:spPr/>
    </dgm:pt>
    <dgm:pt modelId="{B6C464D4-74A2-42F8-8A8A-5AC4D8B1D62E}" type="pres">
      <dgm:prSet presAssocID="{E411A647-6135-4C9D-B5EC-172D2F74344B}" presName="textRect" presStyleLbl="revTx" presStyleIdx="2" presStyleCnt="4" custScaleY="214539">
        <dgm:presLayoutVars>
          <dgm:chMax val="1"/>
          <dgm:chPref val="1"/>
        </dgm:presLayoutVars>
      </dgm:prSet>
      <dgm:spPr/>
    </dgm:pt>
    <dgm:pt modelId="{EE209CE6-E3E5-48B6-8BD4-34FBA0245D43}" type="pres">
      <dgm:prSet presAssocID="{676CE4CD-9057-4CF0-907A-6D90EA51524D}" presName="sibTrans" presStyleLbl="sibTrans2D1" presStyleIdx="0" presStyleCnt="0"/>
      <dgm:spPr/>
    </dgm:pt>
    <dgm:pt modelId="{BBE87DD6-2A3A-41B1-9EB7-DCF3F0CAA372}" type="pres">
      <dgm:prSet presAssocID="{46DE9F4E-871D-4610-9ACE-AF1A33812A39}" presName="compNode" presStyleCnt="0"/>
      <dgm:spPr/>
    </dgm:pt>
    <dgm:pt modelId="{7BFF6D36-179D-49C6-AA1F-A69019717E2D}" type="pres">
      <dgm:prSet presAssocID="{46DE9F4E-871D-4610-9ACE-AF1A33812A39}" presName="iconBgRect" presStyleLbl="bgShp" presStyleIdx="3" presStyleCnt="4"/>
      <dgm:spPr/>
    </dgm:pt>
    <dgm:pt modelId="{13F134F3-EBEF-41EE-96A7-3A889DE428F1}" type="pres">
      <dgm:prSet presAssocID="{46DE9F4E-871D-4610-9ACE-AF1A33812A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rcles with Arrows"/>
        </a:ext>
      </dgm:extLst>
    </dgm:pt>
    <dgm:pt modelId="{00A8824A-92E0-4C1E-9B71-811FC3A6E61E}" type="pres">
      <dgm:prSet presAssocID="{46DE9F4E-871D-4610-9ACE-AF1A33812A39}" presName="spaceRect" presStyleCnt="0"/>
      <dgm:spPr/>
    </dgm:pt>
    <dgm:pt modelId="{9A78541E-5946-4FED-8694-2873B79E6436}" type="pres">
      <dgm:prSet presAssocID="{46DE9F4E-871D-4610-9ACE-AF1A33812A39}" presName="textRect" presStyleLbl="revTx" presStyleIdx="3" presStyleCnt="4" custScaleY="204477">
        <dgm:presLayoutVars>
          <dgm:chMax val="1"/>
          <dgm:chPref val="1"/>
        </dgm:presLayoutVars>
      </dgm:prSet>
      <dgm:spPr/>
    </dgm:pt>
  </dgm:ptLst>
  <dgm:cxnLst>
    <dgm:cxn modelId="{30C1D61B-0CED-4B06-85E0-D6A7D51097D3}" type="presOf" srcId="{46DE9F4E-871D-4610-9ACE-AF1A33812A39}" destId="{9A78541E-5946-4FED-8694-2873B79E6436}" srcOrd="0" destOrd="0" presId="urn:microsoft.com/office/officeart/2018/2/layout/IconCircleList"/>
    <dgm:cxn modelId="{2148991D-BBDC-4508-8435-00FE4E3FA948}" type="presOf" srcId="{676CE4CD-9057-4CF0-907A-6D90EA51524D}" destId="{EE209CE6-E3E5-48B6-8BD4-34FBA0245D43}" srcOrd="0" destOrd="0" presId="urn:microsoft.com/office/officeart/2018/2/layout/IconCircleList"/>
    <dgm:cxn modelId="{BCB26F23-BC40-4874-AF71-40C5D3D36A75}" type="presOf" srcId="{705EBB8A-8170-45D7-A6E4-92115DD2433D}" destId="{99E33E3D-5AC2-4F6E-A25F-55989C1F7BAE}" srcOrd="0" destOrd="0" presId="urn:microsoft.com/office/officeart/2018/2/layout/IconCircleList"/>
    <dgm:cxn modelId="{D14D4A4D-A7FC-44F4-8739-0E82B1D2EC32}" srcId="{1BF44F7A-2C72-41B5-B5E0-5402F0CDDFF3}" destId="{5F1B7B30-35FB-4B48-9D09-80D1F878C153}" srcOrd="0" destOrd="0" parTransId="{53814B02-087B-418F-8C8F-6A296B44F304}" sibTransId="{5E16AF07-FEF4-4F00-8A2B-7C615B4575EA}"/>
    <dgm:cxn modelId="{D8668C50-BCC2-4E2A-A1CF-7F632DAC916B}" srcId="{1BF44F7A-2C72-41B5-B5E0-5402F0CDDFF3}" destId="{E411A647-6135-4C9D-B5EC-172D2F74344B}" srcOrd="2" destOrd="0" parTransId="{BBC3DD69-0528-45FC-A705-CE1D89D7048D}" sibTransId="{676CE4CD-9057-4CF0-907A-6D90EA51524D}"/>
    <dgm:cxn modelId="{8A8F1951-39CC-41D1-93A3-D10937136FF6}" srcId="{1BF44F7A-2C72-41B5-B5E0-5402F0CDDFF3}" destId="{46DE9F4E-871D-4610-9ACE-AF1A33812A39}" srcOrd="3" destOrd="0" parTransId="{526151AB-C39F-498F-815D-F9FE5A503BEA}" sibTransId="{F6E6D87E-D330-4B03-B8E3-D65EEEC9F5EF}"/>
    <dgm:cxn modelId="{7466C677-6836-4265-AE1A-121DCA9746F3}" type="presOf" srcId="{E411A647-6135-4C9D-B5EC-172D2F74344B}" destId="{B6C464D4-74A2-42F8-8A8A-5AC4D8B1D62E}" srcOrd="0" destOrd="0" presId="urn:microsoft.com/office/officeart/2018/2/layout/IconCircleList"/>
    <dgm:cxn modelId="{F871ED78-C9A7-4B67-BA61-02771308813E}" srcId="{1BF44F7A-2C72-41B5-B5E0-5402F0CDDFF3}" destId="{705EBB8A-8170-45D7-A6E4-92115DD2433D}" srcOrd="1" destOrd="0" parTransId="{5703566F-43BD-48BC-A928-A20FD2AA79DF}" sibTransId="{E9751311-1380-4CFE-B979-8EBFEE638A04}"/>
    <dgm:cxn modelId="{26559189-DAD7-4891-A4B9-94623A9F0D37}" type="presOf" srcId="{5F1B7B30-35FB-4B48-9D09-80D1F878C153}" destId="{263FDBC3-9D7C-4700-BE4F-D35063090E23}" srcOrd="0" destOrd="0" presId="urn:microsoft.com/office/officeart/2018/2/layout/IconCircleList"/>
    <dgm:cxn modelId="{38F3C79A-0448-4B6D-9499-7850FC6B7D19}" type="presOf" srcId="{5E16AF07-FEF4-4F00-8A2B-7C615B4575EA}" destId="{143548E2-901A-4480-8E15-2618867AED28}" srcOrd="0" destOrd="0" presId="urn:microsoft.com/office/officeart/2018/2/layout/IconCircleList"/>
    <dgm:cxn modelId="{A8C175C8-3F9B-483D-BE8F-BFFCEEF77778}" type="presOf" srcId="{1BF44F7A-2C72-41B5-B5E0-5402F0CDDFF3}" destId="{5479A4DF-8F5A-444A-8211-CBFF7D59E206}" srcOrd="0" destOrd="0" presId="urn:microsoft.com/office/officeart/2018/2/layout/IconCircleList"/>
    <dgm:cxn modelId="{27C7C9E4-28EE-48A9-A225-636009467B41}" type="presOf" srcId="{E9751311-1380-4CFE-B979-8EBFEE638A04}" destId="{125EC00B-3882-4867-8E61-9EDD1E59C99F}" srcOrd="0" destOrd="0" presId="urn:microsoft.com/office/officeart/2018/2/layout/IconCircleList"/>
    <dgm:cxn modelId="{7B615F88-6F69-419E-B4C1-B48DCC56C7B1}" type="presParOf" srcId="{5479A4DF-8F5A-444A-8211-CBFF7D59E206}" destId="{D087F1C7-BE06-4007-B3D5-551C79DC102F}" srcOrd="0" destOrd="0" presId="urn:microsoft.com/office/officeart/2018/2/layout/IconCircleList"/>
    <dgm:cxn modelId="{673AC085-C870-4BA9-B7DD-EDDD1B8879A1}" type="presParOf" srcId="{D087F1C7-BE06-4007-B3D5-551C79DC102F}" destId="{4AB3E6C6-F4F0-4D31-BC92-4D196471C8A9}" srcOrd="0" destOrd="0" presId="urn:microsoft.com/office/officeart/2018/2/layout/IconCircleList"/>
    <dgm:cxn modelId="{B0003097-5B7F-4403-8FA3-9BE7501CDD1F}" type="presParOf" srcId="{4AB3E6C6-F4F0-4D31-BC92-4D196471C8A9}" destId="{34C32ADA-1780-4BC2-9BAB-A830EB7071C8}" srcOrd="0" destOrd="0" presId="urn:microsoft.com/office/officeart/2018/2/layout/IconCircleList"/>
    <dgm:cxn modelId="{3DEDD8CB-73CD-42A7-81B6-D84994DF649E}" type="presParOf" srcId="{4AB3E6C6-F4F0-4D31-BC92-4D196471C8A9}" destId="{0288C115-51B6-4D26-8B4B-EF578D4137D6}" srcOrd="1" destOrd="0" presId="urn:microsoft.com/office/officeart/2018/2/layout/IconCircleList"/>
    <dgm:cxn modelId="{7FF846B7-7653-4DB3-9176-66F47DFC185B}" type="presParOf" srcId="{4AB3E6C6-F4F0-4D31-BC92-4D196471C8A9}" destId="{1D71C139-F901-4F13-8C8F-6E600C98FDD2}" srcOrd="2" destOrd="0" presId="urn:microsoft.com/office/officeart/2018/2/layout/IconCircleList"/>
    <dgm:cxn modelId="{B555402F-7005-4689-A378-20E7D9359272}" type="presParOf" srcId="{4AB3E6C6-F4F0-4D31-BC92-4D196471C8A9}" destId="{263FDBC3-9D7C-4700-BE4F-D35063090E23}" srcOrd="3" destOrd="0" presId="urn:microsoft.com/office/officeart/2018/2/layout/IconCircleList"/>
    <dgm:cxn modelId="{B06703E9-1168-4A0F-A8B7-E9BB1461A0E9}" type="presParOf" srcId="{D087F1C7-BE06-4007-B3D5-551C79DC102F}" destId="{143548E2-901A-4480-8E15-2618867AED28}" srcOrd="1" destOrd="0" presId="urn:microsoft.com/office/officeart/2018/2/layout/IconCircleList"/>
    <dgm:cxn modelId="{FED6D815-7BD1-424F-A2E9-2C76FD55844F}" type="presParOf" srcId="{D087F1C7-BE06-4007-B3D5-551C79DC102F}" destId="{C04CB734-167D-4476-8797-C6890EFB0A51}" srcOrd="2" destOrd="0" presId="urn:microsoft.com/office/officeart/2018/2/layout/IconCircleList"/>
    <dgm:cxn modelId="{C3F0A71B-A59C-4834-B755-B496FEFBD726}" type="presParOf" srcId="{C04CB734-167D-4476-8797-C6890EFB0A51}" destId="{E4E117A9-1B19-4385-A617-14D353D81F08}" srcOrd="0" destOrd="0" presId="urn:microsoft.com/office/officeart/2018/2/layout/IconCircleList"/>
    <dgm:cxn modelId="{45FBF252-8B74-41CC-BFC0-44E9616DC034}" type="presParOf" srcId="{C04CB734-167D-4476-8797-C6890EFB0A51}" destId="{174512C1-F0AB-4BB3-9B6D-B54E3AF146B2}" srcOrd="1" destOrd="0" presId="urn:microsoft.com/office/officeart/2018/2/layout/IconCircleList"/>
    <dgm:cxn modelId="{9A518444-F14A-41DC-AFB3-A3E6FE90808F}" type="presParOf" srcId="{C04CB734-167D-4476-8797-C6890EFB0A51}" destId="{EA3107E8-1C87-4E24-B837-0223993774F6}" srcOrd="2" destOrd="0" presId="urn:microsoft.com/office/officeart/2018/2/layout/IconCircleList"/>
    <dgm:cxn modelId="{CAF77A2D-2978-4F27-AD3C-9F16D76F2DE2}" type="presParOf" srcId="{C04CB734-167D-4476-8797-C6890EFB0A51}" destId="{99E33E3D-5AC2-4F6E-A25F-55989C1F7BAE}" srcOrd="3" destOrd="0" presId="urn:microsoft.com/office/officeart/2018/2/layout/IconCircleList"/>
    <dgm:cxn modelId="{E6B49C32-5F6B-488E-AF09-B0B3709A1473}" type="presParOf" srcId="{D087F1C7-BE06-4007-B3D5-551C79DC102F}" destId="{125EC00B-3882-4867-8E61-9EDD1E59C99F}" srcOrd="3" destOrd="0" presId="urn:microsoft.com/office/officeart/2018/2/layout/IconCircleList"/>
    <dgm:cxn modelId="{643CB146-F8E5-4A9B-B25E-0BE27DB4E8C2}" type="presParOf" srcId="{D087F1C7-BE06-4007-B3D5-551C79DC102F}" destId="{5F4E07DD-9D68-4E00-AC36-698E2BF5D0D4}" srcOrd="4" destOrd="0" presId="urn:microsoft.com/office/officeart/2018/2/layout/IconCircleList"/>
    <dgm:cxn modelId="{3B1E1E93-8306-431A-A994-0E8FD054D3BB}" type="presParOf" srcId="{5F4E07DD-9D68-4E00-AC36-698E2BF5D0D4}" destId="{1B06FCE4-EACC-4866-AAE8-59302E24D74E}" srcOrd="0" destOrd="0" presId="urn:microsoft.com/office/officeart/2018/2/layout/IconCircleList"/>
    <dgm:cxn modelId="{AF4A5697-4962-4DB0-8A32-372BF501B640}" type="presParOf" srcId="{5F4E07DD-9D68-4E00-AC36-698E2BF5D0D4}" destId="{D8C6B954-89CA-452E-A49F-8554C498DD21}" srcOrd="1" destOrd="0" presId="urn:microsoft.com/office/officeart/2018/2/layout/IconCircleList"/>
    <dgm:cxn modelId="{952373CF-539D-4B3B-B832-F877D384D7FC}" type="presParOf" srcId="{5F4E07DD-9D68-4E00-AC36-698E2BF5D0D4}" destId="{FB9BF0FE-13BE-49A5-B672-7115C40F80CC}" srcOrd="2" destOrd="0" presId="urn:microsoft.com/office/officeart/2018/2/layout/IconCircleList"/>
    <dgm:cxn modelId="{5BEA37EC-CC1D-490A-9BC6-AE5798180E4F}" type="presParOf" srcId="{5F4E07DD-9D68-4E00-AC36-698E2BF5D0D4}" destId="{B6C464D4-74A2-42F8-8A8A-5AC4D8B1D62E}" srcOrd="3" destOrd="0" presId="urn:microsoft.com/office/officeart/2018/2/layout/IconCircleList"/>
    <dgm:cxn modelId="{E9F0C988-8B21-4F4F-9488-7BEC780D2131}" type="presParOf" srcId="{D087F1C7-BE06-4007-B3D5-551C79DC102F}" destId="{EE209CE6-E3E5-48B6-8BD4-34FBA0245D43}" srcOrd="5" destOrd="0" presId="urn:microsoft.com/office/officeart/2018/2/layout/IconCircleList"/>
    <dgm:cxn modelId="{AE8A234E-B391-4635-B513-D5506F3A4933}" type="presParOf" srcId="{D087F1C7-BE06-4007-B3D5-551C79DC102F}" destId="{BBE87DD6-2A3A-41B1-9EB7-DCF3F0CAA372}" srcOrd="6" destOrd="0" presId="urn:microsoft.com/office/officeart/2018/2/layout/IconCircleList"/>
    <dgm:cxn modelId="{D4E42BBA-5BDF-4093-B197-614C83F2AD67}" type="presParOf" srcId="{BBE87DD6-2A3A-41B1-9EB7-DCF3F0CAA372}" destId="{7BFF6D36-179D-49C6-AA1F-A69019717E2D}" srcOrd="0" destOrd="0" presId="urn:microsoft.com/office/officeart/2018/2/layout/IconCircleList"/>
    <dgm:cxn modelId="{1FE823DA-A2D2-4D5A-9C6E-3C0FD434F127}" type="presParOf" srcId="{BBE87DD6-2A3A-41B1-9EB7-DCF3F0CAA372}" destId="{13F134F3-EBEF-41EE-96A7-3A889DE428F1}" srcOrd="1" destOrd="0" presId="urn:microsoft.com/office/officeart/2018/2/layout/IconCircleList"/>
    <dgm:cxn modelId="{1C7E9CAB-3F3F-499C-A74B-A5B1666BE341}" type="presParOf" srcId="{BBE87DD6-2A3A-41B1-9EB7-DCF3F0CAA372}" destId="{00A8824A-92E0-4C1E-9B71-811FC3A6E61E}" srcOrd="2" destOrd="0" presId="urn:microsoft.com/office/officeart/2018/2/layout/IconCircleList"/>
    <dgm:cxn modelId="{BFFAD6B0-C633-4706-8781-E57BAE9D0931}" type="presParOf" srcId="{BBE87DD6-2A3A-41B1-9EB7-DCF3F0CAA372}" destId="{9A78541E-5946-4FED-8694-2873B79E643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13D4A0-BAF8-4257-BE00-6A7A7A7230F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130268C-2333-41A7-916E-609602A160F7}">
      <dgm:prSet/>
      <dgm:spPr/>
      <dgm:t>
        <a:bodyPr/>
        <a:lstStyle/>
        <a:p>
          <a:r>
            <a:rPr lang="en-US" dirty="0"/>
            <a:t>Testing more materials</a:t>
          </a:r>
        </a:p>
      </dgm:t>
    </dgm:pt>
    <dgm:pt modelId="{BE020F5C-B3F2-4E96-A207-B38DF9E27252}" type="parTrans" cxnId="{4C4A91B4-57D2-4281-8E1B-78A17B467DE4}">
      <dgm:prSet/>
      <dgm:spPr/>
      <dgm:t>
        <a:bodyPr/>
        <a:lstStyle/>
        <a:p>
          <a:endParaRPr lang="en-US"/>
        </a:p>
      </dgm:t>
    </dgm:pt>
    <dgm:pt modelId="{E173834D-BFC5-43AB-B1BA-B2A03BDCBADD}" type="sibTrans" cxnId="{4C4A91B4-57D2-4281-8E1B-78A17B467DE4}">
      <dgm:prSet/>
      <dgm:spPr/>
      <dgm:t>
        <a:bodyPr/>
        <a:lstStyle/>
        <a:p>
          <a:endParaRPr lang="en-US"/>
        </a:p>
      </dgm:t>
    </dgm:pt>
    <dgm:pt modelId="{361F0590-90EA-46B4-95F1-40134314C966}">
      <dgm:prSet/>
      <dgm:spPr/>
      <dgm:t>
        <a:bodyPr/>
        <a:lstStyle/>
        <a:p>
          <a:r>
            <a:rPr lang="en-US" dirty="0"/>
            <a:t>Looking at </a:t>
          </a:r>
        </a:p>
        <a:p>
          <a:r>
            <a:rPr lang="en-US" dirty="0"/>
            <a:t>work flows</a:t>
          </a:r>
        </a:p>
      </dgm:t>
    </dgm:pt>
    <dgm:pt modelId="{D6D1E4C7-4449-468D-A688-2E1103AEE3D7}" type="parTrans" cxnId="{D63557D5-34F9-4865-8C79-71FAA5A6B1BF}">
      <dgm:prSet/>
      <dgm:spPr/>
      <dgm:t>
        <a:bodyPr/>
        <a:lstStyle/>
        <a:p>
          <a:endParaRPr lang="en-US"/>
        </a:p>
      </dgm:t>
    </dgm:pt>
    <dgm:pt modelId="{BA3FB054-8A76-4434-A1F4-C84AF20EAAE5}" type="sibTrans" cxnId="{D63557D5-34F9-4865-8C79-71FAA5A6B1BF}">
      <dgm:prSet/>
      <dgm:spPr/>
      <dgm:t>
        <a:bodyPr/>
        <a:lstStyle/>
        <a:p>
          <a:endParaRPr lang="en-US"/>
        </a:p>
      </dgm:t>
    </dgm:pt>
    <dgm:pt modelId="{EFE05769-A8ED-476C-90C6-B953CFF9FA86}">
      <dgm:prSet/>
      <dgm:spPr/>
      <dgm:t>
        <a:bodyPr/>
        <a:lstStyle/>
        <a:p>
          <a:r>
            <a:rPr lang="en-US" dirty="0"/>
            <a:t>Test 4 just started last week;  </a:t>
          </a:r>
        </a:p>
        <a:p>
          <a:r>
            <a:rPr lang="en-US" dirty="0"/>
            <a:t>Test 5 will start in August</a:t>
          </a:r>
        </a:p>
      </dgm:t>
    </dgm:pt>
    <dgm:pt modelId="{60371956-13C1-4544-87ED-689DF2B3B33E}" type="parTrans" cxnId="{12B13590-60C4-4551-BD45-48472B8524A5}">
      <dgm:prSet/>
      <dgm:spPr/>
      <dgm:t>
        <a:bodyPr/>
        <a:lstStyle/>
        <a:p>
          <a:endParaRPr lang="en-US"/>
        </a:p>
      </dgm:t>
    </dgm:pt>
    <dgm:pt modelId="{B31E426C-3BE7-4D20-B3DC-8042183CB2DB}" type="sibTrans" cxnId="{12B13590-60C4-4551-BD45-48472B8524A5}">
      <dgm:prSet/>
      <dgm:spPr/>
      <dgm:t>
        <a:bodyPr/>
        <a:lstStyle/>
        <a:p>
          <a:endParaRPr lang="en-US"/>
        </a:p>
      </dgm:t>
    </dgm:pt>
    <dgm:pt modelId="{FC5074FA-F9B4-4590-B175-8A0AD95B9E6A}" type="pres">
      <dgm:prSet presAssocID="{E513D4A0-BAF8-4257-BE00-6A7A7A7230FD}" presName="diagram" presStyleCnt="0">
        <dgm:presLayoutVars>
          <dgm:dir/>
          <dgm:resizeHandles val="exact"/>
        </dgm:presLayoutVars>
      </dgm:prSet>
      <dgm:spPr/>
    </dgm:pt>
    <dgm:pt modelId="{023543E3-24C1-4FFE-85D2-E55AC55D7344}" type="pres">
      <dgm:prSet presAssocID="{2130268C-2333-41A7-916E-609602A160F7}" presName="node" presStyleLbl="node1" presStyleIdx="0" presStyleCnt="3">
        <dgm:presLayoutVars>
          <dgm:bulletEnabled val="1"/>
        </dgm:presLayoutVars>
      </dgm:prSet>
      <dgm:spPr/>
    </dgm:pt>
    <dgm:pt modelId="{F24750E8-70DA-4E3C-A1A2-490135EB2595}" type="pres">
      <dgm:prSet presAssocID="{E173834D-BFC5-43AB-B1BA-B2A03BDCBADD}" presName="sibTrans" presStyleCnt="0"/>
      <dgm:spPr/>
    </dgm:pt>
    <dgm:pt modelId="{963DDC6E-FFED-4D97-B775-E94AD1FA912A}" type="pres">
      <dgm:prSet presAssocID="{361F0590-90EA-46B4-95F1-40134314C966}" presName="node" presStyleLbl="node1" presStyleIdx="1" presStyleCnt="3">
        <dgm:presLayoutVars>
          <dgm:bulletEnabled val="1"/>
        </dgm:presLayoutVars>
      </dgm:prSet>
      <dgm:spPr/>
    </dgm:pt>
    <dgm:pt modelId="{CD4D102B-516D-48E5-91C0-A16AC97DA881}" type="pres">
      <dgm:prSet presAssocID="{BA3FB054-8A76-4434-A1F4-C84AF20EAAE5}" presName="sibTrans" presStyleCnt="0"/>
      <dgm:spPr/>
    </dgm:pt>
    <dgm:pt modelId="{C45B0B1D-F5FD-4233-9C4C-41C78162D97F}" type="pres">
      <dgm:prSet presAssocID="{EFE05769-A8ED-476C-90C6-B953CFF9FA86}" presName="node" presStyleLbl="node1" presStyleIdx="2" presStyleCnt="3" custScaleX="146501" custScaleY="123426">
        <dgm:presLayoutVars>
          <dgm:bulletEnabled val="1"/>
        </dgm:presLayoutVars>
      </dgm:prSet>
      <dgm:spPr/>
    </dgm:pt>
  </dgm:ptLst>
  <dgm:cxnLst>
    <dgm:cxn modelId="{85FD982D-A330-40E4-BF64-CED4CDD0E969}" type="presOf" srcId="{E513D4A0-BAF8-4257-BE00-6A7A7A7230FD}" destId="{FC5074FA-F9B4-4590-B175-8A0AD95B9E6A}" srcOrd="0" destOrd="0" presId="urn:microsoft.com/office/officeart/2005/8/layout/default"/>
    <dgm:cxn modelId="{12B13590-60C4-4551-BD45-48472B8524A5}" srcId="{E513D4A0-BAF8-4257-BE00-6A7A7A7230FD}" destId="{EFE05769-A8ED-476C-90C6-B953CFF9FA86}" srcOrd="2" destOrd="0" parTransId="{60371956-13C1-4544-87ED-689DF2B3B33E}" sibTransId="{B31E426C-3BE7-4D20-B3DC-8042183CB2DB}"/>
    <dgm:cxn modelId="{AF5AE69E-61E5-4B1D-8F38-C2B990DE6BE3}" type="presOf" srcId="{2130268C-2333-41A7-916E-609602A160F7}" destId="{023543E3-24C1-4FFE-85D2-E55AC55D7344}" srcOrd="0" destOrd="0" presId="urn:microsoft.com/office/officeart/2005/8/layout/default"/>
    <dgm:cxn modelId="{8281CFA0-C41F-4EF8-9EDF-70A978C724EE}" type="presOf" srcId="{EFE05769-A8ED-476C-90C6-B953CFF9FA86}" destId="{C45B0B1D-F5FD-4233-9C4C-41C78162D97F}" srcOrd="0" destOrd="0" presId="urn:microsoft.com/office/officeart/2005/8/layout/default"/>
    <dgm:cxn modelId="{308D39AB-5666-477D-A277-9553E02F670D}" type="presOf" srcId="{361F0590-90EA-46B4-95F1-40134314C966}" destId="{963DDC6E-FFED-4D97-B775-E94AD1FA912A}" srcOrd="0" destOrd="0" presId="urn:microsoft.com/office/officeart/2005/8/layout/default"/>
    <dgm:cxn modelId="{4C4A91B4-57D2-4281-8E1B-78A17B467DE4}" srcId="{E513D4A0-BAF8-4257-BE00-6A7A7A7230FD}" destId="{2130268C-2333-41A7-916E-609602A160F7}" srcOrd="0" destOrd="0" parTransId="{BE020F5C-B3F2-4E96-A207-B38DF9E27252}" sibTransId="{E173834D-BFC5-43AB-B1BA-B2A03BDCBADD}"/>
    <dgm:cxn modelId="{D63557D5-34F9-4865-8C79-71FAA5A6B1BF}" srcId="{E513D4A0-BAF8-4257-BE00-6A7A7A7230FD}" destId="{361F0590-90EA-46B4-95F1-40134314C966}" srcOrd="1" destOrd="0" parTransId="{D6D1E4C7-4449-468D-A688-2E1103AEE3D7}" sibTransId="{BA3FB054-8A76-4434-A1F4-C84AF20EAAE5}"/>
    <dgm:cxn modelId="{49975CF0-64B5-452D-B1B1-5F7B75A70D85}" type="presParOf" srcId="{FC5074FA-F9B4-4590-B175-8A0AD95B9E6A}" destId="{023543E3-24C1-4FFE-85D2-E55AC55D7344}" srcOrd="0" destOrd="0" presId="urn:microsoft.com/office/officeart/2005/8/layout/default"/>
    <dgm:cxn modelId="{47BF30C9-C2A1-480A-B22F-ACB8C793D8E8}" type="presParOf" srcId="{FC5074FA-F9B4-4590-B175-8A0AD95B9E6A}" destId="{F24750E8-70DA-4E3C-A1A2-490135EB2595}" srcOrd="1" destOrd="0" presId="urn:microsoft.com/office/officeart/2005/8/layout/default"/>
    <dgm:cxn modelId="{62929FD2-0775-4CD4-B0D5-CB63FCF8CEB1}" type="presParOf" srcId="{FC5074FA-F9B4-4590-B175-8A0AD95B9E6A}" destId="{963DDC6E-FFED-4D97-B775-E94AD1FA912A}" srcOrd="2" destOrd="0" presId="urn:microsoft.com/office/officeart/2005/8/layout/default"/>
    <dgm:cxn modelId="{BA7F5A21-F8E5-4FE9-BAFA-91E402883EA0}" type="presParOf" srcId="{FC5074FA-F9B4-4590-B175-8A0AD95B9E6A}" destId="{CD4D102B-516D-48E5-91C0-A16AC97DA881}" srcOrd="3" destOrd="0" presId="urn:microsoft.com/office/officeart/2005/8/layout/default"/>
    <dgm:cxn modelId="{6D2643B5-C329-43FC-8B9A-8742E9B98730}" type="presParOf" srcId="{FC5074FA-F9B4-4590-B175-8A0AD95B9E6A}" destId="{C45B0B1D-F5FD-4233-9C4C-41C78162D97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4C0C0-4E5B-4B6C-BEA2-E305DC8E0ED9}">
      <dsp:nvSpPr>
        <dsp:cNvPr id="0" name=""/>
        <dsp:cNvSpPr/>
      </dsp:nvSpPr>
      <dsp:spPr>
        <a:xfrm>
          <a:off x="0" y="-428082"/>
          <a:ext cx="5090802" cy="5090799"/>
        </a:xfrm>
        <a:prstGeom prst="ellipse">
          <a:avLst/>
        </a:prstGeom>
        <a:solidFill>
          <a:schemeClr val="accent2">
            <a:lumMod val="60000"/>
            <a:lumOff val="40000"/>
            <a:alpha val="5000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Occupational Safety/Public Health</a:t>
          </a:r>
        </a:p>
      </dsp:txBody>
      <dsp:txXfrm>
        <a:off x="745531" y="317448"/>
        <a:ext cx="3599740" cy="3599739"/>
      </dsp:txXfrm>
    </dsp:sp>
    <dsp:sp modelId="{AE21C274-C4F0-44B8-90E0-6D5C68E31129}">
      <dsp:nvSpPr>
        <dsp:cNvPr id="0" name=""/>
        <dsp:cNvSpPr/>
      </dsp:nvSpPr>
      <dsp:spPr>
        <a:xfrm>
          <a:off x="4075658" y="520794"/>
          <a:ext cx="5090802" cy="5090799"/>
        </a:xfrm>
        <a:prstGeom prst="ellipse">
          <a:avLst/>
        </a:prstGeom>
        <a:solidFill>
          <a:schemeClr val="accent2">
            <a:lumMod val="75000"/>
            <a:alpha val="50000"/>
          </a:schemeClr>
        </a:solidFill>
        <a:ln w="15875"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Library Management and Services</a:t>
          </a:r>
        </a:p>
      </dsp:txBody>
      <dsp:txXfrm>
        <a:off x="4821189" y="1266324"/>
        <a:ext cx="3599740" cy="3599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69CB7-A4C0-4AA6-96D6-F1362F5AF1DE}">
      <dsp:nvSpPr>
        <dsp:cNvPr id="0" name=""/>
        <dsp:cNvSpPr/>
      </dsp:nvSpPr>
      <dsp:spPr>
        <a:xfrm>
          <a:off x="1555655" y="413898"/>
          <a:ext cx="1020839" cy="10208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0CE5CB-4392-4A79-8ACF-856B221622E0}">
      <dsp:nvSpPr>
        <dsp:cNvPr id="0" name=""/>
        <dsp:cNvSpPr/>
      </dsp:nvSpPr>
      <dsp:spPr>
        <a:xfrm>
          <a:off x="931808" y="1678419"/>
          <a:ext cx="2268532" cy="91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Increase the amount of outdoor air</a:t>
          </a:r>
        </a:p>
        <a:p>
          <a:pPr marL="0" lvl="0" indent="0" algn="ctr" defTabSz="666750">
            <a:lnSpc>
              <a:spcPct val="90000"/>
            </a:lnSpc>
            <a:spcBef>
              <a:spcPct val="0"/>
            </a:spcBef>
            <a:spcAft>
              <a:spcPct val="35000"/>
            </a:spcAft>
            <a:buNone/>
          </a:pPr>
          <a:r>
            <a:rPr lang="en-US" sz="1500" kern="1200" dirty="0"/>
            <a:t> (decrease recirculation)</a:t>
          </a:r>
        </a:p>
      </dsp:txBody>
      <dsp:txXfrm>
        <a:off x="931808" y="1678419"/>
        <a:ext cx="2268532" cy="910627"/>
      </dsp:txXfrm>
    </dsp:sp>
    <dsp:sp modelId="{BA2514BF-671E-478E-8155-4E23D6EBA9ED}">
      <dsp:nvSpPr>
        <dsp:cNvPr id="0" name=""/>
        <dsp:cNvSpPr/>
      </dsp:nvSpPr>
      <dsp:spPr>
        <a:xfrm>
          <a:off x="4221180" y="461555"/>
          <a:ext cx="1020839" cy="10208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F6723E-D602-418F-A2E6-BD7E49B64E6A}">
      <dsp:nvSpPr>
        <dsp:cNvPr id="0" name=""/>
        <dsp:cNvSpPr/>
      </dsp:nvSpPr>
      <dsp:spPr>
        <a:xfrm>
          <a:off x="3597334" y="1821389"/>
          <a:ext cx="2268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Maximize filtration  </a:t>
          </a:r>
        </a:p>
        <a:p>
          <a:pPr marL="0" lvl="0" indent="0" algn="ctr" defTabSz="666750">
            <a:lnSpc>
              <a:spcPct val="90000"/>
            </a:lnSpc>
            <a:spcBef>
              <a:spcPct val="0"/>
            </a:spcBef>
            <a:spcAft>
              <a:spcPct val="35000"/>
            </a:spcAft>
            <a:buNone/>
          </a:pPr>
          <a:r>
            <a:rPr lang="en-US" sz="1500" kern="1200" dirty="0"/>
            <a:t>(increase MERV rating)</a:t>
          </a:r>
        </a:p>
      </dsp:txBody>
      <dsp:txXfrm>
        <a:off x="3597334" y="1821389"/>
        <a:ext cx="2268532" cy="720000"/>
      </dsp:txXfrm>
    </dsp:sp>
    <dsp:sp modelId="{132D3F0B-78E8-42B2-943F-768F67B8812B}">
      <dsp:nvSpPr>
        <dsp:cNvPr id="0" name=""/>
        <dsp:cNvSpPr/>
      </dsp:nvSpPr>
      <dsp:spPr>
        <a:xfrm>
          <a:off x="1555655" y="3156179"/>
          <a:ext cx="1020839" cy="10208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88E6AD-3F97-4FFE-AE8F-C5DB93FD4BA4}">
      <dsp:nvSpPr>
        <dsp:cNvPr id="0" name=""/>
        <dsp:cNvSpPr/>
      </dsp:nvSpPr>
      <dsp:spPr>
        <a:xfrm>
          <a:off x="931808" y="4516013"/>
          <a:ext cx="2268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Keep systems running for longer periods of time</a:t>
          </a:r>
        </a:p>
      </dsp:txBody>
      <dsp:txXfrm>
        <a:off x="931808" y="4516013"/>
        <a:ext cx="2268532" cy="720000"/>
      </dsp:txXfrm>
    </dsp:sp>
    <dsp:sp modelId="{4D27E747-C215-414D-A783-78E9313EB6A4}">
      <dsp:nvSpPr>
        <dsp:cNvPr id="0" name=""/>
        <dsp:cNvSpPr/>
      </dsp:nvSpPr>
      <dsp:spPr>
        <a:xfrm>
          <a:off x="4221180" y="3156179"/>
          <a:ext cx="1020839" cy="10208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EE2F5C-407D-47DB-9526-DC7C3B495202}">
      <dsp:nvSpPr>
        <dsp:cNvPr id="0" name=""/>
        <dsp:cNvSpPr/>
      </dsp:nvSpPr>
      <dsp:spPr>
        <a:xfrm>
          <a:off x="3597334" y="4516013"/>
          <a:ext cx="2268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Confirm systems are behaving as expected </a:t>
          </a:r>
        </a:p>
        <a:p>
          <a:pPr marL="0" lvl="0" indent="0" algn="ctr" defTabSz="666750">
            <a:lnSpc>
              <a:spcPct val="90000"/>
            </a:lnSpc>
            <a:spcBef>
              <a:spcPct val="0"/>
            </a:spcBef>
            <a:spcAft>
              <a:spcPct val="35000"/>
            </a:spcAft>
            <a:buNone/>
          </a:pPr>
          <a:r>
            <a:rPr lang="en-US" sz="1500" kern="1200" dirty="0"/>
            <a:t>(e.g., good mixing)</a:t>
          </a:r>
        </a:p>
      </dsp:txBody>
      <dsp:txXfrm>
        <a:off x="3597334" y="4516013"/>
        <a:ext cx="226853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B4090-3CC5-40B2-8155-47BD5A482672}">
      <dsp:nvSpPr>
        <dsp:cNvPr id="0" name=""/>
        <dsp:cNvSpPr/>
      </dsp:nvSpPr>
      <dsp:spPr>
        <a:xfrm>
          <a:off x="1359535" y="2455"/>
          <a:ext cx="5438140" cy="107729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273632" rIns="105515" bIns="273632" numCol="1" spcCol="1270" anchor="ctr" anchorCtr="0">
          <a:noAutofit/>
        </a:bodyPr>
        <a:lstStyle/>
        <a:p>
          <a:pPr marL="0" lvl="0" indent="0" algn="l" defTabSz="755650">
            <a:lnSpc>
              <a:spcPct val="90000"/>
            </a:lnSpc>
            <a:spcBef>
              <a:spcPct val="0"/>
            </a:spcBef>
            <a:spcAft>
              <a:spcPct val="35000"/>
            </a:spcAft>
            <a:buNone/>
          </a:pPr>
          <a:r>
            <a:rPr lang="en-US" sz="1700" kern="1200" dirty="0"/>
            <a:t>Identify high-touch areas and multi-user equipment.</a:t>
          </a:r>
        </a:p>
      </dsp:txBody>
      <dsp:txXfrm>
        <a:off x="1359535" y="2455"/>
        <a:ext cx="5438140" cy="1077290"/>
      </dsp:txXfrm>
    </dsp:sp>
    <dsp:sp modelId="{DC1359DA-17BA-489D-86C7-EB687C38CB2D}">
      <dsp:nvSpPr>
        <dsp:cNvPr id="0" name=""/>
        <dsp:cNvSpPr/>
      </dsp:nvSpPr>
      <dsp:spPr>
        <a:xfrm>
          <a:off x="0" y="2455"/>
          <a:ext cx="1359535" cy="107729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106412" rIns="71942" bIns="106412" numCol="1" spcCol="1270" anchor="ctr" anchorCtr="0">
          <a:noAutofit/>
        </a:bodyPr>
        <a:lstStyle/>
        <a:p>
          <a:pPr marL="0" lvl="0" indent="0" algn="ctr" defTabSz="889000">
            <a:lnSpc>
              <a:spcPct val="90000"/>
            </a:lnSpc>
            <a:spcBef>
              <a:spcPct val="0"/>
            </a:spcBef>
            <a:spcAft>
              <a:spcPct val="35000"/>
            </a:spcAft>
            <a:buNone/>
          </a:pPr>
          <a:r>
            <a:rPr lang="en-US" sz="2000" kern="1200" dirty="0"/>
            <a:t>Identify</a:t>
          </a:r>
        </a:p>
      </dsp:txBody>
      <dsp:txXfrm>
        <a:off x="0" y="2455"/>
        <a:ext cx="1359535" cy="1077290"/>
      </dsp:txXfrm>
    </dsp:sp>
    <dsp:sp modelId="{85EA0449-EDF7-478A-9300-9E7A0EDB6EF1}">
      <dsp:nvSpPr>
        <dsp:cNvPr id="0" name=""/>
        <dsp:cNvSpPr/>
      </dsp:nvSpPr>
      <dsp:spPr>
        <a:xfrm>
          <a:off x="1359535" y="1144383"/>
          <a:ext cx="5438140" cy="107729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273632" rIns="105515" bIns="273632" numCol="1" spcCol="1270" anchor="ctr" anchorCtr="0">
          <a:noAutofit/>
        </a:bodyPr>
        <a:lstStyle/>
        <a:p>
          <a:pPr marL="0" lvl="0" indent="0" algn="l" defTabSz="755650">
            <a:lnSpc>
              <a:spcPct val="90000"/>
            </a:lnSpc>
            <a:spcBef>
              <a:spcPct val="0"/>
            </a:spcBef>
            <a:spcAft>
              <a:spcPct val="35000"/>
            </a:spcAft>
            <a:buNone/>
          </a:pPr>
          <a:r>
            <a:rPr lang="en-US" sz="1700" kern="1200" dirty="0"/>
            <a:t>Custodial plans for cleaning and disinfection need to be reviewed and supplemented.</a:t>
          </a:r>
        </a:p>
      </dsp:txBody>
      <dsp:txXfrm>
        <a:off x="1359535" y="1144383"/>
        <a:ext cx="5438140" cy="1077290"/>
      </dsp:txXfrm>
    </dsp:sp>
    <dsp:sp modelId="{7F74E152-CFC4-42EB-B7F9-5AA9EDC906BC}">
      <dsp:nvSpPr>
        <dsp:cNvPr id="0" name=""/>
        <dsp:cNvSpPr/>
      </dsp:nvSpPr>
      <dsp:spPr>
        <a:xfrm>
          <a:off x="0" y="1144383"/>
          <a:ext cx="1359535" cy="107729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106412" rIns="71942" bIns="106412" numCol="1" spcCol="1270" anchor="ctr" anchorCtr="0">
          <a:noAutofit/>
        </a:bodyPr>
        <a:lstStyle/>
        <a:p>
          <a:pPr marL="0" lvl="0" indent="0" algn="ctr" defTabSz="889000">
            <a:lnSpc>
              <a:spcPct val="90000"/>
            </a:lnSpc>
            <a:spcBef>
              <a:spcPct val="0"/>
            </a:spcBef>
            <a:spcAft>
              <a:spcPct val="35000"/>
            </a:spcAft>
            <a:buNone/>
          </a:pPr>
          <a:r>
            <a:rPr lang="en-US" sz="2000" kern="1200" dirty="0"/>
            <a:t>Custodial</a:t>
          </a:r>
        </a:p>
      </dsp:txBody>
      <dsp:txXfrm>
        <a:off x="0" y="1144383"/>
        <a:ext cx="1359535" cy="1077290"/>
      </dsp:txXfrm>
    </dsp:sp>
    <dsp:sp modelId="{FF3A4587-1A64-4837-9C37-9C410A955C5E}">
      <dsp:nvSpPr>
        <dsp:cNvPr id="0" name=""/>
        <dsp:cNvSpPr/>
      </dsp:nvSpPr>
      <dsp:spPr>
        <a:xfrm>
          <a:off x="1359535" y="2286310"/>
          <a:ext cx="5438140" cy="1077290"/>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273632" rIns="105515" bIns="273632" numCol="1" spcCol="1270" anchor="ctr" anchorCtr="0">
          <a:noAutofit/>
        </a:bodyPr>
        <a:lstStyle/>
        <a:p>
          <a:pPr marL="0" lvl="0" indent="0" algn="l" defTabSz="755650">
            <a:lnSpc>
              <a:spcPct val="90000"/>
            </a:lnSpc>
            <a:spcBef>
              <a:spcPct val="0"/>
            </a:spcBef>
            <a:spcAft>
              <a:spcPct val="35000"/>
            </a:spcAft>
            <a:buNone/>
          </a:pPr>
          <a:r>
            <a:rPr lang="en-US" sz="1700" kern="1200" dirty="0"/>
            <a:t>Establish routines.  Understand how to use the products that have been selected.</a:t>
          </a:r>
        </a:p>
      </dsp:txBody>
      <dsp:txXfrm>
        <a:off x="1359535" y="2286310"/>
        <a:ext cx="5438140" cy="1077290"/>
      </dsp:txXfrm>
    </dsp:sp>
    <dsp:sp modelId="{9BF93FE4-E982-4F71-B6FC-50B0BA2C8A9E}">
      <dsp:nvSpPr>
        <dsp:cNvPr id="0" name=""/>
        <dsp:cNvSpPr/>
      </dsp:nvSpPr>
      <dsp:spPr>
        <a:xfrm>
          <a:off x="0" y="2286310"/>
          <a:ext cx="1359535" cy="107729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106412" rIns="71942" bIns="106412" numCol="1" spcCol="1270" anchor="ctr" anchorCtr="0">
          <a:noAutofit/>
        </a:bodyPr>
        <a:lstStyle/>
        <a:p>
          <a:pPr marL="0" lvl="0" indent="0" algn="ctr" defTabSz="889000">
            <a:lnSpc>
              <a:spcPct val="90000"/>
            </a:lnSpc>
            <a:spcBef>
              <a:spcPct val="0"/>
            </a:spcBef>
            <a:spcAft>
              <a:spcPct val="35000"/>
            </a:spcAft>
            <a:buNone/>
          </a:pPr>
          <a:r>
            <a:rPr lang="en-US" sz="2000" kern="1200" dirty="0"/>
            <a:t>Procedures</a:t>
          </a:r>
        </a:p>
      </dsp:txBody>
      <dsp:txXfrm>
        <a:off x="0" y="2286310"/>
        <a:ext cx="1359535" cy="1077290"/>
      </dsp:txXfrm>
    </dsp:sp>
    <dsp:sp modelId="{8C0E62A9-BCF6-44BE-9590-9109EAE8E9BC}">
      <dsp:nvSpPr>
        <dsp:cNvPr id="0" name=""/>
        <dsp:cNvSpPr/>
      </dsp:nvSpPr>
      <dsp:spPr>
        <a:xfrm>
          <a:off x="1359535" y="3428238"/>
          <a:ext cx="5438140" cy="1077290"/>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273632" rIns="105515" bIns="273632" numCol="1" spcCol="1270" anchor="ctr" anchorCtr="0">
          <a:noAutofit/>
        </a:bodyPr>
        <a:lstStyle/>
        <a:p>
          <a:pPr marL="0" lvl="0" indent="0" algn="l" defTabSz="755650">
            <a:lnSpc>
              <a:spcPct val="90000"/>
            </a:lnSpc>
            <a:spcBef>
              <a:spcPct val="0"/>
            </a:spcBef>
            <a:spcAft>
              <a:spcPct val="35000"/>
            </a:spcAft>
            <a:buNone/>
          </a:pPr>
          <a:r>
            <a:rPr lang="en-US" sz="1700" kern="1200" dirty="0"/>
            <a:t>Have cleaning/disinfecting materials available to staff and patrons.</a:t>
          </a:r>
        </a:p>
      </dsp:txBody>
      <dsp:txXfrm>
        <a:off x="1359535" y="3428238"/>
        <a:ext cx="5438140" cy="1077290"/>
      </dsp:txXfrm>
    </dsp:sp>
    <dsp:sp modelId="{7A9AB7F0-E91E-4290-A168-44AE7EA97C22}">
      <dsp:nvSpPr>
        <dsp:cNvPr id="0" name=""/>
        <dsp:cNvSpPr/>
      </dsp:nvSpPr>
      <dsp:spPr>
        <a:xfrm>
          <a:off x="0" y="3428238"/>
          <a:ext cx="1359535" cy="1077290"/>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106412" rIns="71942" bIns="106412" numCol="1" spcCol="1270" anchor="ctr" anchorCtr="0">
          <a:noAutofit/>
        </a:bodyPr>
        <a:lstStyle/>
        <a:p>
          <a:pPr marL="0" lvl="0" indent="0" algn="ctr" defTabSz="889000">
            <a:lnSpc>
              <a:spcPct val="90000"/>
            </a:lnSpc>
            <a:spcBef>
              <a:spcPct val="0"/>
            </a:spcBef>
            <a:spcAft>
              <a:spcPct val="35000"/>
            </a:spcAft>
            <a:buNone/>
          </a:pPr>
          <a:r>
            <a:rPr lang="en-US" sz="2000" kern="1200" dirty="0"/>
            <a:t>Materials</a:t>
          </a:r>
        </a:p>
      </dsp:txBody>
      <dsp:txXfrm>
        <a:off x="0" y="3428238"/>
        <a:ext cx="1359535" cy="1077290"/>
      </dsp:txXfrm>
    </dsp:sp>
    <dsp:sp modelId="{8A27E212-A02A-45E6-A895-4409FBAB9AB0}">
      <dsp:nvSpPr>
        <dsp:cNvPr id="0" name=""/>
        <dsp:cNvSpPr/>
      </dsp:nvSpPr>
      <dsp:spPr>
        <a:xfrm>
          <a:off x="1359535" y="4570166"/>
          <a:ext cx="5438140" cy="1077290"/>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273632" rIns="105515" bIns="273632" numCol="1" spcCol="1270" anchor="ctr" anchorCtr="0">
          <a:noAutofit/>
        </a:bodyPr>
        <a:lstStyle/>
        <a:p>
          <a:pPr marL="0" lvl="0" indent="0" algn="l" defTabSz="755650">
            <a:lnSpc>
              <a:spcPct val="90000"/>
            </a:lnSpc>
            <a:spcBef>
              <a:spcPct val="0"/>
            </a:spcBef>
            <a:spcAft>
              <a:spcPct val="35000"/>
            </a:spcAft>
            <a:buNone/>
          </a:pPr>
          <a:r>
            <a:rPr lang="en-US" sz="1700" kern="1200" dirty="0"/>
            <a:t>Have hand sanitizer and washing facilities ready.</a:t>
          </a:r>
        </a:p>
      </dsp:txBody>
      <dsp:txXfrm>
        <a:off x="1359535" y="4570166"/>
        <a:ext cx="5438140" cy="1077290"/>
      </dsp:txXfrm>
    </dsp:sp>
    <dsp:sp modelId="{7698417B-4582-448A-BCA3-9BFA09D7D6EA}">
      <dsp:nvSpPr>
        <dsp:cNvPr id="0" name=""/>
        <dsp:cNvSpPr/>
      </dsp:nvSpPr>
      <dsp:spPr>
        <a:xfrm>
          <a:off x="0" y="4570166"/>
          <a:ext cx="1359535" cy="1077290"/>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106412" rIns="71942" bIns="106412" numCol="1" spcCol="1270" anchor="ctr" anchorCtr="0">
          <a:noAutofit/>
        </a:bodyPr>
        <a:lstStyle/>
        <a:p>
          <a:pPr marL="0" lvl="0" indent="0" algn="ctr" defTabSz="889000">
            <a:lnSpc>
              <a:spcPct val="90000"/>
            </a:lnSpc>
            <a:spcBef>
              <a:spcPct val="0"/>
            </a:spcBef>
            <a:spcAft>
              <a:spcPct val="35000"/>
            </a:spcAft>
            <a:buNone/>
          </a:pPr>
          <a:r>
            <a:rPr lang="en-US" sz="2000" kern="1200" dirty="0"/>
            <a:t>Hands</a:t>
          </a:r>
        </a:p>
      </dsp:txBody>
      <dsp:txXfrm>
        <a:off x="0" y="4570166"/>
        <a:ext cx="1359535" cy="1077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187F3-F62F-4746-8D35-DA4A466D4E2E}">
      <dsp:nvSpPr>
        <dsp:cNvPr id="0" name=""/>
        <dsp:cNvSpPr/>
      </dsp:nvSpPr>
      <dsp:spPr>
        <a:xfrm>
          <a:off x="0" y="53937"/>
          <a:ext cx="6797675" cy="10744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186B1-163D-4340-8EE1-1698359B0D80}">
      <dsp:nvSpPr>
        <dsp:cNvPr id="0" name=""/>
        <dsp:cNvSpPr/>
      </dsp:nvSpPr>
      <dsp:spPr>
        <a:xfrm>
          <a:off x="325029" y="295695"/>
          <a:ext cx="591539" cy="590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6027E7-1244-41ED-93F1-FA07B4965FD0}">
      <dsp:nvSpPr>
        <dsp:cNvPr id="0" name=""/>
        <dsp:cNvSpPr/>
      </dsp:nvSpPr>
      <dsp:spPr>
        <a:xfrm>
          <a:off x="1241597" y="53937"/>
          <a:ext cx="5518470" cy="114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23" tIns="120823" rIns="120823" bIns="120823" numCol="1" spcCol="1270" anchor="ctr" anchorCtr="0">
          <a:noAutofit/>
        </a:bodyPr>
        <a:lstStyle/>
        <a:p>
          <a:pPr marL="0" lvl="0" indent="0" algn="l" defTabSz="889000">
            <a:lnSpc>
              <a:spcPct val="100000"/>
            </a:lnSpc>
            <a:spcBef>
              <a:spcPct val="0"/>
            </a:spcBef>
            <a:spcAft>
              <a:spcPct val="35000"/>
            </a:spcAft>
            <a:buNone/>
          </a:pPr>
          <a:r>
            <a:rPr lang="en-US" sz="2000" kern="1200" dirty="0"/>
            <a:t>Regulate the use of common areas with clear signage (including maximum occupancy) and physical distancing. </a:t>
          </a:r>
        </a:p>
      </dsp:txBody>
      <dsp:txXfrm>
        <a:off x="1241597" y="53937"/>
        <a:ext cx="5518470" cy="1141631"/>
      </dsp:txXfrm>
    </dsp:sp>
    <dsp:sp modelId="{5B61A513-51CD-426C-95A2-72B068D672D9}">
      <dsp:nvSpPr>
        <dsp:cNvPr id="0" name=""/>
        <dsp:cNvSpPr/>
      </dsp:nvSpPr>
      <dsp:spPr>
        <a:xfrm>
          <a:off x="0" y="1480976"/>
          <a:ext cx="6797675" cy="10744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C878B3-5EC1-4E4D-A173-8D284423FDB0}">
      <dsp:nvSpPr>
        <dsp:cNvPr id="0" name=""/>
        <dsp:cNvSpPr/>
      </dsp:nvSpPr>
      <dsp:spPr>
        <a:xfrm>
          <a:off x="325029" y="1722734"/>
          <a:ext cx="591539" cy="590962"/>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918BB-C85A-4487-81D6-27FD70DFAD9F}">
      <dsp:nvSpPr>
        <dsp:cNvPr id="0" name=""/>
        <dsp:cNvSpPr/>
      </dsp:nvSpPr>
      <dsp:spPr>
        <a:xfrm>
          <a:off x="1241597" y="1480976"/>
          <a:ext cx="5518470" cy="114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23" tIns="120823" rIns="120823" bIns="120823" numCol="1" spcCol="1270" anchor="ctr" anchorCtr="0">
          <a:noAutofit/>
        </a:bodyPr>
        <a:lstStyle/>
        <a:p>
          <a:pPr marL="0" lvl="0" indent="0" algn="l" defTabSz="889000">
            <a:lnSpc>
              <a:spcPct val="100000"/>
            </a:lnSpc>
            <a:spcBef>
              <a:spcPct val="0"/>
            </a:spcBef>
            <a:spcAft>
              <a:spcPct val="35000"/>
            </a:spcAft>
            <a:buNone/>
          </a:pPr>
          <a:r>
            <a:rPr lang="en-US" sz="2000" kern="1200" dirty="0"/>
            <a:t> Take out chairs and desks. Tape off areas.</a:t>
          </a:r>
        </a:p>
      </dsp:txBody>
      <dsp:txXfrm>
        <a:off x="1241597" y="1480976"/>
        <a:ext cx="5518470" cy="1141631"/>
      </dsp:txXfrm>
    </dsp:sp>
    <dsp:sp modelId="{45880359-651A-49B7-B2CC-C463388365FA}">
      <dsp:nvSpPr>
        <dsp:cNvPr id="0" name=""/>
        <dsp:cNvSpPr/>
      </dsp:nvSpPr>
      <dsp:spPr>
        <a:xfrm>
          <a:off x="0" y="2908015"/>
          <a:ext cx="6797675" cy="15031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E366E-5F13-4E12-961F-C6C14B132C42}">
      <dsp:nvSpPr>
        <dsp:cNvPr id="0" name=""/>
        <dsp:cNvSpPr/>
      </dsp:nvSpPr>
      <dsp:spPr>
        <a:xfrm>
          <a:off x="325029" y="3364093"/>
          <a:ext cx="591539" cy="590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1B1FA-51C0-4B5C-885B-015331AA32C8}">
      <dsp:nvSpPr>
        <dsp:cNvPr id="0" name=""/>
        <dsp:cNvSpPr/>
      </dsp:nvSpPr>
      <dsp:spPr>
        <a:xfrm>
          <a:off x="1241597" y="3122336"/>
          <a:ext cx="5518470" cy="114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23" tIns="120823" rIns="120823" bIns="120823" numCol="1" spcCol="1270" anchor="ctr" anchorCtr="0">
          <a:noAutofit/>
        </a:bodyPr>
        <a:lstStyle/>
        <a:p>
          <a:pPr marL="0" lvl="0" indent="0" algn="l" defTabSz="889000">
            <a:lnSpc>
              <a:spcPct val="100000"/>
            </a:lnSpc>
            <a:spcBef>
              <a:spcPct val="0"/>
            </a:spcBef>
            <a:spcAft>
              <a:spcPct val="35000"/>
            </a:spcAft>
            <a:buNone/>
          </a:pPr>
          <a:r>
            <a:rPr lang="en-US" sz="2000" kern="1200" dirty="0"/>
            <a:t>Consider closing or eliminating shared common areas to avoid crowds. </a:t>
          </a:r>
        </a:p>
      </dsp:txBody>
      <dsp:txXfrm>
        <a:off x="1241597" y="3122336"/>
        <a:ext cx="5518470" cy="1141631"/>
      </dsp:txXfrm>
    </dsp:sp>
    <dsp:sp modelId="{EDE58E67-7950-4180-9CAA-9B9E5698272E}">
      <dsp:nvSpPr>
        <dsp:cNvPr id="0" name=""/>
        <dsp:cNvSpPr/>
      </dsp:nvSpPr>
      <dsp:spPr>
        <a:xfrm>
          <a:off x="0" y="4696540"/>
          <a:ext cx="6797675" cy="107447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48853-D173-46F1-9D56-4E251581AB57}">
      <dsp:nvSpPr>
        <dsp:cNvPr id="0" name=""/>
        <dsp:cNvSpPr/>
      </dsp:nvSpPr>
      <dsp:spPr>
        <a:xfrm>
          <a:off x="325029" y="4938298"/>
          <a:ext cx="591539" cy="590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4FBFA3-66BB-499E-BC39-B0DE23C204E2}">
      <dsp:nvSpPr>
        <dsp:cNvPr id="0" name=""/>
        <dsp:cNvSpPr/>
      </dsp:nvSpPr>
      <dsp:spPr>
        <a:xfrm>
          <a:off x="1241597" y="4696540"/>
          <a:ext cx="5518470" cy="114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23" tIns="120823" rIns="120823" bIns="120823" numCol="1" spcCol="1270" anchor="ctr" anchorCtr="0">
          <a:noAutofit/>
        </a:bodyPr>
        <a:lstStyle/>
        <a:p>
          <a:pPr marL="0" lvl="0" indent="0" algn="l" defTabSz="889000">
            <a:lnSpc>
              <a:spcPct val="100000"/>
            </a:lnSpc>
            <a:spcBef>
              <a:spcPct val="0"/>
            </a:spcBef>
            <a:spcAft>
              <a:spcPct val="35000"/>
            </a:spcAft>
            <a:buNone/>
          </a:pPr>
          <a:r>
            <a:rPr lang="en-US" sz="2000" kern="1200" dirty="0"/>
            <a:t>Consider limiting the capacity (number of patrons) in the library at one time.   </a:t>
          </a:r>
        </a:p>
        <a:p>
          <a:pPr marL="0" lvl="0" indent="0" algn="l" defTabSz="889000">
            <a:lnSpc>
              <a:spcPct val="100000"/>
            </a:lnSpc>
            <a:spcBef>
              <a:spcPct val="0"/>
            </a:spcBef>
            <a:spcAft>
              <a:spcPct val="35000"/>
            </a:spcAft>
            <a:buNone/>
          </a:pPr>
          <a:r>
            <a:rPr lang="en-US" sz="2000" kern="1200" dirty="0"/>
            <a:t>Limit access??</a:t>
          </a:r>
        </a:p>
      </dsp:txBody>
      <dsp:txXfrm>
        <a:off x="1241597" y="4696540"/>
        <a:ext cx="5518470" cy="11416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7F63E-CF3A-4D25-A954-613054C7F6A0}">
      <dsp:nvSpPr>
        <dsp:cNvPr id="0" name=""/>
        <dsp:cNvSpPr/>
      </dsp:nvSpPr>
      <dsp:spPr>
        <a:xfrm>
          <a:off x="0" y="547236"/>
          <a:ext cx="6797675" cy="7160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Place marks on floor wherever a line may develop to assure proper physical distancing.</a:t>
          </a:r>
        </a:p>
      </dsp:txBody>
      <dsp:txXfrm>
        <a:off x="34954" y="582190"/>
        <a:ext cx="6727767" cy="646132"/>
      </dsp:txXfrm>
    </dsp:sp>
    <dsp:sp modelId="{D055E707-C4E0-4BBB-9F9C-2708920768DF}">
      <dsp:nvSpPr>
        <dsp:cNvPr id="0" name=""/>
        <dsp:cNvSpPr/>
      </dsp:nvSpPr>
      <dsp:spPr>
        <a:xfrm>
          <a:off x="0" y="1315116"/>
          <a:ext cx="6797675" cy="716040"/>
        </a:xfrm>
        <a:prstGeom prst="roundRect">
          <a:avLst/>
        </a:prstGeom>
        <a:solidFill>
          <a:schemeClr val="accent2">
            <a:hueOff val="7071"/>
            <a:satOff val="-6897"/>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Consider providing visual reminders of the appropriate social distancing protocol. </a:t>
          </a:r>
        </a:p>
      </dsp:txBody>
      <dsp:txXfrm>
        <a:off x="34954" y="1350070"/>
        <a:ext cx="6727767" cy="646132"/>
      </dsp:txXfrm>
    </dsp:sp>
    <dsp:sp modelId="{73CA10AA-8DB2-4743-B766-2D290569D1C1}">
      <dsp:nvSpPr>
        <dsp:cNvPr id="0" name=""/>
        <dsp:cNvSpPr/>
      </dsp:nvSpPr>
      <dsp:spPr>
        <a:xfrm>
          <a:off x="0" y="2082996"/>
          <a:ext cx="6797675" cy="716040"/>
        </a:xfrm>
        <a:prstGeom prst="roundRect">
          <a:avLst/>
        </a:prstGeom>
        <a:solidFill>
          <a:schemeClr val="accent2">
            <a:hueOff val="14141"/>
            <a:satOff val="-13795"/>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Remove all paper brochures, flyers, etc. from common areas such as lobby or front desk.  Don’t share pens!</a:t>
          </a:r>
        </a:p>
      </dsp:txBody>
      <dsp:txXfrm>
        <a:off x="34954" y="2117950"/>
        <a:ext cx="6727767" cy="646132"/>
      </dsp:txXfrm>
    </dsp:sp>
    <dsp:sp modelId="{BED67218-168F-4EB3-A0CE-4F8BC84A6CFA}">
      <dsp:nvSpPr>
        <dsp:cNvPr id="0" name=""/>
        <dsp:cNvSpPr/>
      </dsp:nvSpPr>
      <dsp:spPr>
        <a:xfrm>
          <a:off x="0" y="2850876"/>
          <a:ext cx="6797675" cy="716040"/>
        </a:xfrm>
        <a:prstGeom prst="roundRect">
          <a:avLst/>
        </a:prstGeom>
        <a:solidFill>
          <a:schemeClr val="accent2">
            <a:hueOff val="21212"/>
            <a:satOff val="-20692"/>
            <a:lumOff val="-10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If possible, automate certain library services (such as check-out) to limit contact. </a:t>
          </a:r>
        </a:p>
      </dsp:txBody>
      <dsp:txXfrm>
        <a:off x="34954" y="2885830"/>
        <a:ext cx="6727767" cy="646132"/>
      </dsp:txXfrm>
    </dsp:sp>
    <dsp:sp modelId="{22689236-B101-46F9-A406-5F5E52AF4661}">
      <dsp:nvSpPr>
        <dsp:cNvPr id="0" name=""/>
        <dsp:cNvSpPr/>
      </dsp:nvSpPr>
      <dsp:spPr>
        <a:xfrm>
          <a:off x="0" y="3618756"/>
          <a:ext cx="6797675" cy="716040"/>
        </a:xfrm>
        <a:prstGeom prst="roundRect">
          <a:avLst/>
        </a:prstGeom>
        <a:solidFill>
          <a:schemeClr val="accent2">
            <a:hueOff val="28282"/>
            <a:satOff val="-27590"/>
            <a:lumOff val="-14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Consider allowing library patrons to pre-order books or other library materials ahead of time and pick up at a secure outdoor location. </a:t>
          </a:r>
        </a:p>
      </dsp:txBody>
      <dsp:txXfrm>
        <a:off x="34954" y="3653710"/>
        <a:ext cx="6727767" cy="646132"/>
      </dsp:txXfrm>
    </dsp:sp>
    <dsp:sp modelId="{4CCBD5F4-9D4A-470B-8CA6-F0C204663850}">
      <dsp:nvSpPr>
        <dsp:cNvPr id="0" name=""/>
        <dsp:cNvSpPr/>
      </dsp:nvSpPr>
      <dsp:spPr>
        <a:xfrm>
          <a:off x="0" y="4386636"/>
          <a:ext cx="6797675" cy="716040"/>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Avoid the use of common equipment or institute strict protocols.</a:t>
          </a:r>
        </a:p>
      </dsp:txBody>
      <dsp:txXfrm>
        <a:off x="34954" y="4421590"/>
        <a:ext cx="6727767" cy="6461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8D250-CB81-491E-90E6-6342962535FF}">
      <dsp:nvSpPr>
        <dsp:cNvPr id="0" name=""/>
        <dsp:cNvSpPr/>
      </dsp:nvSpPr>
      <dsp:spPr>
        <a:xfrm>
          <a:off x="0" y="7168"/>
          <a:ext cx="6797675" cy="9108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18FA8-3EDD-40C6-8013-EFB793312452}">
      <dsp:nvSpPr>
        <dsp:cNvPr id="0" name=""/>
        <dsp:cNvSpPr/>
      </dsp:nvSpPr>
      <dsp:spPr>
        <a:xfrm>
          <a:off x="275517" y="212098"/>
          <a:ext cx="501429" cy="5009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7F7EFD-164A-4399-9252-5323404243EC}">
      <dsp:nvSpPr>
        <dsp:cNvPr id="0" name=""/>
        <dsp:cNvSpPr/>
      </dsp:nvSpPr>
      <dsp:spPr>
        <a:xfrm>
          <a:off x="1052463" y="7168"/>
          <a:ext cx="5729002"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00100">
            <a:lnSpc>
              <a:spcPct val="90000"/>
            </a:lnSpc>
            <a:spcBef>
              <a:spcPct val="0"/>
            </a:spcBef>
            <a:spcAft>
              <a:spcPct val="35000"/>
            </a:spcAft>
            <a:buNone/>
          </a:pPr>
          <a:r>
            <a:rPr lang="en-US" sz="1800" kern="1200" dirty="0"/>
            <a:t>If physical distancing is not possible for librarians or library staff, etc. then partitions should be considered between staff/desks.</a:t>
          </a:r>
        </a:p>
      </dsp:txBody>
      <dsp:txXfrm>
        <a:off x="1052463" y="7168"/>
        <a:ext cx="5729002" cy="939262"/>
      </dsp:txXfrm>
    </dsp:sp>
    <dsp:sp modelId="{32DA3B3C-7A75-4077-9A41-5DF42E2FC683}">
      <dsp:nvSpPr>
        <dsp:cNvPr id="0" name=""/>
        <dsp:cNvSpPr/>
      </dsp:nvSpPr>
      <dsp:spPr>
        <a:xfrm>
          <a:off x="0" y="1181246"/>
          <a:ext cx="6797675" cy="9108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FB502-2145-4E3E-9AC6-9AB7B8660029}">
      <dsp:nvSpPr>
        <dsp:cNvPr id="0" name=""/>
        <dsp:cNvSpPr/>
      </dsp:nvSpPr>
      <dsp:spPr>
        <a:xfrm>
          <a:off x="275517" y="1386176"/>
          <a:ext cx="501429" cy="5009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451BD-6C18-472D-87DB-446CE8E3031F}">
      <dsp:nvSpPr>
        <dsp:cNvPr id="0" name=""/>
        <dsp:cNvSpPr/>
      </dsp:nvSpPr>
      <dsp:spPr>
        <a:xfrm>
          <a:off x="1052463" y="1181246"/>
          <a:ext cx="5729002"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00100">
            <a:lnSpc>
              <a:spcPct val="90000"/>
            </a:lnSpc>
            <a:spcBef>
              <a:spcPct val="0"/>
            </a:spcBef>
            <a:spcAft>
              <a:spcPct val="35000"/>
            </a:spcAft>
            <a:buNone/>
          </a:pPr>
          <a:r>
            <a:rPr lang="en-US" sz="1800" kern="1200" dirty="0"/>
            <a:t>If possible, arrange for administrative staff to work from home. </a:t>
          </a:r>
        </a:p>
      </dsp:txBody>
      <dsp:txXfrm>
        <a:off x="1052463" y="1181246"/>
        <a:ext cx="5729002" cy="939262"/>
      </dsp:txXfrm>
    </dsp:sp>
    <dsp:sp modelId="{6E6A3891-4EB2-4D6A-ACBD-5CC4CF288F72}">
      <dsp:nvSpPr>
        <dsp:cNvPr id="0" name=""/>
        <dsp:cNvSpPr/>
      </dsp:nvSpPr>
      <dsp:spPr>
        <a:xfrm>
          <a:off x="0" y="2355324"/>
          <a:ext cx="6797675" cy="91080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6F523-F1BB-49B1-8618-CB9649871EA2}">
      <dsp:nvSpPr>
        <dsp:cNvPr id="0" name=""/>
        <dsp:cNvSpPr/>
      </dsp:nvSpPr>
      <dsp:spPr>
        <a:xfrm>
          <a:off x="275517" y="2560254"/>
          <a:ext cx="501429" cy="5009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4D6B7A-70AC-439E-81E4-FDF14BCAFDA1}">
      <dsp:nvSpPr>
        <dsp:cNvPr id="0" name=""/>
        <dsp:cNvSpPr/>
      </dsp:nvSpPr>
      <dsp:spPr>
        <a:xfrm>
          <a:off x="1052463" y="2355324"/>
          <a:ext cx="5729002"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00100">
            <a:lnSpc>
              <a:spcPct val="90000"/>
            </a:lnSpc>
            <a:spcBef>
              <a:spcPct val="0"/>
            </a:spcBef>
            <a:spcAft>
              <a:spcPct val="35000"/>
            </a:spcAft>
            <a:buNone/>
          </a:pPr>
          <a:r>
            <a:rPr lang="en-US" sz="1800" kern="1200" dirty="0"/>
            <a:t>Encourage staff not to linger or socialize in common areas or break rooms.</a:t>
          </a:r>
        </a:p>
      </dsp:txBody>
      <dsp:txXfrm>
        <a:off x="1052463" y="2355324"/>
        <a:ext cx="5729002" cy="939262"/>
      </dsp:txXfrm>
    </dsp:sp>
    <dsp:sp modelId="{B916FC99-7E9E-4D28-A521-90090C3B5AA8}">
      <dsp:nvSpPr>
        <dsp:cNvPr id="0" name=""/>
        <dsp:cNvSpPr/>
      </dsp:nvSpPr>
      <dsp:spPr>
        <a:xfrm>
          <a:off x="0" y="3529402"/>
          <a:ext cx="6797675" cy="91080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72283-1040-46BB-AA74-00D65BFD208E}">
      <dsp:nvSpPr>
        <dsp:cNvPr id="0" name=""/>
        <dsp:cNvSpPr/>
      </dsp:nvSpPr>
      <dsp:spPr>
        <a:xfrm>
          <a:off x="275517" y="3734332"/>
          <a:ext cx="501429" cy="5009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867DDD-0D8D-4EEF-8161-3943C0392C21}">
      <dsp:nvSpPr>
        <dsp:cNvPr id="0" name=""/>
        <dsp:cNvSpPr/>
      </dsp:nvSpPr>
      <dsp:spPr>
        <a:xfrm>
          <a:off x="1052463" y="3529402"/>
          <a:ext cx="5729002"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00100">
            <a:lnSpc>
              <a:spcPct val="90000"/>
            </a:lnSpc>
            <a:spcBef>
              <a:spcPct val="0"/>
            </a:spcBef>
            <a:spcAft>
              <a:spcPct val="35000"/>
            </a:spcAft>
            <a:buNone/>
          </a:pPr>
          <a:r>
            <a:rPr lang="en-US" sz="1800" kern="1200" dirty="0"/>
            <a:t>Take a look at where staff meet with patrons – maximize spacing.  Mark the floor.</a:t>
          </a:r>
        </a:p>
      </dsp:txBody>
      <dsp:txXfrm>
        <a:off x="1052463" y="3529402"/>
        <a:ext cx="5729002" cy="939262"/>
      </dsp:txXfrm>
    </dsp:sp>
    <dsp:sp modelId="{7BB60D14-6615-44F0-A075-208A1F5D62FD}">
      <dsp:nvSpPr>
        <dsp:cNvPr id="0" name=""/>
        <dsp:cNvSpPr/>
      </dsp:nvSpPr>
      <dsp:spPr>
        <a:xfrm>
          <a:off x="0" y="4703481"/>
          <a:ext cx="6797675" cy="91080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1673A-1D82-42D6-AD41-3A41B109790E}">
      <dsp:nvSpPr>
        <dsp:cNvPr id="0" name=""/>
        <dsp:cNvSpPr/>
      </dsp:nvSpPr>
      <dsp:spPr>
        <a:xfrm>
          <a:off x="275517" y="4908411"/>
          <a:ext cx="501429" cy="5009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B0E670-D8CE-4BEB-A05B-6F6B9C830578}">
      <dsp:nvSpPr>
        <dsp:cNvPr id="0" name=""/>
        <dsp:cNvSpPr/>
      </dsp:nvSpPr>
      <dsp:spPr>
        <a:xfrm>
          <a:off x="1052463" y="4703481"/>
          <a:ext cx="5729002" cy="93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05" tIns="99405" rIns="99405" bIns="99405" numCol="1" spcCol="1270" anchor="ctr" anchorCtr="0">
          <a:noAutofit/>
        </a:bodyPr>
        <a:lstStyle/>
        <a:p>
          <a:pPr marL="0" lvl="0" indent="0" algn="l" defTabSz="800100">
            <a:lnSpc>
              <a:spcPct val="90000"/>
            </a:lnSpc>
            <a:spcBef>
              <a:spcPct val="0"/>
            </a:spcBef>
            <a:spcAft>
              <a:spcPct val="35000"/>
            </a:spcAft>
            <a:buNone/>
          </a:pPr>
          <a:r>
            <a:rPr lang="en-US" sz="1800" kern="1200" dirty="0"/>
            <a:t>Consider telephone assistance.  </a:t>
          </a:r>
          <a:r>
            <a:rPr lang="en-US" sz="1800" i="1" kern="1200" dirty="0"/>
            <a:t>Phone a librarian.  Zoom a librarian!</a:t>
          </a:r>
        </a:p>
      </dsp:txBody>
      <dsp:txXfrm>
        <a:off x="1052463" y="4703481"/>
        <a:ext cx="5729002" cy="939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32ADA-1780-4BC2-9BAB-A830EB7071C8}">
      <dsp:nvSpPr>
        <dsp:cNvPr id="0" name=""/>
        <dsp:cNvSpPr/>
      </dsp:nvSpPr>
      <dsp:spPr>
        <a:xfrm>
          <a:off x="41812" y="946811"/>
          <a:ext cx="888857" cy="88885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8C115-51B6-4D26-8B4B-EF578D4137D6}">
      <dsp:nvSpPr>
        <dsp:cNvPr id="0" name=""/>
        <dsp:cNvSpPr/>
      </dsp:nvSpPr>
      <dsp:spPr>
        <a:xfrm>
          <a:off x="228472" y="1133471"/>
          <a:ext cx="515537" cy="5155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3FDBC3-9D7C-4700-BE4F-D35063090E23}">
      <dsp:nvSpPr>
        <dsp:cNvPr id="0" name=""/>
        <dsp:cNvSpPr/>
      </dsp:nvSpPr>
      <dsp:spPr>
        <a:xfrm>
          <a:off x="1121139" y="790021"/>
          <a:ext cx="2095164" cy="1202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Literature Reviews</a:t>
          </a:r>
        </a:p>
      </dsp:txBody>
      <dsp:txXfrm>
        <a:off x="1121139" y="790021"/>
        <a:ext cx="2095164" cy="1202437"/>
      </dsp:txXfrm>
    </dsp:sp>
    <dsp:sp modelId="{E4E117A9-1B19-4385-A617-14D353D81F08}">
      <dsp:nvSpPr>
        <dsp:cNvPr id="0" name=""/>
        <dsp:cNvSpPr/>
      </dsp:nvSpPr>
      <dsp:spPr>
        <a:xfrm>
          <a:off x="3581370" y="946811"/>
          <a:ext cx="888857" cy="88885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512C1-F0AB-4BB3-9B6D-B54E3AF146B2}">
      <dsp:nvSpPr>
        <dsp:cNvPr id="0" name=""/>
        <dsp:cNvSpPr/>
      </dsp:nvSpPr>
      <dsp:spPr>
        <a:xfrm>
          <a:off x="3768030" y="1133471"/>
          <a:ext cx="515537" cy="5155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33E3D-5AC2-4F6E-A25F-55989C1F7BAE}">
      <dsp:nvSpPr>
        <dsp:cNvPr id="0" name=""/>
        <dsp:cNvSpPr/>
      </dsp:nvSpPr>
      <dsp:spPr>
        <a:xfrm>
          <a:off x="4660697" y="710508"/>
          <a:ext cx="2095164" cy="136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Developed testing plans</a:t>
          </a:r>
        </a:p>
      </dsp:txBody>
      <dsp:txXfrm>
        <a:off x="4660697" y="710508"/>
        <a:ext cx="2095164" cy="1361463"/>
      </dsp:txXfrm>
    </dsp:sp>
    <dsp:sp modelId="{1B06FCE4-EACC-4866-AAE8-59302E24D74E}">
      <dsp:nvSpPr>
        <dsp:cNvPr id="0" name=""/>
        <dsp:cNvSpPr/>
      </dsp:nvSpPr>
      <dsp:spPr>
        <a:xfrm>
          <a:off x="41812" y="3541501"/>
          <a:ext cx="888857" cy="88885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6B954-89CA-452E-A49F-8554C498DD21}">
      <dsp:nvSpPr>
        <dsp:cNvPr id="0" name=""/>
        <dsp:cNvSpPr/>
      </dsp:nvSpPr>
      <dsp:spPr>
        <a:xfrm>
          <a:off x="228472" y="3728161"/>
          <a:ext cx="515537" cy="5155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C464D4-74A2-42F8-8A8A-5AC4D8B1D62E}">
      <dsp:nvSpPr>
        <dsp:cNvPr id="0" name=""/>
        <dsp:cNvSpPr/>
      </dsp:nvSpPr>
      <dsp:spPr>
        <a:xfrm>
          <a:off x="1121139" y="3032457"/>
          <a:ext cx="2095164" cy="1906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Initial Testing Rounds 1 and 2  (June 2020)</a:t>
          </a:r>
        </a:p>
        <a:p>
          <a:pPr marL="0" lvl="0" indent="0" algn="l" defTabSz="933450">
            <a:lnSpc>
              <a:spcPct val="100000"/>
            </a:lnSpc>
            <a:spcBef>
              <a:spcPct val="0"/>
            </a:spcBef>
            <a:spcAft>
              <a:spcPct val="35000"/>
            </a:spcAft>
            <a:buNone/>
          </a:pPr>
          <a:r>
            <a:rPr lang="en-US" sz="2100" kern="1200" dirty="0"/>
            <a:t>Round 3 later this month</a:t>
          </a:r>
        </a:p>
      </dsp:txBody>
      <dsp:txXfrm>
        <a:off x="1121139" y="3032457"/>
        <a:ext cx="2095164" cy="1906946"/>
      </dsp:txXfrm>
    </dsp:sp>
    <dsp:sp modelId="{7BFF6D36-179D-49C6-AA1F-A69019717E2D}">
      <dsp:nvSpPr>
        <dsp:cNvPr id="0" name=""/>
        <dsp:cNvSpPr/>
      </dsp:nvSpPr>
      <dsp:spPr>
        <a:xfrm>
          <a:off x="3581370" y="3541501"/>
          <a:ext cx="888857" cy="88885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134F3-EBEF-41EE-96A7-3A889DE428F1}">
      <dsp:nvSpPr>
        <dsp:cNvPr id="0" name=""/>
        <dsp:cNvSpPr/>
      </dsp:nvSpPr>
      <dsp:spPr>
        <a:xfrm>
          <a:off x="3768030" y="3728161"/>
          <a:ext cx="515537" cy="5155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78541E-5946-4FED-8694-2873B79E6436}">
      <dsp:nvSpPr>
        <dsp:cNvPr id="0" name=""/>
        <dsp:cNvSpPr/>
      </dsp:nvSpPr>
      <dsp:spPr>
        <a:xfrm>
          <a:off x="4660697" y="3077175"/>
          <a:ext cx="2095164" cy="181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Gathering information, protocols, materials list</a:t>
          </a:r>
        </a:p>
      </dsp:txBody>
      <dsp:txXfrm>
        <a:off x="4660697" y="3077175"/>
        <a:ext cx="2095164" cy="18175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543E3-24C1-4FFE-85D2-E55AC55D7344}">
      <dsp:nvSpPr>
        <dsp:cNvPr id="0" name=""/>
        <dsp:cNvSpPr/>
      </dsp:nvSpPr>
      <dsp:spPr>
        <a:xfrm>
          <a:off x="829" y="493993"/>
          <a:ext cx="3236197" cy="194171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Testing more materials</a:t>
          </a:r>
        </a:p>
      </dsp:txBody>
      <dsp:txXfrm>
        <a:off x="829" y="493993"/>
        <a:ext cx="3236197" cy="1941718"/>
      </dsp:txXfrm>
    </dsp:sp>
    <dsp:sp modelId="{963DDC6E-FFED-4D97-B775-E94AD1FA912A}">
      <dsp:nvSpPr>
        <dsp:cNvPr id="0" name=""/>
        <dsp:cNvSpPr/>
      </dsp:nvSpPr>
      <dsp:spPr>
        <a:xfrm>
          <a:off x="3560647" y="493993"/>
          <a:ext cx="3236197" cy="1941718"/>
        </a:xfrm>
        <a:prstGeom prst="rect">
          <a:avLst/>
        </a:prstGeom>
        <a:solidFill>
          <a:schemeClr val="accent2">
            <a:hueOff val="17677"/>
            <a:satOff val="-17244"/>
            <a:lumOff val="-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Looking at </a:t>
          </a:r>
        </a:p>
        <a:p>
          <a:pPr marL="0" lvl="0" indent="0" algn="ctr" defTabSz="1511300">
            <a:lnSpc>
              <a:spcPct val="90000"/>
            </a:lnSpc>
            <a:spcBef>
              <a:spcPct val="0"/>
            </a:spcBef>
            <a:spcAft>
              <a:spcPct val="35000"/>
            </a:spcAft>
            <a:buNone/>
          </a:pPr>
          <a:r>
            <a:rPr lang="en-US" sz="3400" kern="1200" dirty="0"/>
            <a:t>work flows</a:t>
          </a:r>
        </a:p>
      </dsp:txBody>
      <dsp:txXfrm>
        <a:off x="3560647" y="493993"/>
        <a:ext cx="3236197" cy="1941718"/>
      </dsp:txXfrm>
    </dsp:sp>
    <dsp:sp modelId="{C45B0B1D-F5FD-4233-9C4C-41C78162D97F}">
      <dsp:nvSpPr>
        <dsp:cNvPr id="0" name=""/>
        <dsp:cNvSpPr/>
      </dsp:nvSpPr>
      <dsp:spPr>
        <a:xfrm>
          <a:off x="1028306" y="2759332"/>
          <a:ext cx="4741062" cy="2396585"/>
        </a:xfrm>
        <a:prstGeom prst="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Test 4 just started last week;  </a:t>
          </a:r>
        </a:p>
        <a:p>
          <a:pPr marL="0" lvl="0" indent="0" algn="ctr" defTabSz="1511300">
            <a:lnSpc>
              <a:spcPct val="90000"/>
            </a:lnSpc>
            <a:spcBef>
              <a:spcPct val="0"/>
            </a:spcBef>
            <a:spcAft>
              <a:spcPct val="35000"/>
            </a:spcAft>
            <a:buNone/>
          </a:pPr>
          <a:r>
            <a:rPr lang="en-US" sz="3400" kern="1200" dirty="0"/>
            <a:t>Test 5 will start in August</a:t>
          </a:r>
        </a:p>
      </dsp:txBody>
      <dsp:txXfrm>
        <a:off x="1028306" y="2759332"/>
        <a:ext cx="4741062" cy="239658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958423A-36DE-4F9D-BFBD-411898489990}" type="datetimeFigureOut">
              <a:rPr lang="en-US" smtClean="0"/>
              <a:t>8/6/2020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59668F6-BB3A-4D41-A72C-B89FAD691E62}" type="slidenum">
              <a:rPr lang="en-US" smtClean="0"/>
              <a:t>‹#›</a:t>
            </a:fld>
            <a:endParaRPr lang="en-US"/>
          </a:p>
        </p:txBody>
      </p:sp>
    </p:spTree>
    <p:extLst>
      <p:ext uri="{BB962C8B-B14F-4D97-AF65-F5344CB8AC3E}">
        <p14:creationId xmlns:p14="http://schemas.microsoft.com/office/powerpoint/2010/main" val="334068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a:t>
            </a:fld>
            <a:endParaRPr lang="en-US"/>
          </a:p>
        </p:txBody>
      </p:sp>
    </p:spTree>
    <p:extLst>
      <p:ext uri="{BB962C8B-B14F-4D97-AF65-F5344CB8AC3E}">
        <p14:creationId xmlns:p14="http://schemas.microsoft.com/office/powerpoint/2010/main" val="271889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10</a:t>
            </a:fld>
            <a:endParaRPr lang="en-US"/>
          </a:p>
        </p:txBody>
      </p:sp>
    </p:spTree>
    <p:extLst>
      <p:ext uri="{BB962C8B-B14F-4D97-AF65-F5344CB8AC3E}">
        <p14:creationId xmlns:p14="http://schemas.microsoft.com/office/powerpoint/2010/main" val="1368306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11</a:t>
            </a:fld>
            <a:endParaRPr lang="en-US"/>
          </a:p>
        </p:txBody>
      </p:sp>
    </p:spTree>
    <p:extLst>
      <p:ext uri="{BB962C8B-B14F-4D97-AF65-F5344CB8AC3E}">
        <p14:creationId xmlns:p14="http://schemas.microsoft.com/office/powerpoint/2010/main" val="49208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12</a:t>
            </a:fld>
            <a:endParaRPr lang="en-US"/>
          </a:p>
        </p:txBody>
      </p:sp>
    </p:spTree>
    <p:extLst>
      <p:ext uri="{BB962C8B-B14F-4D97-AF65-F5344CB8AC3E}">
        <p14:creationId xmlns:p14="http://schemas.microsoft.com/office/powerpoint/2010/main" val="90033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13</a:t>
            </a:fld>
            <a:endParaRPr lang="en-US"/>
          </a:p>
        </p:txBody>
      </p:sp>
    </p:spTree>
    <p:extLst>
      <p:ext uri="{BB962C8B-B14F-4D97-AF65-F5344CB8AC3E}">
        <p14:creationId xmlns:p14="http://schemas.microsoft.com/office/powerpoint/2010/main" val="314136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14</a:t>
            </a:fld>
            <a:endParaRPr lang="en-US"/>
          </a:p>
        </p:txBody>
      </p:sp>
    </p:spTree>
    <p:extLst>
      <p:ext uri="{BB962C8B-B14F-4D97-AF65-F5344CB8AC3E}">
        <p14:creationId xmlns:p14="http://schemas.microsoft.com/office/powerpoint/2010/main" val="93320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15</a:t>
            </a:fld>
            <a:endParaRPr lang="en-US"/>
          </a:p>
        </p:txBody>
      </p:sp>
    </p:spTree>
    <p:extLst>
      <p:ext uri="{BB962C8B-B14F-4D97-AF65-F5344CB8AC3E}">
        <p14:creationId xmlns:p14="http://schemas.microsoft.com/office/powerpoint/2010/main" val="48991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16</a:t>
            </a:fld>
            <a:endParaRPr lang="en-US"/>
          </a:p>
        </p:txBody>
      </p:sp>
    </p:spTree>
    <p:extLst>
      <p:ext uri="{BB962C8B-B14F-4D97-AF65-F5344CB8AC3E}">
        <p14:creationId xmlns:p14="http://schemas.microsoft.com/office/powerpoint/2010/main" val="1290242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17</a:t>
            </a:fld>
            <a:endParaRPr lang="en-US"/>
          </a:p>
        </p:txBody>
      </p:sp>
    </p:spTree>
    <p:extLst>
      <p:ext uri="{BB962C8B-B14F-4D97-AF65-F5344CB8AC3E}">
        <p14:creationId xmlns:p14="http://schemas.microsoft.com/office/powerpoint/2010/main" val="226685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18</a:t>
            </a:fld>
            <a:endParaRPr lang="en-US"/>
          </a:p>
        </p:txBody>
      </p:sp>
    </p:spTree>
    <p:extLst>
      <p:ext uri="{BB962C8B-B14F-4D97-AF65-F5344CB8AC3E}">
        <p14:creationId xmlns:p14="http://schemas.microsoft.com/office/powerpoint/2010/main" val="400314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19</a:t>
            </a:fld>
            <a:endParaRPr lang="en-US"/>
          </a:p>
        </p:txBody>
      </p:sp>
    </p:spTree>
    <p:extLst>
      <p:ext uri="{BB962C8B-B14F-4D97-AF65-F5344CB8AC3E}">
        <p14:creationId xmlns:p14="http://schemas.microsoft.com/office/powerpoint/2010/main" val="321116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a:t>
            </a:fld>
            <a:endParaRPr lang="en-US"/>
          </a:p>
        </p:txBody>
      </p:sp>
    </p:spTree>
    <p:extLst>
      <p:ext uri="{BB962C8B-B14F-4D97-AF65-F5344CB8AC3E}">
        <p14:creationId xmlns:p14="http://schemas.microsoft.com/office/powerpoint/2010/main" val="219881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20</a:t>
            </a:fld>
            <a:endParaRPr lang="en-US"/>
          </a:p>
        </p:txBody>
      </p:sp>
    </p:spTree>
    <p:extLst>
      <p:ext uri="{BB962C8B-B14F-4D97-AF65-F5344CB8AC3E}">
        <p14:creationId xmlns:p14="http://schemas.microsoft.com/office/powerpoint/2010/main" val="294149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21</a:t>
            </a:fld>
            <a:endParaRPr lang="en-US"/>
          </a:p>
        </p:txBody>
      </p:sp>
    </p:spTree>
    <p:extLst>
      <p:ext uri="{BB962C8B-B14F-4D97-AF65-F5344CB8AC3E}">
        <p14:creationId xmlns:p14="http://schemas.microsoft.com/office/powerpoint/2010/main" val="1221131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22</a:t>
            </a:fld>
            <a:endParaRPr lang="en-US"/>
          </a:p>
        </p:txBody>
      </p:sp>
    </p:spTree>
    <p:extLst>
      <p:ext uri="{BB962C8B-B14F-4D97-AF65-F5344CB8AC3E}">
        <p14:creationId xmlns:p14="http://schemas.microsoft.com/office/powerpoint/2010/main" val="407491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23</a:t>
            </a:fld>
            <a:endParaRPr lang="en-US"/>
          </a:p>
        </p:txBody>
      </p:sp>
    </p:spTree>
    <p:extLst>
      <p:ext uri="{BB962C8B-B14F-4D97-AF65-F5344CB8AC3E}">
        <p14:creationId xmlns:p14="http://schemas.microsoft.com/office/powerpoint/2010/main" val="1523899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24</a:t>
            </a:fld>
            <a:endParaRPr lang="en-US"/>
          </a:p>
        </p:txBody>
      </p:sp>
    </p:spTree>
    <p:extLst>
      <p:ext uri="{BB962C8B-B14F-4D97-AF65-F5344CB8AC3E}">
        <p14:creationId xmlns:p14="http://schemas.microsoft.com/office/powerpoint/2010/main" val="2325198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25</a:t>
            </a:fld>
            <a:endParaRPr lang="en-US"/>
          </a:p>
        </p:txBody>
      </p:sp>
    </p:spTree>
    <p:extLst>
      <p:ext uri="{BB962C8B-B14F-4D97-AF65-F5344CB8AC3E}">
        <p14:creationId xmlns:p14="http://schemas.microsoft.com/office/powerpoint/2010/main" val="3224844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26</a:t>
            </a:fld>
            <a:endParaRPr lang="en-US"/>
          </a:p>
        </p:txBody>
      </p:sp>
    </p:spTree>
    <p:extLst>
      <p:ext uri="{BB962C8B-B14F-4D97-AF65-F5344CB8AC3E}">
        <p14:creationId xmlns:p14="http://schemas.microsoft.com/office/powerpoint/2010/main" val="374634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27</a:t>
            </a:fld>
            <a:endParaRPr lang="en-US"/>
          </a:p>
        </p:txBody>
      </p:sp>
    </p:spTree>
    <p:extLst>
      <p:ext uri="{BB962C8B-B14F-4D97-AF65-F5344CB8AC3E}">
        <p14:creationId xmlns:p14="http://schemas.microsoft.com/office/powerpoint/2010/main" val="1676094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28</a:t>
            </a:fld>
            <a:endParaRPr lang="en-US"/>
          </a:p>
        </p:txBody>
      </p:sp>
    </p:spTree>
    <p:extLst>
      <p:ext uri="{BB962C8B-B14F-4D97-AF65-F5344CB8AC3E}">
        <p14:creationId xmlns:p14="http://schemas.microsoft.com/office/powerpoint/2010/main" val="43662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29</a:t>
            </a:fld>
            <a:endParaRPr lang="en-US"/>
          </a:p>
        </p:txBody>
      </p:sp>
    </p:spTree>
    <p:extLst>
      <p:ext uri="{BB962C8B-B14F-4D97-AF65-F5344CB8AC3E}">
        <p14:creationId xmlns:p14="http://schemas.microsoft.com/office/powerpoint/2010/main" val="31758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a:t>
            </a:fld>
            <a:endParaRPr lang="en-US"/>
          </a:p>
        </p:txBody>
      </p:sp>
    </p:spTree>
    <p:extLst>
      <p:ext uri="{BB962C8B-B14F-4D97-AF65-F5344CB8AC3E}">
        <p14:creationId xmlns:p14="http://schemas.microsoft.com/office/powerpoint/2010/main" val="1459600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30</a:t>
            </a:fld>
            <a:endParaRPr lang="en-US"/>
          </a:p>
        </p:txBody>
      </p:sp>
    </p:spTree>
    <p:extLst>
      <p:ext uri="{BB962C8B-B14F-4D97-AF65-F5344CB8AC3E}">
        <p14:creationId xmlns:p14="http://schemas.microsoft.com/office/powerpoint/2010/main" val="500621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31</a:t>
            </a:fld>
            <a:endParaRPr lang="en-US"/>
          </a:p>
        </p:txBody>
      </p:sp>
    </p:spTree>
    <p:extLst>
      <p:ext uri="{BB962C8B-B14F-4D97-AF65-F5344CB8AC3E}">
        <p14:creationId xmlns:p14="http://schemas.microsoft.com/office/powerpoint/2010/main" val="1325380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32</a:t>
            </a:fld>
            <a:endParaRPr lang="en-US"/>
          </a:p>
        </p:txBody>
      </p:sp>
    </p:spTree>
    <p:extLst>
      <p:ext uri="{BB962C8B-B14F-4D97-AF65-F5344CB8AC3E}">
        <p14:creationId xmlns:p14="http://schemas.microsoft.com/office/powerpoint/2010/main" val="385099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33</a:t>
            </a:fld>
            <a:endParaRPr lang="en-US"/>
          </a:p>
        </p:txBody>
      </p:sp>
    </p:spTree>
    <p:extLst>
      <p:ext uri="{BB962C8B-B14F-4D97-AF65-F5344CB8AC3E}">
        <p14:creationId xmlns:p14="http://schemas.microsoft.com/office/powerpoint/2010/main" val="2768970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34</a:t>
            </a:fld>
            <a:endParaRPr lang="en-US"/>
          </a:p>
        </p:txBody>
      </p:sp>
    </p:spTree>
    <p:extLst>
      <p:ext uri="{BB962C8B-B14F-4D97-AF65-F5344CB8AC3E}">
        <p14:creationId xmlns:p14="http://schemas.microsoft.com/office/powerpoint/2010/main" val="75766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35</a:t>
            </a:fld>
            <a:endParaRPr lang="en-US"/>
          </a:p>
        </p:txBody>
      </p:sp>
    </p:spTree>
    <p:extLst>
      <p:ext uri="{BB962C8B-B14F-4D97-AF65-F5344CB8AC3E}">
        <p14:creationId xmlns:p14="http://schemas.microsoft.com/office/powerpoint/2010/main" val="1275147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36</a:t>
            </a:fld>
            <a:endParaRPr lang="en-US"/>
          </a:p>
        </p:txBody>
      </p:sp>
    </p:spTree>
    <p:extLst>
      <p:ext uri="{BB962C8B-B14F-4D97-AF65-F5344CB8AC3E}">
        <p14:creationId xmlns:p14="http://schemas.microsoft.com/office/powerpoint/2010/main" val="3569834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37</a:t>
            </a:fld>
            <a:endParaRPr lang="en-US"/>
          </a:p>
        </p:txBody>
      </p:sp>
    </p:spTree>
    <p:extLst>
      <p:ext uri="{BB962C8B-B14F-4D97-AF65-F5344CB8AC3E}">
        <p14:creationId xmlns:p14="http://schemas.microsoft.com/office/powerpoint/2010/main" val="25021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38</a:t>
            </a:fld>
            <a:endParaRPr lang="en-US"/>
          </a:p>
        </p:txBody>
      </p:sp>
    </p:spTree>
    <p:extLst>
      <p:ext uri="{BB962C8B-B14F-4D97-AF65-F5344CB8AC3E}">
        <p14:creationId xmlns:p14="http://schemas.microsoft.com/office/powerpoint/2010/main" val="1331461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39</a:t>
            </a:fld>
            <a:endParaRPr lang="en-US"/>
          </a:p>
        </p:txBody>
      </p:sp>
    </p:spTree>
    <p:extLst>
      <p:ext uri="{BB962C8B-B14F-4D97-AF65-F5344CB8AC3E}">
        <p14:creationId xmlns:p14="http://schemas.microsoft.com/office/powerpoint/2010/main" val="2698640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a:t>
            </a:fld>
            <a:endParaRPr lang="en-US"/>
          </a:p>
        </p:txBody>
      </p:sp>
    </p:spTree>
    <p:extLst>
      <p:ext uri="{BB962C8B-B14F-4D97-AF65-F5344CB8AC3E}">
        <p14:creationId xmlns:p14="http://schemas.microsoft.com/office/powerpoint/2010/main" val="1372965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40</a:t>
            </a:fld>
            <a:endParaRPr lang="en-US"/>
          </a:p>
        </p:txBody>
      </p:sp>
    </p:spTree>
    <p:extLst>
      <p:ext uri="{BB962C8B-B14F-4D97-AF65-F5344CB8AC3E}">
        <p14:creationId xmlns:p14="http://schemas.microsoft.com/office/powerpoint/2010/main" val="269674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41</a:t>
            </a:fld>
            <a:endParaRPr lang="en-US"/>
          </a:p>
        </p:txBody>
      </p:sp>
    </p:spTree>
    <p:extLst>
      <p:ext uri="{BB962C8B-B14F-4D97-AF65-F5344CB8AC3E}">
        <p14:creationId xmlns:p14="http://schemas.microsoft.com/office/powerpoint/2010/main" val="130544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42</a:t>
            </a:fld>
            <a:endParaRPr lang="en-US"/>
          </a:p>
        </p:txBody>
      </p:sp>
    </p:spTree>
    <p:extLst>
      <p:ext uri="{BB962C8B-B14F-4D97-AF65-F5344CB8AC3E}">
        <p14:creationId xmlns:p14="http://schemas.microsoft.com/office/powerpoint/2010/main" val="3058992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43</a:t>
            </a:fld>
            <a:endParaRPr lang="en-US"/>
          </a:p>
        </p:txBody>
      </p:sp>
    </p:spTree>
    <p:extLst>
      <p:ext uri="{BB962C8B-B14F-4D97-AF65-F5344CB8AC3E}">
        <p14:creationId xmlns:p14="http://schemas.microsoft.com/office/powerpoint/2010/main" val="707728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44</a:t>
            </a:fld>
            <a:endParaRPr lang="en-US"/>
          </a:p>
        </p:txBody>
      </p:sp>
    </p:spTree>
    <p:extLst>
      <p:ext uri="{BB962C8B-B14F-4D97-AF65-F5344CB8AC3E}">
        <p14:creationId xmlns:p14="http://schemas.microsoft.com/office/powerpoint/2010/main" val="1926608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45</a:t>
            </a:fld>
            <a:endParaRPr lang="en-US"/>
          </a:p>
        </p:txBody>
      </p:sp>
    </p:spTree>
    <p:extLst>
      <p:ext uri="{BB962C8B-B14F-4D97-AF65-F5344CB8AC3E}">
        <p14:creationId xmlns:p14="http://schemas.microsoft.com/office/powerpoint/2010/main" val="2224473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46</a:t>
            </a:fld>
            <a:endParaRPr lang="en-US"/>
          </a:p>
        </p:txBody>
      </p:sp>
    </p:spTree>
    <p:extLst>
      <p:ext uri="{BB962C8B-B14F-4D97-AF65-F5344CB8AC3E}">
        <p14:creationId xmlns:p14="http://schemas.microsoft.com/office/powerpoint/2010/main" val="2960663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47</a:t>
            </a:fld>
            <a:endParaRPr lang="en-US"/>
          </a:p>
        </p:txBody>
      </p:sp>
    </p:spTree>
    <p:extLst>
      <p:ext uri="{BB962C8B-B14F-4D97-AF65-F5344CB8AC3E}">
        <p14:creationId xmlns:p14="http://schemas.microsoft.com/office/powerpoint/2010/main" val="264208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48</a:t>
            </a:fld>
            <a:endParaRPr lang="en-US"/>
          </a:p>
        </p:txBody>
      </p:sp>
    </p:spTree>
    <p:extLst>
      <p:ext uri="{BB962C8B-B14F-4D97-AF65-F5344CB8AC3E}">
        <p14:creationId xmlns:p14="http://schemas.microsoft.com/office/powerpoint/2010/main" val="3038298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49</a:t>
            </a:fld>
            <a:endParaRPr lang="en-US"/>
          </a:p>
        </p:txBody>
      </p:sp>
    </p:spTree>
    <p:extLst>
      <p:ext uri="{BB962C8B-B14F-4D97-AF65-F5344CB8AC3E}">
        <p14:creationId xmlns:p14="http://schemas.microsoft.com/office/powerpoint/2010/main" val="10844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a:t>
            </a:fld>
            <a:endParaRPr lang="en-US"/>
          </a:p>
        </p:txBody>
      </p:sp>
    </p:spTree>
    <p:extLst>
      <p:ext uri="{BB962C8B-B14F-4D97-AF65-F5344CB8AC3E}">
        <p14:creationId xmlns:p14="http://schemas.microsoft.com/office/powerpoint/2010/main" val="3913518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50</a:t>
            </a:fld>
            <a:endParaRPr lang="en-US"/>
          </a:p>
        </p:txBody>
      </p:sp>
    </p:spTree>
    <p:extLst>
      <p:ext uri="{BB962C8B-B14F-4D97-AF65-F5344CB8AC3E}">
        <p14:creationId xmlns:p14="http://schemas.microsoft.com/office/powerpoint/2010/main" val="2948703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51</a:t>
            </a:fld>
            <a:endParaRPr lang="en-US"/>
          </a:p>
        </p:txBody>
      </p:sp>
    </p:spTree>
    <p:extLst>
      <p:ext uri="{BB962C8B-B14F-4D97-AF65-F5344CB8AC3E}">
        <p14:creationId xmlns:p14="http://schemas.microsoft.com/office/powerpoint/2010/main" val="3131122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52</a:t>
            </a:fld>
            <a:endParaRPr lang="en-US"/>
          </a:p>
        </p:txBody>
      </p:sp>
    </p:spTree>
    <p:extLst>
      <p:ext uri="{BB962C8B-B14F-4D97-AF65-F5344CB8AC3E}">
        <p14:creationId xmlns:p14="http://schemas.microsoft.com/office/powerpoint/2010/main" val="424538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53</a:t>
            </a:fld>
            <a:endParaRPr lang="en-US"/>
          </a:p>
        </p:txBody>
      </p:sp>
    </p:spTree>
    <p:extLst>
      <p:ext uri="{BB962C8B-B14F-4D97-AF65-F5344CB8AC3E}">
        <p14:creationId xmlns:p14="http://schemas.microsoft.com/office/powerpoint/2010/main" val="1598235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54</a:t>
            </a:fld>
            <a:endParaRPr lang="en-US"/>
          </a:p>
        </p:txBody>
      </p:sp>
    </p:spTree>
    <p:extLst>
      <p:ext uri="{BB962C8B-B14F-4D97-AF65-F5344CB8AC3E}">
        <p14:creationId xmlns:p14="http://schemas.microsoft.com/office/powerpoint/2010/main" val="3299536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55</a:t>
            </a:fld>
            <a:endParaRPr lang="en-US"/>
          </a:p>
        </p:txBody>
      </p:sp>
    </p:spTree>
    <p:extLst>
      <p:ext uri="{BB962C8B-B14F-4D97-AF65-F5344CB8AC3E}">
        <p14:creationId xmlns:p14="http://schemas.microsoft.com/office/powerpoint/2010/main" val="12920900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56</a:t>
            </a:fld>
            <a:endParaRPr lang="en-US"/>
          </a:p>
        </p:txBody>
      </p:sp>
    </p:spTree>
    <p:extLst>
      <p:ext uri="{BB962C8B-B14F-4D97-AF65-F5344CB8AC3E}">
        <p14:creationId xmlns:p14="http://schemas.microsoft.com/office/powerpoint/2010/main" val="567395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57</a:t>
            </a:fld>
            <a:endParaRPr lang="en-US"/>
          </a:p>
        </p:txBody>
      </p:sp>
    </p:spTree>
    <p:extLst>
      <p:ext uri="{BB962C8B-B14F-4D97-AF65-F5344CB8AC3E}">
        <p14:creationId xmlns:p14="http://schemas.microsoft.com/office/powerpoint/2010/main" val="3040937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58</a:t>
            </a:fld>
            <a:endParaRPr lang="en-US"/>
          </a:p>
        </p:txBody>
      </p:sp>
    </p:spTree>
    <p:extLst>
      <p:ext uri="{BB962C8B-B14F-4D97-AF65-F5344CB8AC3E}">
        <p14:creationId xmlns:p14="http://schemas.microsoft.com/office/powerpoint/2010/main" val="2854103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59</a:t>
            </a:fld>
            <a:endParaRPr lang="en-US"/>
          </a:p>
        </p:txBody>
      </p:sp>
    </p:spTree>
    <p:extLst>
      <p:ext uri="{BB962C8B-B14F-4D97-AF65-F5344CB8AC3E}">
        <p14:creationId xmlns:p14="http://schemas.microsoft.com/office/powerpoint/2010/main" val="154433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a:t>
            </a:fld>
            <a:endParaRPr lang="en-US"/>
          </a:p>
        </p:txBody>
      </p:sp>
    </p:spTree>
    <p:extLst>
      <p:ext uri="{BB962C8B-B14F-4D97-AF65-F5344CB8AC3E}">
        <p14:creationId xmlns:p14="http://schemas.microsoft.com/office/powerpoint/2010/main" val="42463839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60</a:t>
            </a:fld>
            <a:endParaRPr lang="en-US"/>
          </a:p>
        </p:txBody>
      </p:sp>
    </p:spTree>
    <p:extLst>
      <p:ext uri="{BB962C8B-B14F-4D97-AF65-F5344CB8AC3E}">
        <p14:creationId xmlns:p14="http://schemas.microsoft.com/office/powerpoint/2010/main" val="3494850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61</a:t>
            </a:fld>
            <a:endParaRPr lang="en-US"/>
          </a:p>
        </p:txBody>
      </p:sp>
    </p:spTree>
    <p:extLst>
      <p:ext uri="{BB962C8B-B14F-4D97-AF65-F5344CB8AC3E}">
        <p14:creationId xmlns:p14="http://schemas.microsoft.com/office/powerpoint/2010/main" val="3845738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62</a:t>
            </a:fld>
            <a:endParaRPr lang="en-US"/>
          </a:p>
        </p:txBody>
      </p:sp>
    </p:spTree>
    <p:extLst>
      <p:ext uri="{BB962C8B-B14F-4D97-AF65-F5344CB8AC3E}">
        <p14:creationId xmlns:p14="http://schemas.microsoft.com/office/powerpoint/2010/main" val="2356546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63</a:t>
            </a:fld>
            <a:endParaRPr lang="en-US"/>
          </a:p>
        </p:txBody>
      </p:sp>
    </p:spTree>
    <p:extLst>
      <p:ext uri="{BB962C8B-B14F-4D97-AF65-F5344CB8AC3E}">
        <p14:creationId xmlns:p14="http://schemas.microsoft.com/office/powerpoint/2010/main" val="26909775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64</a:t>
            </a:fld>
            <a:endParaRPr lang="en-US"/>
          </a:p>
        </p:txBody>
      </p:sp>
    </p:spTree>
    <p:extLst>
      <p:ext uri="{BB962C8B-B14F-4D97-AF65-F5344CB8AC3E}">
        <p14:creationId xmlns:p14="http://schemas.microsoft.com/office/powerpoint/2010/main" val="907434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65</a:t>
            </a:fld>
            <a:endParaRPr lang="en-US"/>
          </a:p>
        </p:txBody>
      </p:sp>
    </p:spTree>
    <p:extLst>
      <p:ext uri="{BB962C8B-B14F-4D97-AF65-F5344CB8AC3E}">
        <p14:creationId xmlns:p14="http://schemas.microsoft.com/office/powerpoint/2010/main" val="1040931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66</a:t>
            </a:fld>
            <a:endParaRPr lang="en-US"/>
          </a:p>
        </p:txBody>
      </p:sp>
    </p:spTree>
    <p:extLst>
      <p:ext uri="{BB962C8B-B14F-4D97-AF65-F5344CB8AC3E}">
        <p14:creationId xmlns:p14="http://schemas.microsoft.com/office/powerpoint/2010/main" val="3468623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67</a:t>
            </a:fld>
            <a:endParaRPr lang="en-US"/>
          </a:p>
        </p:txBody>
      </p:sp>
    </p:spTree>
    <p:extLst>
      <p:ext uri="{BB962C8B-B14F-4D97-AF65-F5344CB8AC3E}">
        <p14:creationId xmlns:p14="http://schemas.microsoft.com/office/powerpoint/2010/main" val="728517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68</a:t>
            </a:fld>
            <a:endParaRPr lang="en-US"/>
          </a:p>
        </p:txBody>
      </p:sp>
    </p:spTree>
    <p:extLst>
      <p:ext uri="{BB962C8B-B14F-4D97-AF65-F5344CB8AC3E}">
        <p14:creationId xmlns:p14="http://schemas.microsoft.com/office/powerpoint/2010/main" val="2031513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69</a:t>
            </a:fld>
            <a:endParaRPr lang="en-US"/>
          </a:p>
        </p:txBody>
      </p:sp>
    </p:spTree>
    <p:extLst>
      <p:ext uri="{BB962C8B-B14F-4D97-AF65-F5344CB8AC3E}">
        <p14:creationId xmlns:p14="http://schemas.microsoft.com/office/powerpoint/2010/main" val="391255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7</a:t>
            </a:fld>
            <a:endParaRPr lang="en-US"/>
          </a:p>
        </p:txBody>
      </p:sp>
    </p:spTree>
    <p:extLst>
      <p:ext uri="{BB962C8B-B14F-4D97-AF65-F5344CB8AC3E}">
        <p14:creationId xmlns:p14="http://schemas.microsoft.com/office/powerpoint/2010/main" val="23520291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70</a:t>
            </a:fld>
            <a:endParaRPr lang="en-US"/>
          </a:p>
        </p:txBody>
      </p:sp>
    </p:spTree>
    <p:extLst>
      <p:ext uri="{BB962C8B-B14F-4D97-AF65-F5344CB8AC3E}">
        <p14:creationId xmlns:p14="http://schemas.microsoft.com/office/powerpoint/2010/main" val="40975664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71</a:t>
            </a:fld>
            <a:endParaRPr lang="en-US"/>
          </a:p>
        </p:txBody>
      </p:sp>
    </p:spTree>
    <p:extLst>
      <p:ext uri="{BB962C8B-B14F-4D97-AF65-F5344CB8AC3E}">
        <p14:creationId xmlns:p14="http://schemas.microsoft.com/office/powerpoint/2010/main" val="17996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8</a:t>
            </a:fld>
            <a:endParaRPr lang="en-US"/>
          </a:p>
        </p:txBody>
      </p:sp>
    </p:spTree>
    <p:extLst>
      <p:ext uri="{BB962C8B-B14F-4D97-AF65-F5344CB8AC3E}">
        <p14:creationId xmlns:p14="http://schemas.microsoft.com/office/powerpoint/2010/main" val="233196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668F6-BB3A-4D41-A72C-B89FAD691E62}" type="slidenum">
              <a:rPr lang="en-US" smtClean="0"/>
              <a:t>9</a:t>
            </a:fld>
            <a:endParaRPr lang="en-US"/>
          </a:p>
        </p:txBody>
      </p:sp>
    </p:spTree>
    <p:extLst>
      <p:ext uri="{BB962C8B-B14F-4D97-AF65-F5344CB8AC3E}">
        <p14:creationId xmlns:p14="http://schemas.microsoft.com/office/powerpoint/2010/main" val="18712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60F151-6813-4090-840C-F9391C67D696}"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91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140983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296577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350676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60F151-6813-4090-840C-F9391C67D696}"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48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327779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36512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344087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377240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4795221-7A2D-4E43-B909-112E5FE1D706}" type="datetimeFigureOut">
              <a:rPr lang="en-US" smtClean="0"/>
              <a:t>8/6/2020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60F151-6813-4090-840C-F9391C67D696}" type="slidenum">
              <a:rPr lang="en-US" smtClean="0"/>
              <a:t>‹#›</a:t>
            </a:fld>
            <a:endParaRPr lang="en-US" dirty="0"/>
          </a:p>
        </p:txBody>
      </p:sp>
    </p:spTree>
    <p:extLst>
      <p:ext uri="{BB962C8B-B14F-4D97-AF65-F5344CB8AC3E}">
        <p14:creationId xmlns:p14="http://schemas.microsoft.com/office/powerpoint/2010/main" val="184230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95221-7A2D-4E43-B909-112E5FE1D706}"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60F151-6813-4090-840C-F9391C67D696}" type="slidenum">
              <a:rPr lang="en-US" smtClean="0"/>
              <a:t>‹#›</a:t>
            </a:fld>
            <a:endParaRPr lang="en-US" dirty="0"/>
          </a:p>
        </p:txBody>
      </p:sp>
    </p:spTree>
    <p:extLst>
      <p:ext uri="{BB962C8B-B14F-4D97-AF65-F5344CB8AC3E}">
        <p14:creationId xmlns:p14="http://schemas.microsoft.com/office/powerpoint/2010/main" val="594029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795221-7A2D-4E43-B909-112E5FE1D706}" type="datetimeFigureOut">
              <a:rPr lang="en-US" smtClean="0"/>
              <a:t>8/6/2020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60F151-6813-4090-840C-F9391C67D696}"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07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iha-assets.sfo2.digitaloceanspaces.com/AIHA/resources/Reopening-Guidance-for-Libraries_GuidanceDocument.pd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s://aiha-assets.sfo2.digitaloceanspaces.com/AIHA/resources/Reopening-Guidance-for-Museums-and-Collecting-Institutions_GuidanceDocument.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iha-assets.sfo2.digitaloceanspaces.com/AIHA/resources/Reopening-Guidance-for-Museums-and-Collecting-Institutions_GuidanceDocument.pdf"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dec.ny.gov/docs/materials_minerals_pdf/covid19.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www.dec.ny.gov/docs/materials_minerals_pdf/covid19.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nedcc.org/free-resources/preservation-leaflets/3.-emergency-management/3.5-disinfecting-books"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hyperlink" Target="https://www.nedcc.org/free-resources/preservation-leaflets/3.-emergency-management/3.5-disinfecting-books#f2"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c.gov/coronavirus/2019-ncov/community/organizations/cleaning-disinfection.html#Cleanin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nytimes.com/2020/08/06/well/mind/five-minute-coronavirus-stress-resets.html?action=click&amp;module=Editors%20Picks&amp;pgtype=Homepage" TargetMode="External"/><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Barbara.Boyle@suny.edu"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aiche.org/resources/publications/cep/2017/september/plug-holes-swiss-cheese-mode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E9239E-A59F-4EB4-94A0-B1B0FD51B47A}"/>
              </a:ext>
            </a:extLst>
          </p:cNvPr>
          <p:cNvSpPr>
            <a:spLocks noGrp="1"/>
          </p:cNvSpPr>
          <p:nvPr>
            <p:ph type="ctrTitle" idx="4294967295"/>
          </p:nvPr>
        </p:nvSpPr>
        <p:spPr>
          <a:xfrm>
            <a:off x="1097280" y="758952"/>
            <a:ext cx="10058400" cy="3892168"/>
          </a:xfrm>
        </p:spPr>
        <p:txBody>
          <a:bodyPr vert="horz" lIns="91440" tIns="45720" rIns="91440" bIns="45720" rtlCol="0" anchor="b">
            <a:normAutofit/>
          </a:bodyPr>
          <a:lstStyle/>
          <a:p>
            <a:pPr algn="ctr"/>
            <a:r>
              <a:rPr lang="en-US" sz="11500" dirty="0">
                <a:solidFill>
                  <a:schemeClr val="bg1"/>
                </a:solidFill>
              </a:rPr>
              <a:t>Libraries</a:t>
            </a:r>
            <a:br>
              <a:rPr lang="en-US" sz="8800" dirty="0">
                <a:solidFill>
                  <a:schemeClr val="bg1"/>
                </a:solidFill>
              </a:rPr>
            </a:br>
            <a:br>
              <a:rPr lang="en-US" sz="8000" dirty="0">
                <a:solidFill>
                  <a:schemeClr val="bg1"/>
                </a:solidFill>
              </a:rPr>
            </a:br>
            <a:r>
              <a:rPr lang="en-US" sz="7200" dirty="0">
                <a:solidFill>
                  <a:schemeClr val="bg1"/>
                </a:solidFill>
              </a:rPr>
              <a:t>Days of COVID Continue</a:t>
            </a:r>
            <a:endParaRPr lang="en-US" sz="8000" dirty="0">
              <a:solidFill>
                <a:schemeClr val="bg1"/>
              </a:solidFill>
            </a:endParaRPr>
          </a:p>
        </p:txBody>
      </p:sp>
    </p:spTree>
    <p:extLst>
      <p:ext uri="{BB962C8B-B14F-4D97-AF65-F5344CB8AC3E}">
        <p14:creationId xmlns:p14="http://schemas.microsoft.com/office/powerpoint/2010/main" val="14719531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6">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28">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30">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CDBFE665-FD0A-4550-AEBA-74C327BC1D65}"/>
              </a:ext>
            </a:extLst>
          </p:cNvPr>
          <p:cNvPicPr>
            <a:picLocks noGrp="1" noChangeAspect="1"/>
          </p:cNvPicPr>
          <p:nvPr>
            <p:ph sz="half" idx="1"/>
          </p:nvPr>
        </p:nvPicPr>
        <p:blipFill rotWithShape="1">
          <a:blip r:embed="rId3"/>
          <a:srcRect l="5348" r="54759" b="2"/>
          <a:stretch/>
        </p:blipFill>
        <p:spPr>
          <a:xfrm>
            <a:off x="20" y="10"/>
            <a:ext cx="4578952" cy="6857990"/>
          </a:xfrm>
          <a:prstGeom prst="rect">
            <a:avLst/>
          </a:prstGeom>
        </p:spPr>
      </p:pic>
      <p:sp>
        <p:nvSpPr>
          <p:cNvPr id="44" name="Rectangle 32">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EA60F45F-6C47-4BE3-9522-0D89C17A1110}"/>
              </a:ext>
            </a:extLst>
          </p:cNvPr>
          <p:cNvSpPr>
            <a:spLocks noGrp="1"/>
          </p:cNvSpPr>
          <p:nvPr>
            <p:ph type="title"/>
          </p:nvPr>
        </p:nvSpPr>
        <p:spPr>
          <a:xfrm>
            <a:off x="5124206" y="516835"/>
            <a:ext cx="6339840" cy="1666501"/>
          </a:xfrm>
        </p:spPr>
        <p:txBody>
          <a:bodyPr vert="horz" lIns="91440" tIns="45720" rIns="91440" bIns="45720" rtlCol="0" anchor="b">
            <a:normAutofit/>
          </a:bodyPr>
          <a:lstStyle/>
          <a:p>
            <a:r>
              <a:rPr lang="en-US" kern="1200" spc="-50" baseline="0" dirty="0">
                <a:solidFill>
                  <a:srgbClr val="FFFFFF"/>
                </a:solidFill>
                <a:latin typeface="+mj-lt"/>
                <a:ea typeface="+mj-ea"/>
                <a:cs typeface="+mj-cs"/>
              </a:rPr>
              <a:t>How do you catch it?</a:t>
            </a:r>
            <a:br>
              <a:rPr lang="en-US" sz="4000" kern="1200" spc="-50" baseline="0" dirty="0">
                <a:solidFill>
                  <a:srgbClr val="FFFFFF"/>
                </a:solidFill>
                <a:latin typeface="+mj-lt"/>
                <a:ea typeface="+mj-ea"/>
                <a:cs typeface="+mj-cs"/>
              </a:rPr>
            </a:br>
            <a:endParaRPr lang="en-US" sz="4000" kern="1200" spc="-50" baseline="0" dirty="0">
              <a:solidFill>
                <a:srgbClr val="FFFFFF"/>
              </a:solidFill>
              <a:latin typeface="+mj-lt"/>
              <a:ea typeface="+mj-ea"/>
              <a:cs typeface="+mj-cs"/>
            </a:endParaRPr>
          </a:p>
        </p:txBody>
      </p:sp>
      <p:sp>
        <p:nvSpPr>
          <p:cNvPr id="45" name="Rectangle 34">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25EA1C5-29BA-46FB-8559-0BEBE9F85DF2}"/>
              </a:ext>
            </a:extLst>
          </p:cNvPr>
          <p:cNvSpPr>
            <a:spLocks noGrp="1"/>
          </p:cNvSpPr>
          <p:nvPr>
            <p:ph sz="half" idx="2"/>
          </p:nvPr>
        </p:nvSpPr>
        <p:spPr>
          <a:xfrm>
            <a:off x="5605432" y="2170927"/>
            <a:ext cx="6339840" cy="4458473"/>
          </a:xfrm>
        </p:spPr>
        <p:txBody>
          <a:bodyPr vert="horz" lIns="0" tIns="45720" rIns="0" bIns="45720" rtlCol="0">
            <a:normAutofit fontScale="92500" lnSpcReduction="10000"/>
          </a:bodyPr>
          <a:lstStyle/>
          <a:p>
            <a:pPr>
              <a:buFont typeface="Wingdings" panose="05000000000000000000" pitchFamily="2" charset="2"/>
              <a:buChar char="Ø"/>
            </a:pPr>
            <a:r>
              <a:rPr lang="en-US" sz="3200" dirty="0">
                <a:solidFill>
                  <a:srgbClr val="FFFFFF"/>
                </a:solidFill>
              </a:rPr>
              <a:t>Droplet Transmission (&gt;10 micron droplets)</a:t>
            </a:r>
          </a:p>
          <a:p>
            <a:pPr>
              <a:buFont typeface="Wingdings" panose="05000000000000000000" pitchFamily="2" charset="2"/>
              <a:buChar char="Ø"/>
            </a:pPr>
            <a:endParaRPr lang="en-US" sz="3200" dirty="0">
              <a:solidFill>
                <a:srgbClr val="FFFFFF"/>
              </a:solidFill>
            </a:endParaRPr>
          </a:p>
          <a:p>
            <a:pPr>
              <a:buFont typeface="Wingdings" panose="05000000000000000000" pitchFamily="2" charset="2"/>
              <a:buChar char="Ø"/>
            </a:pPr>
            <a:r>
              <a:rPr lang="en-US" sz="3200" dirty="0">
                <a:solidFill>
                  <a:srgbClr val="FFFFFF"/>
                </a:solidFill>
              </a:rPr>
              <a:t>Fomite transmission – surface contact</a:t>
            </a:r>
          </a:p>
          <a:p>
            <a:pPr>
              <a:buFont typeface="Wingdings" panose="05000000000000000000" pitchFamily="2" charset="2"/>
              <a:buChar char="Ø"/>
            </a:pPr>
            <a:endParaRPr lang="en-US" sz="3200" dirty="0">
              <a:solidFill>
                <a:srgbClr val="FFFFFF"/>
              </a:solidFill>
            </a:endParaRPr>
          </a:p>
          <a:p>
            <a:pPr>
              <a:buFont typeface="Wingdings" panose="05000000000000000000" pitchFamily="2" charset="2"/>
              <a:buChar char="§"/>
            </a:pPr>
            <a:r>
              <a:rPr lang="en-US" sz="3200" dirty="0">
                <a:solidFill>
                  <a:srgbClr val="FFFFFF"/>
                </a:solidFill>
              </a:rPr>
              <a:t>Aerosol Transmission?</a:t>
            </a:r>
          </a:p>
          <a:p>
            <a:pPr>
              <a:buFont typeface="Wingdings" panose="05000000000000000000" pitchFamily="2" charset="2"/>
              <a:buChar char="§"/>
            </a:pPr>
            <a:endParaRPr lang="en-US" sz="3200" dirty="0">
              <a:solidFill>
                <a:srgbClr val="FFFFFF"/>
              </a:solidFill>
            </a:endParaRPr>
          </a:p>
          <a:p>
            <a:pPr>
              <a:buFont typeface="Wingdings" panose="05000000000000000000" pitchFamily="2" charset="2"/>
              <a:buChar char="§"/>
            </a:pPr>
            <a:r>
              <a:rPr lang="en-US" sz="3200" dirty="0">
                <a:solidFill>
                  <a:srgbClr val="FFFFFF"/>
                </a:solidFill>
              </a:rPr>
              <a:t>Infectious dose?</a:t>
            </a:r>
          </a:p>
          <a:p>
            <a:pPr>
              <a:buFont typeface="Wingdings" panose="05000000000000000000" pitchFamily="2" charset="2"/>
              <a:buChar char="Ø"/>
            </a:pPr>
            <a:endParaRPr lang="en-US" sz="3200" dirty="0">
              <a:solidFill>
                <a:srgbClr val="FFFFFF"/>
              </a:solidFill>
            </a:endParaRPr>
          </a:p>
          <a:p>
            <a:pPr>
              <a:buFont typeface="Wingdings" panose="05000000000000000000" pitchFamily="2" charset="2"/>
              <a:buChar char="Ø"/>
            </a:pPr>
            <a:endParaRPr lang="en-US" sz="3200" dirty="0">
              <a:solidFill>
                <a:srgbClr val="FFFFFF"/>
              </a:solidFill>
            </a:endParaRPr>
          </a:p>
          <a:p>
            <a:endParaRPr lang="en-US" sz="1800" dirty="0">
              <a:solidFill>
                <a:srgbClr val="FFFFFF"/>
              </a:solidFill>
            </a:endParaRPr>
          </a:p>
        </p:txBody>
      </p:sp>
    </p:spTree>
    <p:extLst>
      <p:ext uri="{BB962C8B-B14F-4D97-AF65-F5344CB8AC3E}">
        <p14:creationId xmlns:p14="http://schemas.microsoft.com/office/powerpoint/2010/main" val="285741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DF49-0674-49D2-B0E6-4C8A4B5C0717}"/>
              </a:ext>
            </a:extLst>
          </p:cNvPr>
          <p:cNvSpPr>
            <a:spLocks noGrp="1"/>
          </p:cNvSpPr>
          <p:nvPr>
            <p:ph type="title"/>
          </p:nvPr>
        </p:nvSpPr>
        <p:spPr/>
        <p:txBody>
          <a:bodyPr/>
          <a:lstStyle/>
          <a:p>
            <a:r>
              <a:rPr lang="en-US" dirty="0"/>
              <a:t>Major Tools</a:t>
            </a:r>
            <a:br>
              <a:rPr lang="en-US" dirty="0"/>
            </a:br>
            <a:endParaRPr lang="en-US" dirty="0"/>
          </a:p>
        </p:txBody>
      </p:sp>
      <p:sp>
        <p:nvSpPr>
          <p:cNvPr id="3" name="Content Placeholder 2">
            <a:extLst>
              <a:ext uri="{FF2B5EF4-FFF2-40B4-BE49-F238E27FC236}">
                <a16:creationId xmlns:a16="http://schemas.microsoft.com/office/drawing/2014/main" id="{01A9BC37-9D36-45A2-B6DE-C690F27DA426}"/>
              </a:ext>
            </a:extLst>
          </p:cNvPr>
          <p:cNvSpPr>
            <a:spLocks noGrp="1"/>
          </p:cNvSpPr>
          <p:nvPr>
            <p:ph sz="half" idx="1"/>
          </p:nvPr>
        </p:nvSpPr>
        <p:spPr>
          <a:xfrm>
            <a:off x="1097278" y="1845734"/>
            <a:ext cx="6227649" cy="4023360"/>
          </a:xfrm>
        </p:spPr>
        <p:txBody>
          <a:bodyPr>
            <a:normAutofit/>
          </a:bodyPr>
          <a:lstStyle/>
          <a:p>
            <a:r>
              <a:rPr lang="en-US" sz="3600" dirty="0"/>
              <a:t>1. Testing and Contact Tracing</a:t>
            </a:r>
          </a:p>
          <a:p>
            <a:endParaRPr lang="en-US" sz="3600" dirty="0"/>
          </a:p>
          <a:p>
            <a:r>
              <a:rPr lang="en-US" sz="3600" dirty="0"/>
              <a:t>2. Face Covers</a:t>
            </a:r>
          </a:p>
          <a:p>
            <a:endParaRPr lang="en-US" sz="3600" dirty="0"/>
          </a:p>
          <a:p>
            <a:r>
              <a:rPr lang="en-US" sz="3600" dirty="0"/>
              <a:t>3. Social Distancing </a:t>
            </a:r>
          </a:p>
        </p:txBody>
      </p:sp>
      <p:sp>
        <p:nvSpPr>
          <p:cNvPr id="4" name="Content Placeholder 3">
            <a:extLst>
              <a:ext uri="{FF2B5EF4-FFF2-40B4-BE49-F238E27FC236}">
                <a16:creationId xmlns:a16="http://schemas.microsoft.com/office/drawing/2014/main" id="{F7ADB7A4-C8E1-4796-BC8D-528D5DFF4AF0}"/>
              </a:ext>
            </a:extLst>
          </p:cNvPr>
          <p:cNvSpPr>
            <a:spLocks noGrp="1"/>
          </p:cNvSpPr>
          <p:nvPr>
            <p:ph sz="half" idx="2"/>
          </p:nvPr>
        </p:nvSpPr>
        <p:spPr>
          <a:xfrm>
            <a:off x="8239328" y="2315183"/>
            <a:ext cx="3287949" cy="3553912"/>
          </a:xfrm>
        </p:spPr>
        <p:txBody>
          <a:bodyPr/>
          <a:lstStyle/>
          <a:p>
            <a:endParaRPr lang="en-US" dirty="0"/>
          </a:p>
          <a:p>
            <a:endParaRPr lang="en-US" dirty="0"/>
          </a:p>
          <a:p>
            <a:r>
              <a:rPr lang="en-US" sz="2800" dirty="0"/>
              <a:t>Other NPIs include:</a:t>
            </a:r>
          </a:p>
          <a:p>
            <a:pPr lvl="1">
              <a:buFont typeface="Wingdings" panose="05000000000000000000" pitchFamily="2" charset="2"/>
              <a:buChar char="Ø"/>
            </a:pPr>
            <a:r>
              <a:rPr lang="en-US" sz="2400" dirty="0"/>
              <a:t>Hand cleaning</a:t>
            </a:r>
          </a:p>
          <a:p>
            <a:pPr lvl="1">
              <a:buFont typeface="Wingdings" panose="05000000000000000000" pitchFamily="2" charset="2"/>
              <a:buChar char="Ø"/>
            </a:pPr>
            <a:r>
              <a:rPr lang="en-US" sz="2400" dirty="0"/>
              <a:t>Surface cleaning</a:t>
            </a:r>
          </a:p>
          <a:p>
            <a:pPr lvl="1">
              <a:buFont typeface="Wingdings" panose="05000000000000000000" pitchFamily="2" charset="2"/>
              <a:buChar char="Ø"/>
            </a:pPr>
            <a:r>
              <a:rPr lang="en-US" sz="2400" dirty="0"/>
              <a:t>Cough etiquette</a:t>
            </a:r>
          </a:p>
          <a:p>
            <a:pPr lvl="1">
              <a:buFont typeface="Wingdings" panose="05000000000000000000" pitchFamily="2" charset="2"/>
              <a:buChar char="Ø"/>
            </a:pPr>
            <a:r>
              <a:rPr lang="en-US" sz="2400" dirty="0"/>
              <a:t>Screening/exclusion</a:t>
            </a:r>
          </a:p>
          <a:p>
            <a:endParaRPr lang="en-US" dirty="0"/>
          </a:p>
        </p:txBody>
      </p:sp>
      <p:sp>
        <p:nvSpPr>
          <p:cNvPr id="5" name="TextBox 4">
            <a:extLst>
              <a:ext uri="{FF2B5EF4-FFF2-40B4-BE49-F238E27FC236}">
                <a16:creationId xmlns:a16="http://schemas.microsoft.com/office/drawing/2014/main" id="{26478DF5-8775-4B96-9FA5-D87380C9EBE9}"/>
              </a:ext>
            </a:extLst>
          </p:cNvPr>
          <p:cNvSpPr txBox="1"/>
          <p:nvPr/>
        </p:nvSpPr>
        <p:spPr>
          <a:xfrm>
            <a:off x="4867075" y="3429000"/>
            <a:ext cx="3073129" cy="1384995"/>
          </a:xfrm>
          <a:prstGeom prst="rect">
            <a:avLst/>
          </a:prstGeom>
          <a:noFill/>
        </p:spPr>
        <p:txBody>
          <a:bodyPr wrap="square" rtlCol="0">
            <a:spAutoFit/>
          </a:bodyPr>
          <a:lstStyle/>
          <a:p>
            <a:r>
              <a:rPr lang="en-US" sz="2800" dirty="0">
                <a:solidFill>
                  <a:srgbClr val="FF0000"/>
                </a:solidFill>
              </a:rPr>
              <a:t>NPIs</a:t>
            </a:r>
          </a:p>
          <a:p>
            <a:r>
              <a:rPr lang="en-US" sz="2800" dirty="0">
                <a:solidFill>
                  <a:srgbClr val="FF0000"/>
                </a:solidFill>
              </a:rPr>
              <a:t>Non-Pharmaceutic Interventions</a:t>
            </a:r>
          </a:p>
        </p:txBody>
      </p:sp>
      <p:cxnSp>
        <p:nvCxnSpPr>
          <p:cNvPr id="7" name="Straight Connector 6">
            <a:extLst>
              <a:ext uri="{FF2B5EF4-FFF2-40B4-BE49-F238E27FC236}">
                <a16:creationId xmlns:a16="http://schemas.microsoft.com/office/drawing/2014/main" id="{CC3F97F1-DCF5-4816-ACA6-9C257808A0B6}"/>
              </a:ext>
            </a:extLst>
          </p:cNvPr>
          <p:cNvCxnSpPr>
            <a:cxnSpLocks/>
          </p:cNvCxnSpPr>
          <p:nvPr/>
        </p:nvCxnSpPr>
        <p:spPr>
          <a:xfrm>
            <a:off x="4854102" y="3433864"/>
            <a:ext cx="12973" cy="1381327"/>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77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0FA7-7922-454F-812A-1EFF9F6FE31A}"/>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75E06EE-9A25-43EF-8882-93DCB86FF202}"/>
              </a:ext>
            </a:extLst>
          </p:cNvPr>
          <p:cNvPicPr>
            <a:picLocks noGrp="1" noChangeAspect="1"/>
          </p:cNvPicPr>
          <p:nvPr>
            <p:ph idx="1"/>
          </p:nvPr>
        </p:nvPicPr>
        <p:blipFill>
          <a:blip r:embed="rId3"/>
          <a:stretch>
            <a:fillRect/>
          </a:stretch>
        </p:blipFill>
        <p:spPr>
          <a:xfrm>
            <a:off x="661582" y="1270191"/>
            <a:ext cx="10929795" cy="3158934"/>
          </a:xfrm>
          <a:prstGeom prst="rect">
            <a:avLst/>
          </a:prstGeom>
        </p:spPr>
      </p:pic>
      <p:sp>
        <p:nvSpPr>
          <p:cNvPr id="5" name="Slide Number Placeholder 4">
            <a:extLst>
              <a:ext uri="{FF2B5EF4-FFF2-40B4-BE49-F238E27FC236}">
                <a16:creationId xmlns:a16="http://schemas.microsoft.com/office/drawing/2014/main" id="{D2F51650-CB09-49CE-A589-83FCDB6395E0}"/>
              </a:ext>
            </a:extLst>
          </p:cNvPr>
          <p:cNvSpPr>
            <a:spLocks noGrp="1"/>
          </p:cNvSpPr>
          <p:nvPr>
            <p:ph type="sldNum" sz="quarter" idx="12"/>
          </p:nvPr>
        </p:nvSpPr>
        <p:spPr/>
        <p:txBody>
          <a:bodyPr/>
          <a:lstStyle/>
          <a:p>
            <a:fld id="{011D8584-D1EE-4147-84F8-64ECB74D4688}" type="slidenum">
              <a:rPr lang="en-US" smtClean="0"/>
              <a:t>12</a:t>
            </a:fld>
            <a:endParaRPr lang="en-US" dirty="0"/>
          </a:p>
        </p:txBody>
      </p:sp>
      <p:sp>
        <p:nvSpPr>
          <p:cNvPr id="3" name="TextBox 2">
            <a:extLst>
              <a:ext uri="{FF2B5EF4-FFF2-40B4-BE49-F238E27FC236}">
                <a16:creationId xmlns:a16="http://schemas.microsoft.com/office/drawing/2014/main" id="{9CF861BB-BCDD-4CCA-BABC-1EB8C24F405A}"/>
              </a:ext>
            </a:extLst>
          </p:cNvPr>
          <p:cNvSpPr txBox="1"/>
          <p:nvPr/>
        </p:nvSpPr>
        <p:spPr>
          <a:xfrm>
            <a:off x="938463" y="5678905"/>
            <a:ext cx="4858766" cy="338554"/>
          </a:xfrm>
          <a:prstGeom prst="rect">
            <a:avLst/>
          </a:prstGeom>
          <a:noFill/>
        </p:spPr>
        <p:txBody>
          <a:bodyPr wrap="none" rtlCol="0">
            <a:spAutoFit/>
          </a:bodyPr>
          <a:lstStyle/>
          <a:p>
            <a:r>
              <a:rPr lang="en-US" sz="1600" i="1" dirty="0"/>
              <a:t>Most graphics, not otherwise credited are from the CDC.</a:t>
            </a:r>
            <a:endParaRPr lang="en-US" i="1" dirty="0"/>
          </a:p>
        </p:txBody>
      </p:sp>
    </p:spTree>
    <p:extLst>
      <p:ext uri="{BB962C8B-B14F-4D97-AF65-F5344CB8AC3E}">
        <p14:creationId xmlns:p14="http://schemas.microsoft.com/office/powerpoint/2010/main" val="144322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171B5-DFB4-42E6-AB64-9841A78D5092}"/>
              </a:ext>
            </a:extLst>
          </p:cNvPr>
          <p:cNvPicPr>
            <a:picLocks noChangeAspect="1"/>
          </p:cNvPicPr>
          <p:nvPr/>
        </p:nvPicPr>
        <p:blipFill>
          <a:blip r:embed="rId3"/>
          <a:stretch>
            <a:fillRect/>
          </a:stretch>
        </p:blipFill>
        <p:spPr>
          <a:xfrm>
            <a:off x="0" y="179308"/>
            <a:ext cx="12192000" cy="6499384"/>
          </a:xfrm>
          <a:prstGeom prst="rect">
            <a:avLst/>
          </a:prstGeom>
        </p:spPr>
      </p:pic>
    </p:spTree>
    <p:extLst>
      <p:ext uri="{BB962C8B-B14F-4D97-AF65-F5344CB8AC3E}">
        <p14:creationId xmlns:p14="http://schemas.microsoft.com/office/powerpoint/2010/main" val="1382477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0ACDA-298E-4E0F-86C8-CEFC057F4790}"/>
              </a:ext>
            </a:extLst>
          </p:cNvPr>
          <p:cNvPicPr>
            <a:picLocks noChangeAspect="1"/>
          </p:cNvPicPr>
          <p:nvPr/>
        </p:nvPicPr>
        <p:blipFill>
          <a:blip r:embed="rId3"/>
          <a:stretch>
            <a:fillRect/>
          </a:stretch>
        </p:blipFill>
        <p:spPr>
          <a:xfrm>
            <a:off x="0" y="298622"/>
            <a:ext cx="12192000" cy="6260756"/>
          </a:xfrm>
          <a:prstGeom prst="rect">
            <a:avLst/>
          </a:prstGeom>
        </p:spPr>
      </p:pic>
    </p:spTree>
    <p:extLst>
      <p:ext uri="{BB962C8B-B14F-4D97-AF65-F5344CB8AC3E}">
        <p14:creationId xmlns:p14="http://schemas.microsoft.com/office/powerpoint/2010/main" val="26911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C21C-0F65-4B3E-8802-F73C014A4782}"/>
              </a:ext>
            </a:extLst>
          </p:cNvPr>
          <p:cNvSpPr>
            <a:spLocks noGrp="1"/>
          </p:cNvSpPr>
          <p:nvPr>
            <p:ph type="ctrTitle"/>
          </p:nvPr>
        </p:nvSpPr>
        <p:spPr/>
        <p:txBody>
          <a:bodyPr>
            <a:normAutofit fontScale="90000"/>
          </a:bodyPr>
          <a:lstStyle/>
          <a:p>
            <a:r>
              <a:rPr lang="en-US" dirty="0"/>
              <a:t>COVID-19</a:t>
            </a:r>
            <a:br>
              <a:rPr lang="en-US" dirty="0"/>
            </a:br>
            <a:r>
              <a:rPr lang="en-US" dirty="0"/>
              <a:t>Hierarchy of </a:t>
            </a:r>
            <a:br>
              <a:rPr lang="en-US" dirty="0"/>
            </a:br>
            <a:r>
              <a:rPr lang="en-US" dirty="0"/>
              <a:t>Controls</a:t>
            </a:r>
            <a:br>
              <a:rPr lang="en-US" dirty="0"/>
            </a:br>
            <a:r>
              <a:rPr lang="en-US" sz="5300" dirty="0">
                <a:solidFill>
                  <a:srgbClr val="FF0000"/>
                </a:solidFill>
              </a:rPr>
              <a:t>Reduce the Risk</a:t>
            </a:r>
          </a:p>
        </p:txBody>
      </p:sp>
      <p:sp>
        <p:nvSpPr>
          <p:cNvPr id="3" name="Subtitle 2">
            <a:extLst>
              <a:ext uri="{FF2B5EF4-FFF2-40B4-BE49-F238E27FC236}">
                <a16:creationId xmlns:a16="http://schemas.microsoft.com/office/drawing/2014/main" id="{EA4B1CD0-78D2-41D4-B2E9-D11304901671}"/>
              </a:ext>
            </a:extLst>
          </p:cNvPr>
          <p:cNvSpPr>
            <a:spLocks noGrp="1"/>
          </p:cNvSpPr>
          <p:nvPr>
            <p:ph type="subTitle" idx="1"/>
          </p:nvPr>
        </p:nvSpPr>
        <p:spPr/>
        <p:txBody>
          <a:bodyPr>
            <a:normAutofit/>
          </a:bodyPr>
          <a:lstStyle/>
          <a:p>
            <a:endParaRPr lang="en-US" dirty="0"/>
          </a:p>
          <a:p>
            <a:endParaRPr lang="en-US" dirty="0"/>
          </a:p>
        </p:txBody>
      </p:sp>
      <p:pic>
        <p:nvPicPr>
          <p:cNvPr id="4" name="Picture 3">
            <a:extLst>
              <a:ext uri="{FF2B5EF4-FFF2-40B4-BE49-F238E27FC236}">
                <a16:creationId xmlns:a16="http://schemas.microsoft.com/office/drawing/2014/main" id="{54B28DE7-1DE3-4E91-9B32-0C5F5F88C0FD}"/>
              </a:ext>
            </a:extLst>
          </p:cNvPr>
          <p:cNvPicPr>
            <a:picLocks noChangeAspect="1"/>
          </p:cNvPicPr>
          <p:nvPr/>
        </p:nvPicPr>
        <p:blipFill>
          <a:blip r:embed="rId3"/>
          <a:stretch>
            <a:fillRect/>
          </a:stretch>
        </p:blipFill>
        <p:spPr>
          <a:xfrm>
            <a:off x="6222398" y="1465552"/>
            <a:ext cx="5711846" cy="3926896"/>
          </a:xfrm>
          <a:prstGeom prst="rect">
            <a:avLst/>
          </a:prstGeom>
        </p:spPr>
      </p:pic>
      <p:sp>
        <p:nvSpPr>
          <p:cNvPr id="6" name="Slide Number Placeholder 5">
            <a:extLst>
              <a:ext uri="{FF2B5EF4-FFF2-40B4-BE49-F238E27FC236}">
                <a16:creationId xmlns:a16="http://schemas.microsoft.com/office/drawing/2014/main" id="{FEFBD301-49CB-4B22-A988-A12FDA1EB329}"/>
              </a:ext>
            </a:extLst>
          </p:cNvPr>
          <p:cNvSpPr>
            <a:spLocks noGrp="1"/>
          </p:cNvSpPr>
          <p:nvPr>
            <p:ph type="sldNum" sz="quarter" idx="12"/>
          </p:nvPr>
        </p:nvSpPr>
        <p:spPr/>
        <p:txBody>
          <a:bodyPr/>
          <a:lstStyle/>
          <a:p>
            <a:fld id="{011D8584-D1EE-4147-84F8-64ECB74D4688}" type="slidenum">
              <a:rPr lang="en-US" smtClean="0"/>
              <a:t>15</a:t>
            </a:fld>
            <a:endParaRPr lang="en-US" dirty="0"/>
          </a:p>
        </p:txBody>
      </p:sp>
    </p:spTree>
    <p:extLst>
      <p:ext uri="{BB962C8B-B14F-4D97-AF65-F5344CB8AC3E}">
        <p14:creationId xmlns:p14="http://schemas.microsoft.com/office/powerpoint/2010/main" val="402037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B1DC924-C945-48AC-9B46-ECFE73A19C30}"/>
              </a:ext>
            </a:extLst>
          </p:cNvPr>
          <p:cNvPicPr>
            <a:picLocks noChangeAspect="1"/>
          </p:cNvPicPr>
          <p:nvPr/>
        </p:nvPicPr>
        <p:blipFill>
          <a:blip r:embed="rId3"/>
          <a:stretch>
            <a:fillRect/>
          </a:stretch>
        </p:blipFill>
        <p:spPr>
          <a:xfrm>
            <a:off x="2446746" y="905933"/>
            <a:ext cx="7330511" cy="5039728"/>
          </a:xfrm>
          <a:prstGeom prst="rect">
            <a:avLst/>
          </a:prstGeom>
        </p:spPr>
      </p:pic>
      <p:sp>
        <p:nvSpPr>
          <p:cNvPr id="5" name="Slide Number Placeholder 4">
            <a:extLst>
              <a:ext uri="{FF2B5EF4-FFF2-40B4-BE49-F238E27FC236}">
                <a16:creationId xmlns:a16="http://schemas.microsoft.com/office/drawing/2014/main" id="{775077A6-7165-47A7-A9CA-B719E17CEE84}"/>
              </a:ext>
            </a:extLst>
          </p:cNvPr>
          <p:cNvSpPr>
            <a:spLocks noGrp="1"/>
          </p:cNvSpPr>
          <p:nvPr>
            <p:ph type="sldNum" sz="quarter" idx="12"/>
          </p:nvPr>
        </p:nvSpPr>
        <p:spPr>
          <a:xfrm>
            <a:off x="9900458" y="6459785"/>
            <a:ext cx="1312025" cy="365125"/>
          </a:xfrm>
        </p:spPr>
        <p:txBody>
          <a:bodyPr>
            <a:normAutofit/>
          </a:bodyPr>
          <a:lstStyle/>
          <a:p>
            <a:pPr>
              <a:spcAft>
                <a:spcPts val="600"/>
              </a:spcAft>
            </a:pPr>
            <a:fld id="{011D8584-D1EE-4147-84F8-64ECB74D4688}" type="slidenum">
              <a:rPr lang="en-US" smtClean="0"/>
              <a:pPr>
                <a:spcAft>
                  <a:spcPts val="600"/>
                </a:spcAft>
              </a:pPr>
              <a:t>16</a:t>
            </a:fld>
            <a:endParaRPr lang="en-US" dirty="0"/>
          </a:p>
        </p:txBody>
      </p:sp>
    </p:spTree>
    <p:extLst>
      <p:ext uri="{BB962C8B-B14F-4D97-AF65-F5344CB8AC3E}">
        <p14:creationId xmlns:p14="http://schemas.microsoft.com/office/powerpoint/2010/main" val="408407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2C1EB9-0803-477E-9A95-9A030DD1C1F4}"/>
              </a:ext>
            </a:extLst>
          </p:cNvPr>
          <p:cNvSpPr>
            <a:spLocks noGrp="1"/>
          </p:cNvSpPr>
          <p:nvPr>
            <p:ph type="title"/>
          </p:nvPr>
        </p:nvSpPr>
        <p:spPr>
          <a:xfrm>
            <a:off x="492370" y="516835"/>
            <a:ext cx="3430420" cy="2103875"/>
          </a:xfrm>
        </p:spPr>
        <p:txBody>
          <a:bodyPr vert="horz" lIns="91440" tIns="45720" rIns="91440" bIns="45720" rtlCol="0" anchor="b">
            <a:normAutofit/>
          </a:bodyPr>
          <a:lstStyle/>
          <a:p>
            <a:r>
              <a:rPr lang="en-US" sz="4000" dirty="0">
                <a:solidFill>
                  <a:srgbClr val="FFFFFF"/>
                </a:solidFill>
              </a:rPr>
              <a:t>Elimination and Substitution</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32C39A3C-DC42-4607-9EB3-1024140242A3}"/>
              </a:ext>
            </a:extLst>
          </p:cNvPr>
          <p:cNvSpPr>
            <a:spLocks noGrp="1"/>
          </p:cNvSpPr>
          <p:nvPr>
            <p:ph sz="half" idx="1"/>
          </p:nvPr>
        </p:nvSpPr>
        <p:spPr>
          <a:xfrm>
            <a:off x="492371" y="2653800"/>
            <a:ext cx="3084844" cy="3805985"/>
          </a:xfrm>
        </p:spPr>
        <p:txBody>
          <a:bodyPr vert="horz" lIns="0" tIns="45720" rIns="0" bIns="45720" rtlCol="0">
            <a:normAutofit/>
          </a:bodyPr>
          <a:lstStyle/>
          <a:p>
            <a:r>
              <a:rPr lang="en-US" sz="2400" dirty="0">
                <a:solidFill>
                  <a:srgbClr val="FFFFFF"/>
                </a:solidFill>
              </a:rPr>
              <a:t>Get rid of the hazard completely.</a:t>
            </a:r>
          </a:p>
          <a:p>
            <a:endParaRPr lang="en-US" sz="2400" dirty="0">
              <a:solidFill>
                <a:srgbClr val="FFFFFF"/>
              </a:solidFill>
            </a:endParaRPr>
          </a:p>
          <a:p>
            <a:r>
              <a:rPr lang="en-US" sz="2400" dirty="0">
                <a:solidFill>
                  <a:srgbClr val="FFFFFF"/>
                </a:solidFill>
              </a:rPr>
              <a:t>Most effective.</a:t>
            </a:r>
          </a:p>
          <a:p>
            <a:endParaRPr lang="en-US" sz="2400" dirty="0">
              <a:solidFill>
                <a:srgbClr val="FFFFFF"/>
              </a:solidFill>
            </a:endParaRPr>
          </a:p>
          <a:p>
            <a:r>
              <a:rPr lang="en-US" sz="2400" dirty="0">
                <a:solidFill>
                  <a:srgbClr val="FFFFFF"/>
                </a:solidFill>
              </a:rPr>
              <a:t>May be difficult to apply to an existing process or during an emergency.</a:t>
            </a:r>
          </a:p>
        </p:txBody>
      </p:sp>
      <p:sp>
        <p:nvSpPr>
          <p:cNvPr id="23" name="Rectangle 2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64886785-414A-4BB0-8A73-5DD1B46614C0}"/>
              </a:ext>
            </a:extLst>
          </p:cNvPr>
          <p:cNvPicPr>
            <a:picLocks noGrp="1" noChangeAspect="1"/>
          </p:cNvPicPr>
          <p:nvPr>
            <p:ph sz="half" idx="2"/>
          </p:nvPr>
        </p:nvPicPr>
        <p:blipFill>
          <a:blip r:embed="rId3"/>
          <a:stretch>
            <a:fillRect/>
          </a:stretch>
        </p:blipFill>
        <p:spPr>
          <a:xfrm>
            <a:off x="4742017" y="1092159"/>
            <a:ext cx="6798082" cy="4673682"/>
          </a:xfrm>
          <a:prstGeom prst="rect">
            <a:avLst/>
          </a:prstGeom>
        </p:spPr>
      </p:pic>
      <p:sp>
        <p:nvSpPr>
          <p:cNvPr id="8" name="Slide Number Placeholder 7">
            <a:extLst>
              <a:ext uri="{FF2B5EF4-FFF2-40B4-BE49-F238E27FC236}">
                <a16:creationId xmlns:a16="http://schemas.microsoft.com/office/drawing/2014/main" id="{A330E578-241A-4F4A-9FDA-0D0B9FA9CA4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011D8584-D1EE-4147-84F8-64ECB74D4688}" type="slidenum">
              <a:rPr lang="en-US">
                <a:solidFill>
                  <a:schemeClr val="tx2"/>
                </a:solidFill>
              </a:rPr>
              <a:pPr defTabSz="914400">
                <a:spcAft>
                  <a:spcPts val="600"/>
                </a:spcAft>
              </a:pPr>
              <a:t>17</a:t>
            </a:fld>
            <a:endParaRPr lang="en-US" dirty="0">
              <a:solidFill>
                <a:schemeClr val="tx2"/>
              </a:solidFill>
            </a:endParaRPr>
          </a:p>
        </p:txBody>
      </p:sp>
      <p:sp>
        <p:nvSpPr>
          <p:cNvPr id="6" name="Star: 5 Points 5">
            <a:extLst>
              <a:ext uri="{FF2B5EF4-FFF2-40B4-BE49-F238E27FC236}">
                <a16:creationId xmlns:a16="http://schemas.microsoft.com/office/drawing/2014/main" id="{AFBE51B0-21A2-46A5-8294-27E528E84160}"/>
              </a:ext>
            </a:extLst>
          </p:cNvPr>
          <p:cNvSpPr/>
          <p:nvPr/>
        </p:nvSpPr>
        <p:spPr>
          <a:xfrm>
            <a:off x="11458750" y="1776324"/>
            <a:ext cx="481760" cy="5504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8E2B01CD-5C07-49E3-A856-FA8B048C9C9E}"/>
              </a:ext>
            </a:extLst>
          </p:cNvPr>
          <p:cNvSpPr/>
          <p:nvPr/>
        </p:nvSpPr>
        <p:spPr>
          <a:xfrm>
            <a:off x="10817460" y="2554797"/>
            <a:ext cx="481760" cy="5504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13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4B5E61-1C64-4691-A628-1C69787B5A71}"/>
              </a:ext>
            </a:extLst>
          </p:cNvPr>
          <p:cNvSpPr>
            <a:spLocks noGrp="1"/>
          </p:cNvSpPr>
          <p:nvPr>
            <p:ph type="title"/>
          </p:nvPr>
        </p:nvSpPr>
        <p:spPr/>
        <p:txBody>
          <a:bodyPr/>
          <a:lstStyle/>
          <a:p>
            <a:r>
              <a:rPr lang="en-US" dirty="0">
                <a:solidFill>
                  <a:schemeClr val="accent2">
                    <a:lumMod val="75000"/>
                  </a:schemeClr>
                </a:solidFill>
              </a:rPr>
              <a:t>Elimination and Substitution</a:t>
            </a:r>
          </a:p>
        </p:txBody>
      </p:sp>
      <p:sp>
        <p:nvSpPr>
          <p:cNvPr id="6" name="Content Placeholder 5">
            <a:extLst>
              <a:ext uri="{FF2B5EF4-FFF2-40B4-BE49-F238E27FC236}">
                <a16:creationId xmlns:a16="http://schemas.microsoft.com/office/drawing/2014/main" id="{3980A981-3E3C-4465-B571-B6B32E4BAB0D}"/>
              </a:ext>
            </a:extLst>
          </p:cNvPr>
          <p:cNvSpPr>
            <a:spLocks noGrp="1"/>
          </p:cNvSpPr>
          <p:nvPr>
            <p:ph sz="half" idx="1"/>
          </p:nvPr>
        </p:nvSpPr>
        <p:spPr/>
        <p:txBody>
          <a:bodyPr/>
          <a:lstStyle/>
          <a:p>
            <a:endParaRPr lang="en-US" sz="2800" dirty="0"/>
          </a:p>
          <a:p>
            <a:r>
              <a:rPr lang="en-US" sz="2800" dirty="0"/>
              <a:t>Stay home.</a:t>
            </a:r>
          </a:p>
          <a:p>
            <a:endParaRPr lang="en-US" sz="2800" dirty="0"/>
          </a:p>
          <a:p>
            <a:r>
              <a:rPr lang="en-US" sz="2800" dirty="0"/>
              <a:t>Work remotely.</a:t>
            </a:r>
          </a:p>
          <a:p>
            <a:endParaRPr lang="en-US" sz="2800" dirty="0"/>
          </a:p>
          <a:p>
            <a:r>
              <a:rPr lang="en-US" sz="2800" dirty="0"/>
              <a:t>Avoid other people.</a:t>
            </a:r>
          </a:p>
          <a:p>
            <a:endParaRPr lang="en-US" dirty="0"/>
          </a:p>
          <a:p>
            <a:endParaRPr lang="en-US" dirty="0"/>
          </a:p>
        </p:txBody>
      </p:sp>
      <p:pic>
        <p:nvPicPr>
          <p:cNvPr id="8" name="Content Placeholder 5">
            <a:extLst>
              <a:ext uri="{FF2B5EF4-FFF2-40B4-BE49-F238E27FC236}">
                <a16:creationId xmlns:a16="http://schemas.microsoft.com/office/drawing/2014/main" id="{213406C0-8CC5-4E68-9CF8-0FF11BC83444}"/>
              </a:ext>
            </a:extLst>
          </p:cNvPr>
          <p:cNvPicPr>
            <a:picLocks noGrp="1" noChangeAspect="1"/>
          </p:cNvPicPr>
          <p:nvPr>
            <p:ph sz="half" idx="2"/>
          </p:nvPr>
        </p:nvPicPr>
        <p:blipFill>
          <a:blip r:embed="rId3"/>
          <a:stretch>
            <a:fillRect/>
          </a:stretch>
        </p:blipFill>
        <p:spPr bwMode="auto">
          <a:xfrm>
            <a:off x="6218238" y="2233324"/>
            <a:ext cx="4937125" cy="3248602"/>
          </a:xfrm>
          <a:prstGeom prst="rect">
            <a:avLst/>
          </a:prstGeom>
          <a:noFill/>
          <a:ln>
            <a:noFill/>
          </a:ln>
          <a:effectLst/>
          <a:extLst>
            <a:ext uri="{909E8E84-426E-40dd-AFC4-6F175D3DCCD1}">
              <a14:hiddenFill xmlns:lc="http://schemas.openxmlformats.org/drawingml/2006/lockedCanvas" xmlns="" xmlns:a14="http://schemas.microsoft.com/office/drawing/2010/main">
                <a:solidFill>
                  <a:schemeClr val="accent1"/>
                </a:solidFill>
              </a14:hiddenFill>
            </a:ext>
            <a:ext uri="{91240B29-F687-4f45-9708-019B960494DF}">
              <a14:hiddenLine xmlns:lc="http://schemas.openxmlformats.org/drawingml/2006/lockedCanvas"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F1DBE01-61F5-4316-A8D5-B7917EDE13A7}"/>
              </a:ext>
            </a:extLst>
          </p:cNvPr>
          <p:cNvSpPr txBox="1"/>
          <p:nvPr/>
        </p:nvSpPr>
        <p:spPr>
          <a:xfrm>
            <a:off x="9642763" y="5297260"/>
            <a:ext cx="1152880" cy="369332"/>
          </a:xfrm>
          <a:prstGeom prst="rect">
            <a:avLst/>
          </a:prstGeom>
          <a:noFill/>
        </p:spPr>
        <p:txBody>
          <a:bodyPr wrap="none" rtlCol="0">
            <a:spAutoFit/>
          </a:bodyPr>
          <a:lstStyle/>
          <a:p>
            <a:r>
              <a:rPr lang="en-US" dirty="0"/>
              <a:t>CRB Smith</a:t>
            </a:r>
          </a:p>
        </p:txBody>
      </p:sp>
      <p:sp>
        <p:nvSpPr>
          <p:cNvPr id="10" name="Slide Number Placeholder 9">
            <a:extLst>
              <a:ext uri="{FF2B5EF4-FFF2-40B4-BE49-F238E27FC236}">
                <a16:creationId xmlns:a16="http://schemas.microsoft.com/office/drawing/2014/main" id="{C4A4077A-DB92-49E1-A224-261BD003367A}"/>
              </a:ext>
            </a:extLst>
          </p:cNvPr>
          <p:cNvSpPr>
            <a:spLocks noGrp="1"/>
          </p:cNvSpPr>
          <p:nvPr>
            <p:ph type="sldNum" sz="quarter" idx="12"/>
          </p:nvPr>
        </p:nvSpPr>
        <p:spPr/>
        <p:txBody>
          <a:bodyPr/>
          <a:lstStyle/>
          <a:p>
            <a:fld id="{011D8584-D1EE-4147-84F8-64ECB74D4688}" type="slidenum">
              <a:rPr lang="en-US" smtClean="0"/>
              <a:t>18</a:t>
            </a:fld>
            <a:endParaRPr lang="en-US" dirty="0"/>
          </a:p>
        </p:txBody>
      </p:sp>
    </p:spTree>
    <p:extLst>
      <p:ext uri="{BB962C8B-B14F-4D97-AF65-F5344CB8AC3E}">
        <p14:creationId xmlns:p14="http://schemas.microsoft.com/office/powerpoint/2010/main" val="2857647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F4B67A-86B1-402F-828B-E74EDE63528F}"/>
              </a:ext>
            </a:extLst>
          </p:cNvPr>
          <p:cNvSpPr>
            <a:spLocks noGrp="1"/>
          </p:cNvSpPr>
          <p:nvPr>
            <p:ph type="title"/>
          </p:nvPr>
        </p:nvSpPr>
        <p:spPr>
          <a:xfrm>
            <a:off x="317289" y="36068"/>
            <a:ext cx="3084844" cy="2103875"/>
          </a:xfrm>
        </p:spPr>
        <p:txBody>
          <a:bodyPr vert="horz" lIns="91440" tIns="45720" rIns="91440" bIns="45720" rtlCol="0" anchor="b">
            <a:normAutofit/>
          </a:bodyPr>
          <a:lstStyle/>
          <a:p>
            <a:r>
              <a:rPr lang="en-US" sz="4400" kern="1200" spc="-50" baseline="0" dirty="0">
                <a:solidFill>
                  <a:srgbClr val="FFFFFF"/>
                </a:solidFill>
                <a:latin typeface="+mj-lt"/>
                <a:ea typeface="+mj-ea"/>
                <a:cs typeface="+mj-cs"/>
              </a:rPr>
              <a:t>Engineering Controls</a:t>
            </a:r>
            <a:br>
              <a:rPr lang="en-US" sz="3600" kern="1200" spc="-50" baseline="0" dirty="0">
                <a:solidFill>
                  <a:srgbClr val="FFFFFF"/>
                </a:solidFill>
                <a:latin typeface="+mj-lt"/>
                <a:ea typeface="+mj-ea"/>
                <a:cs typeface="+mj-cs"/>
              </a:rPr>
            </a:br>
            <a:endParaRPr lang="en-US" sz="3600" kern="1200" spc="-50" baseline="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E489FED0-49BC-40DE-BCEB-3AD4BC022EF7}"/>
              </a:ext>
            </a:extLst>
          </p:cNvPr>
          <p:cNvSpPr>
            <a:spLocks noGrp="1"/>
          </p:cNvSpPr>
          <p:nvPr>
            <p:ph sz="half" idx="2"/>
          </p:nvPr>
        </p:nvSpPr>
        <p:spPr>
          <a:xfrm>
            <a:off x="492371" y="2139943"/>
            <a:ext cx="3494428" cy="4405230"/>
          </a:xfrm>
        </p:spPr>
        <p:txBody>
          <a:bodyPr vert="horz" lIns="0" tIns="45720" rIns="0" bIns="45720" rtlCol="0">
            <a:normAutofit fontScale="92500" lnSpcReduction="20000"/>
          </a:bodyPr>
          <a:lstStyle/>
          <a:p>
            <a:r>
              <a:rPr lang="en-US" dirty="0">
                <a:solidFill>
                  <a:srgbClr val="FFFFFF"/>
                </a:solidFill>
              </a:rPr>
              <a:t>Barriers, partitions, sneeze guards at customer service points.</a:t>
            </a:r>
          </a:p>
          <a:p>
            <a:endParaRPr lang="en-US" dirty="0">
              <a:solidFill>
                <a:srgbClr val="FFFFFF"/>
              </a:solidFill>
            </a:endParaRPr>
          </a:p>
          <a:p>
            <a:r>
              <a:rPr lang="en-US" dirty="0">
                <a:solidFill>
                  <a:srgbClr val="FFFFFF"/>
                </a:solidFill>
              </a:rPr>
              <a:t>HVAC adjustments</a:t>
            </a:r>
          </a:p>
          <a:p>
            <a:endParaRPr lang="en-US" dirty="0">
              <a:solidFill>
                <a:srgbClr val="FFFFFF"/>
              </a:solidFill>
            </a:endParaRPr>
          </a:p>
          <a:p>
            <a:r>
              <a:rPr lang="en-US" dirty="0">
                <a:solidFill>
                  <a:srgbClr val="FFFFFF"/>
                </a:solidFill>
              </a:rPr>
              <a:t>Hand free and no-touch equipment – no sharing of pens, cards use</a:t>
            </a:r>
          </a:p>
          <a:p>
            <a:endParaRPr lang="en-US" dirty="0">
              <a:solidFill>
                <a:srgbClr val="FFFFFF"/>
              </a:solidFill>
            </a:endParaRPr>
          </a:p>
          <a:p>
            <a:r>
              <a:rPr lang="en-US" dirty="0">
                <a:solidFill>
                  <a:srgbClr val="FFFFFF"/>
                </a:solidFill>
              </a:rPr>
              <a:t>Using disinfectants that are approved</a:t>
            </a:r>
          </a:p>
          <a:p>
            <a:pPr lvl="1">
              <a:buFont typeface="Calibri" panose="020F0502020204030204" pitchFamily="34" charset="0"/>
              <a:buChar char="§"/>
            </a:pPr>
            <a:r>
              <a:rPr lang="en-US" sz="2000" dirty="0">
                <a:solidFill>
                  <a:srgbClr val="FFFFFF"/>
                </a:solidFill>
              </a:rPr>
              <a:t>DEC list – if it is on the DEC list for COVID, it is on the EPA List-N.</a:t>
            </a:r>
          </a:p>
          <a:p>
            <a:endParaRPr lang="en-US" sz="1300" dirty="0">
              <a:solidFill>
                <a:srgbClr val="FFFFFF"/>
              </a:solidFill>
            </a:endParaRPr>
          </a:p>
        </p:txBody>
      </p:sp>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D0B7085A-C53E-49B6-9079-98701F0E7EBE}"/>
              </a:ext>
            </a:extLst>
          </p:cNvPr>
          <p:cNvPicPr>
            <a:picLocks noGrp="1" noChangeAspect="1"/>
          </p:cNvPicPr>
          <p:nvPr>
            <p:ph sz="half" idx="1"/>
          </p:nvPr>
        </p:nvPicPr>
        <p:blipFill rotWithShape="1">
          <a:blip r:embed="rId3"/>
          <a:srcRect l="1805" r="14405"/>
          <a:stretch/>
        </p:blipFill>
        <p:spPr>
          <a:xfrm>
            <a:off x="4742017" y="640080"/>
            <a:ext cx="6798082" cy="5577840"/>
          </a:xfrm>
          <a:prstGeom prst="rect">
            <a:avLst/>
          </a:prstGeom>
        </p:spPr>
      </p:pic>
      <p:sp>
        <p:nvSpPr>
          <p:cNvPr id="8" name="Slide Number Placeholder 7">
            <a:extLst>
              <a:ext uri="{FF2B5EF4-FFF2-40B4-BE49-F238E27FC236}">
                <a16:creationId xmlns:a16="http://schemas.microsoft.com/office/drawing/2014/main" id="{D9FD71B0-B282-476A-987D-918E1F3EE777}"/>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011D8584-D1EE-4147-84F8-64ECB74D4688}" type="slidenum">
              <a:rPr lang="en-US">
                <a:solidFill>
                  <a:schemeClr val="tx2"/>
                </a:solidFill>
              </a:rPr>
              <a:pPr defTabSz="914400">
                <a:spcAft>
                  <a:spcPts val="600"/>
                </a:spcAft>
              </a:pPr>
              <a:t>19</a:t>
            </a:fld>
            <a:endParaRPr lang="en-US" dirty="0">
              <a:solidFill>
                <a:schemeClr val="tx2"/>
              </a:solidFill>
            </a:endParaRPr>
          </a:p>
        </p:txBody>
      </p:sp>
      <p:sp>
        <p:nvSpPr>
          <p:cNvPr id="6" name="Star: 5 Points 5">
            <a:extLst>
              <a:ext uri="{FF2B5EF4-FFF2-40B4-BE49-F238E27FC236}">
                <a16:creationId xmlns:a16="http://schemas.microsoft.com/office/drawing/2014/main" id="{BCB11BC0-403D-4554-9A17-609A64BE4554}"/>
              </a:ext>
            </a:extLst>
          </p:cNvPr>
          <p:cNvSpPr/>
          <p:nvPr/>
        </p:nvSpPr>
        <p:spPr>
          <a:xfrm>
            <a:off x="6520508" y="3153792"/>
            <a:ext cx="481760" cy="5504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268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descr="A person smiling for the camera&#10;&#10;Description automatically generated">
            <a:extLst>
              <a:ext uri="{FF2B5EF4-FFF2-40B4-BE49-F238E27FC236}">
                <a16:creationId xmlns:a16="http://schemas.microsoft.com/office/drawing/2014/main" id="{E24BA3CC-79EE-41AC-8065-B3413BEA1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97" y="1334826"/>
            <a:ext cx="3096719" cy="360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60E1A54A-BD31-4551-8701-FCD500554D1D}"/>
              </a:ext>
            </a:extLst>
          </p:cNvPr>
          <p:cNvSpPr>
            <a:spLocks noGrp="1"/>
          </p:cNvSpPr>
          <p:nvPr>
            <p:ph sz="half" idx="4294967295"/>
          </p:nvPr>
        </p:nvSpPr>
        <p:spPr>
          <a:xfrm>
            <a:off x="4616389" y="914400"/>
            <a:ext cx="7039994" cy="4954588"/>
          </a:xfrm>
        </p:spPr>
        <p:txBody>
          <a:bodyPr/>
          <a:lstStyle/>
          <a:p>
            <a:r>
              <a:rPr lang="en-US" sz="3200" dirty="0"/>
              <a:t>Barbara A. Boyle, CIH, CSP</a:t>
            </a:r>
          </a:p>
          <a:p>
            <a:r>
              <a:rPr lang="en-US" sz="3200" dirty="0"/>
              <a:t>Director, Environmental Health &amp; Safety</a:t>
            </a:r>
          </a:p>
          <a:p>
            <a:r>
              <a:rPr lang="en-US" sz="3200" dirty="0"/>
              <a:t>SUNY System – Office for Capital Facilities</a:t>
            </a:r>
          </a:p>
          <a:p>
            <a:endParaRPr lang="en-US" dirty="0"/>
          </a:p>
          <a:p>
            <a:r>
              <a:rPr lang="en-US" dirty="0"/>
              <a:t>Support campus programs:</a:t>
            </a:r>
          </a:p>
          <a:p>
            <a:pPr lvl="3">
              <a:buFont typeface="Wingdings" panose="05000000000000000000" pitchFamily="2" charset="2"/>
              <a:buChar char="q"/>
            </a:pPr>
            <a:r>
              <a:rPr lang="en-US" sz="2000" dirty="0"/>
              <a:t>Occupational Health and Safety </a:t>
            </a:r>
          </a:p>
          <a:p>
            <a:pPr lvl="3">
              <a:buFont typeface="Wingdings" panose="05000000000000000000" pitchFamily="2" charset="2"/>
              <a:buChar char="q"/>
            </a:pPr>
            <a:r>
              <a:rPr lang="en-US" sz="2000" dirty="0"/>
              <a:t>Environmental Compliance</a:t>
            </a:r>
          </a:p>
          <a:p>
            <a:pPr lvl="3">
              <a:buFont typeface="Wingdings" panose="05000000000000000000" pitchFamily="2" charset="2"/>
              <a:buChar char="q"/>
            </a:pPr>
            <a:r>
              <a:rPr lang="en-US" sz="2000" dirty="0"/>
              <a:t>Fire and Life Safety</a:t>
            </a:r>
          </a:p>
          <a:p>
            <a:pPr lvl="3">
              <a:buFont typeface="Wingdings" panose="05000000000000000000" pitchFamily="2" charset="2"/>
              <a:buChar char="q"/>
            </a:pPr>
            <a:r>
              <a:rPr lang="en-US" sz="2000" dirty="0"/>
              <a:t>Emergency Planning</a:t>
            </a:r>
            <a:endParaRPr lang="en-US" dirty="0"/>
          </a:p>
        </p:txBody>
      </p:sp>
    </p:spTree>
    <p:extLst>
      <p:ext uri="{BB962C8B-B14F-4D97-AF65-F5344CB8AC3E}">
        <p14:creationId xmlns:p14="http://schemas.microsoft.com/office/powerpoint/2010/main" val="102440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A5A37C-2099-42D7-9498-E8078D477B66}"/>
              </a:ext>
            </a:extLst>
          </p:cNvPr>
          <p:cNvSpPr>
            <a:spLocks noGrp="1"/>
          </p:cNvSpPr>
          <p:nvPr>
            <p:ph type="title"/>
          </p:nvPr>
        </p:nvSpPr>
        <p:spPr>
          <a:xfrm>
            <a:off x="492369" y="516835"/>
            <a:ext cx="3494429" cy="5772840"/>
          </a:xfrm>
        </p:spPr>
        <p:txBody>
          <a:bodyPr anchor="ctr">
            <a:normAutofit/>
          </a:bodyPr>
          <a:lstStyle/>
          <a:p>
            <a:r>
              <a:rPr lang="en-US" sz="5400" dirty="0">
                <a:solidFill>
                  <a:srgbClr val="FFFFFF"/>
                </a:solidFill>
              </a:rPr>
              <a:t>HVAC</a:t>
            </a:r>
            <a:br>
              <a:rPr lang="en-US" dirty="0">
                <a:solidFill>
                  <a:srgbClr val="FFFFFF"/>
                </a:solidFill>
              </a:rPr>
            </a:br>
            <a:br>
              <a:rPr lang="en-US" dirty="0">
                <a:solidFill>
                  <a:srgbClr val="FFFFFF"/>
                </a:solidFill>
              </a:rPr>
            </a:br>
            <a:r>
              <a:rPr lang="en-US" dirty="0">
                <a:solidFill>
                  <a:srgbClr val="FFFFFF"/>
                </a:solidFill>
              </a:rPr>
              <a:t>Heating, Ventilation, and Air Conditioning</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98EAA5FB-A5A1-4F27-B13E-194C4E60BA36}"/>
              </a:ext>
            </a:extLst>
          </p:cNvPr>
          <p:cNvGraphicFramePr>
            <a:graphicFrameLocks noGrp="1"/>
          </p:cNvGraphicFramePr>
          <p:nvPr>
            <p:ph idx="1"/>
            <p:extLst>
              <p:ext uri="{D42A27DB-BD31-4B8C-83A1-F6EECF244321}">
                <p14:modId xmlns:p14="http://schemas.microsoft.com/office/powerpoint/2010/main" val="317863808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3973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71662B-994D-4444-822C-09D35AFD2B88}"/>
              </a:ext>
            </a:extLst>
          </p:cNvPr>
          <p:cNvSpPr>
            <a:spLocks noGrp="1"/>
          </p:cNvSpPr>
          <p:nvPr>
            <p:ph type="title"/>
          </p:nvPr>
        </p:nvSpPr>
        <p:spPr>
          <a:xfrm>
            <a:off x="244053" y="290862"/>
            <a:ext cx="3742746" cy="2103875"/>
          </a:xfrm>
        </p:spPr>
        <p:txBody>
          <a:bodyPr vert="horz" lIns="91440" tIns="45720" rIns="91440" bIns="45720" rtlCol="0" anchor="b">
            <a:normAutofit/>
          </a:bodyPr>
          <a:lstStyle/>
          <a:p>
            <a:r>
              <a:rPr lang="en-US" sz="4400" dirty="0">
                <a:solidFill>
                  <a:srgbClr val="FFFFFF"/>
                </a:solidFill>
              </a:rPr>
              <a:t>Administrative Controls</a:t>
            </a:r>
            <a:br>
              <a:rPr lang="en-US" sz="3600" dirty="0">
                <a:solidFill>
                  <a:srgbClr val="FFFFFF"/>
                </a:solidFill>
              </a:rPr>
            </a:br>
            <a:endParaRPr lang="en-US" sz="3600" dirty="0">
              <a:solidFill>
                <a:srgbClr val="FFFFFF"/>
              </a:solidFill>
            </a:endParaRPr>
          </a:p>
        </p:txBody>
      </p:sp>
      <p:sp>
        <p:nvSpPr>
          <p:cNvPr id="3" name="Content Placeholder 2">
            <a:extLst>
              <a:ext uri="{FF2B5EF4-FFF2-40B4-BE49-F238E27FC236}">
                <a16:creationId xmlns:a16="http://schemas.microsoft.com/office/drawing/2014/main" id="{E888020C-4BFC-4E23-8E3B-B874F0176886}"/>
              </a:ext>
            </a:extLst>
          </p:cNvPr>
          <p:cNvSpPr>
            <a:spLocks noGrp="1"/>
          </p:cNvSpPr>
          <p:nvPr>
            <p:ph sz="half" idx="1"/>
          </p:nvPr>
        </p:nvSpPr>
        <p:spPr>
          <a:xfrm>
            <a:off x="287442" y="2421145"/>
            <a:ext cx="3603430" cy="4023726"/>
          </a:xfrm>
        </p:spPr>
        <p:txBody>
          <a:bodyPr vert="horz" lIns="0" tIns="45720" rIns="0" bIns="45720" rtlCol="0">
            <a:normAutofit lnSpcReduction="10000"/>
          </a:bodyPr>
          <a:lstStyle/>
          <a:p>
            <a:r>
              <a:rPr lang="en-US" sz="1800" dirty="0">
                <a:solidFill>
                  <a:srgbClr val="FFFFFF"/>
                </a:solidFill>
              </a:rPr>
              <a:t>Administrative controls are used with existing processes to limit or prevent a hazard by changing the way people work. Examples include:</a:t>
            </a:r>
          </a:p>
          <a:p>
            <a:endParaRPr lang="en-US" sz="1800" dirty="0">
              <a:solidFill>
                <a:srgbClr val="FFFFFF"/>
              </a:solidFill>
            </a:endParaRPr>
          </a:p>
          <a:p>
            <a:pPr lvl="1">
              <a:buFont typeface="Calibri" panose="020F0502020204030204" pitchFamily="34" charset="0"/>
              <a:buChar char="§"/>
            </a:pPr>
            <a:r>
              <a:rPr lang="en-US" dirty="0">
                <a:solidFill>
                  <a:srgbClr val="FFFFFF"/>
                </a:solidFill>
              </a:rPr>
              <a:t>Establishing policies and implementing procedures</a:t>
            </a:r>
          </a:p>
          <a:p>
            <a:pPr marL="201168" lvl="1" indent="0">
              <a:buNone/>
            </a:pPr>
            <a:r>
              <a:rPr lang="en-US" dirty="0">
                <a:solidFill>
                  <a:srgbClr val="FFFFFF"/>
                </a:solidFill>
              </a:rPr>
              <a:t> </a:t>
            </a:r>
          </a:p>
          <a:p>
            <a:pPr lvl="1">
              <a:buFont typeface="Calibri" panose="020F0502020204030204" pitchFamily="34" charset="0"/>
              <a:buChar char="§"/>
            </a:pPr>
            <a:r>
              <a:rPr lang="en-US" dirty="0">
                <a:solidFill>
                  <a:srgbClr val="FFFFFF"/>
                </a:solidFill>
              </a:rPr>
              <a:t>Training workers on the hazards and controls </a:t>
            </a:r>
          </a:p>
          <a:p>
            <a:pPr lvl="1">
              <a:buFont typeface="Calibri" panose="020F0502020204030204" pitchFamily="34" charset="0"/>
              <a:buChar char="§"/>
            </a:pPr>
            <a:endParaRPr lang="en-US" dirty="0">
              <a:solidFill>
                <a:srgbClr val="FFFFFF"/>
              </a:solidFill>
            </a:endParaRPr>
          </a:p>
          <a:p>
            <a:pPr lvl="1">
              <a:buFont typeface="Calibri" panose="020F0502020204030204" pitchFamily="34" charset="0"/>
              <a:buChar char="§"/>
            </a:pPr>
            <a:r>
              <a:rPr lang="en-US" dirty="0">
                <a:solidFill>
                  <a:srgbClr val="FFFFFF"/>
                </a:solidFill>
              </a:rPr>
              <a:t>Installing warning labels and signs to remind workers to stay away from hazardous job tasks or areas</a:t>
            </a:r>
          </a:p>
          <a:p>
            <a:endParaRPr lang="en-US" sz="1400" dirty="0">
              <a:solidFill>
                <a:srgbClr val="FFFFFF"/>
              </a:solidFill>
            </a:endParaRPr>
          </a:p>
        </p:txBody>
      </p:sp>
      <p:sp>
        <p:nvSpPr>
          <p:cNvPr id="25" name="Rectangle 2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9375580B-0751-43D6-BF81-60A08B4A5A0B}"/>
              </a:ext>
            </a:extLst>
          </p:cNvPr>
          <p:cNvPicPr>
            <a:picLocks noGrp="1" noChangeAspect="1"/>
          </p:cNvPicPr>
          <p:nvPr>
            <p:ph sz="half" idx="2"/>
          </p:nvPr>
        </p:nvPicPr>
        <p:blipFill>
          <a:blip r:embed="rId3"/>
          <a:stretch>
            <a:fillRect/>
          </a:stretch>
        </p:blipFill>
        <p:spPr>
          <a:xfrm>
            <a:off x="4742017" y="1092159"/>
            <a:ext cx="6798082" cy="4673682"/>
          </a:xfrm>
          <a:prstGeom prst="rect">
            <a:avLst/>
          </a:prstGeom>
        </p:spPr>
      </p:pic>
      <p:sp>
        <p:nvSpPr>
          <p:cNvPr id="10" name="Slide Number Placeholder 9">
            <a:extLst>
              <a:ext uri="{FF2B5EF4-FFF2-40B4-BE49-F238E27FC236}">
                <a16:creationId xmlns:a16="http://schemas.microsoft.com/office/drawing/2014/main" id="{8C729E16-46DF-44D5-86B2-9D1CE959477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011D8584-D1EE-4147-84F8-64ECB74D4688}" type="slidenum">
              <a:rPr lang="en-US">
                <a:solidFill>
                  <a:schemeClr val="tx2"/>
                </a:solidFill>
              </a:rPr>
              <a:pPr defTabSz="914400">
                <a:spcAft>
                  <a:spcPts val="600"/>
                </a:spcAft>
              </a:pPr>
              <a:t>21</a:t>
            </a:fld>
            <a:endParaRPr lang="en-US" dirty="0">
              <a:solidFill>
                <a:schemeClr val="tx2"/>
              </a:solidFill>
            </a:endParaRPr>
          </a:p>
        </p:txBody>
      </p:sp>
      <p:sp>
        <p:nvSpPr>
          <p:cNvPr id="6" name="Star: 5 Points 5">
            <a:extLst>
              <a:ext uri="{FF2B5EF4-FFF2-40B4-BE49-F238E27FC236}">
                <a16:creationId xmlns:a16="http://schemas.microsoft.com/office/drawing/2014/main" id="{47E263AC-2D40-43E7-9112-572B82220C81}"/>
              </a:ext>
            </a:extLst>
          </p:cNvPr>
          <p:cNvSpPr/>
          <p:nvPr/>
        </p:nvSpPr>
        <p:spPr>
          <a:xfrm>
            <a:off x="6643156" y="3927097"/>
            <a:ext cx="481760" cy="5504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725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63ECA6-0571-4F13-97F2-08114E40CD42}"/>
              </a:ext>
            </a:extLst>
          </p:cNvPr>
          <p:cNvSpPr>
            <a:spLocks noGrp="1"/>
          </p:cNvSpPr>
          <p:nvPr>
            <p:ph type="title"/>
          </p:nvPr>
        </p:nvSpPr>
        <p:spPr/>
        <p:txBody>
          <a:bodyPr/>
          <a:lstStyle/>
          <a:p>
            <a:r>
              <a:rPr lang="en-US" dirty="0">
                <a:solidFill>
                  <a:schemeClr val="accent2">
                    <a:lumMod val="75000"/>
                  </a:schemeClr>
                </a:solidFill>
              </a:rPr>
              <a:t>Administrative Controls Examples</a:t>
            </a:r>
          </a:p>
        </p:txBody>
      </p:sp>
      <p:sp>
        <p:nvSpPr>
          <p:cNvPr id="6" name="Content Placeholder 5">
            <a:extLst>
              <a:ext uri="{FF2B5EF4-FFF2-40B4-BE49-F238E27FC236}">
                <a16:creationId xmlns:a16="http://schemas.microsoft.com/office/drawing/2014/main" id="{5448BF3F-8A96-4BC8-8841-878334B4BF72}"/>
              </a:ext>
            </a:extLst>
          </p:cNvPr>
          <p:cNvSpPr>
            <a:spLocks noGrp="1"/>
          </p:cNvSpPr>
          <p:nvPr>
            <p:ph idx="1"/>
          </p:nvPr>
        </p:nvSpPr>
        <p:spPr/>
        <p:txBody>
          <a:bodyPr>
            <a:normAutofit/>
          </a:bodyPr>
          <a:lstStyle/>
          <a:p>
            <a:endParaRPr lang="en-US" sz="2800" dirty="0"/>
          </a:p>
          <a:p>
            <a:r>
              <a:rPr lang="en-US" sz="2800" dirty="0"/>
              <a:t>Social distancing – 6 feet</a:t>
            </a:r>
          </a:p>
          <a:p>
            <a:r>
              <a:rPr lang="en-US" sz="2800" dirty="0"/>
              <a:t>Floor markings in supermarkets or for queues</a:t>
            </a:r>
          </a:p>
          <a:p>
            <a:r>
              <a:rPr lang="en-US" sz="2800" dirty="0"/>
              <a:t>Respiratory etiquette</a:t>
            </a:r>
          </a:p>
          <a:p>
            <a:r>
              <a:rPr lang="en-US" sz="2800" dirty="0"/>
              <a:t>Use of hand washing and hand sanitizer</a:t>
            </a:r>
          </a:p>
          <a:p>
            <a:r>
              <a:rPr lang="en-US" sz="2800" dirty="0"/>
              <a:t>Disinfecting high contact points before and after use</a:t>
            </a:r>
          </a:p>
          <a:p>
            <a:r>
              <a:rPr lang="en-US" sz="2800" dirty="0"/>
              <a:t>Health screening entrants (employees, students, customers)</a:t>
            </a:r>
          </a:p>
        </p:txBody>
      </p:sp>
      <p:sp>
        <p:nvSpPr>
          <p:cNvPr id="7" name="Slide Number Placeholder 6">
            <a:extLst>
              <a:ext uri="{FF2B5EF4-FFF2-40B4-BE49-F238E27FC236}">
                <a16:creationId xmlns:a16="http://schemas.microsoft.com/office/drawing/2014/main" id="{7C3B509F-630B-4C25-91F9-484E6FF5D445}"/>
              </a:ext>
            </a:extLst>
          </p:cNvPr>
          <p:cNvSpPr>
            <a:spLocks noGrp="1"/>
          </p:cNvSpPr>
          <p:nvPr>
            <p:ph type="sldNum" sz="quarter" idx="12"/>
          </p:nvPr>
        </p:nvSpPr>
        <p:spPr/>
        <p:txBody>
          <a:bodyPr/>
          <a:lstStyle/>
          <a:p>
            <a:fld id="{011D8584-D1EE-4147-84F8-64ECB74D4688}" type="slidenum">
              <a:rPr lang="en-US" smtClean="0"/>
              <a:t>22</a:t>
            </a:fld>
            <a:endParaRPr lang="en-US" dirty="0"/>
          </a:p>
        </p:txBody>
      </p:sp>
      <p:pic>
        <p:nvPicPr>
          <p:cNvPr id="2" name="Picture 1">
            <a:extLst>
              <a:ext uri="{FF2B5EF4-FFF2-40B4-BE49-F238E27FC236}">
                <a16:creationId xmlns:a16="http://schemas.microsoft.com/office/drawing/2014/main" id="{D1E8236E-250E-4CDE-981D-92D9546DD76C}"/>
              </a:ext>
            </a:extLst>
          </p:cNvPr>
          <p:cNvPicPr>
            <a:picLocks noChangeAspect="1"/>
          </p:cNvPicPr>
          <p:nvPr/>
        </p:nvPicPr>
        <p:blipFill>
          <a:blip r:embed="rId3"/>
          <a:stretch>
            <a:fillRect/>
          </a:stretch>
        </p:blipFill>
        <p:spPr>
          <a:xfrm>
            <a:off x="8636898" y="1737360"/>
            <a:ext cx="3294579" cy="2207173"/>
          </a:xfrm>
          <a:prstGeom prst="rect">
            <a:avLst/>
          </a:prstGeom>
        </p:spPr>
      </p:pic>
    </p:spTree>
    <p:extLst>
      <p:ext uri="{BB962C8B-B14F-4D97-AF65-F5344CB8AC3E}">
        <p14:creationId xmlns:p14="http://schemas.microsoft.com/office/powerpoint/2010/main" val="2338683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F990-A9B3-4611-A896-89A8E28F4F90}"/>
              </a:ext>
            </a:extLst>
          </p:cNvPr>
          <p:cNvSpPr>
            <a:spLocks noGrp="1"/>
          </p:cNvSpPr>
          <p:nvPr>
            <p:ph type="title"/>
          </p:nvPr>
        </p:nvSpPr>
        <p:spPr/>
        <p:txBody>
          <a:bodyPr/>
          <a:lstStyle/>
          <a:p>
            <a:r>
              <a:rPr lang="en-US" dirty="0"/>
              <a:t>American Industrial Hygiene Association</a:t>
            </a:r>
            <a:br>
              <a:rPr lang="en-US" dirty="0"/>
            </a:br>
            <a:endParaRPr lang="en-US" dirty="0"/>
          </a:p>
        </p:txBody>
      </p:sp>
      <p:sp>
        <p:nvSpPr>
          <p:cNvPr id="3" name="Content Placeholder 2">
            <a:extLst>
              <a:ext uri="{FF2B5EF4-FFF2-40B4-BE49-F238E27FC236}">
                <a16:creationId xmlns:a16="http://schemas.microsoft.com/office/drawing/2014/main" id="{DF8ACD92-64B8-4463-BA71-A38A33FF3D60}"/>
              </a:ext>
            </a:extLst>
          </p:cNvPr>
          <p:cNvSpPr>
            <a:spLocks noGrp="1"/>
          </p:cNvSpPr>
          <p:nvPr>
            <p:ph sz="half" idx="1"/>
          </p:nvPr>
        </p:nvSpPr>
        <p:spPr>
          <a:xfrm>
            <a:off x="1097278" y="1845734"/>
            <a:ext cx="5780599" cy="4263998"/>
          </a:xfrm>
        </p:spPr>
        <p:txBody>
          <a:bodyPr>
            <a:normAutofit/>
          </a:bodyPr>
          <a:lstStyle/>
          <a:p>
            <a:r>
              <a:rPr lang="en-US" sz="4800" u="sng" dirty="0">
                <a:hlinkClick r:id="rId3"/>
              </a:rPr>
              <a:t>Reopening:  Guidance for Libraries</a:t>
            </a:r>
            <a:endParaRPr lang="en-US" sz="4800" dirty="0"/>
          </a:p>
          <a:p>
            <a:endParaRPr lang="en-US" u="sng" dirty="0">
              <a:hlinkClick r:id="rId4"/>
            </a:endParaRPr>
          </a:p>
          <a:p>
            <a:r>
              <a:rPr lang="en-US" sz="2800" dirty="0">
                <a:hlinkClick r:id="rId3"/>
              </a:rPr>
              <a:t>https://aiha-assets.sfo2.digitaloceanspaces.com/AIHA/resources/Reopening-Guidance-for-Libraries_GuidanceDocument.pdf</a:t>
            </a:r>
            <a:endParaRPr lang="en-US" sz="2800" dirty="0"/>
          </a:p>
          <a:p>
            <a:endParaRPr lang="en-US" u="sng" dirty="0">
              <a:hlinkClick r:id="rId4"/>
            </a:endParaRPr>
          </a:p>
          <a:p>
            <a:endParaRPr lang="en-US" dirty="0"/>
          </a:p>
        </p:txBody>
      </p:sp>
      <p:sp>
        <p:nvSpPr>
          <p:cNvPr id="4" name="Content Placeholder 3">
            <a:extLst>
              <a:ext uri="{FF2B5EF4-FFF2-40B4-BE49-F238E27FC236}">
                <a16:creationId xmlns:a16="http://schemas.microsoft.com/office/drawing/2014/main" id="{23C7F03E-B793-4AF4-87E8-0B6C18C924E8}"/>
              </a:ext>
            </a:extLst>
          </p:cNvPr>
          <p:cNvSpPr>
            <a:spLocks noGrp="1"/>
          </p:cNvSpPr>
          <p:nvPr>
            <p:ph sz="half" idx="2"/>
          </p:nvPr>
        </p:nvSpPr>
        <p:spPr/>
        <p:txBody>
          <a:bodyPr>
            <a:normAutofit/>
          </a:bodyPr>
          <a:lstStyle/>
          <a:p>
            <a:endParaRPr lang="en-US" dirty="0"/>
          </a:p>
        </p:txBody>
      </p:sp>
      <p:pic>
        <p:nvPicPr>
          <p:cNvPr id="5" name="Picture 4">
            <a:extLst>
              <a:ext uri="{FF2B5EF4-FFF2-40B4-BE49-F238E27FC236}">
                <a16:creationId xmlns:a16="http://schemas.microsoft.com/office/drawing/2014/main" id="{F613CB10-2A71-47BF-9FA6-3A1DE8022D07}"/>
              </a:ext>
            </a:extLst>
          </p:cNvPr>
          <p:cNvPicPr>
            <a:picLocks noChangeAspect="1"/>
          </p:cNvPicPr>
          <p:nvPr/>
        </p:nvPicPr>
        <p:blipFill>
          <a:blip r:embed="rId5"/>
          <a:stretch>
            <a:fillRect/>
          </a:stretch>
        </p:blipFill>
        <p:spPr>
          <a:xfrm>
            <a:off x="7315201" y="1845734"/>
            <a:ext cx="3779521" cy="4946879"/>
          </a:xfrm>
          <a:prstGeom prst="rect">
            <a:avLst/>
          </a:prstGeom>
        </p:spPr>
      </p:pic>
    </p:spTree>
    <p:extLst>
      <p:ext uri="{BB962C8B-B14F-4D97-AF65-F5344CB8AC3E}">
        <p14:creationId xmlns:p14="http://schemas.microsoft.com/office/powerpoint/2010/main" val="273334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BA40-530B-4698-AF2E-9538A06A3802}"/>
              </a:ext>
            </a:extLst>
          </p:cNvPr>
          <p:cNvSpPr>
            <a:spLocks noGrp="1"/>
          </p:cNvSpPr>
          <p:nvPr>
            <p:ph type="title"/>
          </p:nvPr>
        </p:nvSpPr>
        <p:spPr/>
        <p:txBody>
          <a:bodyPr>
            <a:normAutofit/>
          </a:bodyPr>
          <a:lstStyle/>
          <a:p>
            <a:r>
              <a:rPr lang="en-US" u="sng" dirty="0">
                <a:hlinkClick r:id="rId3"/>
              </a:rPr>
              <a:t>Reopening:  Guidance for Museums and Collecting Institutions</a:t>
            </a:r>
            <a:endParaRPr lang="en-US" dirty="0"/>
          </a:p>
        </p:txBody>
      </p:sp>
      <p:sp>
        <p:nvSpPr>
          <p:cNvPr id="3" name="Content Placeholder 2">
            <a:extLst>
              <a:ext uri="{FF2B5EF4-FFF2-40B4-BE49-F238E27FC236}">
                <a16:creationId xmlns:a16="http://schemas.microsoft.com/office/drawing/2014/main" id="{85DA8601-DBBA-428E-BE02-E48E768C5565}"/>
              </a:ext>
            </a:extLst>
          </p:cNvPr>
          <p:cNvSpPr>
            <a:spLocks noGrp="1"/>
          </p:cNvSpPr>
          <p:nvPr>
            <p:ph sz="half" idx="1"/>
          </p:nvPr>
        </p:nvSpPr>
        <p:spPr/>
        <p:txBody>
          <a:bodyPr/>
          <a:lstStyle/>
          <a:p>
            <a:endParaRPr lang="en-US" dirty="0"/>
          </a:p>
          <a:p>
            <a:endParaRPr lang="en-US" dirty="0"/>
          </a:p>
          <a:p>
            <a:r>
              <a:rPr lang="en-US" sz="2800" dirty="0">
                <a:hlinkClick r:id="rId3"/>
              </a:rPr>
              <a:t>https://aiha-assets.sfo2.digitaloceanspaces.com/AIHA/resources/Reopening-Guidance-for-Museums-and-Collecting-Institutions_GuidanceDocument.pdf</a:t>
            </a:r>
            <a:endParaRPr lang="en-US" sz="2800" dirty="0"/>
          </a:p>
        </p:txBody>
      </p:sp>
      <p:sp>
        <p:nvSpPr>
          <p:cNvPr id="4" name="Content Placeholder 3">
            <a:extLst>
              <a:ext uri="{FF2B5EF4-FFF2-40B4-BE49-F238E27FC236}">
                <a16:creationId xmlns:a16="http://schemas.microsoft.com/office/drawing/2014/main" id="{0B40C694-D179-465F-82D1-4C300DD9DC4F}"/>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667A90BC-4F02-444A-9D2B-B7151F46E125}"/>
              </a:ext>
            </a:extLst>
          </p:cNvPr>
          <p:cNvPicPr>
            <a:picLocks noChangeAspect="1"/>
          </p:cNvPicPr>
          <p:nvPr/>
        </p:nvPicPr>
        <p:blipFill>
          <a:blip r:embed="rId4"/>
          <a:stretch>
            <a:fillRect/>
          </a:stretch>
        </p:blipFill>
        <p:spPr>
          <a:xfrm>
            <a:off x="7662081" y="1182123"/>
            <a:ext cx="4107574" cy="5350581"/>
          </a:xfrm>
          <a:prstGeom prst="rect">
            <a:avLst/>
          </a:prstGeom>
        </p:spPr>
      </p:pic>
    </p:spTree>
    <p:extLst>
      <p:ext uri="{BB962C8B-B14F-4D97-AF65-F5344CB8AC3E}">
        <p14:creationId xmlns:p14="http://schemas.microsoft.com/office/powerpoint/2010/main" val="328168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CE03-4CE3-4768-B1F6-4152894D9D1C}"/>
              </a:ext>
            </a:extLst>
          </p:cNvPr>
          <p:cNvSpPr>
            <a:spLocks noGrp="1"/>
          </p:cNvSpPr>
          <p:nvPr>
            <p:ph type="title"/>
          </p:nvPr>
        </p:nvSpPr>
        <p:spPr/>
        <p:txBody>
          <a:bodyPr/>
          <a:lstStyle/>
          <a:p>
            <a:r>
              <a:rPr lang="en-US" dirty="0"/>
              <a:t>AIHA Reopening: </a:t>
            </a:r>
            <a:br>
              <a:rPr lang="en-US" dirty="0"/>
            </a:br>
            <a:r>
              <a:rPr lang="en-US" dirty="0"/>
              <a:t>Guidance for Libraries</a:t>
            </a:r>
          </a:p>
        </p:txBody>
      </p:sp>
      <p:sp>
        <p:nvSpPr>
          <p:cNvPr id="3" name="Content Placeholder 2">
            <a:extLst>
              <a:ext uri="{FF2B5EF4-FFF2-40B4-BE49-F238E27FC236}">
                <a16:creationId xmlns:a16="http://schemas.microsoft.com/office/drawing/2014/main" id="{E606F89E-7C21-4E56-AD98-5C7E46861CAC}"/>
              </a:ext>
            </a:extLst>
          </p:cNvPr>
          <p:cNvSpPr>
            <a:spLocks noGrp="1"/>
          </p:cNvSpPr>
          <p:nvPr>
            <p:ph sz="half" idx="1"/>
          </p:nvPr>
        </p:nvSpPr>
        <p:spPr/>
        <p:txBody>
          <a:bodyPr>
            <a:normAutofit fontScale="92500" lnSpcReduction="10000"/>
          </a:bodyPr>
          <a:lstStyle/>
          <a:p>
            <a:pPr>
              <a:buFont typeface="Wingdings" panose="05000000000000000000" pitchFamily="2" charset="2"/>
              <a:buChar char="v"/>
            </a:pPr>
            <a:r>
              <a:rPr lang="en-US" dirty="0"/>
              <a:t>Physical Distancing Strategies</a:t>
            </a:r>
          </a:p>
          <a:p>
            <a:pPr>
              <a:buFont typeface="Wingdings" panose="05000000000000000000" pitchFamily="2" charset="2"/>
              <a:buChar char="v"/>
            </a:pPr>
            <a:r>
              <a:rPr lang="en-US" dirty="0"/>
              <a:t>Enhanced Cleaning Practices and Ventilation</a:t>
            </a:r>
          </a:p>
          <a:p>
            <a:pPr>
              <a:buFont typeface="Wingdings" panose="05000000000000000000" pitchFamily="2" charset="2"/>
              <a:buChar char="v"/>
            </a:pPr>
            <a:r>
              <a:rPr lang="en-US" dirty="0"/>
              <a:t>Restrooms</a:t>
            </a:r>
          </a:p>
          <a:p>
            <a:pPr>
              <a:buFont typeface="Wingdings" panose="05000000000000000000" pitchFamily="2" charset="2"/>
              <a:buChar char="v"/>
            </a:pPr>
            <a:r>
              <a:rPr lang="en-US" dirty="0"/>
              <a:t>Employee Wellness</a:t>
            </a:r>
          </a:p>
          <a:p>
            <a:pPr>
              <a:buFont typeface="Wingdings" panose="05000000000000000000" pitchFamily="2" charset="2"/>
              <a:buChar char="v"/>
            </a:pPr>
            <a:r>
              <a:rPr lang="en-US" dirty="0"/>
              <a:t>Training</a:t>
            </a:r>
          </a:p>
          <a:p>
            <a:pPr>
              <a:buFont typeface="Wingdings" panose="05000000000000000000" pitchFamily="2" charset="2"/>
              <a:buChar char="v"/>
            </a:pPr>
            <a:r>
              <a:rPr lang="en-US" dirty="0"/>
              <a:t>Waste and Laundering</a:t>
            </a:r>
          </a:p>
          <a:p>
            <a:pPr>
              <a:buFont typeface="Wingdings" panose="05000000000000000000" pitchFamily="2" charset="2"/>
              <a:buChar char="v"/>
            </a:pPr>
            <a:r>
              <a:rPr lang="en-US" dirty="0"/>
              <a:t>Communication</a:t>
            </a:r>
          </a:p>
          <a:p>
            <a:pPr>
              <a:buFont typeface="Wingdings" panose="05000000000000000000" pitchFamily="2" charset="2"/>
              <a:buChar char="v"/>
            </a:pPr>
            <a:r>
              <a:rPr lang="en-US" dirty="0"/>
              <a:t>Other Control Measures</a:t>
            </a:r>
          </a:p>
          <a:p>
            <a:pPr>
              <a:buFont typeface="Wingdings" panose="05000000000000000000" pitchFamily="2" charset="2"/>
              <a:buChar char="v"/>
            </a:pPr>
            <a:r>
              <a:rPr lang="en-US" dirty="0"/>
              <a:t>Employee Recommendations</a:t>
            </a:r>
          </a:p>
          <a:p>
            <a:pPr>
              <a:buFont typeface="Wingdings" panose="05000000000000000000" pitchFamily="2" charset="2"/>
              <a:buChar char="v"/>
            </a:pPr>
            <a:r>
              <a:rPr lang="en-US" dirty="0"/>
              <a:t>Patron Recommendations</a:t>
            </a:r>
          </a:p>
        </p:txBody>
      </p:sp>
      <p:pic>
        <p:nvPicPr>
          <p:cNvPr id="8" name="Content Placeholder 7">
            <a:extLst>
              <a:ext uri="{FF2B5EF4-FFF2-40B4-BE49-F238E27FC236}">
                <a16:creationId xmlns:a16="http://schemas.microsoft.com/office/drawing/2014/main" id="{87182251-C1B2-438E-8411-2C4BAE4422F5}"/>
              </a:ext>
            </a:extLst>
          </p:cNvPr>
          <p:cNvPicPr>
            <a:picLocks noGrp="1" noChangeAspect="1"/>
          </p:cNvPicPr>
          <p:nvPr>
            <p:ph sz="half" idx="2"/>
          </p:nvPr>
        </p:nvPicPr>
        <p:blipFill>
          <a:blip r:embed="rId3"/>
          <a:stretch>
            <a:fillRect/>
          </a:stretch>
        </p:blipFill>
        <p:spPr>
          <a:xfrm>
            <a:off x="6221517" y="1990563"/>
            <a:ext cx="4930567" cy="3734124"/>
          </a:xfrm>
          <a:prstGeom prst="rect">
            <a:avLst/>
          </a:prstGeom>
        </p:spPr>
      </p:pic>
    </p:spTree>
    <p:extLst>
      <p:ext uri="{BB962C8B-B14F-4D97-AF65-F5344CB8AC3E}">
        <p14:creationId xmlns:p14="http://schemas.microsoft.com/office/powerpoint/2010/main" val="3850207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F75D-1583-482A-AD2C-8C90F5442735}"/>
              </a:ext>
            </a:extLst>
          </p:cNvPr>
          <p:cNvSpPr>
            <a:spLocks noGrp="1"/>
          </p:cNvSpPr>
          <p:nvPr>
            <p:ph type="title"/>
          </p:nvPr>
        </p:nvSpPr>
        <p:spPr/>
        <p:txBody>
          <a:bodyPr/>
          <a:lstStyle/>
          <a:p>
            <a:r>
              <a:rPr lang="en-US" dirty="0"/>
              <a:t>Cleaning Materials</a:t>
            </a:r>
            <a:br>
              <a:rPr lang="en-US" dirty="0"/>
            </a:br>
            <a:endParaRPr lang="en-US" dirty="0"/>
          </a:p>
        </p:txBody>
      </p:sp>
      <p:sp>
        <p:nvSpPr>
          <p:cNvPr id="3" name="Content Placeholder 2">
            <a:extLst>
              <a:ext uri="{FF2B5EF4-FFF2-40B4-BE49-F238E27FC236}">
                <a16:creationId xmlns:a16="http://schemas.microsoft.com/office/drawing/2014/main" id="{B6AB32FC-30E7-4EB9-91C5-F5C017B40FE8}"/>
              </a:ext>
            </a:extLst>
          </p:cNvPr>
          <p:cNvSpPr>
            <a:spLocks noGrp="1"/>
          </p:cNvSpPr>
          <p:nvPr>
            <p:ph sz="half" idx="1"/>
          </p:nvPr>
        </p:nvSpPr>
        <p:spPr/>
        <p:txBody>
          <a:bodyPr>
            <a:normAutofit lnSpcReduction="10000"/>
          </a:bodyPr>
          <a:lstStyle/>
          <a:p>
            <a:r>
              <a:rPr lang="en-US" sz="2800" dirty="0"/>
              <a:t>Clean and Disinfect all high touch surfaces.</a:t>
            </a:r>
          </a:p>
          <a:p>
            <a:endParaRPr lang="en-US" sz="2800" dirty="0"/>
          </a:p>
          <a:p>
            <a:r>
              <a:rPr lang="en-US" sz="2800" dirty="0"/>
              <a:t>All disinfectants must be permitted under EPA’s N list and the DEC’s list.</a:t>
            </a:r>
          </a:p>
          <a:p>
            <a:r>
              <a:rPr lang="en-US" sz="2800" dirty="0">
                <a:hlinkClick r:id="rId3"/>
              </a:rPr>
              <a:t>https://www.dec.ny.gov/docs/materials_minerals_pdf/covid19.pdf</a:t>
            </a:r>
            <a:endParaRPr lang="en-US" dirty="0"/>
          </a:p>
        </p:txBody>
      </p:sp>
      <p:pic>
        <p:nvPicPr>
          <p:cNvPr id="5" name="Content Placeholder 4">
            <a:extLst>
              <a:ext uri="{FF2B5EF4-FFF2-40B4-BE49-F238E27FC236}">
                <a16:creationId xmlns:a16="http://schemas.microsoft.com/office/drawing/2014/main" id="{4C3F7D5F-6591-4B24-A64B-845D6BDCC8C7}"/>
              </a:ext>
            </a:extLst>
          </p:cNvPr>
          <p:cNvPicPr>
            <a:picLocks noGrp="1" noChangeAspect="1"/>
          </p:cNvPicPr>
          <p:nvPr>
            <p:ph sz="half" idx="2"/>
          </p:nvPr>
        </p:nvPicPr>
        <p:blipFill>
          <a:blip r:embed="rId4"/>
          <a:stretch>
            <a:fillRect/>
          </a:stretch>
        </p:blipFill>
        <p:spPr>
          <a:xfrm>
            <a:off x="6458445" y="143587"/>
            <a:ext cx="2901181" cy="4022725"/>
          </a:xfrm>
          <a:prstGeom prst="rect">
            <a:avLst/>
          </a:prstGeom>
        </p:spPr>
      </p:pic>
      <p:pic>
        <p:nvPicPr>
          <p:cNvPr id="6" name="Picture 5">
            <a:extLst>
              <a:ext uri="{FF2B5EF4-FFF2-40B4-BE49-F238E27FC236}">
                <a16:creationId xmlns:a16="http://schemas.microsoft.com/office/drawing/2014/main" id="{6067B47D-A361-4F3B-9A71-CF6747D34B1E}"/>
              </a:ext>
            </a:extLst>
          </p:cNvPr>
          <p:cNvPicPr>
            <a:picLocks noChangeAspect="1"/>
          </p:cNvPicPr>
          <p:nvPr/>
        </p:nvPicPr>
        <p:blipFill>
          <a:blip r:embed="rId5"/>
          <a:stretch>
            <a:fillRect/>
          </a:stretch>
        </p:blipFill>
        <p:spPr>
          <a:xfrm>
            <a:off x="9147253" y="2020829"/>
            <a:ext cx="2810267" cy="3972479"/>
          </a:xfrm>
          <a:prstGeom prst="rect">
            <a:avLst/>
          </a:prstGeom>
        </p:spPr>
      </p:pic>
    </p:spTree>
    <p:extLst>
      <p:ext uri="{BB962C8B-B14F-4D97-AF65-F5344CB8AC3E}">
        <p14:creationId xmlns:p14="http://schemas.microsoft.com/office/powerpoint/2010/main" val="886762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DB71-0913-43F7-905F-E18A9F4C783B}"/>
              </a:ext>
            </a:extLst>
          </p:cNvPr>
          <p:cNvSpPr>
            <a:spLocks noGrp="1"/>
          </p:cNvSpPr>
          <p:nvPr>
            <p:ph type="title"/>
          </p:nvPr>
        </p:nvSpPr>
        <p:spPr/>
        <p:txBody>
          <a:bodyPr>
            <a:normAutofit/>
          </a:bodyPr>
          <a:lstStyle/>
          <a:p>
            <a:r>
              <a:rPr lang="en-US" dirty="0">
                <a:hlinkClick r:id="rId3"/>
              </a:rPr>
              <a:t>https://www.dec.ny.gov/docs/materials_minerals_pdf/covid19.pdf</a:t>
            </a:r>
            <a:endParaRPr lang="en-US" dirty="0"/>
          </a:p>
        </p:txBody>
      </p:sp>
      <p:pic>
        <p:nvPicPr>
          <p:cNvPr id="3" name="Picture 2">
            <a:extLst>
              <a:ext uri="{FF2B5EF4-FFF2-40B4-BE49-F238E27FC236}">
                <a16:creationId xmlns:a16="http://schemas.microsoft.com/office/drawing/2014/main" id="{D9EAADD7-B385-4212-AF9D-3E2273A3EB47}"/>
              </a:ext>
            </a:extLst>
          </p:cNvPr>
          <p:cNvPicPr>
            <a:picLocks noChangeAspect="1"/>
          </p:cNvPicPr>
          <p:nvPr/>
        </p:nvPicPr>
        <p:blipFill>
          <a:blip r:embed="rId4"/>
          <a:stretch>
            <a:fillRect/>
          </a:stretch>
        </p:blipFill>
        <p:spPr>
          <a:xfrm>
            <a:off x="2084546" y="1845733"/>
            <a:ext cx="10973216" cy="1154853"/>
          </a:xfrm>
          <a:prstGeom prst="rect">
            <a:avLst/>
          </a:prstGeom>
        </p:spPr>
      </p:pic>
      <p:sp>
        <p:nvSpPr>
          <p:cNvPr id="6" name="Content Placeholder 5">
            <a:extLst>
              <a:ext uri="{FF2B5EF4-FFF2-40B4-BE49-F238E27FC236}">
                <a16:creationId xmlns:a16="http://schemas.microsoft.com/office/drawing/2014/main" id="{6E2D11AE-298F-47D1-AE9D-79D129F60E5E}"/>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B119E4CE-3933-409B-8D5C-035980481CF2}"/>
              </a:ext>
            </a:extLst>
          </p:cNvPr>
          <p:cNvPicPr>
            <a:picLocks noChangeAspect="1"/>
          </p:cNvPicPr>
          <p:nvPr/>
        </p:nvPicPr>
        <p:blipFill>
          <a:blip r:embed="rId5"/>
          <a:stretch>
            <a:fillRect/>
          </a:stretch>
        </p:blipFill>
        <p:spPr>
          <a:xfrm>
            <a:off x="625404" y="3226793"/>
            <a:ext cx="11193437" cy="2181529"/>
          </a:xfrm>
          <a:prstGeom prst="rect">
            <a:avLst/>
          </a:prstGeom>
        </p:spPr>
      </p:pic>
    </p:spTree>
    <p:extLst>
      <p:ext uri="{BB962C8B-B14F-4D97-AF65-F5344CB8AC3E}">
        <p14:creationId xmlns:p14="http://schemas.microsoft.com/office/powerpoint/2010/main" val="43507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40F0-6912-4DF4-980D-DD2C3CFE380A}"/>
              </a:ext>
            </a:extLst>
          </p:cNvPr>
          <p:cNvSpPr>
            <a:spLocks noGrp="1"/>
          </p:cNvSpPr>
          <p:nvPr>
            <p:ph type="title" idx="4294967295"/>
          </p:nvPr>
        </p:nvSpPr>
        <p:spPr>
          <a:xfrm>
            <a:off x="0" y="517525"/>
            <a:ext cx="3084513" cy="5772150"/>
          </a:xfrm>
        </p:spPr>
        <p:txBody>
          <a:bodyPr anchor="ctr">
            <a:normAutofit/>
          </a:bodyPr>
          <a:lstStyle/>
          <a:p>
            <a:r>
              <a:rPr lang="en-US" b="1" dirty="0">
                <a:solidFill>
                  <a:schemeClr val="accent3">
                    <a:lumMod val="75000"/>
                  </a:schemeClr>
                </a:solidFill>
              </a:rPr>
              <a:t>Cleaning &amp; Disinfecting</a:t>
            </a:r>
          </a:p>
        </p:txBody>
      </p:sp>
      <p:graphicFrame>
        <p:nvGraphicFramePr>
          <p:cNvPr id="5" name="Content Placeholder 2">
            <a:extLst>
              <a:ext uri="{FF2B5EF4-FFF2-40B4-BE49-F238E27FC236}">
                <a16:creationId xmlns:a16="http://schemas.microsoft.com/office/drawing/2014/main" id="{C3B412DB-C4AE-406A-86E5-72CE0119F865}"/>
              </a:ext>
            </a:extLst>
          </p:cNvPr>
          <p:cNvGraphicFramePr>
            <a:graphicFrameLocks noGrp="1"/>
          </p:cNvGraphicFramePr>
          <p:nvPr>
            <p:ph idx="4294967295"/>
          </p:nvPr>
        </p:nvGraphicFramePr>
        <p:xfrm>
          <a:off x="5394325"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5700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413D3DB-7642-4A7F-A4DF-6BEF7BABFC0A}"/>
              </a:ext>
            </a:extLst>
          </p:cNvPr>
          <p:cNvSpPr>
            <a:spLocks noGrp="1"/>
          </p:cNvSpPr>
          <p:nvPr>
            <p:ph type="title"/>
          </p:nvPr>
        </p:nvSpPr>
        <p:spPr>
          <a:xfrm>
            <a:off x="492370" y="516835"/>
            <a:ext cx="3084844" cy="5772840"/>
          </a:xfrm>
        </p:spPr>
        <p:txBody>
          <a:bodyPr anchor="ctr">
            <a:normAutofit/>
          </a:bodyPr>
          <a:lstStyle/>
          <a:p>
            <a:r>
              <a:rPr lang="en-US" sz="4400" dirty="0">
                <a:solidFill>
                  <a:srgbClr val="FFFFFF"/>
                </a:solidFill>
              </a:rPr>
              <a:t>Distancing</a:t>
            </a:r>
            <a:br>
              <a:rPr lang="en-US" sz="3600" dirty="0">
                <a:solidFill>
                  <a:srgbClr val="FFFFFF"/>
                </a:solidFill>
              </a:rPr>
            </a:br>
            <a:endParaRPr lang="en-US" sz="3600" dirty="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D7223C9A-2324-4BD1-BEBA-8684010DC6AC}"/>
              </a:ext>
            </a:extLst>
          </p:cNvPr>
          <p:cNvGraphicFramePr>
            <a:graphicFrameLocks noGrp="1"/>
          </p:cNvGraphicFramePr>
          <p:nvPr>
            <p:ph idx="1"/>
            <p:extLst>
              <p:ext uri="{D42A27DB-BD31-4B8C-83A1-F6EECF244321}">
                <p14:modId xmlns:p14="http://schemas.microsoft.com/office/powerpoint/2010/main" val="2500501795"/>
              </p:ext>
            </p:extLst>
          </p:nvPr>
        </p:nvGraphicFramePr>
        <p:xfrm>
          <a:off x="4741863" y="397565"/>
          <a:ext cx="6797675" cy="589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694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D6D14D-6730-43E8-BEB1-6732F8FCB49E}"/>
              </a:ext>
            </a:extLst>
          </p:cNvPr>
          <p:cNvSpPr>
            <a:spLocks noGrp="1"/>
          </p:cNvSpPr>
          <p:nvPr>
            <p:ph type="title"/>
          </p:nvPr>
        </p:nvSpPr>
        <p:spPr>
          <a:xfrm>
            <a:off x="492370" y="605896"/>
            <a:ext cx="3084844" cy="5646208"/>
          </a:xfrm>
        </p:spPr>
        <p:txBody>
          <a:bodyPr anchor="ctr">
            <a:normAutofit/>
          </a:bodyPr>
          <a:lstStyle/>
          <a:p>
            <a:r>
              <a:rPr lang="en-US" sz="4400" dirty="0">
                <a:solidFill>
                  <a:srgbClr val="FFFFFF"/>
                </a:solidFill>
              </a:rPr>
              <a:t>Disclaimers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B4286CB-0837-4D5A-9C99-9FAAEAFE7EF8}"/>
              </a:ext>
            </a:extLst>
          </p:cNvPr>
          <p:cNvSpPr>
            <a:spLocks noGrp="1"/>
          </p:cNvSpPr>
          <p:nvPr>
            <p:ph idx="1"/>
          </p:nvPr>
        </p:nvSpPr>
        <p:spPr>
          <a:xfrm>
            <a:off x="4742016" y="605896"/>
            <a:ext cx="6413663" cy="6085360"/>
          </a:xfrm>
        </p:spPr>
        <p:txBody>
          <a:bodyPr anchor="ctr">
            <a:normAutofit lnSpcReduction="10000"/>
          </a:bodyPr>
          <a:lstStyle/>
          <a:p>
            <a:r>
              <a:rPr lang="en-US" sz="3200" dirty="0"/>
              <a:t>COVID is caused by the </a:t>
            </a:r>
            <a:r>
              <a:rPr lang="en-US" sz="3200" u="sng" dirty="0"/>
              <a:t>novel</a:t>
            </a:r>
            <a:r>
              <a:rPr lang="en-US" sz="3200" dirty="0"/>
              <a:t> coronavirus – we learn </a:t>
            </a:r>
            <a:r>
              <a:rPr lang="en-US" sz="3200" u="sng" dirty="0"/>
              <a:t>new</a:t>
            </a:r>
            <a:r>
              <a:rPr lang="en-US" sz="3200" dirty="0"/>
              <a:t> things each day.</a:t>
            </a:r>
          </a:p>
          <a:p>
            <a:pPr lvl="2">
              <a:buFont typeface="Wingdings" panose="05000000000000000000" pitchFamily="2" charset="2"/>
              <a:buChar char="§"/>
            </a:pPr>
            <a:r>
              <a:rPr lang="en-US" sz="2800" dirty="0"/>
              <a:t>We don’t have a solid history for COVID, but we can apply scientific principles.</a:t>
            </a:r>
          </a:p>
          <a:p>
            <a:endParaRPr lang="en-US" sz="3200" dirty="0"/>
          </a:p>
          <a:p>
            <a:r>
              <a:rPr lang="en-US" sz="3200" dirty="0"/>
              <a:t>I am not providing SUNY Guidance or SUNY Mandate!</a:t>
            </a:r>
          </a:p>
          <a:p>
            <a:endParaRPr lang="en-US" sz="3200" dirty="0"/>
          </a:p>
          <a:p>
            <a:r>
              <a:rPr lang="en-US" sz="3200" dirty="0"/>
              <a:t>I am presenting on a review of information from the CDC, NYS DOH, and an assortment of professional organizations.</a:t>
            </a:r>
          </a:p>
          <a:p>
            <a:endParaRPr lang="en-US" dirty="0"/>
          </a:p>
        </p:txBody>
      </p:sp>
    </p:spTree>
    <p:extLst>
      <p:ext uri="{BB962C8B-B14F-4D97-AF65-F5344CB8AC3E}">
        <p14:creationId xmlns:p14="http://schemas.microsoft.com/office/powerpoint/2010/main" val="425470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31F5-190B-43FF-9C39-D63618F12A6C}"/>
              </a:ext>
            </a:extLst>
          </p:cNvPr>
          <p:cNvSpPr>
            <a:spLocks noGrp="1"/>
          </p:cNvSpPr>
          <p:nvPr>
            <p:ph type="title"/>
          </p:nvPr>
        </p:nvSpPr>
        <p:spPr/>
        <p:txBody>
          <a:bodyPr/>
          <a:lstStyle/>
          <a:p>
            <a:r>
              <a:rPr lang="en-US" b="1" dirty="0">
                <a:solidFill>
                  <a:schemeClr val="accent2">
                    <a:lumMod val="75000"/>
                  </a:schemeClr>
                </a:solidFill>
              </a:rPr>
              <a:t>Classroom calculations</a:t>
            </a:r>
            <a:br>
              <a:rPr lang="en-US" dirty="0"/>
            </a:br>
            <a:endParaRPr lang="en-US" dirty="0"/>
          </a:p>
        </p:txBody>
      </p:sp>
      <p:pic>
        <p:nvPicPr>
          <p:cNvPr id="4" name="Content Placeholder 3">
            <a:extLst>
              <a:ext uri="{FF2B5EF4-FFF2-40B4-BE49-F238E27FC236}">
                <a16:creationId xmlns:a16="http://schemas.microsoft.com/office/drawing/2014/main" id="{78296D10-E9CE-4593-8AC1-6C01EA1CAF69}"/>
              </a:ext>
            </a:extLst>
          </p:cNvPr>
          <p:cNvPicPr>
            <a:picLocks noGrp="1" noChangeAspect="1"/>
          </p:cNvPicPr>
          <p:nvPr>
            <p:ph idx="1"/>
          </p:nvPr>
        </p:nvPicPr>
        <p:blipFill>
          <a:blip r:embed="rId3"/>
          <a:stretch>
            <a:fillRect/>
          </a:stretch>
        </p:blipFill>
        <p:spPr>
          <a:xfrm>
            <a:off x="2899033" y="1846263"/>
            <a:ext cx="6454260" cy="4022725"/>
          </a:xfrm>
          <a:prstGeom prst="rect">
            <a:avLst/>
          </a:prstGeom>
          <a:ln w="9525">
            <a:solidFill>
              <a:schemeClr val="tx1"/>
            </a:solidFill>
          </a:ln>
        </p:spPr>
      </p:pic>
    </p:spTree>
    <p:extLst>
      <p:ext uri="{BB962C8B-B14F-4D97-AF65-F5344CB8AC3E}">
        <p14:creationId xmlns:p14="http://schemas.microsoft.com/office/powerpoint/2010/main" val="354053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24F4-7ED8-4FF1-BAC3-6C97BB25997D}"/>
              </a:ext>
            </a:extLst>
          </p:cNvPr>
          <p:cNvSpPr>
            <a:spLocks noGrp="1"/>
          </p:cNvSpPr>
          <p:nvPr>
            <p:ph type="title"/>
          </p:nvPr>
        </p:nvSpPr>
        <p:spPr>
          <a:xfrm>
            <a:off x="0" y="286603"/>
            <a:ext cx="11155680" cy="1450757"/>
          </a:xfrm>
        </p:spPr>
        <p:txBody>
          <a:bodyPr/>
          <a:lstStyle/>
          <a:p>
            <a:r>
              <a:rPr lang="en-US" b="1" dirty="0">
                <a:solidFill>
                  <a:schemeClr val="accent2">
                    <a:lumMod val="75000"/>
                  </a:schemeClr>
                </a:solidFill>
              </a:rPr>
              <a:t>Traffic Flows</a:t>
            </a:r>
          </a:p>
        </p:txBody>
      </p:sp>
      <p:sp>
        <p:nvSpPr>
          <p:cNvPr id="6" name="Content Placeholder 5">
            <a:extLst>
              <a:ext uri="{FF2B5EF4-FFF2-40B4-BE49-F238E27FC236}">
                <a16:creationId xmlns:a16="http://schemas.microsoft.com/office/drawing/2014/main" id="{9E785283-5B9D-4EE2-A5B5-DB9D7C0EAD3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ACF252B7-15F7-4DAC-B587-145C434D7C8B}"/>
              </a:ext>
            </a:extLst>
          </p:cNvPr>
          <p:cNvPicPr>
            <a:picLocks noChangeAspect="1"/>
          </p:cNvPicPr>
          <p:nvPr/>
        </p:nvPicPr>
        <p:blipFill>
          <a:blip r:embed="rId3"/>
          <a:stretch>
            <a:fillRect/>
          </a:stretch>
        </p:blipFill>
        <p:spPr>
          <a:xfrm>
            <a:off x="3768381" y="286603"/>
            <a:ext cx="8212921" cy="5869094"/>
          </a:xfrm>
          <a:prstGeom prst="rect">
            <a:avLst/>
          </a:prstGeom>
        </p:spPr>
      </p:pic>
      <p:sp>
        <p:nvSpPr>
          <p:cNvPr id="8" name="Rectangle 7">
            <a:extLst>
              <a:ext uri="{FF2B5EF4-FFF2-40B4-BE49-F238E27FC236}">
                <a16:creationId xmlns:a16="http://schemas.microsoft.com/office/drawing/2014/main" id="{19A04C0A-8394-4FCF-AAC5-6CEC12829E86}"/>
              </a:ext>
            </a:extLst>
          </p:cNvPr>
          <p:cNvSpPr/>
          <p:nvPr/>
        </p:nvSpPr>
        <p:spPr>
          <a:xfrm>
            <a:off x="6096000" y="988906"/>
            <a:ext cx="952870" cy="555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20AD613-5862-4A38-AC7C-54726FB14C7C}"/>
              </a:ext>
            </a:extLst>
          </p:cNvPr>
          <p:cNvSpPr txBox="1"/>
          <p:nvPr/>
        </p:nvSpPr>
        <p:spPr>
          <a:xfrm>
            <a:off x="6206659" y="1044904"/>
            <a:ext cx="842211" cy="369332"/>
          </a:xfrm>
          <a:prstGeom prst="rect">
            <a:avLst/>
          </a:prstGeom>
          <a:noFill/>
        </p:spPr>
        <p:txBody>
          <a:bodyPr wrap="square" rtlCol="0">
            <a:spAutoFit/>
          </a:bodyPr>
          <a:lstStyle/>
          <a:p>
            <a:r>
              <a:rPr lang="en-US" dirty="0"/>
              <a:t>DRAFT</a:t>
            </a:r>
          </a:p>
        </p:txBody>
      </p:sp>
      <p:sp>
        <p:nvSpPr>
          <p:cNvPr id="3" name="TextBox 2">
            <a:extLst>
              <a:ext uri="{FF2B5EF4-FFF2-40B4-BE49-F238E27FC236}">
                <a16:creationId xmlns:a16="http://schemas.microsoft.com/office/drawing/2014/main" id="{568B2F92-8315-4FB7-A471-04AE4737D102}"/>
              </a:ext>
            </a:extLst>
          </p:cNvPr>
          <p:cNvSpPr txBox="1"/>
          <p:nvPr/>
        </p:nvSpPr>
        <p:spPr>
          <a:xfrm flipH="1">
            <a:off x="1450449" y="5711687"/>
            <a:ext cx="2671101" cy="369332"/>
          </a:xfrm>
          <a:prstGeom prst="rect">
            <a:avLst/>
          </a:prstGeom>
          <a:noFill/>
        </p:spPr>
        <p:txBody>
          <a:bodyPr wrap="square" rtlCol="0">
            <a:spAutoFit/>
          </a:bodyPr>
          <a:lstStyle/>
          <a:p>
            <a:r>
              <a:rPr lang="en-US" dirty="0"/>
              <a:t>U Albany DRAFT</a:t>
            </a:r>
          </a:p>
        </p:txBody>
      </p:sp>
    </p:spTree>
    <p:extLst>
      <p:ext uri="{BB962C8B-B14F-4D97-AF65-F5344CB8AC3E}">
        <p14:creationId xmlns:p14="http://schemas.microsoft.com/office/powerpoint/2010/main" val="387271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0A00E-AEA6-4E86-9F0E-45F9D0B167C9}"/>
              </a:ext>
            </a:extLst>
          </p:cNvPr>
          <p:cNvPicPr>
            <a:picLocks noChangeAspect="1"/>
          </p:cNvPicPr>
          <p:nvPr/>
        </p:nvPicPr>
        <p:blipFill>
          <a:blip r:embed="rId3"/>
          <a:stretch>
            <a:fillRect/>
          </a:stretch>
        </p:blipFill>
        <p:spPr>
          <a:xfrm>
            <a:off x="2006880" y="0"/>
            <a:ext cx="8559593" cy="6591670"/>
          </a:xfrm>
          <a:prstGeom prst="rect">
            <a:avLst/>
          </a:prstGeom>
        </p:spPr>
      </p:pic>
      <p:sp>
        <p:nvSpPr>
          <p:cNvPr id="5" name="TextBox 4">
            <a:extLst>
              <a:ext uri="{FF2B5EF4-FFF2-40B4-BE49-F238E27FC236}">
                <a16:creationId xmlns:a16="http://schemas.microsoft.com/office/drawing/2014/main" id="{6883AB0F-06BC-46CD-95DD-3528661539CB}"/>
              </a:ext>
            </a:extLst>
          </p:cNvPr>
          <p:cNvSpPr txBox="1"/>
          <p:nvPr/>
        </p:nvSpPr>
        <p:spPr>
          <a:xfrm>
            <a:off x="8307493" y="6283893"/>
            <a:ext cx="3755254" cy="307777"/>
          </a:xfrm>
          <a:prstGeom prst="rect">
            <a:avLst/>
          </a:prstGeom>
          <a:noFill/>
        </p:spPr>
        <p:txBody>
          <a:bodyPr wrap="square" rtlCol="0">
            <a:spAutoFit/>
          </a:bodyPr>
          <a:lstStyle/>
          <a:p>
            <a:r>
              <a:rPr lang="en-US" sz="1400" dirty="0"/>
              <a:t>NYTimes, November, 2016</a:t>
            </a:r>
          </a:p>
        </p:txBody>
      </p:sp>
    </p:spTree>
    <p:extLst>
      <p:ext uri="{BB962C8B-B14F-4D97-AF65-F5344CB8AC3E}">
        <p14:creationId xmlns:p14="http://schemas.microsoft.com/office/powerpoint/2010/main" val="1322713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B26D4D-8F5F-4CF2-981D-ABA19EA2D8C6}"/>
              </a:ext>
            </a:extLst>
          </p:cNvPr>
          <p:cNvSpPr>
            <a:spLocks noGrp="1"/>
          </p:cNvSpPr>
          <p:nvPr>
            <p:ph type="title"/>
          </p:nvPr>
        </p:nvSpPr>
        <p:spPr>
          <a:xfrm>
            <a:off x="492370" y="516835"/>
            <a:ext cx="3084844" cy="5772840"/>
          </a:xfrm>
        </p:spPr>
        <p:txBody>
          <a:bodyPr anchor="ctr">
            <a:normAutofit/>
          </a:bodyPr>
          <a:lstStyle/>
          <a:p>
            <a:r>
              <a:rPr lang="en-US" sz="4400" dirty="0">
                <a:solidFill>
                  <a:srgbClr val="FFFFFF"/>
                </a:solidFill>
              </a:rPr>
              <a:t>Services</a:t>
            </a:r>
            <a:br>
              <a:rPr lang="en-US" sz="3600" dirty="0">
                <a:solidFill>
                  <a:srgbClr val="FFFFFF"/>
                </a:solidFill>
              </a:rPr>
            </a:br>
            <a:endParaRPr lang="en-US" sz="3600" dirty="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C7E0B9A-CFF2-4B60-83DA-2957D163FE52}"/>
              </a:ext>
            </a:extLst>
          </p:cNvPr>
          <p:cNvGraphicFramePr>
            <a:graphicFrameLocks noGrp="1"/>
          </p:cNvGraphicFramePr>
          <p:nvPr>
            <p:ph idx="1"/>
            <p:extLst>
              <p:ext uri="{D42A27DB-BD31-4B8C-83A1-F6EECF244321}">
                <p14:modId xmlns:p14="http://schemas.microsoft.com/office/powerpoint/2010/main" val="223634914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721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557B46D-DE1E-4DAA-B2B2-EA52FDABF5B0}"/>
              </a:ext>
            </a:extLst>
          </p:cNvPr>
          <p:cNvSpPr>
            <a:spLocks noGrp="1"/>
          </p:cNvSpPr>
          <p:nvPr>
            <p:ph type="title"/>
          </p:nvPr>
        </p:nvSpPr>
        <p:spPr>
          <a:xfrm>
            <a:off x="492370" y="516835"/>
            <a:ext cx="3084844" cy="5772840"/>
          </a:xfrm>
        </p:spPr>
        <p:txBody>
          <a:bodyPr anchor="ctr">
            <a:normAutofit/>
          </a:bodyPr>
          <a:lstStyle/>
          <a:p>
            <a:r>
              <a:rPr lang="en-US" sz="4400" dirty="0">
                <a:solidFill>
                  <a:srgbClr val="FFFFFF"/>
                </a:solidFill>
              </a:rPr>
              <a:t>Staff</a:t>
            </a:r>
            <a:br>
              <a:rPr lang="en-US" sz="4400" dirty="0">
                <a:solidFill>
                  <a:srgbClr val="FFFFFF"/>
                </a:solidFill>
              </a:rPr>
            </a:br>
            <a:br>
              <a:rPr lang="en-US" sz="4400" dirty="0">
                <a:solidFill>
                  <a:srgbClr val="FFFFFF"/>
                </a:solidFill>
              </a:rPr>
            </a:br>
            <a:r>
              <a:rPr lang="en-US" sz="4400" dirty="0">
                <a:solidFill>
                  <a:srgbClr val="FFFFFF"/>
                </a:solidFill>
              </a:rPr>
              <a:t> distancing</a:t>
            </a:r>
            <a:br>
              <a:rPr lang="en-US" sz="3600" dirty="0">
                <a:solidFill>
                  <a:srgbClr val="FFFFFF"/>
                </a:solidFill>
              </a:rPr>
            </a:br>
            <a:endParaRPr lang="en-US" sz="3600" dirty="0">
              <a:solidFill>
                <a:srgbClr val="FFFFFF"/>
              </a:solidFill>
            </a:endParaRPr>
          </a:p>
        </p:txBody>
      </p:sp>
      <p:sp>
        <p:nvSpPr>
          <p:cNvPr id="15" name="Rectangle 1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4">
            <a:extLst>
              <a:ext uri="{FF2B5EF4-FFF2-40B4-BE49-F238E27FC236}">
                <a16:creationId xmlns:a16="http://schemas.microsoft.com/office/drawing/2014/main" id="{62C4E0DE-1101-41B6-A04F-CF0C962AFF25}"/>
              </a:ext>
            </a:extLst>
          </p:cNvPr>
          <p:cNvGraphicFramePr>
            <a:graphicFrameLocks noGrp="1"/>
          </p:cNvGraphicFramePr>
          <p:nvPr>
            <p:ph idx="1"/>
            <p:extLst>
              <p:ext uri="{D42A27DB-BD31-4B8C-83A1-F6EECF244321}">
                <p14:modId xmlns:p14="http://schemas.microsoft.com/office/powerpoint/2010/main" val="222721218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840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9996E43-E40D-4EB9-BCCF-E525C381F303}"/>
              </a:ext>
            </a:extLst>
          </p:cNvPr>
          <p:cNvSpPr>
            <a:spLocks noGrp="1"/>
          </p:cNvSpPr>
          <p:nvPr>
            <p:ph type="title"/>
          </p:nvPr>
        </p:nvSpPr>
        <p:spPr>
          <a:xfrm>
            <a:off x="492370" y="605896"/>
            <a:ext cx="3326508" cy="5646208"/>
          </a:xfrm>
        </p:spPr>
        <p:txBody>
          <a:bodyPr anchor="ctr">
            <a:normAutofit/>
          </a:bodyPr>
          <a:lstStyle/>
          <a:p>
            <a:r>
              <a:rPr lang="en-US" sz="4400" dirty="0">
                <a:solidFill>
                  <a:srgbClr val="FFFFFF"/>
                </a:solidFill>
              </a:rPr>
              <a:t>Programming</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71E5EA-59A2-4A7F-906A-8696B2CC98E6}"/>
              </a:ext>
            </a:extLst>
          </p:cNvPr>
          <p:cNvSpPr>
            <a:spLocks noGrp="1"/>
          </p:cNvSpPr>
          <p:nvPr>
            <p:ph idx="1"/>
          </p:nvPr>
        </p:nvSpPr>
        <p:spPr>
          <a:xfrm>
            <a:off x="4742016" y="605896"/>
            <a:ext cx="6413663" cy="5646208"/>
          </a:xfrm>
        </p:spPr>
        <p:txBody>
          <a:bodyPr anchor="ctr">
            <a:normAutofit/>
          </a:bodyPr>
          <a:lstStyle/>
          <a:p>
            <a:r>
              <a:rPr lang="en-US" sz="3200" dirty="0"/>
              <a:t>Cancel or postpone library events such as readings, performances, community gatherings/meetings, or tutoring. These events may be conducted virtually.</a:t>
            </a:r>
          </a:p>
          <a:p>
            <a:endParaRPr lang="en-US" sz="3200" dirty="0"/>
          </a:p>
          <a:p>
            <a:r>
              <a:rPr lang="en-US" sz="3200" dirty="0"/>
              <a:t>Look closely at multi-use spaces and congregation areas.  </a:t>
            </a:r>
          </a:p>
          <a:p>
            <a:pPr lvl="1">
              <a:buFont typeface="Wingdings" panose="05000000000000000000" pitchFamily="2" charset="2"/>
              <a:buChar char="Ø"/>
            </a:pPr>
            <a:r>
              <a:rPr lang="en-US" sz="3200" b="1" i="1" dirty="0"/>
              <a:t>Make them less-inviting.</a:t>
            </a:r>
          </a:p>
          <a:p>
            <a:endParaRPr lang="en-US" dirty="0"/>
          </a:p>
        </p:txBody>
      </p:sp>
    </p:spTree>
    <p:extLst>
      <p:ext uri="{BB962C8B-B14F-4D97-AF65-F5344CB8AC3E}">
        <p14:creationId xmlns:p14="http://schemas.microsoft.com/office/powerpoint/2010/main" val="438306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F37CB9-7717-4F15-85BF-F4D920BB1095}"/>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dirty="0">
                <a:solidFill>
                  <a:srgbClr val="FFFFFF"/>
                </a:solidFill>
              </a:rPr>
              <a:t>Personal Protective Equipment</a:t>
            </a:r>
            <a:br>
              <a:rPr lang="en-US" sz="3600" dirty="0">
                <a:solidFill>
                  <a:srgbClr val="FFFFFF"/>
                </a:solidFill>
              </a:rPr>
            </a:br>
            <a:endParaRPr lang="en-US" sz="3600" dirty="0">
              <a:solidFill>
                <a:srgbClr val="FFFFFF"/>
              </a:solidFill>
            </a:endParaRPr>
          </a:p>
        </p:txBody>
      </p:sp>
      <p:sp>
        <p:nvSpPr>
          <p:cNvPr id="4" name="Content Placeholder 3">
            <a:extLst>
              <a:ext uri="{FF2B5EF4-FFF2-40B4-BE49-F238E27FC236}">
                <a16:creationId xmlns:a16="http://schemas.microsoft.com/office/drawing/2014/main" id="{E129D82E-32F1-411B-B6D1-28AAD9971E7D}"/>
              </a:ext>
            </a:extLst>
          </p:cNvPr>
          <p:cNvSpPr>
            <a:spLocks noGrp="1"/>
          </p:cNvSpPr>
          <p:nvPr>
            <p:ph sz="half" idx="2"/>
          </p:nvPr>
        </p:nvSpPr>
        <p:spPr>
          <a:xfrm>
            <a:off x="492371" y="2653800"/>
            <a:ext cx="3084844" cy="3975596"/>
          </a:xfrm>
        </p:spPr>
        <p:txBody>
          <a:bodyPr vert="horz" lIns="0" tIns="45720" rIns="0" bIns="45720" rtlCol="0">
            <a:normAutofit/>
          </a:bodyPr>
          <a:lstStyle/>
          <a:p>
            <a:r>
              <a:rPr lang="en-US" sz="1800" dirty="0">
                <a:solidFill>
                  <a:srgbClr val="FFFFFF"/>
                </a:solidFill>
              </a:rPr>
              <a:t>While engineering and administrative controls should be considered first when implementing controls, PPE can be part of a suite of strategies used to protect workers. </a:t>
            </a:r>
          </a:p>
          <a:p>
            <a:r>
              <a:rPr lang="en-US" sz="1800" dirty="0">
                <a:solidFill>
                  <a:srgbClr val="FFFFFF"/>
                </a:solidFill>
              </a:rPr>
              <a:t>This method for protecting workers is typically less effective than other measures due to the reliance on the user to put on, use, and take off the PPE correctly and the potential for PPE breaches. </a:t>
            </a:r>
          </a:p>
        </p:txBody>
      </p:sp>
      <p:sp>
        <p:nvSpPr>
          <p:cNvPr id="22" name="Rectangle 21">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9A55A351-066E-4187-A419-B52FBE2A3350}"/>
              </a:ext>
            </a:extLst>
          </p:cNvPr>
          <p:cNvPicPr>
            <a:picLocks noGrp="1" noChangeAspect="1"/>
          </p:cNvPicPr>
          <p:nvPr>
            <p:ph sz="half" idx="1"/>
          </p:nvPr>
        </p:nvPicPr>
        <p:blipFill>
          <a:blip r:embed="rId3"/>
          <a:stretch>
            <a:fillRect/>
          </a:stretch>
        </p:blipFill>
        <p:spPr>
          <a:xfrm>
            <a:off x="4742017" y="1092159"/>
            <a:ext cx="6798082" cy="4673682"/>
          </a:xfrm>
          <a:prstGeom prst="rect">
            <a:avLst/>
          </a:prstGeom>
        </p:spPr>
      </p:pic>
      <p:sp>
        <p:nvSpPr>
          <p:cNvPr id="7" name="Slide Number Placeholder 6">
            <a:extLst>
              <a:ext uri="{FF2B5EF4-FFF2-40B4-BE49-F238E27FC236}">
                <a16:creationId xmlns:a16="http://schemas.microsoft.com/office/drawing/2014/main" id="{3822CDE2-372A-4A79-91B3-DA6238197871}"/>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011D8584-D1EE-4147-84F8-64ECB74D4688}" type="slidenum">
              <a:rPr lang="en-US">
                <a:solidFill>
                  <a:schemeClr val="tx2"/>
                </a:solidFill>
              </a:rPr>
              <a:pPr defTabSz="914400">
                <a:spcAft>
                  <a:spcPts val="600"/>
                </a:spcAft>
              </a:pPr>
              <a:t>36</a:t>
            </a:fld>
            <a:endParaRPr lang="en-US" dirty="0">
              <a:solidFill>
                <a:schemeClr val="tx2"/>
              </a:solidFill>
            </a:endParaRPr>
          </a:p>
        </p:txBody>
      </p:sp>
      <p:sp>
        <p:nvSpPr>
          <p:cNvPr id="6" name="Star: 5 Points 5">
            <a:extLst>
              <a:ext uri="{FF2B5EF4-FFF2-40B4-BE49-F238E27FC236}">
                <a16:creationId xmlns:a16="http://schemas.microsoft.com/office/drawing/2014/main" id="{77733845-6026-4760-B86F-66A237886FF2}"/>
              </a:ext>
            </a:extLst>
          </p:cNvPr>
          <p:cNvSpPr/>
          <p:nvPr/>
        </p:nvSpPr>
        <p:spPr>
          <a:xfrm>
            <a:off x="6761388" y="4624599"/>
            <a:ext cx="481760" cy="5504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1721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86535-0EEB-4ECD-BAE8-63A2BDFF469E}"/>
              </a:ext>
            </a:extLst>
          </p:cNvPr>
          <p:cNvSpPr>
            <a:spLocks noGrp="1"/>
          </p:cNvSpPr>
          <p:nvPr>
            <p:ph type="title"/>
          </p:nvPr>
        </p:nvSpPr>
        <p:spPr/>
        <p:txBody>
          <a:bodyPr/>
          <a:lstStyle/>
          <a:p>
            <a:r>
              <a:rPr lang="en-US" dirty="0">
                <a:solidFill>
                  <a:schemeClr val="accent2">
                    <a:lumMod val="75000"/>
                  </a:schemeClr>
                </a:solidFill>
              </a:rPr>
              <a:t>PPE – last line….</a:t>
            </a:r>
          </a:p>
        </p:txBody>
      </p:sp>
      <p:sp>
        <p:nvSpPr>
          <p:cNvPr id="6" name="Content Placeholder 5">
            <a:extLst>
              <a:ext uri="{FF2B5EF4-FFF2-40B4-BE49-F238E27FC236}">
                <a16:creationId xmlns:a16="http://schemas.microsoft.com/office/drawing/2014/main" id="{98C44A88-2889-43E9-B741-FC80D1FEA5CF}"/>
              </a:ext>
            </a:extLst>
          </p:cNvPr>
          <p:cNvSpPr>
            <a:spLocks noGrp="1"/>
          </p:cNvSpPr>
          <p:nvPr>
            <p:ph sz="half" idx="1"/>
          </p:nvPr>
        </p:nvSpPr>
        <p:spPr/>
        <p:txBody>
          <a:bodyPr>
            <a:normAutofit/>
          </a:bodyPr>
          <a:lstStyle/>
          <a:p>
            <a:pPr>
              <a:buFont typeface="Wingdings" panose="05000000000000000000" pitchFamily="2" charset="2"/>
              <a:buChar char="Ø"/>
            </a:pPr>
            <a:r>
              <a:rPr lang="en-US" sz="3200" dirty="0"/>
              <a:t>Respiratory Protection, including N95s</a:t>
            </a:r>
          </a:p>
          <a:p>
            <a:pPr>
              <a:buFont typeface="Wingdings" panose="05000000000000000000" pitchFamily="2" charset="2"/>
              <a:buChar char="Ø"/>
            </a:pPr>
            <a:r>
              <a:rPr lang="en-US" sz="3200" dirty="0"/>
              <a:t>Gloves</a:t>
            </a:r>
          </a:p>
          <a:p>
            <a:pPr>
              <a:buFont typeface="Wingdings" panose="05000000000000000000" pitchFamily="2" charset="2"/>
              <a:buChar char="Ø"/>
            </a:pPr>
            <a:r>
              <a:rPr lang="en-US" sz="3200" dirty="0"/>
              <a:t>Gowns</a:t>
            </a:r>
          </a:p>
          <a:p>
            <a:pPr>
              <a:buFont typeface="Wingdings" panose="05000000000000000000" pitchFamily="2" charset="2"/>
              <a:buChar char="Ø"/>
            </a:pPr>
            <a:r>
              <a:rPr lang="en-US" sz="3200" dirty="0"/>
              <a:t>Goggles</a:t>
            </a:r>
          </a:p>
          <a:p>
            <a:pPr>
              <a:buFont typeface="Wingdings" panose="05000000000000000000" pitchFamily="2" charset="2"/>
              <a:buChar char="Ø"/>
            </a:pPr>
            <a:r>
              <a:rPr lang="en-US" sz="3200" dirty="0"/>
              <a:t>Face shields</a:t>
            </a:r>
          </a:p>
        </p:txBody>
      </p:sp>
      <p:sp>
        <p:nvSpPr>
          <p:cNvPr id="7" name="Slide Number Placeholder 6">
            <a:extLst>
              <a:ext uri="{FF2B5EF4-FFF2-40B4-BE49-F238E27FC236}">
                <a16:creationId xmlns:a16="http://schemas.microsoft.com/office/drawing/2014/main" id="{E1BBD98B-0555-4A18-B043-3F8C668673F1}"/>
              </a:ext>
            </a:extLst>
          </p:cNvPr>
          <p:cNvSpPr>
            <a:spLocks noGrp="1"/>
          </p:cNvSpPr>
          <p:nvPr>
            <p:ph type="sldNum" sz="quarter" idx="12"/>
          </p:nvPr>
        </p:nvSpPr>
        <p:spPr/>
        <p:txBody>
          <a:bodyPr/>
          <a:lstStyle/>
          <a:p>
            <a:fld id="{011D8584-D1EE-4147-84F8-64ECB74D4688}" type="slidenum">
              <a:rPr lang="en-US" smtClean="0"/>
              <a:t>37</a:t>
            </a:fld>
            <a:endParaRPr lang="en-US" dirty="0"/>
          </a:p>
        </p:txBody>
      </p:sp>
      <p:pic>
        <p:nvPicPr>
          <p:cNvPr id="2050" name="Picture 2">
            <a:extLst>
              <a:ext uri="{FF2B5EF4-FFF2-40B4-BE49-F238E27FC236}">
                <a16:creationId xmlns:a16="http://schemas.microsoft.com/office/drawing/2014/main" id="{92872341-B92B-4D50-B335-1A78D599B46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45892" y="245745"/>
            <a:ext cx="3748828" cy="562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44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DCE22B79-CB1A-413C-96C1-D26465D4EA02}"/>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100" dirty="0">
                <a:solidFill>
                  <a:srgbClr val="FFFFFF"/>
                </a:solidFill>
              </a:rPr>
              <a:t>Face Coverings</a:t>
            </a:r>
            <a:br>
              <a:rPr lang="en-US" sz="3100" dirty="0">
                <a:solidFill>
                  <a:srgbClr val="FFFFFF"/>
                </a:solidFill>
              </a:rPr>
            </a:br>
            <a:r>
              <a:rPr lang="en-US" sz="3100" i="1" dirty="0">
                <a:solidFill>
                  <a:srgbClr val="FFFFFF"/>
                </a:solidFill>
              </a:rPr>
              <a:t>Community Protective Equipment</a:t>
            </a:r>
            <a:br>
              <a:rPr lang="en-US" sz="3100" i="1" dirty="0">
                <a:solidFill>
                  <a:srgbClr val="FFFFFF"/>
                </a:solidFill>
              </a:rPr>
            </a:br>
            <a:endParaRPr lang="en-US" sz="3100" i="1" dirty="0">
              <a:solidFill>
                <a:srgbClr val="FFFFFF"/>
              </a:solidFill>
            </a:endParaRPr>
          </a:p>
        </p:txBody>
      </p:sp>
      <p:sp>
        <p:nvSpPr>
          <p:cNvPr id="6" name="Content Placeholder 5">
            <a:extLst>
              <a:ext uri="{FF2B5EF4-FFF2-40B4-BE49-F238E27FC236}">
                <a16:creationId xmlns:a16="http://schemas.microsoft.com/office/drawing/2014/main" id="{9CD44667-459C-40F6-8442-F3F0A604ED9D}"/>
              </a:ext>
            </a:extLst>
          </p:cNvPr>
          <p:cNvSpPr>
            <a:spLocks noGrp="1"/>
          </p:cNvSpPr>
          <p:nvPr>
            <p:ph sz="half" idx="1"/>
          </p:nvPr>
        </p:nvSpPr>
        <p:spPr>
          <a:xfrm>
            <a:off x="357809" y="2425160"/>
            <a:ext cx="3676576" cy="4432840"/>
          </a:xfrm>
        </p:spPr>
        <p:txBody>
          <a:bodyPr vert="horz" lIns="0" tIns="45720" rIns="0" bIns="45720" rtlCol="0">
            <a:normAutofit/>
          </a:bodyPr>
          <a:lstStyle/>
          <a:p>
            <a:r>
              <a:rPr lang="en-US" dirty="0">
                <a:solidFill>
                  <a:srgbClr val="FFFFFF"/>
                </a:solidFill>
              </a:rPr>
              <a:t>Everyone in the community wears them to decrease the spread of the virus.</a:t>
            </a:r>
          </a:p>
          <a:p>
            <a:endParaRPr lang="en-US" dirty="0">
              <a:solidFill>
                <a:srgbClr val="FFFFFF"/>
              </a:solidFill>
            </a:endParaRPr>
          </a:p>
          <a:p>
            <a:r>
              <a:rPr lang="en-US" dirty="0">
                <a:solidFill>
                  <a:srgbClr val="FFFFFF"/>
                </a:solidFill>
              </a:rPr>
              <a:t>One’s wearing of a face cover protects the people around them.   It provides the wearer with very limited protection.</a:t>
            </a:r>
          </a:p>
          <a:p>
            <a:endParaRPr lang="en-US" dirty="0">
              <a:solidFill>
                <a:srgbClr val="FFFFFF"/>
              </a:solidFill>
            </a:endParaRPr>
          </a:p>
          <a:p>
            <a:r>
              <a:rPr lang="en-US" dirty="0">
                <a:solidFill>
                  <a:srgbClr val="FFFFFF"/>
                </a:solidFill>
              </a:rPr>
              <a:t>In NYS almost all people are required to wear face coverings in public when they can not maintain 6 feet separation.</a:t>
            </a:r>
          </a:p>
        </p:txBody>
      </p:sp>
      <p:sp>
        <p:nvSpPr>
          <p:cNvPr id="24" name="Rectangle 2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close up of a bag&#10;&#10;Description automatically generated">
            <a:extLst>
              <a:ext uri="{FF2B5EF4-FFF2-40B4-BE49-F238E27FC236}">
                <a16:creationId xmlns:a16="http://schemas.microsoft.com/office/drawing/2014/main" id="{D7DE1489-ED39-446B-921E-472EC509D3E7}"/>
              </a:ext>
            </a:extLst>
          </p:cNvPr>
          <p:cNvPicPr>
            <a:picLocks noGrp="1" noChangeAspect="1"/>
          </p:cNvPicPr>
          <p:nvPr>
            <p:ph sz="half" idx="2"/>
          </p:nvPr>
        </p:nvPicPr>
        <p:blipFill rotWithShape="1">
          <a:blip r:embed="rId3"/>
          <a:srcRect l="22749" r="31013" b="-1"/>
          <a:stretch/>
        </p:blipFill>
        <p:spPr>
          <a:xfrm>
            <a:off x="6251639" y="640080"/>
            <a:ext cx="3778837" cy="5577840"/>
          </a:xfrm>
          <a:prstGeom prst="rect">
            <a:avLst/>
          </a:prstGeom>
        </p:spPr>
      </p:pic>
      <p:sp>
        <p:nvSpPr>
          <p:cNvPr id="9" name="Slide Number Placeholder 8">
            <a:extLst>
              <a:ext uri="{FF2B5EF4-FFF2-40B4-BE49-F238E27FC236}">
                <a16:creationId xmlns:a16="http://schemas.microsoft.com/office/drawing/2014/main" id="{81F2B826-B3F3-4227-9550-076ADE096D82}"/>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011D8584-D1EE-4147-84F8-64ECB74D4688}" type="slidenum">
              <a:rPr lang="en-US">
                <a:solidFill>
                  <a:schemeClr val="tx2"/>
                </a:solidFill>
              </a:rPr>
              <a:pPr defTabSz="914400">
                <a:spcAft>
                  <a:spcPts val="600"/>
                </a:spcAft>
              </a:pPr>
              <a:t>38</a:t>
            </a:fld>
            <a:endParaRPr lang="en-US" dirty="0">
              <a:solidFill>
                <a:schemeClr val="tx2"/>
              </a:solidFill>
            </a:endParaRPr>
          </a:p>
        </p:txBody>
      </p:sp>
    </p:spTree>
    <p:extLst>
      <p:ext uri="{BB962C8B-B14F-4D97-AF65-F5344CB8AC3E}">
        <p14:creationId xmlns:p14="http://schemas.microsoft.com/office/powerpoint/2010/main" val="314949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A30-4A7C-4027-B09C-539346FF0A7B}"/>
              </a:ext>
            </a:extLst>
          </p:cNvPr>
          <p:cNvSpPr>
            <a:spLocks noGrp="1"/>
          </p:cNvSpPr>
          <p:nvPr>
            <p:ph type="title"/>
          </p:nvPr>
        </p:nvSpPr>
        <p:spPr/>
        <p:txBody>
          <a:bodyPr/>
          <a:lstStyle/>
          <a:p>
            <a:r>
              <a:rPr lang="en-US" dirty="0">
                <a:solidFill>
                  <a:schemeClr val="accent4">
                    <a:lumMod val="75000"/>
                  </a:schemeClr>
                </a:solidFill>
              </a:rPr>
              <a:t>Face Covering – </a:t>
            </a:r>
            <a:br>
              <a:rPr lang="en-US" dirty="0">
                <a:solidFill>
                  <a:schemeClr val="accent4">
                    <a:lumMod val="75000"/>
                  </a:schemeClr>
                </a:solidFill>
              </a:rPr>
            </a:br>
            <a:r>
              <a:rPr lang="en-US" dirty="0">
                <a:solidFill>
                  <a:schemeClr val="accent4">
                    <a:lumMod val="75000"/>
                  </a:schemeClr>
                </a:solidFill>
              </a:rPr>
              <a:t>Community Protective Equipment</a:t>
            </a:r>
            <a:endParaRPr lang="en-US" dirty="0"/>
          </a:p>
        </p:txBody>
      </p:sp>
      <p:pic>
        <p:nvPicPr>
          <p:cNvPr id="4" name="Content Placeholder 3">
            <a:extLst>
              <a:ext uri="{FF2B5EF4-FFF2-40B4-BE49-F238E27FC236}">
                <a16:creationId xmlns:a16="http://schemas.microsoft.com/office/drawing/2014/main" id="{73F5BFAF-5A92-4CBD-BF13-F43364829E51}"/>
              </a:ext>
            </a:extLst>
          </p:cNvPr>
          <p:cNvPicPr>
            <a:picLocks noGrp="1" noChangeAspect="1"/>
          </p:cNvPicPr>
          <p:nvPr>
            <p:ph idx="1"/>
          </p:nvPr>
        </p:nvPicPr>
        <p:blipFill>
          <a:blip r:embed="rId3"/>
          <a:stretch>
            <a:fillRect/>
          </a:stretch>
        </p:blipFill>
        <p:spPr>
          <a:xfrm>
            <a:off x="979517" y="2267006"/>
            <a:ext cx="10428273" cy="4375341"/>
          </a:xfrm>
          <a:prstGeom prst="rect">
            <a:avLst/>
          </a:prstGeom>
        </p:spPr>
      </p:pic>
      <p:sp>
        <p:nvSpPr>
          <p:cNvPr id="5" name="Slide Number Placeholder 4">
            <a:extLst>
              <a:ext uri="{FF2B5EF4-FFF2-40B4-BE49-F238E27FC236}">
                <a16:creationId xmlns:a16="http://schemas.microsoft.com/office/drawing/2014/main" id="{EB70DFEE-653E-406C-A1A0-E5FA24054A84}"/>
              </a:ext>
            </a:extLst>
          </p:cNvPr>
          <p:cNvSpPr>
            <a:spLocks noGrp="1"/>
          </p:cNvSpPr>
          <p:nvPr>
            <p:ph type="sldNum" sz="quarter" idx="12"/>
          </p:nvPr>
        </p:nvSpPr>
        <p:spPr/>
        <p:txBody>
          <a:bodyPr/>
          <a:lstStyle/>
          <a:p>
            <a:fld id="{011D8584-D1EE-4147-84F8-64ECB74D4688}" type="slidenum">
              <a:rPr lang="en-US" smtClean="0"/>
              <a:t>39</a:t>
            </a:fld>
            <a:endParaRPr lang="en-US" dirty="0"/>
          </a:p>
        </p:txBody>
      </p:sp>
    </p:spTree>
    <p:extLst>
      <p:ext uri="{BB962C8B-B14F-4D97-AF65-F5344CB8AC3E}">
        <p14:creationId xmlns:p14="http://schemas.microsoft.com/office/powerpoint/2010/main" val="90995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3F4E-F63D-42DB-A941-E0BBA552456E}"/>
              </a:ext>
            </a:extLst>
          </p:cNvPr>
          <p:cNvPicPr>
            <a:picLocks noChangeAspect="1"/>
          </p:cNvPicPr>
          <p:nvPr/>
        </p:nvPicPr>
        <p:blipFill>
          <a:blip r:embed="rId3"/>
          <a:stretch>
            <a:fillRect/>
          </a:stretch>
        </p:blipFill>
        <p:spPr>
          <a:xfrm>
            <a:off x="4800600" y="442840"/>
            <a:ext cx="6816448" cy="5043560"/>
          </a:xfrm>
          <a:prstGeom prst="rect">
            <a:avLst/>
          </a:prstGeom>
        </p:spPr>
      </p:pic>
      <p:sp>
        <p:nvSpPr>
          <p:cNvPr id="5" name="TextBox 4">
            <a:extLst>
              <a:ext uri="{FF2B5EF4-FFF2-40B4-BE49-F238E27FC236}">
                <a16:creationId xmlns:a16="http://schemas.microsoft.com/office/drawing/2014/main" id="{9718C5E5-D971-4D0F-8BAD-E11FC18DDC09}"/>
              </a:ext>
            </a:extLst>
          </p:cNvPr>
          <p:cNvSpPr txBox="1"/>
          <p:nvPr/>
        </p:nvSpPr>
        <p:spPr>
          <a:xfrm flipH="1">
            <a:off x="8413864" y="5486400"/>
            <a:ext cx="3417918" cy="369332"/>
          </a:xfrm>
          <a:prstGeom prst="rect">
            <a:avLst/>
          </a:prstGeom>
          <a:noFill/>
        </p:spPr>
        <p:txBody>
          <a:bodyPr wrap="square" rtlCol="0">
            <a:spAutoFit/>
          </a:bodyPr>
          <a:lstStyle/>
          <a:p>
            <a:r>
              <a:rPr lang="en-US" dirty="0"/>
              <a:t>Metro Goldwyn Mayer </a:t>
            </a:r>
          </a:p>
        </p:txBody>
      </p:sp>
      <p:sp>
        <p:nvSpPr>
          <p:cNvPr id="2" name="Title 1">
            <a:extLst>
              <a:ext uri="{FF2B5EF4-FFF2-40B4-BE49-F238E27FC236}">
                <a16:creationId xmlns:a16="http://schemas.microsoft.com/office/drawing/2014/main" id="{D4AF992F-892F-4BE0-9E2E-3151E6B1A440}"/>
              </a:ext>
            </a:extLst>
          </p:cNvPr>
          <p:cNvSpPr>
            <a:spLocks noGrp="1"/>
          </p:cNvSpPr>
          <p:nvPr>
            <p:ph type="title"/>
          </p:nvPr>
        </p:nvSpPr>
        <p:spPr/>
        <p:txBody>
          <a:bodyPr>
            <a:normAutofit/>
          </a:bodyPr>
          <a:lstStyle/>
          <a:p>
            <a:r>
              <a:rPr lang="en-US" sz="4400" dirty="0"/>
              <a:t>I do not have a crystal ball.</a:t>
            </a:r>
          </a:p>
        </p:txBody>
      </p:sp>
      <p:sp>
        <p:nvSpPr>
          <p:cNvPr id="3" name="Content Placeholder 2">
            <a:extLst>
              <a:ext uri="{FF2B5EF4-FFF2-40B4-BE49-F238E27FC236}">
                <a16:creationId xmlns:a16="http://schemas.microsoft.com/office/drawing/2014/main" id="{AEFF1232-25A9-4FF4-AAE2-260DF710C638}"/>
              </a:ext>
            </a:extLst>
          </p:cNvPr>
          <p:cNvSpPr>
            <a:spLocks noGrp="1"/>
          </p:cNvSpPr>
          <p:nvPr>
            <p:ph idx="1"/>
          </p:nvPr>
        </p:nvSpPr>
        <p:spPr/>
        <p:txBody>
          <a:bodyPr/>
          <a:lstStyle/>
          <a:p>
            <a:endParaRPr lang="en-US" dirty="0"/>
          </a:p>
        </p:txBody>
      </p:sp>
      <p:sp>
        <p:nvSpPr>
          <p:cNvPr id="6" name="Text Placeholder 5">
            <a:extLst>
              <a:ext uri="{FF2B5EF4-FFF2-40B4-BE49-F238E27FC236}">
                <a16:creationId xmlns:a16="http://schemas.microsoft.com/office/drawing/2014/main" id="{03EB8F1D-984F-4F5B-9ED2-ECD3706485B3}"/>
              </a:ext>
            </a:extLst>
          </p:cNvPr>
          <p:cNvSpPr>
            <a:spLocks noGrp="1"/>
          </p:cNvSpPr>
          <p:nvPr>
            <p:ph type="body" sz="half" idx="2"/>
          </p:nvPr>
        </p:nvSpPr>
        <p:spPr>
          <a:xfrm>
            <a:off x="457200" y="3648722"/>
            <a:ext cx="3200400" cy="2656482"/>
          </a:xfrm>
        </p:spPr>
        <p:txBody>
          <a:bodyPr>
            <a:normAutofit/>
          </a:bodyPr>
          <a:lstStyle/>
          <a:p>
            <a:r>
              <a:rPr lang="en-US" sz="3600" dirty="0"/>
              <a:t>Aunty Em is not likely to be checking in with a vaccine!</a:t>
            </a:r>
          </a:p>
        </p:txBody>
      </p:sp>
    </p:spTree>
    <p:extLst>
      <p:ext uri="{BB962C8B-B14F-4D97-AF65-F5344CB8AC3E}">
        <p14:creationId xmlns:p14="http://schemas.microsoft.com/office/powerpoint/2010/main" val="2471188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8F0F0-95B1-4690-B263-39BF70FBE563}"/>
              </a:ext>
            </a:extLst>
          </p:cNvPr>
          <p:cNvSpPr>
            <a:spLocks noGrp="1"/>
          </p:cNvSpPr>
          <p:nvPr>
            <p:ph type="title"/>
          </p:nvPr>
        </p:nvSpPr>
        <p:spPr/>
        <p:txBody>
          <a:bodyPr/>
          <a:lstStyle/>
          <a:p>
            <a:r>
              <a:rPr lang="en-US" dirty="0">
                <a:solidFill>
                  <a:schemeClr val="accent4">
                    <a:lumMod val="75000"/>
                  </a:schemeClr>
                </a:solidFill>
              </a:rPr>
              <a:t>Face Covering – </a:t>
            </a:r>
            <a:br>
              <a:rPr lang="en-US" dirty="0">
                <a:solidFill>
                  <a:schemeClr val="accent4">
                    <a:lumMod val="75000"/>
                  </a:schemeClr>
                </a:solidFill>
              </a:rPr>
            </a:br>
            <a:r>
              <a:rPr lang="en-US" dirty="0">
                <a:solidFill>
                  <a:schemeClr val="accent4">
                    <a:lumMod val="75000"/>
                  </a:schemeClr>
                </a:solidFill>
              </a:rPr>
              <a:t>Community Protective Equipment</a:t>
            </a:r>
            <a:endParaRPr lang="en-US" dirty="0"/>
          </a:p>
        </p:txBody>
      </p:sp>
      <p:sp>
        <p:nvSpPr>
          <p:cNvPr id="3" name="Content Placeholder 2">
            <a:extLst>
              <a:ext uri="{FF2B5EF4-FFF2-40B4-BE49-F238E27FC236}">
                <a16:creationId xmlns:a16="http://schemas.microsoft.com/office/drawing/2014/main" id="{D08D003A-96A5-449B-A367-B567A12D053F}"/>
              </a:ext>
            </a:extLst>
          </p:cNvPr>
          <p:cNvSpPr>
            <a:spLocks noGrp="1"/>
          </p:cNvSpPr>
          <p:nvPr>
            <p:ph sz="half" idx="1"/>
          </p:nvPr>
        </p:nvSpPr>
        <p:spPr/>
        <p:txBody>
          <a:bodyPr/>
          <a:lstStyle/>
          <a:p>
            <a:endParaRPr lang="en-US" dirty="0"/>
          </a:p>
        </p:txBody>
      </p:sp>
      <p:pic>
        <p:nvPicPr>
          <p:cNvPr id="5" name="Content Placeholder 4">
            <a:extLst>
              <a:ext uri="{FF2B5EF4-FFF2-40B4-BE49-F238E27FC236}">
                <a16:creationId xmlns:a16="http://schemas.microsoft.com/office/drawing/2014/main" id="{B4E55F33-D7AD-4838-8C98-3BBCDF780AAD}"/>
              </a:ext>
            </a:extLst>
          </p:cNvPr>
          <p:cNvPicPr>
            <a:picLocks noGrp="1" noChangeAspect="1"/>
          </p:cNvPicPr>
          <p:nvPr>
            <p:ph sz="half" idx="2"/>
          </p:nvPr>
        </p:nvPicPr>
        <p:blipFill>
          <a:blip r:embed="rId3"/>
          <a:stretch>
            <a:fillRect/>
          </a:stretch>
        </p:blipFill>
        <p:spPr>
          <a:xfrm>
            <a:off x="6218238" y="2715272"/>
            <a:ext cx="4937125" cy="2284707"/>
          </a:xfrm>
          <a:prstGeom prst="rect">
            <a:avLst/>
          </a:prstGeom>
        </p:spPr>
      </p:pic>
      <p:grpSp>
        <p:nvGrpSpPr>
          <p:cNvPr id="6" name="Group 5">
            <a:extLst>
              <a:ext uri="{FF2B5EF4-FFF2-40B4-BE49-F238E27FC236}">
                <a16:creationId xmlns:a16="http://schemas.microsoft.com/office/drawing/2014/main" id="{E94F9B17-7FE7-4EA1-A6B5-773189DA66DB}"/>
              </a:ext>
            </a:extLst>
          </p:cNvPr>
          <p:cNvGrpSpPr/>
          <p:nvPr/>
        </p:nvGrpSpPr>
        <p:grpSpPr>
          <a:xfrm>
            <a:off x="1097278" y="1970509"/>
            <a:ext cx="4716804" cy="3773809"/>
            <a:chOff x="0" y="0"/>
            <a:chExt cx="4717315" cy="3774439"/>
          </a:xfrm>
        </p:grpSpPr>
        <p:sp>
          <p:nvSpPr>
            <p:cNvPr id="7" name="Rectangle 6">
              <a:extLst>
                <a:ext uri="{FF2B5EF4-FFF2-40B4-BE49-F238E27FC236}">
                  <a16:creationId xmlns:a16="http://schemas.microsoft.com/office/drawing/2014/main" id="{4956DC7F-70F5-485B-AE74-6DB7340968F2}"/>
                </a:ext>
              </a:extLst>
            </p:cNvPr>
            <p:cNvSpPr/>
            <p:nvPr/>
          </p:nvSpPr>
          <p:spPr>
            <a:xfrm>
              <a:off x="0" y="2372695"/>
              <a:ext cx="46214" cy="1902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E6C06AF-C4C6-4C08-8495-7C3CBB24B373}"/>
                </a:ext>
              </a:extLst>
            </p:cNvPr>
            <p:cNvSpPr/>
            <p:nvPr/>
          </p:nvSpPr>
          <p:spPr>
            <a:xfrm>
              <a:off x="0" y="2546431"/>
              <a:ext cx="46214" cy="1902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E599D3A-5F32-4D5B-8C8F-451F1DD99124}"/>
                </a:ext>
              </a:extLst>
            </p:cNvPr>
            <p:cNvSpPr/>
            <p:nvPr/>
          </p:nvSpPr>
          <p:spPr>
            <a:xfrm>
              <a:off x="0" y="2721691"/>
              <a:ext cx="46214" cy="1902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F81B83B-D312-40F8-AFE3-690D263A7D8B}"/>
                </a:ext>
              </a:extLst>
            </p:cNvPr>
            <p:cNvPicPr/>
            <p:nvPr/>
          </p:nvPicPr>
          <p:blipFill>
            <a:blip r:embed="rId4"/>
            <a:stretch>
              <a:fillRect/>
            </a:stretch>
          </p:blipFill>
          <p:spPr>
            <a:xfrm>
              <a:off x="92583" y="0"/>
              <a:ext cx="2646680" cy="2252980"/>
            </a:xfrm>
            <a:prstGeom prst="rect">
              <a:avLst/>
            </a:prstGeom>
          </p:spPr>
        </p:pic>
        <p:pic>
          <p:nvPicPr>
            <p:cNvPr id="11" name="Picture 10">
              <a:extLst>
                <a:ext uri="{FF2B5EF4-FFF2-40B4-BE49-F238E27FC236}">
                  <a16:creationId xmlns:a16="http://schemas.microsoft.com/office/drawing/2014/main" id="{6EDED5D1-EE80-4412-BFBE-7A5A44ED848D}"/>
                </a:ext>
              </a:extLst>
            </p:cNvPr>
            <p:cNvPicPr/>
            <p:nvPr/>
          </p:nvPicPr>
          <p:blipFill>
            <a:blip r:embed="rId5"/>
            <a:stretch>
              <a:fillRect/>
            </a:stretch>
          </p:blipFill>
          <p:spPr>
            <a:xfrm>
              <a:off x="769494" y="1996439"/>
              <a:ext cx="3188970" cy="1778000"/>
            </a:xfrm>
            <a:prstGeom prst="rect">
              <a:avLst/>
            </a:prstGeom>
          </p:spPr>
        </p:pic>
        <p:sp>
          <p:nvSpPr>
            <p:cNvPr id="13" name="Rectangle 12">
              <a:extLst>
                <a:ext uri="{FF2B5EF4-FFF2-40B4-BE49-F238E27FC236}">
                  <a16:creationId xmlns:a16="http://schemas.microsoft.com/office/drawing/2014/main" id="{84DD04C3-98EA-450C-A561-3ACF6AF8315C}"/>
                </a:ext>
              </a:extLst>
            </p:cNvPr>
            <p:cNvSpPr/>
            <p:nvPr/>
          </p:nvSpPr>
          <p:spPr>
            <a:xfrm>
              <a:off x="2988565" y="197647"/>
              <a:ext cx="1142803"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Some of these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B85AC2E-7F9D-4BE5-9FB6-477C286EBBDE}"/>
                </a:ext>
              </a:extLst>
            </p:cNvPr>
            <p:cNvSpPr/>
            <p:nvPr/>
          </p:nvSpPr>
          <p:spPr>
            <a:xfrm>
              <a:off x="2988565" y="380527"/>
              <a:ext cx="1489612"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provide protection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93560C6-EDAD-4419-B8E9-1941667EEF5E}"/>
                </a:ext>
              </a:extLst>
            </p:cNvPr>
            <p:cNvSpPr/>
            <p:nvPr/>
          </p:nvSpPr>
          <p:spPr>
            <a:xfrm>
              <a:off x="2988565" y="564901"/>
              <a:ext cx="1286782"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from sprays and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30DBF30-C36D-4245-8FB3-80CA31AC515A}"/>
                </a:ext>
              </a:extLst>
            </p:cNvPr>
            <p:cNvSpPr/>
            <p:nvPr/>
          </p:nvSpPr>
          <p:spPr>
            <a:xfrm>
              <a:off x="2988565" y="749274"/>
              <a:ext cx="1728750"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splashes, especially in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924FFAE-0158-41A3-9A1A-72E6AAAA91DE}"/>
                </a:ext>
              </a:extLst>
            </p:cNvPr>
            <p:cNvSpPr/>
            <p:nvPr/>
          </p:nvSpPr>
          <p:spPr>
            <a:xfrm>
              <a:off x="2988565" y="933648"/>
              <a:ext cx="998902"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healthcare.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428D0DF4-FB22-4AE9-99F8-D10B37CC6B01}"/>
                </a:ext>
              </a:extLst>
            </p:cNvPr>
            <p:cNvSpPr/>
            <p:nvPr/>
          </p:nvSpPr>
          <p:spPr>
            <a:xfrm>
              <a:off x="2988565" y="1218727"/>
              <a:ext cx="1540073"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 the public, they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2AD742-A978-48A9-BE5A-011B72FA9060}"/>
                </a:ext>
              </a:extLst>
            </p:cNvPr>
            <p:cNvSpPr/>
            <p:nvPr/>
          </p:nvSpPr>
          <p:spPr>
            <a:xfrm>
              <a:off x="2988565" y="1403101"/>
              <a:ext cx="1102394"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protected the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D9C592D-3EFC-4A8E-B6B1-EB6BC17A8F9E}"/>
                </a:ext>
              </a:extLst>
            </p:cNvPr>
            <p:cNvSpPr/>
            <p:nvPr/>
          </p:nvSpPr>
          <p:spPr>
            <a:xfrm>
              <a:off x="2988565" y="1587474"/>
              <a:ext cx="1463171"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environment from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1E71A0F-0BAA-47BB-8FFA-2119C7C51012}"/>
                </a:ext>
              </a:extLst>
            </p:cNvPr>
            <p:cNvSpPr/>
            <p:nvPr/>
          </p:nvSpPr>
          <p:spPr>
            <a:xfrm>
              <a:off x="2988565" y="1770306"/>
              <a:ext cx="1636911"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sprays of the wearer.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9018EF87-A812-4016-A8A4-761076DB2D1A}"/>
                </a:ext>
              </a:extLst>
            </p:cNvPr>
            <p:cNvSpPr/>
            <p:nvPr/>
          </p:nvSpPr>
          <p:spPr>
            <a:xfrm>
              <a:off x="4218470" y="1770306"/>
              <a:ext cx="42144" cy="18993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Slide Number Placeholder 22">
            <a:extLst>
              <a:ext uri="{FF2B5EF4-FFF2-40B4-BE49-F238E27FC236}">
                <a16:creationId xmlns:a16="http://schemas.microsoft.com/office/drawing/2014/main" id="{5B231A84-3EFC-43FC-B5A3-AD7C2501FD5A}"/>
              </a:ext>
            </a:extLst>
          </p:cNvPr>
          <p:cNvSpPr>
            <a:spLocks noGrp="1"/>
          </p:cNvSpPr>
          <p:nvPr>
            <p:ph type="sldNum" sz="quarter" idx="12"/>
          </p:nvPr>
        </p:nvSpPr>
        <p:spPr/>
        <p:txBody>
          <a:bodyPr/>
          <a:lstStyle/>
          <a:p>
            <a:fld id="{011D8584-D1EE-4147-84F8-64ECB74D4688}" type="slidenum">
              <a:rPr lang="en-US" smtClean="0"/>
              <a:t>40</a:t>
            </a:fld>
            <a:endParaRPr lang="en-US" dirty="0"/>
          </a:p>
        </p:txBody>
      </p:sp>
    </p:spTree>
    <p:extLst>
      <p:ext uri="{BB962C8B-B14F-4D97-AF65-F5344CB8AC3E}">
        <p14:creationId xmlns:p14="http://schemas.microsoft.com/office/powerpoint/2010/main" val="1660615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C495F2-BCBB-460F-ACAC-D7E4F430F01F}"/>
              </a:ext>
            </a:extLst>
          </p:cNvPr>
          <p:cNvPicPr>
            <a:picLocks noChangeAspect="1"/>
          </p:cNvPicPr>
          <p:nvPr/>
        </p:nvPicPr>
        <p:blipFill>
          <a:blip r:embed="rId3"/>
          <a:stretch>
            <a:fillRect/>
          </a:stretch>
        </p:blipFill>
        <p:spPr>
          <a:xfrm>
            <a:off x="2041358" y="0"/>
            <a:ext cx="8109284" cy="6858000"/>
          </a:xfrm>
          <a:prstGeom prst="rect">
            <a:avLst/>
          </a:prstGeom>
        </p:spPr>
      </p:pic>
    </p:spTree>
    <p:extLst>
      <p:ext uri="{BB962C8B-B14F-4D97-AF65-F5344CB8AC3E}">
        <p14:creationId xmlns:p14="http://schemas.microsoft.com/office/powerpoint/2010/main" val="2575918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BAFCB-EDBF-4152-864D-A10DAB596C45}"/>
              </a:ext>
            </a:extLst>
          </p:cNvPr>
          <p:cNvPicPr>
            <a:picLocks noChangeAspect="1"/>
          </p:cNvPicPr>
          <p:nvPr/>
        </p:nvPicPr>
        <p:blipFill>
          <a:blip r:embed="rId3"/>
          <a:stretch>
            <a:fillRect/>
          </a:stretch>
        </p:blipFill>
        <p:spPr>
          <a:xfrm>
            <a:off x="6538098" y="783086"/>
            <a:ext cx="4541914" cy="4206605"/>
          </a:xfrm>
          <a:prstGeom prst="rect">
            <a:avLst/>
          </a:prstGeom>
        </p:spPr>
      </p:pic>
      <p:sp>
        <p:nvSpPr>
          <p:cNvPr id="6" name="Multiplication Sign 5">
            <a:extLst>
              <a:ext uri="{FF2B5EF4-FFF2-40B4-BE49-F238E27FC236}">
                <a16:creationId xmlns:a16="http://schemas.microsoft.com/office/drawing/2014/main" id="{E0B0B658-DFC4-4F3A-93A9-D2BC7A2198B0}"/>
              </a:ext>
            </a:extLst>
          </p:cNvPr>
          <p:cNvSpPr/>
          <p:nvPr/>
        </p:nvSpPr>
        <p:spPr>
          <a:xfrm>
            <a:off x="7858232" y="1316335"/>
            <a:ext cx="4290257" cy="356202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BE18FCC-E7F9-4C2E-85FF-C1099F4F8A44}"/>
              </a:ext>
            </a:extLst>
          </p:cNvPr>
          <p:cNvSpPr txBox="1"/>
          <p:nvPr/>
        </p:nvSpPr>
        <p:spPr>
          <a:xfrm>
            <a:off x="571323" y="472273"/>
            <a:ext cx="5082580" cy="5693866"/>
          </a:xfrm>
          <a:prstGeom prst="rect">
            <a:avLst/>
          </a:prstGeom>
          <a:noFill/>
        </p:spPr>
        <p:txBody>
          <a:bodyPr wrap="square" rtlCol="0">
            <a:spAutoFit/>
          </a:bodyPr>
          <a:lstStyle/>
          <a:p>
            <a:r>
              <a:rPr lang="en-US" sz="2800" dirty="0"/>
              <a:t>Lovely N95 with exhalation valve from Moldex who makes lovely respirators!</a:t>
            </a:r>
          </a:p>
          <a:p>
            <a:endParaRPr lang="en-US" sz="2800" dirty="0"/>
          </a:p>
          <a:p>
            <a:r>
              <a:rPr lang="en-US" sz="2800" dirty="0"/>
              <a:t>This may be excellent protection  from dust/virus droplets </a:t>
            </a:r>
            <a:r>
              <a:rPr lang="en-US" sz="2800" u="sng" dirty="0"/>
              <a:t>for the wearer.</a:t>
            </a:r>
          </a:p>
          <a:p>
            <a:endParaRPr lang="en-US" sz="2800" dirty="0"/>
          </a:p>
          <a:p>
            <a:r>
              <a:rPr lang="en-US" sz="2800" dirty="0"/>
              <a:t>It provides </a:t>
            </a:r>
            <a:r>
              <a:rPr lang="en-US" sz="2800" u="sng" dirty="0"/>
              <a:t>no protection of other people.</a:t>
            </a:r>
          </a:p>
          <a:p>
            <a:endParaRPr lang="en-US" sz="2800" dirty="0"/>
          </a:p>
          <a:p>
            <a:r>
              <a:rPr lang="en-US" sz="2800" dirty="0"/>
              <a:t>It does not meet the intent of a face covering.</a:t>
            </a:r>
          </a:p>
        </p:txBody>
      </p:sp>
      <p:sp>
        <p:nvSpPr>
          <p:cNvPr id="8" name="Slide Number Placeholder 7">
            <a:extLst>
              <a:ext uri="{FF2B5EF4-FFF2-40B4-BE49-F238E27FC236}">
                <a16:creationId xmlns:a16="http://schemas.microsoft.com/office/drawing/2014/main" id="{648A59E5-213C-49B1-B56C-3F0C7554011D}"/>
              </a:ext>
            </a:extLst>
          </p:cNvPr>
          <p:cNvSpPr>
            <a:spLocks noGrp="1"/>
          </p:cNvSpPr>
          <p:nvPr>
            <p:ph type="sldNum" sz="quarter" idx="12"/>
          </p:nvPr>
        </p:nvSpPr>
        <p:spPr/>
        <p:txBody>
          <a:bodyPr/>
          <a:lstStyle/>
          <a:p>
            <a:fld id="{011D8584-D1EE-4147-84F8-64ECB74D4688}" type="slidenum">
              <a:rPr lang="en-US" smtClean="0"/>
              <a:t>42</a:t>
            </a:fld>
            <a:endParaRPr lang="en-US" dirty="0"/>
          </a:p>
        </p:txBody>
      </p:sp>
    </p:spTree>
    <p:extLst>
      <p:ext uri="{BB962C8B-B14F-4D97-AF65-F5344CB8AC3E}">
        <p14:creationId xmlns:p14="http://schemas.microsoft.com/office/powerpoint/2010/main" val="934004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6DF3-9A9A-4926-BB9F-EC2A022FF9D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3D086FD-FC18-4265-9F27-2DC2EA735A5A}"/>
              </a:ext>
            </a:extLst>
          </p:cNvPr>
          <p:cNvPicPr>
            <a:picLocks noGrp="1" noChangeAspect="1"/>
          </p:cNvPicPr>
          <p:nvPr>
            <p:ph idx="1"/>
          </p:nvPr>
        </p:nvPicPr>
        <p:blipFill>
          <a:blip r:embed="rId3"/>
          <a:stretch>
            <a:fillRect/>
          </a:stretch>
        </p:blipFill>
        <p:spPr>
          <a:xfrm>
            <a:off x="3479702" y="286603"/>
            <a:ext cx="4530824" cy="5933222"/>
          </a:xfrm>
          <a:prstGeom prst="rect">
            <a:avLst/>
          </a:prstGeom>
        </p:spPr>
      </p:pic>
    </p:spTree>
    <p:extLst>
      <p:ext uri="{BB962C8B-B14F-4D97-AF65-F5344CB8AC3E}">
        <p14:creationId xmlns:p14="http://schemas.microsoft.com/office/powerpoint/2010/main" val="3402630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A5EBAAA-6B47-4402-9774-83EE70B07DD5}"/>
              </a:ext>
            </a:extLst>
          </p:cNvPr>
          <p:cNvSpPr>
            <a:spLocks noGrp="1"/>
          </p:cNvSpPr>
          <p:nvPr>
            <p:ph type="title"/>
          </p:nvPr>
        </p:nvSpPr>
        <p:spPr>
          <a:xfrm>
            <a:off x="492370" y="516836"/>
            <a:ext cx="3084844" cy="1536554"/>
          </a:xfrm>
        </p:spPr>
        <p:txBody>
          <a:bodyPr>
            <a:normAutofit/>
          </a:bodyPr>
          <a:lstStyle/>
          <a:p>
            <a:r>
              <a:rPr lang="en-US" sz="3600" dirty="0">
                <a:solidFill>
                  <a:srgbClr val="FFFFFF"/>
                </a:solidFill>
              </a:rPr>
              <a:t>Other PPE</a:t>
            </a:r>
            <a:br>
              <a:rPr lang="en-US" sz="3600" dirty="0">
                <a:solidFill>
                  <a:srgbClr val="FFFFFF"/>
                </a:solidFill>
              </a:rPr>
            </a:br>
            <a:br>
              <a:rPr lang="en-US" sz="3600" dirty="0">
                <a:solidFill>
                  <a:srgbClr val="FFFFFF"/>
                </a:solidFill>
              </a:rPr>
            </a:br>
            <a:r>
              <a:rPr lang="en-US" sz="3600" dirty="0">
                <a:solidFill>
                  <a:srgbClr val="FFFFFF"/>
                </a:solidFill>
              </a:rPr>
              <a:t>Gloves</a:t>
            </a:r>
          </a:p>
        </p:txBody>
      </p:sp>
      <p:sp>
        <p:nvSpPr>
          <p:cNvPr id="3" name="Content Placeholder 2">
            <a:extLst>
              <a:ext uri="{FF2B5EF4-FFF2-40B4-BE49-F238E27FC236}">
                <a16:creationId xmlns:a16="http://schemas.microsoft.com/office/drawing/2014/main" id="{5DABA1AC-686D-483C-930D-4DE3093829F5}"/>
              </a:ext>
            </a:extLst>
          </p:cNvPr>
          <p:cNvSpPr>
            <a:spLocks noGrp="1"/>
          </p:cNvSpPr>
          <p:nvPr>
            <p:ph idx="1"/>
          </p:nvPr>
        </p:nvSpPr>
        <p:spPr>
          <a:xfrm>
            <a:off x="492371" y="1997242"/>
            <a:ext cx="3430420" cy="4692316"/>
          </a:xfrm>
        </p:spPr>
        <p:txBody>
          <a:bodyPr>
            <a:normAutofit fontScale="62500" lnSpcReduction="20000"/>
          </a:bodyPr>
          <a:lstStyle/>
          <a:p>
            <a:endParaRPr lang="en-US" sz="1500" dirty="0">
              <a:solidFill>
                <a:srgbClr val="FFFFFF"/>
              </a:solidFill>
            </a:endParaRPr>
          </a:p>
          <a:p>
            <a:endParaRPr lang="en-US" sz="1500" dirty="0">
              <a:solidFill>
                <a:srgbClr val="FFFFFF"/>
              </a:solidFill>
            </a:endParaRPr>
          </a:p>
          <a:p>
            <a:r>
              <a:rPr lang="en-US" sz="3200" dirty="0">
                <a:solidFill>
                  <a:srgbClr val="FFFFFF"/>
                </a:solidFill>
              </a:rPr>
              <a:t>False security?</a:t>
            </a:r>
          </a:p>
          <a:p>
            <a:endParaRPr lang="en-US" sz="3200" dirty="0">
              <a:solidFill>
                <a:srgbClr val="FFFFFF"/>
              </a:solidFill>
            </a:endParaRPr>
          </a:p>
          <a:p>
            <a:r>
              <a:rPr lang="en-US" sz="3200" dirty="0">
                <a:solidFill>
                  <a:srgbClr val="FFFFFF"/>
                </a:solidFill>
              </a:rPr>
              <a:t>Concerns about removing</a:t>
            </a:r>
          </a:p>
          <a:p>
            <a:endParaRPr lang="en-US" sz="3200" dirty="0">
              <a:solidFill>
                <a:srgbClr val="FFFFFF"/>
              </a:solidFill>
            </a:endParaRPr>
          </a:p>
          <a:p>
            <a:r>
              <a:rPr lang="en-US" sz="3200" dirty="0">
                <a:solidFill>
                  <a:srgbClr val="FFFFFF"/>
                </a:solidFill>
              </a:rPr>
              <a:t>Concerns about touching your face</a:t>
            </a:r>
          </a:p>
          <a:p>
            <a:endParaRPr lang="en-US" sz="3200" dirty="0">
              <a:solidFill>
                <a:srgbClr val="FFFFFF"/>
              </a:solidFill>
            </a:endParaRPr>
          </a:p>
          <a:p>
            <a:r>
              <a:rPr lang="en-US" sz="3200" dirty="0">
                <a:solidFill>
                  <a:srgbClr val="FFFFFF"/>
                </a:solidFill>
              </a:rPr>
              <a:t>Does it reduce hand washing?</a:t>
            </a:r>
          </a:p>
          <a:p>
            <a:endParaRPr lang="en-US" sz="3200" dirty="0">
              <a:solidFill>
                <a:srgbClr val="FFFFFF"/>
              </a:solidFill>
            </a:endParaRPr>
          </a:p>
          <a:p>
            <a:r>
              <a:rPr lang="en-US" sz="3200" dirty="0">
                <a:solidFill>
                  <a:srgbClr val="FFFFFF"/>
                </a:solidFill>
              </a:rPr>
              <a:t>Disposal challenges</a:t>
            </a:r>
            <a:endParaRPr lang="en-US" sz="1500" dirty="0">
              <a:solidFill>
                <a:srgbClr val="FFFFFF"/>
              </a:solidFill>
            </a:endParaRPr>
          </a:p>
          <a:p>
            <a:fld id="{E1AB6F28-F944-4994-822F-D0DB3FFB6D5E}" type="slidenum">
              <a:rPr lang="en-US" sz="1500" smtClean="0">
                <a:solidFill>
                  <a:srgbClr val="FFFFFF"/>
                </a:solidFill>
              </a:rPr>
              <a:t>44</a:t>
            </a:fld>
            <a:endParaRPr lang="en-US" sz="1500" dirty="0">
              <a:solidFill>
                <a:srgbClr val="FFFFFF"/>
              </a:solidFill>
            </a:endParaRPr>
          </a:p>
        </p:txBody>
      </p:sp>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A813F22-3BCD-4812-9161-8C93673331C5}"/>
              </a:ext>
            </a:extLst>
          </p:cNvPr>
          <p:cNvPicPr>
            <a:picLocks noChangeAspect="1"/>
          </p:cNvPicPr>
          <p:nvPr/>
        </p:nvPicPr>
        <p:blipFill rotWithShape="1">
          <a:blip r:embed="rId3"/>
          <a:srcRect t="3269" r="-3" b="1286"/>
          <a:stretch/>
        </p:blipFill>
        <p:spPr>
          <a:xfrm>
            <a:off x="4742017" y="640080"/>
            <a:ext cx="6798082" cy="5577840"/>
          </a:xfrm>
          <a:prstGeom prst="rect">
            <a:avLst/>
          </a:prstGeom>
        </p:spPr>
      </p:pic>
    </p:spTree>
    <p:extLst>
      <p:ext uri="{BB962C8B-B14F-4D97-AF65-F5344CB8AC3E}">
        <p14:creationId xmlns:p14="http://schemas.microsoft.com/office/powerpoint/2010/main" val="1504697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C060-EDB3-4BFA-B799-D636F87F73C6}"/>
              </a:ext>
            </a:extLst>
          </p:cNvPr>
          <p:cNvSpPr>
            <a:spLocks noGrp="1"/>
          </p:cNvSpPr>
          <p:nvPr>
            <p:ph type="title"/>
          </p:nvPr>
        </p:nvSpPr>
        <p:spPr/>
        <p:txBody>
          <a:bodyPr/>
          <a:lstStyle/>
          <a:p>
            <a:r>
              <a:rPr lang="en-US" dirty="0"/>
              <a:t>Person with 6 feet</a:t>
            </a:r>
          </a:p>
        </p:txBody>
      </p:sp>
      <p:sp>
        <p:nvSpPr>
          <p:cNvPr id="3" name="Content Placeholder 2">
            <a:extLst>
              <a:ext uri="{FF2B5EF4-FFF2-40B4-BE49-F238E27FC236}">
                <a16:creationId xmlns:a16="http://schemas.microsoft.com/office/drawing/2014/main" id="{BCF185A9-0CC1-4B0C-AFCD-FF34A3DBE64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AEF64B6-6811-4DA0-A099-5FC7131F8DF0}"/>
              </a:ext>
            </a:extLst>
          </p:cNvPr>
          <p:cNvPicPr>
            <a:picLocks noChangeAspect="1"/>
          </p:cNvPicPr>
          <p:nvPr/>
        </p:nvPicPr>
        <p:blipFill>
          <a:blip r:embed="rId3"/>
          <a:stretch>
            <a:fillRect/>
          </a:stretch>
        </p:blipFill>
        <p:spPr>
          <a:xfrm>
            <a:off x="-85725" y="202883"/>
            <a:ext cx="12192000" cy="1534477"/>
          </a:xfrm>
          <a:prstGeom prst="rect">
            <a:avLst/>
          </a:prstGeom>
        </p:spPr>
      </p:pic>
      <p:pic>
        <p:nvPicPr>
          <p:cNvPr id="5" name="Picture 4">
            <a:extLst>
              <a:ext uri="{FF2B5EF4-FFF2-40B4-BE49-F238E27FC236}">
                <a16:creationId xmlns:a16="http://schemas.microsoft.com/office/drawing/2014/main" id="{79E65F98-6E05-4BBA-8922-51DC062F2F4E}"/>
              </a:ext>
            </a:extLst>
          </p:cNvPr>
          <p:cNvPicPr>
            <a:picLocks noChangeAspect="1"/>
          </p:cNvPicPr>
          <p:nvPr/>
        </p:nvPicPr>
        <p:blipFill>
          <a:blip r:embed="rId4"/>
          <a:stretch>
            <a:fillRect/>
          </a:stretch>
        </p:blipFill>
        <p:spPr>
          <a:xfrm>
            <a:off x="-85725" y="1737360"/>
            <a:ext cx="12192000" cy="5637509"/>
          </a:xfrm>
          <a:prstGeom prst="rect">
            <a:avLst/>
          </a:prstGeom>
        </p:spPr>
      </p:pic>
    </p:spTree>
    <p:extLst>
      <p:ext uri="{BB962C8B-B14F-4D97-AF65-F5344CB8AC3E}">
        <p14:creationId xmlns:p14="http://schemas.microsoft.com/office/powerpoint/2010/main" val="1035521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2C6F9B20-803F-4D34-82E3-E53679070F18}"/>
              </a:ext>
            </a:extLst>
          </p:cNvPr>
          <p:cNvPicPr>
            <a:picLocks noGrp="1" noChangeAspect="1"/>
          </p:cNvPicPr>
          <p:nvPr>
            <p:ph idx="1"/>
          </p:nvPr>
        </p:nvPicPr>
        <p:blipFill>
          <a:blip r:embed="rId3"/>
          <a:stretch>
            <a:fillRect/>
          </a:stretch>
        </p:blipFill>
        <p:spPr>
          <a:xfrm>
            <a:off x="943356" y="1216201"/>
            <a:ext cx="10337292" cy="4419192"/>
          </a:xfrm>
          <a:prstGeom prst="rect">
            <a:avLst/>
          </a:prstGeom>
        </p:spPr>
      </p:pic>
    </p:spTree>
    <p:extLst>
      <p:ext uri="{BB962C8B-B14F-4D97-AF65-F5344CB8AC3E}">
        <p14:creationId xmlns:p14="http://schemas.microsoft.com/office/powerpoint/2010/main" val="2003832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74C9BC11-00A8-48F1-A53B-006C67DE1A7D}"/>
              </a:ext>
            </a:extLst>
          </p:cNvPr>
          <p:cNvPicPr>
            <a:picLocks noGrp="1" noChangeAspect="1"/>
          </p:cNvPicPr>
          <p:nvPr>
            <p:ph idx="1"/>
          </p:nvPr>
        </p:nvPicPr>
        <p:blipFill>
          <a:blip r:embed="rId3"/>
          <a:stretch>
            <a:fillRect/>
          </a:stretch>
        </p:blipFill>
        <p:spPr>
          <a:xfrm>
            <a:off x="1652065" y="905933"/>
            <a:ext cx="8919873" cy="5039728"/>
          </a:xfrm>
          <a:prstGeom prst="rect">
            <a:avLst/>
          </a:prstGeom>
        </p:spPr>
      </p:pic>
    </p:spTree>
    <p:extLst>
      <p:ext uri="{BB962C8B-B14F-4D97-AF65-F5344CB8AC3E}">
        <p14:creationId xmlns:p14="http://schemas.microsoft.com/office/powerpoint/2010/main" val="43277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30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8397A8-60A6-430F-A862-59A505B7D649}"/>
              </a:ext>
            </a:extLst>
          </p:cNvPr>
          <p:cNvSpPr>
            <a:spLocks noGrp="1"/>
          </p:cNvSpPr>
          <p:nvPr>
            <p:ph type="ctrTitle" idx="4294967295"/>
          </p:nvPr>
        </p:nvSpPr>
        <p:spPr>
          <a:xfrm>
            <a:off x="457200" y="640080"/>
            <a:ext cx="4179374" cy="5758244"/>
          </a:xfrm>
        </p:spPr>
        <p:txBody>
          <a:bodyPr vert="horz" lIns="91440" tIns="45720" rIns="91440" bIns="45720" rtlCol="0" anchor="b">
            <a:normAutofit fontScale="90000"/>
          </a:bodyPr>
          <a:lstStyle/>
          <a:p>
            <a:r>
              <a:rPr lang="en-US" sz="6000" b="1" dirty="0">
                <a:solidFill>
                  <a:srgbClr val="FFFFFF"/>
                </a:solidFill>
              </a:rPr>
              <a:t>Library Materials</a:t>
            </a:r>
            <a:br>
              <a:rPr lang="en-US" sz="6000" b="1" dirty="0">
                <a:solidFill>
                  <a:srgbClr val="FFFFFF"/>
                </a:solidFill>
              </a:rPr>
            </a:br>
            <a:br>
              <a:rPr lang="en-US" sz="6000" b="1" dirty="0">
                <a:solidFill>
                  <a:srgbClr val="FFFFFF"/>
                </a:solidFill>
              </a:rPr>
            </a:br>
            <a:r>
              <a:rPr lang="en-US" sz="6000" b="1" dirty="0">
                <a:solidFill>
                  <a:srgbClr val="FFFFFF"/>
                </a:solidFill>
              </a:rPr>
              <a:t>REALM Project</a:t>
            </a:r>
            <a:br>
              <a:rPr lang="en-US" sz="6000" b="1" dirty="0">
                <a:solidFill>
                  <a:srgbClr val="FFFFFF"/>
                </a:solidFill>
              </a:rPr>
            </a:br>
            <a:br>
              <a:rPr lang="en-US" sz="6000" b="1" dirty="0">
                <a:solidFill>
                  <a:srgbClr val="FFFFFF"/>
                </a:solidFill>
              </a:rPr>
            </a:br>
            <a:r>
              <a:rPr lang="en-US" sz="6000" b="1" dirty="0">
                <a:solidFill>
                  <a:srgbClr val="FFFFFF"/>
                </a:solidFill>
              </a:rPr>
              <a:t>	</a:t>
            </a:r>
            <a:r>
              <a:rPr lang="en-US" sz="4400" b="1" dirty="0">
                <a:solidFill>
                  <a:srgbClr val="FFFFFF"/>
                </a:solidFill>
              </a:rPr>
              <a:t>OCLC </a:t>
            </a:r>
            <a:br>
              <a:rPr lang="en-US" sz="4400" b="1" dirty="0">
                <a:solidFill>
                  <a:srgbClr val="FFFFFF"/>
                </a:solidFill>
              </a:rPr>
            </a:br>
            <a:r>
              <a:rPr lang="en-US" sz="4400" b="1" dirty="0">
                <a:solidFill>
                  <a:srgbClr val="FFFFFF"/>
                </a:solidFill>
              </a:rPr>
              <a:t>	ILMS</a:t>
            </a:r>
            <a:br>
              <a:rPr lang="en-US" sz="4400" b="1" dirty="0">
                <a:solidFill>
                  <a:srgbClr val="FFFFFF"/>
                </a:solidFill>
              </a:rPr>
            </a:br>
            <a:r>
              <a:rPr lang="en-US" sz="4400" b="1" dirty="0">
                <a:solidFill>
                  <a:srgbClr val="FFFFFF"/>
                </a:solidFill>
              </a:rPr>
              <a:t>	Battelle</a:t>
            </a:r>
            <a:endParaRPr lang="en-US" sz="6000" b="1" dirty="0">
              <a:solidFill>
                <a:srgbClr val="FFFFFF"/>
              </a:solidFill>
            </a:endParaRPr>
          </a:p>
        </p:txBody>
      </p:sp>
      <p:pic>
        <p:nvPicPr>
          <p:cNvPr id="4" name="Picture 3">
            <a:extLst>
              <a:ext uri="{FF2B5EF4-FFF2-40B4-BE49-F238E27FC236}">
                <a16:creationId xmlns:a16="http://schemas.microsoft.com/office/drawing/2014/main" id="{D85158AA-5DB3-405A-AD1A-4ECF6D903685}"/>
              </a:ext>
            </a:extLst>
          </p:cNvPr>
          <p:cNvPicPr>
            <a:picLocks noChangeAspect="1"/>
          </p:cNvPicPr>
          <p:nvPr/>
        </p:nvPicPr>
        <p:blipFill rotWithShape="1">
          <a:blip r:embed="rId3"/>
          <a:srcRect l="15673" r="10819" b="-1"/>
          <a:stretch/>
        </p:blipFill>
        <p:spPr>
          <a:xfrm>
            <a:off x="4639733" y="10"/>
            <a:ext cx="7552266" cy="6857990"/>
          </a:xfrm>
          <a:prstGeom prst="rect">
            <a:avLst/>
          </a:prstGeom>
        </p:spPr>
      </p:pic>
      <p:sp>
        <p:nvSpPr>
          <p:cNvPr id="16" name="Rectangle 15">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3791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8102270-1A47-4438-ABC9-13FB8231D923}"/>
              </a:ext>
            </a:extLst>
          </p:cNvPr>
          <p:cNvGraphicFramePr/>
          <p:nvPr>
            <p:extLst>
              <p:ext uri="{D42A27DB-BD31-4B8C-83A1-F6EECF244321}">
                <p14:modId xmlns:p14="http://schemas.microsoft.com/office/powerpoint/2010/main" val="2860413586"/>
              </p:ext>
            </p:extLst>
          </p:nvPr>
        </p:nvGraphicFramePr>
        <p:xfrm>
          <a:off x="1514474" y="619125"/>
          <a:ext cx="9915525" cy="6033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A09C9DD-2A23-49FA-8E74-CB95F1A198AD}"/>
              </a:ext>
            </a:extLst>
          </p:cNvPr>
          <p:cNvSpPr txBox="1"/>
          <p:nvPr/>
        </p:nvSpPr>
        <p:spPr>
          <a:xfrm>
            <a:off x="149287" y="5378892"/>
            <a:ext cx="6322949" cy="1077218"/>
          </a:xfrm>
          <a:prstGeom prst="rect">
            <a:avLst/>
          </a:prstGeom>
          <a:noFill/>
        </p:spPr>
        <p:txBody>
          <a:bodyPr wrap="none" rtlCol="0">
            <a:spAutoFit/>
          </a:bodyPr>
          <a:lstStyle/>
          <a:p>
            <a:r>
              <a:rPr lang="en-US" sz="3200" dirty="0"/>
              <a:t>Information Purveyors and Qualifiers</a:t>
            </a:r>
          </a:p>
          <a:p>
            <a:r>
              <a:rPr lang="en-US" sz="3200" dirty="0"/>
              <a:t>with specific technical knowledge</a:t>
            </a:r>
          </a:p>
        </p:txBody>
      </p:sp>
    </p:spTree>
    <p:extLst>
      <p:ext uri="{BB962C8B-B14F-4D97-AF65-F5344CB8AC3E}">
        <p14:creationId xmlns:p14="http://schemas.microsoft.com/office/powerpoint/2010/main" val="419175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E6041A-1807-42D5-91B0-6AE629C1BF79}"/>
              </a:ext>
            </a:extLst>
          </p:cNvPr>
          <p:cNvSpPr>
            <a:spLocks noGrp="1"/>
          </p:cNvSpPr>
          <p:nvPr>
            <p:ph type="title"/>
          </p:nvPr>
        </p:nvSpPr>
        <p:spPr>
          <a:xfrm>
            <a:off x="128017" y="516835"/>
            <a:ext cx="3922789" cy="5772840"/>
          </a:xfrm>
        </p:spPr>
        <p:txBody>
          <a:bodyPr anchor="ctr">
            <a:normAutofit/>
          </a:bodyPr>
          <a:lstStyle/>
          <a:p>
            <a:r>
              <a:rPr lang="en-US" sz="3600" dirty="0">
                <a:solidFill>
                  <a:srgbClr val="FFFFFF"/>
                </a:solidFill>
              </a:rPr>
              <a:t>Phase 1 </a:t>
            </a:r>
            <a:br>
              <a:rPr lang="en-US" sz="3600" dirty="0">
                <a:solidFill>
                  <a:srgbClr val="FFFFFF"/>
                </a:solidFill>
              </a:rPr>
            </a:br>
            <a:br>
              <a:rPr lang="en-US" sz="3600" dirty="0">
                <a:solidFill>
                  <a:srgbClr val="FFFFFF"/>
                </a:solidFill>
              </a:rPr>
            </a:br>
            <a:r>
              <a:rPr lang="en-US" sz="3600" dirty="0">
                <a:solidFill>
                  <a:srgbClr val="FFFFFF"/>
                </a:solidFill>
              </a:rPr>
              <a:t>May – August 2020</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3F865AF-324F-440E-AD4D-1BF6834754C3}"/>
              </a:ext>
            </a:extLst>
          </p:cNvPr>
          <p:cNvGraphicFramePr>
            <a:graphicFrameLocks noGrp="1"/>
          </p:cNvGraphicFramePr>
          <p:nvPr>
            <p:ph idx="1"/>
            <p:extLst>
              <p:ext uri="{D42A27DB-BD31-4B8C-83A1-F6EECF244321}">
                <p14:modId xmlns:p14="http://schemas.microsoft.com/office/powerpoint/2010/main" val="30558853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71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A6A7B3-9EB6-4F61-B84A-F12B0686E787}"/>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Phase 2</a:t>
            </a:r>
            <a:br>
              <a:rPr lang="en-US" sz="3600" dirty="0">
                <a:solidFill>
                  <a:srgbClr val="FFFFFF"/>
                </a:solidFill>
              </a:rPr>
            </a:br>
            <a:br>
              <a:rPr lang="en-US" sz="3600" dirty="0">
                <a:solidFill>
                  <a:srgbClr val="FFFFFF"/>
                </a:solidFill>
              </a:rPr>
            </a:br>
            <a:r>
              <a:rPr lang="en-US" sz="3600" dirty="0">
                <a:solidFill>
                  <a:srgbClr val="FFFFFF"/>
                </a:solidFill>
              </a:rPr>
              <a:t>June to October 2020</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1934238-07F4-4E67-A2F7-33AC2DC39A6A}"/>
              </a:ext>
            </a:extLst>
          </p:cNvPr>
          <p:cNvGraphicFramePr>
            <a:graphicFrameLocks noGrp="1"/>
          </p:cNvGraphicFramePr>
          <p:nvPr>
            <p:ph idx="1"/>
            <p:extLst>
              <p:ext uri="{D42A27DB-BD31-4B8C-83A1-F6EECF244321}">
                <p14:modId xmlns:p14="http://schemas.microsoft.com/office/powerpoint/2010/main" val="288523279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617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52BC6E-52C3-4388-884B-C5CCF16157E5}"/>
              </a:ext>
            </a:extLst>
          </p:cNvPr>
          <p:cNvSpPr>
            <a:spLocks noGrp="1"/>
          </p:cNvSpPr>
          <p:nvPr>
            <p:ph type="title"/>
          </p:nvPr>
        </p:nvSpPr>
        <p:spPr>
          <a:xfrm>
            <a:off x="492370" y="516835"/>
            <a:ext cx="3084844" cy="4418236"/>
          </a:xfrm>
        </p:spPr>
        <p:txBody>
          <a:bodyPr>
            <a:normAutofit fontScale="90000"/>
          </a:bodyPr>
          <a:lstStyle/>
          <a:p>
            <a:r>
              <a:rPr lang="en-US" sz="3600" dirty="0">
                <a:solidFill>
                  <a:srgbClr val="FFFFFF"/>
                </a:solidFill>
              </a:rPr>
              <a:t>Phase 3</a:t>
            </a:r>
            <a:br>
              <a:rPr lang="en-US" sz="3600" dirty="0">
                <a:solidFill>
                  <a:srgbClr val="FFFFFF"/>
                </a:solidFill>
              </a:rPr>
            </a:br>
            <a:br>
              <a:rPr lang="en-US" sz="3600" dirty="0">
                <a:solidFill>
                  <a:srgbClr val="FFFFFF"/>
                </a:solidFill>
              </a:rPr>
            </a:br>
            <a:r>
              <a:rPr lang="en-US" sz="3600" dirty="0">
                <a:solidFill>
                  <a:srgbClr val="FFFFFF"/>
                </a:solidFill>
              </a:rPr>
              <a:t>October 2020 – September 2021</a:t>
            </a:r>
            <a:br>
              <a:rPr lang="en-US" sz="3600" dirty="0">
                <a:solidFill>
                  <a:srgbClr val="FFFFFF"/>
                </a:solidFill>
              </a:rPr>
            </a:br>
            <a:br>
              <a:rPr lang="en-US" sz="3600" dirty="0">
                <a:solidFill>
                  <a:srgbClr val="FFFFFF"/>
                </a:solidFill>
              </a:rPr>
            </a:br>
            <a:r>
              <a:rPr lang="en-US" sz="3600" dirty="0">
                <a:solidFill>
                  <a:srgbClr val="FFFFFF"/>
                </a:solidFill>
              </a:rPr>
              <a:t>Monitor, Update, Communicate</a:t>
            </a:r>
            <a:br>
              <a:rPr lang="en-US" sz="3600" dirty="0">
                <a:solidFill>
                  <a:srgbClr val="FFFFFF"/>
                </a:solidFill>
              </a:rPr>
            </a:br>
            <a:endParaRPr lang="en-US" sz="3600" dirty="0">
              <a:solidFill>
                <a:srgbClr val="FFFFFF"/>
              </a:solidFill>
            </a:endParaRPr>
          </a:p>
        </p:txBody>
      </p:sp>
      <p:sp>
        <p:nvSpPr>
          <p:cNvPr id="3" name="Content Placeholder 2">
            <a:extLst>
              <a:ext uri="{FF2B5EF4-FFF2-40B4-BE49-F238E27FC236}">
                <a16:creationId xmlns:a16="http://schemas.microsoft.com/office/drawing/2014/main" id="{B156676D-1A0E-4EA5-BCBD-9F3C900890FC}"/>
              </a:ext>
            </a:extLst>
          </p:cNvPr>
          <p:cNvSpPr>
            <a:spLocks noGrp="1"/>
          </p:cNvSpPr>
          <p:nvPr>
            <p:ph idx="1"/>
          </p:nvPr>
        </p:nvSpPr>
        <p:spPr>
          <a:xfrm>
            <a:off x="492371" y="2761376"/>
            <a:ext cx="3084844" cy="3335519"/>
          </a:xfrm>
        </p:spPr>
        <p:txBody>
          <a:bodyPr>
            <a:normAutofit/>
          </a:bodyPr>
          <a:lstStyle/>
          <a:p>
            <a:endParaRPr lang="en-US" sz="1500" dirty="0">
              <a:solidFill>
                <a:srgbClr val="FFFFFF"/>
              </a:solidFill>
            </a:endParaRPr>
          </a:p>
        </p:txBody>
      </p:sp>
      <p:sp>
        <p:nvSpPr>
          <p:cNvPr id="18"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Graphic 6" descr="Communications">
            <a:extLst>
              <a:ext uri="{FF2B5EF4-FFF2-40B4-BE49-F238E27FC236}">
                <a16:creationId xmlns:a16="http://schemas.microsoft.com/office/drawing/2014/main" id="{098CF78C-7C75-4D3C-B889-F055DB98F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7482" y="640080"/>
            <a:ext cx="5577840" cy="5577840"/>
          </a:xfrm>
          <a:prstGeom prst="rect">
            <a:avLst/>
          </a:prstGeom>
        </p:spPr>
      </p:pic>
    </p:spTree>
    <p:extLst>
      <p:ext uri="{BB962C8B-B14F-4D97-AF65-F5344CB8AC3E}">
        <p14:creationId xmlns:p14="http://schemas.microsoft.com/office/powerpoint/2010/main" val="3402221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D6C93E-509E-49B5-AD3A-8D9B1888A6A5}"/>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REALM Project</a:t>
            </a:r>
            <a:br>
              <a:rPr lang="en-US" sz="3600" dirty="0">
                <a:solidFill>
                  <a:srgbClr val="FFFFFF"/>
                </a:solidFill>
              </a:rPr>
            </a:br>
            <a:br>
              <a:rPr lang="en-US" sz="3600" dirty="0">
                <a:solidFill>
                  <a:srgbClr val="FFFFFF"/>
                </a:solidFill>
              </a:rPr>
            </a:br>
            <a:r>
              <a:rPr lang="en-US" sz="3600" dirty="0">
                <a:solidFill>
                  <a:srgbClr val="FFFFFF"/>
                </a:solidFill>
              </a:rPr>
              <a:t>Test 1</a:t>
            </a:r>
            <a:br>
              <a:rPr lang="en-US" sz="3600" dirty="0">
                <a:solidFill>
                  <a:srgbClr val="FFFFFF"/>
                </a:solidFill>
              </a:rPr>
            </a:br>
            <a:endParaRPr lang="en-US"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BE462E3-59E6-4C15-A46E-DE1D5321EC5F}"/>
              </a:ext>
            </a:extLst>
          </p:cNvPr>
          <p:cNvSpPr>
            <a:spLocks noGrp="1"/>
          </p:cNvSpPr>
          <p:nvPr>
            <p:ph idx="1"/>
          </p:nvPr>
        </p:nvSpPr>
        <p:spPr>
          <a:xfrm>
            <a:off x="4742016" y="605896"/>
            <a:ext cx="6413663" cy="5646208"/>
          </a:xfrm>
        </p:spPr>
        <p:txBody>
          <a:bodyPr anchor="ctr">
            <a:normAutofit fontScale="92500" lnSpcReduction="10000"/>
          </a:bodyPr>
          <a:lstStyle/>
          <a:p>
            <a:endParaRPr lang="en-US" dirty="0"/>
          </a:p>
          <a:p>
            <a:r>
              <a:rPr lang="en-US" sz="2800" dirty="0"/>
              <a:t>(1) Hardback book cover (buckram cloth)</a:t>
            </a:r>
          </a:p>
          <a:p>
            <a:endParaRPr lang="en-US" sz="2800" dirty="0"/>
          </a:p>
          <a:p>
            <a:r>
              <a:rPr lang="en-US" sz="2800" dirty="0"/>
              <a:t>(2) Paperback book cover</a:t>
            </a:r>
          </a:p>
          <a:p>
            <a:endParaRPr lang="en-US" sz="2800" dirty="0"/>
          </a:p>
          <a:p>
            <a:r>
              <a:rPr lang="en-US" sz="2800" dirty="0"/>
              <a:t>(3) Plain paper pages inside a closed book</a:t>
            </a:r>
          </a:p>
          <a:p>
            <a:endParaRPr lang="en-US" sz="2800" dirty="0"/>
          </a:p>
          <a:p>
            <a:r>
              <a:rPr lang="en-US" sz="2800" dirty="0"/>
              <a:t>(4) Plastic book covering (biaxially oriented polyester film)</a:t>
            </a:r>
          </a:p>
          <a:p>
            <a:pPr marL="0" indent="0">
              <a:buNone/>
            </a:pPr>
            <a:endParaRPr lang="en-US" sz="2800" dirty="0"/>
          </a:p>
          <a:p>
            <a:pPr marL="0" indent="0">
              <a:buNone/>
            </a:pPr>
            <a:r>
              <a:rPr lang="en-US" sz="2800" dirty="0"/>
              <a:t> (5) DVD case.							</a:t>
            </a:r>
          </a:p>
          <a:p>
            <a:endParaRPr lang="en-US" dirty="0"/>
          </a:p>
        </p:txBody>
      </p:sp>
    </p:spTree>
    <p:extLst>
      <p:ext uri="{BB962C8B-B14F-4D97-AF65-F5344CB8AC3E}">
        <p14:creationId xmlns:p14="http://schemas.microsoft.com/office/powerpoint/2010/main" val="951625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F21E3E8C-7FF2-4680-BF27-79FEAA5625EB}"/>
              </a:ext>
            </a:extLst>
          </p:cNvPr>
          <p:cNvPicPr>
            <a:picLocks noGrp="1" noChangeAspect="1"/>
          </p:cNvPicPr>
          <p:nvPr>
            <p:ph idx="1"/>
          </p:nvPr>
        </p:nvPicPr>
        <p:blipFill>
          <a:blip r:embed="rId3"/>
          <a:stretch>
            <a:fillRect/>
          </a:stretch>
        </p:blipFill>
        <p:spPr>
          <a:xfrm>
            <a:off x="943356" y="1397103"/>
            <a:ext cx="10337292" cy="4057387"/>
          </a:xfrm>
          <a:prstGeom prst="rect">
            <a:avLst/>
          </a:prstGeom>
        </p:spPr>
      </p:pic>
    </p:spTree>
    <p:extLst>
      <p:ext uri="{BB962C8B-B14F-4D97-AF65-F5344CB8AC3E}">
        <p14:creationId xmlns:p14="http://schemas.microsoft.com/office/powerpoint/2010/main" val="3355355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9CA3C322-4150-4267-96B4-FE13E15B5DFE}"/>
              </a:ext>
            </a:extLst>
          </p:cNvPr>
          <p:cNvPicPr>
            <a:picLocks noGrp="1" noChangeAspect="1"/>
          </p:cNvPicPr>
          <p:nvPr>
            <p:ph idx="1"/>
          </p:nvPr>
        </p:nvPicPr>
        <p:blipFill>
          <a:blip r:embed="rId3"/>
          <a:stretch>
            <a:fillRect/>
          </a:stretch>
        </p:blipFill>
        <p:spPr>
          <a:xfrm>
            <a:off x="2047706" y="905933"/>
            <a:ext cx="8128592" cy="5039728"/>
          </a:xfrm>
          <a:prstGeom prst="rect">
            <a:avLst/>
          </a:prstGeom>
        </p:spPr>
      </p:pic>
    </p:spTree>
    <p:extLst>
      <p:ext uri="{BB962C8B-B14F-4D97-AF65-F5344CB8AC3E}">
        <p14:creationId xmlns:p14="http://schemas.microsoft.com/office/powerpoint/2010/main" val="1268278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5FCD92B-790E-46C6-9CC0-0A277467F6FD}"/>
              </a:ext>
            </a:extLst>
          </p:cNvPr>
          <p:cNvPicPr>
            <a:picLocks noChangeAspect="1"/>
          </p:cNvPicPr>
          <p:nvPr/>
        </p:nvPicPr>
        <p:blipFill>
          <a:blip r:embed="rId3"/>
          <a:stretch>
            <a:fillRect/>
          </a:stretch>
        </p:blipFill>
        <p:spPr>
          <a:xfrm>
            <a:off x="2190035" y="905933"/>
            <a:ext cx="7843933" cy="5039728"/>
          </a:xfrm>
          <a:prstGeom prst="rect">
            <a:avLst/>
          </a:prstGeom>
        </p:spPr>
      </p:pic>
    </p:spTree>
    <p:extLst>
      <p:ext uri="{BB962C8B-B14F-4D97-AF65-F5344CB8AC3E}">
        <p14:creationId xmlns:p14="http://schemas.microsoft.com/office/powerpoint/2010/main" val="2008634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70FB23A-0525-47B2-BCB7-48685CC58642}"/>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Results for Non-Stacked Materials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470E66E-D365-4F2C-BE44-AFF5D06DB47A}"/>
              </a:ext>
            </a:extLst>
          </p:cNvPr>
          <p:cNvSpPr>
            <a:spLocks noGrp="1"/>
          </p:cNvSpPr>
          <p:nvPr>
            <p:ph idx="1"/>
          </p:nvPr>
        </p:nvSpPr>
        <p:spPr>
          <a:xfrm>
            <a:off x="4742016" y="605896"/>
            <a:ext cx="7160689" cy="5646208"/>
          </a:xfrm>
        </p:spPr>
        <p:txBody>
          <a:bodyPr anchor="ctr">
            <a:normAutofit fontScale="92500"/>
          </a:bodyPr>
          <a:lstStyle/>
          <a:p>
            <a:endParaRPr lang="en-US" dirty="0"/>
          </a:p>
          <a:p>
            <a:r>
              <a:rPr lang="en-US" sz="2400" dirty="0"/>
              <a:t>Results show that the SARS-CoV-2 virus was not detectable on the materials after </a:t>
            </a:r>
            <a:r>
              <a:rPr lang="en-US" sz="2400" b="1" dirty="0"/>
              <a:t>three days of quarantine</a:t>
            </a:r>
            <a:r>
              <a:rPr lang="en-US" sz="2400" dirty="0"/>
              <a:t>. </a:t>
            </a:r>
          </a:p>
          <a:p>
            <a:endParaRPr lang="en-US" sz="2400" dirty="0"/>
          </a:p>
          <a:p>
            <a:r>
              <a:rPr lang="en-US" sz="2400" dirty="0"/>
              <a:t>The evaluation demonstrates that standard office temperature and relative humidity conditions typically achievable by any air-conditioned office space provide an environment that allows for the natural attenuation of SARS-CoV-2 present on these common materials after three days of quarantine. </a:t>
            </a:r>
          </a:p>
          <a:p>
            <a:endParaRPr lang="en-US" sz="2400" dirty="0"/>
          </a:p>
          <a:p>
            <a:r>
              <a:rPr lang="en-US" sz="2400" dirty="0"/>
              <a:t>After one day of attenuation, there was no recoverable virus (below LOD) for the hardback book cover, the paperback book cover, or the DVD case. By day three, all five tested material surfaces resulted in no recoverable virus.</a:t>
            </a:r>
          </a:p>
        </p:txBody>
      </p:sp>
    </p:spTree>
    <p:extLst>
      <p:ext uri="{BB962C8B-B14F-4D97-AF65-F5344CB8AC3E}">
        <p14:creationId xmlns:p14="http://schemas.microsoft.com/office/powerpoint/2010/main" val="70478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F378D1-65B2-4D88-9358-27F08E60EEB1}"/>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Part 2 - Stacked configuration</a:t>
            </a:r>
            <a:br>
              <a:rPr lang="en-US" sz="3600" dirty="0">
                <a:solidFill>
                  <a:srgbClr val="FFFFFF"/>
                </a:solidFill>
              </a:rPr>
            </a:br>
            <a:endParaRPr lang="en-US"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2A9E962-3439-40DC-993F-D54039367F54}"/>
              </a:ext>
            </a:extLst>
          </p:cNvPr>
          <p:cNvSpPr>
            <a:spLocks noGrp="1"/>
          </p:cNvSpPr>
          <p:nvPr>
            <p:ph idx="1"/>
          </p:nvPr>
        </p:nvSpPr>
        <p:spPr>
          <a:xfrm>
            <a:off x="4742016" y="605896"/>
            <a:ext cx="6413663" cy="5646208"/>
          </a:xfrm>
        </p:spPr>
        <p:txBody>
          <a:bodyPr anchor="ctr">
            <a:normAutofit/>
          </a:bodyPr>
          <a:lstStyle/>
          <a:p>
            <a:r>
              <a:rPr lang="en-US" sz="3200" dirty="0"/>
              <a:t>(1) Braille paper pages</a:t>
            </a:r>
          </a:p>
          <a:p>
            <a:br>
              <a:rPr lang="en-US" sz="3200" dirty="0"/>
            </a:br>
            <a:r>
              <a:rPr lang="en-US" sz="3200" dirty="0"/>
              <a:t>(2) Glossy paper pages</a:t>
            </a:r>
            <a:br>
              <a:rPr lang="en-US" sz="3200" dirty="0"/>
            </a:br>
            <a:endParaRPr lang="en-US" sz="3200" dirty="0"/>
          </a:p>
          <a:p>
            <a:r>
              <a:rPr lang="en-US" sz="3200" dirty="0"/>
              <a:t>(3) Magazine pages</a:t>
            </a:r>
            <a:br>
              <a:rPr lang="en-US" sz="3200" dirty="0"/>
            </a:br>
            <a:endParaRPr lang="en-US" sz="3200" dirty="0"/>
          </a:p>
          <a:p>
            <a:r>
              <a:rPr lang="en-US" sz="3200" dirty="0"/>
              <a:t>(4) Children's board book</a:t>
            </a:r>
            <a:br>
              <a:rPr lang="en-US" sz="3200" dirty="0"/>
            </a:br>
            <a:endParaRPr lang="en-US" sz="3200" dirty="0"/>
          </a:p>
          <a:p>
            <a:r>
              <a:rPr lang="en-US" sz="3200" dirty="0"/>
              <a:t>(5) Archival folders</a:t>
            </a:r>
          </a:p>
          <a:p>
            <a:endParaRPr lang="en-US" dirty="0"/>
          </a:p>
        </p:txBody>
      </p:sp>
    </p:spTree>
    <p:extLst>
      <p:ext uri="{BB962C8B-B14F-4D97-AF65-F5344CB8AC3E}">
        <p14:creationId xmlns:p14="http://schemas.microsoft.com/office/powerpoint/2010/main" val="124233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8D08-1A5E-4E62-BD50-2714F7CE5A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2A157D5-B873-4489-8510-128E0D9E998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E1779D3-9C7A-4102-B79F-EB694D67E437}"/>
              </a:ext>
            </a:extLst>
          </p:cNvPr>
          <p:cNvPicPr>
            <a:picLocks noChangeAspect="1"/>
          </p:cNvPicPr>
          <p:nvPr/>
        </p:nvPicPr>
        <p:blipFill>
          <a:blip r:embed="rId3"/>
          <a:stretch>
            <a:fillRect/>
          </a:stretch>
        </p:blipFill>
        <p:spPr>
          <a:xfrm>
            <a:off x="1289967" y="1471339"/>
            <a:ext cx="9612066" cy="3915321"/>
          </a:xfrm>
          <a:prstGeom prst="rect">
            <a:avLst/>
          </a:prstGeom>
        </p:spPr>
      </p:pic>
    </p:spTree>
    <p:extLst>
      <p:ext uri="{BB962C8B-B14F-4D97-AF65-F5344CB8AC3E}">
        <p14:creationId xmlns:p14="http://schemas.microsoft.com/office/powerpoint/2010/main" val="241411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E2A9-0E61-466B-BB60-157F4D11FA8A}"/>
              </a:ext>
            </a:extLst>
          </p:cNvPr>
          <p:cNvSpPr>
            <a:spLocks noGrp="1"/>
          </p:cNvSpPr>
          <p:nvPr>
            <p:ph type="title"/>
          </p:nvPr>
        </p:nvSpPr>
        <p:spPr/>
        <p:txBody>
          <a:bodyPr>
            <a:normAutofit/>
          </a:bodyPr>
          <a:lstStyle/>
          <a:p>
            <a:r>
              <a:rPr lang="en-US" b="1" dirty="0">
                <a:solidFill>
                  <a:schemeClr val="accent3">
                    <a:lumMod val="75000"/>
                  </a:schemeClr>
                </a:solidFill>
              </a:rPr>
              <a:t>If you are not in strict isolation, the risk of COVID is not zero.  </a:t>
            </a:r>
          </a:p>
        </p:txBody>
      </p:sp>
      <p:sp>
        <p:nvSpPr>
          <p:cNvPr id="6" name="Content Placeholder 5">
            <a:extLst>
              <a:ext uri="{FF2B5EF4-FFF2-40B4-BE49-F238E27FC236}">
                <a16:creationId xmlns:a16="http://schemas.microsoft.com/office/drawing/2014/main" id="{82ED6225-F9B9-435A-9206-D1785C5DF666}"/>
              </a:ext>
            </a:extLst>
          </p:cNvPr>
          <p:cNvSpPr>
            <a:spLocks noGrp="1"/>
          </p:cNvSpPr>
          <p:nvPr>
            <p:ph sz="half" idx="1"/>
          </p:nvPr>
        </p:nvSpPr>
        <p:spPr/>
        <p:txBody>
          <a:bodyPr/>
          <a:lstStyle/>
          <a:p>
            <a:endParaRPr lang="en-US" dirty="0"/>
          </a:p>
        </p:txBody>
      </p:sp>
      <p:sp>
        <p:nvSpPr>
          <p:cNvPr id="7" name="Content Placeholder 6">
            <a:extLst>
              <a:ext uri="{FF2B5EF4-FFF2-40B4-BE49-F238E27FC236}">
                <a16:creationId xmlns:a16="http://schemas.microsoft.com/office/drawing/2014/main" id="{67952CB8-230C-42C2-A065-36E9267367CC}"/>
              </a:ext>
            </a:extLst>
          </p:cNvPr>
          <p:cNvSpPr>
            <a:spLocks noGrp="1"/>
          </p:cNvSpPr>
          <p:nvPr>
            <p:ph sz="half" idx="2"/>
          </p:nvPr>
        </p:nvSpPr>
        <p:spPr>
          <a:xfrm>
            <a:off x="7714034" y="1845734"/>
            <a:ext cx="3441646" cy="4023361"/>
          </a:xfrm>
        </p:spPr>
        <p:txBody>
          <a:bodyPr>
            <a:normAutofit/>
          </a:bodyPr>
          <a:lstStyle/>
          <a:p>
            <a:endParaRPr lang="en-US" sz="4800" dirty="0"/>
          </a:p>
          <a:p>
            <a:r>
              <a:rPr lang="en-US" sz="4800" dirty="0"/>
              <a:t>We can significantly reduce the risk!</a:t>
            </a:r>
          </a:p>
        </p:txBody>
      </p:sp>
      <p:pic>
        <p:nvPicPr>
          <p:cNvPr id="5" name="Picture 4">
            <a:extLst>
              <a:ext uri="{FF2B5EF4-FFF2-40B4-BE49-F238E27FC236}">
                <a16:creationId xmlns:a16="http://schemas.microsoft.com/office/drawing/2014/main" id="{A716E614-F982-4302-B857-DF6F3D577A22}"/>
              </a:ext>
            </a:extLst>
          </p:cNvPr>
          <p:cNvPicPr>
            <a:picLocks noChangeAspect="1"/>
          </p:cNvPicPr>
          <p:nvPr/>
        </p:nvPicPr>
        <p:blipFill>
          <a:blip r:embed="rId3"/>
          <a:stretch>
            <a:fillRect/>
          </a:stretch>
        </p:blipFill>
        <p:spPr>
          <a:xfrm>
            <a:off x="754195" y="1845734"/>
            <a:ext cx="6386042" cy="4435813"/>
          </a:xfrm>
          <a:prstGeom prst="rect">
            <a:avLst/>
          </a:prstGeom>
        </p:spPr>
      </p:pic>
    </p:spTree>
    <p:extLst>
      <p:ext uri="{BB962C8B-B14F-4D97-AF65-F5344CB8AC3E}">
        <p14:creationId xmlns:p14="http://schemas.microsoft.com/office/powerpoint/2010/main" val="2855152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A81A3F-CAB7-49EE-9538-0ECABDABA031}"/>
              </a:ext>
            </a:extLst>
          </p:cNvPr>
          <p:cNvPicPr>
            <a:picLocks noChangeAspect="1"/>
          </p:cNvPicPr>
          <p:nvPr/>
        </p:nvPicPr>
        <p:blipFill>
          <a:blip r:embed="rId3"/>
          <a:stretch>
            <a:fillRect/>
          </a:stretch>
        </p:blipFill>
        <p:spPr>
          <a:xfrm>
            <a:off x="2752183" y="905933"/>
            <a:ext cx="6719637" cy="5039728"/>
          </a:xfrm>
          <a:prstGeom prst="rect">
            <a:avLst/>
          </a:prstGeom>
        </p:spPr>
      </p:pic>
    </p:spTree>
    <p:extLst>
      <p:ext uri="{BB962C8B-B14F-4D97-AF65-F5344CB8AC3E}">
        <p14:creationId xmlns:p14="http://schemas.microsoft.com/office/powerpoint/2010/main" val="1481771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C78C5F-DEB0-4EE6-855C-CA577B0D345F}"/>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Results for Stacked Configurations:</a:t>
            </a:r>
            <a:br>
              <a:rPr lang="en-US" sz="3600" dirty="0">
                <a:solidFill>
                  <a:srgbClr val="FFFFFF"/>
                </a:solidFill>
              </a:rPr>
            </a:br>
            <a:endParaRPr lang="en-US"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88B2FA2-5381-444E-A1E6-F6B912838094}"/>
              </a:ext>
            </a:extLst>
          </p:cNvPr>
          <p:cNvSpPr>
            <a:spLocks noGrp="1"/>
          </p:cNvSpPr>
          <p:nvPr>
            <p:ph idx="1"/>
          </p:nvPr>
        </p:nvSpPr>
        <p:spPr>
          <a:xfrm>
            <a:off x="4742016" y="605896"/>
            <a:ext cx="6413663" cy="5646208"/>
          </a:xfrm>
        </p:spPr>
        <p:txBody>
          <a:bodyPr anchor="ctr">
            <a:normAutofit/>
          </a:bodyPr>
          <a:lstStyle/>
          <a:p>
            <a:pPr fontAlgn="base"/>
            <a:r>
              <a:rPr lang="en-US" sz="2800" dirty="0"/>
              <a:t>After two days of quarantine, the SARS-CoV-2 virus was not detectable on the archival folders.</a:t>
            </a:r>
          </a:p>
          <a:p>
            <a:pPr fontAlgn="base"/>
            <a:endParaRPr lang="en-US" sz="2800" dirty="0"/>
          </a:p>
          <a:p>
            <a:pPr fontAlgn="base"/>
            <a:r>
              <a:rPr lang="en-US" sz="2800" dirty="0"/>
              <a:t>After four days of quarantine, the virus was not detectable on the braille pages, glossy book pages, and board book.</a:t>
            </a:r>
          </a:p>
          <a:p>
            <a:pPr fontAlgn="base"/>
            <a:endParaRPr lang="en-US" sz="2800" dirty="0"/>
          </a:p>
          <a:p>
            <a:pPr fontAlgn="base"/>
            <a:r>
              <a:rPr lang="en-US" sz="2800" dirty="0"/>
              <a:t>The magazine pages showed a trace amount of virus at four days. Day four was the final timepoint tested.</a:t>
            </a:r>
          </a:p>
          <a:p>
            <a:endParaRPr lang="en-US" dirty="0"/>
          </a:p>
        </p:txBody>
      </p:sp>
    </p:spTree>
    <p:extLst>
      <p:ext uri="{BB962C8B-B14F-4D97-AF65-F5344CB8AC3E}">
        <p14:creationId xmlns:p14="http://schemas.microsoft.com/office/powerpoint/2010/main" val="253894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0E82-109E-42E9-B81E-5E354D79D252}"/>
              </a:ext>
            </a:extLst>
          </p:cNvPr>
          <p:cNvSpPr>
            <a:spLocks noGrp="1"/>
          </p:cNvSpPr>
          <p:nvPr>
            <p:ph type="title"/>
          </p:nvPr>
        </p:nvSpPr>
        <p:spPr/>
        <p:txBody>
          <a:bodyPr/>
          <a:lstStyle/>
          <a:p>
            <a:r>
              <a:rPr lang="en-US" dirty="0"/>
              <a:t>Coming Soon – Test 3</a:t>
            </a:r>
            <a:br>
              <a:rPr lang="en-US" dirty="0"/>
            </a:br>
            <a:endParaRPr lang="en-US" dirty="0"/>
          </a:p>
        </p:txBody>
      </p:sp>
      <p:pic>
        <p:nvPicPr>
          <p:cNvPr id="4" name="Content Placeholder 3">
            <a:extLst>
              <a:ext uri="{FF2B5EF4-FFF2-40B4-BE49-F238E27FC236}">
                <a16:creationId xmlns:a16="http://schemas.microsoft.com/office/drawing/2014/main" id="{932CDCF8-0D88-4254-8A51-EA151DB19415}"/>
              </a:ext>
            </a:extLst>
          </p:cNvPr>
          <p:cNvPicPr>
            <a:picLocks noGrp="1" noChangeAspect="1"/>
          </p:cNvPicPr>
          <p:nvPr>
            <p:ph idx="1"/>
          </p:nvPr>
        </p:nvPicPr>
        <p:blipFill>
          <a:blip r:embed="rId3"/>
          <a:stretch>
            <a:fillRect/>
          </a:stretch>
        </p:blipFill>
        <p:spPr>
          <a:xfrm>
            <a:off x="881383" y="2246329"/>
            <a:ext cx="11310617" cy="3562399"/>
          </a:xfrm>
          <a:prstGeom prst="rect">
            <a:avLst/>
          </a:prstGeom>
        </p:spPr>
      </p:pic>
    </p:spTree>
    <p:extLst>
      <p:ext uri="{BB962C8B-B14F-4D97-AF65-F5344CB8AC3E}">
        <p14:creationId xmlns:p14="http://schemas.microsoft.com/office/powerpoint/2010/main" val="2223467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E4CF-176F-4CDF-A10A-0AE272EFECAD}"/>
              </a:ext>
            </a:extLst>
          </p:cNvPr>
          <p:cNvSpPr>
            <a:spLocks noGrp="1"/>
          </p:cNvSpPr>
          <p:nvPr>
            <p:ph type="title"/>
          </p:nvPr>
        </p:nvSpPr>
        <p:spPr/>
        <p:txBody>
          <a:bodyPr/>
          <a:lstStyle/>
          <a:p>
            <a:r>
              <a:rPr lang="en-US" dirty="0"/>
              <a:t>Test 4</a:t>
            </a:r>
            <a:br>
              <a:rPr lang="en-US" dirty="0"/>
            </a:br>
            <a:endParaRPr lang="en-US" dirty="0"/>
          </a:p>
        </p:txBody>
      </p:sp>
      <p:sp>
        <p:nvSpPr>
          <p:cNvPr id="3" name="Content Placeholder 2">
            <a:extLst>
              <a:ext uri="{FF2B5EF4-FFF2-40B4-BE49-F238E27FC236}">
                <a16:creationId xmlns:a16="http://schemas.microsoft.com/office/drawing/2014/main" id="{A20ED697-DC55-41AD-BDBC-CC0ED0A14D27}"/>
              </a:ext>
            </a:extLst>
          </p:cNvPr>
          <p:cNvSpPr>
            <a:spLocks noGrp="1"/>
          </p:cNvSpPr>
          <p:nvPr>
            <p:ph idx="1"/>
          </p:nvPr>
        </p:nvSpPr>
        <p:spPr>
          <a:xfrm>
            <a:off x="1097280" y="1845734"/>
            <a:ext cx="10058400" cy="4382788"/>
          </a:xfrm>
        </p:spPr>
        <p:txBody>
          <a:bodyPr>
            <a:normAutofit lnSpcReduction="10000"/>
          </a:bodyPr>
          <a:lstStyle/>
          <a:p>
            <a:pPr fontAlgn="base"/>
            <a:r>
              <a:rPr lang="en-US" sz="3200" dirty="0"/>
              <a:t>Materials studied in test 1, but in a stacked configuration:</a:t>
            </a:r>
          </a:p>
          <a:p>
            <a:pPr lvl="2" fontAlgn="base">
              <a:buFont typeface="Wingdings" panose="05000000000000000000" pitchFamily="2" charset="2"/>
              <a:buChar char="§"/>
            </a:pPr>
            <a:r>
              <a:rPr lang="en-US" sz="2000" dirty="0"/>
              <a:t>DVD/CD case (polypropylene)</a:t>
            </a:r>
          </a:p>
          <a:p>
            <a:pPr lvl="2" fontAlgn="base">
              <a:buFont typeface="Wingdings" panose="05000000000000000000" pitchFamily="2" charset="2"/>
              <a:buChar char="§"/>
            </a:pPr>
            <a:r>
              <a:rPr lang="en-US" sz="2000" dirty="0"/>
              <a:t>Hardcover book cover (buckram cloth)</a:t>
            </a:r>
          </a:p>
          <a:p>
            <a:pPr lvl="2" fontAlgn="base">
              <a:buFont typeface="Wingdings" panose="05000000000000000000" pitchFamily="2" charset="2"/>
              <a:buChar char="§"/>
            </a:pPr>
            <a:r>
              <a:rPr lang="en-US" sz="2000" dirty="0"/>
              <a:t>Softcover (trade paperback) book cover</a:t>
            </a:r>
          </a:p>
          <a:p>
            <a:pPr lvl="2" fontAlgn="base">
              <a:buFont typeface="Wingdings" panose="05000000000000000000" pitchFamily="2" charset="2"/>
              <a:buChar char="§"/>
            </a:pPr>
            <a:r>
              <a:rPr lang="en-US" sz="2000" dirty="0"/>
              <a:t>Plastic protective cover (biaxially oriented polyester film)</a:t>
            </a:r>
          </a:p>
          <a:p>
            <a:pPr fontAlgn="base"/>
            <a:r>
              <a:rPr lang="en-US" sz="3200" dirty="0"/>
              <a:t>Material commonly used in museums and archives for storage and shipping:</a:t>
            </a:r>
          </a:p>
          <a:p>
            <a:pPr lvl="1" fontAlgn="base">
              <a:buFont typeface="Wingdings" panose="05000000000000000000" pitchFamily="2" charset="2"/>
              <a:buChar char="§"/>
            </a:pPr>
            <a:r>
              <a:rPr lang="en-US" sz="2000" dirty="0"/>
              <a:t>Expanded polyethylene foam (1-in. thickness)</a:t>
            </a:r>
          </a:p>
          <a:p>
            <a:pPr fontAlgn="base"/>
            <a:r>
              <a:rPr lang="en-US" sz="3200" dirty="0"/>
              <a:t>The results of test 4 are expected to be released in mid-September. </a:t>
            </a:r>
          </a:p>
          <a:p>
            <a:endParaRPr lang="en-US" dirty="0"/>
          </a:p>
        </p:txBody>
      </p:sp>
    </p:spTree>
    <p:extLst>
      <p:ext uri="{BB962C8B-B14F-4D97-AF65-F5344CB8AC3E}">
        <p14:creationId xmlns:p14="http://schemas.microsoft.com/office/powerpoint/2010/main" val="1905881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420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47EC-B7C6-4CF8-B42B-8707FAE278C5}"/>
              </a:ext>
            </a:extLst>
          </p:cNvPr>
          <p:cNvSpPr>
            <a:spLocks noGrp="1"/>
          </p:cNvSpPr>
          <p:nvPr>
            <p:ph type="title" idx="4294967295"/>
          </p:nvPr>
        </p:nvSpPr>
        <p:spPr>
          <a:xfrm>
            <a:off x="657225" y="396876"/>
            <a:ext cx="10058400" cy="1449387"/>
          </a:xfrm>
        </p:spPr>
        <p:txBody>
          <a:bodyPr>
            <a:normAutofit fontScale="90000"/>
          </a:bodyPr>
          <a:lstStyle/>
          <a:p>
            <a:r>
              <a:rPr lang="en-US" dirty="0"/>
              <a:t>Northeast Documents Conservation Center</a:t>
            </a:r>
            <a:br>
              <a:rPr lang="en-US" dirty="0"/>
            </a:br>
            <a:r>
              <a:rPr lang="en-US" dirty="0"/>
              <a:t>3.5 Disinfecting Books and Other Collections</a:t>
            </a:r>
          </a:p>
        </p:txBody>
      </p:sp>
      <p:sp>
        <p:nvSpPr>
          <p:cNvPr id="3" name="Content Placeholder 2">
            <a:extLst>
              <a:ext uri="{FF2B5EF4-FFF2-40B4-BE49-F238E27FC236}">
                <a16:creationId xmlns:a16="http://schemas.microsoft.com/office/drawing/2014/main" id="{D9B73238-360A-418B-A9E1-06DD563F8EF8}"/>
              </a:ext>
            </a:extLst>
          </p:cNvPr>
          <p:cNvSpPr>
            <a:spLocks noGrp="1"/>
          </p:cNvSpPr>
          <p:nvPr>
            <p:ph idx="4294967295"/>
          </p:nvPr>
        </p:nvSpPr>
        <p:spPr>
          <a:xfrm>
            <a:off x="733425" y="1846263"/>
            <a:ext cx="11458575" cy="4022725"/>
          </a:xfrm>
        </p:spPr>
        <p:txBody>
          <a:bodyPr>
            <a:normAutofit/>
          </a:bodyPr>
          <a:lstStyle/>
          <a:p>
            <a:r>
              <a:rPr lang="en-US" sz="3200" dirty="0">
                <a:hlinkClick r:id="rId3"/>
              </a:rPr>
              <a:t>https://www.nedcc.org/free-resources/preservation-leaflets/3.-emergency-management/3.5-disinfecting-books</a:t>
            </a:r>
            <a:endParaRPr lang="en-US" sz="3200" dirty="0"/>
          </a:p>
          <a:p>
            <a:endParaRPr lang="en-US" dirty="0"/>
          </a:p>
          <a:p>
            <a:endParaRPr lang="en-US" dirty="0"/>
          </a:p>
        </p:txBody>
      </p:sp>
      <p:pic>
        <p:nvPicPr>
          <p:cNvPr id="4" name="Picture 3">
            <a:extLst>
              <a:ext uri="{FF2B5EF4-FFF2-40B4-BE49-F238E27FC236}">
                <a16:creationId xmlns:a16="http://schemas.microsoft.com/office/drawing/2014/main" id="{A295FE7E-D441-41E7-9BFA-60F48FF40F90}"/>
              </a:ext>
            </a:extLst>
          </p:cNvPr>
          <p:cNvPicPr>
            <a:picLocks noChangeAspect="1"/>
          </p:cNvPicPr>
          <p:nvPr/>
        </p:nvPicPr>
        <p:blipFill>
          <a:blip r:embed="rId4"/>
          <a:stretch>
            <a:fillRect/>
          </a:stretch>
        </p:blipFill>
        <p:spPr>
          <a:xfrm>
            <a:off x="4936000" y="2847714"/>
            <a:ext cx="6393466" cy="3867411"/>
          </a:xfrm>
          <a:prstGeom prst="rect">
            <a:avLst/>
          </a:prstGeom>
        </p:spPr>
      </p:pic>
    </p:spTree>
    <p:extLst>
      <p:ext uri="{BB962C8B-B14F-4D97-AF65-F5344CB8AC3E}">
        <p14:creationId xmlns:p14="http://schemas.microsoft.com/office/powerpoint/2010/main" val="359422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447D-BF40-4C87-80D5-0DAA329345B1}"/>
              </a:ext>
            </a:extLst>
          </p:cNvPr>
          <p:cNvSpPr>
            <a:spLocks noGrp="1"/>
          </p:cNvSpPr>
          <p:nvPr>
            <p:ph type="title" idx="4294967295"/>
          </p:nvPr>
        </p:nvSpPr>
        <p:spPr>
          <a:xfrm>
            <a:off x="0" y="287338"/>
            <a:ext cx="10744200" cy="1449387"/>
          </a:xfrm>
        </p:spPr>
        <p:txBody>
          <a:bodyPr/>
          <a:lstStyle/>
          <a:p>
            <a:r>
              <a:rPr lang="en-US" b="1" cap="all" dirty="0"/>
              <a:t>QUARANTINE</a:t>
            </a:r>
            <a:br>
              <a:rPr lang="en-US" b="1" cap="all" dirty="0"/>
            </a:br>
            <a:endParaRPr lang="en-US" dirty="0"/>
          </a:p>
        </p:txBody>
      </p:sp>
      <p:sp>
        <p:nvSpPr>
          <p:cNvPr id="3" name="Content Placeholder 2">
            <a:extLst>
              <a:ext uri="{FF2B5EF4-FFF2-40B4-BE49-F238E27FC236}">
                <a16:creationId xmlns:a16="http://schemas.microsoft.com/office/drawing/2014/main" id="{104B7606-392D-4B1D-AB04-28EAD1955DF2}"/>
              </a:ext>
            </a:extLst>
          </p:cNvPr>
          <p:cNvSpPr>
            <a:spLocks noGrp="1"/>
          </p:cNvSpPr>
          <p:nvPr>
            <p:ph idx="4294967295"/>
          </p:nvPr>
        </p:nvSpPr>
        <p:spPr>
          <a:xfrm>
            <a:off x="555626" y="1289671"/>
            <a:ext cx="11384584" cy="4899093"/>
          </a:xfrm>
        </p:spPr>
        <p:txBody>
          <a:bodyPr>
            <a:normAutofit fontScale="92500" lnSpcReduction="20000"/>
          </a:bodyPr>
          <a:lstStyle/>
          <a:p>
            <a:pPr fontAlgn="base"/>
            <a:r>
              <a:rPr lang="en-US" sz="2800" dirty="0"/>
              <a:t>The CDC has stated that the SARS-CoV-2 virus does not transfer readily from surfaces. </a:t>
            </a:r>
          </a:p>
          <a:p>
            <a:pPr fontAlgn="base"/>
            <a:r>
              <a:rPr lang="en-US" sz="2800" dirty="0"/>
              <a:t>The Northeast Document Conservation Center (NEDCC) recommends a </a:t>
            </a:r>
            <a:r>
              <a:rPr lang="en-US" sz="2800" b="1" dirty="0"/>
              <a:t>minimum 3-day quarantine </a:t>
            </a:r>
            <a:r>
              <a:rPr lang="en-US" sz="2800" dirty="0"/>
              <a:t>of collection items as the most effective way to disinfect them after handling by staff and patrons. </a:t>
            </a:r>
          </a:p>
          <a:p>
            <a:pPr fontAlgn="base"/>
            <a:endParaRPr lang="en-US" sz="2800" dirty="0"/>
          </a:p>
          <a:p>
            <a:pPr fontAlgn="base"/>
            <a:r>
              <a:rPr lang="en-US" sz="2800" dirty="0"/>
              <a:t>The REALM Project’s recent tests on library-specific materials,</a:t>
            </a:r>
            <a:r>
              <a:rPr lang="en-US" sz="2800" i="1" dirty="0">
                <a:hlinkClick r:id="rId3"/>
              </a:rPr>
              <a:t> </a:t>
            </a:r>
            <a:r>
              <a:rPr lang="en-US" sz="2800" dirty="0"/>
              <a:t>as well as a number of other studies, document an attenuation of the SARS-CoV-2 virus after 3 days; however, because some studies have found that a </a:t>
            </a:r>
            <a:r>
              <a:rPr lang="en-US" sz="2800" b="1" dirty="0"/>
              <a:t>7-day period </a:t>
            </a:r>
            <a:r>
              <a:rPr lang="en-US" sz="2800" dirty="0"/>
              <a:t>is required—and because of the small number of studies overall—some institutions may opt to continue with a 7-day quarantine, which NEDCC recommended in an earlier version of this publication.   </a:t>
            </a:r>
          </a:p>
          <a:p>
            <a:pPr fontAlgn="base"/>
            <a:r>
              <a:rPr lang="en-US" sz="2800" dirty="0"/>
              <a:t>A 7-day quarantine is appropriate for any collection item about which a curator is uncertain.</a:t>
            </a:r>
          </a:p>
          <a:p>
            <a:endParaRPr lang="en-US" sz="2800" dirty="0"/>
          </a:p>
        </p:txBody>
      </p:sp>
    </p:spTree>
    <p:extLst>
      <p:ext uri="{BB962C8B-B14F-4D97-AF65-F5344CB8AC3E}">
        <p14:creationId xmlns:p14="http://schemas.microsoft.com/office/powerpoint/2010/main" val="944848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DC81-F206-49E8-ABF4-224BAB7F2020}"/>
              </a:ext>
            </a:extLst>
          </p:cNvPr>
          <p:cNvSpPr>
            <a:spLocks noGrp="1"/>
          </p:cNvSpPr>
          <p:nvPr>
            <p:ph type="title"/>
          </p:nvPr>
        </p:nvSpPr>
        <p:spPr/>
        <p:txBody>
          <a:bodyPr>
            <a:normAutofit fontScale="90000"/>
          </a:bodyPr>
          <a:lstStyle/>
          <a:p>
            <a:r>
              <a:rPr lang="en-US" b="1" cap="all" dirty="0"/>
              <a:t>DISINFECTING</a:t>
            </a:r>
            <a:br>
              <a:rPr lang="en-US" b="1" cap="all" dirty="0"/>
            </a:br>
            <a:r>
              <a:rPr lang="en-US" sz="3100" b="1" dirty="0"/>
              <a:t>Do not attempt to disinfect archival materials, museum objects, or other valuable collections unless under the guidance of a conservator. </a:t>
            </a:r>
            <a:r>
              <a:rPr lang="en-US" sz="3100" dirty="0"/>
              <a:t> </a:t>
            </a:r>
          </a:p>
        </p:txBody>
      </p:sp>
      <p:sp>
        <p:nvSpPr>
          <p:cNvPr id="3" name="Content Placeholder 2">
            <a:extLst>
              <a:ext uri="{FF2B5EF4-FFF2-40B4-BE49-F238E27FC236}">
                <a16:creationId xmlns:a16="http://schemas.microsoft.com/office/drawing/2014/main" id="{893DA51A-189D-4AEC-83C5-4E713A43056C}"/>
              </a:ext>
            </a:extLst>
          </p:cNvPr>
          <p:cNvSpPr>
            <a:spLocks noGrp="1"/>
          </p:cNvSpPr>
          <p:nvPr>
            <p:ph idx="1"/>
          </p:nvPr>
        </p:nvSpPr>
        <p:spPr>
          <a:xfrm>
            <a:off x="1097279" y="1845734"/>
            <a:ext cx="10807675" cy="4501800"/>
          </a:xfrm>
        </p:spPr>
        <p:txBody>
          <a:bodyPr>
            <a:normAutofit lnSpcReduction="10000"/>
          </a:bodyPr>
          <a:lstStyle/>
          <a:p>
            <a:pPr lvl="1" fontAlgn="base"/>
            <a:endParaRPr lang="en-US" sz="2400" dirty="0"/>
          </a:p>
          <a:p>
            <a:pPr marL="201168" lvl="1" indent="0" fontAlgn="base">
              <a:buNone/>
            </a:pPr>
            <a:r>
              <a:rPr lang="en-US" sz="2400" b="1" dirty="0"/>
              <a:t>Not recommended:</a:t>
            </a:r>
          </a:p>
          <a:p>
            <a:pPr lvl="1" fontAlgn="base"/>
            <a:endParaRPr lang="en-US" sz="2400" dirty="0"/>
          </a:p>
          <a:p>
            <a:pPr lvl="1" fontAlgn="base"/>
            <a:r>
              <a:rPr lang="en-US" sz="2400" dirty="0"/>
              <a:t>Liquid disinfectants and powdered cleaners</a:t>
            </a:r>
          </a:p>
          <a:p>
            <a:pPr lvl="1" fontAlgn="base"/>
            <a:r>
              <a:rPr lang="en-US" sz="2400" dirty="0"/>
              <a:t>UV ray exposure as a means of sterilization </a:t>
            </a:r>
          </a:p>
          <a:p>
            <a:pPr lvl="1" fontAlgn="base"/>
            <a:r>
              <a:rPr lang="en-US" sz="2400" dirty="0"/>
              <a:t>Microwave oven</a:t>
            </a:r>
          </a:p>
          <a:p>
            <a:pPr lvl="1" fontAlgn="base"/>
            <a:r>
              <a:rPr lang="en-US" sz="2400" dirty="0"/>
              <a:t>Fogging disinfectants of any kind in spaces with collections </a:t>
            </a:r>
          </a:p>
          <a:p>
            <a:pPr lvl="1" fontAlgn="base"/>
            <a:endParaRPr lang="en-US" sz="2400" dirty="0"/>
          </a:p>
          <a:p>
            <a:pPr marL="201168" lvl="1" indent="0" fontAlgn="base">
              <a:buNone/>
            </a:pPr>
            <a:r>
              <a:rPr lang="en-US" sz="2400" dirty="0"/>
              <a:t>Disinfection is a strategy that may reduce the spread of COVID-19 in public spaces, and the CDC has a helpful guide on this subject for community facilities in general.</a:t>
            </a:r>
            <a:r>
              <a:rPr lang="en-US" sz="2400" b="1" dirty="0"/>
              <a:t>   </a:t>
            </a:r>
          </a:p>
          <a:p>
            <a:pPr lvl="2" fontAlgn="base"/>
            <a:r>
              <a:rPr lang="en-US" sz="1800" dirty="0"/>
              <a:t>CDC Cleaning and Disinfection for Community Facilities  </a:t>
            </a:r>
            <a:r>
              <a:rPr lang="en-US" sz="1800" dirty="0">
                <a:hlinkClick r:id="rId3"/>
              </a:rPr>
              <a:t>https://www.cdc.gov/coronavirus/2019-ncov/community/organizations/cleaning-disinfection.html#Cleaning</a:t>
            </a:r>
            <a:endParaRPr lang="en-US" sz="1800" dirty="0"/>
          </a:p>
          <a:p>
            <a:pPr lvl="1" fontAlgn="base"/>
            <a:endParaRPr lang="en-US" dirty="0"/>
          </a:p>
          <a:p>
            <a:endParaRPr lang="en-US" dirty="0"/>
          </a:p>
        </p:txBody>
      </p:sp>
    </p:spTree>
    <p:extLst>
      <p:ext uri="{BB962C8B-B14F-4D97-AF65-F5344CB8AC3E}">
        <p14:creationId xmlns:p14="http://schemas.microsoft.com/office/powerpoint/2010/main" val="2195593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368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C91CEB9-77AB-4C45-B30D-0F201605FC0F}"/>
              </a:ext>
            </a:extLst>
          </p:cNvPr>
          <p:cNvPicPr>
            <a:picLocks noChangeAspect="1"/>
          </p:cNvPicPr>
          <p:nvPr/>
        </p:nvPicPr>
        <p:blipFill>
          <a:blip r:embed="rId3"/>
          <a:stretch>
            <a:fillRect/>
          </a:stretch>
        </p:blipFill>
        <p:spPr>
          <a:xfrm>
            <a:off x="4159107" y="905933"/>
            <a:ext cx="3905789" cy="5039728"/>
          </a:xfrm>
          <a:prstGeom prst="rect">
            <a:avLst/>
          </a:prstGeom>
        </p:spPr>
      </p:pic>
    </p:spTree>
    <p:extLst>
      <p:ext uri="{BB962C8B-B14F-4D97-AF65-F5344CB8AC3E}">
        <p14:creationId xmlns:p14="http://schemas.microsoft.com/office/powerpoint/2010/main" val="138991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9C5-523B-493C-9D86-8E52289EA06B}"/>
              </a:ext>
            </a:extLst>
          </p:cNvPr>
          <p:cNvSpPr>
            <a:spLocks noGrp="1"/>
          </p:cNvSpPr>
          <p:nvPr>
            <p:ph type="title"/>
          </p:nvPr>
        </p:nvSpPr>
        <p:spPr>
          <a:xfrm>
            <a:off x="688489" y="286603"/>
            <a:ext cx="10467191" cy="1450757"/>
          </a:xfrm>
        </p:spPr>
        <p:txBody>
          <a:bodyPr/>
          <a:lstStyle/>
          <a:p>
            <a:r>
              <a:rPr lang="en-US" dirty="0"/>
              <a:t>The Situation</a:t>
            </a:r>
            <a:br>
              <a:rPr lang="en-US" dirty="0"/>
            </a:br>
            <a:endParaRPr lang="en-US" dirty="0"/>
          </a:p>
        </p:txBody>
      </p:sp>
      <p:sp>
        <p:nvSpPr>
          <p:cNvPr id="3" name="Content Placeholder 2">
            <a:extLst>
              <a:ext uri="{FF2B5EF4-FFF2-40B4-BE49-F238E27FC236}">
                <a16:creationId xmlns:a16="http://schemas.microsoft.com/office/drawing/2014/main" id="{1F81E483-9CEA-4B3C-B4AB-B45FD03D33F0}"/>
              </a:ext>
            </a:extLst>
          </p:cNvPr>
          <p:cNvSpPr>
            <a:spLocks noGrp="1"/>
          </p:cNvSpPr>
          <p:nvPr>
            <p:ph sz="half" idx="1"/>
          </p:nvPr>
        </p:nvSpPr>
        <p:spPr>
          <a:xfrm>
            <a:off x="784455" y="1845735"/>
            <a:ext cx="5856975" cy="4023360"/>
          </a:xfrm>
        </p:spPr>
        <p:txBody>
          <a:bodyPr>
            <a:normAutofit fontScale="92500" lnSpcReduction="10000"/>
          </a:bodyPr>
          <a:lstStyle/>
          <a:p>
            <a:r>
              <a:rPr lang="en-US" sz="2800" dirty="0"/>
              <a:t>We can’t be all things to all people – ever.  This becomes even more true in Days of </a:t>
            </a:r>
            <a:r>
              <a:rPr lang="en-US" sz="2800" dirty="0" err="1"/>
              <a:t>COVID</a:t>
            </a:r>
            <a:r>
              <a:rPr lang="en-US" sz="2800" dirty="0"/>
              <a:t>.</a:t>
            </a:r>
          </a:p>
          <a:p>
            <a:endParaRPr lang="en-US" sz="2800" dirty="0"/>
          </a:p>
          <a:p>
            <a:r>
              <a:rPr lang="en-US" sz="2800" dirty="0"/>
              <a:t>This will be a novel semester with the novel virus… with novel challenges!</a:t>
            </a:r>
          </a:p>
          <a:p>
            <a:endParaRPr lang="en-US" sz="2800" dirty="0"/>
          </a:p>
          <a:p>
            <a:r>
              <a:rPr lang="en-US" sz="2800" dirty="0"/>
              <a:t>We need to remain as flexible as possible and always ready to pivot with new information.</a:t>
            </a:r>
          </a:p>
        </p:txBody>
      </p:sp>
      <p:sp>
        <p:nvSpPr>
          <p:cNvPr id="5" name="Content Placeholder 4">
            <a:extLst>
              <a:ext uri="{FF2B5EF4-FFF2-40B4-BE49-F238E27FC236}">
                <a16:creationId xmlns:a16="http://schemas.microsoft.com/office/drawing/2014/main" id="{21B5350C-D7D9-42D7-A0F7-0304CC0966CD}"/>
              </a:ext>
            </a:extLst>
          </p:cNvPr>
          <p:cNvSpPr>
            <a:spLocks noGrp="1"/>
          </p:cNvSpPr>
          <p:nvPr>
            <p:ph sz="half" idx="2"/>
          </p:nvPr>
        </p:nvSpPr>
        <p:spPr>
          <a:xfrm>
            <a:off x="6641430" y="1845735"/>
            <a:ext cx="4514249" cy="4023360"/>
          </a:xfrm>
        </p:spPr>
        <p:txBody>
          <a:bodyPr>
            <a:normAutofit fontScale="92500" lnSpcReduction="10000"/>
          </a:bodyPr>
          <a:lstStyle/>
          <a:p>
            <a:endParaRPr lang="en-US" dirty="0"/>
          </a:p>
        </p:txBody>
      </p:sp>
      <p:pic>
        <p:nvPicPr>
          <p:cNvPr id="4" name="Picture 3">
            <a:extLst>
              <a:ext uri="{FF2B5EF4-FFF2-40B4-BE49-F238E27FC236}">
                <a16:creationId xmlns:a16="http://schemas.microsoft.com/office/drawing/2014/main" id="{F6A1F406-1486-4C82-BAED-8D2902E4FA33}"/>
              </a:ext>
            </a:extLst>
          </p:cNvPr>
          <p:cNvPicPr>
            <a:picLocks noChangeAspect="1"/>
          </p:cNvPicPr>
          <p:nvPr/>
        </p:nvPicPr>
        <p:blipFill>
          <a:blip r:embed="rId3"/>
          <a:stretch>
            <a:fillRect/>
          </a:stretch>
        </p:blipFill>
        <p:spPr>
          <a:xfrm>
            <a:off x="6837832" y="0"/>
            <a:ext cx="5229955" cy="6449325"/>
          </a:xfrm>
          <a:prstGeom prst="rect">
            <a:avLst/>
          </a:prstGeom>
        </p:spPr>
      </p:pic>
      <p:sp>
        <p:nvSpPr>
          <p:cNvPr id="6" name="TextBox 5">
            <a:extLst>
              <a:ext uri="{FF2B5EF4-FFF2-40B4-BE49-F238E27FC236}">
                <a16:creationId xmlns:a16="http://schemas.microsoft.com/office/drawing/2014/main" id="{364E8BB1-A56A-47B4-91F5-59BE82E90D43}"/>
              </a:ext>
            </a:extLst>
          </p:cNvPr>
          <p:cNvSpPr txBox="1"/>
          <p:nvPr/>
        </p:nvSpPr>
        <p:spPr>
          <a:xfrm>
            <a:off x="9312481" y="6234534"/>
            <a:ext cx="2755306" cy="646331"/>
          </a:xfrm>
          <a:prstGeom prst="rect">
            <a:avLst/>
          </a:prstGeom>
          <a:noFill/>
        </p:spPr>
        <p:txBody>
          <a:bodyPr wrap="none" rtlCol="0">
            <a:spAutoFit/>
          </a:bodyPr>
          <a:lstStyle/>
          <a:p>
            <a:r>
              <a:rPr lang="en-US" dirty="0"/>
              <a:t>The Vermont Country Store</a:t>
            </a:r>
          </a:p>
          <a:p>
            <a:r>
              <a:rPr lang="en-US" dirty="0"/>
              <a:t>Prema Toy Company</a:t>
            </a:r>
          </a:p>
        </p:txBody>
      </p:sp>
    </p:spTree>
    <p:extLst>
      <p:ext uri="{BB962C8B-B14F-4D97-AF65-F5344CB8AC3E}">
        <p14:creationId xmlns:p14="http://schemas.microsoft.com/office/powerpoint/2010/main" val="2834362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4857793-CD8B-4288-A006-6D04001CB9D7}"/>
              </a:ext>
            </a:extLst>
          </p:cNvPr>
          <p:cNvPicPr>
            <a:picLocks noChangeAspect="1"/>
          </p:cNvPicPr>
          <p:nvPr/>
        </p:nvPicPr>
        <p:blipFill>
          <a:blip r:embed="rId3"/>
          <a:stretch>
            <a:fillRect/>
          </a:stretch>
        </p:blipFill>
        <p:spPr>
          <a:xfrm>
            <a:off x="3870537" y="905932"/>
            <a:ext cx="4181760" cy="5430859"/>
          </a:xfrm>
          <a:prstGeom prst="rect">
            <a:avLst/>
          </a:prstGeom>
        </p:spPr>
      </p:pic>
    </p:spTree>
    <p:extLst>
      <p:ext uri="{BB962C8B-B14F-4D97-AF65-F5344CB8AC3E}">
        <p14:creationId xmlns:p14="http://schemas.microsoft.com/office/powerpoint/2010/main" val="3725410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2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03D7E1B-7A0E-4BAD-AD3E-5A5AAD1A36F0}"/>
              </a:ext>
            </a:extLst>
          </p:cNvPr>
          <p:cNvPicPr>
            <a:picLocks noChangeAspect="1"/>
          </p:cNvPicPr>
          <p:nvPr/>
        </p:nvPicPr>
        <p:blipFill>
          <a:blip r:embed="rId3"/>
          <a:stretch>
            <a:fillRect/>
          </a:stretch>
        </p:blipFill>
        <p:spPr>
          <a:xfrm>
            <a:off x="4228294" y="361958"/>
            <a:ext cx="3941148" cy="6134083"/>
          </a:xfrm>
          <a:prstGeom prst="rect">
            <a:avLst/>
          </a:prstGeom>
        </p:spPr>
      </p:pic>
    </p:spTree>
    <p:extLst>
      <p:ext uri="{BB962C8B-B14F-4D97-AF65-F5344CB8AC3E}">
        <p14:creationId xmlns:p14="http://schemas.microsoft.com/office/powerpoint/2010/main" val="3635645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C13D8C-E5B7-4C5C-91B1-703D94D89583}"/>
              </a:ext>
            </a:extLst>
          </p:cNvPr>
          <p:cNvSpPr>
            <a:spLocks noGrp="1"/>
          </p:cNvSpPr>
          <p:nvPr>
            <p:ph type="title"/>
          </p:nvPr>
        </p:nvSpPr>
        <p:spPr/>
        <p:txBody>
          <a:bodyPr/>
          <a:lstStyle/>
          <a:p>
            <a:r>
              <a:rPr lang="en-US" dirty="0"/>
              <a:t>New York Times – today</a:t>
            </a:r>
            <a:br>
              <a:rPr lang="en-US" dirty="0"/>
            </a:br>
            <a:r>
              <a:rPr lang="en-US" dirty="0"/>
              <a:t>Five Minute Coronavirus Stress Resets</a:t>
            </a:r>
          </a:p>
        </p:txBody>
      </p:sp>
      <p:pic>
        <p:nvPicPr>
          <p:cNvPr id="7" name="Content Placeholder 6">
            <a:extLst>
              <a:ext uri="{FF2B5EF4-FFF2-40B4-BE49-F238E27FC236}">
                <a16:creationId xmlns:a16="http://schemas.microsoft.com/office/drawing/2014/main" id="{4533D2FA-5D5D-413E-B46F-AE4ABDC5DF94}"/>
              </a:ext>
            </a:extLst>
          </p:cNvPr>
          <p:cNvPicPr>
            <a:picLocks noGrp="1" noChangeAspect="1"/>
          </p:cNvPicPr>
          <p:nvPr>
            <p:ph sz="half" idx="1"/>
          </p:nvPr>
        </p:nvPicPr>
        <p:blipFill>
          <a:blip r:embed="rId2"/>
          <a:stretch>
            <a:fillRect/>
          </a:stretch>
        </p:blipFill>
        <p:spPr>
          <a:xfrm>
            <a:off x="767576" y="1811099"/>
            <a:ext cx="7373247" cy="4403122"/>
          </a:xfrm>
          <a:prstGeom prst="rect">
            <a:avLst/>
          </a:prstGeom>
        </p:spPr>
      </p:pic>
      <p:sp>
        <p:nvSpPr>
          <p:cNvPr id="6" name="Content Placeholder 5">
            <a:extLst>
              <a:ext uri="{FF2B5EF4-FFF2-40B4-BE49-F238E27FC236}">
                <a16:creationId xmlns:a16="http://schemas.microsoft.com/office/drawing/2014/main" id="{EDC4AD20-8F18-444B-98E4-FBB9E77FA944}"/>
              </a:ext>
            </a:extLst>
          </p:cNvPr>
          <p:cNvSpPr>
            <a:spLocks noGrp="1"/>
          </p:cNvSpPr>
          <p:nvPr>
            <p:ph sz="half" idx="2"/>
          </p:nvPr>
        </p:nvSpPr>
        <p:spPr>
          <a:xfrm>
            <a:off x="8405090" y="1845735"/>
            <a:ext cx="2750589" cy="4023360"/>
          </a:xfrm>
        </p:spPr>
        <p:txBody>
          <a:bodyPr/>
          <a:lstStyle/>
          <a:p>
            <a:r>
              <a:rPr lang="en-US" dirty="0">
                <a:hlinkClick r:id="rId3"/>
              </a:rPr>
              <a:t>https://www.nytimes.com/2020/08/06/well/mind/five-minute-coronavirus-stress-resets.html?action=click&amp;module=Editors%20Picks&amp;pgtype=Homepage</a:t>
            </a:r>
            <a:endParaRPr lang="en-US" dirty="0"/>
          </a:p>
        </p:txBody>
      </p:sp>
    </p:spTree>
    <p:extLst>
      <p:ext uri="{BB962C8B-B14F-4D97-AF65-F5344CB8AC3E}">
        <p14:creationId xmlns:p14="http://schemas.microsoft.com/office/powerpoint/2010/main" val="3283805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EEA7AFC2-1E86-4C2A-9159-E32E470CB160}"/>
              </a:ext>
            </a:extLst>
          </p:cNvPr>
          <p:cNvSpPr>
            <a:spLocks noGrp="1"/>
          </p:cNvSpPr>
          <p:nvPr>
            <p:ph type="ctrTitle"/>
          </p:nvPr>
        </p:nvSpPr>
        <p:spPr>
          <a:xfrm>
            <a:off x="1065197" y="5120640"/>
            <a:ext cx="10058400" cy="1584960"/>
          </a:xfrm>
        </p:spPr>
        <p:txBody>
          <a:bodyPr>
            <a:normAutofit/>
          </a:bodyPr>
          <a:lstStyle/>
          <a:p>
            <a:r>
              <a:rPr lang="en-US" sz="3600" dirty="0">
                <a:solidFill>
                  <a:srgbClr val="FFFFFF"/>
                </a:solidFill>
              </a:rPr>
              <a:t>Barbara Boyle</a:t>
            </a:r>
            <a:br>
              <a:rPr lang="en-US" sz="3600" dirty="0">
                <a:solidFill>
                  <a:srgbClr val="FFFFFF"/>
                </a:solidFill>
              </a:rPr>
            </a:br>
            <a:r>
              <a:rPr lang="en-US" sz="3600" dirty="0">
                <a:solidFill>
                  <a:srgbClr val="FFFFFF"/>
                </a:solidFill>
                <a:hlinkClick r:id="rId2"/>
              </a:rPr>
              <a:t>Barbara.Boyle@suny.edu</a:t>
            </a:r>
            <a:br>
              <a:rPr lang="en-US" sz="3600" dirty="0">
                <a:solidFill>
                  <a:srgbClr val="FFFFFF"/>
                </a:solidFill>
              </a:rPr>
            </a:br>
            <a:r>
              <a:rPr lang="en-US" sz="3600" dirty="0">
                <a:solidFill>
                  <a:srgbClr val="FFFFFF"/>
                </a:solidFill>
              </a:rPr>
              <a:t>518 320 1879</a:t>
            </a:r>
          </a:p>
        </p:txBody>
      </p:sp>
      <p:sp>
        <p:nvSpPr>
          <p:cNvPr id="6" name="Subtitle 5">
            <a:extLst>
              <a:ext uri="{FF2B5EF4-FFF2-40B4-BE49-F238E27FC236}">
                <a16:creationId xmlns:a16="http://schemas.microsoft.com/office/drawing/2014/main" id="{AEBFB000-E964-403D-867C-6DDD1D73C5D1}"/>
              </a:ext>
            </a:extLst>
          </p:cNvPr>
          <p:cNvSpPr>
            <a:spLocks noGrp="1"/>
          </p:cNvSpPr>
          <p:nvPr>
            <p:ph type="subTitle" idx="1"/>
          </p:nvPr>
        </p:nvSpPr>
        <p:spPr>
          <a:xfrm>
            <a:off x="9060873" y="5943600"/>
            <a:ext cx="2062724" cy="543513"/>
          </a:xfrm>
        </p:spPr>
        <p:txBody>
          <a:bodyPr>
            <a:normAutofit/>
          </a:bodyPr>
          <a:lstStyle/>
          <a:p>
            <a:r>
              <a:rPr lang="en-US" sz="1500">
                <a:solidFill>
                  <a:srgbClr val="FFFFFF"/>
                </a:solidFill>
              </a:rPr>
              <a:t>NY Times 8/6/20</a:t>
            </a:r>
          </a:p>
        </p:txBody>
      </p:sp>
      <p:pic>
        <p:nvPicPr>
          <p:cNvPr id="7" name="Picture 6">
            <a:extLst>
              <a:ext uri="{FF2B5EF4-FFF2-40B4-BE49-F238E27FC236}">
                <a16:creationId xmlns:a16="http://schemas.microsoft.com/office/drawing/2014/main" id="{3659E361-72C0-4C4D-99D7-7AE65314B73F}"/>
              </a:ext>
            </a:extLst>
          </p:cNvPr>
          <p:cNvPicPr>
            <a:picLocks noChangeAspect="1"/>
          </p:cNvPicPr>
          <p:nvPr/>
        </p:nvPicPr>
        <p:blipFill>
          <a:blip r:embed="rId3"/>
          <a:stretch>
            <a:fillRect/>
          </a:stretch>
        </p:blipFill>
        <p:spPr>
          <a:xfrm>
            <a:off x="3600974" y="643538"/>
            <a:ext cx="4991152" cy="3618586"/>
          </a:xfrm>
          <a:prstGeom prst="rect">
            <a:avLst/>
          </a:prstGeom>
        </p:spPr>
      </p:pic>
      <p:sp>
        <p:nvSpPr>
          <p:cNvPr id="26" name="Rectangle 25">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048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8B9C7-C731-4FD0-8BAC-E33E78B78698}"/>
              </a:ext>
            </a:extLst>
          </p:cNvPr>
          <p:cNvPicPr>
            <a:picLocks noChangeAspect="1"/>
          </p:cNvPicPr>
          <p:nvPr/>
        </p:nvPicPr>
        <p:blipFill>
          <a:blip r:embed="rId3"/>
          <a:stretch>
            <a:fillRect/>
          </a:stretch>
        </p:blipFill>
        <p:spPr>
          <a:xfrm>
            <a:off x="502608" y="1605064"/>
            <a:ext cx="10892435" cy="3380411"/>
          </a:xfrm>
          <a:prstGeom prst="rect">
            <a:avLst/>
          </a:prstGeom>
        </p:spPr>
      </p:pic>
      <p:sp>
        <p:nvSpPr>
          <p:cNvPr id="3" name="TextBox 2">
            <a:extLst>
              <a:ext uri="{FF2B5EF4-FFF2-40B4-BE49-F238E27FC236}">
                <a16:creationId xmlns:a16="http://schemas.microsoft.com/office/drawing/2014/main" id="{9AE7F453-76FC-4D53-A136-E38BB6AEE9AA}"/>
              </a:ext>
            </a:extLst>
          </p:cNvPr>
          <p:cNvSpPr txBox="1"/>
          <p:nvPr/>
        </p:nvSpPr>
        <p:spPr>
          <a:xfrm>
            <a:off x="924448" y="5556738"/>
            <a:ext cx="10625409" cy="369332"/>
          </a:xfrm>
          <a:prstGeom prst="rect">
            <a:avLst/>
          </a:prstGeom>
          <a:noFill/>
        </p:spPr>
        <p:txBody>
          <a:bodyPr wrap="none" rtlCol="0">
            <a:spAutoFit/>
          </a:bodyPr>
          <a:lstStyle/>
          <a:p>
            <a:r>
              <a:rPr lang="en-US" dirty="0"/>
              <a:t>AIChE </a:t>
            </a:r>
            <a:r>
              <a:rPr lang="en-US" dirty="0">
                <a:hlinkClick r:id="rId4"/>
              </a:rPr>
              <a:t>https://www.aiche.org/resources/publications/cep/2017/september/plug-holes-swiss-cheese-model</a:t>
            </a:r>
            <a:r>
              <a:rPr lang="en-US" dirty="0"/>
              <a:t> </a:t>
            </a:r>
          </a:p>
        </p:txBody>
      </p:sp>
      <p:sp>
        <p:nvSpPr>
          <p:cNvPr id="4" name="Slide Number Placeholder 3">
            <a:extLst>
              <a:ext uri="{FF2B5EF4-FFF2-40B4-BE49-F238E27FC236}">
                <a16:creationId xmlns:a16="http://schemas.microsoft.com/office/drawing/2014/main" id="{B04E1B31-EE17-4764-9C87-E9EB7E86CA73}"/>
              </a:ext>
            </a:extLst>
          </p:cNvPr>
          <p:cNvSpPr>
            <a:spLocks noGrp="1"/>
          </p:cNvSpPr>
          <p:nvPr>
            <p:ph type="sldNum" sz="quarter" idx="12"/>
          </p:nvPr>
        </p:nvSpPr>
        <p:spPr/>
        <p:txBody>
          <a:bodyPr/>
          <a:lstStyle/>
          <a:p>
            <a:fld id="{011D8584-D1EE-4147-84F8-64ECB74D4688}" type="slidenum">
              <a:rPr lang="en-US" smtClean="0"/>
              <a:t>8</a:t>
            </a:fld>
            <a:endParaRPr lang="en-US" dirty="0"/>
          </a:p>
        </p:txBody>
      </p:sp>
      <p:sp>
        <p:nvSpPr>
          <p:cNvPr id="5" name="TextBox 4">
            <a:extLst>
              <a:ext uri="{FF2B5EF4-FFF2-40B4-BE49-F238E27FC236}">
                <a16:creationId xmlns:a16="http://schemas.microsoft.com/office/drawing/2014/main" id="{22668EFD-946F-4ED5-B150-A4680DF7AB34}"/>
              </a:ext>
            </a:extLst>
          </p:cNvPr>
          <p:cNvSpPr txBox="1"/>
          <p:nvPr/>
        </p:nvSpPr>
        <p:spPr>
          <a:xfrm>
            <a:off x="823590" y="502767"/>
            <a:ext cx="7878439" cy="769441"/>
          </a:xfrm>
          <a:prstGeom prst="rect">
            <a:avLst/>
          </a:prstGeom>
          <a:noFill/>
        </p:spPr>
        <p:txBody>
          <a:bodyPr wrap="none" rtlCol="0">
            <a:spAutoFit/>
          </a:bodyPr>
          <a:lstStyle/>
          <a:p>
            <a:r>
              <a:rPr lang="en-US" sz="4400" dirty="0">
                <a:solidFill>
                  <a:schemeClr val="accent1">
                    <a:lumMod val="75000"/>
                  </a:schemeClr>
                </a:solidFill>
              </a:rPr>
              <a:t>Swiss Cheese Model of Protection</a:t>
            </a:r>
          </a:p>
        </p:txBody>
      </p:sp>
      <p:sp>
        <p:nvSpPr>
          <p:cNvPr id="6" name="TextBox 5">
            <a:extLst>
              <a:ext uri="{FF2B5EF4-FFF2-40B4-BE49-F238E27FC236}">
                <a16:creationId xmlns:a16="http://schemas.microsoft.com/office/drawing/2014/main" id="{C408CF31-9946-4468-A082-6649C61BFC7D}"/>
              </a:ext>
            </a:extLst>
          </p:cNvPr>
          <p:cNvSpPr txBox="1"/>
          <p:nvPr/>
        </p:nvSpPr>
        <p:spPr>
          <a:xfrm>
            <a:off x="8087557" y="1605064"/>
            <a:ext cx="2840855" cy="830997"/>
          </a:xfrm>
          <a:prstGeom prst="rect">
            <a:avLst/>
          </a:prstGeom>
          <a:noFill/>
        </p:spPr>
        <p:txBody>
          <a:bodyPr wrap="square" rtlCol="0">
            <a:spAutoFit/>
          </a:bodyPr>
          <a:lstStyle/>
          <a:p>
            <a:r>
              <a:rPr lang="en-US" sz="2400" dirty="0">
                <a:solidFill>
                  <a:srgbClr val="FF0000"/>
                </a:solidFill>
              </a:rPr>
              <a:t>Germs</a:t>
            </a:r>
          </a:p>
          <a:p>
            <a:r>
              <a:rPr lang="en-US" sz="2400" dirty="0">
                <a:solidFill>
                  <a:srgbClr val="FF0000"/>
                </a:solidFill>
              </a:rPr>
              <a:t>Novel coronavirus</a:t>
            </a:r>
            <a:endParaRPr lang="en-US" dirty="0">
              <a:solidFill>
                <a:srgbClr val="FF0000"/>
              </a:solidFill>
            </a:endParaRPr>
          </a:p>
        </p:txBody>
      </p:sp>
      <p:sp>
        <p:nvSpPr>
          <p:cNvPr id="7" name="TextBox 6">
            <a:extLst>
              <a:ext uri="{FF2B5EF4-FFF2-40B4-BE49-F238E27FC236}">
                <a16:creationId xmlns:a16="http://schemas.microsoft.com/office/drawing/2014/main" id="{DF66AB2A-F532-49FB-8230-150C5C3D95C9}"/>
              </a:ext>
            </a:extLst>
          </p:cNvPr>
          <p:cNvSpPr txBox="1"/>
          <p:nvPr/>
        </p:nvSpPr>
        <p:spPr>
          <a:xfrm flipH="1">
            <a:off x="1949318" y="3295269"/>
            <a:ext cx="1413430" cy="830997"/>
          </a:xfrm>
          <a:prstGeom prst="rect">
            <a:avLst/>
          </a:prstGeom>
          <a:noFill/>
        </p:spPr>
        <p:txBody>
          <a:bodyPr wrap="square" rtlCol="0">
            <a:spAutoFit/>
          </a:bodyPr>
          <a:lstStyle/>
          <a:p>
            <a:r>
              <a:rPr lang="en-US" sz="2400" dirty="0">
                <a:solidFill>
                  <a:srgbClr val="FF0000"/>
                </a:solidFill>
              </a:rPr>
              <a:t>Disease</a:t>
            </a:r>
          </a:p>
          <a:p>
            <a:r>
              <a:rPr lang="en-US" sz="2400" dirty="0">
                <a:solidFill>
                  <a:srgbClr val="FF0000"/>
                </a:solidFill>
              </a:rPr>
              <a:t>COVID-19</a:t>
            </a:r>
          </a:p>
        </p:txBody>
      </p:sp>
    </p:spTree>
    <p:extLst>
      <p:ext uri="{BB962C8B-B14F-4D97-AF65-F5344CB8AC3E}">
        <p14:creationId xmlns:p14="http://schemas.microsoft.com/office/powerpoint/2010/main" val="372133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3547A-3334-4676-A463-F08C0F9DC8EA}"/>
              </a:ext>
            </a:extLst>
          </p:cNvPr>
          <p:cNvPicPr>
            <a:picLocks noChangeAspect="1"/>
          </p:cNvPicPr>
          <p:nvPr/>
        </p:nvPicPr>
        <p:blipFill>
          <a:blip r:embed="rId3"/>
          <a:stretch>
            <a:fillRect/>
          </a:stretch>
        </p:blipFill>
        <p:spPr>
          <a:xfrm>
            <a:off x="2774499" y="0"/>
            <a:ext cx="9162351" cy="6858000"/>
          </a:xfrm>
          <a:prstGeom prst="rect">
            <a:avLst/>
          </a:prstGeom>
        </p:spPr>
      </p:pic>
      <p:sp>
        <p:nvSpPr>
          <p:cNvPr id="3" name="Arrow: Down 2">
            <a:extLst>
              <a:ext uri="{FF2B5EF4-FFF2-40B4-BE49-F238E27FC236}">
                <a16:creationId xmlns:a16="http://schemas.microsoft.com/office/drawing/2014/main" id="{728EB25C-5737-4BF7-A58B-CD3D5F2D5A3C}"/>
              </a:ext>
            </a:extLst>
          </p:cNvPr>
          <p:cNvSpPr/>
          <p:nvPr/>
        </p:nvSpPr>
        <p:spPr>
          <a:xfrm>
            <a:off x="8915567" y="-137995"/>
            <a:ext cx="336331" cy="192954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ECD021B-C6FF-4DE3-A66A-B934A2BD84A7}"/>
              </a:ext>
            </a:extLst>
          </p:cNvPr>
          <p:cNvSpPr>
            <a:spLocks noGrp="1"/>
          </p:cNvSpPr>
          <p:nvPr>
            <p:ph type="title"/>
          </p:nvPr>
        </p:nvSpPr>
        <p:spPr>
          <a:xfrm>
            <a:off x="157655" y="286603"/>
            <a:ext cx="10998025" cy="1450757"/>
          </a:xfrm>
        </p:spPr>
        <p:txBody>
          <a:bodyPr/>
          <a:lstStyle/>
          <a:p>
            <a:r>
              <a:rPr lang="en-US" b="1" dirty="0">
                <a:solidFill>
                  <a:schemeClr val="accent2">
                    <a:lumMod val="75000"/>
                  </a:schemeClr>
                </a:solidFill>
              </a:rPr>
              <a:t>Campus </a:t>
            </a:r>
            <a:br>
              <a:rPr lang="en-US" b="1" dirty="0">
                <a:solidFill>
                  <a:schemeClr val="accent2">
                    <a:lumMod val="75000"/>
                  </a:schemeClr>
                </a:solidFill>
              </a:rPr>
            </a:br>
            <a:r>
              <a:rPr lang="en-US" b="1" dirty="0">
                <a:solidFill>
                  <a:schemeClr val="accent2">
                    <a:lumMod val="75000"/>
                  </a:schemeClr>
                </a:solidFill>
              </a:rPr>
              <a:t>Planning</a:t>
            </a:r>
          </a:p>
        </p:txBody>
      </p:sp>
      <p:sp>
        <p:nvSpPr>
          <p:cNvPr id="5" name="Content Placeholder 4">
            <a:extLst>
              <a:ext uri="{FF2B5EF4-FFF2-40B4-BE49-F238E27FC236}">
                <a16:creationId xmlns:a16="http://schemas.microsoft.com/office/drawing/2014/main" id="{D0D0ECE7-A188-44B2-BFFF-A03EA11014E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20033905"/>
      </p:ext>
    </p:extLst>
  </p:cSld>
  <p:clrMapOvr>
    <a:masterClrMapping/>
  </p:clrMapOvr>
</p:sld>
</file>

<file path=ppt/theme/theme1.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2253</Words>
  <Application>Microsoft Office PowerPoint</Application>
  <PresentationFormat>Widescreen</PresentationFormat>
  <Paragraphs>394</Paragraphs>
  <Slides>73</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Wingdings</vt:lpstr>
      <vt:lpstr>Retrospect</vt:lpstr>
      <vt:lpstr>Libraries  Days of COVID Continue</vt:lpstr>
      <vt:lpstr>PowerPoint Presentation</vt:lpstr>
      <vt:lpstr>Disclaimers</vt:lpstr>
      <vt:lpstr>I do not have a crystal ball.</vt:lpstr>
      <vt:lpstr>PowerPoint Presentation</vt:lpstr>
      <vt:lpstr>If you are not in strict isolation, the risk of COVID is not zero.  </vt:lpstr>
      <vt:lpstr>The Situation </vt:lpstr>
      <vt:lpstr>PowerPoint Presentation</vt:lpstr>
      <vt:lpstr>Campus  Planning</vt:lpstr>
      <vt:lpstr>How do you catch it? </vt:lpstr>
      <vt:lpstr>Major Tools </vt:lpstr>
      <vt:lpstr>PowerPoint Presentation</vt:lpstr>
      <vt:lpstr>PowerPoint Presentation</vt:lpstr>
      <vt:lpstr>PowerPoint Presentation</vt:lpstr>
      <vt:lpstr>COVID-19 Hierarchy of  Controls Reduce the Risk</vt:lpstr>
      <vt:lpstr>PowerPoint Presentation</vt:lpstr>
      <vt:lpstr>Elimination and Substitution </vt:lpstr>
      <vt:lpstr>Elimination and Substitution</vt:lpstr>
      <vt:lpstr>Engineering Controls </vt:lpstr>
      <vt:lpstr>HVAC  Heating, Ventilation, and Air Conditioning</vt:lpstr>
      <vt:lpstr>Administrative Controls </vt:lpstr>
      <vt:lpstr>Administrative Controls Examples</vt:lpstr>
      <vt:lpstr>American Industrial Hygiene Association </vt:lpstr>
      <vt:lpstr>Reopening:  Guidance for Museums and Collecting Institutions</vt:lpstr>
      <vt:lpstr>AIHA Reopening:  Guidance for Libraries</vt:lpstr>
      <vt:lpstr>Cleaning Materials </vt:lpstr>
      <vt:lpstr>https://www.dec.ny.gov/docs/materials_minerals_pdf/covid19.pdf</vt:lpstr>
      <vt:lpstr>Cleaning &amp; Disinfecting</vt:lpstr>
      <vt:lpstr>Distancing </vt:lpstr>
      <vt:lpstr>Classroom calculations </vt:lpstr>
      <vt:lpstr>Traffic Flows</vt:lpstr>
      <vt:lpstr>PowerPoint Presentation</vt:lpstr>
      <vt:lpstr>Services </vt:lpstr>
      <vt:lpstr>Staff   distancing </vt:lpstr>
      <vt:lpstr>Programming</vt:lpstr>
      <vt:lpstr>Personal Protective Equipment </vt:lpstr>
      <vt:lpstr>PPE – last line….</vt:lpstr>
      <vt:lpstr>Face Coverings Community Protective Equipment </vt:lpstr>
      <vt:lpstr>Face Covering –  Community Protective Equipment</vt:lpstr>
      <vt:lpstr>Face Covering –  Community Protective Equipment</vt:lpstr>
      <vt:lpstr>PowerPoint Presentation</vt:lpstr>
      <vt:lpstr>PowerPoint Presentation</vt:lpstr>
      <vt:lpstr>PowerPoint Presentation</vt:lpstr>
      <vt:lpstr>Other PPE  Gloves</vt:lpstr>
      <vt:lpstr>Person with 6 feet</vt:lpstr>
      <vt:lpstr>PowerPoint Presentation</vt:lpstr>
      <vt:lpstr>PowerPoint Presentation</vt:lpstr>
      <vt:lpstr>PowerPoint Presentation</vt:lpstr>
      <vt:lpstr>Library Materials  REALM Project   OCLC   ILMS  Battelle</vt:lpstr>
      <vt:lpstr>Phase 1   May – August 2020</vt:lpstr>
      <vt:lpstr>Phase 2  June to October 2020</vt:lpstr>
      <vt:lpstr>Phase 3  October 2020 – September 2021  Monitor, Update, Communicate </vt:lpstr>
      <vt:lpstr>REALM Project  Test 1 </vt:lpstr>
      <vt:lpstr>PowerPoint Presentation</vt:lpstr>
      <vt:lpstr>PowerPoint Presentation</vt:lpstr>
      <vt:lpstr>PowerPoint Presentation</vt:lpstr>
      <vt:lpstr>Results for Non-Stacked Materials</vt:lpstr>
      <vt:lpstr>Part 2 - Stacked configuration </vt:lpstr>
      <vt:lpstr>PowerPoint Presentation</vt:lpstr>
      <vt:lpstr>PowerPoint Presentation</vt:lpstr>
      <vt:lpstr>Results for Stacked Configurations: </vt:lpstr>
      <vt:lpstr>Coming Soon – Test 3 </vt:lpstr>
      <vt:lpstr>Test 4 </vt:lpstr>
      <vt:lpstr>PowerPoint Presentation</vt:lpstr>
      <vt:lpstr>Northeast Documents Conservation Center 3.5 Disinfecting Books and Other Collections</vt:lpstr>
      <vt:lpstr>QUARANTINE </vt:lpstr>
      <vt:lpstr>DISINFECTING Do not attempt to disinfect archival materials, museum objects, or other valuable collections unless under the guidance of a conservator.  </vt:lpstr>
      <vt:lpstr>PowerPoint Presentation</vt:lpstr>
      <vt:lpstr>PowerPoint Presentation</vt:lpstr>
      <vt:lpstr>PowerPoint Presentation</vt:lpstr>
      <vt:lpstr>PowerPoint Presentation</vt:lpstr>
      <vt:lpstr>New York Times – today Five Minute Coronavirus Stress Resets</vt:lpstr>
      <vt:lpstr>Barbara Boyle Barbara.Boyle@suny.edu 518 320 1879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Libraries  Days of COVID Continue</dc:title>
  <dc:creator>Boyle, Barbara</dc:creator>
  <cp:lastModifiedBy>Boyle, Barbara</cp:lastModifiedBy>
  <cp:revision>3</cp:revision>
  <dcterms:created xsi:type="dcterms:W3CDTF">2020-08-06T16:25:14Z</dcterms:created>
  <dcterms:modified xsi:type="dcterms:W3CDTF">2020-08-06T21:33:11Z</dcterms:modified>
</cp:coreProperties>
</file>