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70" r:id="rId12"/>
    <p:sldId id="265" r:id="rId13"/>
    <p:sldId id="267" r:id="rId14"/>
    <p:sldId id="269" r:id="rId15"/>
    <p:sldId id="268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5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9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15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09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4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9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1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4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4CDF2-154E-4E06-A946-B4BB69970BA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70F47-B781-4E7A-9D23-24A25242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slcny.libanswers.com/faq/23903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nfo@slcny.libanswers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Shared Library Services Platform Implementation Project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Shannon Pritting</a:t>
            </a:r>
          </a:p>
          <a:p>
            <a:r>
              <a:rPr lang="en-US" dirty="0" smtClean="0"/>
              <a:t>October 16,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732" y="4573870"/>
            <a:ext cx="5729049" cy="155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312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580"/>
            <a:ext cx="10515600" cy="1325563"/>
          </a:xfrm>
        </p:spPr>
        <p:txBody>
          <a:bodyPr/>
          <a:lstStyle/>
          <a:p>
            <a:r>
              <a:rPr lang="en-US" dirty="0" smtClean="0"/>
              <a:t>Network Zone Maintenance Task Force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 work soon and will investigate:</a:t>
            </a:r>
          </a:p>
          <a:p>
            <a:pPr lvl="1" fontAlgn="base"/>
            <a:r>
              <a:rPr lang="en-US" dirty="0"/>
              <a:t>NZ maintenance practices and recommendations from other consortia using Alma.</a:t>
            </a:r>
          </a:p>
          <a:p>
            <a:pPr lvl="1" fontAlgn="base"/>
            <a:r>
              <a:rPr lang="en-US" dirty="0"/>
              <a:t>Alma capabilities for maintaining OCLC records and bib records in the NZ.</a:t>
            </a:r>
          </a:p>
          <a:p>
            <a:pPr lvl="1" fontAlgn="base"/>
            <a:r>
              <a:rPr lang="en-US" dirty="0"/>
              <a:t>Possible processes, frequency, and configuration needed for an OCLC data sync. or other process for maintaining and updating OCLC records for the SLC NZ.</a:t>
            </a:r>
          </a:p>
          <a:p>
            <a:pPr lvl="1" fontAlgn="base"/>
            <a:r>
              <a:rPr lang="en-US" dirty="0"/>
              <a:t>Functionality for OCLC update processes and functionality from either the NZ or </a:t>
            </a:r>
            <a:r>
              <a:rPr lang="en-US" dirty="0" smtClean="0"/>
              <a:t>IZ.</a:t>
            </a:r>
            <a:endParaRPr lang="en-US" dirty="0"/>
          </a:p>
          <a:p>
            <a:pPr lvl="1" fontAlgn="base"/>
            <a:r>
              <a:rPr lang="en-US" dirty="0"/>
              <a:t>The optimum staffing arrangement for NZ maintenance to ensure the most efficient and representative maintenance arrangement.</a:t>
            </a:r>
          </a:p>
          <a:p>
            <a:pPr lvl="1"/>
            <a:endParaRPr lang="en-US" dirty="0"/>
          </a:p>
        </p:txBody>
      </p:sp>
      <p:pic>
        <p:nvPicPr>
          <p:cNvPr id="12290" name="Picture 2" descr="https://static.thenounproject.com/png/990094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066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91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Releasing the Integration SFTP Server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by ITEC</a:t>
            </a:r>
          </a:p>
          <a:p>
            <a:r>
              <a:rPr lang="en-US" dirty="0" smtClean="0"/>
              <a:t>Has been built, and information delivered next week.</a:t>
            </a:r>
          </a:p>
          <a:p>
            <a:r>
              <a:rPr lang="en-US" dirty="0" smtClean="0"/>
              <a:t>Will be used for integrations with Alma.</a:t>
            </a:r>
          </a:p>
          <a:p>
            <a:r>
              <a:rPr lang="en-US" dirty="0" smtClean="0"/>
              <a:t>Will be similar set up to Aleph Sandbox environment.</a:t>
            </a:r>
          </a:p>
          <a:p>
            <a:r>
              <a:rPr lang="en-US" dirty="0" smtClean="0"/>
              <a:t>Alma uses SFTP server to fetch files for integrations such as SIS load.</a:t>
            </a:r>
            <a:endParaRPr lang="en-US" dirty="0"/>
          </a:p>
        </p:txBody>
      </p:sp>
      <p:pic>
        <p:nvPicPr>
          <p:cNvPr id="7170" name="Picture 2" descr="https://static.thenounproject.com/png/690078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484" y="7540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242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Acquisitions Start Up Task Force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0" y="2028537"/>
            <a:ext cx="10515600" cy="4351338"/>
          </a:xfrm>
        </p:spPr>
        <p:txBody>
          <a:bodyPr/>
          <a:lstStyle/>
          <a:p>
            <a:r>
              <a:rPr lang="en-US" dirty="0" smtClean="0"/>
              <a:t>Will be working with campuses who currently do not use </a:t>
            </a:r>
            <a:r>
              <a:rPr lang="en-US" dirty="0" err="1" smtClean="0"/>
              <a:t>acq</a:t>
            </a:r>
            <a:r>
              <a:rPr lang="en-US" dirty="0" smtClean="0"/>
              <a:t>. to determine how best to transition to Alma and use Acquisitions functionality.</a:t>
            </a:r>
          </a:p>
          <a:p>
            <a:r>
              <a:rPr lang="en-US" dirty="0" smtClean="0"/>
              <a:t>Will help project managers to guide other campuses not currently using acquisitions.</a:t>
            </a:r>
            <a:endParaRPr lang="en-US" dirty="0"/>
          </a:p>
        </p:txBody>
      </p:sp>
      <p:pic>
        <p:nvPicPr>
          <p:cNvPr id="8194" name="Picture 2" descr="https://static.thenounproject.com/png/813563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320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557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Load Migration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872" y="1881043"/>
            <a:ext cx="8435109" cy="4612120"/>
          </a:xfrm>
        </p:spPr>
        <p:txBody>
          <a:bodyPr/>
          <a:lstStyle/>
          <a:p>
            <a:r>
              <a:rPr lang="en-US" dirty="0" smtClean="0"/>
              <a:t>About half of Alma environments created.</a:t>
            </a:r>
          </a:p>
          <a:p>
            <a:r>
              <a:rPr lang="en-US" dirty="0" smtClean="0"/>
              <a:t>Migration operations have extracted data, and Project Managers are reviewing and applying configuration forms.</a:t>
            </a:r>
          </a:p>
          <a:p>
            <a:r>
              <a:rPr lang="en-US" dirty="0" smtClean="0"/>
              <a:t>Will be released week of 10/22.</a:t>
            </a:r>
          </a:p>
          <a:p>
            <a:pPr lvl="1"/>
            <a:r>
              <a:rPr lang="en-US" dirty="0" smtClean="0"/>
              <a:t>Campus environments will be released throughout week.  Project Managers will be sending environments to campuses as we receive the information.</a:t>
            </a:r>
          </a:p>
          <a:p>
            <a:r>
              <a:rPr lang="en-US" dirty="0" smtClean="0"/>
              <a:t>Primo environments released early November.</a:t>
            </a:r>
          </a:p>
          <a:p>
            <a:r>
              <a:rPr lang="en-US" dirty="0" smtClean="0"/>
              <a:t>No major issues reported from </a:t>
            </a:r>
            <a:r>
              <a:rPr lang="en-US" dirty="0" err="1" smtClean="0"/>
              <a:t>ExLibris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 descr="https://static.thenounproject.com/png/1607095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2670754"/>
            <a:ext cx="2715491" cy="2715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3890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We’ve been easing into the implementation and migration, but it’s still been a lot of 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063182" cy="4695248"/>
          </a:xfrm>
        </p:spPr>
        <p:txBody>
          <a:bodyPr/>
          <a:lstStyle/>
          <a:p>
            <a:r>
              <a:rPr lang="en-US" dirty="0" smtClean="0"/>
              <a:t>Focus has been on Alma essentials training, and 2 hours of training per week from </a:t>
            </a:r>
            <a:r>
              <a:rPr lang="en-US" dirty="0" err="1" smtClean="0"/>
              <a:t>ExLibris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campuses had Project Managers complete forms on their behalf.</a:t>
            </a:r>
          </a:p>
          <a:p>
            <a:r>
              <a:rPr lang="en-US" dirty="0" smtClean="0"/>
              <a:t>Project Managers aggregated most of the information needed from campuses.</a:t>
            </a:r>
          </a:p>
          <a:p>
            <a:r>
              <a:rPr lang="en-US" dirty="0" smtClean="0"/>
              <a:t>About 20 campuses have individuals certified, and over 100 enrolled in admin certification course.</a:t>
            </a:r>
          </a:p>
          <a:p>
            <a:r>
              <a:rPr lang="en-US" dirty="0" smtClean="0"/>
              <a:t>Many campuses have attempted to attend all training.</a:t>
            </a:r>
            <a:endParaRPr lang="en-US" dirty="0"/>
          </a:p>
        </p:txBody>
      </p:sp>
      <p:pic>
        <p:nvPicPr>
          <p:cNvPr id="10242" name="Picture 2" descr="https://static.thenounproject.com/png/1612341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957" y="279861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40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Priorities will be important for the next 9 months.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220200" cy="4427393"/>
          </a:xfrm>
        </p:spPr>
        <p:txBody>
          <a:bodyPr/>
          <a:lstStyle/>
          <a:p>
            <a:r>
              <a:rPr lang="en-US" dirty="0" smtClean="0"/>
              <a:t>It’s about to get busy.</a:t>
            </a:r>
          </a:p>
          <a:p>
            <a:r>
              <a:rPr lang="en-US" dirty="0" smtClean="0"/>
              <a:t>SLC will be providing training in addition to </a:t>
            </a:r>
            <a:r>
              <a:rPr lang="en-US" dirty="0" err="1" smtClean="0"/>
              <a:t>ExLibris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Campuses will also be developing their own local work.</a:t>
            </a:r>
          </a:p>
          <a:p>
            <a:r>
              <a:rPr lang="en-US" dirty="0" smtClean="0"/>
              <a:t>You’ll have to filter what is needed for your campus.  </a:t>
            </a:r>
          </a:p>
          <a:p>
            <a:r>
              <a:rPr lang="en-US" dirty="0" smtClean="0"/>
              <a:t>Project Mgrs. will continue to tag training as optional if needed.</a:t>
            </a:r>
          </a:p>
          <a:p>
            <a:r>
              <a:rPr lang="en-US" dirty="0" smtClean="0"/>
              <a:t>As there will be different levels and needs, more small group training may be developed/delivered by SLC/</a:t>
            </a:r>
            <a:r>
              <a:rPr lang="en-US" dirty="0" err="1" smtClean="0"/>
              <a:t>ExLibris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1266" name="Picture 2" descr="https://static.thenounproject.com/png/118467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8400" y="216202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323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Network Zone?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OCLC query for 60 campuses for physical items.</a:t>
            </a:r>
          </a:p>
          <a:p>
            <a:r>
              <a:rPr lang="en-US" dirty="0" smtClean="0"/>
              <a:t>Excluded e-resources</a:t>
            </a:r>
          </a:p>
          <a:p>
            <a:r>
              <a:rPr lang="en-US" dirty="0" smtClean="0"/>
              <a:t>Removed 30 fields from OCLC: </a:t>
            </a:r>
            <a:r>
              <a:rPr lang="en-US" dirty="0" smtClean="0">
                <a:hlinkClick r:id="rId2"/>
              </a:rPr>
              <a:t>https://slcny.libanswers.com/faq/239032</a:t>
            </a:r>
            <a:endParaRPr lang="en-US" dirty="0" smtClean="0"/>
          </a:p>
          <a:p>
            <a:r>
              <a:rPr lang="en-US" dirty="0" smtClean="0"/>
              <a:t>NZ used to match against your local Aleph database.</a:t>
            </a:r>
          </a:p>
          <a:p>
            <a:r>
              <a:rPr lang="en-US" dirty="0" smtClean="0"/>
              <a:t>Non-matches will be in your IZ.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804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Discussion Points</a:t>
            </a:r>
            <a:endParaRPr lang="en-US" dirty="0"/>
          </a:p>
        </p:txBody>
      </p:sp>
      <p:pic>
        <p:nvPicPr>
          <p:cNvPr id="13314" name="Picture 2" descr="https://static.thenounproject.com/png/119520-20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159" y="2731453"/>
            <a:ext cx="2539682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07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Due Now or Soon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635836" cy="4667539"/>
          </a:xfrm>
        </p:spPr>
        <p:txBody>
          <a:bodyPr/>
          <a:lstStyle/>
          <a:p>
            <a:r>
              <a:rPr lang="en-US" dirty="0" smtClean="0"/>
              <a:t>Proxy and </a:t>
            </a:r>
            <a:r>
              <a:rPr lang="en-US" dirty="0" err="1" smtClean="0"/>
              <a:t>Connexion</a:t>
            </a:r>
            <a:r>
              <a:rPr lang="en-US" dirty="0" smtClean="0"/>
              <a:t> Information: almost all campuses have submitted: due last Friday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Party Integrations Form: Due October 31st</a:t>
            </a:r>
          </a:p>
          <a:p>
            <a:r>
              <a:rPr lang="en-US" dirty="0" smtClean="0"/>
              <a:t>Authentication Questionnaire: Due October 23rd</a:t>
            </a:r>
          </a:p>
          <a:p>
            <a:r>
              <a:rPr lang="en-US" dirty="0" smtClean="0"/>
              <a:t>First Round of Primo Central Index Activations: Due October 15th</a:t>
            </a:r>
            <a:endParaRPr lang="en-US" dirty="0"/>
          </a:p>
        </p:txBody>
      </p:sp>
      <p:pic>
        <p:nvPicPr>
          <p:cNvPr id="1026" name="Picture 2" descr="https://static.thenounproject.com/png/1040935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758" y="268720"/>
            <a:ext cx="1349952" cy="134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28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47909" cy="12512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Reminder to Register for December In-Person Workshop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64" y="2108200"/>
            <a:ext cx="10515600" cy="4351338"/>
          </a:xfrm>
        </p:spPr>
        <p:txBody>
          <a:bodyPr/>
          <a:lstStyle/>
          <a:p>
            <a:r>
              <a:rPr lang="en-US" dirty="0" smtClean="0"/>
              <a:t>3 person per campus limit lifted on 10/1</a:t>
            </a:r>
          </a:p>
          <a:p>
            <a:r>
              <a:rPr lang="en-US" dirty="0" smtClean="0"/>
              <a:t>185 person limit for auditorium</a:t>
            </a:r>
          </a:p>
          <a:p>
            <a:r>
              <a:rPr lang="en-US" dirty="0" smtClean="0"/>
              <a:t>Currently 143 registrations; 94 for full 4 days</a:t>
            </a:r>
          </a:p>
          <a:p>
            <a:r>
              <a:rPr lang="en-US" dirty="0" smtClean="0"/>
              <a:t>Registration will end on 11/30, or when our limit is reached for the facility.</a:t>
            </a:r>
          </a:p>
          <a:p>
            <a:r>
              <a:rPr lang="en-US" dirty="0" smtClean="0"/>
              <a:t>Webcast for all 4-days will be available, but will require registration and a fee of $15.</a:t>
            </a:r>
            <a:endParaRPr lang="en-US" dirty="0"/>
          </a:p>
        </p:txBody>
      </p:sp>
      <p:pic>
        <p:nvPicPr>
          <p:cNvPr id="3074" name="Picture 2" descr="https://static.thenounproject.com/png/1394901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557" y="203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11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Intended as working sessions, and hopefully most campuses could leave this session with their Alma authentication integration profile working.</a:t>
            </a:r>
          </a:p>
          <a:p>
            <a:r>
              <a:rPr lang="en-US" dirty="0" smtClean="0"/>
              <a:t>Will feature Wei Dai, who is authentication specialist at </a:t>
            </a:r>
            <a:r>
              <a:rPr lang="en-US" dirty="0" err="1" smtClean="0"/>
              <a:t>ExLibris</a:t>
            </a:r>
            <a:r>
              <a:rPr lang="en-US" dirty="0" smtClean="0"/>
              <a:t>, who can work with your IT to resolve issues.</a:t>
            </a:r>
          </a:p>
          <a:p>
            <a:r>
              <a:rPr lang="en-US" dirty="0" smtClean="0"/>
              <a:t>Please engage with your IT department to try to set up authentication before these sessions, and have IT staff person attend sessions.</a:t>
            </a:r>
          </a:p>
          <a:p>
            <a:r>
              <a:rPr lang="en-US" dirty="0" smtClean="0"/>
              <a:t>If you run into issues or have questions, please email </a:t>
            </a:r>
            <a:r>
              <a:rPr lang="en-US" dirty="0" smtClean="0">
                <a:hlinkClick r:id="rId2"/>
              </a:rPr>
              <a:t>info@slcny.libanswers.com</a:t>
            </a:r>
            <a:endParaRPr lang="en-US" dirty="0" smtClean="0"/>
          </a:p>
          <a:p>
            <a:r>
              <a:rPr lang="en-US" dirty="0" smtClean="0"/>
              <a:t>Will focus on LDAP, SAML, and CAS initially</a:t>
            </a:r>
            <a:endParaRPr lang="en-US" dirty="0"/>
          </a:p>
        </p:txBody>
      </p:sp>
      <p:pic>
        <p:nvPicPr>
          <p:cNvPr id="2050" name="Picture 2" descr="https://static.thenounproject.com/png/708077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138" y="7540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298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91" y="365124"/>
            <a:ext cx="10515600" cy="1325563"/>
          </a:xfrm>
        </p:spPr>
        <p:txBody>
          <a:bodyPr/>
          <a:lstStyle/>
          <a:p>
            <a:r>
              <a:rPr lang="en-US" dirty="0" smtClean="0"/>
              <a:t>Dates/Times for Authentication Sessions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tailored to specific authentication types</a:t>
            </a:r>
          </a:p>
          <a:p>
            <a:r>
              <a:rPr lang="en-US" dirty="0" smtClean="0"/>
              <a:t>Dates/Times:</a:t>
            </a:r>
          </a:p>
          <a:p>
            <a:pPr lvl="1"/>
            <a:r>
              <a:rPr lang="de-DE" dirty="0" smtClean="0"/>
              <a:t>11/5 </a:t>
            </a:r>
            <a:r>
              <a:rPr lang="de-DE" dirty="0"/>
              <a:t>at 10:00 am</a:t>
            </a:r>
          </a:p>
          <a:p>
            <a:pPr lvl="1"/>
            <a:r>
              <a:rPr lang="de-DE" dirty="0" smtClean="0"/>
              <a:t>11/6 </a:t>
            </a:r>
            <a:r>
              <a:rPr lang="de-DE" dirty="0"/>
              <a:t>at  10:00 am, 3:00pm</a:t>
            </a:r>
          </a:p>
          <a:p>
            <a:pPr lvl="1"/>
            <a:r>
              <a:rPr lang="de-DE" dirty="0" smtClean="0"/>
              <a:t>11/15</a:t>
            </a:r>
            <a:r>
              <a:rPr lang="de-DE" dirty="0"/>
              <a:t>  2:00pm</a:t>
            </a:r>
          </a:p>
          <a:p>
            <a:pPr lvl="1"/>
            <a:r>
              <a:rPr lang="de-DE" dirty="0" smtClean="0"/>
              <a:t>11/16 </a:t>
            </a:r>
            <a:r>
              <a:rPr lang="de-DE" dirty="0"/>
              <a:t>11:00am, 1:00pm</a:t>
            </a:r>
            <a:br>
              <a:rPr lang="de-DE" dirty="0"/>
            </a:br>
            <a:endParaRPr lang="de-DE" dirty="0"/>
          </a:p>
          <a:p>
            <a:pPr lvl="1"/>
            <a:endParaRPr lang="en-US" dirty="0"/>
          </a:p>
        </p:txBody>
      </p:sp>
      <p:pic>
        <p:nvPicPr>
          <p:cNvPr id="4" name="Picture 2" descr="https://static.thenounproject.com/png/708077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75406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WG Initial Authentication Best Practice Recommendation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64" y="1908751"/>
            <a:ext cx="9063181" cy="4427393"/>
          </a:xfrm>
        </p:spPr>
        <p:txBody>
          <a:bodyPr/>
          <a:lstStyle/>
          <a:p>
            <a:r>
              <a:rPr lang="en-US" dirty="0" smtClean="0"/>
              <a:t>Systems WG recommends LDAP as initial authentication integration for Alma/Primo.</a:t>
            </a:r>
          </a:p>
          <a:p>
            <a:r>
              <a:rPr lang="en-US" dirty="0" smtClean="0"/>
              <a:t>LDAP is easiest to configure and maintain.</a:t>
            </a:r>
          </a:p>
          <a:p>
            <a:r>
              <a:rPr lang="en-US" dirty="0" smtClean="0"/>
              <a:t>Campuses can choose whatever authentication method desired.</a:t>
            </a:r>
          </a:p>
          <a:p>
            <a:r>
              <a:rPr lang="en-US" dirty="0" smtClean="0"/>
              <a:t>Good time to discuss IT preferences and questions related to authentication.</a:t>
            </a:r>
          </a:p>
        </p:txBody>
      </p:sp>
      <p:pic>
        <p:nvPicPr>
          <p:cNvPr id="4098" name="Picture 2" descr="Image result for ld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345" y="2582573"/>
            <a:ext cx="223837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47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Review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focus on different functional areas.</a:t>
            </a:r>
          </a:p>
          <a:p>
            <a:r>
              <a:rPr lang="en-US" dirty="0" smtClean="0"/>
              <a:t>Intended as step-by-step practical guide to data review to supplement initial </a:t>
            </a:r>
            <a:r>
              <a:rPr lang="en-US" dirty="0" err="1" smtClean="0"/>
              <a:t>ExLibris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T/</a:t>
            </a:r>
            <a:r>
              <a:rPr lang="en-US" dirty="0" err="1" smtClean="0"/>
              <a:t>Ths</a:t>
            </a:r>
            <a:r>
              <a:rPr lang="en-US" dirty="0" smtClean="0"/>
              <a:t> from 10-11 beginning on 10/25</a:t>
            </a:r>
          </a:p>
          <a:p>
            <a:r>
              <a:rPr lang="en-US" dirty="0" smtClean="0"/>
              <a:t>Data Review checklists will be available, and focus of training will be practical application.</a:t>
            </a:r>
          </a:p>
          <a:p>
            <a:r>
              <a:rPr lang="en-US" dirty="0" smtClean="0"/>
              <a:t>Sessions will be focused on specific migration/data applications, so campuses won’t need to attend all sessions.</a:t>
            </a:r>
            <a:endParaRPr lang="en-US" dirty="0"/>
          </a:p>
        </p:txBody>
      </p:sp>
      <p:pic>
        <p:nvPicPr>
          <p:cNvPr id="6146" name="Picture 2" descr="https://static.thenounproject.com/png/327469-2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829" y="365125"/>
            <a:ext cx="1651289" cy="165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Sharing Configuration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Managers and ASRS WG are currently working with </a:t>
            </a:r>
            <a:r>
              <a:rPr lang="en-US" dirty="0" err="1" smtClean="0"/>
              <a:t>ExLibris</a:t>
            </a:r>
            <a:r>
              <a:rPr lang="en-US" dirty="0" smtClean="0"/>
              <a:t> to gather information needed to configure test group for resource sharing.</a:t>
            </a:r>
          </a:p>
          <a:p>
            <a:r>
              <a:rPr lang="en-US" dirty="0" smtClean="0"/>
              <a:t>As soon as we work out </a:t>
            </a:r>
            <a:r>
              <a:rPr lang="en-US" dirty="0" err="1" smtClean="0"/>
              <a:t>configs</a:t>
            </a:r>
            <a:r>
              <a:rPr lang="en-US" dirty="0" smtClean="0"/>
              <a:t>. and workflows, we will begin configuring for all 60 campuses.</a:t>
            </a:r>
          </a:p>
          <a:p>
            <a:r>
              <a:rPr lang="en-US" dirty="0" smtClean="0"/>
              <a:t>Initial test group will be about 10 libraries, and will be comprised of ASRS group, as well as some other libraries.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530" y="5865090"/>
            <a:ext cx="3249142" cy="88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732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WG Members Reaching out to Prospective Volunteers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79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Members of Training WG reaching out via e-mail now to those who expressed interest in helping with training.</a:t>
            </a:r>
          </a:p>
          <a:p>
            <a:r>
              <a:rPr lang="en-US" dirty="0" smtClean="0"/>
              <a:t>Can contribute in variety of ways:</a:t>
            </a:r>
          </a:p>
          <a:p>
            <a:pPr lvl="1"/>
            <a:r>
              <a:rPr lang="en-US" dirty="0" smtClean="0"/>
              <a:t>Creating documentation</a:t>
            </a:r>
          </a:p>
          <a:p>
            <a:pPr lvl="1"/>
            <a:r>
              <a:rPr lang="en-US" dirty="0" smtClean="0"/>
              <a:t>Creating videos</a:t>
            </a:r>
          </a:p>
          <a:p>
            <a:pPr lvl="1"/>
            <a:r>
              <a:rPr lang="en-US" dirty="0" smtClean="0"/>
              <a:t>In-person or online training</a:t>
            </a:r>
          </a:p>
          <a:p>
            <a:pPr lvl="1"/>
            <a:r>
              <a:rPr lang="en-US" dirty="0" smtClean="0"/>
              <a:t>Creating online content</a:t>
            </a:r>
          </a:p>
          <a:p>
            <a:r>
              <a:rPr lang="en-US" dirty="0" smtClean="0"/>
              <a:t>Commitment is flexible, and something you can discuss with the functional area training coordinator.</a:t>
            </a:r>
          </a:p>
          <a:p>
            <a:r>
              <a:rPr lang="en-US" dirty="0" smtClean="0"/>
              <a:t>There’s still time to volunteer if you didn’t respond to earlier survey.  Just email us at info@slcny.libanswers.com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551" y="5901717"/>
            <a:ext cx="3189050" cy="86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7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956</Words>
  <Application>Microsoft Office PowerPoint</Application>
  <PresentationFormat>Widescreen</PresentationFormat>
  <Paragraphs>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Shared Library Services Platform Implementation Project Update</vt:lpstr>
      <vt:lpstr>What’s Due Now or Soon </vt:lpstr>
      <vt:lpstr>Reminder to Register for December In-Person Workshop </vt:lpstr>
      <vt:lpstr>Authentication Sessions</vt:lpstr>
      <vt:lpstr>Dates/Times for Authentication Sessions </vt:lpstr>
      <vt:lpstr>Systems WG Initial Authentication Best Practice Recommendation </vt:lpstr>
      <vt:lpstr>Data Review Training</vt:lpstr>
      <vt:lpstr>Resource Sharing Configuration </vt:lpstr>
      <vt:lpstr>Training WG Members Reaching out to Prospective Volunteers </vt:lpstr>
      <vt:lpstr>Network Zone Maintenance Task Force </vt:lpstr>
      <vt:lpstr>Releasing the Integration SFTP Server </vt:lpstr>
      <vt:lpstr>Acquisitions Start Up Task Force   </vt:lpstr>
      <vt:lpstr>Test Load Migration Update</vt:lpstr>
      <vt:lpstr>We’ve been easing into the implementation and migration, but it’s still been a lot of work.</vt:lpstr>
      <vt:lpstr>Priorities will be important for the next 9 months.</vt:lpstr>
      <vt:lpstr>What’s in the Network Zone? </vt:lpstr>
      <vt:lpstr>Questions or Discussion Points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Shared Library Services Platform Implementation Project Update</dc:title>
  <dc:creator>Pritting, Shannon</dc:creator>
  <cp:lastModifiedBy>Shannon Pritting</cp:lastModifiedBy>
  <cp:revision>19</cp:revision>
  <dcterms:created xsi:type="dcterms:W3CDTF">2018-10-15T21:45:15Z</dcterms:created>
  <dcterms:modified xsi:type="dcterms:W3CDTF">2018-10-16T14:15:51Z</dcterms:modified>
</cp:coreProperties>
</file>