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38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87F285-3B89-7348-834B-51CBDF96FCFC}" type="datetimeFigureOut">
              <a:rPr lang="en-US" smtClean="0"/>
              <a:t>11/6/20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F18594-D42C-4D4E-BF74-1FCED0A5A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116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Tahoma Regular"/>
              </a:rPr>
              <a:t>6:1 VS. 20:1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C9C325-73F7-8841-8191-B824E42D4A5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294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2F578-665E-7E4B-99C2-90F4FC352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0E7C4E-D294-AB42-BA19-287B9921FE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D821A-307D-6C4C-ACC5-38B472F8F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4DDB-746E-724F-A811-3AC51E30672C}" type="datetimeFigureOut">
              <a:rPr lang="en-US" smtClean="0"/>
              <a:t>11/6/20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F6229-B7CB-1942-BC34-577AFD9DC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93AC8F-FD94-EC4F-8A3F-A8174AB5E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6E64-3065-8044-97D5-F3E13CC0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56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58C17-4193-844E-A2C3-B4E45DF7F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7BF974-B8D7-764B-847D-D6290B1DED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084240-C7F0-A941-979E-30A3A10F0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4DDB-746E-724F-A811-3AC51E30672C}" type="datetimeFigureOut">
              <a:rPr lang="en-US" smtClean="0"/>
              <a:t>11/6/20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F0446E-0949-8540-9F2B-0252C208B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F02344-4C93-0249-B2F7-893BA7FC3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6E64-3065-8044-97D5-F3E13CC0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615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A0A85C-70E8-8C43-9C28-A18E49A76C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817025-E387-704C-A4BB-B54312D8F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32C828-05D8-CA49-8D9A-F739776D3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4DDB-746E-724F-A811-3AC51E30672C}" type="datetimeFigureOut">
              <a:rPr lang="en-US" smtClean="0"/>
              <a:t>11/6/20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F26EF-E491-6A42-99E0-B1F31397F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3CFC23-7DB6-DE4D-89E8-1572E825A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6E64-3065-8044-97D5-F3E13CC0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9477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Agenda — White with bullets">
  <p:cSld name="1_Agenda — White with bulle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685979" y="654050"/>
            <a:ext cx="1082017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AEF0"/>
              </a:buClr>
              <a:buSzPts val="2400"/>
              <a:buFont typeface="Gill Sans"/>
              <a:buNone/>
              <a:defRPr sz="2400" b="0" i="0">
                <a:solidFill>
                  <a:srgbClr val="1DAEF0"/>
                </a:solidFill>
                <a:latin typeface="Tahoma Regular"/>
                <a:ea typeface="Tahoma Regular"/>
                <a:cs typeface="Gill Sans"/>
                <a:sym typeface="Gill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685979" y="1435616"/>
            <a:ext cx="5283021" cy="3568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None/>
              <a:defRPr sz="1400" b="0" i="0">
                <a:latin typeface="Tahoma Regular"/>
                <a:ea typeface="Tahoma Regular"/>
                <a:cs typeface="Gill Sans"/>
                <a:sym typeface="Gill Sans"/>
              </a:defRPr>
            </a:lvl1pPr>
            <a:lvl2pPr marL="914400" lvl="1" indent="-31496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7F7F7F"/>
              </a:buClr>
              <a:buSzPts val="1360"/>
              <a:buFont typeface="Noto Sans Symbols"/>
              <a:buChar char="▪"/>
              <a:defRPr sz="1600" b="0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31496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7F7F7F"/>
              </a:buClr>
              <a:buSzPts val="1360"/>
              <a:buFont typeface="Noto Sans Symbols"/>
              <a:buChar char="▪"/>
              <a:defRPr sz="1600" b="0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31496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7F7F7F"/>
              </a:buClr>
              <a:buSzPts val="1360"/>
              <a:buFont typeface="Noto Sans Symbols"/>
              <a:buChar char="▪"/>
              <a:defRPr sz="1600" b="0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31496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7F7F7F"/>
              </a:buClr>
              <a:buSzPts val="1360"/>
              <a:buFont typeface="Noto Sans Symbols"/>
              <a:buChar char="▪"/>
              <a:defRPr sz="1600" b="0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2267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14732-CD93-F944-9545-6171733AB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05028F-5B9C-DD42-A012-6ED35A7792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905EDB-BDC6-C643-B106-2174C707E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4DDB-746E-724F-A811-3AC51E30672C}" type="datetimeFigureOut">
              <a:rPr lang="en-US" smtClean="0"/>
              <a:t>11/6/20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58806A-A88E-CA49-8AFC-53E740C42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01A254-7448-584C-AA4D-4CBEAA10F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6E64-3065-8044-97D5-F3E13CC0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802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89E58-409C-9A40-9B6A-4699454DA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19DA1F-5FDE-344D-B4B7-4BBE524FB9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EB5B68-72FE-E04A-9249-16313DECD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4DDB-746E-724F-A811-3AC51E30672C}" type="datetimeFigureOut">
              <a:rPr lang="en-US" smtClean="0"/>
              <a:t>11/6/20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4F9B0-E837-D84D-A34A-FDB9CDA1A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5EFD0F-09EA-974A-BBC1-497E31EA1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6E64-3065-8044-97D5-F3E13CC0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408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3E129-DEBB-C24D-AF63-EA27F84C3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C9D14A-A9C7-934E-B785-44B03D8E46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C607BC-0261-9749-99C0-AA42E01206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F3CDA3-9D49-844D-A63D-65AD4FE6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4DDB-746E-724F-A811-3AC51E30672C}" type="datetimeFigureOut">
              <a:rPr lang="en-US" smtClean="0"/>
              <a:t>11/6/20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AA724A-1C3E-B443-B1C9-191453EE0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ABF427-E92E-C244-83F2-E2435813D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6E64-3065-8044-97D5-F3E13CC0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997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A6816-5CF0-1141-9589-9119B2FB5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0A8D85-1BE6-B243-8821-F8CEEC3433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786556-FFAF-2440-A061-52FB78DCCA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8EE482-19E8-DE46-9AF5-891BDB7CC6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3ADBB2-DD99-7044-95B0-6CA9A7C648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764D91-7747-2440-B525-0D2BFA94A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4DDB-746E-724F-A811-3AC51E30672C}" type="datetimeFigureOut">
              <a:rPr lang="en-US" smtClean="0"/>
              <a:t>11/6/20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9B1710-BBB9-A140-B310-2209A8B33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9FE373-0DA1-2A45-B1E7-DD31594A3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6E64-3065-8044-97D5-F3E13CC0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288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8D033-B910-B440-8B6F-08FE3D825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CB0511-FF78-9D44-9516-881F2E4A2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4DDB-746E-724F-A811-3AC51E30672C}" type="datetimeFigureOut">
              <a:rPr lang="en-US" smtClean="0"/>
              <a:t>11/6/20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E705CD-9EE5-6F4A-A81B-9B452241D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9B6775-7446-DF4F-A1FA-06841E2F1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6E64-3065-8044-97D5-F3E13CC0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522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8292D1-7D84-5849-A5F7-124BD28A8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4DDB-746E-724F-A811-3AC51E30672C}" type="datetimeFigureOut">
              <a:rPr lang="en-US" smtClean="0"/>
              <a:t>11/6/20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B2B51A-9EC7-D04E-B62F-22BAF8856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57906E-9AAE-1B4E-B2AF-EC8DD1CB3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6E64-3065-8044-97D5-F3E13CC0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5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4F914-49D2-BD46-9072-C7C9CE485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1FA865-2F4C-8B4A-B445-7E98EE675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E63705-E824-AF46-B8EA-6521E53F63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C77334-4E42-A640-91F9-3CFCA4542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4DDB-746E-724F-A811-3AC51E30672C}" type="datetimeFigureOut">
              <a:rPr lang="en-US" smtClean="0"/>
              <a:t>11/6/20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DB0399-A2C4-354A-9426-0ED3069C0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D02685-02AA-4E46-B880-7017339BA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6E64-3065-8044-97D5-F3E13CC0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667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9FB0C-0A3D-6241-841A-D9058EFE8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FAF621-0B52-1A4B-A7DF-DBEF2EDCCA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49ACA7-AC72-0043-8425-4E75C38C1E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79D685-2F0F-FA4E-A29E-824407F97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4DDB-746E-724F-A811-3AC51E30672C}" type="datetimeFigureOut">
              <a:rPr lang="en-US" smtClean="0"/>
              <a:t>11/6/20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841B03-9C24-FC40-AED9-8FBAF2631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8C18F1-7086-6541-BC3C-240E0AD36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86E64-3065-8044-97D5-F3E13CC0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029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B5B57C-5E57-0141-AC39-DC4647E08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7B394F-A085-8846-8771-DF5570927E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88B306-FE3B-854D-AC32-56BA3A5226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14DDB-746E-724F-A811-3AC51E30672C}" type="datetimeFigureOut">
              <a:rPr lang="en-US" smtClean="0"/>
              <a:t>11/6/20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32CB4-605F-2841-8EFC-BD45432536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66C5E7-08E2-FC4E-823C-D3BD4A6BD2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86E64-3065-8044-97D5-F3E13CC0C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220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50;p21">
            <a:extLst>
              <a:ext uri="{FF2B5EF4-FFF2-40B4-BE49-F238E27FC236}">
                <a16:creationId xmlns:a16="http://schemas.microsoft.com/office/drawing/2014/main" id="{6A3A008F-0AD9-4F73-8F5D-385235E1E9A8}"/>
              </a:ext>
            </a:extLst>
          </p:cNvPr>
          <p:cNvSpPr txBox="1">
            <a:spLocks/>
          </p:cNvSpPr>
          <p:nvPr/>
        </p:nvSpPr>
        <p:spPr>
          <a:xfrm>
            <a:off x="1180782" y="890476"/>
            <a:ext cx="10820100" cy="798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DAEF0"/>
              </a:buClr>
              <a:buSzPts val="2400"/>
              <a:buFont typeface="Gill Sans"/>
              <a:buNone/>
              <a:defRPr sz="2400" b="1" i="0" u="none" strike="noStrike" cap="none">
                <a:solidFill>
                  <a:srgbClr val="1DAEF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rgbClr val="002060"/>
              </a:buClr>
            </a:pPr>
            <a:r>
              <a:rPr lang="en-US" sz="3200" b="0" dirty="0">
                <a:solidFill>
                  <a:srgbClr val="142747"/>
                </a:solidFill>
                <a:latin typeface="Tahoma Regular"/>
                <a:ea typeface="Garamond"/>
                <a:cs typeface="Gill Sans SemiBold" panose="020B0502020104020203" pitchFamily="34" charset="-79"/>
                <a:sym typeface="Garamond"/>
              </a:rPr>
              <a:t>JuiceBar EV Charging CT Multifamily Locations</a:t>
            </a:r>
          </a:p>
          <a:p>
            <a:pPr>
              <a:buClr>
                <a:srgbClr val="002060"/>
              </a:buClr>
              <a:buFont typeface="Garamond"/>
              <a:buNone/>
            </a:pPr>
            <a:endParaRPr lang="en-US" sz="3200" b="0" dirty="0">
              <a:solidFill>
                <a:srgbClr val="142747"/>
              </a:solidFill>
              <a:latin typeface="Tahoma Regular"/>
              <a:ea typeface="Garamond"/>
              <a:cs typeface="Gill Sans SemiBold" panose="020B0502020104020203" pitchFamily="34" charset="-79"/>
              <a:sym typeface="Garamond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71A6F39-D992-C947-9626-0E0DF350BDDD}"/>
              </a:ext>
            </a:extLst>
          </p:cNvPr>
          <p:cNvGrpSpPr/>
          <p:nvPr/>
        </p:nvGrpSpPr>
        <p:grpSpPr>
          <a:xfrm>
            <a:off x="0" y="0"/>
            <a:ext cx="12192000" cy="6570915"/>
            <a:chOff x="0" y="0"/>
            <a:chExt cx="12192000" cy="6570915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7FC776D1-09B8-7246-A3FE-7089677D5EF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44377" y="6191255"/>
              <a:ext cx="1925208" cy="379660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908EBF3A-F8CD-3041-8DEC-88889F2BC08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175629" y="324675"/>
              <a:ext cx="2571994" cy="150190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AC1F71A4-434B-D046-B6C5-BC0444B79CF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0" y="0"/>
              <a:ext cx="12192000" cy="145109"/>
            </a:xfrm>
            <a:prstGeom prst="rect">
              <a:avLst/>
            </a:prstGeom>
          </p:spPr>
        </p:pic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7971B7F4-1D7E-B04C-9B32-8511D80F01FF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7189" y="1653806"/>
            <a:ext cx="1157921" cy="428979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FDEFD73-3F4E-0E46-B52C-1E5B7F681F80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82210" y="-537343"/>
            <a:ext cx="1526701" cy="1895538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6A44740E-7400-4B42-9871-71933948BE39}"/>
              </a:ext>
            </a:extLst>
          </p:cNvPr>
          <p:cNvSpPr txBox="1"/>
          <p:nvPr/>
        </p:nvSpPr>
        <p:spPr>
          <a:xfrm>
            <a:off x="7074023" y="6279409"/>
            <a:ext cx="4673600" cy="25391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1050" baseline="30000" dirty="0" err="1">
                <a:solidFill>
                  <a:srgbClr val="142747"/>
                </a:solidFill>
                <a:latin typeface="Tahoma Regular"/>
                <a:cs typeface="Gill Sans" panose="020B0502020104020203" pitchFamily="34" charset="-79"/>
                <a:sym typeface="Gill Sans"/>
              </a:rPr>
              <a:t>JuiceBar</a:t>
            </a:r>
            <a:r>
              <a:rPr lang="en-US" sz="1050" baseline="30000" dirty="0">
                <a:solidFill>
                  <a:srgbClr val="142747"/>
                </a:solidFill>
                <a:latin typeface="Tahoma Regular"/>
                <a:cs typeface="Gill Sans" panose="020B0502020104020203" pitchFamily="34" charset="-79"/>
                <a:sym typeface="Gill Sans"/>
              </a:rPr>
              <a:t>® Copyright 2020 Confidential</a:t>
            </a:r>
            <a:endParaRPr lang="en-US" sz="1050" dirty="0">
              <a:solidFill>
                <a:srgbClr val="142747"/>
              </a:solidFill>
              <a:latin typeface="Tahoma Regular"/>
              <a:cs typeface="Gill Sans" panose="020B0502020104020203" pitchFamily="34" charset="-79"/>
              <a:sym typeface="Gill San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5B502BE-BA29-FC4A-B891-147ADA299C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977759"/>
              </p:ext>
            </p:extLst>
          </p:nvPr>
        </p:nvGraphicFramePr>
        <p:xfrm>
          <a:off x="4979676" y="1824860"/>
          <a:ext cx="3230046" cy="3784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3764">
                  <a:extLst>
                    <a:ext uri="{9D8B030D-6E8A-4147-A177-3AD203B41FA5}">
                      <a16:colId xmlns:a16="http://schemas.microsoft.com/office/drawing/2014/main" val="3422044103"/>
                    </a:ext>
                  </a:extLst>
                </a:gridCol>
                <a:gridCol w="1096282">
                  <a:extLst>
                    <a:ext uri="{9D8B030D-6E8A-4147-A177-3AD203B41FA5}">
                      <a16:colId xmlns:a16="http://schemas.microsoft.com/office/drawing/2014/main" val="4248517083"/>
                    </a:ext>
                  </a:extLst>
                </a:gridCol>
              </a:tblGrid>
              <a:tr h="186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Altera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21" marR="8721" marT="87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Rocky Hill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21" marR="8721" marT="8721" marB="0" anchor="b"/>
                </a:tc>
                <a:extLst>
                  <a:ext uri="{0D108BD9-81ED-4DB2-BD59-A6C34878D82A}">
                    <a16:rowId xmlns:a16="http://schemas.microsoft.com/office/drawing/2014/main" val="2839421932"/>
                  </a:ext>
                </a:extLst>
              </a:tr>
              <a:tr h="186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Easpoint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21" marR="8721" marT="87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Simsbury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21" marR="8721" marT="8721" marB="0" anchor="b"/>
                </a:tc>
                <a:extLst>
                  <a:ext uri="{0D108BD9-81ED-4DB2-BD59-A6C34878D82A}">
                    <a16:rowId xmlns:a16="http://schemas.microsoft.com/office/drawing/2014/main" val="2831313211"/>
                  </a:ext>
                </a:extLst>
              </a:tr>
              <a:tr h="186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Montage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21" marR="8721" marT="87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Rocky Hill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21" marR="8721" marT="8721" marB="0" anchor="b"/>
                </a:tc>
                <a:extLst>
                  <a:ext uri="{0D108BD9-81ED-4DB2-BD59-A6C34878D82A}">
                    <a16:rowId xmlns:a16="http://schemas.microsoft.com/office/drawing/2014/main" val="177734577"/>
                  </a:ext>
                </a:extLst>
              </a:tr>
              <a:tr h="186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The Mark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21" marR="8721" marT="87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Shelton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21" marR="8721" marT="8721" marB="0" anchor="b"/>
                </a:tc>
                <a:extLst>
                  <a:ext uri="{0D108BD9-81ED-4DB2-BD59-A6C34878D82A}">
                    <a16:rowId xmlns:a16="http://schemas.microsoft.com/office/drawing/2014/main" val="1792767084"/>
                  </a:ext>
                </a:extLst>
              </a:tr>
              <a:tr h="20394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Tempo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21" marR="8721" marT="87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South Windsor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21" marR="8721" marT="8721" marB="0" anchor="b"/>
                </a:tc>
                <a:extLst>
                  <a:ext uri="{0D108BD9-81ED-4DB2-BD59-A6C34878D82A}">
                    <a16:rowId xmlns:a16="http://schemas.microsoft.com/office/drawing/2014/main" val="3452722554"/>
                  </a:ext>
                </a:extLst>
              </a:tr>
              <a:tr h="186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Olde Windsor Station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21" marR="8721" marT="87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Windsor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21" marR="8721" marT="8721" marB="0" anchor="b"/>
                </a:tc>
                <a:extLst>
                  <a:ext uri="{0D108BD9-81ED-4DB2-BD59-A6C34878D82A}">
                    <a16:rowId xmlns:a16="http://schemas.microsoft.com/office/drawing/2014/main" val="1520775384"/>
                  </a:ext>
                </a:extLst>
              </a:tr>
              <a:tr h="21098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Post and Main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21" marR="8721" marT="87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Old Saybrook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21" marR="8721" marT="8721" marB="0" anchor="b"/>
                </a:tc>
                <a:extLst>
                  <a:ext uri="{0D108BD9-81ED-4DB2-BD59-A6C34878D82A}">
                    <a16:rowId xmlns:a16="http://schemas.microsoft.com/office/drawing/2014/main" val="2596439719"/>
                  </a:ext>
                </a:extLst>
              </a:tr>
              <a:tr h="186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Glastonbury Place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21" marR="8721" marT="87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Glastonbury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21" marR="8721" marT="8721" marB="0" anchor="b"/>
                </a:tc>
                <a:extLst>
                  <a:ext uri="{0D108BD9-81ED-4DB2-BD59-A6C34878D82A}">
                    <a16:rowId xmlns:a16="http://schemas.microsoft.com/office/drawing/2014/main" val="4266648611"/>
                  </a:ext>
                </a:extLst>
              </a:tr>
              <a:tr h="186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Trademark Fairfield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21" marR="8721" marT="87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Fairfield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21" marR="8721" marT="8721" marB="0" anchor="b"/>
                </a:tc>
                <a:extLst>
                  <a:ext uri="{0D108BD9-81ED-4DB2-BD59-A6C34878D82A}">
                    <a16:rowId xmlns:a16="http://schemas.microsoft.com/office/drawing/2014/main" val="3448170044"/>
                  </a:ext>
                </a:extLst>
              </a:tr>
              <a:tr h="186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Trump Park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21" marR="8721" marT="87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Stamfordf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21" marR="8721" marT="8721" marB="0" anchor="b"/>
                </a:tc>
                <a:extLst>
                  <a:ext uri="{0D108BD9-81ED-4DB2-BD59-A6C34878D82A}">
                    <a16:rowId xmlns:a16="http://schemas.microsoft.com/office/drawing/2014/main" val="1733487230"/>
                  </a:ext>
                </a:extLst>
              </a:tr>
              <a:tr h="186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Riverbank Landing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21" marR="8721" marT="87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Bridgeport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21" marR="8721" marT="8721" marB="0" anchor="b"/>
                </a:tc>
                <a:extLst>
                  <a:ext uri="{0D108BD9-81ED-4DB2-BD59-A6C34878D82A}">
                    <a16:rowId xmlns:a16="http://schemas.microsoft.com/office/drawing/2014/main" val="1146391139"/>
                  </a:ext>
                </a:extLst>
              </a:tr>
              <a:tr h="186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Ten Trumbull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21" marR="8721" marT="87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Trumbull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21" marR="8721" marT="8721" marB="0" anchor="b"/>
                </a:tc>
                <a:extLst>
                  <a:ext uri="{0D108BD9-81ED-4DB2-BD59-A6C34878D82A}">
                    <a16:rowId xmlns:a16="http://schemas.microsoft.com/office/drawing/2014/main" val="782849084"/>
                  </a:ext>
                </a:extLst>
              </a:tr>
              <a:tr h="186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The Muse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21" marR="8721" marT="87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Milford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21" marR="8721" marT="8721" marB="0" anchor="b"/>
                </a:tc>
                <a:extLst>
                  <a:ext uri="{0D108BD9-81ED-4DB2-BD59-A6C34878D82A}">
                    <a16:rowId xmlns:a16="http://schemas.microsoft.com/office/drawing/2014/main" val="956389991"/>
                  </a:ext>
                </a:extLst>
              </a:tr>
              <a:tr h="186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333 Unquowa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21" marR="8721" marT="87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Fairfield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21" marR="8721" marT="8721" marB="0" anchor="b"/>
                </a:tc>
                <a:extLst>
                  <a:ext uri="{0D108BD9-81ED-4DB2-BD59-A6C34878D82A}">
                    <a16:rowId xmlns:a16="http://schemas.microsoft.com/office/drawing/2014/main" val="1209442896"/>
                  </a:ext>
                </a:extLst>
              </a:tr>
              <a:tr h="186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Great Pond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21" marR="8721" marT="87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Windsor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21" marR="8721" marT="8721" marB="0" anchor="b"/>
                </a:tc>
                <a:extLst>
                  <a:ext uri="{0D108BD9-81ED-4DB2-BD59-A6C34878D82A}">
                    <a16:rowId xmlns:a16="http://schemas.microsoft.com/office/drawing/2014/main" val="4037267363"/>
                  </a:ext>
                </a:extLst>
              </a:tr>
              <a:tr h="186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Audubon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21" marR="8721" marT="87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New Haven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21" marR="8721" marT="8721" marB="0" anchor="b"/>
                </a:tc>
                <a:extLst>
                  <a:ext uri="{0D108BD9-81ED-4DB2-BD59-A6C34878D82A}">
                    <a16:rowId xmlns:a16="http://schemas.microsoft.com/office/drawing/2014/main" val="4070585405"/>
                  </a:ext>
                </a:extLst>
              </a:tr>
              <a:tr h="20453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The Borden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21" marR="8721" marT="87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Wethersfield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21" marR="8721" marT="8721" marB="0" anchor="b"/>
                </a:tc>
                <a:extLst>
                  <a:ext uri="{0D108BD9-81ED-4DB2-BD59-A6C34878D82A}">
                    <a16:rowId xmlns:a16="http://schemas.microsoft.com/office/drawing/2014/main" val="597203118"/>
                  </a:ext>
                </a:extLst>
              </a:tr>
              <a:tr h="186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Traill Run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21" marR="8721" marT="87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Vernon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21" marR="8721" marT="8721" marB="0" anchor="b"/>
                </a:tc>
                <a:extLst>
                  <a:ext uri="{0D108BD9-81ED-4DB2-BD59-A6C34878D82A}">
                    <a16:rowId xmlns:a16="http://schemas.microsoft.com/office/drawing/2014/main" val="839460187"/>
                  </a:ext>
                </a:extLst>
              </a:tr>
              <a:tr h="18774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Residences at Steele Rd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21" marR="8721" marT="87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West Hartford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21" marR="8721" marT="8721" marB="0" anchor="b"/>
                </a:tc>
                <a:extLst>
                  <a:ext uri="{0D108BD9-81ED-4DB2-BD59-A6C34878D82A}">
                    <a16:rowId xmlns:a16="http://schemas.microsoft.com/office/drawing/2014/main" val="1605720229"/>
                  </a:ext>
                </a:extLst>
              </a:tr>
              <a:tr h="186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Residences at 299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21" marR="8721" marT="87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Farmington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21" marR="8721" marT="8721" marB="0" anchor="b"/>
                </a:tc>
                <a:extLst>
                  <a:ext uri="{0D108BD9-81ED-4DB2-BD59-A6C34878D82A}">
                    <a16:rowId xmlns:a16="http://schemas.microsoft.com/office/drawing/2014/main" val="2379707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8348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82</Words>
  <Application>Microsoft Macintosh PowerPoint</Application>
  <PresentationFormat>Widescreen</PresentationFormat>
  <Paragraphs>44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Garamond</vt:lpstr>
      <vt:lpstr>Gill Sans</vt:lpstr>
      <vt:lpstr>Noto Sans Symbols</vt:lpstr>
      <vt:lpstr>Tahoma Regular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Young</dc:creator>
  <cp:lastModifiedBy>Paul Young</cp:lastModifiedBy>
  <cp:revision>2</cp:revision>
  <dcterms:created xsi:type="dcterms:W3CDTF">2020-11-06T13:14:43Z</dcterms:created>
  <dcterms:modified xsi:type="dcterms:W3CDTF">2020-11-06T13:18:13Z</dcterms:modified>
</cp:coreProperties>
</file>