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3" r:id="rId1"/>
  </p:sldMasterIdLst>
  <p:notesMasterIdLst>
    <p:notesMasterId r:id="rId36"/>
  </p:notesMasterIdLst>
  <p:sldIdLst>
    <p:sldId id="411" r:id="rId2"/>
    <p:sldId id="257" r:id="rId3"/>
    <p:sldId id="454" r:id="rId4"/>
    <p:sldId id="455" r:id="rId5"/>
    <p:sldId id="456" r:id="rId6"/>
    <p:sldId id="457" r:id="rId7"/>
    <p:sldId id="414" r:id="rId8"/>
    <p:sldId id="416" r:id="rId9"/>
    <p:sldId id="452" r:id="rId10"/>
    <p:sldId id="418" r:id="rId11"/>
    <p:sldId id="419" r:id="rId12"/>
    <p:sldId id="420" r:id="rId13"/>
    <p:sldId id="421" r:id="rId14"/>
    <p:sldId id="425" r:id="rId15"/>
    <p:sldId id="458" r:id="rId16"/>
    <p:sldId id="447" r:id="rId17"/>
    <p:sldId id="427" r:id="rId18"/>
    <p:sldId id="460" r:id="rId19"/>
    <p:sldId id="429" r:id="rId20"/>
    <p:sldId id="430" r:id="rId21"/>
    <p:sldId id="432" r:id="rId22"/>
    <p:sldId id="448" r:id="rId23"/>
    <p:sldId id="446" r:id="rId24"/>
    <p:sldId id="449" r:id="rId25"/>
    <p:sldId id="450" r:id="rId26"/>
    <p:sldId id="433" r:id="rId27"/>
    <p:sldId id="434" r:id="rId28"/>
    <p:sldId id="438" r:id="rId29"/>
    <p:sldId id="439" r:id="rId30"/>
    <p:sldId id="440" r:id="rId31"/>
    <p:sldId id="461" r:id="rId32"/>
    <p:sldId id="443" r:id="rId33"/>
    <p:sldId id="445" r:id="rId34"/>
    <p:sldId id="444" r:id="rId35"/>
  </p:sldIdLst>
  <p:sldSz cx="12192000" cy="6858000"/>
  <p:notesSz cx="7010400" cy="9296400"/>
  <p:embeddedFontLst>
    <p:embeddedFont>
      <p:font typeface="Century Gothic" panose="020B0502020202020204" pitchFamily="34" charset="0"/>
      <p:regular r:id="rId37"/>
      <p:bold r:id="rId38"/>
      <p:italic r:id="rId39"/>
      <p:boldItalic r:id="rId40"/>
    </p:embeddedFont>
    <p:embeddedFont>
      <p:font typeface="Calibri" panose="020F0502020204030204" pitchFamily="34" charset="0"/>
      <p:regular r:id="rId41"/>
      <p:bold r:id="rId42"/>
      <p:italic r:id="rId43"/>
      <p:boldItalic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664">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2E6A"/>
    <a:srgbClr val="5091CD"/>
    <a:srgbClr val="858200"/>
    <a:srgbClr val="ED7D31"/>
    <a:srgbClr val="005F84"/>
    <a:srgbClr val="2256AA"/>
    <a:srgbClr val="2A58A4"/>
    <a:srgbClr val="243367"/>
    <a:srgbClr val="89BCE3"/>
    <a:srgbClr val="C7C9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66CEB1A-3724-4C67-BAD6-48BC2F281EEC}">
  <a:tblStyle styleId="{B66CEB1A-3724-4C67-BAD6-48BC2F281EEC}"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7F1FA"/>
          </a:solidFill>
        </a:fill>
      </a:tcStyle>
    </a:wholeTbl>
    <a:band1H>
      <a:tcTxStyle b="off" i="off"/>
      <a:tcStyle>
        <a:tcBdr/>
        <a:fill>
          <a:solidFill>
            <a:srgbClr val="CBE2F5"/>
          </a:solidFill>
        </a:fill>
      </a:tcStyle>
    </a:band1H>
    <a:band2H>
      <a:tcTxStyle b="off" i="off"/>
      <a:tcStyle>
        <a:tcBdr/>
      </a:tcStyle>
    </a:band2H>
    <a:band1V>
      <a:tcTxStyle b="off" i="off"/>
      <a:tcStyle>
        <a:tcBdr/>
        <a:fill>
          <a:solidFill>
            <a:srgbClr val="CBE2F5"/>
          </a:solidFill>
        </a:fill>
      </a:tcStyle>
    </a:band1V>
    <a:band2V>
      <a:tcTxStyle b="off" i="off"/>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3177" autoAdjust="0"/>
    <p:restoredTop sz="91230" autoAdjust="0"/>
  </p:normalViewPr>
  <p:slideViewPr>
    <p:cSldViewPr snapToGrid="0">
      <p:cViewPr varScale="1">
        <p:scale>
          <a:sx n="63" d="100"/>
          <a:sy n="63" d="100"/>
        </p:scale>
        <p:origin x="108" y="56"/>
      </p:cViewPr>
      <p:guideLst>
        <p:guide orient="horz" pos="2664"/>
        <p:guide pos="216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6.fntdata"/><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2.fntdata"/><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7.fntdata"/><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1" y="2"/>
            <a:ext cx="3037840" cy="466434"/>
          </a:xfrm>
          <a:prstGeom prst="rect">
            <a:avLst/>
          </a:prstGeom>
          <a:noFill/>
          <a:ln>
            <a:noFill/>
          </a:ln>
        </p:spPr>
        <p:txBody>
          <a:bodyPr spcFirstLastPara="1" wrap="square" lIns="92300" tIns="46150" rIns="92300" bIns="46150" anchor="t"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0938" y="2"/>
            <a:ext cx="3037840" cy="466434"/>
          </a:xfrm>
          <a:prstGeom prst="rect">
            <a:avLst/>
          </a:prstGeom>
          <a:noFill/>
          <a:ln>
            <a:noFill/>
          </a:ln>
        </p:spPr>
        <p:txBody>
          <a:bodyPr spcFirstLastPara="1" wrap="square" lIns="92300" tIns="46150" rIns="92300" bIns="46150" anchor="t" anchorCtr="0"/>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715963" y="1162050"/>
            <a:ext cx="5578475" cy="313848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040" y="4473892"/>
            <a:ext cx="5608320" cy="3660458"/>
          </a:xfrm>
          <a:prstGeom prst="rect">
            <a:avLst/>
          </a:prstGeom>
          <a:noFill/>
          <a:ln>
            <a:noFill/>
          </a:ln>
        </p:spPr>
        <p:txBody>
          <a:bodyPr spcFirstLastPara="1" wrap="square" lIns="92300" tIns="46150" rIns="92300" bIns="46150" anchor="t" anchorCtr="0"/>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entury Gothic"/>
                <a:ea typeface="Century Gothic"/>
                <a:cs typeface="Century Gothic"/>
                <a:sym typeface="Century Gothic"/>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entury Gothic"/>
                <a:ea typeface="Century Gothic"/>
                <a:cs typeface="Century Gothic"/>
                <a:sym typeface="Century Gothic"/>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entury Gothic"/>
                <a:ea typeface="Century Gothic"/>
                <a:cs typeface="Century Gothic"/>
                <a:sym typeface="Century Gothic"/>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entury Gothic"/>
                <a:ea typeface="Century Gothic"/>
                <a:cs typeface="Century Gothic"/>
                <a:sym typeface="Century Gothic"/>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entury Gothic"/>
                <a:ea typeface="Century Gothic"/>
                <a:cs typeface="Century Gothic"/>
                <a:sym typeface="Century Gothic"/>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1" y="8829968"/>
            <a:ext cx="3037840" cy="466433"/>
          </a:xfrm>
          <a:prstGeom prst="rect">
            <a:avLst/>
          </a:prstGeom>
          <a:noFill/>
          <a:ln>
            <a:noFill/>
          </a:ln>
        </p:spPr>
        <p:txBody>
          <a:bodyPr spcFirstLastPara="1" wrap="square" lIns="92300" tIns="46150" rIns="92300" bIns="46150" anchor="b"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0938" y="8829968"/>
            <a:ext cx="3037840" cy="466433"/>
          </a:xfrm>
          <a:prstGeom prst="rect">
            <a:avLst/>
          </a:prstGeom>
          <a:noFill/>
          <a:ln>
            <a:noFill/>
          </a:ln>
        </p:spPr>
        <p:txBody>
          <a:bodyPr spcFirstLastPara="1" wrap="square" lIns="92300" tIns="46150" rIns="92300" bIns="4615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entury Gothic"/>
                <a:ea typeface="Century Gothic"/>
                <a:cs typeface="Century Gothic"/>
                <a:sym typeface="Century Gothic"/>
              </a:rPr>
              <a:t>‹#›</a:t>
            </a:fld>
            <a:endParaRPr sz="1200" b="0" i="0" u="none" strike="noStrike" cap="none">
              <a:solidFill>
                <a:schemeClr val="dk1"/>
              </a:solidFill>
              <a:latin typeface="Century Gothic"/>
              <a:ea typeface="Century Gothic"/>
              <a:cs typeface="Century Gothic"/>
              <a:sym typeface="Century Gothic"/>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rptsvr1.tea.texas.gov/perfreport/account/2019/srch.html?srch=D"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rptsvr1.tea.texas.gov/perfreport/account/2019/srch.html?srch=D"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rptsvr1.tea.texas.gov/perfreport/account/2019/srch.html?srch=D"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 your</a:t>
            </a:r>
            <a:r>
              <a:rPr lang="en-US" baseline="0" dirty="0" smtClean="0"/>
              <a:t> district logo here</a:t>
            </a:r>
          </a:p>
          <a:p>
            <a:endParaRPr lang="en-US" i="1" baseline="0" dirty="0" smtClean="0"/>
          </a:p>
          <a:p>
            <a:r>
              <a:rPr lang="en-US" i="1" baseline="0" dirty="0" smtClean="0"/>
              <a:t>*Times on each slide are estimates.  Many slides with 1 min listed will take less than 1 min to review.</a:t>
            </a:r>
          </a:p>
          <a:p>
            <a:endParaRPr lang="en-US" i="1" baseline="0" dirty="0" smtClean="0"/>
          </a:p>
          <a:p>
            <a:r>
              <a:rPr lang="en-US" i="1" baseline="0" dirty="0" smtClean="0"/>
              <a:t>For more information or assistance in using these slides, please contact Melinda Marquez at melinda.marquez@esc13.txed.net</a:t>
            </a:r>
          </a:p>
          <a:p>
            <a:endParaRPr lang="en-US" i="1"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entury Gothic"/>
                <a:ea typeface="Century Gothic"/>
                <a:cs typeface="Century Gothic"/>
                <a:sym typeface="Century Gothic"/>
              </a:rPr>
              <a:t>1</a:t>
            </a:fld>
            <a:endParaRPr lang="en-US" sz="1200" b="0" i="0" u="none" strike="noStrike" cap="none">
              <a:solidFill>
                <a:schemeClr val="dk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2404805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baseline="0" dirty="0" smtClean="0">
                <a:solidFill>
                  <a:schemeClr val="dk1"/>
                </a:solidFill>
                <a:latin typeface="Century Gothic"/>
                <a:ea typeface="Century Gothic"/>
                <a:cs typeface="Century Gothic"/>
                <a:sym typeface="Century Gothic"/>
              </a:rPr>
              <a:t>2 Min</a:t>
            </a:r>
          </a:p>
          <a:p>
            <a:pPr marL="457200" marR="0" lvl="0" indent="-228600" algn="l" rtl="0">
              <a:lnSpc>
                <a:spcPct val="100000"/>
              </a:lnSpc>
              <a:spcBef>
                <a:spcPts val="0"/>
              </a:spcBef>
              <a:spcAft>
                <a:spcPts val="0"/>
              </a:spcAft>
              <a:buClr>
                <a:srgbClr val="000000"/>
              </a:buClr>
              <a:buSzPts val="1400"/>
              <a:buFont typeface="Arial"/>
              <a:buNone/>
            </a:pPr>
            <a:r>
              <a:rPr lang="en-US" dirty="0" smtClean="0"/>
              <a:t>Using the </a:t>
            </a:r>
            <a:r>
              <a:rPr lang="en-US" sz="1200" b="1" i="1" u="none" strike="noStrike" cap="none" baseline="0" dirty="0" smtClean="0">
                <a:solidFill>
                  <a:schemeClr val="dk1"/>
                </a:solidFill>
                <a:latin typeface="Century Gothic"/>
                <a:ea typeface="Century Gothic"/>
                <a:cs typeface="Century Gothic"/>
                <a:sym typeface="Century Gothic"/>
              </a:rPr>
              <a:t>District 2019 Accountability Ratings Overall Summary Page </a:t>
            </a:r>
            <a:r>
              <a:rPr lang="en-US" sz="1200" b="0" i="0" u="none" strike="noStrike" cap="none" baseline="0" dirty="0" smtClean="0">
                <a:solidFill>
                  <a:schemeClr val="dk1"/>
                </a:solidFill>
                <a:latin typeface="Century Gothic"/>
                <a:ea typeface="Century Gothic"/>
                <a:cs typeface="Century Gothic"/>
                <a:sym typeface="Century Gothic"/>
              </a:rPr>
              <a:t>located in TEAL or enter each component score, scaled score and rating</a:t>
            </a:r>
          </a:p>
          <a:p>
            <a:pPr marL="457200" marR="0" lvl="0" indent="-228600" algn="l" rtl="0">
              <a:lnSpc>
                <a:spcPct val="100000"/>
              </a:lnSpc>
              <a:spcBef>
                <a:spcPts val="0"/>
              </a:spcBef>
              <a:spcAft>
                <a:spcPts val="0"/>
              </a:spcAft>
              <a:buClr>
                <a:srgbClr val="000000"/>
              </a:buClr>
              <a:buSzPts val="1400"/>
              <a:buFont typeface="Arial"/>
              <a:buNone/>
            </a:pPr>
            <a:endParaRPr lang="en-US" sz="1200" b="0" i="0" u="none" strike="noStrike" cap="none" baseline="0" dirty="0" smtClean="0">
              <a:solidFill>
                <a:schemeClr val="dk1"/>
              </a:solidFill>
              <a:latin typeface="Century Gothic"/>
              <a:ea typeface="Century Gothic"/>
              <a:cs typeface="Century Gothic"/>
              <a:sym typeface="Century Gothic"/>
            </a:endParaRPr>
          </a:p>
          <a:p>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entury Gothic"/>
                <a:ea typeface="Century Gothic"/>
                <a:cs typeface="Century Gothic"/>
                <a:sym typeface="Century Gothic"/>
              </a:rPr>
              <a:t>10</a:t>
            </a:fld>
            <a:endParaRPr lang="en-US" sz="1200" b="0" i="0" u="none" strike="noStrike" cap="none">
              <a:solidFill>
                <a:schemeClr val="dk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17111095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p:cNvGrpSpPr/>
        <p:nvPr/>
      </p:nvGrpSpPr>
      <p:grpSpPr>
        <a:xfrm>
          <a:off x="0" y="0"/>
          <a:ext cx="0" cy="0"/>
          <a:chOff x="0" y="0"/>
          <a:chExt cx="0" cy="0"/>
        </a:xfrm>
      </p:grpSpPr>
      <p:sp>
        <p:nvSpPr>
          <p:cNvPr id="493" name="Google Shape;493;p34:notes"/>
          <p:cNvSpPr>
            <a:spLocks noGrp="1" noRot="1" noChangeAspect="1"/>
          </p:cNvSpPr>
          <p:nvPr>
            <p:ph type="sldImg" idx="2"/>
          </p:nvPr>
        </p:nvSpPr>
        <p:spPr>
          <a:xfrm>
            <a:off x="715963" y="1162050"/>
            <a:ext cx="5578475" cy="313848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4" name="Google Shape;494;p34:notes"/>
          <p:cNvSpPr txBox="1">
            <a:spLocks noGrp="1"/>
          </p:cNvSpPr>
          <p:nvPr>
            <p:ph type="body" idx="1"/>
          </p:nvPr>
        </p:nvSpPr>
        <p:spPr>
          <a:xfrm>
            <a:off x="701040" y="4473892"/>
            <a:ext cx="5608320" cy="3660458"/>
          </a:xfrm>
          <a:prstGeom prst="rect">
            <a:avLst/>
          </a:prstGeom>
          <a:noFill/>
          <a:ln>
            <a:noFill/>
          </a:ln>
        </p:spPr>
        <p:txBody>
          <a:bodyPr spcFirstLastPara="1" wrap="square" lIns="92300" tIns="46150" rIns="92300" bIns="4615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dirty="0" smtClean="0">
                <a:solidFill>
                  <a:schemeClr val="dk1"/>
                </a:solidFill>
                <a:latin typeface="Century Gothic"/>
                <a:ea typeface="Century Gothic"/>
                <a:cs typeface="Century Gothic"/>
                <a:sym typeface="Century Gothic"/>
              </a:rPr>
              <a:t>1 min:</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dirty="0" smtClean="0">
                <a:solidFill>
                  <a:schemeClr val="dk1"/>
                </a:solidFill>
                <a:latin typeface="Century Gothic"/>
                <a:ea typeface="Century Gothic"/>
                <a:cs typeface="Century Gothic"/>
                <a:sym typeface="Century Gothic"/>
              </a:rPr>
              <a:t>Say:</a:t>
            </a:r>
            <a:r>
              <a:rPr lang="en-US" sz="1200" b="0" i="0" u="none" strike="noStrike" cap="none" baseline="0" dirty="0" smtClean="0">
                <a:solidFill>
                  <a:schemeClr val="dk1"/>
                </a:solidFill>
                <a:latin typeface="Century Gothic"/>
                <a:ea typeface="Century Gothic"/>
                <a:cs typeface="Century Gothic"/>
                <a:sym typeface="Century Gothic"/>
              </a:rPr>
              <a:t> Let’s take a look at the second domain- School Progress- which looks at growth</a:t>
            </a:r>
            <a:endParaRPr lang="en-US" sz="1200" b="0" i="0" u="none" strike="noStrike" cap="none" dirty="0" smtClean="0">
              <a:solidFill>
                <a:schemeClr val="dk1"/>
              </a:solidFill>
              <a:latin typeface="Century Gothic"/>
              <a:ea typeface="Century Gothic"/>
              <a:cs typeface="Century Gothic"/>
              <a:sym typeface="Century Gothic"/>
            </a:endParaRPr>
          </a:p>
        </p:txBody>
      </p:sp>
      <p:sp>
        <p:nvSpPr>
          <p:cNvPr id="495" name="Google Shape;495;p34:notes"/>
          <p:cNvSpPr txBox="1">
            <a:spLocks noGrp="1"/>
          </p:cNvSpPr>
          <p:nvPr>
            <p:ph type="sldNum" idx="12"/>
          </p:nvPr>
        </p:nvSpPr>
        <p:spPr>
          <a:xfrm>
            <a:off x="3970938" y="8829968"/>
            <a:ext cx="3037840" cy="466433"/>
          </a:xfrm>
          <a:prstGeom prst="rect">
            <a:avLst/>
          </a:prstGeom>
          <a:noFill/>
          <a:ln>
            <a:noFill/>
          </a:ln>
        </p:spPr>
        <p:txBody>
          <a:bodyPr spcFirstLastPara="1" wrap="square" lIns="92300" tIns="46150" rIns="92300" bIns="4615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entury Gothic"/>
                <a:ea typeface="Century Gothic"/>
                <a:cs typeface="Century Gothic"/>
                <a:sym typeface="Century Gothic"/>
              </a:rPr>
              <a:t>11</a:t>
            </a:fld>
            <a:endParaRPr sz="1200" b="0" i="0" u="none" strike="noStrike" cap="none">
              <a:solidFill>
                <a:schemeClr val="dk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32823192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2"/>
        <p:cNvGrpSpPr/>
        <p:nvPr/>
      </p:nvGrpSpPr>
      <p:grpSpPr>
        <a:xfrm>
          <a:off x="0" y="0"/>
          <a:ext cx="0" cy="0"/>
          <a:chOff x="0" y="0"/>
          <a:chExt cx="0" cy="0"/>
        </a:xfrm>
      </p:grpSpPr>
      <p:sp>
        <p:nvSpPr>
          <p:cNvPr id="523" name="Google Shape;523;p37:notes"/>
          <p:cNvSpPr>
            <a:spLocks noGrp="1" noRot="1" noChangeAspect="1"/>
          </p:cNvSpPr>
          <p:nvPr>
            <p:ph type="sldImg" idx="2"/>
          </p:nvPr>
        </p:nvSpPr>
        <p:spPr>
          <a:xfrm>
            <a:off x="715963" y="1162050"/>
            <a:ext cx="5578475" cy="313848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4" name="Google Shape;524;p37:notes"/>
          <p:cNvSpPr txBox="1">
            <a:spLocks noGrp="1"/>
          </p:cNvSpPr>
          <p:nvPr>
            <p:ph type="body" idx="1"/>
          </p:nvPr>
        </p:nvSpPr>
        <p:spPr>
          <a:xfrm>
            <a:off x="701040" y="4473892"/>
            <a:ext cx="5608320" cy="3660458"/>
          </a:xfrm>
          <a:prstGeom prst="rect">
            <a:avLst/>
          </a:prstGeom>
          <a:noFill/>
          <a:ln>
            <a:noFill/>
          </a:ln>
        </p:spPr>
        <p:txBody>
          <a:bodyPr spcFirstLastPara="1" wrap="square" lIns="92300" tIns="46150" rIns="92300" bIns="4615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US" sz="1200" b="0" i="0" u="none" strike="noStrike" cap="none" dirty="0" smtClean="0">
                <a:solidFill>
                  <a:schemeClr val="dk1"/>
                </a:solidFill>
                <a:latin typeface="Century Gothic"/>
                <a:ea typeface="Century Gothic"/>
                <a:cs typeface="Century Gothic"/>
                <a:sym typeface="Century Gothic"/>
              </a:rPr>
              <a:t>1 min</a:t>
            </a: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dirty="0" smtClean="0">
                <a:solidFill>
                  <a:schemeClr val="dk1"/>
                </a:solidFill>
                <a:latin typeface="Century Gothic"/>
                <a:ea typeface="Century Gothic"/>
                <a:cs typeface="Century Gothic"/>
                <a:sym typeface="Century Gothic"/>
              </a:rPr>
              <a:t>Say: The School Progress domain has two parts: Student Growth and Relative Performance.</a:t>
            </a:r>
          </a:p>
          <a:p>
            <a:pPr marL="0" marR="0" lvl="0" indent="0" algn="l" rtl="0">
              <a:lnSpc>
                <a:spcPct val="100000"/>
              </a:lnSpc>
              <a:spcBef>
                <a:spcPts val="0"/>
              </a:spcBef>
              <a:spcAft>
                <a:spcPts val="0"/>
              </a:spcAft>
              <a:buClr>
                <a:schemeClr val="dk1"/>
              </a:buClr>
              <a:buSzPts val="1200"/>
              <a:buFont typeface="Arial"/>
              <a:buNone/>
            </a:pPr>
            <a:endParaRPr lang="en-US" dirty="0" smtClean="0"/>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dirty="0" smtClean="0">
                <a:solidFill>
                  <a:schemeClr val="dk1"/>
                </a:solidFill>
                <a:latin typeface="Century Gothic"/>
                <a:ea typeface="Century Gothic"/>
                <a:cs typeface="Century Gothic"/>
                <a:sym typeface="Century Gothic"/>
              </a:rPr>
              <a:t>The higher scaled score of Part A: Academic Growth or Part B: Relative Performance is used to calculate the School Progress domain rating.</a:t>
            </a:r>
            <a:endParaRPr lang="en-US" dirty="0" smtClean="0"/>
          </a:p>
          <a:p>
            <a:pPr marL="0" marR="0" lvl="0" indent="0" algn="l" rtl="0">
              <a:lnSpc>
                <a:spcPct val="100000"/>
              </a:lnSpc>
              <a:spcBef>
                <a:spcPts val="0"/>
              </a:spcBef>
              <a:spcAft>
                <a:spcPts val="0"/>
              </a:spcAft>
              <a:buClr>
                <a:schemeClr val="dk1"/>
              </a:buClr>
              <a:buSzPts val="1200"/>
              <a:buFont typeface="Arial"/>
              <a:buNone/>
            </a:pPr>
            <a:endParaRPr lang="en-US" sz="1200" b="0" i="0" u="none" strike="noStrike" cap="none" dirty="0">
              <a:solidFill>
                <a:schemeClr val="dk1"/>
              </a:solidFill>
              <a:latin typeface="Century Gothic"/>
              <a:ea typeface="Century Gothic"/>
              <a:cs typeface="Century Gothic"/>
              <a:sym typeface="Century Gothic"/>
            </a:endParaRPr>
          </a:p>
        </p:txBody>
      </p:sp>
      <p:sp>
        <p:nvSpPr>
          <p:cNvPr id="525" name="Google Shape;525;p37:notes"/>
          <p:cNvSpPr txBox="1">
            <a:spLocks noGrp="1"/>
          </p:cNvSpPr>
          <p:nvPr>
            <p:ph type="sldNum" idx="12"/>
          </p:nvPr>
        </p:nvSpPr>
        <p:spPr>
          <a:xfrm>
            <a:off x="3970938" y="8829968"/>
            <a:ext cx="3037840" cy="466433"/>
          </a:xfrm>
          <a:prstGeom prst="rect">
            <a:avLst/>
          </a:prstGeom>
          <a:noFill/>
          <a:ln>
            <a:noFill/>
          </a:ln>
        </p:spPr>
        <p:txBody>
          <a:bodyPr spcFirstLastPara="1" wrap="square" lIns="92300" tIns="46150" rIns="92300" bIns="4615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entury Gothic"/>
                <a:ea typeface="Century Gothic"/>
                <a:cs typeface="Century Gothic"/>
                <a:sym typeface="Century Gothic"/>
              </a:rPr>
              <a:t>12</a:t>
            </a:fld>
            <a:endParaRPr sz="1200" b="0" i="0" u="none" strike="noStrike" cap="none">
              <a:solidFill>
                <a:schemeClr val="dk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29956814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0"/>
        <p:cNvGrpSpPr/>
        <p:nvPr/>
      </p:nvGrpSpPr>
      <p:grpSpPr>
        <a:xfrm>
          <a:off x="0" y="0"/>
          <a:ext cx="0" cy="0"/>
          <a:chOff x="0" y="0"/>
          <a:chExt cx="0" cy="0"/>
        </a:xfrm>
      </p:grpSpPr>
      <p:sp>
        <p:nvSpPr>
          <p:cNvPr id="541" name="Google Shape;541;p38:notes"/>
          <p:cNvSpPr>
            <a:spLocks noGrp="1" noRot="1" noChangeAspect="1"/>
          </p:cNvSpPr>
          <p:nvPr>
            <p:ph type="sldImg" idx="2"/>
          </p:nvPr>
        </p:nvSpPr>
        <p:spPr>
          <a:xfrm>
            <a:off x="715963" y="1162050"/>
            <a:ext cx="5578475" cy="313848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2" name="Google Shape;542;p38:notes"/>
          <p:cNvSpPr txBox="1">
            <a:spLocks noGrp="1"/>
          </p:cNvSpPr>
          <p:nvPr>
            <p:ph type="body" idx="1"/>
          </p:nvPr>
        </p:nvSpPr>
        <p:spPr>
          <a:xfrm>
            <a:off x="701040" y="4473892"/>
            <a:ext cx="5608320" cy="3660458"/>
          </a:xfrm>
          <a:prstGeom prst="rect">
            <a:avLst/>
          </a:prstGeom>
          <a:noFill/>
          <a:ln>
            <a:noFill/>
          </a:ln>
        </p:spPr>
        <p:txBody>
          <a:bodyPr spcFirstLastPara="1" wrap="square" lIns="92300" tIns="46150" rIns="92300" bIns="4615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US" sz="1200" b="0" i="0" u="none" strike="noStrike" cap="none" dirty="0" smtClean="0">
                <a:solidFill>
                  <a:schemeClr val="dk1"/>
                </a:solidFill>
                <a:latin typeface="Century Gothic"/>
                <a:ea typeface="Century Gothic"/>
                <a:cs typeface="Century Gothic"/>
                <a:sym typeface="Century Gothic"/>
              </a:rPr>
              <a:t>1 min</a:t>
            </a: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dirty="0" smtClean="0">
                <a:solidFill>
                  <a:schemeClr val="dk1"/>
                </a:solidFill>
                <a:latin typeface="Century Gothic"/>
                <a:ea typeface="Century Gothic"/>
                <a:cs typeface="Century Gothic"/>
                <a:sym typeface="Century Gothic"/>
              </a:rPr>
              <a:t>Say: Let’s look at Part A of the School Progress Domain. </a:t>
            </a:r>
            <a:endParaRPr lang="en-US" dirty="0" smtClean="0"/>
          </a:p>
          <a:p>
            <a:pPr marL="457200" marR="0" lvl="0" indent="-228600" algn="l" rtl="0">
              <a:lnSpc>
                <a:spcPct val="100000"/>
              </a:lnSpc>
              <a:spcBef>
                <a:spcPts val="0"/>
              </a:spcBef>
              <a:spcAft>
                <a:spcPts val="0"/>
              </a:spcAft>
              <a:buClr>
                <a:srgbClr val="000000"/>
              </a:buClr>
              <a:buSzPts val="1400"/>
              <a:buFont typeface="Arial"/>
              <a:buNone/>
            </a:pPr>
            <a:r>
              <a:rPr lang="en-US" sz="1200" b="0" i="0" u="none" strike="noStrike" cap="none" dirty="0" smtClean="0">
                <a:solidFill>
                  <a:schemeClr val="dk1"/>
                </a:solidFill>
                <a:latin typeface="Century Gothic"/>
                <a:ea typeface="Century Gothic"/>
                <a:cs typeface="Century Gothic"/>
                <a:sym typeface="Century Gothic"/>
              </a:rPr>
              <a:t> </a:t>
            </a:r>
          </a:p>
          <a:p>
            <a:pPr marL="457200" marR="0" lvl="0" indent="-228600" algn="l" rtl="0">
              <a:lnSpc>
                <a:spcPct val="100000"/>
              </a:lnSpc>
              <a:spcBef>
                <a:spcPts val="0"/>
              </a:spcBef>
              <a:spcAft>
                <a:spcPts val="0"/>
              </a:spcAft>
              <a:buClr>
                <a:srgbClr val="000000"/>
              </a:buClr>
              <a:buSzPts val="1400"/>
              <a:buFont typeface="Arial"/>
              <a:buNone/>
            </a:pPr>
            <a:r>
              <a:rPr lang="en-US" sz="1200" b="0" i="0" u="none" strike="noStrike" cap="none" dirty="0" smtClean="0">
                <a:solidFill>
                  <a:schemeClr val="dk1"/>
                </a:solidFill>
                <a:latin typeface="Century Gothic"/>
                <a:ea typeface="Century Gothic"/>
                <a:cs typeface="Century Gothic"/>
                <a:sym typeface="Century Gothic"/>
              </a:rPr>
              <a:t>Part A: Academic Growth looks specifically at Growth.  This is done by looking at the STAAR progress measure.  Remember, not every test has a STAAR Progress Measure- just those tests with a previous test to compare.  </a:t>
            </a:r>
            <a:endParaRPr lang="en-US" dirty="0" smtClean="0"/>
          </a:p>
          <a:p>
            <a:pPr marL="457200" marR="0" lvl="0" indent="-228600" algn="l" rtl="0">
              <a:lnSpc>
                <a:spcPct val="100000"/>
              </a:lnSpc>
              <a:spcBef>
                <a:spcPts val="0"/>
              </a:spcBef>
              <a:spcAft>
                <a:spcPts val="0"/>
              </a:spcAft>
              <a:buClr>
                <a:srgbClr val="000000"/>
              </a:buClr>
              <a:buSzPts val="1400"/>
              <a:buFont typeface="Arial"/>
              <a:buNone/>
            </a:pPr>
            <a:endParaRPr lang="en-US" sz="1200" b="0" i="0" u="none" strike="noStrike" cap="none" dirty="0" smtClean="0">
              <a:solidFill>
                <a:schemeClr val="dk1"/>
              </a:solidFill>
              <a:latin typeface="Century Gothic"/>
              <a:ea typeface="Century Gothic"/>
              <a:cs typeface="Century Gothic"/>
              <a:sym typeface="Century Gothic"/>
            </a:endParaRPr>
          </a:p>
        </p:txBody>
      </p:sp>
      <p:sp>
        <p:nvSpPr>
          <p:cNvPr id="543" name="Google Shape;543;p38:notes"/>
          <p:cNvSpPr txBox="1">
            <a:spLocks noGrp="1"/>
          </p:cNvSpPr>
          <p:nvPr>
            <p:ph type="sldNum" idx="12"/>
          </p:nvPr>
        </p:nvSpPr>
        <p:spPr>
          <a:xfrm>
            <a:off x="3970938" y="8829968"/>
            <a:ext cx="3037840" cy="466433"/>
          </a:xfrm>
          <a:prstGeom prst="rect">
            <a:avLst/>
          </a:prstGeom>
          <a:noFill/>
          <a:ln>
            <a:noFill/>
          </a:ln>
        </p:spPr>
        <p:txBody>
          <a:bodyPr spcFirstLastPara="1" wrap="square" lIns="92300" tIns="46150" rIns="92300" bIns="4615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entury Gothic"/>
                <a:ea typeface="Century Gothic"/>
                <a:cs typeface="Century Gothic"/>
                <a:sym typeface="Century Gothic"/>
              </a:rPr>
              <a:t>13</a:t>
            </a:fld>
            <a:endParaRPr sz="1200" b="0" i="0" u="none" strike="noStrike" cap="none">
              <a:solidFill>
                <a:schemeClr val="dk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8702888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7"/>
        <p:cNvGrpSpPr/>
        <p:nvPr/>
      </p:nvGrpSpPr>
      <p:grpSpPr>
        <a:xfrm>
          <a:off x="0" y="0"/>
          <a:ext cx="0" cy="0"/>
          <a:chOff x="0" y="0"/>
          <a:chExt cx="0" cy="0"/>
        </a:xfrm>
      </p:grpSpPr>
      <p:sp>
        <p:nvSpPr>
          <p:cNvPr id="688" name="Google Shape;688;p46:notes"/>
          <p:cNvSpPr>
            <a:spLocks noGrp="1" noRot="1" noChangeAspect="1"/>
          </p:cNvSpPr>
          <p:nvPr>
            <p:ph type="sldImg" idx="2"/>
          </p:nvPr>
        </p:nvSpPr>
        <p:spPr>
          <a:xfrm>
            <a:off x="715963" y="1162050"/>
            <a:ext cx="5578475" cy="313848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9" name="Google Shape;689;p46:notes"/>
          <p:cNvSpPr txBox="1">
            <a:spLocks noGrp="1"/>
          </p:cNvSpPr>
          <p:nvPr>
            <p:ph type="body" idx="1"/>
          </p:nvPr>
        </p:nvSpPr>
        <p:spPr>
          <a:xfrm>
            <a:off x="701040" y="4473892"/>
            <a:ext cx="5608320" cy="3660458"/>
          </a:xfrm>
          <a:prstGeom prst="rect">
            <a:avLst/>
          </a:prstGeom>
          <a:noFill/>
          <a:ln>
            <a:noFill/>
          </a:ln>
        </p:spPr>
        <p:txBody>
          <a:bodyPr spcFirstLastPara="1" wrap="square" lIns="92300" tIns="46150" rIns="92300" bIns="4615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US" sz="1200" b="0" i="0" u="none" strike="noStrike" cap="none" dirty="0" smtClean="0">
                <a:solidFill>
                  <a:schemeClr val="dk1"/>
                </a:solidFill>
                <a:latin typeface="Century Gothic"/>
                <a:ea typeface="Century Gothic"/>
                <a:cs typeface="Century Gothic"/>
                <a:sym typeface="Century Gothic"/>
              </a:rPr>
              <a:t>*Choose which section applies to your district and delete the others</a:t>
            </a: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dirty="0" smtClean="0">
                <a:solidFill>
                  <a:schemeClr val="dk1"/>
                </a:solidFill>
                <a:latin typeface="Century Gothic"/>
                <a:ea typeface="Century Gothic"/>
                <a:cs typeface="Century Gothic"/>
                <a:sym typeface="Century Gothic"/>
              </a:rPr>
              <a:t>1 min</a:t>
            </a: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dirty="0" smtClean="0">
                <a:solidFill>
                  <a:schemeClr val="dk1"/>
                </a:solidFill>
                <a:latin typeface="Century Gothic"/>
                <a:ea typeface="Century Gothic"/>
                <a:cs typeface="Century Gothic"/>
                <a:sym typeface="Century Gothic"/>
              </a:rPr>
              <a:t>Say: (read section)</a:t>
            </a:r>
            <a:endParaRPr dirty="0"/>
          </a:p>
        </p:txBody>
      </p:sp>
      <p:sp>
        <p:nvSpPr>
          <p:cNvPr id="690" name="Google Shape;690;p46:notes"/>
          <p:cNvSpPr txBox="1">
            <a:spLocks noGrp="1"/>
          </p:cNvSpPr>
          <p:nvPr>
            <p:ph type="sldNum" idx="12"/>
          </p:nvPr>
        </p:nvSpPr>
        <p:spPr>
          <a:xfrm>
            <a:off x="3970938" y="8829968"/>
            <a:ext cx="3037840" cy="466433"/>
          </a:xfrm>
          <a:prstGeom prst="rect">
            <a:avLst/>
          </a:prstGeom>
          <a:noFill/>
          <a:ln>
            <a:noFill/>
          </a:ln>
        </p:spPr>
        <p:txBody>
          <a:bodyPr spcFirstLastPara="1" wrap="square" lIns="92300" tIns="46150" rIns="92300" bIns="4615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entury Gothic"/>
                <a:ea typeface="Century Gothic"/>
                <a:cs typeface="Century Gothic"/>
                <a:sym typeface="Century Gothic"/>
              </a:rPr>
              <a:t>14</a:t>
            </a:fld>
            <a:endParaRPr sz="1200" b="0" i="0" u="none" strike="noStrike" cap="none">
              <a:solidFill>
                <a:schemeClr val="dk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6177521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7"/>
        <p:cNvGrpSpPr/>
        <p:nvPr/>
      </p:nvGrpSpPr>
      <p:grpSpPr>
        <a:xfrm>
          <a:off x="0" y="0"/>
          <a:ext cx="0" cy="0"/>
          <a:chOff x="0" y="0"/>
          <a:chExt cx="0" cy="0"/>
        </a:xfrm>
      </p:grpSpPr>
      <p:sp>
        <p:nvSpPr>
          <p:cNvPr id="688" name="Google Shape;688;p46:notes"/>
          <p:cNvSpPr>
            <a:spLocks noGrp="1" noRot="1" noChangeAspect="1"/>
          </p:cNvSpPr>
          <p:nvPr>
            <p:ph type="sldImg" idx="2"/>
          </p:nvPr>
        </p:nvSpPr>
        <p:spPr>
          <a:xfrm>
            <a:off x="715963" y="1162050"/>
            <a:ext cx="5578475" cy="313848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9" name="Google Shape;689;p46:notes"/>
          <p:cNvSpPr txBox="1">
            <a:spLocks noGrp="1"/>
          </p:cNvSpPr>
          <p:nvPr>
            <p:ph type="body" idx="1"/>
          </p:nvPr>
        </p:nvSpPr>
        <p:spPr>
          <a:xfrm>
            <a:off x="701040" y="4473892"/>
            <a:ext cx="5608320" cy="3660458"/>
          </a:xfrm>
          <a:prstGeom prst="rect">
            <a:avLst/>
          </a:prstGeom>
          <a:noFill/>
          <a:ln>
            <a:noFill/>
          </a:ln>
        </p:spPr>
        <p:txBody>
          <a:bodyPr spcFirstLastPara="1" wrap="square" lIns="92300" tIns="46150" rIns="92300" bIns="4615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US" sz="1200" b="0" i="0" u="none" strike="noStrike" cap="none" dirty="0" smtClean="0">
                <a:solidFill>
                  <a:schemeClr val="dk1"/>
                </a:solidFill>
                <a:latin typeface="Century Gothic"/>
                <a:ea typeface="Century Gothic"/>
                <a:cs typeface="Century Gothic"/>
                <a:sym typeface="Century Gothic"/>
              </a:rPr>
              <a:t>*Choose which section applies to your district and delete the others</a:t>
            </a: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dirty="0" smtClean="0">
                <a:solidFill>
                  <a:schemeClr val="dk1"/>
                </a:solidFill>
                <a:latin typeface="Century Gothic"/>
                <a:ea typeface="Century Gothic"/>
                <a:cs typeface="Century Gothic"/>
                <a:sym typeface="Century Gothic"/>
              </a:rPr>
              <a:t>1 min</a:t>
            </a: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dirty="0" smtClean="0">
                <a:solidFill>
                  <a:schemeClr val="dk1"/>
                </a:solidFill>
                <a:latin typeface="Century Gothic"/>
                <a:ea typeface="Century Gothic"/>
                <a:cs typeface="Century Gothic"/>
                <a:sym typeface="Century Gothic"/>
              </a:rPr>
              <a:t>Say: (read section)</a:t>
            </a:r>
            <a:endParaRPr dirty="0"/>
          </a:p>
        </p:txBody>
      </p:sp>
      <p:sp>
        <p:nvSpPr>
          <p:cNvPr id="690" name="Google Shape;690;p46:notes"/>
          <p:cNvSpPr txBox="1">
            <a:spLocks noGrp="1"/>
          </p:cNvSpPr>
          <p:nvPr>
            <p:ph type="sldNum" idx="12"/>
          </p:nvPr>
        </p:nvSpPr>
        <p:spPr>
          <a:xfrm>
            <a:off x="3970938" y="8829968"/>
            <a:ext cx="3037840" cy="466433"/>
          </a:xfrm>
          <a:prstGeom prst="rect">
            <a:avLst/>
          </a:prstGeom>
          <a:noFill/>
          <a:ln>
            <a:noFill/>
          </a:ln>
        </p:spPr>
        <p:txBody>
          <a:bodyPr spcFirstLastPara="1" wrap="square" lIns="92300" tIns="46150" rIns="92300" bIns="4615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entury Gothic"/>
                <a:ea typeface="Century Gothic"/>
                <a:cs typeface="Century Gothic"/>
                <a:sym typeface="Century Gothic"/>
              </a:rPr>
              <a:t>15</a:t>
            </a:fld>
            <a:endParaRPr sz="1200" b="0" i="0" u="none" strike="noStrike" cap="none">
              <a:solidFill>
                <a:schemeClr val="dk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16685317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rtl="0">
              <a:lnSpc>
                <a:spcPct val="100000"/>
              </a:lnSpc>
              <a:spcBef>
                <a:spcPts val="0"/>
              </a:spcBef>
              <a:spcAft>
                <a:spcPts val="0"/>
              </a:spcAft>
              <a:buClr>
                <a:srgbClr val="000000"/>
              </a:buClr>
              <a:buSzPts val="1400"/>
              <a:buFont typeface="Arial"/>
              <a:buNone/>
            </a:pPr>
            <a:r>
              <a:rPr lang="en-US" dirty="0" smtClean="0"/>
              <a:t>2 min</a:t>
            </a:r>
          </a:p>
          <a:p>
            <a:pPr marL="457200" marR="0" lvl="0" indent="-228600" algn="l" rtl="0">
              <a:lnSpc>
                <a:spcPct val="100000"/>
              </a:lnSpc>
              <a:spcBef>
                <a:spcPts val="0"/>
              </a:spcBef>
              <a:spcAft>
                <a:spcPts val="0"/>
              </a:spcAft>
              <a:buClr>
                <a:srgbClr val="000000"/>
              </a:buClr>
              <a:buSzPts val="1400"/>
              <a:buFont typeface="Arial"/>
              <a:buNone/>
            </a:pPr>
            <a:r>
              <a:rPr lang="en-US" dirty="0" smtClean="0"/>
              <a:t>Using the </a:t>
            </a:r>
            <a:r>
              <a:rPr lang="en-US" sz="1200" b="1" i="1" u="none" strike="noStrike" cap="none" baseline="0" dirty="0" smtClean="0">
                <a:solidFill>
                  <a:schemeClr val="dk1"/>
                </a:solidFill>
                <a:latin typeface="Century Gothic"/>
                <a:ea typeface="Century Gothic"/>
                <a:cs typeface="Century Gothic"/>
                <a:sym typeface="Century Gothic"/>
              </a:rPr>
              <a:t>District 2019 Accountability Ratings Overall Summary Page </a:t>
            </a:r>
            <a:r>
              <a:rPr lang="en-US" sz="1200" b="0" i="0" u="none" strike="noStrike" cap="none" baseline="0" dirty="0" smtClean="0">
                <a:solidFill>
                  <a:schemeClr val="dk1"/>
                </a:solidFill>
                <a:latin typeface="Century Gothic"/>
                <a:ea typeface="Century Gothic"/>
                <a:cs typeface="Century Gothic"/>
                <a:sym typeface="Century Gothic"/>
              </a:rPr>
              <a:t>located in TEAL enter each component score, scaled score and rating</a:t>
            </a:r>
          </a:p>
          <a:p>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entury Gothic"/>
                <a:ea typeface="Century Gothic"/>
                <a:cs typeface="Century Gothic"/>
                <a:sym typeface="Century Gothic"/>
              </a:rPr>
              <a:t>16</a:t>
            </a:fld>
            <a:endParaRPr lang="en-US" sz="1200" b="0" i="0" u="none" strike="noStrike" cap="none">
              <a:solidFill>
                <a:schemeClr val="dk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14397037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1"/>
        <p:cNvGrpSpPr/>
        <p:nvPr/>
      </p:nvGrpSpPr>
      <p:grpSpPr>
        <a:xfrm>
          <a:off x="0" y="0"/>
          <a:ext cx="0" cy="0"/>
          <a:chOff x="0" y="0"/>
          <a:chExt cx="0" cy="0"/>
        </a:xfrm>
      </p:grpSpPr>
      <p:sp>
        <p:nvSpPr>
          <p:cNvPr id="912" name="Google Shape;912;p55:notes"/>
          <p:cNvSpPr>
            <a:spLocks noGrp="1" noRot="1" noChangeAspect="1"/>
          </p:cNvSpPr>
          <p:nvPr>
            <p:ph type="sldImg" idx="2"/>
          </p:nvPr>
        </p:nvSpPr>
        <p:spPr>
          <a:xfrm>
            <a:off x="715963" y="1162050"/>
            <a:ext cx="5578475" cy="313848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3" name="Google Shape;913;p55:notes"/>
          <p:cNvSpPr txBox="1">
            <a:spLocks noGrp="1"/>
          </p:cNvSpPr>
          <p:nvPr>
            <p:ph type="body" idx="1"/>
          </p:nvPr>
        </p:nvSpPr>
        <p:spPr>
          <a:xfrm>
            <a:off x="701040" y="4473892"/>
            <a:ext cx="5608320" cy="3660458"/>
          </a:xfrm>
          <a:prstGeom prst="rect">
            <a:avLst/>
          </a:prstGeom>
          <a:noFill/>
          <a:ln>
            <a:noFill/>
          </a:ln>
        </p:spPr>
        <p:txBody>
          <a:bodyPr spcFirstLastPara="1" wrap="square" lIns="92300" tIns="46150" rIns="92300" bIns="4615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dirty="0" smtClean="0">
                <a:solidFill>
                  <a:schemeClr val="dk1"/>
                </a:solidFill>
                <a:latin typeface="Century Gothic"/>
                <a:ea typeface="Century Gothic"/>
                <a:cs typeface="Century Gothic"/>
                <a:sym typeface="Century Gothic"/>
              </a:rPr>
              <a:t>1 min:</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dirty="0" smtClean="0">
                <a:solidFill>
                  <a:schemeClr val="dk1"/>
                </a:solidFill>
                <a:latin typeface="Century Gothic"/>
                <a:ea typeface="Century Gothic"/>
                <a:cs typeface="Century Gothic"/>
                <a:sym typeface="Century Gothic"/>
              </a:rPr>
              <a:t>Say:</a:t>
            </a:r>
            <a:r>
              <a:rPr lang="en-US" sz="1200" b="0" i="0" u="none" strike="noStrike" cap="none" baseline="0" dirty="0" smtClean="0">
                <a:solidFill>
                  <a:schemeClr val="dk1"/>
                </a:solidFill>
                <a:latin typeface="Century Gothic"/>
                <a:ea typeface="Century Gothic"/>
                <a:cs typeface="Century Gothic"/>
                <a:sym typeface="Century Gothic"/>
              </a:rPr>
              <a:t> Let’s take a look at the third and final domain- Closing the Gaps- which ensures Educational Equity.  </a:t>
            </a:r>
            <a:endParaRPr sz="1200" b="0" i="0" u="none" strike="noStrike" cap="none" dirty="0">
              <a:solidFill>
                <a:schemeClr val="dk1"/>
              </a:solidFill>
              <a:latin typeface="Century Gothic"/>
              <a:ea typeface="Century Gothic"/>
              <a:cs typeface="Century Gothic"/>
              <a:sym typeface="Century Gothic"/>
            </a:endParaRPr>
          </a:p>
        </p:txBody>
      </p:sp>
      <p:sp>
        <p:nvSpPr>
          <p:cNvPr id="914" name="Google Shape;914;p55:notes"/>
          <p:cNvSpPr txBox="1">
            <a:spLocks noGrp="1"/>
          </p:cNvSpPr>
          <p:nvPr>
            <p:ph type="sldNum" idx="12"/>
          </p:nvPr>
        </p:nvSpPr>
        <p:spPr>
          <a:xfrm>
            <a:off x="3970938" y="8829968"/>
            <a:ext cx="3037840" cy="466433"/>
          </a:xfrm>
          <a:prstGeom prst="rect">
            <a:avLst/>
          </a:prstGeom>
          <a:noFill/>
          <a:ln>
            <a:noFill/>
          </a:ln>
        </p:spPr>
        <p:txBody>
          <a:bodyPr spcFirstLastPara="1" wrap="square" lIns="92300" tIns="46150" rIns="92300" bIns="4615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entury Gothic"/>
                <a:ea typeface="Century Gothic"/>
                <a:cs typeface="Century Gothic"/>
                <a:sym typeface="Century Gothic"/>
              </a:rPr>
              <a:t>17</a:t>
            </a:fld>
            <a:endParaRPr sz="1200" b="0" i="0" u="none" strike="noStrike" cap="none">
              <a:solidFill>
                <a:schemeClr val="dk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18052875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1"/>
        <p:cNvGrpSpPr/>
        <p:nvPr/>
      </p:nvGrpSpPr>
      <p:grpSpPr>
        <a:xfrm>
          <a:off x="0" y="0"/>
          <a:ext cx="0" cy="0"/>
          <a:chOff x="0" y="0"/>
          <a:chExt cx="0" cy="0"/>
        </a:xfrm>
      </p:grpSpPr>
      <p:sp>
        <p:nvSpPr>
          <p:cNvPr id="912" name="Google Shape;912;p55:notes"/>
          <p:cNvSpPr>
            <a:spLocks noGrp="1" noRot="1" noChangeAspect="1"/>
          </p:cNvSpPr>
          <p:nvPr>
            <p:ph type="sldImg" idx="2"/>
          </p:nvPr>
        </p:nvSpPr>
        <p:spPr>
          <a:xfrm>
            <a:off x="715963" y="1162050"/>
            <a:ext cx="5578475" cy="313848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3" name="Google Shape;913;p55:notes"/>
          <p:cNvSpPr txBox="1">
            <a:spLocks noGrp="1"/>
          </p:cNvSpPr>
          <p:nvPr>
            <p:ph type="body" idx="1"/>
          </p:nvPr>
        </p:nvSpPr>
        <p:spPr>
          <a:xfrm>
            <a:off x="701040" y="4473892"/>
            <a:ext cx="5608320" cy="3660458"/>
          </a:xfrm>
          <a:prstGeom prst="rect">
            <a:avLst/>
          </a:prstGeom>
          <a:noFill/>
          <a:ln>
            <a:noFill/>
          </a:ln>
        </p:spPr>
        <p:txBody>
          <a:bodyPr spcFirstLastPara="1" wrap="square" lIns="92300" tIns="46150" rIns="92300" bIns="4615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dirty="0" smtClean="0">
                <a:solidFill>
                  <a:schemeClr val="dk1"/>
                </a:solidFill>
                <a:latin typeface="Century Gothic"/>
                <a:ea typeface="Century Gothic"/>
                <a:cs typeface="Century Gothic"/>
                <a:sym typeface="Century Gothic"/>
              </a:rPr>
              <a:t>1 min:</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dirty="0" smtClean="0">
                <a:solidFill>
                  <a:schemeClr val="dk1"/>
                </a:solidFill>
                <a:latin typeface="Century Gothic"/>
                <a:ea typeface="Century Gothic"/>
                <a:cs typeface="Century Gothic"/>
                <a:sym typeface="Century Gothic"/>
              </a:rPr>
              <a:t>Say:</a:t>
            </a:r>
            <a:r>
              <a:rPr lang="en-US" sz="1200" b="0" i="0" u="none" strike="noStrike" cap="none" baseline="0" dirty="0" smtClean="0">
                <a:solidFill>
                  <a:schemeClr val="dk1"/>
                </a:solidFill>
                <a:latin typeface="Century Gothic"/>
                <a:ea typeface="Century Gothic"/>
                <a:cs typeface="Century Gothic"/>
                <a:sym typeface="Century Gothic"/>
              </a:rPr>
              <a:t> </a:t>
            </a:r>
            <a:r>
              <a:rPr lang="en-US" dirty="0" smtClean="0"/>
              <a:t>The</a:t>
            </a:r>
            <a:r>
              <a:rPr lang="en-US" baseline="0" dirty="0" smtClean="0"/>
              <a:t> Closing the Gaps Domain is closely aligned with the Federal Accountability System- </a:t>
            </a:r>
            <a:r>
              <a:rPr lang="en-US" sz="1200" b="0" i="0" u="none" strike="noStrike" cap="none" baseline="0" dirty="0" smtClean="0">
                <a:solidFill>
                  <a:schemeClr val="dk1"/>
                </a:solidFill>
                <a:latin typeface="Century Gothic"/>
                <a:ea typeface="Century Gothic"/>
                <a:cs typeface="Century Gothic"/>
                <a:sym typeface="Century Gothic"/>
              </a:rPr>
              <a:t>ESSA – The Every Student Succeeds Act</a:t>
            </a:r>
            <a:endParaRPr lang="en-US" sz="1200" b="0" i="0" u="none" strike="noStrike" cap="none" dirty="0" smtClean="0">
              <a:solidFill>
                <a:schemeClr val="dk1"/>
              </a:solidFill>
              <a:latin typeface="Century Gothic"/>
              <a:ea typeface="Century Gothic"/>
              <a:cs typeface="Century Gothic"/>
              <a:sym typeface="Century Gothic"/>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dirty="0" smtClean="0"/>
          </a:p>
          <a:p>
            <a:pPr marL="0" marR="0" lvl="0" indent="0" algn="l" rtl="0">
              <a:lnSpc>
                <a:spcPct val="100000"/>
              </a:lnSpc>
              <a:spcBef>
                <a:spcPts val="0"/>
              </a:spcBef>
              <a:spcAft>
                <a:spcPts val="0"/>
              </a:spcAft>
              <a:buClr>
                <a:srgbClr val="000000"/>
              </a:buClr>
              <a:buSzPts val="1400"/>
              <a:buFont typeface="Arial"/>
              <a:buNone/>
            </a:pPr>
            <a:endParaRPr sz="1200" b="0" i="0" u="none" strike="noStrike" cap="none" dirty="0">
              <a:solidFill>
                <a:schemeClr val="dk1"/>
              </a:solidFill>
              <a:latin typeface="Century Gothic"/>
              <a:ea typeface="Century Gothic"/>
              <a:cs typeface="Century Gothic"/>
              <a:sym typeface="Century Gothic"/>
            </a:endParaRPr>
          </a:p>
        </p:txBody>
      </p:sp>
      <p:sp>
        <p:nvSpPr>
          <p:cNvPr id="914" name="Google Shape;914;p55:notes"/>
          <p:cNvSpPr txBox="1">
            <a:spLocks noGrp="1"/>
          </p:cNvSpPr>
          <p:nvPr>
            <p:ph type="sldNum" idx="12"/>
          </p:nvPr>
        </p:nvSpPr>
        <p:spPr>
          <a:xfrm>
            <a:off x="3970938" y="8829968"/>
            <a:ext cx="3037840" cy="466433"/>
          </a:xfrm>
          <a:prstGeom prst="rect">
            <a:avLst/>
          </a:prstGeom>
          <a:noFill/>
          <a:ln>
            <a:noFill/>
          </a:ln>
        </p:spPr>
        <p:txBody>
          <a:bodyPr spcFirstLastPara="1" wrap="square" lIns="92300" tIns="46150" rIns="92300" bIns="4615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entury Gothic"/>
                <a:ea typeface="Century Gothic"/>
                <a:cs typeface="Century Gothic"/>
                <a:sym typeface="Century Gothic"/>
              </a:rPr>
              <a:t>18</a:t>
            </a:fld>
            <a:endParaRPr sz="1200" b="0" i="0" u="none" strike="noStrike" cap="none">
              <a:solidFill>
                <a:schemeClr val="dk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8641991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1"/>
        <p:cNvGrpSpPr/>
        <p:nvPr/>
      </p:nvGrpSpPr>
      <p:grpSpPr>
        <a:xfrm>
          <a:off x="0" y="0"/>
          <a:ext cx="0" cy="0"/>
          <a:chOff x="0" y="0"/>
          <a:chExt cx="0" cy="0"/>
        </a:xfrm>
      </p:grpSpPr>
      <p:sp>
        <p:nvSpPr>
          <p:cNvPr id="982" name="Google Shape;982;p59:notes"/>
          <p:cNvSpPr>
            <a:spLocks noGrp="1" noRot="1" noChangeAspect="1"/>
          </p:cNvSpPr>
          <p:nvPr>
            <p:ph type="sldImg" idx="2"/>
          </p:nvPr>
        </p:nvSpPr>
        <p:spPr>
          <a:xfrm>
            <a:off x="715963" y="1162050"/>
            <a:ext cx="5578475" cy="313848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3" name="Google Shape;983;p59:notes"/>
          <p:cNvSpPr txBox="1">
            <a:spLocks noGrp="1"/>
          </p:cNvSpPr>
          <p:nvPr>
            <p:ph type="body" idx="1"/>
          </p:nvPr>
        </p:nvSpPr>
        <p:spPr>
          <a:xfrm>
            <a:off x="701040" y="4473892"/>
            <a:ext cx="5608320" cy="3660458"/>
          </a:xfrm>
          <a:prstGeom prst="rect">
            <a:avLst/>
          </a:prstGeom>
          <a:noFill/>
          <a:ln>
            <a:noFill/>
          </a:ln>
        </p:spPr>
        <p:txBody>
          <a:bodyPr spcFirstLastPara="1" wrap="square" lIns="92300" tIns="46150" rIns="92300" bIns="46150" anchor="t" anchorCtr="0">
            <a:noAutofit/>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baseline="0" dirty="0" smtClean="0">
                <a:solidFill>
                  <a:schemeClr val="dk1"/>
                </a:solidFill>
                <a:latin typeface="Century Gothic"/>
                <a:ea typeface="Century Gothic"/>
                <a:cs typeface="Century Gothic"/>
                <a:sym typeface="Century Gothic"/>
              </a:rPr>
              <a:t>  </a:t>
            </a:r>
            <a:r>
              <a:rPr lang="en-US" sz="1200" b="0" i="0" u="none" strike="noStrike" cap="none" dirty="0" smtClean="0">
                <a:solidFill>
                  <a:schemeClr val="dk1"/>
                </a:solidFill>
                <a:latin typeface="Century Gothic"/>
                <a:ea typeface="Century Gothic"/>
                <a:cs typeface="Century Gothic"/>
                <a:sym typeface="Century Gothic"/>
              </a:rPr>
              <a:t>1 min:</a:t>
            </a:r>
          </a:p>
          <a:p>
            <a:pPr marL="457200" marR="0" lvl="0" indent="-228600" algn="l" rtl="0">
              <a:lnSpc>
                <a:spcPct val="100000"/>
              </a:lnSpc>
              <a:spcBef>
                <a:spcPts val="0"/>
              </a:spcBef>
              <a:spcAft>
                <a:spcPts val="0"/>
              </a:spcAft>
              <a:buClr>
                <a:srgbClr val="000000"/>
              </a:buClr>
              <a:buSzPts val="1400"/>
              <a:buFont typeface="Arial"/>
              <a:buNone/>
            </a:pPr>
            <a:r>
              <a:rPr lang="en-US" sz="1200" b="0" i="0" u="none" strike="noStrike" cap="none" dirty="0" smtClean="0">
                <a:solidFill>
                  <a:schemeClr val="dk1"/>
                </a:solidFill>
                <a:latin typeface="Century Gothic"/>
                <a:ea typeface="Century Gothic"/>
                <a:cs typeface="Century Gothic"/>
                <a:sym typeface="Century Gothic"/>
              </a:rPr>
              <a:t>Say:</a:t>
            </a:r>
            <a:r>
              <a:rPr lang="en-US" sz="1200" b="0" i="0" u="none" strike="noStrike" cap="none" baseline="0" dirty="0" smtClean="0">
                <a:solidFill>
                  <a:schemeClr val="dk1"/>
                </a:solidFill>
                <a:latin typeface="Century Gothic"/>
                <a:ea typeface="Century Gothic"/>
                <a:cs typeface="Century Gothic"/>
                <a:sym typeface="Century Gothic"/>
              </a:rPr>
              <a:t> Closing the Gaps domain looks at 14 student groups</a:t>
            </a:r>
          </a:p>
          <a:p>
            <a:pPr marL="457200" marR="0" lvl="0" indent="-228600" algn="l" rtl="0">
              <a:lnSpc>
                <a:spcPct val="100000"/>
              </a:lnSpc>
              <a:spcBef>
                <a:spcPts val="0"/>
              </a:spcBef>
              <a:spcAft>
                <a:spcPts val="0"/>
              </a:spcAft>
              <a:buClr>
                <a:srgbClr val="000000"/>
              </a:buClr>
              <a:buSzPts val="1400"/>
              <a:buFont typeface="Arial"/>
              <a:buNone/>
            </a:pPr>
            <a:r>
              <a:rPr lang="en-US" sz="1200" b="0" i="0" u="none" strike="noStrike" cap="none" baseline="0" dirty="0" smtClean="0">
                <a:solidFill>
                  <a:schemeClr val="dk1"/>
                </a:solidFill>
                <a:latin typeface="Century Gothic"/>
                <a:ea typeface="Century Gothic"/>
                <a:cs typeface="Century Gothic"/>
                <a:sym typeface="Century Gothic"/>
              </a:rPr>
              <a:t>(click) All students and the 7 Federal Race/Ethnic groups and </a:t>
            </a:r>
          </a:p>
          <a:p>
            <a:pPr marL="457200" marR="0" lvl="0" indent="-228600" algn="l" rtl="0">
              <a:lnSpc>
                <a:spcPct val="100000"/>
              </a:lnSpc>
              <a:spcBef>
                <a:spcPts val="0"/>
              </a:spcBef>
              <a:spcAft>
                <a:spcPts val="0"/>
              </a:spcAft>
              <a:buClr>
                <a:srgbClr val="000000"/>
              </a:buClr>
              <a:buSzPts val="1400"/>
              <a:buFont typeface="Arial"/>
              <a:buNone/>
            </a:pPr>
            <a:r>
              <a:rPr lang="en-US" sz="1200" b="0" i="0" u="none" strike="noStrike" cap="none" baseline="0" dirty="0" smtClean="0">
                <a:solidFill>
                  <a:schemeClr val="dk1"/>
                </a:solidFill>
                <a:latin typeface="Century Gothic"/>
                <a:ea typeface="Century Gothic"/>
                <a:cs typeface="Century Gothic"/>
                <a:sym typeface="Century Gothic"/>
              </a:rPr>
              <a:t>(click) (read 6 groups from slide)</a:t>
            </a:r>
            <a:endParaRPr sz="1200" b="0" i="0" u="none" strike="noStrike" cap="none" dirty="0">
              <a:solidFill>
                <a:schemeClr val="dk1"/>
              </a:solidFill>
              <a:latin typeface="Century Gothic"/>
              <a:ea typeface="Century Gothic"/>
              <a:cs typeface="Century Gothic"/>
              <a:sym typeface="Century Gothic"/>
            </a:endParaRPr>
          </a:p>
        </p:txBody>
      </p:sp>
      <p:sp>
        <p:nvSpPr>
          <p:cNvPr id="984" name="Google Shape;984;p59:notes"/>
          <p:cNvSpPr txBox="1">
            <a:spLocks noGrp="1"/>
          </p:cNvSpPr>
          <p:nvPr>
            <p:ph type="sldNum" idx="12"/>
          </p:nvPr>
        </p:nvSpPr>
        <p:spPr>
          <a:xfrm>
            <a:off x="3970938" y="8829968"/>
            <a:ext cx="3037840" cy="466433"/>
          </a:xfrm>
          <a:prstGeom prst="rect">
            <a:avLst/>
          </a:prstGeom>
          <a:noFill/>
          <a:ln>
            <a:noFill/>
          </a:ln>
        </p:spPr>
        <p:txBody>
          <a:bodyPr spcFirstLastPara="1" wrap="square" lIns="92300" tIns="46150" rIns="92300" bIns="46150" anchor="b" anchorCtr="0">
            <a:noAutofit/>
          </a:bodyPr>
          <a:lstStyle/>
          <a:p>
            <a:pPr marL="0" marR="0" lvl="0" indent="0" algn="l" rtl="0">
              <a:lnSpc>
                <a:spcPct val="100000"/>
              </a:lnSpc>
              <a:spcBef>
                <a:spcPts val="0"/>
              </a:spcBef>
              <a:spcAft>
                <a:spcPts val="0"/>
              </a:spcAft>
              <a:buNone/>
            </a:pPr>
            <a:fld id="{00000000-1234-1234-1234-123412341234}" type="slidenum">
              <a:rPr lang="en-US" sz="1400" b="0" i="0" u="none" strike="noStrike" cap="none">
                <a:solidFill>
                  <a:srgbClr val="000000"/>
                </a:solidFill>
                <a:latin typeface="Arial"/>
                <a:ea typeface="Arial"/>
                <a:cs typeface="Arial"/>
                <a:sym typeface="Arial"/>
              </a:rPr>
              <a:t>19</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4616314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2:notes"/>
          <p:cNvSpPr>
            <a:spLocks noGrp="1" noRot="1" noChangeAspect="1"/>
          </p:cNvSpPr>
          <p:nvPr>
            <p:ph type="sldImg" idx="2"/>
          </p:nvPr>
        </p:nvSpPr>
        <p:spPr>
          <a:xfrm>
            <a:off x="715963" y="1162050"/>
            <a:ext cx="5578475" cy="313848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1" name="Google Shape;121;p2:notes"/>
          <p:cNvSpPr txBox="1">
            <a:spLocks noGrp="1"/>
          </p:cNvSpPr>
          <p:nvPr>
            <p:ph type="body" idx="1"/>
          </p:nvPr>
        </p:nvSpPr>
        <p:spPr>
          <a:xfrm>
            <a:off x="701040" y="4473892"/>
            <a:ext cx="5608320" cy="3660458"/>
          </a:xfrm>
          <a:prstGeom prst="rect">
            <a:avLst/>
          </a:prstGeom>
          <a:noFill/>
          <a:ln>
            <a:noFill/>
          </a:ln>
        </p:spPr>
        <p:txBody>
          <a:bodyPr spcFirstLastPara="1" wrap="square" lIns="92300" tIns="46150" rIns="92300" bIns="4615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US" sz="1200" b="0" i="0" u="none" strike="noStrike" cap="none" dirty="0" smtClean="0">
                <a:solidFill>
                  <a:schemeClr val="dk1"/>
                </a:solidFill>
                <a:latin typeface="Century Gothic"/>
                <a:ea typeface="Century Gothic"/>
                <a:cs typeface="Century Gothic"/>
                <a:sym typeface="Century Gothic"/>
              </a:rPr>
              <a:t>1 min</a:t>
            </a: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dirty="0" smtClean="0">
                <a:solidFill>
                  <a:schemeClr val="dk1"/>
                </a:solidFill>
                <a:latin typeface="Century Gothic"/>
                <a:ea typeface="Century Gothic"/>
                <a:cs typeface="Century Gothic"/>
                <a:sym typeface="Century Gothic"/>
              </a:rPr>
              <a:t>Say: (read slide)</a:t>
            </a:r>
            <a:endParaRPr sz="1200" b="0" i="0" u="none" strike="noStrike" cap="none" dirty="0">
              <a:solidFill>
                <a:schemeClr val="dk1"/>
              </a:solidFill>
              <a:latin typeface="Century Gothic"/>
              <a:ea typeface="Century Gothic"/>
              <a:cs typeface="Century Gothic"/>
              <a:sym typeface="Century Gothic"/>
            </a:endParaRPr>
          </a:p>
        </p:txBody>
      </p:sp>
      <p:sp>
        <p:nvSpPr>
          <p:cNvPr id="122" name="Google Shape;122;p2:notes"/>
          <p:cNvSpPr txBox="1">
            <a:spLocks noGrp="1"/>
          </p:cNvSpPr>
          <p:nvPr>
            <p:ph type="sldNum" idx="12"/>
          </p:nvPr>
        </p:nvSpPr>
        <p:spPr>
          <a:xfrm>
            <a:off x="3970938" y="8829968"/>
            <a:ext cx="3037840" cy="466433"/>
          </a:xfrm>
          <a:prstGeom prst="rect">
            <a:avLst/>
          </a:prstGeom>
          <a:noFill/>
          <a:ln>
            <a:noFill/>
          </a:ln>
        </p:spPr>
        <p:txBody>
          <a:bodyPr spcFirstLastPara="1" wrap="square" lIns="92300" tIns="46150" rIns="92300" bIns="4615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entury Gothic"/>
                <a:ea typeface="Century Gothic"/>
                <a:cs typeface="Century Gothic"/>
                <a:sym typeface="Century Gothic"/>
              </a:rPr>
              <a:t>2</a:t>
            </a:fld>
            <a:endParaRPr sz="1200" b="0" i="0" u="none" strike="noStrike" cap="none">
              <a:solidFill>
                <a:schemeClr val="dk1"/>
              </a:solidFill>
              <a:latin typeface="Century Gothic"/>
              <a:ea typeface="Century Gothic"/>
              <a:cs typeface="Century Gothic"/>
              <a:sym typeface="Century Gothic"/>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1"/>
        <p:cNvGrpSpPr/>
        <p:nvPr/>
      </p:nvGrpSpPr>
      <p:grpSpPr>
        <a:xfrm>
          <a:off x="0" y="0"/>
          <a:ext cx="0" cy="0"/>
          <a:chOff x="0" y="0"/>
          <a:chExt cx="0" cy="0"/>
        </a:xfrm>
      </p:grpSpPr>
      <p:sp>
        <p:nvSpPr>
          <p:cNvPr id="982" name="Google Shape;982;p59:notes"/>
          <p:cNvSpPr>
            <a:spLocks noGrp="1" noRot="1" noChangeAspect="1"/>
          </p:cNvSpPr>
          <p:nvPr>
            <p:ph type="sldImg" idx="2"/>
          </p:nvPr>
        </p:nvSpPr>
        <p:spPr>
          <a:xfrm>
            <a:off x="715963" y="1162050"/>
            <a:ext cx="5578475" cy="313848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3" name="Google Shape;983;p59:notes"/>
          <p:cNvSpPr txBox="1">
            <a:spLocks noGrp="1"/>
          </p:cNvSpPr>
          <p:nvPr>
            <p:ph type="body" idx="1"/>
          </p:nvPr>
        </p:nvSpPr>
        <p:spPr>
          <a:xfrm>
            <a:off x="701040" y="4473892"/>
            <a:ext cx="5608320" cy="3660458"/>
          </a:xfrm>
          <a:prstGeom prst="rect">
            <a:avLst/>
          </a:prstGeom>
          <a:noFill/>
          <a:ln>
            <a:noFill/>
          </a:ln>
        </p:spPr>
        <p:txBody>
          <a:bodyPr spcFirstLastPara="1" wrap="square" lIns="92300" tIns="46150" rIns="92300" bIns="4615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US" sz="1200" b="0" i="0" u="none" strike="noStrike" cap="none" dirty="0" smtClean="0">
                <a:solidFill>
                  <a:schemeClr val="dk1"/>
                </a:solidFill>
                <a:latin typeface="Century Gothic"/>
                <a:ea typeface="Century Gothic"/>
                <a:cs typeface="Century Gothic"/>
                <a:sym typeface="Century Gothic"/>
              </a:rPr>
              <a:t>2</a:t>
            </a:r>
            <a:r>
              <a:rPr lang="en-US" sz="1200" b="0" i="0" u="none" strike="noStrike" cap="none" baseline="0" dirty="0" smtClean="0">
                <a:solidFill>
                  <a:schemeClr val="dk1"/>
                </a:solidFill>
                <a:latin typeface="Century Gothic"/>
                <a:ea typeface="Century Gothic"/>
                <a:cs typeface="Century Gothic"/>
                <a:sym typeface="Century Gothic"/>
              </a:rPr>
              <a:t> min: Use animations to bring in 2 components at a time</a:t>
            </a:r>
          </a:p>
          <a:p>
            <a:pPr marL="457200" marR="0" lvl="0" indent="-228600" algn="l" rtl="0">
              <a:lnSpc>
                <a:spcPct val="100000"/>
              </a:lnSpc>
              <a:spcBef>
                <a:spcPts val="0"/>
              </a:spcBef>
              <a:spcAft>
                <a:spcPts val="0"/>
              </a:spcAft>
              <a:buClr>
                <a:srgbClr val="000000"/>
              </a:buClr>
              <a:buSzPts val="1400"/>
              <a:buFont typeface="Arial"/>
              <a:buNone/>
            </a:pPr>
            <a:r>
              <a:rPr lang="en-US" sz="1200" b="0" i="0" u="none" strike="noStrike" cap="none" baseline="0" dirty="0" smtClean="0">
                <a:solidFill>
                  <a:schemeClr val="dk1"/>
                </a:solidFill>
                <a:latin typeface="Century Gothic"/>
                <a:ea typeface="Century Gothic"/>
                <a:cs typeface="Century Gothic"/>
                <a:sym typeface="Century Gothic"/>
              </a:rPr>
              <a:t>Say: There are four components to Closing the Gaps.</a:t>
            </a:r>
          </a:p>
          <a:p>
            <a:pPr marL="457200" marR="0" lvl="0" indent="-228600" algn="l" rtl="0">
              <a:lnSpc>
                <a:spcPct val="100000"/>
              </a:lnSpc>
              <a:spcBef>
                <a:spcPts val="0"/>
              </a:spcBef>
              <a:spcAft>
                <a:spcPts val="0"/>
              </a:spcAft>
              <a:buClr>
                <a:srgbClr val="000000"/>
              </a:buClr>
              <a:buSzPts val="1400"/>
              <a:buFont typeface="Arial"/>
              <a:buNone/>
            </a:pPr>
            <a:r>
              <a:rPr lang="en-US" sz="1200" b="0" i="0" u="none" strike="noStrike" cap="none" baseline="0" dirty="0" smtClean="0">
                <a:solidFill>
                  <a:schemeClr val="dk1"/>
                </a:solidFill>
                <a:latin typeface="Century Gothic"/>
                <a:ea typeface="Century Gothic"/>
                <a:cs typeface="Century Gothic"/>
                <a:sym typeface="Century Gothic"/>
              </a:rPr>
              <a:t>(click) Academic Achievement, Growth or Graduation-depending on campus type</a:t>
            </a:r>
          </a:p>
          <a:p>
            <a:pPr marL="457200" marR="0" lvl="0" indent="-228600" algn="l" rtl="0">
              <a:lnSpc>
                <a:spcPct val="100000"/>
              </a:lnSpc>
              <a:spcBef>
                <a:spcPts val="0"/>
              </a:spcBef>
              <a:spcAft>
                <a:spcPts val="0"/>
              </a:spcAft>
              <a:buClr>
                <a:srgbClr val="000000"/>
              </a:buClr>
              <a:buSzPts val="1400"/>
              <a:buFont typeface="Arial"/>
              <a:buNone/>
            </a:pPr>
            <a:r>
              <a:rPr lang="en-US" sz="1200" b="0" i="0" u="none" strike="noStrike" cap="none" baseline="0" dirty="0" smtClean="0">
                <a:solidFill>
                  <a:schemeClr val="dk1"/>
                </a:solidFill>
                <a:latin typeface="Century Gothic"/>
                <a:ea typeface="Century Gothic"/>
                <a:cs typeface="Century Gothic"/>
                <a:sym typeface="Century Gothic"/>
              </a:rPr>
              <a:t>(click) English language proficiency and School Quality or Student Success- depending on campus type</a:t>
            </a:r>
            <a:endParaRPr sz="1200" b="0" i="0" u="none" strike="noStrike" cap="none" dirty="0">
              <a:solidFill>
                <a:schemeClr val="dk1"/>
              </a:solidFill>
              <a:latin typeface="Century Gothic"/>
              <a:ea typeface="Century Gothic"/>
              <a:cs typeface="Century Gothic"/>
              <a:sym typeface="Century Gothic"/>
            </a:endParaRPr>
          </a:p>
        </p:txBody>
      </p:sp>
      <p:sp>
        <p:nvSpPr>
          <p:cNvPr id="984" name="Google Shape;984;p59:notes"/>
          <p:cNvSpPr txBox="1">
            <a:spLocks noGrp="1"/>
          </p:cNvSpPr>
          <p:nvPr>
            <p:ph type="sldNum" idx="12"/>
          </p:nvPr>
        </p:nvSpPr>
        <p:spPr>
          <a:xfrm>
            <a:off x="3970938" y="8829968"/>
            <a:ext cx="3037840" cy="466433"/>
          </a:xfrm>
          <a:prstGeom prst="rect">
            <a:avLst/>
          </a:prstGeom>
          <a:noFill/>
          <a:ln>
            <a:noFill/>
          </a:ln>
        </p:spPr>
        <p:txBody>
          <a:bodyPr spcFirstLastPara="1" wrap="square" lIns="92300" tIns="46150" rIns="92300" bIns="46150" anchor="b" anchorCtr="0">
            <a:noAutofit/>
          </a:bodyPr>
          <a:lstStyle/>
          <a:p>
            <a:pPr marL="0" marR="0" lvl="0" indent="0" algn="l" rtl="0">
              <a:lnSpc>
                <a:spcPct val="100000"/>
              </a:lnSpc>
              <a:spcBef>
                <a:spcPts val="0"/>
              </a:spcBef>
              <a:spcAft>
                <a:spcPts val="0"/>
              </a:spcAft>
              <a:buNone/>
            </a:pPr>
            <a:fld id="{00000000-1234-1234-1234-123412341234}" type="slidenum">
              <a:rPr lang="en-US" sz="1400" b="0" i="0" u="none" strike="noStrike" cap="none">
                <a:solidFill>
                  <a:srgbClr val="000000"/>
                </a:solidFill>
                <a:latin typeface="Arial"/>
                <a:ea typeface="Arial"/>
                <a:cs typeface="Arial"/>
                <a:sym typeface="Arial"/>
              </a:rPr>
              <a:t>20</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5497818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7"/>
        <p:cNvGrpSpPr/>
        <p:nvPr/>
      </p:nvGrpSpPr>
      <p:grpSpPr>
        <a:xfrm>
          <a:off x="0" y="0"/>
          <a:ext cx="0" cy="0"/>
          <a:chOff x="0" y="0"/>
          <a:chExt cx="0" cy="0"/>
        </a:xfrm>
      </p:grpSpPr>
      <p:sp>
        <p:nvSpPr>
          <p:cNvPr id="1228" name="Google Shape;1228;p78:notes"/>
          <p:cNvSpPr txBox="1">
            <a:spLocks noGrp="1"/>
          </p:cNvSpPr>
          <p:nvPr>
            <p:ph type="body" idx="1"/>
          </p:nvPr>
        </p:nvSpPr>
        <p:spPr>
          <a:xfrm>
            <a:off x="701040" y="4473892"/>
            <a:ext cx="5608320" cy="3660458"/>
          </a:xfrm>
          <a:prstGeom prst="rect">
            <a:avLst/>
          </a:prstGeom>
          <a:noFill/>
          <a:ln>
            <a:noFill/>
          </a:ln>
        </p:spPr>
        <p:txBody>
          <a:bodyPr spcFirstLastPara="1" wrap="square" lIns="92300" tIns="46150" rIns="92300" bIns="4615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200" b="1" i="0" u="sng" strike="noStrike" cap="none" dirty="0" smtClean="0">
                <a:solidFill>
                  <a:schemeClr val="dk1"/>
                </a:solidFill>
                <a:latin typeface="Century Gothic"/>
                <a:ea typeface="Century Gothic"/>
                <a:cs typeface="Century Gothic"/>
                <a:sym typeface="Century Gothic"/>
              </a:rPr>
              <a:t>Delete if not applicable</a:t>
            </a:r>
          </a:p>
          <a:p>
            <a:pPr marL="0" marR="0" lvl="0" indent="0" algn="l" rtl="0">
              <a:lnSpc>
                <a:spcPct val="100000"/>
              </a:lnSpc>
              <a:spcBef>
                <a:spcPts val="0"/>
              </a:spcBef>
              <a:spcAft>
                <a:spcPts val="0"/>
              </a:spcAft>
              <a:buClr>
                <a:srgbClr val="000000"/>
              </a:buClr>
              <a:buSzPts val="1400"/>
              <a:buFont typeface="Arial"/>
              <a:buNone/>
            </a:pPr>
            <a:endParaRPr lang="en-US" sz="1200" b="0" i="0" u="none" strike="noStrike" cap="none" dirty="0" smtClean="0">
              <a:solidFill>
                <a:schemeClr val="dk1"/>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1400"/>
              <a:buFont typeface="Arial"/>
              <a:buNone/>
            </a:pPr>
            <a:r>
              <a:rPr lang="en-US" sz="1200" b="0" i="0" u="none" strike="noStrike" cap="none" dirty="0" smtClean="0">
                <a:solidFill>
                  <a:schemeClr val="dk1"/>
                </a:solidFill>
                <a:latin typeface="Century Gothic"/>
                <a:ea typeface="Century Gothic"/>
                <a:cs typeface="Century Gothic"/>
                <a:sym typeface="Century Gothic"/>
              </a:rPr>
              <a:t>2</a:t>
            </a:r>
            <a:r>
              <a:rPr lang="en-US" sz="1200" b="0" i="0" u="none" strike="noStrike" cap="none" baseline="0" dirty="0" smtClean="0">
                <a:solidFill>
                  <a:schemeClr val="dk1"/>
                </a:solidFill>
                <a:latin typeface="Century Gothic"/>
                <a:ea typeface="Century Gothic"/>
                <a:cs typeface="Century Gothic"/>
                <a:sym typeface="Century Gothic"/>
              </a:rPr>
              <a:t> min:</a:t>
            </a:r>
          </a:p>
          <a:p>
            <a:pPr marL="0" marR="0" lvl="0" indent="0" algn="l" rtl="0">
              <a:lnSpc>
                <a:spcPct val="100000"/>
              </a:lnSpc>
              <a:spcBef>
                <a:spcPts val="0"/>
              </a:spcBef>
              <a:spcAft>
                <a:spcPts val="0"/>
              </a:spcAft>
              <a:buClr>
                <a:srgbClr val="000000"/>
              </a:buClr>
              <a:buSzPts val="1400"/>
              <a:buFont typeface="Arial"/>
              <a:buNone/>
            </a:pPr>
            <a:r>
              <a:rPr lang="en-US" sz="1200" b="0" i="0" u="none" strike="noStrike" cap="none" baseline="0" dirty="0" smtClean="0">
                <a:solidFill>
                  <a:schemeClr val="dk1"/>
                </a:solidFill>
                <a:latin typeface="Century Gothic"/>
                <a:ea typeface="Century Gothic"/>
                <a:cs typeface="Century Gothic"/>
                <a:sym typeface="Century Gothic"/>
              </a:rPr>
              <a:t>Say: Alternative Education campuses and districts are rated under the Alternative Education Accountability.  AEA does not rate campuses under School Progress Part B due to the small number of districts and campuses used for comparison.</a:t>
            </a:r>
          </a:p>
          <a:p>
            <a:pPr marL="0" marR="0" lvl="0" indent="0" algn="l" rtl="0">
              <a:lnSpc>
                <a:spcPct val="100000"/>
              </a:lnSpc>
              <a:spcBef>
                <a:spcPts val="0"/>
              </a:spcBef>
              <a:spcAft>
                <a:spcPts val="0"/>
              </a:spcAft>
              <a:buClr>
                <a:srgbClr val="000000"/>
              </a:buClr>
              <a:buSzPts val="1400"/>
              <a:buFont typeface="Arial"/>
              <a:buNone/>
            </a:pPr>
            <a:endParaRPr lang="en-US" sz="1200" b="0" i="0" u="none" strike="noStrike" cap="none" baseline="0" dirty="0" smtClean="0">
              <a:solidFill>
                <a:schemeClr val="dk1"/>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1400"/>
              <a:buFont typeface="Arial"/>
              <a:buNone/>
            </a:pPr>
            <a:r>
              <a:rPr lang="en-US" sz="1200" b="0" i="0" u="none" strike="noStrike" cap="none" baseline="0" dirty="0" smtClean="0">
                <a:solidFill>
                  <a:schemeClr val="dk1"/>
                </a:solidFill>
                <a:latin typeface="Century Gothic"/>
                <a:ea typeface="Century Gothic"/>
                <a:cs typeface="Century Gothic"/>
                <a:sym typeface="Century Gothic"/>
              </a:rPr>
              <a:t>Alternative procedures are used for the graduation rate and the annual drop out rate.</a:t>
            </a:r>
          </a:p>
          <a:p>
            <a:pPr marL="0" marR="0" lvl="0" indent="0" algn="l" rtl="0">
              <a:lnSpc>
                <a:spcPct val="100000"/>
              </a:lnSpc>
              <a:spcBef>
                <a:spcPts val="0"/>
              </a:spcBef>
              <a:spcAft>
                <a:spcPts val="0"/>
              </a:spcAft>
              <a:buClr>
                <a:srgbClr val="000000"/>
              </a:buClr>
              <a:buSzPts val="1400"/>
              <a:buFont typeface="Arial"/>
              <a:buNone/>
            </a:pPr>
            <a:endParaRPr lang="en-US" sz="1200" b="0" i="0" u="none" strike="noStrike" cap="none" baseline="0" dirty="0" smtClean="0">
              <a:solidFill>
                <a:schemeClr val="dk1"/>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1400"/>
              <a:buFont typeface="Arial"/>
              <a:buNone/>
            </a:pPr>
            <a:r>
              <a:rPr lang="en-US" sz="1200" b="0" i="0" u="none" strike="noStrike" cap="none" baseline="0" dirty="0" smtClean="0">
                <a:solidFill>
                  <a:schemeClr val="dk1"/>
                </a:solidFill>
                <a:latin typeface="Century Gothic"/>
                <a:ea typeface="Century Gothic"/>
                <a:cs typeface="Century Gothic"/>
                <a:sym typeface="Century Gothic"/>
              </a:rPr>
              <a:t>Targets and cut points vary from traditional districts.</a:t>
            </a:r>
          </a:p>
          <a:p>
            <a:pPr marL="0" marR="0" lvl="0" indent="0" algn="l" rtl="0">
              <a:lnSpc>
                <a:spcPct val="100000"/>
              </a:lnSpc>
              <a:spcBef>
                <a:spcPts val="0"/>
              </a:spcBef>
              <a:spcAft>
                <a:spcPts val="0"/>
              </a:spcAft>
              <a:buClr>
                <a:srgbClr val="000000"/>
              </a:buClr>
              <a:buSzPts val="1400"/>
              <a:buFont typeface="Arial"/>
              <a:buNone/>
            </a:pPr>
            <a:endParaRPr sz="1200" b="0" i="0" u="none" strike="noStrike" cap="none" dirty="0">
              <a:solidFill>
                <a:schemeClr val="dk1"/>
              </a:solidFill>
              <a:latin typeface="Century Gothic"/>
              <a:ea typeface="Century Gothic"/>
              <a:cs typeface="Century Gothic"/>
              <a:sym typeface="Century Gothic"/>
            </a:endParaRPr>
          </a:p>
        </p:txBody>
      </p:sp>
      <p:sp>
        <p:nvSpPr>
          <p:cNvPr id="1229" name="Google Shape;1229;p78:notes"/>
          <p:cNvSpPr>
            <a:spLocks noGrp="1" noRot="1" noChangeAspect="1"/>
          </p:cNvSpPr>
          <p:nvPr>
            <p:ph type="sldImg" idx="2"/>
          </p:nvPr>
        </p:nvSpPr>
        <p:spPr>
          <a:xfrm>
            <a:off x="715963" y="1162050"/>
            <a:ext cx="5578475" cy="313848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365591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0" algn="l" rtl="0">
              <a:lnSpc>
                <a:spcPct val="100000"/>
              </a:lnSpc>
              <a:spcBef>
                <a:spcPts val="0"/>
              </a:spcBef>
              <a:spcAft>
                <a:spcPts val="0"/>
              </a:spcAft>
              <a:buClr>
                <a:srgbClr val="000000"/>
              </a:buClr>
              <a:buSzPts val="1400"/>
              <a:buFont typeface="Arial"/>
              <a:buNone/>
            </a:pPr>
            <a:r>
              <a:rPr lang="en-US" dirty="0" smtClean="0"/>
              <a:t>1</a:t>
            </a:r>
            <a:r>
              <a:rPr lang="en-US" baseline="0" dirty="0" smtClean="0"/>
              <a:t> min</a:t>
            </a:r>
          </a:p>
          <a:p>
            <a:pPr marL="228600" marR="0" lvl="0" indent="0" algn="l" rtl="0">
              <a:lnSpc>
                <a:spcPct val="100000"/>
              </a:lnSpc>
              <a:spcBef>
                <a:spcPts val="0"/>
              </a:spcBef>
              <a:spcAft>
                <a:spcPts val="0"/>
              </a:spcAft>
              <a:buClr>
                <a:srgbClr val="000000"/>
              </a:buClr>
              <a:buSzPts val="1400"/>
              <a:buFont typeface="Arial"/>
              <a:buNone/>
            </a:pPr>
            <a:r>
              <a:rPr lang="en-US" dirty="0" smtClean="0"/>
              <a:t>Using the </a:t>
            </a:r>
            <a:r>
              <a:rPr lang="en-US" sz="1200" b="1" i="1" u="none" strike="noStrike" cap="none" baseline="0" dirty="0" smtClean="0">
                <a:solidFill>
                  <a:schemeClr val="dk1"/>
                </a:solidFill>
                <a:latin typeface="Century Gothic"/>
                <a:ea typeface="Century Gothic"/>
                <a:cs typeface="Century Gothic"/>
                <a:sym typeface="Century Gothic"/>
              </a:rPr>
              <a:t>District 2019 Accountability Ratings Overall Summary Page </a:t>
            </a:r>
            <a:r>
              <a:rPr lang="en-US" sz="1200" b="0" i="0" u="none" strike="noStrike" cap="none" baseline="0" dirty="0" smtClean="0">
                <a:solidFill>
                  <a:schemeClr val="dk1"/>
                </a:solidFill>
                <a:latin typeface="Century Gothic"/>
                <a:ea typeface="Century Gothic"/>
                <a:cs typeface="Century Gothic"/>
                <a:sym typeface="Century Gothic"/>
              </a:rPr>
              <a:t>located in TEAL to enter each component score, scaled score and rating</a:t>
            </a:r>
          </a:p>
          <a:p>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entury Gothic"/>
                <a:ea typeface="Century Gothic"/>
                <a:cs typeface="Century Gothic"/>
                <a:sym typeface="Century Gothic"/>
              </a:rPr>
              <a:t>22</a:t>
            </a:fld>
            <a:endParaRPr lang="en-US" sz="1200" b="0" i="0" u="none" strike="noStrike" cap="none">
              <a:solidFill>
                <a:schemeClr val="dk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35860522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1"/>
        <p:cNvGrpSpPr/>
        <p:nvPr/>
      </p:nvGrpSpPr>
      <p:grpSpPr>
        <a:xfrm>
          <a:off x="0" y="0"/>
          <a:ext cx="0" cy="0"/>
          <a:chOff x="0" y="0"/>
          <a:chExt cx="0" cy="0"/>
        </a:xfrm>
      </p:grpSpPr>
      <p:sp>
        <p:nvSpPr>
          <p:cNvPr id="1312" name="Google Shape;1312;p87:notes"/>
          <p:cNvSpPr>
            <a:spLocks noGrp="1" noRot="1" noChangeAspect="1"/>
          </p:cNvSpPr>
          <p:nvPr>
            <p:ph type="sldImg" idx="2"/>
          </p:nvPr>
        </p:nvSpPr>
        <p:spPr>
          <a:xfrm>
            <a:off x="715963" y="1162050"/>
            <a:ext cx="5578475" cy="313848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13" name="Google Shape;1313;p87:notes"/>
          <p:cNvSpPr txBox="1">
            <a:spLocks noGrp="1"/>
          </p:cNvSpPr>
          <p:nvPr>
            <p:ph type="body" idx="1"/>
          </p:nvPr>
        </p:nvSpPr>
        <p:spPr>
          <a:xfrm>
            <a:off x="701040" y="4473892"/>
            <a:ext cx="5608320" cy="3660458"/>
          </a:xfrm>
          <a:prstGeom prst="rect">
            <a:avLst/>
          </a:prstGeom>
          <a:noFill/>
          <a:ln>
            <a:noFill/>
          </a:ln>
        </p:spPr>
        <p:txBody>
          <a:bodyPr spcFirstLastPara="1" wrap="square" lIns="92300" tIns="46150" rIns="92300" bIns="4615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US" sz="1200" b="0" i="0" u="none" strike="noStrike" cap="none" dirty="0" smtClean="0">
                <a:solidFill>
                  <a:schemeClr val="dk1"/>
                </a:solidFill>
                <a:latin typeface="Century Gothic"/>
                <a:ea typeface="Century Gothic"/>
                <a:cs typeface="Century Gothic"/>
                <a:sym typeface="Century Gothic"/>
              </a:rPr>
              <a:t>3 min</a:t>
            </a:r>
          </a:p>
          <a:p>
            <a:pPr marL="457200" marR="0" lvl="0" indent="-228600" algn="l" rtl="0">
              <a:lnSpc>
                <a:spcPct val="100000"/>
              </a:lnSpc>
              <a:spcBef>
                <a:spcPts val="0"/>
              </a:spcBef>
              <a:spcAft>
                <a:spcPts val="0"/>
              </a:spcAft>
              <a:buClr>
                <a:srgbClr val="000000"/>
              </a:buClr>
              <a:buSzPts val="1400"/>
              <a:buFont typeface="Arial"/>
              <a:buNone/>
            </a:pPr>
            <a:r>
              <a:rPr lang="en-US" sz="1200" b="0" i="0" u="none" strike="noStrike" cap="none" dirty="0" smtClean="0">
                <a:solidFill>
                  <a:schemeClr val="dk1"/>
                </a:solidFill>
                <a:latin typeface="Century Gothic"/>
                <a:ea typeface="Century Gothic"/>
                <a:cs typeface="Century Gothic"/>
                <a:sym typeface="Century Gothic"/>
              </a:rPr>
              <a:t>Review document</a:t>
            </a:r>
          </a:p>
          <a:p>
            <a:pPr marL="457200" marR="0" lvl="0" indent="-228600" algn="l" rtl="0">
              <a:lnSpc>
                <a:spcPct val="100000"/>
              </a:lnSpc>
              <a:spcBef>
                <a:spcPts val="0"/>
              </a:spcBef>
              <a:spcAft>
                <a:spcPts val="0"/>
              </a:spcAft>
              <a:buClr>
                <a:srgbClr val="000000"/>
              </a:buClr>
              <a:buSzPts val="1400"/>
              <a:buFont typeface="Arial"/>
              <a:buNone/>
            </a:pPr>
            <a:endParaRPr lang="en-US" sz="1200" b="0" i="0" u="none" strike="noStrike" cap="none" dirty="0" smtClean="0">
              <a:solidFill>
                <a:schemeClr val="dk1"/>
              </a:solidFill>
              <a:latin typeface="Century Gothic"/>
              <a:ea typeface="Century Gothic"/>
              <a:cs typeface="Century Gothic"/>
              <a:sym typeface="Century Gothic"/>
            </a:endParaRPr>
          </a:p>
          <a:p>
            <a:pPr marL="457200" marR="0" lvl="0" indent="-228600" algn="l" rtl="0">
              <a:lnSpc>
                <a:spcPct val="100000"/>
              </a:lnSpc>
              <a:spcBef>
                <a:spcPts val="0"/>
              </a:spcBef>
              <a:spcAft>
                <a:spcPts val="0"/>
              </a:spcAft>
              <a:buClr>
                <a:srgbClr val="000000"/>
              </a:buClr>
              <a:buSzPts val="1400"/>
              <a:buFont typeface="Arial"/>
              <a:buNone/>
            </a:pPr>
            <a:r>
              <a:rPr lang="en-US" sz="1200" b="0" i="0" u="none" strike="noStrike" cap="none" dirty="0" smtClean="0">
                <a:solidFill>
                  <a:schemeClr val="dk1"/>
                </a:solidFill>
                <a:latin typeface="Century Gothic"/>
                <a:ea typeface="Century Gothic"/>
                <a:cs typeface="Century Gothic"/>
                <a:sym typeface="Century Gothic"/>
              </a:rPr>
              <a:t>Delete</a:t>
            </a:r>
            <a:r>
              <a:rPr lang="en-US" sz="1200" b="0" i="0" u="none" strike="noStrike" cap="none" baseline="0" dirty="0" smtClean="0">
                <a:solidFill>
                  <a:schemeClr val="dk1"/>
                </a:solidFill>
                <a:latin typeface="Century Gothic"/>
                <a:ea typeface="Century Gothic"/>
                <a:cs typeface="Century Gothic"/>
                <a:sym typeface="Century Gothic"/>
              </a:rPr>
              <a:t> Sample Pic and </a:t>
            </a:r>
            <a:r>
              <a:rPr lang="en-US" sz="1200" b="0" i="0" u="none" strike="noStrike" cap="none" dirty="0" smtClean="0">
                <a:solidFill>
                  <a:schemeClr val="dk1"/>
                </a:solidFill>
                <a:latin typeface="Century Gothic"/>
                <a:ea typeface="Century Gothic"/>
                <a:cs typeface="Century Gothic"/>
                <a:sym typeface="Century Gothic"/>
              </a:rPr>
              <a:t>Insert</a:t>
            </a:r>
            <a:r>
              <a:rPr lang="en-US" sz="1200" b="0" i="0" u="none" strike="noStrike" cap="none" baseline="0" dirty="0" smtClean="0">
                <a:solidFill>
                  <a:schemeClr val="dk1"/>
                </a:solidFill>
                <a:latin typeface="Century Gothic"/>
                <a:ea typeface="Century Gothic"/>
                <a:cs typeface="Century Gothic"/>
                <a:sym typeface="Century Gothic"/>
              </a:rPr>
              <a:t> </a:t>
            </a:r>
            <a:r>
              <a:rPr lang="en-US" sz="1200" b="1" i="1" u="none" strike="noStrike" cap="none" baseline="0" dirty="0" smtClean="0">
                <a:solidFill>
                  <a:schemeClr val="dk1"/>
                </a:solidFill>
                <a:latin typeface="Century Gothic"/>
                <a:ea typeface="Century Gothic"/>
                <a:cs typeface="Century Gothic"/>
                <a:sym typeface="Century Gothic"/>
              </a:rPr>
              <a:t>District 2019 Accountability Ratings Overall Summary Page </a:t>
            </a:r>
            <a:r>
              <a:rPr lang="en-US" sz="1200" b="0" i="0" u="none" strike="noStrike" cap="none" baseline="0" dirty="0" smtClean="0">
                <a:solidFill>
                  <a:schemeClr val="dk1"/>
                </a:solidFill>
                <a:latin typeface="Century Gothic"/>
                <a:ea typeface="Century Gothic"/>
                <a:cs typeface="Century Gothic"/>
                <a:sym typeface="Century Gothic"/>
              </a:rPr>
              <a:t>here.  </a:t>
            </a:r>
          </a:p>
          <a:p>
            <a:pPr marL="457200" marR="0" lvl="0" indent="-228600" algn="l" rtl="0">
              <a:lnSpc>
                <a:spcPct val="100000"/>
              </a:lnSpc>
              <a:spcBef>
                <a:spcPts val="0"/>
              </a:spcBef>
              <a:spcAft>
                <a:spcPts val="0"/>
              </a:spcAft>
              <a:buClr>
                <a:srgbClr val="000000"/>
              </a:buClr>
              <a:buSzPts val="1400"/>
              <a:buFont typeface="Arial"/>
              <a:buNone/>
            </a:pPr>
            <a:r>
              <a:rPr lang="en-US" sz="1200" b="0" i="0" u="none" strike="noStrike" cap="none" baseline="0" dirty="0" smtClean="0">
                <a:solidFill>
                  <a:schemeClr val="dk1"/>
                </a:solidFill>
                <a:latin typeface="Century Gothic"/>
                <a:ea typeface="Century Gothic"/>
                <a:cs typeface="Century Gothic"/>
                <a:sym typeface="Century Gothic"/>
              </a:rPr>
              <a:t>This page can be found in </a:t>
            </a:r>
            <a:r>
              <a:rPr lang="en-US" sz="1200" b="0" i="0" u="none" strike="noStrike" cap="none" baseline="0" dirty="0" smtClean="0">
                <a:solidFill>
                  <a:schemeClr val="dk1"/>
                </a:solidFill>
                <a:latin typeface="Century Gothic"/>
                <a:ea typeface="Century Gothic"/>
                <a:cs typeface="Century Gothic"/>
                <a:sym typeface="Century Gothic"/>
              </a:rPr>
              <a:t>TEAL </a:t>
            </a:r>
            <a:r>
              <a:rPr lang="en-US" sz="1200" b="0" i="0" u="none" strike="noStrike" cap="none" baseline="0" dirty="0" smtClean="0">
                <a:solidFill>
                  <a:schemeClr val="dk1"/>
                </a:solidFill>
                <a:latin typeface="Century Gothic"/>
                <a:ea typeface="Century Gothic"/>
                <a:cs typeface="Century Gothic"/>
                <a:sym typeface="Century Gothic"/>
              </a:rPr>
              <a:t>or </a:t>
            </a:r>
            <a:r>
              <a:rPr lang="en-US" dirty="0" smtClean="0">
                <a:hlinkClick r:id="rId3"/>
              </a:rPr>
              <a:t>https://rptsvr1.tea.texas.gov/perfreport/account/2019/srch.html?srch=D</a:t>
            </a:r>
            <a:endParaRPr lang="en-US" sz="1200" b="0" i="0" u="none" strike="noStrike" cap="none" baseline="0" dirty="0" smtClean="0">
              <a:solidFill>
                <a:schemeClr val="dk1"/>
              </a:solidFill>
              <a:latin typeface="Century Gothic"/>
              <a:ea typeface="Century Gothic"/>
              <a:cs typeface="Century Gothic"/>
              <a:sym typeface="Century Gothic"/>
            </a:endParaRPr>
          </a:p>
          <a:p>
            <a:pPr marL="457200" marR="0" lvl="0" indent="-228600" algn="l" rtl="0">
              <a:lnSpc>
                <a:spcPct val="100000"/>
              </a:lnSpc>
              <a:spcBef>
                <a:spcPts val="0"/>
              </a:spcBef>
              <a:spcAft>
                <a:spcPts val="0"/>
              </a:spcAft>
              <a:buClr>
                <a:srgbClr val="000000"/>
              </a:buClr>
              <a:buSzPts val="1400"/>
              <a:buFont typeface="Arial"/>
              <a:buNone/>
            </a:pPr>
            <a:r>
              <a:rPr lang="en-US" sz="1000" b="0" i="1" u="none" strike="noStrike" cap="none" baseline="0" dirty="0" smtClean="0">
                <a:solidFill>
                  <a:schemeClr val="dk1"/>
                </a:solidFill>
                <a:latin typeface="Century Gothic"/>
                <a:ea typeface="Century Gothic"/>
                <a:cs typeface="Century Gothic"/>
                <a:sym typeface="Century Gothic"/>
              </a:rPr>
              <a:t>**this can be easily done using the snipping tool on your computer</a:t>
            </a:r>
          </a:p>
          <a:p>
            <a:pPr marL="457200" marR="0" lvl="0" indent="-228600" algn="l" rtl="0">
              <a:lnSpc>
                <a:spcPct val="100000"/>
              </a:lnSpc>
              <a:spcBef>
                <a:spcPts val="0"/>
              </a:spcBef>
              <a:spcAft>
                <a:spcPts val="0"/>
              </a:spcAft>
              <a:buClr>
                <a:srgbClr val="000000"/>
              </a:buClr>
              <a:buSzPts val="1400"/>
              <a:buFont typeface="Arial"/>
              <a:buNone/>
            </a:pPr>
            <a:endParaRPr sz="1200" b="0" i="0" u="none" strike="noStrike" cap="none" dirty="0">
              <a:solidFill>
                <a:schemeClr val="dk1"/>
              </a:solidFill>
              <a:latin typeface="Century Gothic"/>
              <a:ea typeface="Century Gothic"/>
              <a:cs typeface="Century Gothic"/>
              <a:sym typeface="Century Gothic"/>
            </a:endParaRPr>
          </a:p>
        </p:txBody>
      </p:sp>
      <p:sp>
        <p:nvSpPr>
          <p:cNvPr id="1314" name="Google Shape;1314;p87:notes"/>
          <p:cNvSpPr txBox="1">
            <a:spLocks noGrp="1"/>
          </p:cNvSpPr>
          <p:nvPr>
            <p:ph type="sldNum" idx="12"/>
          </p:nvPr>
        </p:nvSpPr>
        <p:spPr>
          <a:xfrm>
            <a:off x="3970938" y="8829968"/>
            <a:ext cx="3037840" cy="466433"/>
          </a:xfrm>
          <a:prstGeom prst="rect">
            <a:avLst/>
          </a:prstGeom>
          <a:noFill/>
          <a:ln>
            <a:noFill/>
          </a:ln>
        </p:spPr>
        <p:txBody>
          <a:bodyPr spcFirstLastPara="1" wrap="square" lIns="92300" tIns="46150" rIns="92300" bIns="46150" anchor="b" anchorCtr="0">
            <a:noAutofit/>
          </a:bodyPr>
          <a:lstStyle/>
          <a:p>
            <a:pPr marL="0" marR="0" lvl="0" indent="0" algn="l" rtl="0">
              <a:lnSpc>
                <a:spcPct val="100000"/>
              </a:lnSpc>
              <a:spcBef>
                <a:spcPts val="0"/>
              </a:spcBef>
              <a:spcAft>
                <a:spcPts val="0"/>
              </a:spcAft>
              <a:buNone/>
            </a:pPr>
            <a:fld id="{00000000-1234-1234-1234-123412341234}" type="slidenum">
              <a:rPr lang="en-US" sz="1400" b="0" i="0" u="none" strike="noStrike" cap="none">
                <a:solidFill>
                  <a:srgbClr val="000000"/>
                </a:solidFill>
                <a:latin typeface="Arial"/>
                <a:ea typeface="Arial"/>
                <a:cs typeface="Arial"/>
                <a:sym typeface="Arial"/>
              </a:rPr>
              <a:t>23</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1205745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1"/>
        <p:cNvGrpSpPr/>
        <p:nvPr/>
      </p:nvGrpSpPr>
      <p:grpSpPr>
        <a:xfrm>
          <a:off x="0" y="0"/>
          <a:ext cx="0" cy="0"/>
          <a:chOff x="0" y="0"/>
          <a:chExt cx="0" cy="0"/>
        </a:xfrm>
      </p:grpSpPr>
      <p:sp>
        <p:nvSpPr>
          <p:cNvPr id="1312" name="Google Shape;1312;p87:notes"/>
          <p:cNvSpPr>
            <a:spLocks noGrp="1" noRot="1" noChangeAspect="1"/>
          </p:cNvSpPr>
          <p:nvPr>
            <p:ph type="sldImg" idx="2"/>
          </p:nvPr>
        </p:nvSpPr>
        <p:spPr>
          <a:xfrm>
            <a:off x="715963" y="1162050"/>
            <a:ext cx="5578475" cy="313848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13" name="Google Shape;1313;p87:notes"/>
          <p:cNvSpPr txBox="1">
            <a:spLocks noGrp="1"/>
          </p:cNvSpPr>
          <p:nvPr>
            <p:ph type="body" idx="1"/>
          </p:nvPr>
        </p:nvSpPr>
        <p:spPr>
          <a:xfrm>
            <a:off x="701040" y="4473892"/>
            <a:ext cx="5608320" cy="3660458"/>
          </a:xfrm>
          <a:prstGeom prst="rect">
            <a:avLst/>
          </a:prstGeom>
          <a:noFill/>
          <a:ln>
            <a:noFill/>
          </a:ln>
        </p:spPr>
        <p:txBody>
          <a:bodyPr spcFirstLastPara="1" wrap="square" lIns="92300" tIns="46150" rIns="92300" bIns="4615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US" sz="1600" b="1" i="0" u="none" strike="noStrike" cap="none" dirty="0" smtClean="0">
                <a:solidFill>
                  <a:srgbClr val="C00000"/>
                </a:solidFill>
                <a:latin typeface="Century Gothic"/>
                <a:ea typeface="Century Gothic"/>
                <a:cs typeface="Century Gothic"/>
                <a:sym typeface="Century Gothic"/>
              </a:rPr>
              <a:t>Campus summary view Option 1</a:t>
            </a:r>
          </a:p>
          <a:p>
            <a:pPr marL="457200" marR="0" lvl="0" indent="-228600" algn="l" rtl="0">
              <a:lnSpc>
                <a:spcPct val="100000"/>
              </a:lnSpc>
              <a:spcBef>
                <a:spcPts val="0"/>
              </a:spcBef>
              <a:spcAft>
                <a:spcPts val="0"/>
              </a:spcAft>
              <a:buClr>
                <a:srgbClr val="000000"/>
              </a:buClr>
              <a:buSzPts val="1400"/>
              <a:buFont typeface="Arial"/>
              <a:buNone/>
            </a:pPr>
            <a:r>
              <a:rPr lang="en-US" sz="1600" b="0" i="0" u="none" strike="noStrike" cap="none" dirty="0" smtClean="0">
                <a:solidFill>
                  <a:schemeClr val="dk1"/>
                </a:solidFill>
                <a:latin typeface="Century Gothic"/>
                <a:ea typeface="Century Gothic"/>
                <a:cs typeface="Century Gothic"/>
                <a:sym typeface="Century Gothic"/>
              </a:rPr>
              <a:t>3 min</a:t>
            </a:r>
          </a:p>
          <a:p>
            <a:pPr marL="457200" marR="0" lvl="0" indent="-228600" algn="l" rtl="0">
              <a:lnSpc>
                <a:spcPct val="100000"/>
              </a:lnSpc>
              <a:spcBef>
                <a:spcPts val="0"/>
              </a:spcBef>
              <a:spcAft>
                <a:spcPts val="0"/>
              </a:spcAft>
              <a:buClr>
                <a:srgbClr val="000000"/>
              </a:buClr>
              <a:buSzPts val="1400"/>
              <a:buFont typeface="Arial"/>
              <a:buNone/>
            </a:pPr>
            <a:r>
              <a:rPr lang="en-US" sz="1600" b="0" i="0" u="none" strike="noStrike" cap="none" dirty="0" smtClean="0">
                <a:solidFill>
                  <a:schemeClr val="dk1"/>
                </a:solidFill>
                <a:latin typeface="Century Gothic"/>
                <a:ea typeface="Century Gothic"/>
                <a:cs typeface="Century Gothic"/>
                <a:sym typeface="Century Gothic"/>
              </a:rPr>
              <a:t>Review document</a:t>
            </a:r>
          </a:p>
          <a:p>
            <a:pPr marL="457200" marR="0" lvl="0" indent="-228600" algn="l" rtl="0">
              <a:lnSpc>
                <a:spcPct val="100000"/>
              </a:lnSpc>
              <a:spcBef>
                <a:spcPts val="0"/>
              </a:spcBef>
              <a:spcAft>
                <a:spcPts val="0"/>
              </a:spcAft>
              <a:buClr>
                <a:srgbClr val="000000"/>
              </a:buClr>
              <a:buSzPts val="1400"/>
              <a:buFont typeface="Arial"/>
              <a:buNone/>
            </a:pPr>
            <a:endParaRPr lang="en-US" sz="1200" b="1" i="0" u="none" strike="noStrike" cap="none" dirty="0" smtClean="0">
              <a:solidFill>
                <a:schemeClr val="dk1"/>
              </a:solidFill>
              <a:latin typeface="Century Gothic"/>
              <a:ea typeface="Century Gothic"/>
              <a:cs typeface="Century Gothic"/>
              <a:sym typeface="Century Gothic"/>
            </a:endParaRPr>
          </a:p>
          <a:p>
            <a:pPr marL="457200" marR="0" lvl="0" indent="-228600" algn="l" rtl="0">
              <a:lnSpc>
                <a:spcPct val="100000"/>
              </a:lnSpc>
              <a:spcBef>
                <a:spcPts val="0"/>
              </a:spcBef>
              <a:spcAft>
                <a:spcPts val="0"/>
              </a:spcAft>
              <a:buClr>
                <a:srgbClr val="000000"/>
              </a:buClr>
              <a:buSzPts val="1400"/>
              <a:buFont typeface="Arial"/>
              <a:buNone/>
            </a:pPr>
            <a:r>
              <a:rPr lang="en-US" sz="1200" b="0" i="0" u="none" strike="noStrike" cap="none" dirty="0" smtClean="0">
                <a:solidFill>
                  <a:schemeClr val="dk1"/>
                </a:solidFill>
                <a:latin typeface="Century Gothic"/>
                <a:ea typeface="Century Gothic"/>
                <a:cs typeface="Century Gothic"/>
                <a:sym typeface="Century Gothic"/>
              </a:rPr>
              <a:t>Delete</a:t>
            </a:r>
            <a:r>
              <a:rPr lang="en-US" sz="1200" b="0" i="0" u="none" strike="noStrike" cap="none" baseline="0" dirty="0" smtClean="0">
                <a:solidFill>
                  <a:schemeClr val="dk1"/>
                </a:solidFill>
                <a:latin typeface="Century Gothic"/>
                <a:ea typeface="Century Gothic"/>
                <a:cs typeface="Century Gothic"/>
                <a:sym typeface="Century Gothic"/>
              </a:rPr>
              <a:t> Sample Pic and e</a:t>
            </a:r>
            <a:r>
              <a:rPr lang="en-US" sz="1200" b="0" i="0" u="none" strike="noStrike" cap="none" dirty="0" smtClean="0">
                <a:solidFill>
                  <a:schemeClr val="dk1"/>
                </a:solidFill>
                <a:latin typeface="Century Gothic"/>
                <a:ea typeface="Century Gothic"/>
                <a:cs typeface="Century Gothic"/>
                <a:sym typeface="Century Gothic"/>
              </a:rPr>
              <a:t>nter Campus Ratings here</a:t>
            </a:r>
            <a:r>
              <a:rPr lang="en-US" sz="1200" b="0" i="0" u="none" strike="noStrike" cap="none" baseline="0" dirty="0" smtClean="0">
                <a:solidFill>
                  <a:schemeClr val="dk1"/>
                </a:solidFill>
                <a:latin typeface="Century Gothic"/>
                <a:ea typeface="Century Gothic"/>
                <a:cs typeface="Century Gothic"/>
                <a:sym typeface="Century Gothic"/>
              </a:rPr>
              <a:t> using your Accountability Reports which can be found in </a:t>
            </a:r>
            <a:r>
              <a:rPr lang="en-US" sz="1200" b="0" i="0" u="none" strike="noStrike" cap="none" baseline="0" dirty="0" smtClean="0">
                <a:solidFill>
                  <a:schemeClr val="dk1"/>
                </a:solidFill>
                <a:latin typeface="Century Gothic"/>
                <a:ea typeface="Century Gothic"/>
                <a:cs typeface="Century Gothic"/>
                <a:sym typeface="Century Gothic"/>
              </a:rPr>
              <a:t>TEAL </a:t>
            </a:r>
            <a:r>
              <a:rPr lang="en-US" sz="1200" b="0" i="0" u="none" strike="noStrike" cap="none" baseline="0" dirty="0" smtClean="0">
                <a:solidFill>
                  <a:schemeClr val="dk1"/>
                </a:solidFill>
                <a:latin typeface="Century Gothic"/>
                <a:ea typeface="Century Gothic"/>
                <a:cs typeface="Century Gothic"/>
                <a:sym typeface="Century Gothic"/>
              </a:rPr>
              <a:t>or </a:t>
            </a:r>
            <a:r>
              <a:rPr lang="en-US" dirty="0" smtClean="0">
                <a:hlinkClick r:id="rId3"/>
              </a:rPr>
              <a:t>https://rptsvr1.tea.texas.gov/perfreport/account/2019/srch.html?srch=D</a:t>
            </a:r>
            <a:endParaRPr lang="en-US" sz="1200" b="0" i="0" u="none" strike="noStrike" cap="none" baseline="0" dirty="0" smtClean="0">
              <a:solidFill>
                <a:schemeClr val="dk1"/>
              </a:solidFill>
              <a:latin typeface="Century Gothic"/>
              <a:ea typeface="Century Gothic"/>
              <a:cs typeface="Century Gothic"/>
              <a:sym typeface="Century Gothic"/>
            </a:endParaRPr>
          </a:p>
          <a:p>
            <a:pPr marL="457200" marR="0" lvl="0" indent="-228600" algn="l" rtl="0">
              <a:lnSpc>
                <a:spcPct val="100000"/>
              </a:lnSpc>
              <a:spcBef>
                <a:spcPts val="0"/>
              </a:spcBef>
              <a:spcAft>
                <a:spcPts val="0"/>
              </a:spcAft>
              <a:buClr>
                <a:srgbClr val="000000"/>
              </a:buClr>
              <a:buSzPts val="1400"/>
              <a:buFont typeface="Arial"/>
              <a:buNone/>
            </a:pPr>
            <a:r>
              <a:rPr lang="en-US" sz="1200" b="1" i="1" u="none" strike="noStrike" cap="none" baseline="0" dirty="0" smtClean="0">
                <a:solidFill>
                  <a:schemeClr val="dk1"/>
                </a:solidFill>
                <a:latin typeface="Century Gothic"/>
                <a:ea typeface="Century Gothic"/>
                <a:cs typeface="Century Gothic"/>
                <a:sym typeface="Century Gothic"/>
              </a:rPr>
              <a:t>This sheet may be difficult to interpret- if so, see next slide</a:t>
            </a:r>
          </a:p>
          <a:p>
            <a:pPr marL="457200" marR="0" lvl="0" indent="-228600" algn="l" rtl="0">
              <a:lnSpc>
                <a:spcPct val="100000"/>
              </a:lnSpc>
              <a:spcBef>
                <a:spcPts val="0"/>
              </a:spcBef>
              <a:spcAft>
                <a:spcPts val="0"/>
              </a:spcAft>
              <a:buClr>
                <a:srgbClr val="000000"/>
              </a:buClr>
              <a:buSzPts val="1400"/>
              <a:buFont typeface="Arial"/>
              <a:buNone/>
            </a:pPr>
            <a:endParaRPr lang="en-US" sz="1200" b="0" i="0" u="none" strike="noStrike" cap="none" baseline="0" dirty="0" smtClean="0">
              <a:solidFill>
                <a:schemeClr val="dk1"/>
              </a:solidFill>
              <a:latin typeface="Century Gothic"/>
              <a:ea typeface="Century Gothic"/>
              <a:cs typeface="Century Gothic"/>
              <a:sym typeface="Century Gothic"/>
            </a:endParaRPr>
          </a:p>
          <a:p>
            <a:pPr marL="457200" marR="0" lvl="0" indent="-228600" algn="l" rtl="0">
              <a:lnSpc>
                <a:spcPct val="100000"/>
              </a:lnSpc>
              <a:spcBef>
                <a:spcPts val="0"/>
              </a:spcBef>
              <a:spcAft>
                <a:spcPts val="0"/>
              </a:spcAft>
              <a:buClr>
                <a:srgbClr val="000000"/>
              </a:buClr>
              <a:buSzPts val="1400"/>
              <a:buFont typeface="Arial"/>
              <a:buNone/>
            </a:pPr>
            <a:r>
              <a:rPr lang="en-US" sz="1000" b="0" i="1" u="none" strike="noStrike" cap="none" baseline="0" dirty="0" smtClean="0">
                <a:solidFill>
                  <a:schemeClr val="dk1"/>
                </a:solidFill>
                <a:latin typeface="Century Gothic"/>
                <a:ea typeface="Century Gothic"/>
                <a:cs typeface="Century Gothic"/>
                <a:sym typeface="Century Gothic"/>
              </a:rPr>
              <a:t>**this can be easily done using the snipping tool on your computer</a:t>
            </a:r>
          </a:p>
          <a:p>
            <a:pPr marL="457200" marR="0" lvl="0" indent="-228600" algn="l" rtl="0">
              <a:lnSpc>
                <a:spcPct val="100000"/>
              </a:lnSpc>
              <a:spcBef>
                <a:spcPts val="0"/>
              </a:spcBef>
              <a:spcAft>
                <a:spcPts val="0"/>
              </a:spcAft>
              <a:buClr>
                <a:srgbClr val="000000"/>
              </a:buClr>
              <a:buSzPts val="1400"/>
              <a:buFont typeface="Arial"/>
              <a:buNone/>
            </a:pPr>
            <a:endParaRPr sz="1200" b="0" i="0" u="none" strike="noStrike" cap="none" dirty="0">
              <a:solidFill>
                <a:schemeClr val="dk1"/>
              </a:solidFill>
              <a:latin typeface="Century Gothic"/>
              <a:ea typeface="Century Gothic"/>
              <a:cs typeface="Century Gothic"/>
              <a:sym typeface="Century Gothic"/>
            </a:endParaRPr>
          </a:p>
        </p:txBody>
      </p:sp>
      <p:sp>
        <p:nvSpPr>
          <p:cNvPr id="1314" name="Google Shape;1314;p87:notes"/>
          <p:cNvSpPr txBox="1">
            <a:spLocks noGrp="1"/>
          </p:cNvSpPr>
          <p:nvPr>
            <p:ph type="sldNum" idx="12"/>
          </p:nvPr>
        </p:nvSpPr>
        <p:spPr>
          <a:xfrm>
            <a:off x="3970938" y="8829968"/>
            <a:ext cx="3037840" cy="466433"/>
          </a:xfrm>
          <a:prstGeom prst="rect">
            <a:avLst/>
          </a:prstGeom>
          <a:noFill/>
          <a:ln>
            <a:noFill/>
          </a:ln>
        </p:spPr>
        <p:txBody>
          <a:bodyPr spcFirstLastPara="1" wrap="square" lIns="92300" tIns="46150" rIns="92300" bIns="46150" anchor="b" anchorCtr="0">
            <a:noAutofit/>
          </a:bodyPr>
          <a:lstStyle/>
          <a:p>
            <a:pPr marL="0" marR="0" lvl="0" indent="0" algn="l" rtl="0">
              <a:lnSpc>
                <a:spcPct val="100000"/>
              </a:lnSpc>
              <a:spcBef>
                <a:spcPts val="0"/>
              </a:spcBef>
              <a:spcAft>
                <a:spcPts val="0"/>
              </a:spcAft>
              <a:buNone/>
            </a:pPr>
            <a:fld id="{00000000-1234-1234-1234-123412341234}" type="slidenum">
              <a:rPr lang="en-US" sz="1400" b="0" i="0" u="none" strike="noStrike" cap="none">
                <a:solidFill>
                  <a:srgbClr val="000000"/>
                </a:solidFill>
                <a:latin typeface="Arial"/>
                <a:ea typeface="Arial"/>
                <a:cs typeface="Arial"/>
                <a:sym typeface="Arial"/>
              </a:rPr>
              <a:t>24</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2659235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1"/>
        <p:cNvGrpSpPr/>
        <p:nvPr/>
      </p:nvGrpSpPr>
      <p:grpSpPr>
        <a:xfrm>
          <a:off x="0" y="0"/>
          <a:ext cx="0" cy="0"/>
          <a:chOff x="0" y="0"/>
          <a:chExt cx="0" cy="0"/>
        </a:xfrm>
      </p:grpSpPr>
      <p:sp>
        <p:nvSpPr>
          <p:cNvPr id="1312" name="Google Shape;1312;p87:notes"/>
          <p:cNvSpPr>
            <a:spLocks noGrp="1" noRot="1" noChangeAspect="1"/>
          </p:cNvSpPr>
          <p:nvPr>
            <p:ph type="sldImg" idx="2"/>
          </p:nvPr>
        </p:nvSpPr>
        <p:spPr>
          <a:xfrm>
            <a:off x="715963" y="1162050"/>
            <a:ext cx="5578475" cy="313848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13" name="Google Shape;1313;p87:notes"/>
          <p:cNvSpPr txBox="1">
            <a:spLocks noGrp="1"/>
          </p:cNvSpPr>
          <p:nvPr>
            <p:ph type="body" idx="1"/>
          </p:nvPr>
        </p:nvSpPr>
        <p:spPr>
          <a:xfrm>
            <a:off x="701040" y="4473892"/>
            <a:ext cx="5608320" cy="3660458"/>
          </a:xfrm>
          <a:prstGeom prst="rect">
            <a:avLst/>
          </a:prstGeom>
          <a:noFill/>
          <a:ln>
            <a:noFill/>
          </a:ln>
        </p:spPr>
        <p:txBody>
          <a:bodyPr spcFirstLastPara="1" wrap="square" lIns="92300" tIns="46150" rIns="92300" bIns="46150" anchor="t" anchorCtr="0">
            <a:noAutofit/>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1" i="0" u="none" strike="noStrike" cap="none" dirty="0" smtClean="0">
                <a:solidFill>
                  <a:schemeClr val="dk1"/>
                </a:solidFill>
                <a:latin typeface="Century Gothic"/>
                <a:ea typeface="Century Gothic"/>
                <a:cs typeface="Century Gothic"/>
                <a:sym typeface="Century Gothic"/>
              </a:rPr>
              <a:t>Campus summary view Option 2</a:t>
            </a:r>
          </a:p>
          <a:p>
            <a:pPr marL="457200" marR="0" lvl="0" indent="-228600" algn="l" rtl="0">
              <a:lnSpc>
                <a:spcPct val="100000"/>
              </a:lnSpc>
              <a:spcBef>
                <a:spcPts val="0"/>
              </a:spcBef>
              <a:spcAft>
                <a:spcPts val="0"/>
              </a:spcAft>
              <a:buClr>
                <a:srgbClr val="000000"/>
              </a:buClr>
              <a:buSzPts val="1400"/>
              <a:buFont typeface="Arial"/>
              <a:buNone/>
            </a:pPr>
            <a:r>
              <a:rPr lang="en-US" sz="1200" b="0" i="0" u="none" strike="noStrike" cap="none" dirty="0" smtClean="0">
                <a:solidFill>
                  <a:schemeClr val="dk1"/>
                </a:solidFill>
                <a:latin typeface="Century Gothic"/>
                <a:ea typeface="Century Gothic"/>
                <a:cs typeface="Century Gothic"/>
                <a:sym typeface="Century Gothic"/>
              </a:rPr>
              <a:t>3 min</a:t>
            </a:r>
          </a:p>
          <a:p>
            <a:pPr marL="457200" marR="0" lvl="0" indent="-228600" algn="l" rtl="0">
              <a:lnSpc>
                <a:spcPct val="100000"/>
              </a:lnSpc>
              <a:spcBef>
                <a:spcPts val="0"/>
              </a:spcBef>
              <a:spcAft>
                <a:spcPts val="0"/>
              </a:spcAft>
              <a:buClr>
                <a:srgbClr val="000000"/>
              </a:buClr>
              <a:buSzPts val="1400"/>
              <a:buFont typeface="Arial"/>
              <a:buNone/>
            </a:pPr>
            <a:r>
              <a:rPr lang="en-US" sz="1200" b="0" i="0" u="none" strike="noStrike" cap="none" dirty="0" smtClean="0">
                <a:solidFill>
                  <a:schemeClr val="dk1"/>
                </a:solidFill>
                <a:latin typeface="Century Gothic"/>
                <a:ea typeface="Century Gothic"/>
                <a:cs typeface="Century Gothic"/>
                <a:sym typeface="Century Gothic"/>
              </a:rPr>
              <a:t>Review document</a:t>
            </a:r>
          </a:p>
          <a:p>
            <a:pPr marL="457200" marR="0" lvl="0" indent="-228600" algn="l" rtl="0">
              <a:lnSpc>
                <a:spcPct val="100000"/>
              </a:lnSpc>
              <a:spcBef>
                <a:spcPts val="0"/>
              </a:spcBef>
              <a:spcAft>
                <a:spcPts val="0"/>
              </a:spcAft>
              <a:buClr>
                <a:srgbClr val="000000"/>
              </a:buClr>
              <a:buSzPts val="1400"/>
              <a:buFont typeface="Arial"/>
              <a:buNone/>
            </a:pPr>
            <a:endParaRPr lang="en-US" sz="1200" b="0" i="0" u="none" strike="noStrike" cap="none" dirty="0" smtClean="0">
              <a:solidFill>
                <a:schemeClr val="dk1"/>
              </a:solidFill>
              <a:latin typeface="Century Gothic"/>
              <a:ea typeface="Century Gothic"/>
              <a:cs typeface="Century Gothic"/>
              <a:sym typeface="Century Gothic"/>
            </a:endParaRPr>
          </a:p>
          <a:p>
            <a:pPr marL="457200" marR="0" lvl="0" indent="-228600" algn="l" rtl="0">
              <a:lnSpc>
                <a:spcPct val="100000"/>
              </a:lnSpc>
              <a:spcBef>
                <a:spcPts val="0"/>
              </a:spcBef>
              <a:spcAft>
                <a:spcPts val="0"/>
              </a:spcAft>
              <a:buClr>
                <a:srgbClr val="000000"/>
              </a:buClr>
              <a:buSzPts val="1400"/>
              <a:buFont typeface="Arial"/>
              <a:buNone/>
            </a:pPr>
            <a:r>
              <a:rPr lang="en-US" sz="1200" b="0" i="0" u="none" strike="noStrike" cap="none" dirty="0" smtClean="0">
                <a:solidFill>
                  <a:schemeClr val="dk1"/>
                </a:solidFill>
                <a:latin typeface="Century Gothic"/>
                <a:ea typeface="Century Gothic"/>
                <a:cs typeface="Century Gothic"/>
                <a:sym typeface="Century Gothic"/>
              </a:rPr>
              <a:t>Delete</a:t>
            </a:r>
            <a:r>
              <a:rPr lang="en-US" sz="1200" b="0" i="0" u="none" strike="noStrike" cap="none" baseline="0" dirty="0" smtClean="0">
                <a:solidFill>
                  <a:schemeClr val="dk1"/>
                </a:solidFill>
                <a:latin typeface="Century Gothic"/>
                <a:ea typeface="Century Gothic"/>
                <a:cs typeface="Century Gothic"/>
                <a:sym typeface="Century Gothic"/>
              </a:rPr>
              <a:t> information in the sample chart and e</a:t>
            </a:r>
            <a:r>
              <a:rPr lang="en-US" sz="1200" b="0" i="0" u="none" strike="noStrike" cap="none" dirty="0" smtClean="0">
                <a:solidFill>
                  <a:schemeClr val="dk1"/>
                </a:solidFill>
                <a:latin typeface="Century Gothic"/>
                <a:ea typeface="Century Gothic"/>
                <a:cs typeface="Century Gothic"/>
                <a:sym typeface="Century Gothic"/>
              </a:rPr>
              <a:t>nter your Campus Ratings </a:t>
            </a:r>
            <a:r>
              <a:rPr lang="en-US" sz="1200" b="0" i="0" u="none" strike="noStrike" cap="none" baseline="0" dirty="0" smtClean="0">
                <a:solidFill>
                  <a:schemeClr val="dk1"/>
                </a:solidFill>
                <a:latin typeface="Century Gothic"/>
                <a:ea typeface="Century Gothic"/>
                <a:cs typeface="Century Gothic"/>
                <a:sym typeface="Century Gothic"/>
              </a:rPr>
              <a:t>using your Campus Summary Accountability Report which can be found in </a:t>
            </a:r>
            <a:r>
              <a:rPr lang="en-US" sz="1200" b="0" i="0" u="none" strike="noStrike" cap="none" baseline="0" dirty="0" smtClean="0">
                <a:solidFill>
                  <a:schemeClr val="dk1"/>
                </a:solidFill>
                <a:latin typeface="Century Gothic"/>
                <a:ea typeface="Century Gothic"/>
                <a:cs typeface="Century Gothic"/>
                <a:sym typeface="Century Gothic"/>
              </a:rPr>
              <a:t>TEAL </a:t>
            </a:r>
            <a:r>
              <a:rPr lang="en-US" sz="1200" b="0" i="0" u="none" strike="noStrike" cap="none" baseline="0" dirty="0" smtClean="0">
                <a:solidFill>
                  <a:schemeClr val="dk1"/>
                </a:solidFill>
                <a:latin typeface="Century Gothic"/>
                <a:ea typeface="Century Gothic"/>
                <a:cs typeface="Century Gothic"/>
                <a:sym typeface="Century Gothic"/>
              </a:rPr>
              <a:t>or </a:t>
            </a:r>
            <a:r>
              <a:rPr lang="en-US" dirty="0" smtClean="0">
                <a:hlinkClick r:id="rId3"/>
              </a:rPr>
              <a:t>https://rptsvr1.tea.texas.gov/perfreport/account/2019/srch.html?srch=D</a:t>
            </a:r>
            <a:endParaRPr lang="en-US" dirty="0" smtClean="0"/>
          </a:p>
          <a:p>
            <a:pPr marL="457200" marR="0" lvl="0" indent="-228600" algn="l" rtl="0">
              <a:lnSpc>
                <a:spcPct val="100000"/>
              </a:lnSpc>
              <a:spcBef>
                <a:spcPts val="0"/>
              </a:spcBef>
              <a:spcAft>
                <a:spcPts val="0"/>
              </a:spcAft>
              <a:buClr>
                <a:srgbClr val="000000"/>
              </a:buClr>
              <a:buSzPts val="1400"/>
              <a:buFont typeface="Arial"/>
              <a:buNone/>
            </a:pPr>
            <a:endParaRPr lang="en-US" sz="1200" b="0" i="0" u="none" strike="noStrike" cap="none" baseline="0" dirty="0" smtClean="0">
              <a:solidFill>
                <a:schemeClr val="dk1"/>
              </a:solidFill>
              <a:latin typeface="Century Gothic"/>
              <a:ea typeface="Century Gothic"/>
              <a:cs typeface="Century Gothic"/>
              <a:sym typeface="Century Gothic"/>
            </a:endParaRP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1" i="1" u="none" strike="noStrike" cap="none" dirty="0" smtClean="0">
                <a:solidFill>
                  <a:schemeClr val="dk1"/>
                </a:solidFill>
                <a:latin typeface="Century Gothic"/>
                <a:ea typeface="Century Gothic"/>
                <a:cs typeface="Century Gothic"/>
                <a:sym typeface="Century Gothic"/>
              </a:rPr>
              <a:t>This</a:t>
            </a:r>
            <a:r>
              <a:rPr lang="en-US" sz="1200" b="1" i="1" u="none" strike="noStrike" cap="none" baseline="0" dirty="0" smtClean="0">
                <a:solidFill>
                  <a:schemeClr val="dk1"/>
                </a:solidFill>
                <a:latin typeface="Century Gothic"/>
                <a:ea typeface="Century Gothic"/>
                <a:cs typeface="Century Gothic"/>
                <a:sym typeface="Century Gothic"/>
              </a:rPr>
              <a:t> chart is easier to read, but takes more time to complete. </a:t>
            </a:r>
            <a:endParaRPr lang="en-US" sz="1200" b="1" i="1" u="none" strike="noStrike" cap="none" dirty="0" smtClean="0">
              <a:solidFill>
                <a:schemeClr val="dk1"/>
              </a:solidFill>
              <a:latin typeface="Century Gothic"/>
              <a:ea typeface="Century Gothic"/>
              <a:cs typeface="Century Gothic"/>
              <a:sym typeface="Century Gothic"/>
            </a:endParaRPr>
          </a:p>
          <a:p>
            <a:pPr marL="457200" marR="0" lvl="0" indent="-228600" algn="l" rtl="0">
              <a:lnSpc>
                <a:spcPct val="100000"/>
              </a:lnSpc>
              <a:spcBef>
                <a:spcPts val="0"/>
              </a:spcBef>
              <a:spcAft>
                <a:spcPts val="0"/>
              </a:spcAft>
              <a:buClr>
                <a:srgbClr val="000000"/>
              </a:buClr>
              <a:buSzPts val="1400"/>
              <a:buFont typeface="Arial"/>
              <a:buNone/>
            </a:pPr>
            <a:endParaRPr lang="en-US" sz="1200" b="0" i="0" u="none" strike="noStrike" cap="none" baseline="0" dirty="0" smtClean="0">
              <a:solidFill>
                <a:schemeClr val="dk1"/>
              </a:solidFill>
              <a:latin typeface="Century Gothic"/>
              <a:ea typeface="Century Gothic"/>
              <a:cs typeface="Century Gothic"/>
              <a:sym typeface="Century Gothic"/>
            </a:endParaRPr>
          </a:p>
        </p:txBody>
      </p:sp>
      <p:sp>
        <p:nvSpPr>
          <p:cNvPr id="1314" name="Google Shape;1314;p87:notes"/>
          <p:cNvSpPr txBox="1">
            <a:spLocks noGrp="1"/>
          </p:cNvSpPr>
          <p:nvPr>
            <p:ph type="sldNum" idx="12"/>
          </p:nvPr>
        </p:nvSpPr>
        <p:spPr>
          <a:xfrm>
            <a:off x="3970938" y="8829968"/>
            <a:ext cx="3037840" cy="466433"/>
          </a:xfrm>
          <a:prstGeom prst="rect">
            <a:avLst/>
          </a:prstGeom>
          <a:noFill/>
          <a:ln>
            <a:noFill/>
          </a:ln>
        </p:spPr>
        <p:txBody>
          <a:bodyPr spcFirstLastPara="1" wrap="square" lIns="92300" tIns="46150" rIns="92300" bIns="46150" anchor="b" anchorCtr="0">
            <a:noAutofit/>
          </a:bodyPr>
          <a:lstStyle/>
          <a:p>
            <a:pPr marL="0" marR="0" lvl="0" indent="0" algn="l" rtl="0">
              <a:lnSpc>
                <a:spcPct val="100000"/>
              </a:lnSpc>
              <a:spcBef>
                <a:spcPts val="0"/>
              </a:spcBef>
              <a:spcAft>
                <a:spcPts val="0"/>
              </a:spcAft>
              <a:buNone/>
            </a:pPr>
            <a:fld id="{00000000-1234-1234-1234-123412341234}" type="slidenum">
              <a:rPr lang="en-US" sz="1400" b="0" i="0" u="none" strike="noStrike" cap="none">
                <a:solidFill>
                  <a:srgbClr val="000000"/>
                </a:solidFill>
                <a:latin typeface="Arial"/>
                <a:ea typeface="Arial"/>
                <a:cs typeface="Arial"/>
                <a:sym typeface="Arial"/>
              </a:rPr>
              <a:t>25</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4255595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6"/>
        <p:cNvGrpSpPr/>
        <p:nvPr/>
      </p:nvGrpSpPr>
      <p:grpSpPr>
        <a:xfrm>
          <a:off x="0" y="0"/>
          <a:ext cx="0" cy="0"/>
          <a:chOff x="0" y="0"/>
          <a:chExt cx="0" cy="0"/>
        </a:xfrm>
      </p:grpSpPr>
      <p:sp>
        <p:nvSpPr>
          <p:cNvPr id="1357" name="Google Shape;1357;p91:notes"/>
          <p:cNvSpPr txBox="1">
            <a:spLocks noGrp="1"/>
          </p:cNvSpPr>
          <p:nvPr>
            <p:ph type="body" idx="1"/>
          </p:nvPr>
        </p:nvSpPr>
        <p:spPr>
          <a:xfrm>
            <a:off x="701040" y="4473892"/>
            <a:ext cx="5608320" cy="3660458"/>
          </a:xfrm>
          <a:prstGeom prst="rect">
            <a:avLst/>
          </a:prstGeom>
          <a:noFill/>
          <a:ln>
            <a:noFill/>
          </a:ln>
        </p:spPr>
        <p:txBody>
          <a:bodyPr spcFirstLastPara="1" wrap="square" lIns="92300" tIns="46150" rIns="92300" bIns="4615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200" b="0" i="1" u="none" strike="noStrike" cap="none" dirty="0" smtClean="0">
                <a:solidFill>
                  <a:schemeClr val="dk1"/>
                </a:solidFill>
                <a:latin typeface="Century Gothic"/>
                <a:ea typeface="Century Gothic"/>
                <a:cs typeface="Century Gothic"/>
                <a:sym typeface="Century Gothic"/>
              </a:rPr>
              <a:t>If no Distinction Designations are earned, delete this slide</a:t>
            </a:r>
          </a:p>
          <a:p>
            <a:pPr marL="0" marR="0" lvl="0" indent="0" algn="l" rtl="0">
              <a:lnSpc>
                <a:spcPct val="100000"/>
              </a:lnSpc>
              <a:spcBef>
                <a:spcPts val="0"/>
              </a:spcBef>
              <a:spcAft>
                <a:spcPts val="0"/>
              </a:spcAft>
              <a:buClr>
                <a:srgbClr val="000000"/>
              </a:buClr>
              <a:buSzPts val="1400"/>
              <a:buFont typeface="Arial"/>
              <a:buNone/>
            </a:pPr>
            <a:endParaRPr lang="en-US" sz="1200" b="0" i="1" u="none" strike="noStrike" cap="none" dirty="0" smtClean="0">
              <a:solidFill>
                <a:schemeClr val="dk1"/>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1400"/>
              <a:buFont typeface="Arial"/>
              <a:buNone/>
            </a:pPr>
            <a:r>
              <a:rPr lang="en-US" sz="1200" b="0" i="0" u="none" strike="noStrike" cap="none" dirty="0" smtClean="0">
                <a:solidFill>
                  <a:schemeClr val="dk1"/>
                </a:solidFill>
                <a:latin typeface="Century Gothic"/>
                <a:ea typeface="Century Gothic"/>
                <a:cs typeface="Century Gothic"/>
                <a:sym typeface="Century Gothic"/>
              </a:rPr>
              <a:t>1</a:t>
            </a:r>
            <a:r>
              <a:rPr lang="en-US" sz="1200" b="0" i="0" u="none" strike="noStrike" cap="none" baseline="0" dirty="0" smtClean="0">
                <a:solidFill>
                  <a:schemeClr val="dk1"/>
                </a:solidFill>
                <a:latin typeface="Century Gothic"/>
                <a:ea typeface="Century Gothic"/>
                <a:cs typeface="Century Gothic"/>
                <a:sym typeface="Century Gothic"/>
              </a:rPr>
              <a:t> min</a:t>
            </a:r>
          </a:p>
          <a:p>
            <a:pPr marL="0" marR="0" lvl="0" indent="0" algn="l" rtl="0">
              <a:lnSpc>
                <a:spcPct val="100000"/>
              </a:lnSpc>
              <a:spcBef>
                <a:spcPts val="0"/>
              </a:spcBef>
              <a:spcAft>
                <a:spcPts val="0"/>
              </a:spcAft>
              <a:buClr>
                <a:srgbClr val="000000"/>
              </a:buClr>
              <a:buSzPts val="1400"/>
              <a:buFont typeface="Arial"/>
              <a:buNone/>
            </a:pPr>
            <a:r>
              <a:rPr lang="en-US" sz="1200" b="0" i="0" u="none" strike="noStrike" cap="none" baseline="0" dirty="0" smtClean="0">
                <a:solidFill>
                  <a:schemeClr val="dk1"/>
                </a:solidFill>
                <a:latin typeface="Century Gothic"/>
                <a:ea typeface="Century Gothic"/>
                <a:cs typeface="Century Gothic"/>
                <a:sym typeface="Century Gothic"/>
              </a:rPr>
              <a:t>Say: Let’s take a look at Distinction Designations</a:t>
            </a:r>
            <a:endParaRPr lang="en-US" sz="1200" b="0" i="0" u="none" strike="noStrike" cap="none" dirty="0" smtClean="0">
              <a:solidFill>
                <a:schemeClr val="dk1"/>
              </a:solidFill>
              <a:latin typeface="Century Gothic"/>
              <a:ea typeface="Century Gothic"/>
              <a:cs typeface="Century Gothic"/>
              <a:sym typeface="Century Gothic"/>
            </a:endParaRPr>
          </a:p>
        </p:txBody>
      </p:sp>
      <p:sp>
        <p:nvSpPr>
          <p:cNvPr id="1358" name="Google Shape;1358;p91:notes"/>
          <p:cNvSpPr>
            <a:spLocks noGrp="1" noRot="1" noChangeAspect="1"/>
          </p:cNvSpPr>
          <p:nvPr>
            <p:ph type="sldImg" idx="2"/>
          </p:nvPr>
        </p:nvSpPr>
        <p:spPr>
          <a:xfrm>
            <a:off x="715963" y="1162050"/>
            <a:ext cx="5578475" cy="313848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9100796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1" u="none" strike="noStrike" cap="none" dirty="0" smtClean="0">
                <a:solidFill>
                  <a:schemeClr val="dk1"/>
                </a:solidFill>
                <a:latin typeface="Century Gothic"/>
                <a:ea typeface="Century Gothic"/>
                <a:cs typeface="Century Gothic"/>
                <a:sym typeface="Century Gothic"/>
              </a:rPr>
              <a:t>If no Distinction Designations are earned, delete this slide</a:t>
            </a:r>
          </a:p>
          <a:p>
            <a:endParaRPr lang="en-US" dirty="0" smtClean="0"/>
          </a:p>
          <a:p>
            <a:r>
              <a:rPr lang="en-US" dirty="0" smtClean="0"/>
              <a:t>2 min:</a:t>
            </a:r>
          </a:p>
          <a:p>
            <a:r>
              <a:rPr lang="en-US" dirty="0" smtClean="0"/>
              <a:t>Say:  Districts and campuses that have</a:t>
            </a:r>
            <a:r>
              <a:rPr lang="en-US" baseline="0" dirty="0" smtClean="0"/>
              <a:t> met standard are eligible for Distinction Designations.  This chart shows the various distinctions designations that can be awarded.</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 Distinction designations are awarded for achievement in several areas and are based on performance relative to a group of campuses of similar type, size, grade span, and student demographics. </a:t>
            </a:r>
            <a:endParaRPr lang="en-US" dirty="0"/>
          </a:p>
        </p:txBody>
      </p:sp>
      <p:sp>
        <p:nvSpPr>
          <p:cNvPr id="4" name="Slide Number Placeholder 3"/>
          <p:cNvSpPr>
            <a:spLocks noGrp="1"/>
          </p:cNvSpPr>
          <p:nvPr>
            <p:ph type="sldNum" sz="quarter" idx="10"/>
          </p:nvPr>
        </p:nvSpPr>
        <p:spPr/>
        <p:txBody>
          <a:bodyPr/>
          <a:lstStyle/>
          <a:p>
            <a:fld id="{CE9FACDD-CF80-0846-A9D4-A013DD70DEFB}" type="slidenum">
              <a:rPr lang="en-US" smtClean="0"/>
              <a:t>27</a:t>
            </a:fld>
            <a:endParaRPr lang="en-US"/>
          </a:p>
        </p:txBody>
      </p:sp>
    </p:spTree>
    <p:extLst>
      <p:ext uri="{BB962C8B-B14F-4D97-AF65-F5344CB8AC3E}">
        <p14:creationId xmlns:p14="http://schemas.microsoft.com/office/powerpoint/2010/main" val="25579733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1" u="none" strike="noStrike" cap="none" dirty="0" smtClean="0">
                <a:solidFill>
                  <a:schemeClr val="dk1"/>
                </a:solidFill>
                <a:latin typeface="Century Gothic"/>
                <a:ea typeface="Century Gothic"/>
                <a:cs typeface="Century Gothic"/>
                <a:sym typeface="Century Gothic"/>
              </a:rPr>
              <a:t>If no Distinction Designations are earned, delete this slide</a:t>
            </a:r>
          </a:p>
          <a:p>
            <a:pPr marL="457200" marR="0" lvl="0" indent="-228600" algn="l" rtl="0">
              <a:lnSpc>
                <a:spcPct val="100000"/>
              </a:lnSpc>
              <a:spcBef>
                <a:spcPts val="0"/>
              </a:spcBef>
              <a:spcAft>
                <a:spcPts val="0"/>
              </a:spcAft>
              <a:buClr>
                <a:srgbClr val="000000"/>
              </a:buClr>
              <a:buSzPts val="1400"/>
              <a:buFont typeface="Arial"/>
              <a:buNone/>
            </a:pPr>
            <a:r>
              <a:rPr lang="en-US" sz="1200" b="0" i="0" u="none" strike="noStrike" cap="none" dirty="0" smtClean="0">
                <a:solidFill>
                  <a:schemeClr val="dk1"/>
                </a:solidFill>
                <a:latin typeface="Century Gothic"/>
                <a:ea typeface="Century Gothic"/>
                <a:cs typeface="Century Gothic"/>
                <a:sym typeface="Century Gothic"/>
              </a:rPr>
              <a:t>1 min</a:t>
            </a:r>
          </a:p>
          <a:p>
            <a:pPr marL="457200" marR="0" lvl="0" indent="-228600" algn="l" rtl="0">
              <a:lnSpc>
                <a:spcPct val="100000"/>
              </a:lnSpc>
              <a:spcBef>
                <a:spcPts val="0"/>
              </a:spcBef>
              <a:spcAft>
                <a:spcPts val="0"/>
              </a:spcAft>
              <a:buClr>
                <a:srgbClr val="000000"/>
              </a:buClr>
              <a:buSzPts val="1400"/>
              <a:buFont typeface="Arial"/>
              <a:buNone/>
            </a:pPr>
            <a:r>
              <a:rPr lang="en-US" sz="1200" b="0" i="0" u="none" strike="noStrike" cap="none" dirty="0" smtClean="0">
                <a:solidFill>
                  <a:schemeClr val="dk1"/>
                </a:solidFill>
                <a:latin typeface="Century Gothic"/>
                <a:ea typeface="Century Gothic"/>
                <a:cs typeface="Century Gothic"/>
                <a:sym typeface="Century Gothic"/>
              </a:rPr>
              <a:t>Review distinction designations</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b="0" i="1" u="none" strike="noStrike" cap="none" dirty="0" smtClean="0">
              <a:solidFill>
                <a:schemeClr val="dk1"/>
              </a:solidFill>
              <a:latin typeface="Century Gothic"/>
              <a:ea typeface="Century Gothic"/>
              <a:cs typeface="Century Gothic"/>
              <a:sym typeface="Century Gothic"/>
            </a:endParaRPr>
          </a:p>
          <a:p>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entury Gothic"/>
                <a:ea typeface="Century Gothic"/>
                <a:cs typeface="Century Gothic"/>
                <a:sym typeface="Century Gothic"/>
              </a:rPr>
              <a:t>28</a:t>
            </a:fld>
            <a:endParaRPr lang="en-US" sz="1200" b="0" i="0" u="none" strike="noStrike" cap="none">
              <a:solidFill>
                <a:schemeClr val="dk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265938034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1"/>
        <p:cNvGrpSpPr/>
        <p:nvPr/>
      </p:nvGrpSpPr>
      <p:grpSpPr>
        <a:xfrm>
          <a:off x="0" y="0"/>
          <a:ext cx="0" cy="0"/>
          <a:chOff x="0" y="0"/>
          <a:chExt cx="0" cy="0"/>
        </a:xfrm>
      </p:grpSpPr>
      <p:sp>
        <p:nvSpPr>
          <p:cNvPr id="1372" name="Google Shape;1372;p93:notes"/>
          <p:cNvSpPr txBox="1">
            <a:spLocks noGrp="1"/>
          </p:cNvSpPr>
          <p:nvPr>
            <p:ph type="body" idx="1"/>
          </p:nvPr>
        </p:nvSpPr>
        <p:spPr>
          <a:xfrm>
            <a:off x="701040" y="4473892"/>
            <a:ext cx="5608320" cy="3660458"/>
          </a:xfrm>
          <a:prstGeom prst="rect">
            <a:avLst/>
          </a:prstGeom>
          <a:noFill/>
          <a:ln>
            <a:noFill/>
          </a:ln>
        </p:spPr>
        <p:txBody>
          <a:bodyPr spcFirstLastPara="1" wrap="square" lIns="92300" tIns="46150" rIns="92300" bIns="4615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200" b="0" i="1" u="none" strike="noStrike" cap="none" dirty="0" smtClean="0">
                <a:solidFill>
                  <a:schemeClr val="dk1"/>
                </a:solidFill>
                <a:latin typeface="Century Gothic"/>
                <a:ea typeface="Century Gothic"/>
                <a:cs typeface="Century Gothic"/>
                <a:sym typeface="Century Gothic"/>
              </a:rPr>
              <a:t>If no</a:t>
            </a:r>
            <a:r>
              <a:rPr lang="en-US" sz="1200" b="0" i="1" u="none" strike="noStrike" cap="none" baseline="0" dirty="0" smtClean="0">
                <a:solidFill>
                  <a:schemeClr val="dk1"/>
                </a:solidFill>
                <a:latin typeface="Century Gothic"/>
                <a:ea typeface="Century Gothic"/>
                <a:cs typeface="Century Gothic"/>
                <a:sym typeface="Century Gothic"/>
              </a:rPr>
              <a:t> campuses are labeled Comprehensive or Additional Targeted Support- delete this slide</a:t>
            </a:r>
          </a:p>
          <a:p>
            <a:pPr marL="0" marR="0" lvl="0" indent="0" algn="l" rtl="0">
              <a:lnSpc>
                <a:spcPct val="100000"/>
              </a:lnSpc>
              <a:spcBef>
                <a:spcPts val="0"/>
              </a:spcBef>
              <a:spcAft>
                <a:spcPts val="0"/>
              </a:spcAft>
              <a:buClr>
                <a:srgbClr val="000000"/>
              </a:buClr>
              <a:buSzPts val="1400"/>
              <a:buFont typeface="Arial"/>
              <a:buNone/>
            </a:pPr>
            <a:endParaRPr lang="en-US" sz="1200" b="0" i="0" u="none" strike="noStrike" cap="none" baseline="0" dirty="0" smtClean="0">
              <a:solidFill>
                <a:schemeClr val="dk1"/>
              </a:solidFill>
              <a:latin typeface="Century Gothic"/>
              <a:ea typeface="Century Gothic"/>
              <a:cs typeface="Century Gothic"/>
              <a:sym typeface="Century Gothic"/>
            </a:endParaRPr>
          </a:p>
        </p:txBody>
      </p:sp>
      <p:sp>
        <p:nvSpPr>
          <p:cNvPr id="1373" name="Google Shape;1373;p93:notes"/>
          <p:cNvSpPr>
            <a:spLocks noGrp="1" noRot="1" noChangeAspect="1"/>
          </p:cNvSpPr>
          <p:nvPr>
            <p:ph type="sldImg" idx="2"/>
          </p:nvPr>
        </p:nvSpPr>
        <p:spPr>
          <a:xfrm>
            <a:off x="715963" y="1162050"/>
            <a:ext cx="5578475" cy="313848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5123511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a:t>
            </a:r>
            <a:r>
              <a:rPr lang="en-US" baseline="0" dirty="0" smtClean="0"/>
              <a:t> min</a:t>
            </a:r>
          </a:p>
          <a:p>
            <a:r>
              <a:rPr lang="en-US" baseline="0" dirty="0" smtClean="0"/>
              <a:t>Say: As we know, letter grades are now used to rate both districts and campuses. It is important to note the descriptions which TEA uses when referring to the letter grades. </a:t>
            </a:r>
            <a:endParaRPr lang="en-US" dirty="0" smtClean="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dirty="0"/>
          </a:p>
        </p:txBody>
      </p:sp>
      <p:sp>
        <p:nvSpPr>
          <p:cNvPr id="4" name="Slide Number Placeholder 3"/>
          <p:cNvSpPr>
            <a:spLocks noGrp="1"/>
          </p:cNvSpPr>
          <p:nvPr>
            <p:ph type="sldNum" idx="10"/>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entury Gothic"/>
                <a:ea typeface="Century Gothic"/>
                <a:cs typeface="Century Gothic"/>
                <a:sym typeface="Century Gothic"/>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3</a:t>
            </a:fld>
            <a:endParaRPr kumimoji="0" lang="en-US" sz="12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Tree>
    <p:extLst>
      <p:ext uri="{BB962C8B-B14F-4D97-AF65-F5344CB8AC3E}">
        <p14:creationId xmlns:p14="http://schemas.microsoft.com/office/powerpoint/2010/main" val="11849308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9"/>
        <p:cNvGrpSpPr/>
        <p:nvPr/>
      </p:nvGrpSpPr>
      <p:grpSpPr>
        <a:xfrm>
          <a:off x="0" y="0"/>
          <a:ext cx="0" cy="0"/>
          <a:chOff x="0" y="0"/>
          <a:chExt cx="0" cy="0"/>
        </a:xfrm>
      </p:grpSpPr>
      <p:sp>
        <p:nvSpPr>
          <p:cNvPr id="1380" name="Google Shape;1380;p94:notes"/>
          <p:cNvSpPr>
            <a:spLocks noGrp="1" noRot="1" noChangeAspect="1"/>
          </p:cNvSpPr>
          <p:nvPr>
            <p:ph type="sldImg" idx="2"/>
          </p:nvPr>
        </p:nvSpPr>
        <p:spPr>
          <a:xfrm>
            <a:off x="715963" y="1162050"/>
            <a:ext cx="5578475" cy="313848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81" name="Google Shape;1381;p94:notes"/>
          <p:cNvSpPr txBox="1">
            <a:spLocks noGrp="1"/>
          </p:cNvSpPr>
          <p:nvPr>
            <p:ph type="body" idx="1"/>
          </p:nvPr>
        </p:nvSpPr>
        <p:spPr>
          <a:xfrm>
            <a:off x="701040" y="4473892"/>
            <a:ext cx="5608320" cy="3660458"/>
          </a:xfrm>
          <a:prstGeom prst="rect">
            <a:avLst/>
          </a:prstGeom>
          <a:noFill/>
          <a:ln>
            <a:noFill/>
          </a:ln>
        </p:spPr>
        <p:txBody>
          <a:bodyPr spcFirstLastPara="1" wrap="square" lIns="92300" tIns="46150" rIns="92300" bIns="4615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1" u="none" strike="noStrike" cap="none" dirty="0" smtClean="0">
                <a:solidFill>
                  <a:schemeClr val="dk1"/>
                </a:solidFill>
                <a:latin typeface="Century Gothic"/>
                <a:ea typeface="Century Gothic"/>
                <a:cs typeface="Century Gothic"/>
                <a:sym typeface="Century Gothic"/>
              </a:rPr>
              <a:t>If no </a:t>
            </a:r>
            <a:r>
              <a:rPr lang="en-US" sz="1200" b="0" i="1" u="none" strike="noStrike" cap="none" baseline="0" dirty="0" smtClean="0">
                <a:solidFill>
                  <a:schemeClr val="dk1"/>
                </a:solidFill>
                <a:latin typeface="Century Gothic"/>
                <a:ea typeface="Century Gothic"/>
                <a:cs typeface="Century Gothic"/>
                <a:sym typeface="Century Gothic"/>
              </a:rPr>
              <a:t>campuses are labeled Comprehensive - delete this slide</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b="0" i="1" u="none" strike="noStrike" cap="none" baseline="0" dirty="0" smtClean="0">
              <a:solidFill>
                <a:schemeClr val="dk1"/>
              </a:solidFill>
              <a:latin typeface="Century Gothic"/>
              <a:ea typeface="Century Gothic"/>
              <a:cs typeface="Century Gothic"/>
              <a:sym typeface="Century Gothic"/>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baseline="0" dirty="0" smtClean="0">
                <a:solidFill>
                  <a:schemeClr val="dk1"/>
                </a:solidFill>
                <a:latin typeface="Century Gothic"/>
                <a:ea typeface="Century Gothic"/>
                <a:cs typeface="Century Gothic"/>
                <a:sym typeface="Century Gothic"/>
              </a:rPr>
              <a:t>2 min: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smtClean="0"/>
              <a:t>Say: (read bullets)</a:t>
            </a:r>
            <a:endParaRPr dirty="0"/>
          </a:p>
        </p:txBody>
      </p:sp>
      <p:sp>
        <p:nvSpPr>
          <p:cNvPr id="1382" name="Google Shape;1382;p94:notes"/>
          <p:cNvSpPr txBox="1">
            <a:spLocks noGrp="1"/>
          </p:cNvSpPr>
          <p:nvPr>
            <p:ph type="sldNum" idx="12"/>
          </p:nvPr>
        </p:nvSpPr>
        <p:spPr>
          <a:xfrm>
            <a:off x="3970938" y="8829968"/>
            <a:ext cx="3037840" cy="466433"/>
          </a:xfrm>
          <a:prstGeom prst="rect">
            <a:avLst/>
          </a:prstGeom>
          <a:noFill/>
          <a:ln>
            <a:noFill/>
          </a:ln>
        </p:spPr>
        <p:txBody>
          <a:bodyPr spcFirstLastPara="1" wrap="square" lIns="92300" tIns="46150" rIns="92300" bIns="4615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entury Gothic"/>
                <a:ea typeface="Century Gothic"/>
                <a:cs typeface="Century Gothic"/>
                <a:sym typeface="Century Gothic"/>
              </a:rPr>
              <a:t>30</a:t>
            </a:fld>
            <a:endParaRPr sz="1200" b="0" i="0" u="none" strike="noStrike" cap="none">
              <a:solidFill>
                <a:schemeClr val="dk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112989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9"/>
        <p:cNvGrpSpPr/>
        <p:nvPr/>
      </p:nvGrpSpPr>
      <p:grpSpPr>
        <a:xfrm>
          <a:off x="0" y="0"/>
          <a:ext cx="0" cy="0"/>
          <a:chOff x="0" y="0"/>
          <a:chExt cx="0" cy="0"/>
        </a:xfrm>
      </p:grpSpPr>
      <p:sp>
        <p:nvSpPr>
          <p:cNvPr id="1380" name="Google Shape;1380;p94:notes"/>
          <p:cNvSpPr>
            <a:spLocks noGrp="1" noRot="1" noChangeAspect="1"/>
          </p:cNvSpPr>
          <p:nvPr>
            <p:ph type="sldImg" idx="2"/>
          </p:nvPr>
        </p:nvSpPr>
        <p:spPr>
          <a:xfrm>
            <a:off x="715963" y="1162050"/>
            <a:ext cx="5578475" cy="313848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81" name="Google Shape;1381;p94:notes"/>
          <p:cNvSpPr txBox="1">
            <a:spLocks noGrp="1"/>
          </p:cNvSpPr>
          <p:nvPr>
            <p:ph type="body" idx="1"/>
          </p:nvPr>
        </p:nvSpPr>
        <p:spPr>
          <a:xfrm>
            <a:off x="701040" y="4473892"/>
            <a:ext cx="5608320" cy="3660458"/>
          </a:xfrm>
          <a:prstGeom prst="rect">
            <a:avLst/>
          </a:prstGeom>
          <a:noFill/>
          <a:ln>
            <a:noFill/>
          </a:ln>
        </p:spPr>
        <p:txBody>
          <a:bodyPr spcFirstLastPara="1" wrap="square" lIns="92300" tIns="46150" rIns="92300" bIns="4615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1" u="none" strike="noStrike" cap="none" dirty="0" smtClean="0">
                <a:solidFill>
                  <a:schemeClr val="dk1"/>
                </a:solidFill>
                <a:latin typeface="Century Gothic"/>
                <a:ea typeface="Century Gothic"/>
                <a:cs typeface="Century Gothic"/>
                <a:sym typeface="Century Gothic"/>
              </a:rPr>
              <a:t>If no </a:t>
            </a:r>
            <a:r>
              <a:rPr lang="en-US" sz="1200" b="0" i="1" u="none" strike="noStrike" cap="none" baseline="0" dirty="0" smtClean="0">
                <a:solidFill>
                  <a:schemeClr val="dk1"/>
                </a:solidFill>
                <a:latin typeface="Century Gothic"/>
                <a:ea typeface="Century Gothic"/>
                <a:cs typeface="Century Gothic"/>
                <a:sym typeface="Century Gothic"/>
              </a:rPr>
              <a:t>campuses are labeled </a:t>
            </a:r>
            <a:r>
              <a:rPr lang="en-US" sz="1200" b="0" i="1" u="none" strike="noStrike" cap="none" baseline="0" dirty="0" smtClean="0">
                <a:solidFill>
                  <a:schemeClr val="dk1"/>
                </a:solidFill>
                <a:latin typeface="Century Gothic"/>
                <a:ea typeface="Century Gothic"/>
                <a:cs typeface="Century Gothic"/>
                <a:sym typeface="Century Gothic"/>
              </a:rPr>
              <a:t>Targeted Support </a:t>
            </a:r>
            <a:r>
              <a:rPr lang="en-US" sz="1200" b="0" i="1" u="none" strike="noStrike" cap="none" baseline="0" dirty="0" smtClean="0">
                <a:solidFill>
                  <a:schemeClr val="dk1"/>
                </a:solidFill>
                <a:latin typeface="Century Gothic"/>
                <a:ea typeface="Century Gothic"/>
                <a:cs typeface="Century Gothic"/>
                <a:sym typeface="Century Gothic"/>
              </a:rPr>
              <a:t>- delete this slide</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b="0" i="1" u="none" strike="noStrike" cap="none" baseline="0" dirty="0" smtClean="0">
              <a:solidFill>
                <a:schemeClr val="dk1"/>
              </a:solidFill>
              <a:latin typeface="Century Gothic"/>
              <a:ea typeface="Century Gothic"/>
              <a:cs typeface="Century Gothic"/>
              <a:sym typeface="Century Gothic"/>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baseline="0" dirty="0" smtClean="0">
                <a:solidFill>
                  <a:schemeClr val="dk1"/>
                </a:solidFill>
                <a:latin typeface="Century Gothic"/>
                <a:ea typeface="Century Gothic"/>
                <a:cs typeface="Century Gothic"/>
                <a:sym typeface="Century Gothic"/>
              </a:rPr>
              <a:t>2 min: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smtClean="0"/>
              <a:t>Say: (read bullets)</a:t>
            </a:r>
            <a:endParaRPr dirty="0"/>
          </a:p>
        </p:txBody>
      </p:sp>
      <p:sp>
        <p:nvSpPr>
          <p:cNvPr id="1382" name="Google Shape;1382;p94:notes"/>
          <p:cNvSpPr txBox="1">
            <a:spLocks noGrp="1"/>
          </p:cNvSpPr>
          <p:nvPr>
            <p:ph type="sldNum" idx="12"/>
          </p:nvPr>
        </p:nvSpPr>
        <p:spPr>
          <a:xfrm>
            <a:off x="3970938" y="8829968"/>
            <a:ext cx="3037840" cy="466433"/>
          </a:xfrm>
          <a:prstGeom prst="rect">
            <a:avLst/>
          </a:prstGeom>
          <a:noFill/>
          <a:ln>
            <a:noFill/>
          </a:ln>
        </p:spPr>
        <p:txBody>
          <a:bodyPr spcFirstLastPara="1" wrap="square" lIns="92300" tIns="46150" rIns="92300" bIns="4615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entury Gothic"/>
                <a:ea typeface="Century Gothic"/>
                <a:cs typeface="Century Gothic"/>
                <a:sym typeface="Century Gothic"/>
              </a:rPr>
              <a:t>31</a:t>
            </a:fld>
            <a:endParaRPr sz="1200" b="0" i="0" u="none" strike="noStrike" cap="none">
              <a:solidFill>
                <a:schemeClr val="dk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284715196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0"/>
        <p:cNvGrpSpPr/>
        <p:nvPr/>
      </p:nvGrpSpPr>
      <p:grpSpPr>
        <a:xfrm>
          <a:off x="0" y="0"/>
          <a:ext cx="0" cy="0"/>
          <a:chOff x="0" y="0"/>
          <a:chExt cx="0" cy="0"/>
        </a:xfrm>
      </p:grpSpPr>
      <p:sp>
        <p:nvSpPr>
          <p:cNvPr id="1401" name="Google Shape;1401;p97:notes"/>
          <p:cNvSpPr>
            <a:spLocks noGrp="1" noRot="1" noChangeAspect="1"/>
          </p:cNvSpPr>
          <p:nvPr>
            <p:ph type="sldImg" idx="2"/>
          </p:nvPr>
        </p:nvSpPr>
        <p:spPr>
          <a:xfrm>
            <a:off x="715963" y="1162050"/>
            <a:ext cx="5578475" cy="313848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02" name="Google Shape;1402;p97:notes"/>
          <p:cNvSpPr txBox="1">
            <a:spLocks noGrp="1"/>
          </p:cNvSpPr>
          <p:nvPr>
            <p:ph type="body" idx="1"/>
          </p:nvPr>
        </p:nvSpPr>
        <p:spPr>
          <a:xfrm>
            <a:off x="701040" y="4473892"/>
            <a:ext cx="5608320" cy="3660458"/>
          </a:xfrm>
          <a:prstGeom prst="rect">
            <a:avLst/>
          </a:prstGeom>
          <a:noFill/>
          <a:ln>
            <a:noFill/>
          </a:ln>
        </p:spPr>
        <p:txBody>
          <a:bodyPr spcFirstLastPara="1" wrap="square" lIns="92300" tIns="46150" rIns="92300" bIns="4615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1" u="none" strike="noStrike" cap="none" dirty="0" smtClean="0">
                <a:solidFill>
                  <a:schemeClr val="dk1"/>
                </a:solidFill>
                <a:latin typeface="Century Gothic"/>
                <a:ea typeface="Century Gothic"/>
                <a:cs typeface="Century Gothic"/>
                <a:sym typeface="Century Gothic"/>
              </a:rPr>
              <a:t>If no </a:t>
            </a:r>
            <a:r>
              <a:rPr lang="en-US" sz="1200" b="0" i="1" u="none" strike="noStrike" cap="none" baseline="0" dirty="0" smtClean="0">
                <a:solidFill>
                  <a:schemeClr val="dk1"/>
                </a:solidFill>
                <a:latin typeface="Century Gothic"/>
                <a:ea typeface="Century Gothic"/>
                <a:cs typeface="Century Gothic"/>
                <a:sym typeface="Century Gothic"/>
              </a:rPr>
              <a:t>campuses are labeled Additional Targeted Support- delete this slide</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b="0" i="1" u="none" strike="noStrike" cap="none" baseline="0" dirty="0" smtClean="0">
              <a:solidFill>
                <a:schemeClr val="dk1"/>
              </a:solidFill>
              <a:latin typeface="Century Gothic"/>
              <a:ea typeface="Century Gothic"/>
              <a:cs typeface="Century Gothic"/>
              <a:sym typeface="Century Gothic"/>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baseline="0" dirty="0" smtClean="0">
                <a:solidFill>
                  <a:schemeClr val="dk1"/>
                </a:solidFill>
                <a:latin typeface="Century Gothic"/>
                <a:ea typeface="Century Gothic"/>
                <a:cs typeface="Century Gothic"/>
                <a:sym typeface="Century Gothic"/>
              </a:rPr>
              <a:t>2 min: </a:t>
            </a:r>
            <a:r>
              <a:rPr lang="en-US" sz="1200" b="0" i="0" u="none" strike="noStrike" cap="none" baseline="0" dirty="0" smtClean="0">
                <a:solidFill>
                  <a:schemeClr val="dk1"/>
                </a:solidFill>
                <a:latin typeface="Century Gothic"/>
                <a:ea typeface="Century Gothic"/>
                <a:cs typeface="Century Gothic"/>
                <a:sym typeface="Century Gothic"/>
              </a:rPr>
              <a:t>Say </a:t>
            </a:r>
            <a:r>
              <a:rPr lang="en-US" sz="1200" b="0" i="0" u="none" strike="noStrike" cap="none" baseline="0" dirty="0" smtClean="0">
                <a:solidFill>
                  <a:schemeClr val="dk1"/>
                </a:solidFill>
                <a:latin typeface="Century Gothic"/>
                <a:ea typeface="Century Gothic"/>
                <a:cs typeface="Century Gothic"/>
                <a:sym typeface="Century Gothic"/>
              </a:rPr>
              <a:t>(read bullets as they come in)</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b="0" i="0" u="none" strike="noStrike" cap="none" baseline="0" dirty="0" smtClean="0">
              <a:solidFill>
                <a:schemeClr val="dk1"/>
              </a:solidFill>
              <a:latin typeface="Century Gothic"/>
              <a:ea typeface="Century Gothic"/>
              <a:cs typeface="Century Gothic"/>
              <a:sym typeface="Century Gothic"/>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1" u="none" strike="noStrike" cap="none" baseline="0" dirty="0" smtClean="0">
                <a:solidFill>
                  <a:schemeClr val="dk1"/>
                </a:solidFill>
                <a:latin typeface="Century Gothic"/>
                <a:ea typeface="Century Gothic"/>
                <a:cs typeface="Century Gothic"/>
                <a:sym typeface="Century Gothic"/>
              </a:rPr>
              <a:t>*For more information on how to read the reports for Additional Targeted support, please contact Melinda Marquez at Region 13 at melinda.marquez@esc13.txed.net</a:t>
            </a:r>
            <a:endParaRPr lang="en-US" sz="1200" b="0" i="1" u="none" strike="noStrike" cap="none" dirty="0" smtClean="0">
              <a:solidFill>
                <a:schemeClr val="dk1"/>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1400"/>
              <a:buFont typeface="Arial"/>
              <a:buNone/>
            </a:pPr>
            <a:endParaRPr sz="1200" b="0" i="0" u="none" strike="noStrike" cap="none" dirty="0">
              <a:solidFill>
                <a:schemeClr val="dk1"/>
              </a:solidFill>
              <a:latin typeface="Century Gothic"/>
              <a:ea typeface="Century Gothic"/>
              <a:cs typeface="Century Gothic"/>
              <a:sym typeface="Century Gothic"/>
            </a:endParaRPr>
          </a:p>
        </p:txBody>
      </p:sp>
      <p:sp>
        <p:nvSpPr>
          <p:cNvPr id="1403" name="Google Shape;1403;p97:notes"/>
          <p:cNvSpPr txBox="1">
            <a:spLocks noGrp="1"/>
          </p:cNvSpPr>
          <p:nvPr>
            <p:ph type="sldNum" idx="12"/>
          </p:nvPr>
        </p:nvSpPr>
        <p:spPr>
          <a:xfrm>
            <a:off x="3970938" y="8829968"/>
            <a:ext cx="3037840" cy="466433"/>
          </a:xfrm>
          <a:prstGeom prst="rect">
            <a:avLst/>
          </a:prstGeom>
          <a:noFill/>
          <a:ln>
            <a:noFill/>
          </a:ln>
        </p:spPr>
        <p:txBody>
          <a:bodyPr spcFirstLastPara="1" wrap="square" lIns="92300" tIns="46150" rIns="92300" bIns="4615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entury Gothic"/>
                <a:ea typeface="Century Gothic"/>
                <a:cs typeface="Century Gothic"/>
                <a:sym typeface="Century Gothic"/>
              </a:rPr>
              <a:t>32</a:t>
            </a:fld>
            <a:endParaRPr sz="1200" b="0" i="0" u="none" strike="noStrike" cap="none">
              <a:solidFill>
                <a:schemeClr val="dk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164647382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 Comprehensive and Additional Targeted Support</a:t>
            </a:r>
            <a:r>
              <a:rPr lang="en-US" baseline="0" dirty="0" smtClean="0"/>
              <a:t> Campuses here</a:t>
            </a:r>
          </a:p>
          <a:p>
            <a:r>
              <a:rPr lang="en-US" baseline="0" dirty="0" smtClean="0"/>
              <a:t>1 min</a:t>
            </a:r>
          </a:p>
          <a:p>
            <a:r>
              <a:rPr lang="en-US" baseline="0" dirty="0" smtClean="0"/>
              <a:t>Review campuses</a:t>
            </a:r>
          </a:p>
          <a:p>
            <a:pPr marL="0" marR="0" lvl="0" indent="0" algn="l" rtl="0">
              <a:lnSpc>
                <a:spcPct val="100000"/>
              </a:lnSpc>
              <a:spcBef>
                <a:spcPts val="0"/>
              </a:spcBef>
              <a:spcAft>
                <a:spcPts val="0"/>
              </a:spcAft>
              <a:buClr>
                <a:srgbClr val="000000"/>
              </a:buClr>
              <a:buSzPts val="1400"/>
              <a:buFont typeface="Arial"/>
              <a:buNone/>
            </a:pPr>
            <a:endParaRPr lang="en-US" sz="1200" b="0" i="0" u="none" strike="noStrike" cap="none" baseline="0" dirty="0" smtClean="0">
              <a:solidFill>
                <a:schemeClr val="dk1"/>
              </a:solidFill>
              <a:latin typeface="Century Gothic"/>
              <a:ea typeface="Century Gothic"/>
              <a:cs typeface="Century Gothic"/>
              <a:sym typeface="Century Gothic"/>
            </a:endParaRPr>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entury Gothic"/>
                <a:ea typeface="Century Gothic"/>
                <a:cs typeface="Century Gothic"/>
                <a:sym typeface="Century Gothic"/>
              </a:rPr>
              <a:t>33</a:t>
            </a:fld>
            <a:endParaRPr lang="en-US" sz="1200" b="0" i="0" u="none" strike="noStrike" cap="none">
              <a:solidFill>
                <a:schemeClr val="dk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329280830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 Next Steps</a:t>
            </a:r>
            <a:r>
              <a:rPr lang="en-US" baseline="0" dirty="0" smtClean="0"/>
              <a:t> here</a:t>
            </a:r>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entury Gothic"/>
                <a:ea typeface="Century Gothic"/>
                <a:cs typeface="Century Gothic"/>
                <a:sym typeface="Century Gothic"/>
              </a:rPr>
              <a:t>34</a:t>
            </a:fld>
            <a:endParaRPr lang="en-US" sz="1200" b="0" i="0" u="none" strike="noStrike" cap="none">
              <a:solidFill>
                <a:schemeClr val="dk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12325611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8:notes"/>
          <p:cNvSpPr>
            <a:spLocks noGrp="1" noRot="1" noChangeAspect="1"/>
          </p:cNvSpPr>
          <p:nvPr>
            <p:ph type="sldImg" idx="2"/>
          </p:nvPr>
        </p:nvSpPr>
        <p:spPr>
          <a:xfrm>
            <a:off x="639763" y="1162050"/>
            <a:ext cx="5578475" cy="313848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5" name="Google Shape;175;p8:notes"/>
          <p:cNvSpPr txBox="1">
            <a:spLocks noGrp="1"/>
          </p:cNvSpPr>
          <p:nvPr>
            <p:ph type="body" idx="1"/>
          </p:nvPr>
        </p:nvSpPr>
        <p:spPr>
          <a:xfrm>
            <a:off x="701040" y="4473892"/>
            <a:ext cx="5608320" cy="3660458"/>
          </a:xfrm>
          <a:prstGeom prst="rect">
            <a:avLst/>
          </a:prstGeom>
          <a:noFill/>
          <a:ln>
            <a:noFill/>
          </a:ln>
        </p:spPr>
        <p:txBody>
          <a:bodyPr spcFirstLastPara="1" wrap="square" lIns="92300" tIns="46150" rIns="92300" bIns="4615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200" b="0" i="0" u="none" strike="noStrike" cap="none" dirty="0" smtClean="0">
                <a:solidFill>
                  <a:schemeClr val="dk1"/>
                </a:solidFill>
                <a:latin typeface="Century Gothic"/>
                <a:ea typeface="Century Gothic"/>
                <a:cs typeface="Century Gothic"/>
                <a:sym typeface="Century Gothic"/>
              </a:rPr>
              <a:t>2 min</a:t>
            </a:r>
          </a:p>
          <a:p>
            <a:pPr marL="0" marR="0" lvl="0" indent="0" algn="l" rtl="0">
              <a:lnSpc>
                <a:spcPct val="100000"/>
              </a:lnSpc>
              <a:spcBef>
                <a:spcPts val="0"/>
              </a:spcBef>
              <a:spcAft>
                <a:spcPts val="0"/>
              </a:spcAft>
              <a:buClr>
                <a:srgbClr val="000000"/>
              </a:buClr>
              <a:buSzPts val="1400"/>
              <a:buFont typeface="Arial"/>
              <a:buNone/>
            </a:pPr>
            <a:r>
              <a:rPr lang="en-US" sz="1200" b="0" i="0" u="none" strike="noStrike" cap="none" dirty="0" smtClean="0">
                <a:solidFill>
                  <a:schemeClr val="dk1"/>
                </a:solidFill>
                <a:latin typeface="Century Gothic"/>
                <a:ea typeface="Century Gothic"/>
                <a:cs typeface="Century Gothic"/>
                <a:sym typeface="Century Gothic"/>
              </a:rPr>
              <a:t>Say: Both districts and campuses have</a:t>
            </a:r>
            <a:r>
              <a:rPr lang="en-US" sz="1200" b="0" i="0" u="none" strike="noStrike" cap="none" baseline="0" dirty="0" smtClean="0">
                <a:solidFill>
                  <a:schemeClr val="dk1"/>
                </a:solidFill>
                <a:latin typeface="Century Gothic"/>
                <a:ea typeface="Century Gothic"/>
                <a:cs typeface="Century Gothic"/>
                <a:sym typeface="Century Gothic"/>
              </a:rPr>
              <a:t> received a letter grade for each domain in addition to an overall letter grade for a total of 4 letter grades.</a:t>
            </a:r>
          </a:p>
          <a:p>
            <a:pPr marL="0" marR="0" lvl="0" indent="0" algn="l" rtl="0">
              <a:lnSpc>
                <a:spcPct val="100000"/>
              </a:lnSpc>
              <a:spcBef>
                <a:spcPts val="0"/>
              </a:spcBef>
              <a:spcAft>
                <a:spcPts val="0"/>
              </a:spcAft>
              <a:buClr>
                <a:srgbClr val="000000"/>
              </a:buClr>
              <a:buSzPts val="1400"/>
              <a:buFont typeface="Arial"/>
              <a:buNone/>
            </a:pPr>
            <a:endParaRPr lang="en-US" sz="1200" b="0" i="0" u="none" strike="noStrike" cap="none" baseline="0" dirty="0" smtClean="0">
              <a:solidFill>
                <a:schemeClr val="dk1"/>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1400"/>
              <a:buFont typeface="Arial"/>
              <a:buNone/>
            </a:pPr>
            <a:r>
              <a:rPr lang="en-US" sz="1200" b="0" i="0" u="none" strike="noStrike" cap="none" baseline="0" dirty="0" smtClean="0">
                <a:solidFill>
                  <a:schemeClr val="dk1"/>
                </a:solidFill>
                <a:latin typeface="Century Gothic"/>
                <a:ea typeface="Century Gothic"/>
                <a:cs typeface="Century Gothic"/>
                <a:sym typeface="Century Gothic"/>
              </a:rPr>
              <a:t>In order to calculate the overall grade, TEA takes the better of the Student Achievement Domain or the School Progress Domain for 70% of the overall grade and Closing the Gaps Domain for 30%.</a:t>
            </a:r>
          </a:p>
          <a:p>
            <a:pPr marL="0" marR="0" lvl="0" indent="0" algn="l" rtl="0">
              <a:lnSpc>
                <a:spcPct val="100000"/>
              </a:lnSpc>
              <a:spcBef>
                <a:spcPts val="0"/>
              </a:spcBef>
              <a:spcAft>
                <a:spcPts val="0"/>
              </a:spcAft>
              <a:buClr>
                <a:srgbClr val="000000"/>
              </a:buClr>
              <a:buSzPts val="1400"/>
              <a:buFont typeface="Arial"/>
              <a:buNone/>
            </a:pPr>
            <a:endParaRPr lang="en-US" sz="1200" b="0" i="0" u="none" strike="noStrike" cap="none" baseline="0" dirty="0" smtClean="0">
              <a:solidFill>
                <a:schemeClr val="dk1"/>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1400"/>
              <a:buFont typeface="Arial"/>
              <a:buNone/>
            </a:pPr>
            <a:r>
              <a:rPr lang="en-US" sz="1200" b="0" i="0" u="none" strike="noStrike" cap="none" baseline="0" dirty="0" smtClean="0">
                <a:solidFill>
                  <a:schemeClr val="dk1"/>
                </a:solidFill>
                <a:latin typeface="Century Gothic"/>
                <a:ea typeface="Century Gothic"/>
                <a:cs typeface="Century Gothic"/>
                <a:sym typeface="Century Gothic"/>
              </a:rPr>
              <a:t>The term Improvement Required is no longer used. </a:t>
            </a:r>
            <a:endParaRPr lang="en-US" sz="1200" b="0" i="0" u="none" strike="noStrike" cap="none" dirty="0" smtClean="0">
              <a:solidFill>
                <a:schemeClr val="dk1"/>
              </a:solidFill>
              <a:latin typeface="Century Gothic"/>
              <a:ea typeface="Century Gothic"/>
              <a:cs typeface="Century Gothic"/>
              <a:sym typeface="Century Gothic"/>
            </a:endParaRPr>
          </a:p>
          <a:p>
            <a:pPr marL="457200" marR="0" lvl="0" indent="-228600" algn="l" rtl="0">
              <a:lnSpc>
                <a:spcPct val="100000"/>
              </a:lnSpc>
              <a:spcBef>
                <a:spcPts val="0"/>
              </a:spcBef>
              <a:spcAft>
                <a:spcPts val="0"/>
              </a:spcAft>
              <a:buClr>
                <a:srgbClr val="000000"/>
              </a:buClr>
              <a:buSzPts val="1400"/>
              <a:buFont typeface="Arial"/>
              <a:buNone/>
            </a:pPr>
            <a:endParaRPr lang="en-US" sz="1200" b="0" i="0" u="none" strike="noStrike" cap="none" dirty="0" smtClean="0">
              <a:solidFill>
                <a:schemeClr val="dk1"/>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1400"/>
              <a:buFont typeface="Arial"/>
              <a:buNone/>
            </a:pPr>
            <a:endParaRPr lang="en-US" dirty="0"/>
          </a:p>
        </p:txBody>
      </p:sp>
      <p:sp>
        <p:nvSpPr>
          <p:cNvPr id="176" name="Google Shape;176;p8:notes"/>
          <p:cNvSpPr txBox="1">
            <a:spLocks noGrp="1"/>
          </p:cNvSpPr>
          <p:nvPr>
            <p:ph type="sldNum" idx="12"/>
          </p:nvPr>
        </p:nvSpPr>
        <p:spPr>
          <a:xfrm>
            <a:off x="3970938" y="8829968"/>
            <a:ext cx="3037840" cy="466433"/>
          </a:xfrm>
          <a:prstGeom prst="rect">
            <a:avLst/>
          </a:prstGeom>
          <a:noFill/>
          <a:ln>
            <a:noFill/>
          </a:ln>
        </p:spPr>
        <p:txBody>
          <a:bodyPr spcFirstLastPara="1" wrap="square" lIns="92300" tIns="46150" rIns="92300" bIns="46150" anchor="b"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ea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4</a:t>
            </a:fld>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15685902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 min:</a:t>
            </a:r>
          </a:p>
          <a:p>
            <a:r>
              <a:rPr lang="en-US" dirty="0" smtClean="0"/>
              <a:t>TEA has created a one page overall</a:t>
            </a:r>
            <a:r>
              <a:rPr lang="en-US" baseline="0" dirty="0" smtClean="0"/>
              <a:t> view of the A-F accountability system.</a:t>
            </a:r>
          </a:p>
          <a:p>
            <a:endParaRPr lang="en-US" baseline="0" dirty="0" smtClean="0"/>
          </a:p>
          <a:p>
            <a:r>
              <a:rPr lang="en-US" baseline="0" dirty="0" smtClean="0"/>
              <a:t>IF YOU WOULD LIKE TO MAKE COPIES OF THIS DOCUMENT IT CAN BE FOUND HERE:</a:t>
            </a:r>
          </a:p>
          <a:p>
            <a:r>
              <a:rPr lang="en-US" dirty="0" smtClean="0"/>
              <a:t>https://tea.texas.gov/sites/default/files/2019%20Overview%201%20page_fnl_accessible.pdf</a:t>
            </a:r>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entury Gothic"/>
                <a:ea typeface="Century Gothic"/>
                <a:cs typeface="Century Gothic"/>
                <a:sym typeface="Century Gothic"/>
              </a:rPr>
              <a:t>5</a:t>
            </a:fld>
            <a:endParaRPr lang="en-US" sz="1200" b="0" i="0" u="none" strike="noStrike" cap="none">
              <a:solidFill>
                <a:schemeClr val="dk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2906795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12:notes"/>
          <p:cNvSpPr>
            <a:spLocks noGrp="1" noRot="1" noChangeAspect="1"/>
          </p:cNvSpPr>
          <p:nvPr>
            <p:ph type="sldImg" idx="2"/>
          </p:nvPr>
        </p:nvSpPr>
        <p:spPr>
          <a:xfrm>
            <a:off x="715963" y="1162050"/>
            <a:ext cx="5578475" cy="313848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7" name="Google Shape;237;p12:notes"/>
          <p:cNvSpPr txBox="1">
            <a:spLocks noGrp="1"/>
          </p:cNvSpPr>
          <p:nvPr>
            <p:ph type="body" idx="1"/>
          </p:nvPr>
        </p:nvSpPr>
        <p:spPr>
          <a:xfrm>
            <a:off x="701040" y="4473892"/>
            <a:ext cx="5608320" cy="3660458"/>
          </a:xfrm>
          <a:prstGeom prst="rect">
            <a:avLst/>
          </a:prstGeom>
          <a:noFill/>
          <a:ln>
            <a:noFill/>
          </a:ln>
        </p:spPr>
        <p:txBody>
          <a:bodyPr spcFirstLastPara="1" wrap="square" lIns="92300" tIns="46150" rIns="92300" bIns="4615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dirty="0" smtClean="0">
                <a:solidFill>
                  <a:schemeClr val="dk1"/>
                </a:solidFill>
                <a:latin typeface="Century Gothic"/>
                <a:ea typeface="Century Gothic"/>
                <a:cs typeface="Century Gothic"/>
                <a:sym typeface="Century Gothic"/>
              </a:rPr>
              <a:t>1 min:</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dirty="0" smtClean="0">
                <a:solidFill>
                  <a:schemeClr val="dk1"/>
                </a:solidFill>
                <a:latin typeface="Century Gothic"/>
                <a:ea typeface="Century Gothic"/>
                <a:cs typeface="Century Gothic"/>
                <a:sym typeface="Century Gothic"/>
              </a:rPr>
              <a:t>Say:</a:t>
            </a:r>
            <a:r>
              <a:rPr lang="en-US" sz="1200" b="0" i="0" u="none" strike="noStrike" cap="none" baseline="0" dirty="0" smtClean="0">
                <a:solidFill>
                  <a:schemeClr val="dk1"/>
                </a:solidFill>
                <a:latin typeface="Century Gothic"/>
                <a:ea typeface="Century Gothic"/>
                <a:cs typeface="Century Gothic"/>
                <a:sym typeface="Century Gothic"/>
              </a:rPr>
              <a:t> Let’s take a look at the first domain- Student Achievement- which looks at student performance</a:t>
            </a:r>
            <a:endParaRPr lang="en-US" sz="1200" b="0" i="0" u="none" strike="noStrike" cap="none" dirty="0" smtClean="0">
              <a:solidFill>
                <a:schemeClr val="dk1"/>
              </a:solidFill>
              <a:latin typeface="Century Gothic"/>
              <a:ea typeface="Century Gothic"/>
              <a:cs typeface="Century Gothic"/>
              <a:sym typeface="Century Gothic"/>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dirty="0"/>
          </a:p>
        </p:txBody>
      </p:sp>
      <p:sp>
        <p:nvSpPr>
          <p:cNvPr id="238" name="Google Shape;238;p12:notes"/>
          <p:cNvSpPr txBox="1">
            <a:spLocks noGrp="1"/>
          </p:cNvSpPr>
          <p:nvPr>
            <p:ph type="sldNum" idx="12"/>
          </p:nvPr>
        </p:nvSpPr>
        <p:spPr>
          <a:xfrm>
            <a:off x="3970938" y="8829968"/>
            <a:ext cx="3037840" cy="466433"/>
          </a:xfrm>
          <a:prstGeom prst="rect">
            <a:avLst/>
          </a:prstGeom>
          <a:noFill/>
          <a:ln>
            <a:noFill/>
          </a:ln>
        </p:spPr>
        <p:txBody>
          <a:bodyPr spcFirstLastPara="1" wrap="square" lIns="92300" tIns="46150" rIns="92300" bIns="4615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entury Gothic"/>
                <a:ea typeface="Century Gothic"/>
                <a:cs typeface="Century Gothic"/>
                <a:sym typeface="Century Gothic"/>
              </a:rPr>
              <a:t>6</a:t>
            </a:fld>
            <a:endParaRPr sz="1200" b="0" i="0" u="none" strike="noStrike" cap="none">
              <a:solidFill>
                <a:schemeClr val="dk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37307195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17:notes"/>
          <p:cNvSpPr>
            <a:spLocks noGrp="1" noRot="1" noChangeAspect="1"/>
          </p:cNvSpPr>
          <p:nvPr>
            <p:ph type="sldImg" idx="2"/>
          </p:nvPr>
        </p:nvSpPr>
        <p:spPr>
          <a:xfrm>
            <a:off x="715963" y="1162050"/>
            <a:ext cx="5578475" cy="313848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2" name="Google Shape;292;p17:notes"/>
          <p:cNvSpPr txBox="1">
            <a:spLocks noGrp="1"/>
          </p:cNvSpPr>
          <p:nvPr>
            <p:ph type="body" idx="1"/>
          </p:nvPr>
        </p:nvSpPr>
        <p:spPr>
          <a:xfrm>
            <a:off x="701040" y="4473892"/>
            <a:ext cx="5608320" cy="3660458"/>
          </a:xfrm>
          <a:prstGeom prst="rect">
            <a:avLst/>
          </a:prstGeom>
          <a:noFill/>
          <a:ln>
            <a:noFill/>
          </a:ln>
        </p:spPr>
        <p:txBody>
          <a:bodyPr spcFirstLastPara="1" wrap="square" lIns="92300" tIns="46150" rIns="92300" bIns="4615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dirty="0" smtClean="0">
                <a:solidFill>
                  <a:schemeClr val="dk1"/>
                </a:solidFill>
                <a:latin typeface="Century Gothic"/>
                <a:ea typeface="Century Gothic"/>
                <a:cs typeface="Century Gothic"/>
                <a:sym typeface="Century Gothic"/>
              </a:rPr>
              <a:t>1 min:</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dirty="0" smtClean="0">
                <a:solidFill>
                  <a:schemeClr val="dk1"/>
                </a:solidFill>
                <a:latin typeface="Century Gothic"/>
                <a:ea typeface="Century Gothic"/>
                <a:cs typeface="Century Gothic"/>
                <a:sym typeface="Century Gothic"/>
              </a:rPr>
              <a:t>Say:</a:t>
            </a:r>
            <a:r>
              <a:rPr lang="en-US" sz="1200" b="0" i="0" u="none" strike="noStrike" cap="none" baseline="0" dirty="0" smtClean="0">
                <a:solidFill>
                  <a:schemeClr val="dk1"/>
                </a:solidFill>
                <a:latin typeface="Century Gothic"/>
                <a:ea typeface="Century Gothic"/>
                <a:cs typeface="Century Gothic"/>
                <a:sym typeface="Century Gothic"/>
              </a:rPr>
              <a:t> </a:t>
            </a:r>
            <a:r>
              <a:rPr lang="en-US" sz="1200" b="0" i="0" u="none" strike="noStrike" cap="none" dirty="0" smtClean="0">
                <a:solidFill>
                  <a:schemeClr val="dk1"/>
                </a:solidFill>
                <a:latin typeface="Century Gothic"/>
                <a:ea typeface="Century Gothic"/>
                <a:cs typeface="Century Gothic"/>
                <a:sym typeface="Century Gothic"/>
              </a:rPr>
              <a:t>To calculate the STAAR portion of the Student Achievement domain, TEA averaged the percentage of students who achieved each of the three performance levels: approaches grade level, meets grade level, and masters grade level. </a:t>
            </a:r>
            <a:endParaRPr lang="en-US" dirty="0" smtClean="0"/>
          </a:p>
          <a:p>
            <a:pPr marL="0" marR="0" lvl="0" indent="0" algn="l" rtl="0">
              <a:lnSpc>
                <a:spcPct val="100000"/>
              </a:lnSpc>
              <a:spcBef>
                <a:spcPts val="0"/>
              </a:spcBef>
              <a:spcAft>
                <a:spcPts val="0"/>
              </a:spcAft>
              <a:buClr>
                <a:srgbClr val="000000"/>
              </a:buClr>
              <a:buSzPts val="1400"/>
              <a:buFont typeface="Arial"/>
              <a:buNone/>
            </a:pPr>
            <a:endParaRPr lang="en-US" sz="1200" b="0" i="0" u="none" strike="noStrike" cap="none" dirty="0" smtClean="0">
              <a:solidFill>
                <a:schemeClr val="dk1"/>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1400"/>
              <a:buFont typeface="Arial"/>
              <a:buNone/>
            </a:pPr>
            <a:r>
              <a:rPr lang="en-US" sz="1200" b="0" i="0" u="none" strike="noStrike" cap="none" dirty="0" smtClean="0">
                <a:solidFill>
                  <a:schemeClr val="dk1"/>
                </a:solidFill>
                <a:latin typeface="Century Gothic"/>
                <a:ea typeface="Century Gothic"/>
                <a:cs typeface="Century Gothic"/>
                <a:sym typeface="Century Gothic"/>
              </a:rPr>
              <a:t>It’s important to note here, that if a student receives Masters on their assessment, they will be counted 3 times in this equation because they are included in the Approaches grade level or above,  the meets grade level or above AND the masters grade level.</a:t>
            </a:r>
          </a:p>
          <a:p>
            <a:pPr marL="0" marR="0" lvl="0" indent="0" algn="l" rtl="0">
              <a:lnSpc>
                <a:spcPct val="100000"/>
              </a:lnSpc>
              <a:spcBef>
                <a:spcPts val="0"/>
              </a:spcBef>
              <a:spcAft>
                <a:spcPts val="0"/>
              </a:spcAft>
              <a:buClr>
                <a:srgbClr val="000000"/>
              </a:buClr>
              <a:buSzPts val="1400"/>
              <a:buFont typeface="Arial"/>
              <a:buNone/>
            </a:pPr>
            <a:endParaRPr lang="en-US" sz="1200" b="0" i="0" u="none" strike="noStrike" cap="none" dirty="0" smtClean="0">
              <a:solidFill>
                <a:schemeClr val="dk1"/>
              </a:solidFill>
              <a:latin typeface="Century Gothic"/>
              <a:ea typeface="Century Gothic"/>
              <a:cs typeface="Century Gothic"/>
              <a:sym typeface="Century Gothic"/>
            </a:endParaRPr>
          </a:p>
          <a:p>
            <a:pPr marL="171450" marR="0" lvl="0" indent="-171450" algn="l" rtl="0">
              <a:lnSpc>
                <a:spcPct val="100000"/>
              </a:lnSpc>
              <a:spcBef>
                <a:spcPts val="0"/>
              </a:spcBef>
              <a:spcAft>
                <a:spcPts val="0"/>
              </a:spcAft>
              <a:buClr>
                <a:schemeClr val="dk1"/>
              </a:buClr>
              <a:buSzPts val="1200"/>
              <a:buFont typeface="Arial"/>
              <a:buChar char="•"/>
            </a:pPr>
            <a:endParaRPr dirty="0"/>
          </a:p>
        </p:txBody>
      </p:sp>
      <p:sp>
        <p:nvSpPr>
          <p:cNvPr id="293" name="Google Shape;293;p17:notes"/>
          <p:cNvSpPr txBox="1">
            <a:spLocks noGrp="1"/>
          </p:cNvSpPr>
          <p:nvPr>
            <p:ph type="sldNum" idx="12"/>
          </p:nvPr>
        </p:nvSpPr>
        <p:spPr>
          <a:xfrm>
            <a:off x="3970938" y="8829968"/>
            <a:ext cx="3037840" cy="466433"/>
          </a:xfrm>
          <a:prstGeom prst="rect">
            <a:avLst/>
          </a:prstGeom>
          <a:noFill/>
          <a:ln>
            <a:noFill/>
          </a:ln>
        </p:spPr>
        <p:txBody>
          <a:bodyPr spcFirstLastPara="1" wrap="square" lIns="92300" tIns="46150" rIns="92300" bIns="4615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entury Gothic"/>
                <a:ea typeface="Century Gothic"/>
                <a:cs typeface="Century Gothic"/>
                <a:sym typeface="Century Gothic"/>
              </a:rPr>
              <a:t>7</a:t>
            </a:fld>
            <a:endParaRPr sz="1200" b="0" i="0" u="none" strike="noStrike" cap="none">
              <a:solidFill>
                <a:schemeClr val="dk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10881636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p22:notes"/>
          <p:cNvSpPr>
            <a:spLocks noGrp="1" noRot="1" noChangeAspect="1"/>
          </p:cNvSpPr>
          <p:nvPr>
            <p:ph type="sldImg" idx="2"/>
          </p:nvPr>
        </p:nvSpPr>
        <p:spPr>
          <a:xfrm>
            <a:off x="715963" y="1162050"/>
            <a:ext cx="5578475" cy="313848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0" name="Google Shape;370;p22:notes"/>
          <p:cNvSpPr txBox="1">
            <a:spLocks noGrp="1"/>
          </p:cNvSpPr>
          <p:nvPr>
            <p:ph type="body" idx="1"/>
          </p:nvPr>
        </p:nvSpPr>
        <p:spPr>
          <a:xfrm>
            <a:off x="701040" y="4473892"/>
            <a:ext cx="5608320" cy="3660458"/>
          </a:xfrm>
          <a:prstGeom prst="rect">
            <a:avLst/>
          </a:prstGeom>
          <a:noFill/>
          <a:ln>
            <a:noFill/>
          </a:ln>
        </p:spPr>
        <p:txBody>
          <a:bodyPr spcFirstLastPara="1" wrap="square" lIns="92300" tIns="46150" rIns="92300" bIns="4615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dirty="0" smtClean="0">
                <a:solidFill>
                  <a:schemeClr val="dk1"/>
                </a:solidFill>
                <a:latin typeface="Century Gothic"/>
                <a:ea typeface="Century Gothic"/>
                <a:cs typeface="Century Gothic"/>
                <a:sym typeface="Century Gothic"/>
              </a:rPr>
              <a:t>3 min: Use the animations to bring in each section one at a</a:t>
            </a:r>
            <a:r>
              <a:rPr lang="en-US" sz="1200" b="0" i="0" u="none" strike="noStrike" cap="none" baseline="0" dirty="0" smtClean="0">
                <a:solidFill>
                  <a:schemeClr val="dk1"/>
                </a:solidFill>
                <a:latin typeface="Century Gothic"/>
                <a:ea typeface="Century Gothic"/>
                <a:cs typeface="Century Gothic"/>
                <a:sym typeface="Century Gothic"/>
              </a:rPr>
              <a:t> time</a:t>
            </a:r>
            <a:endParaRPr lang="en-US" sz="1200" b="0" i="0" u="none" strike="noStrike" cap="none" dirty="0" smtClean="0">
              <a:solidFill>
                <a:schemeClr val="dk1"/>
              </a:solidFill>
              <a:latin typeface="Century Gothic"/>
              <a:ea typeface="Century Gothic"/>
              <a:cs typeface="Century Gothic"/>
              <a:sym typeface="Century Gothic"/>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dirty="0" smtClean="0">
                <a:solidFill>
                  <a:schemeClr val="dk1"/>
                </a:solidFill>
                <a:latin typeface="Century Gothic"/>
                <a:ea typeface="Century Gothic"/>
                <a:cs typeface="Century Gothic"/>
                <a:sym typeface="Century Gothic"/>
              </a:rPr>
              <a:t>Say:</a:t>
            </a:r>
            <a:r>
              <a:rPr lang="en-US" sz="1200" b="0" i="0" u="none" strike="noStrike" cap="none" baseline="0" dirty="0" smtClean="0">
                <a:solidFill>
                  <a:schemeClr val="dk1"/>
                </a:solidFill>
                <a:latin typeface="Century Gothic"/>
                <a:ea typeface="Century Gothic"/>
                <a:cs typeface="Century Gothic"/>
                <a:sym typeface="Century Gothic"/>
              </a:rPr>
              <a:t> The college, career and military readiness indicators include several opportunities for graduates to earn points towards accountability. New CCMR Indicators are in red.</a:t>
            </a:r>
          </a:p>
        </p:txBody>
      </p:sp>
      <p:sp>
        <p:nvSpPr>
          <p:cNvPr id="371" name="Google Shape;371;p22:notes"/>
          <p:cNvSpPr txBox="1">
            <a:spLocks noGrp="1"/>
          </p:cNvSpPr>
          <p:nvPr>
            <p:ph type="sldNum" idx="12"/>
          </p:nvPr>
        </p:nvSpPr>
        <p:spPr>
          <a:xfrm>
            <a:off x="3970938" y="8829968"/>
            <a:ext cx="3037840" cy="466433"/>
          </a:xfrm>
          <a:prstGeom prst="rect">
            <a:avLst/>
          </a:prstGeom>
          <a:noFill/>
          <a:ln>
            <a:noFill/>
          </a:ln>
        </p:spPr>
        <p:txBody>
          <a:bodyPr spcFirstLastPara="1" wrap="square" lIns="92300" tIns="46150" rIns="92300" bIns="4615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entury Gothic"/>
                <a:ea typeface="Century Gothic"/>
                <a:cs typeface="Century Gothic"/>
                <a:sym typeface="Century Gothic"/>
              </a:rPr>
              <a:t>8</a:t>
            </a:fld>
            <a:endParaRPr sz="1200" b="0" i="0" u="none" strike="noStrike" cap="none">
              <a:solidFill>
                <a:schemeClr val="dk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28718264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rgbClr val="000000"/>
              </a:buClr>
              <a:buSzPts val="1400"/>
              <a:buFont typeface="Arial"/>
              <a:buNone/>
            </a:pPr>
            <a:r>
              <a:rPr lang="en-US" sz="1200" b="0" i="0" u="none" strike="noStrike" cap="none" dirty="0" smtClean="0">
                <a:solidFill>
                  <a:schemeClr val="dk1"/>
                </a:solidFill>
                <a:latin typeface="Century Gothic"/>
                <a:ea typeface="Century Gothic"/>
                <a:cs typeface="Century Gothic"/>
                <a:sym typeface="Century Gothic"/>
              </a:rPr>
              <a:t>1 min: </a:t>
            </a:r>
          </a:p>
          <a:p>
            <a:pPr marL="0" marR="0" lvl="0" indent="0" algn="l" rtl="0">
              <a:lnSpc>
                <a:spcPct val="100000"/>
              </a:lnSpc>
              <a:spcBef>
                <a:spcPts val="0"/>
              </a:spcBef>
              <a:spcAft>
                <a:spcPts val="0"/>
              </a:spcAft>
              <a:buClr>
                <a:srgbClr val="000000"/>
              </a:buClr>
              <a:buSzPts val="1400"/>
              <a:buFont typeface="Arial"/>
              <a:buNone/>
            </a:pPr>
            <a:r>
              <a:rPr lang="en-US" sz="1200" b="0" i="0" u="none" strike="noStrike" cap="none" dirty="0" smtClean="0">
                <a:solidFill>
                  <a:schemeClr val="dk1"/>
                </a:solidFill>
                <a:latin typeface="Century Gothic"/>
                <a:ea typeface="Century Gothic"/>
                <a:cs typeface="Century Gothic"/>
                <a:sym typeface="Century Gothic"/>
              </a:rPr>
              <a:t>Say:  </a:t>
            </a:r>
            <a:r>
              <a:rPr lang="en-US" dirty="0" smtClean="0"/>
              <a:t>The graduation rate component of the Student Achievement domain takes the best</a:t>
            </a:r>
            <a:r>
              <a:rPr lang="en-US" baseline="0" dirty="0" smtClean="0"/>
              <a:t> of</a:t>
            </a:r>
            <a:r>
              <a:rPr lang="en-US" dirty="0" smtClean="0"/>
              <a:t> the four-year, five-year, or six-year high school graduation rates.</a:t>
            </a:r>
            <a:endParaRPr lang="en-US" dirty="0"/>
          </a:p>
        </p:txBody>
      </p:sp>
      <p:sp>
        <p:nvSpPr>
          <p:cNvPr id="4" name="Slide Number Placeholder 3"/>
          <p:cNvSpPr>
            <a:spLocks noGrp="1"/>
          </p:cNvSpPr>
          <p:nvPr>
            <p:ph type="sldNum" sz="quarter" idx="10"/>
          </p:nvPr>
        </p:nvSpPr>
        <p:spPr/>
        <p:txBody>
          <a:bodyPr/>
          <a:lstStyle/>
          <a:p>
            <a:fld id="{CE9FACDD-CF80-0846-A9D4-A013DD70DEFB}" type="slidenum">
              <a:rPr lang="en-US" smtClean="0"/>
              <a:t>9</a:t>
            </a:fld>
            <a:endParaRPr lang="en-US"/>
          </a:p>
        </p:txBody>
      </p:sp>
    </p:spTree>
    <p:extLst>
      <p:ext uri="{BB962C8B-B14F-4D97-AF65-F5344CB8AC3E}">
        <p14:creationId xmlns:p14="http://schemas.microsoft.com/office/powerpoint/2010/main" val="27767187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OBJECT_WITH_CAPTION_TEXT">
    <p:spTree>
      <p:nvGrpSpPr>
        <p:cNvPr id="1" name="Shape 24"/>
        <p:cNvGrpSpPr/>
        <p:nvPr/>
      </p:nvGrpSpPr>
      <p:grpSpPr>
        <a:xfrm>
          <a:off x="0" y="0"/>
          <a:ext cx="0" cy="0"/>
          <a:chOff x="0" y="0"/>
          <a:chExt cx="0" cy="0"/>
        </a:xfrm>
      </p:grpSpPr>
      <p:sp>
        <p:nvSpPr>
          <p:cNvPr id="25" name="Google Shape;25;p3"/>
          <p:cNvSpPr/>
          <p:nvPr/>
        </p:nvSpPr>
        <p:spPr>
          <a:xfrm>
            <a:off x="16" y="0"/>
            <a:ext cx="4050791" cy="6858000"/>
          </a:xfrm>
          <a:prstGeom prst="rect">
            <a:avLst/>
          </a:prstGeom>
          <a:solidFill>
            <a:srgbClr val="0F2E6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 name="Google Shape;26;p3"/>
          <p:cNvSpPr/>
          <p:nvPr/>
        </p:nvSpPr>
        <p:spPr>
          <a:xfrm>
            <a:off x="4040071" y="0"/>
            <a:ext cx="64008" cy="6858000"/>
          </a:xfrm>
          <a:prstGeom prst="rect">
            <a:avLst/>
          </a:prstGeom>
          <a:solidFill>
            <a:srgbClr val="88BCE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 name="Google Shape;27;p3"/>
          <p:cNvSpPr txBox="1">
            <a:spLocks noGrp="1"/>
          </p:cNvSpPr>
          <p:nvPr>
            <p:ph type="title"/>
          </p:nvPr>
        </p:nvSpPr>
        <p:spPr>
          <a:xfrm>
            <a:off x="457200" y="594359"/>
            <a:ext cx="3200400" cy="2286000"/>
          </a:xfrm>
          <a:prstGeom prst="rect">
            <a:avLst/>
          </a:prstGeom>
          <a:noFill/>
          <a:ln>
            <a:noFill/>
          </a:ln>
        </p:spPr>
        <p:txBody>
          <a:bodyPr spcFirstLastPara="1" wrap="square" lIns="91425" tIns="45700" rIns="91425" bIns="45700" anchor="b" anchorCtr="0"/>
          <a:lstStyle>
            <a:lvl1pPr marR="0" lvl="0" algn="l" rtl="0">
              <a:lnSpc>
                <a:spcPct val="85000"/>
              </a:lnSpc>
              <a:spcBef>
                <a:spcPts val="0"/>
              </a:spcBef>
              <a:spcAft>
                <a:spcPts val="0"/>
              </a:spcAft>
              <a:buClr>
                <a:srgbClr val="FFFFFF"/>
              </a:buClr>
              <a:buSzPts val="3600"/>
              <a:buFont typeface="Century Gothic"/>
              <a:buNone/>
              <a:defRPr sz="3600" b="0" i="0" u="none" strike="noStrike" cap="none">
                <a:solidFill>
                  <a:srgbClr val="FFFFFF"/>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8" name="Google Shape;28;p3"/>
          <p:cNvSpPr txBox="1">
            <a:spLocks noGrp="1"/>
          </p:cNvSpPr>
          <p:nvPr>
            <p:ph type="body" idx="1"/>
          </p:nvPr>
        </p:nvSpPr>
        <p:spPr>
          <a:xfrm>
            <a:off x="4800600" y="731520"/>
            <a:ext cx="6492240" cy="5257800"/>
          </a:xfrm>
          <a:prstGeom prst="rect">
            <a:avLst/>
          </a:prstGeom>
          <a:noFill/>
          <a:ln>
            <a:noFill/>
          </a:ln>
        </p:spPr>
        <p:txBody>
          <a:bodyPr spcFirstLastPara="1" wrap="square" lIns="0" tIns="45700" rIns="0" bIns="45700" anchor="t" anchorCtr="0"/>
          <a:lstStyle>
            <a:lvl1pPr marL="457200" marR="0" lvl="0" indent="-355600" algn="l" rtl="0">
              <a:lnSpc>
                <a:spcPct val="90000"/>
              </a:lnSpc>
              <a:spcBef>
                <a:spcPts val="1200"/>
              </a:spcBef>
              <a:spcAft>
                <a:spcPts val="0"/>
              </a:spcAft>
              <a:buClr>
                <a:schemeClr val="accent1"/>
              </a:buClr>
              <a:buSzPts val="2000"/>
              <a:buFont typeface="Calibri"/>
              <a:buChar char=" "/>
              <a:defRPr sz="2000" b="0" i="0" u="none" strike="noStrike" cap="none">
                <a:solidFill>
                  <a:srgbClr val="3F3F3F"/>
                </a:solidFill>
                <a:latin typeface="Century Gothic"/>
                <a:ea typeface="Century Gothic"/>
                <a:cs typeface="Century Gothic"/>
                <a:sym typeface="Century Gothic"/>
              </a:defRPr>
            </a:lvl1pPr>
            <a:lvl2pPr marL="914400" marR="0" lvl="1" indent="-342900" algn="l" rtl="0">
              <a:lnSpc>
                <a:spcPct val="90000"/>
              </a:lnSpc>
              <a:spcBef>
                <a:spcPts val="200"/>
              </a:spcBef>
              <a:spcAft>
                <a:spcPts val="0"/>
              </a:spcAft>
              <a:buClr>
                <a:schemeClr val="accent1"/>
              </a:buClr>
              <a:buSzPts val="1800"/>
              <a:buFont typeface="Calibri"/>
              <a:buChar char="◦"/>
              <a:defRPr sz="1800" b="0" i="0" u="none" strike="noStrike" cap="none">
                <a:solidFill>
                  <a:srgbClr val="3F3F3F"/>
                </a:solidFill>
                <a:latin typeface="Century Gothic"/>
                <a:ea typeface="Century Gothic"/>
                <a:cs typeface="Century Gothic"/>
                <a:sym typeface="Century Gothic"/>
              </a:defRPr>
            </a:lvl2pPr>
            <a:lvl3pPr marL="1371600" marR="0" lvl="2"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entury Gothic"/>
                <a:ea typeface="Century Gothic"/>
                <a:cs typeface="Century Gothic"/>
                <a:sym typeface="Century Gothic"/>
              </a:defRPr>
            </a:lvl3pPr>
            <a:lvl4pPr marL="1828800" marR="0" lvl="3"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entury Gothic"/>
                <a:ea typeface="Century Gothic"/>
                <a:cs typeface="Century Gothic"/>
                <a:sym typeface="Century Gothic"/>
              </a:defRPr>
            </a:lvl4pPr>
            <a:lvl5pPr marL="2286000" marR="0" lvl="4"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entury Gothic"/>
                <a:ea typeface="Century Gothic"/>
                <a:cs typeface="Century Gothic"/>
                <a:sym typeface="Century Gothic"/>
              </a:defRPr>
            </a:lvl5pPr>
            <a:lvl6pPr marL="2743200" marR="0" lvl="5"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8pPr>
            <a:lvl9pPr marL="4114800" marR="0" lvl="8" indent="-317500" algn="l" rtl="0">
              <a:lnSpc>
                <a:spcPct val="90000"/>
              </a:lnSpc>
              <a:spcBef>
                <a:spcPts val="4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9pPr>
          </a:lstStyle>
          <a:p>
            <a:endParaRPr/>
          </a:p>
        </p:txBody>
      </p:sp>
      <p:sp>
        <p:nvSpPr>
          <p:cNvPr id="29" name="Google Shape;29;p3"/>
          <p:cNvSpPr txBox="1">
            <a:spLocks noGrp="1"/>
          </p:cNvSpPr>
          <p:nvPr>
            <p:ph type="body" idx="2"/>
          </p:nvPr>
        </p:nvSpPr>
        <p:spPr>
          <a:xfrm>
            <a:off x="457200" y="2926080"/>
            <a:ext cx="3200400" cy="3379124"/>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1200"/>
              </a:spcBef>
              <a:spcAft>
                <a:spcPts val="0"/>
              </a:spcAft>
              <a:buClr>
                <a:schemeClr val="accent1"/>
              </a:buClr>
              <a:buSzPts val="1500"/>
              <a:buFont typeface="Calibri"/>
              <a:buNone/>
              <a:defRPr sz="1500" b="0" i="0" u="none" strike="noStrike" cap="none">
                <a:solidFill>
                  <a:srgbClr val="FFFFFF"/>
                </a:solidFill>
                <a:latin typeface="Century Gothic"/>
                <a:ea typeface="Century Gothic"/>
                <a:cs typeface="Century Gothic"/>
                <a:sym typeface="Century Gothic"/>
              </a:defRPr>
            </a:lvl1pPr>
            <a:lvl2pPr marL="914400" marR="0" lvl="1" indent="-228600" algn="l" rtl="0">
              <a:lnSpc>
                <a:spcPct val="90000"/>
              </a:lnSpc>
              <a:spcBef>
                <a:spcPts val="200"/>
              </a:spcBef>
              <a:spcAft>
                <a:spcPts val="0"/>
              </a:spcAft>
              <a:buClr>
                <a:schemeClr val="accent1"/>
              </a:buClr>
              <a:buSzPts val="1200"/>
              <a:buFont typeface="Calibri"/>
              <a:buNone/>
              <a:defRPr sz="1200" b="0" i="0" u="none" strike="noStrike" cap="none">
                <a:solidFill>
                  <a:srgbClr val="3F3F3F"/>
                </a:solidFill>
                <a:latin typeface="Century Gothic"/>
                <a:ea typeface="Century Gothic"/>
                <a:cs typeface="Century Gothic"/>
                <a:sym typeface="Century Gothic"/>
              </a:defRPr>
            </a:lvl2pPr>
            <a:lvl3pPr marL="1371600" marR="0" lvl="2" indent="-228600" algn="l" rtl="0">
              <a:lnSpc>
                <a:spcPct val="90000"/>
              </a:lnSpc>
              <a:spcBef>
                <a:spcPts val="400"/>
              </a:spcBef>
              <a:spcAft>
                <a:spcPts val="0"/>
              </a:spcAft>
              <a:buClr>
                <a:schemeClr val="accent1"/>
              </a:buClr>
              <a:buSzPts val="1000"/>
              <a:buFont typeface="Calibri"/>
              <a:buNone/>
              <a:defRPr sz="1000" b="0" i="0" u="none" strike="noStrike" cap="none">
                <a:solidFill>
                  <a:srgbClr val="3F3F3F"/>
                </a:solidFill>
                <a:latin typeface="Century Gothic"/>
                <a:ea typeface="Century Gothic"/>
                <a:cs typeface="Century Gothic"/>
                <a:sym typeface="Century Gothic"/>
              </a:defRPr>
            </a:lvl3pPr>
            <a:lvl4pPr marL="1828800" marR="0" lvl="3" indent="-228600" algn="l" rtl="0">
              <a:lnSpc>
                <a:spcPct val="90000"/>
              </a:lnSpc>
              <a:spcBef>
                <a:spcPts val="400"/>
              </a:spcBef>
              <a:spcAft>
                <a:spcPts val="0"/>
              </a:spcAft>
              <a:buClr>
                <a:schemeClr val="accent1"/>
              </a:buClr>
              <a:buSzPts val="900"/>
              <a:buFont typeface="Calibri"/>
              <a:buNone/>
              <a:defRPr sz="900" b="0" i="0" u="none" strike="noStrike" cap="none">
                <a:solidFill>
                  <a:srgbClr val="3F3F3F"/>
                </a:solidFill>
                <a:latin typeface="Century Gothic"/>
                <a:ea typeface="Century Gothic"/>
                <a:cs typeface="Century Gothic"/>
                <a:sym typeface="Century Gothic"/>
              </a:defRPr>
            </a:lvl4pPr>
            <a:lvl5pPr marL="2286000" marR="0" lvl="4" indent="-228600" algn="l" rtl="0">
              <a:lnSpc>
                <a:spcPct val="90000"/>
              </a:lnSpc>
              <a:spcBef>
                <a:spcPts val="400"/>
              </a:spcBef>
              <a:spcAft>
                <a:spcPts val="0"/>
              </a:spcAft>
              <a:buClr>
                <a:schemeClr val="accent1"/>
              </a:buClr>
              <a:buSzPts val="900"/>
              <a:buFont typeface="Calibri"/>
              <a:buNone/>
              <a:defRPr sz="900" b="0" i="0" u="none" strike="noStrike" cap="none">
                <a:solidFill>
                  <a:srgbClr val="3F3F3F"/>
                </a:solidFill>
                <a:latin typeface="Century Gothic"/>
                <a:ea typeface="Century Gothic"/>
                <a:cs typeface="Century Gothic"/>
                <a:sym typeface="Century Gothic"/>
              </a:defRPr>
            </a:lvl5pPr>
            <a:lvl6pPr marL="2743200" marR="0" lvl="5" indent="-228600" algn="l" rtl="0">
              <a:lnSpc>
                <a:spcPct val="90000"/>
              </a:lnSpc>
              <a:spcBef>
                <a:spcPts val="400"/>
              </a:spcBef>
              <a:spcAft>
                <a:spcPts val="0"/>
              </a:spcAft>
              <a:buClr>
                <a:schemeClr val="accent1"/>
              </a:buClr>
              <a:buSzPts val="900"/>
              <a:buFont typeface="Calibri"/>
              <a:buNone/>
              <a:defRPr sz="900" b="0" i="0" u="none" strike="noStrike" cap="none">
                <a:solidFill>
                  <a:srgbClr val="3F3F3F"/>
                </a:solidFill>
                <a:latin typeface="Calibri"/>
                <a:ea typeface="Calibri"/>
                <a:cs typeface="Calibri"/>
                <a:sym typeface="Calibri"/>
              </a:defRPr>
            </a:lvl6pPr>
            <a:lvl7pPr marL="3200400" marR="0" lvl="6" indent="-228600" algn="l" rtl="0">
              <a:lnSpc>
                <a:spcPct val="90000"/>
              </a:lnSpc>
              <a:spcBef>
                <a:spcPts val="400"/>
              </a:spcBef>
              <a:spcAft>
                <a:spcPts val="0"/>
              </a:spcAft>
              <a:buClr>
                <a:schemeClr val="accent1"/>
              </a:buClr>
              <a:buSzPts val="900"/>
              <a:buFont typeface="Calibri"/>
              <a:buNone/>
              <a:defRPr sz="900" b="0" i="0" u="none" strike="noStrike" cap="none">
                <a:solidFill>
                  <a:srgbClr val="3F3F3F"/>
                </a:solidFill>
                <a:latin typeface="Calibri"/>
                <a:ea typeface="Calibri"/>
                <a:cs typeface="Calibri"/>
                <a:sym typeface="Calibri"/>
              </a:defRPr>
            </a:lvl7pPr>
            <a:lvl8pPr marL="3657600" marR="0" lvl="7" indent="-228600" algn="l" rtl="0">
              <a:lnSpc>
                <a:spcPct val="90000"/>
              </a:lnSpc>
              <a:spcBef>
                <a:spcPts val="400"/>
              </a:spcBef>
              <a:spcAft>
                <a:spcPts val="0"/>
              </a:spcAft>
              <a:buClr>
                <a:schemeClr val="accent1"/>
              </a:buClr>
              <a:buSzPts val="900"/>
              <a:buFont typeface="Calibri"/>
              <a:buNone/>
              <a:defRPr sz="900" b="0" i="0" u="none" strike="noStrike" cap="none">
                <a:solidFill>
                  <a:srgbClr val="3F3F3F"/>
                </a:solidFill>
                <a:latin typeface="Calibri"/>
                <a:ea typeface="Calibri"/>
                <a:cs typeface="Calibri"/>
                <a:sym typeface="Calibri"/>
              </a:defRPr>
            </a:lvl8pPr>
            <a:lvl9pPr marL="4114800" marR="0" lvl="8" indent="-228600" algn="l" rtl="0">
              <a:lnSpc>
                <a:spcPct val="90000"/>
              </a:lnSpc>
              <a:spcBef>
                <a:spcPts val="400"/>
              </a:spcBef>
              <a:spcAft>
                <a:spcPts val="400"/>
              </a:spcAft>
              <a:buClr>
                <a:schemeClr val="accent1"/>
              </a:buClr>
              <a:buSzPts val="900"/>
              <a:buFont typeface="Calibri"/>
              <a:buNone/>
              <a:defRPr sz="900" b="0" i="0" u="none" strike="noStrike" cap="none">
                <a:solidFill>
                  <a:srgbClr val="3F3F3F"/>
                </a:solidFill>
                <a:latin typeface="Calibri"/>
                <a:ea typeface="Calibri"/>
                <a:cs typeface="Calibri"/>
                <a:sym typeface="Calibri"/>
              </a:defRPr>
            </a:lvl9pPr>
          </a:lstStyle>
          <a:p>
            <a:endParaRPr/>
          </a:p>
        </p:txBody>
      </p:sp>
      <p:sp>
        <p:nvSpPr>
          <p:cNvPr id="30" name="Google Shape;30;p3"/>
          <p:cNvSpPr txBox="1">
            <a:spLocks noGrp="1"/>
          </p:cNvSpPr>
          <p:nvPr>
            <p:ph type="dt" idx="10"/>
          </p:nvPr>
        </p:nvSpPr>
        <p:spPr>
          <a:xfrm>
            <a:off x="465512" y="6459785"/>
            <a:ext cx="261851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Clr>
                <a:srgbClr val="000000"/>
              </a:buClr>
              <a:buSzPts val="1400"/>
              <a:buFont typeface="Arial"/>
              <a:buNone/>
              <a:defRPr sz="900" b="0" i="0" u="none" strike="noStrike" cap="none">
                <a:solidFill>
                  <a:srgbClr val="FFFFFF"/>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31" name="Google Shape;31;p3"/>
          <p:cNvSpPr txBox="1">
            <a:spLocks noGrp="1"/>
          </p:cNvSpPr>
          <p:nvPr>
            <p:ph type="ftr" idx="11"/>
          </p:nvPr>
        </p:nvSpPr>
        <p:spPr>
          <a:xfrm>
            <a:off x="4800600" y="6459785"/>
            <a:ext cx="46482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Clr>
                <a:srgbClr val="000000"/>
              </a:buClr>
              <a:buSzPts val="1400"/>
              <a:buFont typeface="Arial"/>
              <a:buNone/>
              <a:defRPr sz="900" b="0" i="0" u="none" strike="noStrike" cap="none">
                <a:solidFill>
                  <a:schemeClr val="dk2"/>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32" name="Google Shape;32;p3"/>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050"/>
              <a:buFont typeface="Arial"/>
              <a:buNone/>
              <a:defRPr sz="1050" b="0" i="0" u="none" strike="noStrike" cap="none">
                <a:solidFill>
                  <a:schemeClr val="dk2"/>
                </a:solidFill>
                <a:latin typeface="Century Gothic"/>
                <a:ea typeface="Century Gothic"/>
                <a:cs typeface="Century Gothic"/>
                <a:sym typeface="Century Gothic"/>
              </a:defRPr>
            </a:lvl1pPr>
            <a:lvl2pPr marL="0" marR="0" lvl="1" indent="0" algn="r" rtl="0">
              <a:lnSpc>
                <a:spcPct val="100000"/>
              </a:lnSpc>
              <a:spcBef>
                <a:spcPts val="0"/>
              </a:spcBef>
              <a:spcAft>
                <a:spcPts val="0"/>
              </a:spcAft>
              <a:buClr>
                <a:srgbClr val="000000"/>
              </a:buClr>
              <a:buSzPts val="1050"/>
              <a:buFont typeface="Arial"/>
              <a:buNone/>
              <a:defRPr sz="1050" b="0" i="0" u="none" strike="noStrike" cap="none">
                <a:solidFill>
                  <a:schemeClr val="dk2"/>
                </a:solidFill>
                <a:latin typeface="Century Gothic"/>
                <a:ea typeface="Century Gothic"/>
                <a:cs typeface="Century Gothic"/>
                <a:sym typeface="Century Gothic"/>
              </a:defRPr>
            </a:lvl2pPr>
            <a:lvl3pPr marL="0" marR="0" lvl="2" indent="0" algn="r" rtl="0">
              <a:lnSpc>
                <a:spcPct val="100000"/>
              </a:lnSpc>
              <a:spcBef>
                <a:spcPts val="0"/>
              </a:spcBef>
              <a:spcAft>
                <a:spcPts val="0"/>
              </a:spcAft>
              <a:buClr>
                <a:srgbClr val="000000"/>
              </a:buClr>
              <a:buSzPts val="1050"/>
              <a:buFont typeface="Arial"/>
              <a:buNone/>
              <a:defRPr sz="1050" b="0" i="0" u="none" strike="noStrike" cap="none">
                <a:solidFill>
                  <a:schemeClr val="dk2"/>
                </a:solidFill>
                <a:latin typeface="Century Gothic"/>
                <a:ea typeface="Century Gothic"/>
                <a:cs typeface="Century Gothic"/>
                <a:sym typeface="Century Gothic"/>
              </a:defRPr>
            </a:lvl3pPr>
            <a:lvl4pPr marL="0" marR="0" lvl="3" indent="0" algn="r" rtl="0">
              <a:lnSpc>
                <a:spcPct val="100000"/>
              </a:lnSpc>
              <a:spcBef>
                <a:spcPts val="0"/>
              </a:spcBef>
              <a:spcAft>
                <a:spcPts val="0"/>
              </a:spcAft>
              <a:buClr>
                <a:srgbClr val="000000"/>
              </a:buClr>
              <a:buSzPts val="1050"/>
              <a:buFont typeface="Arial"/>
              <a:buNone/>
              <a:defRPr sz="1050" b="0" i="0" u="none" strike="noStrike" cap="none">
                <a:solidFill>
                  <a:schemeClr val="dk2"/>
                </a:solidFill>
                <a:latin typeface="Century Gothic"/>
                <a:ea typeface="Century Gothic"/>
                <a:cs typeface="Century Gothic"/>
                <a:sym typeface="Century Gothic"/>
              </a:defRPr>
            </a:lvl4pPr>
            <a:lvl5pPr marL="0" marR="0" lvl="4" indent="0" algn="r" rtl="0">
              <a:lnSpc>
                <a:spcPct val="100000"/>
              </a:lnSpc>
              <a:spcBef>
                <a:spcPts val="0"/>
              </a:spcBef>
              <a:spcAft>
                <a:spcPts val="0"/>
              </a:spcAft>
              <a:buClr>
                <a:srgbClr val="000000"/>
              </a:buClr>
              <a:buSzPts val="1050"/>
              <a:buFont typeface="Arial"/>
              <a:buNone/>
              <a:defRPr sz="1050" b="0" i="0" u="none" strike="noStrike" cap="none">
                <a:solidFill>
                  <a:schemeClr val="dk2"/>
                </a:solidFill>
                <a:latin typeface="Century Gothic"/>
                <a:ea typeface="Century Gothic"/>
                <a:cs typeface="Century Gothic"/>
                <a:sym typeface="Century Gothic"/>
              </a:defRPr>
            </a:lvl5pPr>
            <a:lvl6pPr marL="0" marR="0" lvl="5" indent="0" algn="r" rtl="0">
              <a:lnSpc>
                <a:spcPct val="100000"/>
              </a:lnSpc>
              <a:spcBef>
                <a:spcPts val="0"/>
              </a:spcBef>
              <a:spcAft>
                <a:spcPts val="0"/>
              </a:spcAft>
              <a:buClr>
                <a:srgbClr val="000000"/>
              </a:buClr>
              <a:buSzPts val="1050"/>
              <a:buFont typeface="Arial"/>
              <a:buNone/>
              <a:defRPr sz="1050" b="0" i="0" u="none" strike="noStrike" cap="none">
                <a:solidFill>
                  <a:schemeClr val="dk2"/>
                </a:solidFill>
                <a:latin typeface="Century Gothic"/>
                <a:ea typeface="Century Gothic"/>
                <a:cs typeface="Century Gothic"/>
                <a:sym typeface="Century Gothic"/>
              </a:defRPr>
            </a:lvl6pPr>
            <a:lvl7pPr marL="0" marR="0" lvl="6" indent="0" algn="r" rtl="0">
              <a:lnSpc>
                <a:spcPct val="100000"/>
              </a:lnSpc>
              <a:spcBef>
                <a:spcPts val="0"/>
              </a:spcBef>
              <a:spcAft>
                <a:spcPts val="0"/>
              </a:spcAft>
              <a:buClr>
                <a:srgbClr val="000000"/>
              </a:buClr>
              <a:buSzPts val="1050"/>
              <a:buFont typeface="Arial"/>
              <a:buNone/>
              <a:defRPr sz="1050" b="0" i="0" u="none" strike="noStrike" cap="none">
                <a:solidFill>
                  <a:schemeClr val="dk2"/>
                </a:solidFill>
                <a:latin typeface="Century Gothic"/>
                <a:ea typeface="Century Gothic"/>
                <a:cs typeface="Century Gothic"/>
                <a:sym typeface="Century Gothic"/>
              </a:defRPr>
            </a:lvl7pPr>
            <a:lvl8pPr marL="0" marR="0" lvl="7" indent="0" algn="r" rtl="0">
              <a:lnSpc>
                <a:spcPct val="100000"/>
              </a:lnSpc>
              <a:spcBef>
                <a:spcPts val="0"/>
              </a:spcBef>
              <a:spcAft>
                <a:spcPts val="0"/>
              </a:spcAft>
              <a:buClr>
                <a:srgbClr val="000000"/>
              </a:buClr>
              <a:buSzPts val="1050"/>
              <a:buFont typeface="Arial"/>
              <a:buNone/>
              <a:defRPr sz="1050" b="0" i="0" u="none" strike="noStrike" cap="none">
                <a:solidFill>
                  <a:schemeClr val="dk2"/>
                </a:solidFill>
                <a:latin typeface="Century Gothic"/>
                <a:ea typeface="Century Gothic"/>
                <a:cs typeface="Century Gothic"/>
                <a:sym typeface="Century Gothic"/>
              </a:defRPr>
            </a:lvl8pPr>
            <a:lvl9pPr marL="0" marR="0" lvl="8" indent="0" algn="r" rtl="0">
              <a:lnSpc>
                <a:spcPct val="100000"/>
              </a:lnSpc>
              <a:spcBef>
                <a:spcPts val="0"/>
              </a:spcBef>
              <a:spcAft>
                <a:spcPts val="0"/>
              </a:spcAft>
              <a:buClr>
                <a:srgbClr val="000000"/>
              </a:buClr>
              <a:buSzPts val="1050"/>
              <a:buFont typeface="Arial"/>
              <a:buNone/>
              <a:defRPr sz="1050" b="0" i="0" u="none" strike="noStrike" cap="none">
                <a:solidFill>
                  <a:schemeClr val="dk2"/>
                </a:solidFill>
                <a:latin typeface="Century Gothic"/>
                <a:ea typeface="Century Gothic"/>
                <a:cs typeface="Century Gothic"/>
                <a:sym typeface="Century Gothic"/>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1_Title Slide">
  <p:cSld name="1_Title Slide">
    <p:spTree>
      <p:nvGrpSpPr>
        <p:cNvPr id="1" name="Shape 101"/>
        <p:cNvGrpSpPr/>
        <p:nvPr/>
      </p:nvGrpSpPr>
      <p:grpSpPr>
        <a:xfrm>
          <a:off x="0" y="0"/>
          <a:ext cx="0" cy="0"/>
          <a:chOff x="0" y="0"/>
          <a:chExt cx="0" cy="0"/>
        </a:xfrm>
      </p:grpSpPr>
      <p:sp>
        <p:nvSpPr>
          <p:cNvPr id="102" name="Google Shape;102;p16"/>
          <p:cNvSpPr/>
          <p:nvPr/>
        </p:nvSpPr>
        <p:spPr>
          <a:xfrm>
            <a:off x="1" y="6400800"/>
            <a:ext cx="12192000" cy="457200"/>
          </a:xfrm>
          <a:prstGeom prst="rect">
            <a:avLst/>
          </a:prstGeom>
          <a:solidFill>
            <a:srgbClr val="0F2E6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 name="Google Shape;103;p16"/>
          <p:cNvSpPr/>
          <p:nvPr/>
        </p:nvSpPr>
        <p:spPr>
          <a:xfrm>
            <a:off x="1" y="6334316"/>
            <a:ext cx="12192000" cy="66484"/>
          </a:xfrm>
          <a:prstGeom prst="rect">
            <a:avLst/>
          </a:prstGeom>
          <a:solidFill>
            <a:srgbClr val="88BCE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 name="Google Shape;104;p16"/>
          <p:cNvSpPr txBox="1">
            <a:spLocks noGrp="1"/>
          </p:cNvSpPr>
          <p:nvPr>
            <p:ph type="subTitle" idx="1"/>
          </p:nvPr>
        </p:nvSpPr>
        <p:spPr>
          <a:xfrm>
            <a:off x="1100051" y="4455621"/>
            <a:ext cx="10058400" cy="1143000"/>
          </a:xfrm>
          <a:prstGeom prst="rect">
            <a:avLst/>
          </a:prstGeom>
          <a:noFill/>
          <a:ln>
            <a:noFill/>
          </a:ln>
        </p:spPr>
        <p:txBody>
          <a:bodyPr spcFirstLastPara="1" wrap="square" lIns="91425" tIns="45700" rIns="91425" bIns="45700" anchor="t" anchorCtr="0"/>
          <a:lstStyle>
            <a:lvl1pPr marR="0" lvl="0" algn="l" rtl="0">
              <a:lnSpc>
                <a:spcPct val="90000"/>
              </a:lnSpc>
              <a:spcBef>
                <a:spcPts val="1200"/>
              </a:spcBef>
              <a:spcAft>
                <a:spcPts val="0"/>
              </a:spcAft>
              <a:buClr>
                <a:schemeClr val="accent1"/>
              </a:buClr>
              <a:buSzPts val="1800"/>
              <a:buFont typeface="Calibri"/>
              <a:buNone/>
              <a:defRPr sz="1800" b="0" i="0" u="none" strike="noStrike" cap="none">
                <a:solidFill>
                  <a:schemeClr val="dk2"/>
                </a:solidFill>
                <a:latin typeface="Century Gothic"/>
                <a:ea typeface="Century Gothic"/>
                <a:cs typeface="Century Gothic"/>
                <a:sym typeface="Century Gothic"/>
              </a:defRPr>
            </a:lvl1pPr>
            <a:lvl2pPr marR="0" lvl="1" algn="ctr" rtl="0">
              <a:lnSpc>
                <a:spcPct val="90000"/>
              </a:lnSpc>
              <a:spcBef>
                <a:spcPts val="200"/>
              </a:spcBef>
              <a:spcAft>
                <a:spcPts val="0"/>
              </a:spcAft>
              <a:buClr>
                <a:schemeClr val="accent1"/>
              </a:buClr>
              <a:buSzPts val="1800"/>
              <a:buFont typeface="Calibri"/>
              <a:buNone/>
              <a:defRPr sz="1800" b="0" i="0" u="none" strike="noStrike" cap="none">
                <a:solidFill>
                  <a:srgbClr val="3F3F3F"/>
                </a:solidFill>
                <a:latin typeface="Century Gothic"/>
                <a:ea typeface="Century Gothic"/>
                <a:cs typeface="Century Gothic"/>
                <a:sym typeface="Century Gothic"/>
              </a:defRPr>
            </a:lvl2pPr>
            <a:lvl3pPr marR="0" lvl="2" algn="ctr" rtl="0">
              <a:lnSpc>
                <a:spcPct val="90000"/>
              </a:lnSpc>
              <a:spcBef>
                <a:spcPts val="400"/>
              </a:spcBef>
              <a:spcAft>
                <a:spcPts val="0"/>
              </a:spcAft>
              <a:buClr>
                <a:schemeClr val="accent1"/>
              </a:buClr>
              <a:buSzPts val="1800"/>
              <a:buFont typeface="Calibri"/>
              <a:buNone/>
              <a:defRPr sz="1800" b="0" i="0" u="none" strike="noStrike" cap="none">
                <a:solidFill>
                  <a:srgbClr val="3F3F3F"/>
                </a:solidFill>
                <a:latin typeface="Century Gothic"/>
                <a:ea typeface="Century Gothic"/>
                <a:cs typeface="Century Gothic"/>
                <a:sym typeface="Century Gothic"/>
              </a:defRPr>
            </a:lvl3pPr>
            <a:lvl4pPr marR="0" lvl="3" algn="ctr" rtl="0">
              <a:lnSpc>
                <a:spcPct val="90000"/>
              </a:lnSpc>
              <a:spcBef>
                <a:spcPts val="400"/>
              </a:spcBef>
              <a:spcAft>
                <a:spcPts val="0"/>
              </a:spcAft>
              <a:buClr>
                <a:schemeClr val="accent1"/>
              </a:buClr>
              <a:buSzPts val="1500"/>
              <a:buFont typeface="Calibri"/>
              <a:buNone/>
              <a:defRPr sz="1500" b="0" i="0" u="none" strike="noStrike" cap="none">
                <a:solidFill>
                  <a:srgbClr val="3F3F3F"/>
                </a:solidFill>
                <a:latin typeface="Century Gothic"/>
                <a:ea typeface="Century Gothic"/>
                <a:cs typeface="Century Gothic"/>
                <a:sym typeface="Century Gothic"/>
              </a:defRPr>
            </a:lvl4pPr>
            <a:lvl5pPr marR="0" lvl="4" algn="ctr" rtl="0">
              <a:lnSpc>
                <a:spcPct val="90000"/>
              </a:lnSpc>
              <a:spcBef>
                <a:spcPts val="400"/>
              </a:spcBef>
              <a:spcAft>
                <a:spcPts val="0"/>
              </a:spcAft>
              <a:buClr>
                <a:schemeClr val="accent1"/>
              </a:buClr>
              <a:buSzPts val="1500"/>
              <a:buFont typeface="Calibri"/>
              <a:buNone/>
              <a:defRPr sz="1500" b="0" i="0" u="none" strike="noStrike" cap="none">
                <a:solidFill>
                  <a:srgbClr val="3F3F3F"/>
                </a:solidFill>
                <a:latin typeface="Century Gothic"/>
                <a:ea typeface="Century Gothic"/>
                <a:cs typeface="Century Gothic"/>
                <a:sym typeface="Century Gothic"/>
              </a:defRPr>
            </a:lvl5pPr>
            <a:lvl6pPr marR="0" lvl="5" algn="ctr" rtl="0">
              <a:lnSpc>
                <a:spcPct val="90000"/>
              </a:lnSpc>
              <a:spcBef>
                <a:spcPts val="400"/>
              </a:spcBef>
              <a:spcAft>
                <a:spcPts val="0"/>
              </a:spcAft>
              <a:buClr>
                <a:schemeClr val="accent1"/>
              </a:buClr>
              <a:buSzPts val="1500"/>
              <a:buFont typeface="Calibri"/>
              <a:buNone/>
              <a:defRPr sz="1500" b="0" i="0" u="none" strike="noStrike" cap="none">
                <a:solidFill>
                  <a:srgbClr val="3F3F3F"/>
                </a:solidFill>
                <a:latin typeface="Calibri"/>
                <a:ea typeface="Calibri"/>
                <a:cs typeface="Calibri"/>
                <a:sym typeface="Calibri"/>
              </a:defRPr>
            </a:lvl6pPr>
            <a:lvl7pPr marR="0" lvl="6" algn="ctr" rtl="0">
              <a:lnSpc>
                <a:spcPct val="90000"/>
              </a:lnSpc>
              <a:spcBef>
                <a:spcPts val="400"/>
              </a:spcBef>
              <a:spcAft>
                <a:spcPts val="0"/>
              </a:spcAft>
              <a:buClr>
                <a:schemeClr val="accent1"/>
              </a:buClr>
              <a:buSzPts val="1500"/>
              <a:buFont typeface="Calibri"/>
              <a:buNone/>
              <a:defRPr sz="1500" b="0" i="0" u="none" strike="noStrike" cap="none">
                <a:solidFill>
                  <a:srgbClr val="3F3F3F"/>
                </a:solidFill>
                <a:latin typeface="Calibri"/>
                <a:ea typeface="Calibri"/>
                <a:cs typeface="Calibri"/>
                <a:sym typeface="Calibri"/>
              </a:defRPr>
            </a:lvl7pPr>
            <a:lvl8pPr marR="0" lvl="7" algn="ctr" rtl="0">
              <a:lnSpc>
                <a:spcPct val="90000"/>
              </a:lnSpc>
              <a:spcBef>
                <a:spcPts val="400"/>
              </a:spcBef>
              <a:spcAft>
                <a:spcPts val="0"/>
              </a:spcAft>
              <a:buClr>
                <a:schemeClr val="accent1"/>
              </a:buClr>
              <a:buSzPts val="1500"/>
              <a:buFont typeface="Calibri"/>
              <a:buNone/>
              <a:defRPr sz="1500" b="0" i="0" u="none" strike="noStrike" cap="none">
                <a:solidFill>
                  <a:srgbClr val="3F3F3F"/>
                </a:solidFill>
                <a:latin typeface="Calibri"/>
                <a:ea typeface="Calibri"/>
                <a:cs typeface="Calibri"/>
                <a:sym typeface="Calibri"/>
              </a:defRPr>
            </a:lvl8pPr>
            <a:lvl9pPr marR="0" lvl="8" algn="ctr" rtl="0">
              <a:lnSpc>
                <a:spcPct val="90000"/>
              </a:lnSpc>
              <a:spcBef>
                <a:spcPts val="400"/>
              </a:spcBef>
              <a:spcAft>
                <a:spcPts val="400"/>
              </a:spcAft>
              <a:buClr>
                <a:schemeClr val="accent1"/>
              </a:buClr>
              <a:buSzPts val="1500"/>
              <a:buFont typeface="Calibri"/>
              <a:buNone/>
              <a:defRPr sz="1500" b="0" i="0" u="none" strike="noStrike" cap="none">
                <a:solidFill>
                  <a:srgbClr val="3F3F3F"/>
                </a:solidFill>
                <a:latin typeface="Calibri"/>
                <a:ea typeface="Calibri"/>
                <a:cs typeface="Calibri"/>
                <a:sym typeface="Calibri"/>
              </a:defRPr>
            </a:lvl9pPr>
          </a:lstStyle>
          <a:p>
            <a:endParaRPr/>
          </a:p>
        </p:txBody>
      </p:sp>
      <p:sp>
        <p:nvSpPr>
          <p:cNvPr id="105" name="Google Shape;105;p16"/>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Clr>
                <a:srgbClr val="000000"/>
              </a:buClr>
              <a:buSzPts val="1400"/>
              <a:buFont typeface="Arial"/>
              <a:buNone/>
              <a:defRPr sz="900" b="0" i="0" u="none" strike="noStrike" cap="none">
                <a:solidFill>
                  <a:srgbClr val="FFFFFF"/>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6" name="Google Shape;106;p16"/>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lstStyle>
            <a:lvl1pPr marR="0" lvl="0" algn="ctr" rtl="0">
              <a:lnSpc>
                <a:spcPct val="100000"/>
              </a:lnSpc>
              <a:spcBef>
                <a:spcPts val="0"/>
              </a:spcBef>
              <a:spcAft>
                <a:spcPts val="0"/>
              </a:spcAft>
              <a:buClr>
                <a:srgbClr val="000000"/>
              </a:buClr>
              <a:buSzPts val="1400"/>
              <a:buFont typeface="Arial"/>
              <a:buNone/>
              <a:defRPr sz="900" b="0" i="0" u="none" strike="noStrike" cap="none">
                <a:solidFill>
                  <a:srgbClr val="FFFFFF"/>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7" name="Google Shape;107;p16"/>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Century Gothic"/>
                <a:ea typeface="Century Gothic"/>
                <a:cs typeface="Century Gothic"/>
                <a:sym typeface="Century Gothic"/>
              </a:defRPr>
            </a:lvl1pPr>
            <a:lvl2pPr marL="0" marR="0" lvl="1"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Century Gothic"/>
                <a:ea typeface="Century Gothic"/>
                <a:cs typeface="Century Gothic"/>
                <a:sym typeface="Century Gothic"/>
              </a:defRPr>
            </a:lvl2pPr>
            <a:lvl3pPr marL="0" marR="0" lvl="2"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Century Gothic"/>
                <a:ea typeface="Century Gothic"/>
                <a:cs typeface="Century Gothic"/>
                <a:sym typeface="Century Gothic"/>
              </a:defRPr>
            </a:lvl3pPr>
            <a:lvl4pPr marL="0" marR="0" lvl="3"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Century Gothic"/>
                <a:ea typeface="Century Gothic"/>
                <a:cs typeface="Century Gothic"/>
                <a:sym typeface="Century Gothic"/>
              </a:defRPr>
            </a:lvl4pPr>
            <a:lvl5pPr marL="0" marR="0" lvl="4"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Century Gothic"/>
                <a:ea typeface="Century Gothic"/>
                <a:cs typeface="Century Gothic"/>
                <a:sym typeface="Century Gothic"/>
              </a:defRPr>
            </a:lvl5pPr>
            <a:lvl6pPr marL="0" marR="0" lvl="5"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Century Gothic"/>
                <a:ea typeface="Century Gothic"/>
                <a:cs typeface="Century Gothic"/>
                <a:sym typeface="Century Gothic"/>
              </a:defRPr>
            </a:lvl6pPr>
            <a:lvl7pPr marL="0" marR="0" lvl="6"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Century Gothic"/>
                <a:ea typeface="Century Gothic"/>
                <a:cs typeface="Century Gothic"/>
                <a:sym typeface="Century Gothic"/>
              </a:defRPr>
            </a:lvl7pPr>
            <a:lvl8pPr marL="0" marR="0" lvl="7"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Century Gothic"/>
                <a:ea typeface="Century Gothic"/>
                <a:cs typeface="Century Gothic"/>
                <a:sym typeface="Century Gothic"/>
              </a:defRPr>
            </a:lvl8pPr>
            <a:lvl9pPr marL="0" marR="0" lvl="8"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Century Gothic"/>
                <a:ea typeface="Century Gothic"/>
                <a:cs typeface="Century Gothic"/>
                <a:sym typeface="Century Gothic"/>
              </a:defRPr>
            </a:lvl9pPr>
          </a:lstStyle>
          <a:p>
            <a:pPr marL="0" lvl="0" indent="0">
              <a:spcBef>
                <a:spcPts val="0"/>
              </a:spcBef>
              <a:spcAft>
                <a:spcPts val="0"/>
              </a:spcAft>
              <a:buNone/>
            </a:pPr>
            <a:fld id="{00000000-1234-1234-1234-123412341234}" type="slidenum">
              <a:rPr lang="en-US"/>
              <a:t>‹#›</a:t>
            </a:fld>
            <a:endParaRPr/>
          </a:p>
        </p:txBody>
      </p:sp>
      <p:cxnSp>
        <p:nvCxnSpPr>
          <p:cNvPr id="108" name="Google Shape;108;p16"/>
          <p:cNvCxnSpPr/>
          <p:nvPr/>
        </p:nvCxnSpPr>
        <p:spPr>
          <a:xfrm>
            <a:off x="1207659" y="4343400"/>
            <a:ext cx="9875520" cy="0"/>
          </a:xfrm>
          <a:prstGeom prst="straightConnector1">
            <a:avLst/>
          </a:prstGeom>
          <a:noFill/>
          <a:ln w="9525" cap="flat" cmpd="sng">
            <a:solidFill>
              <a:srgbClr val="7F7F7F"/>
            </a:solidFill>
            <a:prstDash val="solid"/>
            <a:round/>
            <a:headEnd type="none" w="sm" len="sm"/>
            <a:tailEnd type="none" w="sm" len="sm"/>
          </a:ln>
        </p:spPr>
      </p:cxnSp>
      <p:sp>
        <p:nvSpPr>
          <p:cNvPr id="109" name="Google Shape;109;p16"/>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lstStyle>
            <a:lvl1pPr marR="0" lvl="0" algn="l" rtl="0">
              <a:lnSpc>
                <a:spcPct val="85000"/>
              </a:lnSpc>
              <a:spcBef>
                <a:spcPts val="0"/>
              </a:spcBef>
              <a:spcAft>
                <a:spcPts val="0"/>
              </a:spcAft>
              <a:buClr>
                <a:srgbClr val="3F3F3F"/>
              </a:buClr>
              <a:buSzPts val="4800"/>
              <a:buFont typeface="Century Gothic"/>
              <a:buNone/>
              <a:defRPr sz="4800" b="0" i="0" u="none" strike="noStrike" cap="none">
                <a:solidFill>
                  <a:srgbClr val="3F3F3F"/>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Slide">
    <p:spTree>
      <p:nvGrpSpPr>
        <p:cNvPr id="1" name="Shape 17"/>
        <p:cNvGrpSpPr/>
        <p:nvPr/>
      </p:nvGrpSpPr>
      <p:grpSpPr>
        <a:xfrm>
          <a:off x="0" y="0"/>
          <a:ext cx="0" cy="0"/>
          <a:chOff x="0" y="0"/>
          <a:chExt cx="0" cy="0"/>
        </a:xfrm>
      </p:grpSpPr>
      <p:sp>
        <p:nvSpPr>
          <p:cNvPr id="18" name="Google Shape;18;p2"/>
          <p:cNvSpPr txBox="1">
            <a:spLocks noGrp="1"/>
          </p:cNvSpPr>
          <p:nvPr>
            <p:ph type="ctrTitle"/>
          </p:nvPr>
        </p:nvSpPr>
        <p:spPr>
          <a:xfrm>
            <a:off x="1097280" y="758952"/>
            <a:ext cx="10058400" cy="3566160"/>
          </a:xfrm>
          <a:prstGeom prst="rect">
            <a:avLst/>
          </a:prstGeom>
          <a:noFill/>
          <a:ln>
            <a:noFill/>
          </a:ln>
        </p:spPr>
        <p:txBody>
          <a:bodyPr spcFirstLastPara="1" wrap="square" lIns="91425" tIns="45700" rIns="91425" bIns="45700" anchor="b" anchorCtr="0"/>
          <a:lstStyle>
            <a:lvl1pPr marR="0" lvl="0" algn="l" rtl="0">
              <a:lnSpc>
                <a:spcPct val="85000"/>
              </a:lnSpc>
              <a:spcBef>
                <a:spcPts val="0"/>
              </a:spcBef>
              <a:spcAft>
                <a:spcPts val="0"/>
              </a:spcAft>
              <a:buClr>
                <a:srgbClr val="262626"/>
              </a:buClr>
              <a:buSzPts val="8000"/>
              <a:buFont typeface="Century Gothic"/>
              <a:buNone/>
              <a:defRPr sz="8000" b="0" i="0" u="none" strike="noStrike" cap="none">
                <a:solidFill>
                  <a:srgbClr val="262626"/>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9" name="Google Shape;19;p2"/>
          <p:cNvSpPr txBox="1">
            <a:spLocks noGrp="1"/>
          </p:cNvSpPr>
          <p:nvPr>
            <p:ph type="subTitle" idx="1"/>
          </p:nvPr>
        </p:nvSpPr>
        <p:spPr>
          <a:xfrm>
            <a:off x="1100051" y="4455621"/>
            <a:ext cx="10058400" cy="1143000"/>
          </a:xfrm>
          <a:prstGeom prst="rect">
            <a:avLst/>
          </a:prstGeom>
          <a:noFill/>
          <a:ln>
            <a:noFill/>
          </a:ln>
        </p:spPr>
        <p:txBody>
          <a:bodyPr spcFirstLastPara="1" wrap="square" lIns="91425" tIns="45700" rIns="91425" bIns="45700" anchor="t" anchorCtr="0"/>
          <a:lstStyle>
            <a:lvl1pPr marR="0" lvl="0" algn="l" rtl="0">
              <a:lnSpc>
                <a:spcPct val="90000"/>
              </a:lnSpc>
              <a:spcBef>
                <a:spcPts val="1200"/>
              </a:spcBef>
              <a:spcAft>
                <a:spcPts val="0"/>
              </a:spcAft>
              <a:buClr>
                <a:schemeClr val="accent1"/>
              </a:buClr>
              <a:buSzPts val="2400"/>
              <a:buFont typeface="Calibri"/>
              <a:buNone/>
              <a:defRPr sz="2400" b="0" i="0" u="none" strike="noStrike" cap="none">
                <a:solidFill>
                  <a:schemeClr val="dk2"/>
                </a:solidFill>
                <a:latin typeface="Century Gothic"/>
                <a:ea typeface="Century Gothic"/>
                <a:cs typeface="Century Gothic"/>
                <a:sym typeface="Century Gothic"/>
              </a:defRPr>
            </a:lvl1pPr>
            <a:lvl2pPr marR="0" lvl="1" algn="ctr" rtl="0">
              <a:lnSpc>
                <a:spcPct val="90000"/>
              </a:lnSpc>
              <a:spcBef>
                <a:spcPts val="200"/>
              </a:spcBef>
              <a:spcAft>
                <a:spcPts val="0"/>
              </a:spcAft>
              <a:buClr>
                <a:schemeClr val="accent1"/>
              </a:buClr>
              <a:buSzPts val="2400"/>
              <a:buFont typeface="Calibri"/>
              <a:buNone/>
              <a:defRPr sz="2400" b="0" i="0" u="none" strike="noStrike" cap="none">
                <a:solidFill>
                  <a:srgbClr val="3F3F3F"/>
                </a:solidFill>
                <a:latin typeface="Century Gothic"/>
                <a:ea typeface="Century Gothic"/>
                <a:cs typeface="Century Gothic"/>
                <a:sym typeface="Century Gothic"/>
              </a:defRPr>
            </a:lvl2pPr>
            <a:lvl3pPr marR="0" lvl="2" algn="ctr" rtl="0">
              <a:lnSpc>
                <a:spcPct val="90000"/>
              </a:lnSpc>
              <a:spcBef>
                <a:spcPts val="400"/>
              </a:spcBef>
              <a:spcAft>
                <a:spcPts val="0"/>
              </a:spcAft>
              <a:buClr>
                <a:schemeClr val="accent1"/>
              </a:buClr>
              <a:buSzPts val="2400"/>
              <a:buFont typeface="Calibri"/>
              <a:buNone/>
              <a:defRPr sz="2400" b="0" i="0" u="none" strike="noStrike" cap="none">
                <a:solidFill>
                  <a:srgbClr val="3F3F3F"/>
                </a:solidFill>
                <a:latin typeface="Century Gothic"/>
                <a:ea typeface="Century Gothic"/>
                <a:cs typeface="Century Gothic"/>
                <a:sym typeface="Century Gothic"/>
              </a:defRPr>
            </a:lvl3pPr>
            <a:lvl4pPr marR="0" lvl="3" algn="ctr" rtl="0">
              <a:lnSpc>
                <a:spcPct val="90000"/>
              </a:lnSpc>
              <a:spcBef>
                <a:spcPts val="400"/>
              </a:spcBef>
              <a:spcAft>
                <a:spcPts val="0"/>
              </a:spcAft>
              <a:buClr>
                <a:schemeClr val="accent1"/>
              </a:buClr>
              <a:buSzPts val="2000"/>
              <a:buFont typeface="Calibri"/>
              <a:buNone/>
              <a:defRPr sz="2000" b="0" i="0" u="none" strike="noStrike" cap="none">
                <a:solidFill>
                  <a:srgbClr val="3F3F3F"/>
                </a:solidFill>
                <a:latin typeface="Century Gothic"/>
                <a:ea typeface="Century Gothic"/>
                <a:cs typeface="Century Gothic"/>
                <a:sym typeface="Century Gothic"/>
              </a:defRPr>
            </a:lvl4pPr>
            <a:lvl5pPr marR="0" lvl="4" algn="ctr" rtl="0">
              <a:lnSpc>
                <a:spcPct val="90000"/>
              </a:lnSpc>
              <a:spcBef>
                <a:spcPts val="400"/>
              </a:spcBef>
              <a:spcAft>
                <a:spcPts val="0"/>
              </a:spcAft>
              <a:buClr>
                <a:schemeClr val="accent1"/>
              </a:buClr>
              <a:buSzPts val="2000"/>
              <a:buFont typeface="Calibri"/>
              <a:buNone/>
              <a:defRPr sz="2000" b="0" i="0" u="none" strike="noStrike" cap="none">
                <a:solidFill>
                  <a:srgbClr val="3F3F3F"/>
                </a:solidFill>
                <a:latin typeface="Century Gothic"/>
                <a:ea typeface="Century Gothic"/>
                <a:cs typeface="Century Gothic"/>
                <a:sym typeface="Century Gothic"/>
              </a:defRPr>
            </a:lvl5pPr>
            <a:lvl6pPr marR="0" lvl="5" algn="ctr" rtl="0">
              <a:lnSpc>
                <a:spcPct val="90000"/>
              </a:lnSpc>
              <a:spcBef>
                <a:spcPts val="400"/>
              </a:spcBef>
              <a:spcAft>
                <a:spcPts val="0"/>
              </a:spcAft>
              <a:buClr>
                <a:schemeClr val="accent1"/>
              </a:buClr>
              <a:buSzPts val="2000"/>
              <a:buFont typeface="Calibri"/>
              <a:buNone/>
              <a:defRPr sz="2000" b="0" i="0" u="none" strike="noStrike" cap="none">
                <a:solidFill>
                  <a:srgbClr val="3F3F3F"/>
                </a:solidFill>
                <a:latin typeface="Calibri"/>
                <a:ea typeface="Calibri"/>
                <a:cs typeface="Calibri"/>
                <a:sym typeface="Calibri"/>
              </a:defRPr>
            </a:lvl6pPr>
            <a:lvl7pPr marR="0" lvl="6" algn="ctr" rtl="0">
              <a:lnSpc>
                <a:spcPct val="90000"/>
              </a:lnSpc>
              <a:spcBef>
                <a:spcPts val="400"/>
              </a:spcBef>
              <a:spcAft>
                <a:spcPts val="0"/>
              </a:spcAft>
              <a:buClr>
                <a:schemeClr val="accent1"/>
              </a:buClr>
              <a:buSzPts val="2000"/>
              <a:buFont typeface="Calibri"/>
              <a:buNone/>
              <a:defRPr sz="2000" b="0" i="0" u="none" strike="noStrike" cap="none">
                <a:solidFill>
                  <a:srgbClr val="3F3F3F"/>
                </a:solidFill>
                <a:latin typeface="Calibri"/>
                <a:ea typeface="Calibri"/>
                <a:cs typeface="Calibri"/>
                <a:sym typeface="Calibri"/>
              </a:defRPr>
            </a:lvl7pPr>
            <a:lvl8pPr marR="0" lvl="7" algn="ctr" rtl="0">
              <a:lnSpc>
                <a:spcPct val="90000"/>
              </a:lnSpc>
              <a:spcBef>
                <a:spcPts val="400"/>
              </a:spcBef>
              <a:spcAft>
                <a:spcPts val="0"/>
              </a:spcAft>
              <a:buClr>
                <a:schemeClr val="accent1"/>
              </a:buClr>
              <a:buSzPts val="2000"/>
              <a:buFont typeface="Calibri"/>
              <a:buNone/>
              <a:defRPr sz="2000" b="0" i="0" u="none" strike="noStrike" cap="none">
                <a:solidFill>
                  <a:srgbClr val="3F3F3F"/>
                </a:solidFill>
                <a:latin typeface="Calibri"/>
                <a:ea typeface="Calibri"/>
                <a:cs typeface="Calibri"/>
                <a:sym typeface="Calibri"/>
              </a:defRPr>
            </a:lvl8pPr>
            <a:lvl9pPr marR="0" lvl="8" algn="ctr" rtl="0">
              <a:lnSpc>
                <a:spcPct val="90000"/>
              </a:lnSpc>
              <a:spcBef>
                <a:spcPts val="400"/>
              </a:spcBef>
              <a:spcAft>
                <a:spcPts val="400"/>
              </a:spcAft>
              <a:buClr>
                <a:schemeClr val="accent1"/>
              </a:buClr>
              <a:buSzPts val="2000"/>
              <a:buFont typeface="Calibri"/>
              <a:buNone/>
              <a:defRPr sz="2000" b="0" i="0" u="none" strike="noStrike" cap="none">
                <a:solidFill>
                  <a:srgbClr val="3F3F3F"/>
                </a:solidFill>
                <a:latin typeface="Calibri"/>
                <a:ea typeface="Calibri"/>
                <a:cs typeface="Calibri"/>
                <a:sym typeface="Calibri"/>
              </a:defRPr>
            </a:lvl9pPr>
          </a:lstStyle>
          <a:p>
            <a:endParaRPr/>
          </a:p>
        </p:txBody>
      </p:sp>
      <p:sp>
        <p:nvSpPr>
          <p:cNvPr id="20" name="Google Shape;20;p2"/>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Clr>
                <a:srgbClr val="000000"/>
              </a:buClr>
              <a:buSzPts val="1400"/>
              <a:buFont typeface="Arial"/>
              <a:buNone/>
              <a:defRPr sz="900" b="0" i="0" u="none" strike="noStrike" cap="none">
                <a:solidFill>
                  <a:srgbClr val="FFFFFF"/>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1" name="Google Shape;21;p2"/>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lstStyle>
            <a:lvl1pPr marR="0" lvl="0" algn="ctr" rtl="0">
              <a:lnSpc>
                <a:spcPct val="100000"/>
              </a:lnSpc>
              <a:spcBef>
                <a:spcPts val="0"/>
              </a:spcBef>
              <a:spcAft>
                <a:spcPts val="0"/>
              </a:spcAft>
              <a:buClr>
                <a:srgbClr val="000000"/>
              </a:buClr>
              <a:buSzPts val="1400"/>
              <a:buFont typeface="Arial"/>
              <a:buNone/>
              <a:defRPr sz="900" b="0" i="0" u="none" strike="noStrike" cap="none">
                <a:solidFill>
                  <a:srgbClr val="FFFFFF"/>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2" name="Google Shape;22;p2"/>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Century Gothic"/>
                <a:ea typeface="Century Gothic"/>
                <a:cs typeface="Century Gothic"/>
                <a:sym typeface="Century Gothic"/>
              </a:defRPr>
            </a:lvl1pPr>
            <a:lvl2pPr marL="0" marR="0" lvl="1"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Century Gothic"/>
                <a:ea typeface="Century Gothic"/>
                <a:cs typeface="Century Gothic"/>
                <a:sym typeface="Century Gothic"/>
              </a:defRPr>
            </a:lvl2pPr>
            <a:lvl3pPr marL="0" marR="0" lvl="2"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Century Gothic"/>
                <a:ea typeface="Century Gothic"/>
                <a:cs typeface="Century Gothic"/>
                <a:sym typeface="Century Gothic"/>
              </a:defRPr>
            </a:lvl3pPr>
            <a:lvl4pPr marL="0" marR="0" lvl="3"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Century Gothic"/>
                <a:ea typeface="Century Gothic"/>
                <a:cs typeface="Century Gothic"/>
                <a:sym typeface="Century Gothic"/>
              </a:defRPr>
            </a:lvl4pPr>
            <a:lvl5pPr marL="0" marR="0" lvl="4"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Century Gothic"/>
                <a:ea typeface="Century Gothic"/>
                <a:cs typeface="Century Gothic"/>
                <a:sym typeface="Century Gothic"/>
              </a:defRPr>
            </a:lvl5pPr>
            <a:lvl6pPr marL="0" marR="0" lvl="5"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Century Gothic"/>
                <a:ea typeface="Century Gothic"/>
                <a:cs typeface="Century Gothic"/>
                <a:sym typeface="Century Gothic"/>
              </a:defRPr>
            </a:lvl6pPr>
            <a:lvl7pPr marL="0" marR="0" lvl="6"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Century Gothic"/>
                <a:ea typeface="Century Gothic"/>
                <a:cs typeface="Century Gothic"/>
                <a:sym typeface="Century Gothic"/>
              </a:defRPr>
            </a:lvl7pPr>
            <a:lvl8pPr marL="0" marR="0" lvl="7"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Century Gothic"/>
                <a:ea typeface="Century Gothic"/>
                <a:cs typeface="Century Gothic"/>
                <a:sym typeface="Century Gothic"/>
              </a:defRPr>
            </a:lvl8pPr>
            <a:lvl9pPr marL="0" marR="0" lvl="8"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Century Gothic"/>
                <a:ea typeface="Century Gothic"/>
                <a:cs typeface="Century Gothic"/>
                <a:sym typeface="Century Gothic"/>
              </a:defRPr>
            </a:lvl9pPr>
          </a:lstStyle>
          <a:p>
            <a:pPr marL="0" lvl="0" indent="0">
              <a:spcBef>
                <a:spcPts val="0"/>
              </a:spcBef>
              <a:spcAft>
                <a:spcPts val="0"/>
              </a:spcAft>
              <a:buNone/>
            </a:pPr>
            <a:fld id="{00000000-1234-1234-1234-123412341234}" type="slidenum">
              <a:rPr lang="en-US"/>
              <a:t>‹#›</a:t>
            </a:fld>
            <a:endParaRPr/>
          </a:p>
        </p:txBody>
      </p:sp>
      <p:cxnSp>
        <p:nvCxnSpPr>
          <p:cNvPr id="23" name="Google Shape;23;p2"/>
          <p:cNvCxnSpPr/>
          <p:nvPr/>
        </p:nvCxnSpPr>
        <p:spPr>
          <a:xfrm>
            <a:off x="1207658" y="4343400"/>
            <a:ext cx="9875520" cy="0"/>
          </a:xfrm>
          <a:prstGeom prst="straightConnector1">
            <a:avLst/>
          </a:prstGeom>
          <a:noFill/>
          <a:ln w="9525" cap="flat" cmpd="sng">
            <a:solidFill>
              <a:srgbClr val="7F7F7F"/>
            </a:solidFill>
            <a:prstDash val="solid"/>
            <a:round/>
            <a:headEnd type="none" w="sm" len="sm"/>
            <a:tailEnd type="none" w="sm" len="sm"/>
          </a:ln>
        </p:spPr>
      </p:cxnSp>
    </p:spTree>
    <p:extLst>
      <p:ext uri="{BB962C8B-B14F-4D97-AF65-F5344CB8AC3E}">
        <p14:creationId xmlns:p14="http://schemas.microsoft.com/office/powerpoint/2010/main" val="137624722"/>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33"/>
        <p:cNvGrpSpPr/>
        <p:nvPr/>
      </p:nvGrpSpPr>
      <p:grpSpPr>
        <a:xfrm>
          <a:off x="0" y="0"/>
          <a:ext cx="0" cy="0"/>
          <a:chOff x="0" y="0"/>
          <a:chExt cx="0" cy="0"/>
        </a:xfrm>
      </p:grpSpPr>
      <p:sp>
        <p:nvSpPr>
          <p:cNvPr id="34" name="Google Shape;34;p4"/>
          <p:cNvSpPr/>
          <p:nvPr/>
        </p:nvSpPr>
        <p:spPr>
          <a:xfrm>
            <a:off x="3175" y="6400800"/>
            <a:ext cx="12188825" cy="457200"/>
          </a:xfrm>
          <a:prstGeom prst="rect">
            <a:avLst/>
          </a:prstGeom>
          <a:solidFill>
            <a:srgbClr val="0F2E6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 name="Google Shape;35;p4"/>
          <p:cNvSpPr/>
          <p:nvPr/>
        </p:nvSpPr>
        <p:spPr>
          <a:xfrm>
            <a:off x="15" y="6334316"/>
            <a:ext cx="12188825" cy="64008"/>
          </a:xfrm>
          <a:prstGeom prst="rect">
            <a:avLst/>
          </a:prstGeom>
          <a:solidFill>
            <a:srgbClr val="88BCE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 name="Google Shape;36;p4"/>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Clr>
                <a:srgbClr val="000000"/>
              </a:buClr>
              <a:buSzPts val="1400"/>
              <a:buFont typeface="Arial"/>
              <a:buNone/>
              <a:defRPr sz="900" b="0" i="0" u="none" strike="noStrike" cap="none">
                <a:solidFill>
                  <a:srgbClr val="FFFFFF"/>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37" name="Google Shape;37;p4"/>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lstStyle>
            <a:lvl1pPr marR="0" lvl="0" algn="ctr" rtl="0">
              <a:lnSpc>
                <a:spcPct val="100000"/>
              </a:lnSpc>
              <a:spcBef>
                <a:spcPts val="0"/>
              </a:spcBef>
              <a:spcAft>
                <a:spcPts val="0"/>
              </a:spcAft>
              <a:buClr>
                <a:srgbClr val="000000"/>
              </a:buClr>
              <a:buSzPts val="1400"/>
              <a:buFont typeface="Arial"/>
              <a:buNone/>
              <a:defRPr sz="900" b="0" i="0" u="none" strike="noStrike" cap="none">
                <a:solidFill>
                  <a:srgbClr val="FFFFFF"/>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38" name="Google Shape;38;p4"/>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Century Gothic"/>
                <a:ea typeface="Century Gothic"/>
                <a:cs typeface="Century Gothic"/>
                <a:sym typeface="Century Gothic"/>
              </a:defRPr>
            </a:lvl1pPr>
            <a:lvl2pPr marL="0" marR="0" lvl="1"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Century Gothic"/>
                <a:ea typeface="Century Gothic"/>
                <a:cs typeface="Century Gothic"/>
                <a:sym typeface="Century Gothic"/>
              </a:defRPr>
            </a:lvl2pPr>
            <a:lvl3pPr marL="0" marR="0" lvl="2"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Century Gothic"/>
                <a:ea typeface="Century Gothic"/>
                <a:cs typeface="Century Gothic"/>
                <a:sym typeface="Century Gothic"/>
              </a:defRPr>
            </a:lvl3pPr>
            <a:lvl4pPr marL="0" marR="0" lvl="3"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Century Gothic"/>
                <a:ea typeface="Century Gothic"/>
                <a:cs typeface="Century Gothic"/>
                <a:sym typeface="Century Gothic"/>
              </a:defRPr>
            </a:lvl4pPr>
            <a:lvl5pPr marL="0" marR="0" lvl="4"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Century Gothic"/>
                <a:ea typeface="Century Gothic"/>
                <a:cs typeface="Century Gothic"/>
                <a:sym typeface="Century Gothic"/>
              </a:defRPr>
            </a:lvl5pPr>
            <a:lvl6pPr marL="0" marR="0" lvl="5"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Century Gothic"/>
                <a:ea typeface="Century Gothic"/>
                <a:cs typeface="Century Gothic"/>
                <a:sym typeface="Century Gothic"/>
              </a:defRPr>
            </a:lvl6pPr>
            <a:lvl7pPr marL="0" marR="0" lvl="6"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Century Gothic"/>
                <a:ea typeface="Century Gothic"/>
                <a:cs typeface="Century Gothic"/>
                <a:sym typeface="Century Gothic"/>
              </a:defRPr>
            </a:lvl7pPr>
            <a:lvl8pPr marL="0" marR="0" lvl="7"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Century Gothic"/>
                <a:ea typeface="Century Gothic"/>
                <a:cs typeface="Century Gothic"/>
                <a:sym typeface="Century Gothic"/>
              </a:defRPr>
            </a:lvl8pPr>
            <a:lvl9pPr marL="0" marR="0" lvl="8"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Century Gothic"/>
                <a:ea typeface="Century Gothic"/>
                <a:cs typeface="Century Gothic"/>
                <a:sym typeface="Century Gothic"/>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39"/>
        <p:cNvGrpSpPr/>
        <p:nvPr/>
      </p:nvGrpSpPr>
      <p:grpSpPr>
        <a:xfrm>
          <a:off x="0" y="0"/>
          <a:ext cx="0" cy="0"/>
          <a:chOff x="0" y="0"/>
          <a:chExt cx="0" cy="0"/>
        </a:xfrm>
      </p:grpSpPr>
      <p:sp>
        <p:nvSpPr>
          <p:cNvPr id="40" name="Google Shape;40;p5"/>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Clr>
                <a:srgbClr val="000000"/>
              </a:buClr>
              <a:buSzPts val="1400"/>
              <a:buFont typeface="Arial"/>
              <a:buNone/>
              <a:defRPr sz="900" b="0" i="0" u="none" strike="noStrike" cap="none">
                <a:solidFill>
                  <a:srgbClr val="FFFFFF"/>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1" name="Google Shape;41;p5"/>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lstStyle>
            <a:lvl1pPr marR="0" lvl="0" algn="ctr" rtl="0">
              <a:lnSpc>
                <a:spcPct val="100000"/>
              </a:lnSpc>
              <a:spcBef>
                <a:spcPts val="0"/>
              </a:spcBef>
              <a:spcAft>
                <a:spcPts val="0"/>
              </a:spcAft>
              <a:buClr>
                <a:srgbClr val="000000"/>
              </a:buClr>
              <a:buSzPts val="1400"/>
              <a:buFont typeface="Arial"/>
              <a:buNone/>
              <a:defRPr sz="900" b="0" i="0" u="none" strike="noStrike" cap="none">
                <a:solidFill>
                  <a:srgbClr val="FFFFFF"/>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bg>
      <p:bgPr>
        <a:solidFill>
          <a:schemeClr val="lt1"/>
        </a:solidFill>
        <a:effectLst/>
      </p:bgPr>
    </p:bg>
    <p:spTree>
      <p:nvGrpSpPr>
        <p:cNvPr id="1" name="Shape 57"/>
        <p:cNvGrpSpPr/>
        <p:nvPr/>
      </p:nvGrpSpPr>
      <p:grpSpPr>
        <a:xfrm>
          <a:off x="0" y="0"/>
          <a:ext cx="0" cy="0"/>
          <a:chOff x="0" y="0"/>
          <a:chExt cx="0" cy="0"/>
        </a:xfrm>
      </p:grpSpPr>
      <p:sp>
        <p:nvSpPr>
          <p:cNvPr id="58" name="Google Shape;58;p10"/>
          <p:cNvSpPr/>
          <p:nvPr/>
        </p:nvSpPr>
        <p:spPr>
          <a:xfrm>
            <a:off x="3175" y="6400800"/>
            <a:ext cx="12188825" cy="457200"/>
          </a:xfrm>
          <a:prstGeom prst="rect">
            <a:avLst/>
          </a:prstGeom>
          <a:solidFill>
            <a:srgbClr val="0F2E6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 name="Google Shape;59;p10"/>
          <p:cNvSpPr/>
          <p:nvPr/>
        </p:nvSpPr>
        <p:spPr>
          <a:xfrm>
            <a:off x="15" y="6334316"/>
            <a:ext cx="12188825" cy="64008"/>
          </a:xfrm>
          <a:prstGeom prst="rect">
            <a:avLst/>
          </a:prstGeom>
          <a:solidFill>
            <a:srgbClr val="88BCE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 name="Google Shape;60;p10"/>
          <p:cNvSpPr txBox="1">
            <a:spLocks noGrp="1"/>
          </p:cNvSpPr>
          <p:nvPr>
            <p:ph type="title"/>
          </p:nvPr>
        </p:nvSpPr>
        <p:spPr>
          <a:xfrm>
            <a:off x="1097280" y="758952"/>
            <a:ext cx="10058400" cy="3566160"/>
          </a:xfrm>
          <a:prstGeom prst="rect">
            <a:avLst/>
          </a:prstGeom>
          <a:noFill/>
          <a:ln>
            <a:noFill/>
          </a:ln>
        </p:spPr>
        <p:txBody>
          <a:bodyPr spcFirstLastPara="1" wrap="square" lIns="91425" tIns="45700" rIns="91425" bIns="45700" anchor="b" anchorCtr="0"/>
          <a:lstStyle>
            <a:lvl1pPr marR="0" lvl="0" algn="l" rtl="0">
              <a:lnSpc>
                <a:spcPct val="85000"/>
              </a:lnSpc>
              <a:spcBef>
                <a:spcPts val="0"/>
              </a:spcBef>
              <a:spcAft>
                <a:spcPts val="0"/>
              </a:spcAft>
              <a:buClr>
                <a:srgbClr val="262626"/>
              </a:buClr>
              <a:buSzPts val="8000"/>
              <a:buFont typeface="Century Gothic"/>
              <a:buNone/>
              <a:defRPr sz="8000" b="0" i="0" u="none" strike="noStrike" cap="none">
                <a:solidFill>
                  <a:srgbClr val="262626"/>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1" name="Google Shape;61;p10"/>
          <p:cNvSpPr txBox="1">
            <a:spLocks noGrp="1"/>
          </p:cNvSpPr>
          <p:nvPr>
            <p:ph type="body" idx="1"/>
          </p:nvPr>
        </p:nvSpPr>
        <p:spPr>
          <a:xfrm>
            <a:off x="1097280" y="4453128"/>
            <a:ext cx="10058400" cy="1143000"/>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1200"/>
              </a:spcBef>
              <a:spcAft>
                <a:spcPts val="0"/>
              </a:spcAft>
              <a:buClr>
                <a:schemeClr val="accent1"/>
              </a:buClr>
              <a:buSzPts val="2400"/>
              <a:buFont typeface="Calibri"/>
              <a:buNone/>
              <a:defRPr sz="2400" b="0" i="0" u="none" strike="noStrike" cap="none">
                <a:solidFill>
                  <a:schemeClr val="dk2"/>
                </a:solidFill>
                <a:latin typeface="Century Gothic"/>
                <a:ea typeface="Century Gothic"/>
                <a:cs typeface="Century Gothic"/>
                <a:sym typeface="Century Gothic"/>
              </a:defRPr>
            </a:lvl1pPr>
            <a:lvl2pPr marL="914400" marR="0" lvl="1" indent="-228600" algn="l" rtl="0">
              <a:lnSpc>
                <a:spcPct val="90000"/>
              </a:lnSpc>
              <a:spcBef>
                <a:spcPts val="200"/>
              </a:spcBef>
              <a:spcAft>
                <a:spcPts val="0"/>
              </a:spcAft>
              <a:buClr>
                <a:schemeClr val="accent1"/>
              </a:buClr>
              <a:buSzPts val="1800"/>
              <a:buFont typeface="Calibri"/>
              <a:buNone/>
              <a:defRPr sz="1800" b="0" i="0" u="none" strike="noStrike" cap="none">
                <a:solidFill>
                  <a:srgbClr val="888888"/>
                </a:solidFill>
                <a:latin typeface="Century Gothic"/>
                <a:ea typeface="Century Gothic"/>
                <a:cs typeface="Century Gothic"/>
                <a:sym typeface="Century Gothic"/>
              </a:defRPr>
            </a:lvl2pPr>
            <a:lvl3pPr marL="1371600" marR="0" lvl="2" indent="-228600" algn="l" rtl="0">
              <a:lnSpc>
                <a:spcPct val="90000"/>
              </a:lnSpc>
              <a:spcBef>
                <a:spcPts val="400"/>
              </a:spcBef>
              <a:spcAft>
                <a:spcPts val="0"/>
              </a:spcAft>
              <a:buClr>
                <a:schemeClr val="accent1"/>
              </a:buClr>
              <a:buSzPts val="1600"/>
              <a:buFont typeface="Calibri"/>
              <a:buNone/>
              <a:defRPr sz="1600" b="0" i="0" u="none" strike="noStrike" cap="none">
                <a:solidFill>
                  <a:srgbClr val="888888"/>
                </a:solidFill>
                <a:latin typeface="Century Gothic"/>
                <a:ea typeface="Century Gothic"/>
                <a:cs typeface="Century Gothic"/>
                <a:sym typeface="Century Gothic"/>
              </a:defRPr>
            </a:lvl3pPr>
            <a:lvl4pPr marL="1828800" marR="0" lvl="3" indent="-228600" algn="l" rtl="0">
              <a:lnSpc>
                <a:spcPct val="90000"/>
              </a:lnSpc>
              <a:spcBef>
                <a:spcPts val="400"/>
              </a:spcBef>
              <a:spcAft>
                <a:spcPts val="0"/>
              </a:spcAft>
              <a:buClr>
                <a:schemeClr val="accent1"/>
              </a:buClr>
              <a:buSzPts val="1400"/>
              <a:buFont typeface="Calibri"/>
              <a:buNone/>
              <a:defRPr sz="1400" b="0" i="0" u="none" strike="noStrike" cap="none">
                <a:solidFill>
                  <a:srgbClr val="888888"/>
                </a:solidFill>
                <a:latin typeface="Century Gothic"/>
                <a:ea typeface="Century Gothic"/>
                <a:cs typeface="Century Gothic"/>
                <a:sym typeface="Century Gothic"/>
              </a:defRPr>
            </a:lvl4pPr>
            <a:lvl5pPr marL="2286000" marR="0" lvl="4" indent="-228600" algn="l" rtl="0">
              <a:lnSpc>
                <a:spcPct val="90000"/>
              </a:lnSpc>
              <a:spcBef>
                <a:spcPts val="400"/>
              </a:spcBef>
              <a:spcAft>
                <a:spcPts val="0"/>
              </a:spcAft>
              <a:buClr>
                <a:schemeClr val="accent1"/>
              </a:buClr>
              <a:buSzPts val="1400"/>
              <a:buFont typeface="Calibri"/>
              <a:buNone/>
              <a:defRPr sz="1400" b="0" i="0" u="none" strike="noStrike" cap="none">
                <a:solidFill>
                  <a:srgbClr val="888888"/>
                </a:solidFill>
                <a:latin typeface="Century Gothic"/>
                <a:ea typeface="Century Gothic"/>
                <a:cs typeface="Century Gothic"/>
                <a:sym typeface="Century Gothic"/>
              </a:defRPr>
            </a:lvl5pPr>
            <a:lvl6pPr marL="2743200" marR="0" lvl="5" indent="-228600" algn="l" rtl="0">
              <a:lnSpc>
                <a:spcPct val="90000"/>
              </a:lnSpc>
              <a:spcBef>
                <a:spcPts val="400"/>
              </a:spcBef>
              <a:spcAft>
                <a:spcPts val="0"/>
              </a:spcAft>
              <a:buClr>
                <a:schemeClr val="accent1"/>
              </a:buClr>
              <a:buSzPts val="1400"/>
              <a:buFont typeface="Calibri"/>
              <a:buNone/>
              <a:defRPr sz="14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400"/>
              </a:spcBef>
              <a:spcAft>
                <a:spcPts val="0"/>
              </a:spcAft>
              <a:buClr>
                <a:schemeClr val="accent1"/>
              </a:buClr>
              <a:buSzPts val="1400"/>
              <a:buFont typeface="Calibri"/>
              <a:buNone/>
              <a:defRPr sz="14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400"/>
              </a:spcBef>
              <a:spcAft>
                <a:spcPts val="0"/>
              </a:spcAft>
              <a:buClr>
                <a:schemeClr val="accent1"/>
              </a:buClr>
              <a:buSzPts val="1400"/>
              <a:buFont typeface="Calibri"/>
              <a:buNone/>
              <a:defRPr sz="14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400"/>
              </a:spcBef>
              <a:spcAft>
                <a:spcPts val="400"/>
              </a:spcAft>
              <a:buClr>
                <a:schemeClr val="accent1"/>
              </a:buClr>
              <a:buSzPts val="1400"/>
              <a:buFont typeface="Calibri"/>
              <a:buNone/>
              <a:defRPr sz="1400" b="0" i="0" u="none" strike="noStrike" cap="none">
                <a:solidFill>
                  <a:srgbClr val="888888"/>
                </a:solidFill>
                <a:latin typeface="Calibri"/>
                <a:ea typeface="Calibri"/>
                <a:cs typeface="Calibri"/>
                <a:sym typeface="Calibri"/>
              </a:defRPr>
            </a:lvl9pPr>
          </a:lstStyle>
          <a:p>
            <a:endParaRPr/>
          </a:p>
        </p:txBody>
      </p:sp>
      <p:sp>
        <p:nvSpPr>
          <p:cNvPr id="62" name="Google Shape;62;p10"/>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Clr>
                <a:srgbClr val="000000"/>
              </a:buClr>
              <a:buSzPts val="1400"/>
              <a:buFont typeface="Arial"/>
              <a:buNone/>
              <a:defRPr sz="900" b="0" i="0" u="none" strike="noStrike" cap="none">
                <a:solidFill>
                  <a:srgbClr val="FFFFFF"/>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63" name="Google Shape;63;p10"/>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lstStyle>
            <a:lvl1pPr marR="0" lvl="0" algn="ctr" rtl="0">
              <a:lnSpc>
                <a:spcPct val="100000"/>
              </a:lnSpc>
              <a:spcBef>
                <a:spcPts val="0"/>
              </a:spcBef>
              <a:spcAft>
                <a:spcPts val="0"/>
              </a:spcAft>
              <a:buClr>
                <a:srgbClr val="000000"/>
              </a:buClr>
              <a:buSzPts val="1400"/>
              <a:buFont typeface="Arial"/>
              <a:buNone/>
              <a:defRPr sz="900" b="0" i="0" u="none" strike="noStrike" cap="none">
                <a:solidFill>
                  <a:srgbClr val="FFFFFF"/>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64" name="Google Shape;64;p10"/>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Century Gothic"/>
                <a:ea typeface="Century Gothic"/>
                <a:cs typeface="Century Gothic"/>
                <a:sym typeface="Century Gothic"/>
              </a:defRPr>
            </a:lvl1pPr>
            <a:lvl2pPr marL="0" marR="0" lvl="1"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Century Gothic"/>
                <a:ea typeface="Century Gothic"/>
                <a:cs typeface="Century Gothic"/>
                <a:sym typeface="Century Gothic"/>
              </a:defRPr>
            </a:lvl2pPr>
            <a:lvl3pPr marL="0" marR="0" lvl="2"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Century Gothic"/>
                <a:ea typeface="Century Gothic"/>
                <a:cs typeface="Century Gothic"/>
                <a:sym typeface="Century Gothic"/>
              </a:defRPr>
            </a:lvl3pPr>
            <a:lvl4pPr marL="0" marR="0" lvl="3"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Century Gothic"/>
                <a:ea typeface="Century Gothic"/>
                <a:cs typeface="Century Gothic"/>
                <a:sym typeface="Century Gothic"/>
              </a:defRPr>
            </a:lvl4pPr>
            <a:lvl5pPr marL="0" marR="0" lvl="4"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Century Gothic"/>
                <a:ea typeface="Century Gothic"/>
                <a:cs typeface="Century Gothic"/>
                <a:sym typeface="Century Gothic"/>
              </a:defRPr>
            </a:lvl5pPr>
            <a:lvl6pPr marL="0" marR="0" lvl="5"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Century Gothic"/>
                <a:ea typeface="Century Gothic"/>
                <a:cs typeface="Century Gothic"/>
                <a:sym typeface="Century Gothic"/>
              </a:defRPr>
            </a:lvl6pPr>
            <a:lvl7pPr marL="0" marR="0" lvl="6"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Century Gothic"/>
                <a:ea typeface="Century Gothic"/>
                <a:cs typeface="Century Gothic"/>
                <a:sym typeface="Century Gothic"/>
              </a:defRPr>
            </a:lvl7pPr>
            <a:lvl8pPr marL="0" marR="0" lvl="7"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Century Gothic"/>
                <a:ea typeface="Century Gothic"/>
                <a:cs typeface="Century Gothic"/>
                <a:sym typeface="Century Gothic"/>
              </a:defRPr>
            </a:lvl8pPr>
            <a:lvl9pPr marL="0" marR="0" lvl="8"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Century Gothic"/>
                <a:ea typeface="Century Gothic"/>
                <a:cs typeface="Century Gothic"/>
                <a:sym typeface="Century Gothic"/>
              </a:defRPr>
            </a:lvl9pPr>
          </a:lstStyle>
          <a:p>
            <a:pPr marL="0" lvl="0" indent="0">
              <a:spcBef>
                <a:spcPts val="0"/>
              </a:spcBef>
              <a:spcAft>
                <a:spcPts val="0"/>
              </a:spcAft>
              <a:buNone/>
            </a:pPr>
            <a:fld id="{00000000-1234-1234-1234-123412341234}" type="slidenum">
              <a:rPr lang="en-US"/>
              <a:t>‹#›</a:t>
            </a:fld>
            <a:endParaRPr/>
          </a:p>
        </p:txBody>
      </p:sp>
      <p:cxnSp>
        <p:nvCxnSpPr>
          <p:cNvPr id="65" name="Google Shape;65;p10"/>
          <p:cNvCxnSpPr/>
          <p:nvPr/>
        </p:nvCxnSpPr>
        <p:spPr>
          <a:xfrm>
            <a:off x="1207658" y="4343400"/>
            <a:ext cx="9875520" cy="0"/>
          </a:xfrm>
          <a:prstGeom prst="straightConnector1">
            <a:avLst/>
          </a:prstGeom>
          <a:noFill/>
          <a:ln w="9525" cap="flat" cmpd="sng">
            <a:solidFill>
              <a:srgbClr val="7F7F7F"/>
            </a:solidFill>
            <a:prstDash val="solid"/>
            <a:round/>
            <a:headEnd type="none" w="sm" len="sm"/>
            <a:tailEnd type="none" w="sm" len="sm"/>
          </a:ln>
        </p:spPr>
      </p:cxnSp>
    </p:spTree>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66"/>
        <p:cNvGrpSpPr/>
        <p:nvPr/>
      </p:nvGrpSpPr>
      <p:grpSpPr>
        <a:xfrm>
          <a:off x="0" y="0"/>
          <a:ext cx="0" cy="0"/>
          <a:chOff x="0" y="0"/>
          <a:chExt cx="0" cy="0"/>
        </a:xfrm>
      </p:grpSpPr>
      <p:sp>
        <p:nvSpPr>
          <p:cNvPr id="67" name="Google Shape;67;p11"/>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lstStyle>
            <a:lvl1pPr marR="0" lvl="0" algn="l" rtl="0">
              <a:lnSpc>
                <a:spcPct val="85000"/>
              </a:lnSpc>
              <a:spcBef>
                <a:spcPts val="0"/>
              </a:spcBef>
              <a:spcAft>
                <a:spcPts val="0"/>
              </a:spcAft>
              <a:buClr>
                <a:srgbClr val="3F3F3F"/>
              </a:buClr>
              <a:buSzPts val="4800"/>
              <a:buFont typeface="Century Gothic"/>
              <a:buNone/>
              <a:defRPr sz="4800" b="0" i="0" u="none" strike="noStrike" cap="none">
                <a:solidFill>
                  <a:srgbClr val="3F3F3F"/>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8" name="Google Shape;68;p11"/>
          <p:cNvSpPr txBox="1">
            <a:spLocks noGrp="1"/>
          </p:cNvSpPr>
          <p:nvPr>
            <p:ph type="body" idx="1"/>
          </p:nvPr>
        </p:nvSpPr>
        <p:spPr>
          <a:xfrm>
            <a:off x="1097280" y="1845734"/>
            <a:ext cx="4937760" cy="4023359"/>
          </a:xfrm>
          <a:prstGeom prst="rect">
            <a:avLst/>
          </a:prstGeom>
          <a:noFill/>
          <a:ln>
            <a:noFill/>
          </a:ln>
        </p:spPr>
        <p:txBody>
          <a:bodyPr spcFirstLastPara="1" wrap="square" lIns="0" tIns="45700" rIns="0" bIns="45700" anchor="t" anchorCtr="0"/>
          <a:lstStyle>
            <a:lvl1pPr marL="457200" marR="0" lvl="0" indent="-355600" algn="l" rtl="0">
              <a:lnSpc>
                <a:spcPct val="90000"/>
              </a:lnSpc>
              <a:spcBef>
                <a:spcPts val="1200"/>
              </a:spcBef>
              <a:spcAft>
                <a:spcPts val="0"/>
              </a:spcAft>
              <a:buClr>
                <a:schemeClr val="accent1"/>
              </a:buClr>
              <a:buSzPts val="2000"/>
              <a:buFont typeface="Calibri"/>
              <a:buChar char=" "/>
              <a:defRPr sz="2000" b="0" i="0" u="none" strike="noStrike" cap="none">
                <a:solidFill>
                  <a:srgbClr val="3F3F3F"/>
                </a:solidFill>
                <a:latin typeface="Century Gothic"/>
                <a:ea typeface="Century Gothic"/>
                <a:cs typeface="Century Gothic"/>
                <a:sym typeface="Century Gothic"/>
              </a:defRPr>
            </a:lvl1pPr>
            <a:lvl2pPr marL="914400" marR="0" lvl="1" indent="-342900" algn="l" rtl="0">
              <a:lnSpc>
                <a:spcPct val="90000"/>
              </a:lnSpc>
              <a:spcBef>
                <a:spcPts val="200"/>
              </a:spcBef>
              <a:spcAft>
                <a:spcPts val="0"/>
              </a:spcAft>
              <a:buClr>
                <a:schemeClr val="accent1"/>
              </a:buClr>
              <a:buSzPts val="1800"/>
              <a:buFont typeface="Calibri"/>
              <a:buChar char="◦"/>
              <a:defRPr sz="1800" b="0" i="0" u="none" strike="noStrike" cap="none">
                <a:solidFill>
                  <a:srgbClr val="3F3F3F"/>
                </a:solidFill>
                <a:latin typeface="Century Gothic"/>
                <a:ea typeface="Century Gothic"/>
                <a:cs typeface="Century Gothic"/>
                <a:sym typeface="Century Gothic"/>
              </a:defRPr>
            </a:lvl2pPr>
            <a:lvl3pPr marL="1371600" marR="0" lvl="2"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entury Gothic"/>
                <a:ea typeface="Century Gothic"/>
                <a:cs typeface="Century Gothic"/>
                <a:sym typeface="Century Gothic"/>
              </a:defRPr>
            </a:lvl3pPr>
            <a:lvl4pPr marL="1828800" marR="0" lvl="3"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entury Gothic"/>
                <a:ea typeface="Century Gothic"/>
                <a:cs typeface="Century Gothic"/>
                <a:sym typeface="Century Gothic"/>
              </a:defRPr>
            </a:lvl4pPr>
            <a:lvl5pPr marL="2286000" marR="0" lvl="4"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entury Gothic"/>
                <a:ea typeface="Century Gothic"/>
                <a:cs typeface="Century Gothic"/>
                <a:sym typeface="Century Gothic"/>
              </a:defRPr>
            </a:lvl5pPr>
            <a:lvl6pPr marL="2743200" marR="0" lvl="5"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8pPr>
            <a:lvl9pPr marL="4114800" marR="0" lvl="8" indent="-317500" algn="l" rtl="0">
              <a:lnSpc>
                <a:spcPct val="90000"/>
              </a:lnSpc>
              <a:spcBef>
                <a:spcPts val="4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9pPr>
          </a:lstStyle>
          <a:p>
            <a:endParaRPr/>
          </a:p>
        </p:txBody>
      </p:sp>
      <p:sp>
        <p:nvSpPr>
          <p:cNvPr id="69" name="Google Shape;69;p11"/>
          <p:cNvSpPr txBox="1">
            <a:spLocks noGrp="1"/>
          </p:cNvSpPr>
          <p:nvPr>
            <p:ph type="body" idx="2"/>
          </p:nvPr>
        </p:nvSpPr>
        <p:spPr>
          <a:xfrm>
            <a:off x="6217920" y="1845735"/>
            <a:ext cx="4937760" cy="4023360"/>
          </a:xfrm>
          <a:prstGeom prst="rect">
            <a:avLst/>
          </a:prstGeom>
          <a:noFill/>
          <a:ln>
            <a:noFill/>
          </a:ln>
        </p:spPr>
        <p:txBody>
          <a:bodyPr spcFirstLastPara="1" wrap="square" lIns="0" tIns="45700" rIns="0" bIns="45700" anchor="t" anchorCtr="0"/>
          <a:lstStyle>
            <a:lvl1pPr marL="457200" marR="0" lvl="0" indent="-355600" algn="l" rtl="0">
              <a:lnSpc>
                <a:spcPct val="90000"/>
              </a:lnSpc>
              <a:spcBef>
                <a:spcPts val="1200"/>
              </a:spcBef>
              <a:spcAft>
                <a:spcPts val="0"/>
              </a:spcAft>
              <a:buClr>
                <a:schemeClr val="accent1"/>
              </a:buClr>
              <a:buSzPts val="2000"/>
              <a:buFont typeface="Calibri"/>
              <a:buChar char=" "/>
              <a:defRPr sz="2000" b="0" i="0" u="none" strike="noStrike" cap="none">
                <a:solidFill>
                  <a:srgbClr val="3F3F3F"/>
                </a:solidFill>
                <a:latin typeface="Century Gothic"/>
                <a:ea typeface="Century Gothic"/>
                <a:cs typeface="Century Gothic"/>
                <a:sym typeface="Century Gothic"/>
              </a:defRPr>
            </a:lvl1pPr>
            <a:lvl2pPr marL="914400" marR="0" lvl="1" indent="-342900" algn="l" rtl="0">
              <a:lnSpc>
                <a:spcPct val="90000"/>
              </a:lnSpc>
              <a:spcBef>
                <a:spcPts val="200"/>
              </a:spcBef>
              <a:spcAft>
                <a:spcPts val="0"/>
              </a:spcAft>
              <a:buClr>
                <a:schemeClr val="accent1"/>
              </a:buClr>
              <a:buSzPts val="1800"/>
              <a:buFont typeface="Calibri"/>
              <a:buChar char="◦"/>
              <a:defRPr sz="1800" b="0" i="0" u="none" strike="noStrike" cap="none">
                <a:solidFill>
                  <a:srgbClr val="3F3F3F"/>
                </a:solidFill>
                <a:latin typeface="Century Gothic"/>
                <a:ea typeface="Century Gothic"/>
                <a:cs typeface="Century Gothic"/>
                <a:sym typeface="Century Gothic"/>
              </a:defRPr>
            </a:lvl2pPr>
            <a:lvl3pPr marL="1371600" marR="0" lvl="2"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entury Gothic"/>
                <a:ea typeface="Century Gothic"/>
                <a:cs typeface="Century Gothic"/>
                <a:sym typeface="Century Gothic"/>
              </a:defRPr>
            </a:lvl3pPr>
            <a:lvl4pPr marL="1828800" marR="0" lvl="3"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entury Gothic"/>
                <a:ea typeface="Century Gothic"/>
                <a:cs typeface="Century Gothic"/>
                <a:sym typeface="Century Gothic"/>
              </a:defRPr>
            </a:lvl4pPr>
            <a:lvl5pPr marL="2286000" marR="0" lvl="4"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entury Gothic"/>
                <a:ea typeface="Century Gothic"/>
                <a:cs typeface="Century Gothic"/>
                <a:sym typeface="Century Gothic"/>
              </a:defRPr>
            </a:lvl5pPr>
            <a:lvl6pPr marL="2743200" marR="0" lvl="5"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8pPr>
            <a:lvl9pPr marL="4114800" marR="0" lvl="8" indent="-317500" algn="l" rtl="0">
              <a:lnSpc>
                <a:spcPct val="90000"/>
              </a:lnSpc>
              <a:spcBef>
                <a:spcPts val="4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9pPr>
          </a:lstStyle>
          <a:p>
            <a:endParaRPr/>
          </a:p>
        </p:txBody>
      </p:sp>
      <p:sp>
        <p:nvSpPr>
          <p:cNvPr id="70" name="Google Shape;70;p11"/>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Clr>
                <a:srgbClr val="000000"/>
              </a:buClr>
              <a:buSzPts val="1400"/>
              <a:buFont typeface="Arial"/>
              <a:buNone/>
              <a:defRPr sz="900" b="0" i="0" u="none" strike="noStrike" cap="none">
                <a:solidFill>
                  <a:srgbClr val="FFFFFF"/>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71" name="Google Shape;71;p11"/>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lstStyle>
            <a:lvl1pPr marR="0" lvl="0" algn="ctr" rtl="0">
              <a:lnSpc>
                <a:spcPct val="100000"/>
              </a:lnSpc>
              <a:spcBef>
                <a:spcPts val="0"/>
              </a:spcBef>
              <a:spcAft>
                <a:spcPts val="0"/>
              </a:spcAft>
              <a:buClr>
                <a:srgbClr val="000000"/>
              </a:buClr>
              <a:buSzPts val="1400"/>
              <a:buFont typeface="Arial"/>
              <a:buNone/>
              <a:defRPr sz="900" b="0" i="0" u="none" strike="noStrike" cap="none">
                <a:solidFill>
                  <a:srgbClr val="FFFFFF"/>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72" name="Google Shape;72;p11"/>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Century Gothic"/>
                <a:ea typeface="Century Gothic"/>
                <a:cs typeface="Century Gothic"/>
                <a:sym typeface="Century Gothic"/>
              </a:defRPr>
            </a:lvl1pPr>
            <a:lvl2pPr marL="0" marR="0" lvl="1"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Century Gothic"/>
                <a:ea typeface="Century Gothic"/>
                <a:cs typeface="Century Gothic"/>
                <a:sym typeface="Century Gothic"/>
              </a:defRPr>
            </a:lvl2pPr>
            <a:lvl3pPr marL="0" marR="0" lvl="2"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Century Gothic"/>
                <a:ea typeface="Century Gothic"/>
                <a:cs typeface="Century Gothic"/>
                <a:sym typeface="Century Gothic"/>
              </a:defRPr>
            </a:lvl3pPr>
            <a:lvl4pPr marL="0" marR="0" lvl="3"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Century Gothic"/>
                <a:ea typeface="Century Gothic"/>
                <a:cs typeface="Century Gothic"/>
                <a:sym typeface="Century Gothic"/>
              </a:defRPr>
            </a:lvl4pPr>
            <a:lvl5pPr marL="0" marR="0" lvl="4"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Century Gothic"/>
                <a:ea typeface="Century Gothic"/>
                <a:cs typeface="Century Gothic"/>
                <a:sym typeface="Century Gothic"/>
              </a:defRPr>
            </a:lvl5pPr>
            <a:lvl6pPr marL="0" marR="0" lvl="5"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Century Gothic"/>
                <a:ea typeface="Century Gothic"/>
                <a:cs typeface="Century Gothic"/>
                <a:sym typeface="Century Gothic"/>
              </a:defRPr>
            </a:lvl6pPr>
            <a:lvl7pPr marL="0" marR="0" lvl="6"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Century Gothic"/>
                <a:ea typeface="Century Gothic"/>
                <a:cs typeface="Century Gothic"/>
                <a:sym typeface="Century Gothic"/>
              </a:defRPr>
            </a:lvl7pPr>
            <a:lvl8pPr marL="0" marR="0" lvl="7"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Century Gothic"/>
                <a:ea typeface="Century Gothic"/>
                <a:cs typeface="Century Gothic"/>
                <a:sym typeface="Century Gothic"/>
              </a:defRPr>
            </a:lvl8pPr>
            <a:lvl9pPr marL="0" marR="0" lvl="8"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Century Gothic"/>
                <a:ea typeface="Century Gothic"/>
                <a:cs typeface="Century Gothic"/>
                <a:sym typeface="Century Gothic"/>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73"/>
        <p:cNvGrpSpPr/>
        <p:nvPr/>
      </p:nvGrpSpPr>
      <p:grpSpPr>
        <a:xfrm>
          <a:off x="0" y="0"/>
          <a:ext cx="0" cy="0"/>
          <a:chOff x="0" y="0"/>
          <a:chExt cx="0" cy="0"/>
        </a:xfrm>
      </p:grpSpPr>
      <p:sp>
        <p:nvSpPr>
          <p:cNvPr id="74" name="Google Shape;74;p12"/>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lstStyle>
            <a:lvl1pPr marR="0" lvl="0" algn="l" rtl="0">
              <a:lnSpc>
                <a:spcPct val="85000"/>
              </a:lnSpc>
              <a:spcBef>
                <a:spcPts val="0"/>
              </a:spcBef>
              <a:spcAft>
                <a:spcPts val="0"/>
              </a:spcAft>
              <a:buClr>
                <a:srgbClr val="3F3F3F"/>
              </a:buClr>
              <a:buSzPts val="4800"/>
              <a:buFont typeface="Century Gothic"/>
              <a:buNone/>
              <a:defRPr sz="4800" b="0" i="0" u="none" strike="noStrike" cap="none">
                <a:solidFill>
                  <a:srgbClr val="3F3F3F"/>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5" name="Google Shape;75;p12"/>
          <p:cNvSpPr txBox="1">
            <a:spLocks noGrp="1"/>
          </p:cNvSpPr>
          <p:nvPr>
            <p:ph type="body" idx="1"/>
          </p:nvPr>
        </p:nvSpPr>
        <p:spPr>
          <a:xfrm>
            <a:off x="1097280" y="1846052"/>
            <a:ext cx="4937760" cy="736282"/>
          </a:xfrm>
          <a:prstGeom prst="rect">
            <a:avLst/>
          </a:prstGeom>
          <a:noFill/>
          <a:ln>
            <a:noFill/>
          </a:ln>
        </p:spPr>
        <p:txBody>
          <a:bodyPr spcFirstLastPara="1" wrap="square" lIns="91425" tIns="45700" rIns="91425" bIns="45700" anchor="ctr" anchorCtr="0"/>
          <a:lstStyle>
            <a:lvl1pPr marL="457200" marR="0" lvl="0" indent="-228600" algn="l" rtl="0">
              <a:lnSpc>
                <a:spcPct val="90000"/>
              </a:lnSpc>
              <a:spcBef>
                <a:spcPts val="1200"/>
              </a:spcBef>
              <a:spcAft>
                <a:spcPts val="0"/>
              </a:spcAft>
              <a:buClr>
                <a:schemeClr val="accent1"/>
              </a:buClr>
              <a:buSzPts val="2000"/>
              <a:buFont typeface="Calibri"/>
              <a:buNone/>
              <a:defRPr sz="2000" b="0" i="0" u="none" strike="noStrike" cap="none">
                <a:solidFill>
                  <a:schemeClr val="dk2"/>
                </a:solidFill>
                <a:latin typeface="Century Gothic"/>
                <a:ea typeface="Century Gothic"/>
                <a:cs typeface="Century Gothic"/>
                <a:sym typeface="Century Gothic"/>
              </a:defRPr>
            </a:lvl1pPr>
            <a:lvl2pPr marL="914400" marR="0" lvl="1" indent="-228600" algn="l" rtl="0">
              <a:lnSpc>
                <a:spcPct val="90000"/>
              </a:lnSpc>
              <a:spcBef>
                <a:spcPts val="200"/>
              </a:spcBef>
              <a:spcAft>
                <a:spcPts val="0"/>
              </a:spcAft>
              <a:buClr>
                <a:schemeClr val="accent1"/>
              </a:buClr>
              <a:buSzPts val="2000"/>
              <a:buFont typeface="Calibri"/>
              <a:buNone/>
              <a:defRPr sz="2000" b="1" i="0" u="none" strike="noStrike" cap="none">
                <a:solidFill>
                  <a:srgbClr val="3F3F3F"/>
                </a:solidFill>
                <a:latin typeface="Century Gothic"/>
                <a:ea typeface="Century Gothic"/>
                <a:cs typeface="Century Gothic"/>
                <a:sym typeface="Century Gothic"/>
              </a:defRPr>
            </a:lvl2pPr>
            <a:lvl3pPr marL="1371600" marR="0" lvl="2" indent="-228600" algn="l" rtl="0">
              <a:lnSpc>
                <a:spcPct val="90000"/>
              </a:lnSpc>
              <a:spcBef>
                <a:spcPts val="400"/>
              </a:spcBef>
              <a:spcAft>
                <a:spcPts val="0"/>
              </a:spcAft>
              <a:buClr>
                <a:schemeClr val="accent1"/>
              </a:buClr>
              <a:buSzPts val="1800"/>
              <a:buFont typeface="Calibri"/>
              <a:buNone/>
              <a:defRPr sz="1800" b="1" i="0" u="none" strike="noStrike" cap="none">
                <a:solidFill>
                  <a:srgbClr val="3F3F3F"/>
                </a:solidFill>
                <a:latin typeface="Century Gothic"/>
                <a:ea typeface="Century Gothic"/>
                <a:cs typeface="Century Gothic"/>
                <a:sym typeface="Century Gothic"/>
              </a:defRPr>
            </a:lvl3pPr>
            <a:lvl4pPr marL="1828800" marR="0" lvl="3" indent="-228600" algn="l" rtl="0">
              <a:lnSpc>
                <a:spcPct val="90000"/>
              </a:lnSpc>
              <a:spcBef>
                <a:spcPts val="400"/>
              </a:spcBef>
              <a:spcAft>
                <a:spcPts val="0"/>
              </a:spcAft>
              <a:buClr>
                <a:schemeClr val="accent1"/>
              </a:buClr>
              <a:buSzPts val="1600"/>
              <a:buFont typeface="Calibri"/>
              <a:buNone/>
              <a:defRPr sz="1600" b="1" i="0" u="none" strike="noStrike" cap="none">
                <a:solidFill>
                  <a:srgbClr val="3F3F3F"/>
                </a:solidFill>
                <a:latin typeface="Century Gothic"/>
                <a:ea typeface="Century Gothic"/>
                <a:cs typeface="Century Gothic"/>
                <a:sym typeface="Century Gothic"/>
              </a:defRPr>
            </a:lvl4pPr>
            <a:lvl5pPr marL="2286000" marR="0" lvl="4" indent="-228600" algn="l" rtl="0">
              <a:lnSpc>
                <a:spcPct val="90000"/>
              </a:lnSpc>
              <a:spcBef>
                <a:spcPts val="400"/>
              </a:spcBef>
              <a:spcAft>
                <a:spcPts val="0"/>
              </a:spcAft>
              <a:buClr>
                <a:schemeClr val="accent1"/>
              </a:buClr>
              <a:buSzPts val="1600"/>
              <a:buFont typeface="Calibri"/>
              <a:buNone/>
              <a:defRPr sz="1600" b="1" i="0" u="none" strike="noStrike" cap="none">
                <a:solidFill>
                  <a:srgbClr val="3F3F3F"/>
                </a:solidFill>
                <a:latin typeface="Century Gothic"/>
                <a:ea typeface="Century Gothic"/>
                <a:cs typeface="Century Gothic"/>
                <a:sym typeface="Century Gothic"/>
              </a:defRPr>
            </a:lvl5pPr>
            <a:lvl6pPr marL="2743200" marR="0" lvl="5" indent="-228600" algn="l" rtl="0">
              <a:lnSpc>
                <a:spcPct val="90000"/>
              </a:lnSpc>
              <a:spcBef>
                <a:spcPts val="400"/>
              </a:spcBef>
              <a:spcAft>
                <a:spcPts val="0"/>
              </a:spcAft>
              <a:buClr>
                <a:schemeClr val="accent1"/>
              </a:buClr>
              <a:buSzPts val="1600"/>
              <a:buFont typeface="Calibri"/>
              <a:buNone/>
              <a:defRPr sz="1600" b="1" i="0" u="none" strike="noStrike" cap="none">
                <a:solidFill>
                  <a:srgbClr val="3F3F3F"/>
                </a:solidFill>
                <a:latin typeface="Calibri"/>
                <a:ea typeface="Calibri"/>
                <a:cs typeface="Calibri"/>
                <a:sym typeface="Calibri"/>
              </a:defRPr>
            </a:lvl6pPr>
            <a:lvl7pPr marL="3200400" marR="0" lvl="6" indent="-228600" algn="l" rtl="0">
              <a:lnSpc>
                <a:spcPct val="90000"/>
              </a:lnSpc>
              <a:spcBef>
                <a:spcPts val="400"/>
              </a:spcBef>
              <a:spcAft>
                <a:spcPts val="0"/>
              </a:spcAft>
              <a:buClr>
                <a:schemeClr val="accent1"/>
              </a:buClr>
              <a:buSzPts val="1600"/>
              <a:buFont typeface="Calibri"/>
              <a:buNone/>
              <a:defRPr sz="1600" b="1" i="0" u="none" strike="noStrike" cap="none">
                <a:solidFill>
                  <a:srgbClr val="3F3F3F"/>
                </a:solidFill>
                <a:latin typeface="Calibri"/>
                <a:ea typeface="Calibri"/>
                <a:cs typeface="Calibri"/>
                <a:sym typeface="Calibri"/>
              </a:defRPr>
            </a:lvl7pPr>
            <a:lvl8pPr marL="3657600" marR="0" lvl="7" indent="-228600" algn="l" rtl="0">
              <a:lnSpc>
                <a:spcPct val="90000"/>
              </a:lnSpc>
              <a:spcBef>
                <a:spcPts val="400"/>
              </a:spcBef>
              <a:spcAft>
                <a:spcPts val="0"/>
              </a:spcAft>
              <a:buClr>
                <a:schemeClr val="accent1"/>
              </a:buClr>
              <a:buSzPts val="1600"/>
              <a:buFont typeface="Calibri"/>
              <a:buNone/>
              <a:defRPr sz="1600" b="1" i="0" u="none" strike="noStrike" cap="none">
                <a:solidFill>
                  <a:srgbClr val="3F3F3F"/>
                </a:solidFill>
                <a:latin typeface="Calibri"/>
                <a:ea typeface="Calibri"/>
                <a:cs typeface="Calibri"/>
                <a:sym typeface="Calibri"/>
              </a:defRPr>
            </a:lvl8pPr>
            <a:lvl9pPr marL="4114800" marR="0" lvl="8" indent="-228600" algn="l" rtl="0">
              <a:lnSpc>
                <a:spcPct val="90000"/>
              </a:lnSpc>
              <a:spcBef>
                <a:spcPts val="400"/>
              </a:spcBef>
              <a:spcAft>
                <a:spcPts val="400"/>
              </a:spcAft>
              <a:buClr>
                <a:schemeClr val="accent1"/>
              </a:buClr>
              <a:buSzPts val="1600"/>
              <a:buFont typeface="Calibri"/>
              <a:buNone/>
              <a:defRPr sz="1600" b="1" i="0" u="none" strike="noStrike" cap="none">
                <a:solidFill>
                  <a:srgbClr val="3F3F3F"/>
                </a:solidFill>
                <a:latin typeface="Calibri"/>
                <a:ea typeface="Calibri"/>
                <a:cs typeface="Calibri"/>
                <a:sym typeface="Calibri"/>
              </a:defRPr>
            </a:lvl9pPr>
          </a:lstStyle>
          <a:p>
            <a:endParaRPr/>
          </a:p>
        </p:txBody>
      </p:sp>
      <p:sp>
        <p:nvSpPr>
          <p:cNvPr id="76" name="Google Shape;76;p12"/>
          <p:cNvSpPr txBox="1">
            <a:spLocks noGrp="1"/>
          </p:cNvSpPr>
          <p:nvPr>
            <p:ph type="body" idx="2"/>
          </p:nvPr>
        </p:nvSpPr>
        <p:spPr>
          <a:xfrm>
            <a:off x="1097280" y="2582335"/>
            <a:ext cx="4937760" cy="3286760"/>
          </a:xfrm>
          <a:prstGeom prst="rect">
            <a:avLst/>
          </a:prstGeom>
          <a:noFill/>
          <a:ln>
            <a:noFill/>
          </a:ln>
        </p:spPr>
        <p:txBody>
          <a:bodyPr spcFirstLastPara="1" wrap="square" lIns="0" tIns="45700" rIns="0" bIns="45700" anchor="t" anchorCtr="0"/>
          <a:lstStyle>
            <a:lvl1pPr marL="457200" marR="0" lvl="0" indent="-355600" algn="l" rtl="0">
              <a:lnSpc>
                <a:spcPct val="90000"/>
              </a:lnSpc>
              <a:spcBef>
                <a:spcPts val="1200"/>
              </a:spcBef>
              <a:spcAft>
                <a:spcPts val="0"/>
              </a:spcAft>
              <a:buClr>
                <a:schemeClr val="accent1"/>
              </a:buClr>
              <a:buSzPts val="2000"/>
              <a:buFont typeface="Calibri"/>
              <a:buChar char=" "/>
              <a:defRPr sz="2000" b="0" i="0" u="none" strike="noStrike" cap="none">
                <a:solidFill>
                  <a:srgbClr val="3F3F3F"/>
                </a:solidFill>
                <a:latin typeface="Century Gothic"/>
                <a:ea typeface="Century Gothic"/>
                <a:cs typeface="Century Gothic"/>
                <a:sym typeface="Century Gothic"/>
              </a:defRPr>
            </a:lvl1pPr>
            <a:lvl2pPr marL="914400" marR="0" lvl="1" indent="-342900" algn="l" rtl="0">
              <a:lnSpc>
                <a:spcPct val="90000"/>
              </a:lnSpc>
              <a:spcBef>
                <a:spcPts val="200"/>
              </a:spcBef>
              <a:spcAft>
                <a:spcPts val="0"/>
              </a:spcAft>
              <a:buClr>
                <a:schemeClr val="accent1"/>
              </a:buClr>
              <a:buSzPts val="1800"/>
              <a:buFont typeface="Calibri"/>
              <a:buChar char="◦"/>
              <a:defRPr sz="1800" b="0" i="0" u="none" strike="noStrike" cap="none">
                <a:solidFill>
                  <a:srgbClr val="3F3F3F"/>
                </a:solidFill>
                <a:latin typeface="Century Gothic"/>
                <a:ea typeface="Century Gothic"/>
                <a:cs typeface="Century Gothic"/>
                <a:sym typeface="Century Gothic"/>
              </a:defRPr>
            </a:lvl2pPr>
            <a:lvl3pPr marL="1371600" marR="0" lvl="2"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entury Gothic"/>
                <a:ea typeface="Century Gothic"/>
                <a:cs typeface="Century Gothic"/>
                <a:sym typeface="Century Gothic"/>
              </a:defRPr>
            </a:lvl3pPr>
            <a:lvl4pPr marL="1828800" marR="0" lvl="3"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entury Gothic"/>
                <a:ea typeface="Century Gothic"/>
                <a:cs typeface="Century Gothic"/>
                <a:sym typeface="Century Gothic"/>
              </a:defRPr>
            </a:lvl4pPr>
            <a:lvl5pPr marL="2286000" marR="0" lvl="4"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entury Gothic"/>
                <a:ea typeface="Century Gothic"/>
                <a:cs typeface="Century Gothic"/>
                <a:sym typeface="Century Gothic"/>
              </a:defRPr>
            </a:lvl5pPr>
            <a:lvl6pPr marL="2743200" marR="0" lvl="5"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8pPr>
            <a:lvl9pPr marL="4114800" marR="0" lvl="8" indent="-317500" algn="l" rtl="0">
              <a:lnSpc>
                <a:spcPct val="90000"/>
              </a:lnSpc>
              <a:spcBef>
                <a:spcPts val="4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9pPr>
          </a:lstStyle>
          <a:p>
            <a:endParaRPr/>
          </a:p>
        </p:txBody>
      </p:sp>
      <p:sp>
        <p:nvSpPr>
          <p:cNvPr id="77" name="Google Shape;77;p12"/>
          <p:cNvSpPr txBox="1">
            <a:spLocks noGrp="1"/>
          </p:cNvSpPr>
          <p:nvPr>
            <p:ph type="body" idx="3"/>
          </p:nvPr>
        </p:nvSpPr>
        <p:spPr>
          <a:xfrm>
            <a:off x="6217920" y="1846052"/>
            <a:ext cx="4937760" cy="736282"/>
          </a:xfrm>
          <a:prstGeom prst="rect">
            <a:avLst/>
          </a:prstGeom>
          <a:noFill/>
          <a:ln>
            <a:noFill/>
          </a:ln>
        </p:spPr>
        <p:txBody>
          <a:bodyPr spcFirstLastPara="1" wrap="square" lIns="91425" tIns="45700" rIns="91425" bIns="45700" anchor="ctr" anchorCtr="0"/>
          <a:lstStyle>
            <a:lvl1pPr marL="457200" marR="0" lvl="0" indent="-228600" algn="l" rtl="0">
              <a:lnSpc>
                <a:spcPct val="90000"/>
              </a:lnSpc>
              <a:spcBef>
                <a:spcPts val="1200"/>
              </a:spcBef>
              <a:spcAft>
                <a:spcPts val="0"/>
              </a:spcAft>
              <a:buClr>
                <a:schemeClr val="accent1"/>
              </a:buClr>
              <a:buSzPts val="2000"/>
              <a:buFont typeface="Calibri"/>
              <a:buNone/>
              <a:defRPr sz="2000" b="0" i="0" u="none" strike="noStrike" cap="none">
                <a:solidFill>
                  <a:schemeClr val="dk2"/>
                </a:solidFill>
                <a:latin typeface="Century Gothic"/>
                <a:ea typeface="Century Gothic"/>
                <a:cs typeface="Century Gothic"/>
                <a:sym typeface="Century Gothic"/>
              </a:defRPr>
            </a:lvl1pPr>
            <a:lvl2pPr marL="914400" marR="0" lvl="1" indent="-228600" algn="l" rtl="0">
              <a:lnSpc>
                <a:spcPct val="90000"/>
              </a:lnSpc>
              <a:spcBef>
                <a:spcPts val="200"/>
              </a:spcBef>
              <a:spcAft>
                <a:spcPts val="0"/>
              </a:spcAft>
              <a:buClr>
                <a:schemeClr val="accent1"/>
              </a:buClr>
              <a:buSzPts val="2000"/>
              <a:buFont typeface="Calibri"/>
              <a:buNone/>
              <a:defRPr sz="2000" b="1" i="0" u="none" strike="noStrike" cap="none">
                <a:solidFill>
                  <a:srgbClr val="3F3F3F"/>
                </a:solidFill>
                <a:latin typeface="Century Gothic"/>
                <a:ea typeface="Century Gothic"/>
                <a:cs typeface="Century Gothic"/>
                <a:sym typeface="Century Gothic"/>
              </a:defRPr>
            </a:lvl2pPr>
            <a:lvl3pPr marL="1371600" marR="0" lvl="2" indent="-228600" algn="l" rtl="0">
              <a:lnSpc>
                <a:spcPct val="90000"/>
              </a:lnSpc>
              <a:spcBef>
                <a:spcPts val="400"/>
              </a:spcBef>
              <a:spcAft>
                <a:spcPts val="0"/>
              </a:spcAft>
              <a:buClr>
                <a:schemeClr val="accent1"/>
              </a:buClr>
              <a:buSzPts val="1800"/>
              <a:buFont typeface="Calibri"/>
              <a:buNone/>
              <a:defRPr sz="1800" b="1" i="0" u="none" strike="noStrike" cap="none">
                <a:solidFill>
                  <a:srgbClr val="3F3F3F"/>
                </a:solidFill>
                <a:latin typeface="Century Gothic"/>
                <a:ea typeface="Century Gothic"/>
                <a:cs typeface="Century Gothic"/>
                <a:sym typeface="Century Gothic"/>
              </a:defRPr>
            </a:lvl3pPr>
            <a:lvl4pPr marL="1828800" marR="0" lvl="3" indent="-228600" algn="l" rtl="0">
              <a:lnSpc>
                <a:spcPct val="90000"/>
              </a:lnSpc>
              <a:spcBef>
                <a:spcPts val="400"/>
              </a:spcBef>
              <a:spcAft>
                <a:spcPts val="0"/>
              </a:spcAft>
              <a:buClr>
                <a:schemeClr val="accent1"/>
              </a:buClr>
              <a:buSzPts val="1600"/>
              <a:buFont typeface="Calibri"/>
              <a:buNone/>
              <a:defRPr sz="1600" b="1" i="0" u="none" strike="noStrike" cap="none">
                <a:solidFill>
                  <a:srgbClr val="3F3F3F"/>
                </a:solidFill>
                <a:latin typeface="Century Gothic"/>
                <a:ea typeface="Century Gothic"/>
                <a:cs typeface="Century Gothic"/>
                <a:sym typeface="Century Gothic"/>
              </a:defRPr>
            </a:lvl4pPr>
            <a:lvl5pPr marL="2286000" marR="0" lvl="4" indent="-228600" algn="l" rtl="0">
              <a:lnSpc>
                <a:spcPct val="90000"/>
              </a:lnSpc>
              <a:spcBef>
                <a:spcPts val="400"/>
              </a:spcBef>
              <a:spcAft>
                <a:spcPts val="0"/>
              </a:spcAft>
              <a:buClr>
                <a:schemeClr val="accent1"/>
              </a:buClr>
              <a:buSzPts val="1600"/>
              <a:buFont typeface="Calibri"/>
              <a:buNone/>
              <a:defRPr sz="1600" b="1" i="0" u="none" strike="noStrike" cap="none">
                <a:solidFill>
                  <a:srgbClr val="3F3F3F"/>
                </a:solidFill>
                <a:latin typeface="Century Gothic"/>
                <a:ea typeface="Century Gothic"/>
                <a:cs typeface="Century Gothic"/>
                <a:sym typeface="Century Gothic"/>
              </a:defRPr>
            </a:lvl5pPr>
            <a:lvl6pPr marL="2743200" marR="0" lvl="5" indent="-228600" algn="l" rtl="0">
              <a:lnSpc>
                <a:spcPct val="90000"/>
              </a:lnSpc>
              <a:spcBef>
                <a:spcPts val="400"/>
              </a:spcBef>
              <a:spcAft>
                <a:spcPts val="0"/>
              </a:spcAft>
              <a:buClr>
                <a:schemeClr val="accent1"/>
              </a:buClr>
              <a:buSzPts val="1600"/>
              <a:buFont typeface="Calibri"/>
              <a:buNone/>
              <a:defRPr sz="1600" b="1" i="0" u="none" strike="noStrike" cap="none">
                <a:solidFill>
                  <a:srgbClr val="3F3F3F"/>
                </a:solidFill>
                <a:latin typeface="Calibri"/>
                <a:ea typeface="Calibri"/>
                <a:cs typeface="Calibri"/>
                <a:sym typeface="Calibri"/>
              </a:defRPr>
            </a:lvl6pPr>
            <a:lvl7pPr marL="3200400" marR="0" lvl="6" indent="-228600" algn="l" rtl="0">
              <a:lnSpc>
                <a:spcPct val="90000"/>
              </a:lnSpc>
              <a:spcBef>
                <a:spcPts val="400"/>
              </a:spcBef>
              <a:spcAft>
                <a:spcPts val="0"/>
              </a:spcAft>
              <a:buClr>
                <a:schemeClr val="accent1"/>
              </a:buClr>
              <a:buSzPts val="1600"/>
              <a:buFont typeface="Calibri"/>
              <a:buNone/>
              <a:defRPr sz="1600" b="1" i="0" u="none" strike="noStrike" cap="none">
                <a:solidFill>
                  <a:srgbClr val="3F3F3F"/>
                </a:solidFill>
                <a:latin typeface="Calibri"/>
                <a:ea typeface="Calibri"/>
                <a:cs typeface="Calibri"/>
                <a:sym typeface="Calibri"/>
              </a:defRPr>
            </a:lvl7pPr>
            <a:lvl8pPr marL="3657600" marR="0" lvl="7" indent="-228600" algn="l" rtl="0">
              <a:lnSpc>
                <a:spcPct val="90000"/>
              </a:lnSpc>
              <a:spcBef>
                <a:spcPts val="400"/>
              </a:spcBef>
              <a:spcAft>
                <a:spcPts val="0"/>
              </a:spcAft>
              <a:buClr>
                <a:schemeClr val="accent1"/>
              </a:buClr>
              <a:buSzPts val="1600"/>
              <a:buFont typeface="Calibri"/>
              <a:buNone/>
              <a:defRPr sz="1600" b="1" i="0" u="none" strike="noStrike" cap="none">
                <a:solidFill>
                  <a:srgbClr val="3F3F3F"/>
                </a:solidFill>
                <a:latin typeface="Calibri"/>
                <a:ea typeface="Calibri"/>
                <a:cs typeface="Calibri"/>
                <a:sym typeface="Calibri"/>
              </a:defRPr>
            </a:lvl8pPr>
            <a:lvl9pPr marL="4114800" marR="0" lvl="8" indent="-228600" algn="l" rtl="0">
              <a:lnSpc>
                <a:spcPct val="90000"/>
              </a:lnSpc>
              <a:spcBef>
                <a:spcPts val="400"/>
              </a:spcBef>
              <a:spcAft>
                <a:spcPts val="400"/>
              </a:spcAft>
              <a:buClr>
                <a:schemeClr val="accent1"/>
              </a:buClr>
              <a:buSzPts val="1600"/>
              <a:buFont typeface="Calibri"/>
              <a:buNone/>
              <a:defRPr sz="1600" b="1" i="0" u="none" strike="noStrike" cap="none">
                <a:solidFill>
                  <a:srgbClr val="3F3F3F"/>
                </a:solidFill>
                <a:latin typeface="Calibri"/>
                <a:ea typeface="Calibri"/>
                <a:cs typeface="Calibri"/>
                <a:sym typeface="Calibri"/>
              </a:defRPr>
            </a:lvl9pPr>
          </a:lstStyle>
          <a:p>
            <a:endParaRPr/>
          </a:p>
        </p:txBody>
      </p:sp>
      <p:sp>
        <p:nvSpPr>
          <p:cNvPr id="78" name="Google Shape;78;p12"/>
          <p:cNvSpPr txBox="1">
            <a:spLocks noGrp="1"/>
          </p:cNvSpPr>
          <p:nvPr>
            <p:ph type="body" idx="4"/>
          </p:nvPr>
        </p:nvSpPr>
        <p:spPr>
          <a:xfrm>
            <a:off x="6217920" y="2582334"/>
            <a:ext cx="4937760" cy="3286760"/>
          </a:xfrm>
          <a:prstGeom prst="rect">
            <a:avLst/>
          </a:prstGeom>
          <a:noFill/>
          <a:ln>
            <a:noFill/>
          </a:ln>
        </p:spPr>
        <p:txBody>
          <a:bodyPr spcFirstLastPara="1" wrap="square" lIns="0" tIns="45700" rIns="0" bIns="45700" anchor="t" anchorCtr="0"/>
          <a:lstStyle>
            <a:lvl1pPr marL="457200" marR="0" lvl="0" indent="-355600" algn="l" rtl="0">
              <a:lnSpc>
                <a:spcPct val="90000"/>
              </a:lnSpc>
              <a:spcBef>
                <a:spcPts val="1200"/>
              </a:spcBef>
              <a:spcAft>
                <a:spcPts val="0"/>
              </a:spcAft>
              <a:buClr>
                <a:schemeClr val="accent1"/>
              </a:buClr>
              <a:buSzPts val="2000"/>
              <a:buFont typeface="Calibri"/>
              <a:buChar char=" "/>
              <a:defRPr sz="2000" b="0" i="0" u="none" strike="noStrike" cap="none">
                <a:solidFill>
                  <a:srgbClr val="3F3F3F"/>
                </a:solidFill>
                <a:latin typeface="Century Gothic"/>
                <a:ea typeface="Century Gothic"/>
                <a:cs typeface="Century Gothic"/>
                <a:sym typeface="Century Gothic"/>
              </a:defRPr>
            </a:lvl1pPr>
            <a:lvl2pPr marL="914400" marR="0" lvl="1" indent="-342900" algn="l" rtl="0">
              <a:lnSpc>
                <a:spcPct val="90000"/>
              </a:lnSpc>
              <a:spcBef>
                <a:spcPts val="200"/>
              </a:spcBef>
              <a:spcAft>
                <a:spcPts val="0"/>
              </a:spcAft>
              <a:buClr>
                <a:schemeClr val="accent1"/>
              </a:buClr>
              <a:buSzPts val="1800"/>
              <a:buFont typeface="Calibri"/>
              <a:buChar char="◦"/>
              <a:defRPr sz="1800" b="0" i="0" u="none" strike="noStrike" cap="none">
                <a:solidFill>
                  <a:srgbClr val="3F3F3F"/>
                </a:solidFill>
                <a:latin typeface="Century Gothic"/>
                <a:ea typeface="Century Gothic"/>
                <a:cs typeface="Century Gothic"/>
                <a:sym typeface="Century Gothic"/>
              </a:defRPr>
            </a:lvl2pPr>
            <a:lvl3pPr marL="1371600" marR="0" lvl="2"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entury Gothic"/>
                <a:ea typeface="Century Gothic"/>
                <a:cs typeface="Century Gothic"/>
                <a:sym typeface="Century Gothic"/>
              </a:defRPr>
            </a:lvl3pPr>
            <a:lvl4pPr marL="1828800" marR="0" lvl="3"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entury Gothic"/>
                <a:ea typeface="Century Gothic"/>
                <a:cs typeface="Century Gothic"/>
                <a:sym typeface="Century Gothic"/>
              </a:defRPr>
            </a:lvl4pPr>
            <a:lvl5pPr marL="2286000" marR="0" lvl="4"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entury Gothic"/>
                <a:ea typeface="Century Gothic"/>
                <a:cs typeface="Century Gothic"/>
                <a:sym typeface="Century Gothic"/>
              </a:defRPr>
            </a:lvl5pPr>
            <a:lvl6pPr marL="2743200" marR="0" lvl="5"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8pPr>
            <a:lvl9pPr marL="4114800" marR="0" lvl="8" indent="-317500" algn="l" rtl="0">
              <a:lnSpc>
                <a:spcPct val="90000"/>
              </a:lnSpc>
              <a:spcBef>
                <a:spcPts val="4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9pPr>
          </a:lstStyle>
          <a:p>
            <a:endParaRPr/>
          </a:p>
        </p:txBody>
      </p:sp>
      <p:sp>
        <p:nvSpPr>
          <p:cNvPr id="79" name="Google Shape;79;p12"/>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Clr>
                <a:srgbClr val="000000"/>
              </a:buClr>
              <a:buSzPts val="1400"/>
              <a:buFont typeface="Arial"/>
              <a:buNone/>
              <a:defRPr sz="900" b="0" i="0" u="none" strike="noStrike" cap="none">
                <a:solidFill>
                  <a:srgbClr val="FFFFFF"/>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0" name="Google Shape;80;p12"/>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lstStyle>
            <a:lvl1pPr marR="0" lvl="0" algn="ctr" rtl="0">
              <a:lnSpc>
                <a:spcPct val="100000"/>
              </a:lnSpc>
              <a:spcBef>
                <a:spcPts val="0"/>
              </a:spcBef>
              <a:spcAft>
                <a:spcPts val="0"/>
              </a:spcAft>
              <a:buClr>
                <a:srgbClr val="000000"/>
              </a:buClr>
              <a:buSzPts val="1400"/>
              <a:buFont typeface="Arial"/>
              <a:buNone/>
              <a:defRPr sz="900" b="0" i="0" u="none" strike="noStrike" cap="none">
                <a:solidFill>
                  <a:srgbClr val="FFFFFF"/>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1" name="Google Shape;81;p12"/>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Century Gothic"/>
                <a:ea typeface="Century Gothic"/>
                <a:cs typeface="Century Gothic"/>
                <a:sym typeface="Century Gothic"/>
              </a:defRPr>
            </a:lvl1pPr>
            <a:lvl2pPr marL="0" marR="0" lvl="1"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Century Gothic"/>
                <a:ea typeface="Century Gothic"/>
                <a:cs typeface="Century Gothic"/>
                <a:sym typeface="Century Gothic"/>
              </a:defRPr>
            </a:lvl2pPr>
            <a:lvl3pPr marL="0" marR="0" lvl="2"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Century Gothic"/>
                <a:ea typeface="Century Gothic"/>
                <a:cs typeface="Century Gothic"/>
                <a:sym typeface="Century Gothic"/>
              </a:defRPr>
            </a:lvl3pPr>
            <a:lvl4pPr marL="0" marR="0" lvl="3"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Century Gothic"/>
                <a:ea typeface="Century Gothic"/>
                <a:cs typeface="Century Gothic"/>
                <a:sym typeface="Century Gothic"/>
              </a:defRPr>
            </a:lvl4pPr>
            <a:lvl5pPr marL="0" marR="0" lvl="4"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Century Gothic"/>
                <a:ea typeface="Century Gothic"/>
                <a:cs typeface="Century Gothic"/>
                <a:sym typeface="Century Gothic"/>
              </a:defRPr>
            </a:lvl5pPr>
            <a:lvl6pPr marL="0" marR="0" lvl="5"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Century Gothic"/>
                <a:ea typeface="Century Gothic"/>
                <a:cs typeface="Century Gothic"/>
                <a:sym typeface="Century Gothic"/>
              </a:defRPr>
            </a:lvl6pPr>
            <a:lvl7pPr marL="0" marR="0" lvl="6"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Century Gothic"/>
                <a:ea typeface="Century Gothic"/>
                <a:cs typeface="Century Gothic"/>
                <a:sym typeface="Century Gothic"/>
              </a:defRPr>
            </a:lvl7pPr>
            <a:lvl8pPr marL="0" marR="0" lvl="7"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Century Gothic"/>
                <a:ea typeface="Century Gothic"/>
                <a:cs typeface="Century Gothic"/>
                <a:sym typeface="Century Gothic"/>
              </a:defRPr>
            </a:lvl8pPr>
            <a:lvl9pPr marL="0" marR="0" lvl="8"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Century Gothic"/>
                <a:ea typeface="Century Gothic"/>
                <a:cs typeface="Century Gothic"/>
                <a:sym typeface="Century Gothic"/>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2"/>
        <p:cNvGrpSpPr/>
        <p:nvPr/>
      </p:nvGrpSpPr>
      <p:grpSpPr>
        <a:xfrm>
          <a:off x="0" y="0"/>
          <a:ext cx="0" cy="0"/>
          <a:chOff x="0" y="0"/>
          <a:chExt cx="0" cy="0"/>
        </a:xfrm>
      </p:grpSpPr>
      <p:sp>
        <p:nvSpPr>
          <p:cNvPr id="83" name="Google Shape;83;p13"/>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lstStyle>
            <a:lvl1pPr marR="0" lvl="0" algn="l" rtl="0">
              <a:lnSpc>
                <a:spcPct val="85000"/>
              </a:lnSpc>
              <a:spcBef>
                <a:spcPts val="0"/>
              </a:spcBef>
              <a:spcAft>
                <a:spcPts val="0"/>
              </a:spcAft>
              <a:buClr>
                <a:srgbClr val="3F3F3F"/>
              </a:buClr>
              <a:buSzPts val="4800"/>
              <a:buFont typeface="Century Gothic"/>
              <a:buNone/>
              <a:defRPr sz="4800" b="0" i="0" u="none" strike="noStrike" cap="none">
                <a:solidFill>
                  <a:srgbClr val="3F3F3F"/>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4" name="Google Shape;84;p13"/>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Clr>
                <a:srgbClr val="000000"/>
              </a:buClr>
              <a:buSzPts val="1400"/>
              <a:buFont typeface="Arial"/>
              <a:buNone/>
              <a:defRPr sz="900" b="0" i="0" u="none" strike="noStrike" cap="none">
                <a:solidFill>
                  <a:srgbClr val="FFFFFF"/>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5" name="Google Shape;85;p13"/>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lstStyle>
            <a:lvl1pPr marR="0" lvl="0" algn="ctr" rtl="0">
              <a:lnSpc>
                <a:spcPct val="100000"/>
              </a:lnSpc>
              <a:spcBef>
                <a:spcPts val="0"/>
              </a:spcBef>
              <a:spcAft>
                <a:spcPts val="0"/>
              </a:spcAft>
              <a:buClr>
                <a:srgbClr val="000000"/>
              </a:buClr>
              <a:buSzPts val="1400"/>
              <a:buFont typeface="Arial"/>
              <a:buNone/>
              <a:defRPr sz="900" b="0" i="0" u="none" strike="noStrike" cap="none">
                <a:solidFill>
                  <a:srgbClr val="FFFFFF"/>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6" name="Google Shape;86;p13"/>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Century Gothic"/>
                <a:ea typeface="Century Gothic"/>
                <a:cs typeface="Century Gothic"/>
                <a:sym typeface="Century Gothic"/>
              </a:defRPr>
            </a:lvl1pPr>
            <a:lvl2pPr marL="0" marR="0" lvl="1"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Century Gothic"/>
                <a:ea typeface="Century Gothic"/>
                <a:cs typeface="Century Gothic"/>
                <a:sym typeface="Century Gothic"/>
              </a:defRPr>
            </a:lvl2pPr>
            <a:lvl3pPr marL="0" marR="0" lvl="2"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Century Gothic"/>
                <a:ea typeface="Century Gothic"/>
                <a:cs typeface="Century Gothic"/>
                <a:sym typeface="Century Gothic"/>
              </a:defRPr>
            </a:lvl3pPr>
            <a:lvl4pPr marL="0" marR="0" lvl="3"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Century Gothic"/>
                <a:ea typeface="Century Gothic"/>
                <a:cs typeface="Century Gothic"/>
                <a:sym typeface="Century Gothic"/>
              </a:defRPr>
            </a:lvl4pPr>
            <a:lvl5pPr marL="0" marR="0" lvl="4"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Century Gothic"/>
                <a:ea typeface="Century Gothic"/>
                <a:cs typeface="Century Gothic"/>
                <a:sym typeface="Century Gothic"/>
              </a:defRPr>
            </a:lvl5pPr>
            <a:lvl6pPr marL="0" marR="0" lvl="5"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Century Gothic"/>
                <a:ea typeface="Century Gothic"/>
                <a:cs typeface="Century Gothic"/>
                <a:sym typeface="Century Gothic"/>
              </a:defRPr>
            </a:lvl6pPr>
            <a:lvl7pPr marL="0" marR="0" lvl="6"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Century Gothic"/>
                <a:ea typeface="Century Gothic"/>
                <a:cs typeface="Century Gothic"/>
                <a:sym typeface="Century Gothic"/>
              </a:defRPr>
            </a:lvl7pPr>
            <a:lvl8pPr marL="0" marR="0" lvl="7"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Century Gothic"/>
                <a:ea typeface="Century Gothic"/>
                <a:cs typeface="Century Gothic"/>
                <a:sym typeface="Century Gothic"/>
              </a:defRPr>
            </a:lvl8pPr>
            <a:lvl9pPr marL="0" marR="0" lvl="8"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Century Gothic"/>
                <a:ea typeface="Century Gothic"/>
                <a:cs typeface="Century Gothic"/>
                <a:sym typeface="Century Gothic"/>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7"/>
        <p:cNvGrpSpPr/>
        <p:nvPr/>
      </p:nvGrpSpPr>
      <p:grpSpPr>
        <a:xfrm>
          <a:off x="0" y="0"/>
          <a:ext cx="0" cy="0"/>
          <a:chOff x="0" y="0"/>
          <a:chExt cx="0" cy="0"/>
        </a:xfrm>
      </p:grpSpPr>
      <p:sp>
        <p:nvSpPr>
          <p:cNvPr id="88" name="Google Shape;88;p14"/>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lstStyle>
            <a:lvl1pPr marR="0" lvl="0" algn="l" rtl="0">
              <a:lnSpc>
                <a:spcPct val="85000"/>
              </a:lnSpc>
              <a:spcBef>
                <a:spcPts val="0"/>
              </a:spcBef>
              <a:spcAft>
                <a:spcPts val="0"/>
              </a:spcAft>
              <a:buClr>
                <a:srgbClr val="3F3F3F"/>
              </a:buClr>
              <a:buSzPts val="4800"/>
              <a:buFont typeface="Century Gothic"/>
              <a:buNone/>
              <a:defRPr sz="4800" b="0" i="0" u="none" strike="noStrike" cap="none">
                <a:solidFill>
                  <a:srgbClr val="3F3F3F"/>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9" name="Google Shape;89;p14"/>
          <p:cNvSpPr txBox="1">
            <a:spLocks noGrp="1"/>
          </p:cNvSpPr>
          <p:nvPr>
            <p:ph type="body" idx="1"/>
          </p:nvPr>
        </p:nvSpPr>
        <p:spPr>
          <a:xfrm rot="5400000">
            <a:off x="4114800" y="-1171786"/>
            <a:ext cx="4023360" cy="10058400"/>
          </a:xfrm>
          <a:prstGeom prst="rect">
            <a:avLst/>
          </a:prstGeom>
          <a:noFill/>
          <a:ln>
            <a:noFill/>
          </a:ln>
        </p:spPr>
        <p:txBody>
          <a:bodyPr spcFirstLastPara="1" wrap="square" lIns="45700" tIns="0" rIns="45700" bIns="0" anchor="t" anchorCtr="0"/>
          <a:lstStyle>
            <a:lvl1pPr marL="457200" marR="0" lvl="0" indent="-355600" algn="l" rtl="0">
              <a:lnSpc>
                <a:spcPct val="90000"/>
              </a:lnSpc>
              <a:spcBef>
                <a:spcPts val="1200"/>
              </a:spcBef>
              <a:spcAft>
                <a:spcPts val="0"/>
              </a:spcAft>
              <a:buClr>
                <a:schemeClr val="accent1"/>
              </a:buClr>
              <a:buSzPts val="2000"/>
              <a:buFont typeface="Calibri"/>
              <a:buChar char=" "/>
              <a:defRPr sz="2000" b="0" i="0" u="none" strike="noStrike" cap="none">
                <a:solidFill>
                  <a:srgbClr val="3F3F3F"/>
                </a:solidFill>
                <a:latin typeface="Century Gothic"/>
                <a:ea typeface="Century Gothic"/>
                <a:cs typeface="Century Gothic"/>
                <a:sym typeface="Century Gothic"/>
              </a:defRPr>
            </a:lvl1pPr>
            <a:lvl2pPr marL="914400" marR="0" lvl="1" indent="-342900" algn="l" rtl="0">
              <a:lnSpc>
                <a:spcPct val="90000"/>
              </a:lnSpc>
              <a:spcBef>
                <a:spcPts val="200"/>
              </a:spcBef>
              <a:spcAft>
                <a:spcPts val="0"/>
              </a:spcAft>
              <a:buClr>
                <a:schemeClr val="accent1"/>
              </a:buClr>
              <a:buSzPts val="1800"/>
              <a:buFont typeface="Calibri"/>
              <a:buChar char="◦"/>
              <a:defRPr sz="1800" b="0" i="0" u="none" strike="noStrike" cap="none">
                <a:solidFill>
                  <a:srgbClr val="3F3F3F"/>
                </a:solidFill>
                <a:latin typeface="Century Gothic"/>
                <a:ea typeface="Century Gothic"/>
                <a:cs typeface="Century Gothic"/>
                <a:sym typeface="Century Gothic"/>
              </a:defRPr>
            </a:lvl2pPr>
            <a:lvl3pPr marL="1371600" marR="0" lvl="2"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entury Gothic"/>
                <a:ea typeface="Century Gothic"/>
                <a:cs typeface="Century Gothic"/>
                <a:sym typeface="Century Gothic"/>
              </a:defRPr>
            </a:lvl3pPr>
            <a:lvl4pPr marL="1828800" marR="0" lvl="3"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entury Gothic"/>
                <a:ea typeface="Century Gothic"/>
                <a:cs typeface="Century Gothic"/>
                <a:sym typeface="Century Gothic"/>
              </a:defRPr>
            </a:lvl4pPr>
            <a:lvl5pPr marL="2286000" marR="0" lvl="4"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entury Gothic"/>
                <a:ea typeface="Century Gothic"/>
                <a:cs typeface="Century Gothic"/>
                <a:sym typeface="Century Gothic"/>
              </a:defRPr>
            </a:lvl5pPr>
            <a:lvl6pPr marL="2743200" marR="0" lvl="5"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8pPr>
            <a:lvl9pPr marL="4114800" marR="0" lvl="8" indent="-317500" algn="l" rtl="0">
              <a:lnSpc>
                <a:spcPct val="90000"/>
              </a:lnSpc>
              <a:spcBef>
                <a:spcPts val="4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9pPr>
          </a:lstStyle>
          <a:p>
            <a:endParaRPr/>
          </a:p>
        </p:txBody>
      </p:sp>
      <p:sp>
        <p:nvSpPr>
          <p:cNvPr id="90" name="Google Shape;90;p14"/>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Clr>
                <a:srgbClr val="000000"/>
              </a:buClr>
              <a:buSzPts val="1400"/>
              <a:buFont typeface="Arial"/>
              <a:buNone/>
              <a:defRPr sz="900" b="0" i="0" u="none" strike="noStrike" cap="none">
                <a:solidFill>
                  <a:srgbClr val="FFFFFF"/>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1" name="Google Shape;91;p14"/>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lstStyle>
            <a:lvl1pPr marR="0" lvl="0" algn="ctr" rtl="0">
              <a:lnSpc>
                <a:spcPct val="100000"/>
              </a:lnSpc>
              <a:spcBef>
                <a:spcPts val="0"/>
              </a:spcBef>
              <a:spcAft>
                <a:spcPts val="0"/>
              </a:spcAft>
              <a:buClr>
                <a:srgbClr val="000000"/>
              </a:buClr>
              <a:buSzPts val="1400"/>
              <a:buFont typeface="Arial"/>
              <a:buNone/>
              <a:defRPr sz="900" b="0" i="0" u="none" strike="noStrike" cap="none">
                <a:solidFill>
                  <a:srgbClr val="FFFFFF"/>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2" name="Google Shape;92;p14"/>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Century Gothic"/>
                <a:ea typeface="Century Gothic"/>
                <a:cs typeface="Century Gothic"/>
                <a:sym typeface="Century Gothic"/>
              </a:defRPr>
            </a:lvl1pPr>
            <a:lvl2pPr marL="0" marR="0" lvl="1"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Century Gothic"/>
                <a:ea typeface="Century Gothic"/>
                <a:cs typeface="Century Gothic"/>
                <a:sym typeface="Century Gothic"/>
              </a:defRPr>
            </a:lvl2pPr>
            <a:lvl3pPr marL="0" marR="0" lvl="2"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Century Gothic"/>
                <a:ea typeface="Century Gothic"/>
                <a:cs typeface="Century Gothic"/>
                <a:sym typeface="Century Gothic"/>
              </a:defRPr>
            </a:lvl3pPr>
            <a:lvl4pPr marL="0" marR="0" lvl="3"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Century Gothic"/>
                <a:ea typeface="Century Gothic"/>
                <a:cs typeface="Century Gothic"/>
                <a:sym typeface="Century Gothic"/>
              </a:defRPr>
            </a:lvl4pPr>
            <a:lvl5pPr marL="0" marR="0" lvl="4"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Century Gothic"/>
                <a:ea typeface="Century Gothic"/>
                <a:cs typeface="Century Gothic"/>
                <a:sym typeface="Century Gothic"/>
              </a:defRPr>
            </a:lvl5pPr>
            <a:lvl6pPr marL="0" marR="0" lvl="5"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Century Gothic"/>
                <a:ea typeface="Century Gothic"/>
                <a:cs typeface="Century Gothic"/>
                <a:sym typeface="Century Gothic"/>
              </a:defRPr>
            </a:lvl6pPr>
            <a:lvl7pPr marL="0" marR="0" lvl="6"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Century Gothic"/>
                <a:ea typeface="Century Gothic"/>
                <a:cs typeface="Century Gothic"/>
                <a:sym typeface="Century Gothic"/>
              </a:defRPr>
            </a:lvl7pPr>
            <a:lvl8pPr marL="0" marR="0" lvl="7"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Century Gothic"/>
                <a:ea typeface="Century Gothic"/>
                <a:cs typeface="Century Gothic"/>
                <a:sym typeface="Century Gothic"/>
              </a:defRPr>
            </a:lvl8pPr>
            <a:lvl9pPr marL="0" marR="0" lvl="8"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Century Gothic"/>
                <a:ea typeface="Century Gothic"/>
                <a:cs typeface="Century Gothic"/>
                <a:sym typeface="Century Gothic"/>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_TITLE_AND_VERTICAL_TEXT">
    <p:spTree>
      <p:nvGrpSpPr>
        <p:cNvPr id="1" name="Shape 93"/>
        <p:cNvGrpSpPr/>
        <p:nvPr/>
      </p:nvGrpSpPr>
      <p:grpSpPr>
        <a:xfrm>
          <a:off x="0" y="0"/>
          <a:ext cx="0" cy="0"/>
          <a:chOff x="0" y="0"/>
          <a:chExt cx="0" cy="0"/>
        </a:xfrm>
      </p:grpSpPr>
      <p:sp>
        <p:nvSpPr>
          <p:cNvPr id="94" name="Google Shape;94;p15"/>
          <p:cNvSpPr/>
          <p:nvPr/>
        </p:nvSpPr>
        <p:spPr>
          <a:xfrm>
            <a:off x="3175" y="6400800"/>
            <a:ext cx="12188825" cy="457200"/>
          </a:xfrm>
          <a:prstGeom prst="rect">
            <a:avLst/>
          </a:prstGeom>
          <a:solidFill>
            <a:srgbClr val="0F2E6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 name="Google Shape;95;p15"/>
          <p:cNvSpPr/>
          <p:nvPr/>
        </p:nvSpPr>
        <p:spPr>
          <a:xfrm>
            <a:off x="15" y="6334316"/>
            <a:ext cx="12188825" cy="64008"/>
          </a:xfrm>
          <a:prstGeom prst="rect">
            <a:avLst/>
          </a:prstGeom>
          <a:solidFill>
            <a:srgbClr val="88BCE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 name="Google Shape;96;p15"/>
          <p:cNvSpPr txBox="1">
            <a:spLocks noGrp="1"/>
          </p:cNvSpPr>
          <p:nvPr>
            <p:ph type="title"/>
          </p:nvPr>
        </p:nvSpPr>
        <p:spPr>
          <a:xfrm rot="5400000">
            <a:off x="7159401" y="1977801"/>
            <a:ext cx="5759898" cy="2628900"/>
          </a:xfrm>
          <a:prstGeom prst="rect">
            <a:avLst/>
          </a:prstGeom>
          <a:noFill/>
          <a:ln>
            <a:noFill/>
          </a:ln>
        </p:spPr>
        <p:txBody>
          <a:bodyPr spcFirstLastPara="1" wrap="square" lIns="91425" tIns="45700" rIns="91425" bIns="45700" anchor="b" anchorCtr="0"/>
          <a:lstStyle>
            <a:lvl1pPr marR="0" lvl="0" algn="l" rtl="0">
              <a:lnSpc>
                <a:spcPct val="85000"/>
              </a:lnSpc>
              <a:spcBef>
                <a:spcPts val="0"/>
              </a:spcBef>
              <a:spcAft>
                <a:spcPts val="0"/>
              </a:spcAft>
              <a:buClr>
                <a:srgbClr val="3F3F3F"/>
              </a:buClr>
              <a:buSzPts val="4800"/>
              <a:buFont typeface="Century Gothic"/>
              <a:buNone/>
              <a:defRPr sz="4800" b="0" i="0" u="none" strike="noStrike" cap="none">
                <a:solidFill>
                  <a:srgbClr val="3F3F3F"/>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7" name="Google Shape;97;p15"/>
          <p:cNvSpPr txBox="1">
            <a:spLocks noGrp="1"/>
          </p:cNvSpPr>
          <p:nvPr>
            <p:ph type="body" idx="1"/>
          </p:nvPr>
        </p:nvSpPr>
        <p:spPr>
          <a:xfrm rot="5400000">
            <a:off x="1825401" y="-574899"/>
            <a:ext cx="5759898" cy="7734300"/>
          </a:xfrm>
          <a:prstGeom prst="rect">
            <a:avLst/>
          </a:prstGeom>
          <a:noFill/>
          <a:ln>
            <a:noFill/>
          </a:ln>
        </p:spPr>
        <p:txBody>
          <a:bodyPr spcFirstLastPara="1" wrap="square" lIns="45700" tIns="0" rIns="45700" bIns="0" anchor="t" anchorCtr="0"/>
          <a:lstStyle>
            <a:lvl1pPr marL="457200" marR="0" lvl="0" indent="-355600" algn="l" rtl="0">
              <a:lnSpc>
                <a:spcPct val="90000"/>
              </a:lnSpc>
              <a:spcBef>
                <a:spcPts val="1200"/>
              </a:spcBef>
              <a:spcAft>
                <a:spcPts val="0"/>
              </a:spcAft>
              <a:buClr>
                <a:schemeClr val="accent1"/>
              </a:buClr>
              <a:buSzPts val="2000"/>
              <a:buFont typeface="Calibri"/>
              <a:buChar char=" "/>
              <a:defRPr sz="2000" b="0" i="0" u="none" strike="noStrike" cap="none">
                <a:solidFill>
                  <a:srgbClr val="3F3F3F"/>
                </a:solidFill>
                <a:latin typeface="Century Gothic"/>
                <a:ea typeface="Century Gothic"/>
                <a:cs typeface="Century Gothic"/>
                <a:sym typeface="Century Gothic"/>
              </a:defRPr>
            </a:lvl1pPr>
            <a:lvl2pPr marL="914400" marR="0" lvl="1" indent="-342900" algn="l" rtl="0">
              <a:lnSpc>
                <a:spcPct val="90000"/>
              </a:lnSpc>
              <a:spcBef>
                <a:spcPts val="200"/>
              </a:spcBef>
              <a:spcAft>
                <a:spcPts val="0"/>
              </a:spcAft>
              <a:buClr>
                <a:schemeClr val="accent1"/>
              </a:buClr>
              <a:buSzPts val="1800"/>
              <a:buFont typeface="Calibri"/>
              <a:buChar char="◦"/>
              <a:defRPr sz="1800" b="0" i="0" u="none" strike="noStrike" cap="none">
                <a:solidFill>
                  <a:srgbClr val="3F3F3F"/>
                </a:solidFill>
                <a:latin typeface="Century Gothic"/>
                <a:ea typeface="Century Gothic"/>
                <a:cs typeface="Century Gothic"/>
                <a:sym typeface="Century Gothic"/>
              </a:defRPr>
            </a:lvl2pPr>
            <a:lvl3pPr marL="1371600" marR="0" lvl="2"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entury Gothic"/>
                <a:ea typeface="Century Gothic"/>
                <a:cs typeface="Century Gothic"/>
                <a:sym typeface="Century Gothic"/>
              </a:defRPr>
            </a:lvl3pPr>
            <a:lvl4pPr marL="1828800" marR="0" lvl="3"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entury Gothic"/>
                <a:ea typeface="Century Gothic"/>
                <a:cs typeface="Century Gothic"/>
                <a:sym typeface="Century Gothic"/>
              </a:defRPr>
            </a:lvl4pPr>
            <a:lvl5pPr marL="2286000" marR="0" lvl="4"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entury Gothic"/>
                <a:ea typeface="Century Gothic"/>
                <a:cs typeface="Century Gothic"/>
                <a:sym typeface="Century Gothic"/>
              </a:defRPr>
            </a:lvl5pPr>
            <a:lvl6pPr marL="2743200" marR="0" lvl="5"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8pPr>
            <a:lvl9pPr marL="4114800" marR="0" lvl="8" indent="-317500" algn="l" rtl="0">
              <a:lnSpc>
                <a:spcPct val="90000"/>
              </a:lnSpc>
              <a:spcBef>
                <a:spcPts val="4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9pPr>
          </a:lstStyle>
          <a:p>
            <a:endParaRPr/>
          </a:p>
        </p:txBody>
      </p:sp>
      <p:sp>
        <p:nvSpPr>
          <p:cNvPr id="98" name="Google Shape;98;p15"/>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Clr>
                <a:srgbClr val="000000"/>
              </a:buClr>
              <a:buSzPts val="1400"/>
              <a:buFont typeface="Arial"/>
              <a:buNone/>
              <a:defRPr sz="900" b="0" i="0" u="none" strike="noStrike" cap="none">
                <a:solidFill>
                  <a:srgbClr val="FFFFFF"/>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9" name="Google Shape;99;p15"/>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lstStyle>
            <a:lvl1pPr marR="0" lvl="0" algn="ctr" rtl="0">
              <a:lnSpc>
                <a:spcPct val="100000"/>
              </a:lnSpc>
              <a:spcBef>
                <a:spcPts val="0"/>
              </a:spcBef>
              <a:spcAft>
                <a:spcPts val="0"/>
              </a:spcAft>
              <a:buClr>
                <a:srgbClr val="000000"/>
              </a:buClr>
              <a:buSzPts val="1400"/>
              <a:buFont typeface="Arial"/>
              <a:buNone/>
              <a:defRPr sz="900" b="0" i="0" u="none" strike="noStrike" cap="none">
                <a:solidFill>
                  <a:srgbClr val="FFFFFF"/>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0" name="Google Shape;100;p15"/>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Century Gothic"/>
                <a:ea typeface="Century Gothic"/>
                <a:cs typeface="Century Gothic"/>
                <a:sym typeface="Century Gothic"/>
              </a:defRPr>
            </a:lvl1pPr>
            <a:lvl2pPr marL="0" marR="0" lvl="1"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Century Gothic"/>
                <a:ea typeface="Century Gothic"/>
                <a:cs typeface="Century Gothic"/>
                <a:sym typeface="Century Gothic"/>
              </a:defRPr>
            </a:lvl2pPr>
            <a:lvl3pPr marL="0" marR="0" lvl="2"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Century Gothic"/>
                <a:ea typeface="Century Gothic"/>
                <a:cs typeface="Century Gothic"/>
                <a:sym typeface="Century Gothic"/>
              </a:defRPr>
            </a:lvl3pPr>
            <a:lvl4pPr marL="0" marR="0" lvl="3"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Century Gothic"/>
                <a:ea typeface="Century Gothic"/>
                <a:cs typeface="Century Gothic"/>
                <a:sym typeface="Century Gothic"/>
              </a:defRPr>
            </a:lvl4pPr>
            <a:lvl5pPr marL="0" marR="0" lvl="4"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Century Gothic"/>
                <a:ea typeface="Century Gothic"/>
                <a:cs typeface="Century Gothic"/>
                <a:sym typeface="Century Gothic"/>
              </a:defRPr>
            </a:lvl5pPr>
            <a:lvl6pPr marL="0" marR="0" lvl="5"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Century Gothic"/>
                <a:ea typeface="Century Gothic"/>
                <a:cs typeface="Century Gothic"/>
                <a:sym typeface="Century Gothic"/>
              </a:defRPr>
            </a:lvl6pPr>
            <a:lvl7pPr marL="0" marR="0" lvl="6"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Century Gothic"/>
                <a:ea typeface="Century Gothic"/>
                <a:cs typeface="Century Gothic"/>
                <a:sym typeface="Century Gothic"/>
              </a:defRPr>
            </a:lvl7pPr>
            <a:lvl8pPr marL="0" marR="0" lvl="7"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Century Gothic"/>
                <a:ea typeface="Century Gothic"/>
                <a:cs typeface="Century Gothic"/>
                <a:sym typeface="Century Gothic"/>
              </a:defRPr>
            </a:lvl8pPr>
            <a:lvl9pPr marL="0" marR="0" lvl="8"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Century Gothic"/>
                <a:ea typeface="Century Gothic"/>
                <a:cs typeface="Century Gothic"/>
                <a:sym typeface="Century Gothic"/>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p:nvPr/>
        </p:nvSpPr>
        <p:spPr>
          <a:xfrm>
            <a:off x="3175" y="6400800"/>
            <a:ext cx="12188825" cy="457200"/>
          </a:xfrm>
          <a:prstGeom prst="rect">
            <a:avLst/>
          </a:prstGeom>
          <a:solidFill>
            <a:srgbClr val="0F2E6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 name="Google Shape;11;p1"/>
          <p:cNvSpPr/>
          <p:nvPr/>
        </p:nvSpPr>
        <p:spPr>
          <a:xfrm>
            <a:off x="15" y="6334316"/>
            <a:ext cx="12188825" cy="64008"/>
          </a:xfrm>
          <a:prstGeom prst="rect">
            <a:avLst/>
          </a:prstGeom>
          <a:solidFill>
            <a:srgbClr val="88BCE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 name="Google Shape;12;p1"/>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lstStyle>
            <a:lvl1pPr marR="0" lvl="0" algn="l" rtl="0">
              <a:lnSpc>
                <a:spcPct val="85000"/>
              </a:lnSpc>
              <a:spcBef>
                <a:spcPts val="0"/>
              </a:spcBef>
              <a:spcAft>
                <a:spcPts val="0"/>
              </a:spcAft>
              <a:buClr>
                <a:srgbClr val="3F3F3F"/>
              </a:buClr>
              <a:buSzPts val="4800"/>
              <a:buFont typeface="Century Gothic"/>
              <a:buNone/>
              <a:defRPr sz="4800" b="0" i="0" u="none" strike="noStrike" cap="none">
                <a:solidFill>
                  <a:srgbClr val="3F3F3F"/>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3" name="Google Shape;13;p1"/>
          <p:cNvSpPr txBox="1">
            <a:spLocks noGrp="1"/>
          </p:cNvSpPr>
          <p:nvPr>
            <p:ph type="body" idx="1"/>
          </p:nvPr>
        </p:nvSpPr>
        <p:spPr>
          <a:xfrm>
            <a:off x="1097280" y="1845734"/>
            <a:ext cx="10058400" cy="4023360"/>
          </a:xfrm>
          <a:prstGeom prst="rect">
            <a:avLst/>
          </a:prstGeom>
          <a:noFill/>
          <a:ln>
            <a:noFill/>
          </a:ln>
        </p:spPr>
        <p:txBody>
          <a:bodyPr spcFirstLastPara="1" wrap="square" lIns="0" tIns="45700" rIns="0" bIns="45700" anchor="t" anchorCtr="0"/>
          <a:lstStyle>
            <a:lvl1pPr marL="457200" marR="0" lvl="0" indent="-355600" algn="l" rtl="0">
              <a:lnSpc>
                <a:spcPct val="90000"/>
              </a:lnSpc>
              <a:spcBef>
                <a:spcPts val="1200"/>
              </a:spcBef>
              <a:spcAft>
                <a:spcPts val="0"/>
              </a:spcAft>
              <a:buClr>
                <a:schemeClr val="accent1"/>
              </a:buClr>
              <a:buSzPts val="2000"/>
              <a:buFont typeface="Calibri"/>
              <a:buChar char=" "/>
              <a:defRPr sz="2000" b="0" i="0" u="none" strike="noStrike" cap="none">
                <a:solidFill>
                  <a:srgbClr val="3F3F3F"/>
                </a:solidFill>
                <a:latin typeface="Century Gothic"/>
                <a:ea typeface="Century Gothic"/>
                <a:cs typeface="Century Gothic"/>
                <a:sym typeface="Century Gothic"/>
              </a:defRPr>
            </a:lvl1pPr>
            <a:lvl2pPr marL="914400" marR="0" lvl="1" indent="-342900" algn="l" rtl="0">
              <a:lnSpc>
                <a:spcPct val="90000"/>
              </a:lnSpc>
              <a:spcBef>
                <a:spcPts val="200"/>
              </a:spcBef>
              <a:spcAft>
                <a:spcPts val="0"/>
              </a:spcAft>
              <a:buClr>
                <a:schemeClr val="accent1"/>
              </a:buClr>
              <a:buSzPts val="1800"/>
              <a:buFont typeface="Calibri"/>
              <a:buChar char="◦"/>
              <a:defRPr sz="1800" b="0" i="0" u="none" strike="noStrike" cap="none">
                <a:solidFill>
                  <a:srgbClr val="3F3F3F"/>
                </a:solidFill>
                <a:latin typeface="Century Gothic"/>
                <a:ea typeface="Century Gothic"/>
                <a:cs typeface="Century Gothic"/>
                <a:sym typeface="Century Gothic"/>
              </a:defRPr>
            </a:lvl2pPr>
            <a:lvl3pPr marL="1371600" marR="0" lvl="2"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entury Gothic"/>
                <a:ea typeface="Century Gothic"/>
                <a:cs typeface="Century Gothic"/>
                <a:sym typeface="Century Gothic"/>
              </a:defRPr>
            </a:lvl3pPr>
            <a:lvl4pPr marL="1828800" marR="0" lvl="3"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entury Gothic"/>
                <a:ea typeface="Century Gothic"/>
                <a:cs typeface="Century Gothic"/>
                <a:sym typeface="Century Gothic"/>
              </a:defRPr>
            </a:lvl4pPr>
            <a:lvl5pPr marL="2286000" marR="0" lvl="4"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entury Gothic"/>
                <a:ea typeface="Century Gothic"/>
                <a:cs typeface="Century Gothic"/>
                <a:sym typeface="Century Gothic"/>
              </a:defRPr>
            </a:lvl5pPr>
            <a:lvl6pPr marL="2743200" marR="0" lvl="5"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8pPr>
            <a:lvl9pPr marL="4114800" marR="0" lvl="8" indent="-317500" algn="l" rtl="0">
              <a:lnSpc>
                <a:spcPct val="90000"/>
              </a:lnSpc>
              <a:spcBef>
                <a:spcPts val="4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9pPr>
          </a:lstStyle>
          <a:p>
            <a:endParaRPr/>
          </a:p>
        </p:txBody>
      </p:sp>
      <p:sp>
        <p:nvSpPr>
          <p:cNvPr id="14" name="Google Shape;14;p1"/>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Clr>
                <a:srgbClr val="000000"/>
              </a:buClr>
              <a:buSzPts val="1400"/>
              <a:buFont typeface="Arial"/>
              <a:buNone/>
              <a:defRPr sz="900" b="0" i="0" u="none" strike="noStrike" cap="none">
                <a:solidFill>
                  <a:srgbClr val="FFFFFF"/>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5" name="Google Shape;15;p1"/>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lstStyle>
            <a:lvl1pPr marR="0" lvl="0" algn="ctr" rtl="0">
              <a:lnSpc>
                <a:spcPct val="100000"/>
              </a:lnSpc>
              <a:spcBef>
                <a:spcPts val="0"/>
              </a:spcBef>
              <a:spcAft>
                <a:spcPts val="0"/>
              </a:spcAft>
              <a:buClr>
                <a:srgbClr val="000000"/>
              </a:buClr>
              <a:buSzPts val="1400"/>
              <a:buFont typeface="Arial"/>
              <a:buNone/>
              <a:defRPr sz="900" b="0" i="0" u="none" strike="noStrike" cap="none">
                <a:solidFill>
                  <a:srgbClr val="FFFFFF"/>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6" name="Google Shape;16;p1"/>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Century Gothic"/>
                <a:ea typeface="Century Gothic"/>
                <a:cs typeface="Century Gothic"/>
                <a:sym typeface="Century Gothic"/>
              </a:defRPr>
            </a:lvl1pPr>
            <a:lvl2pPr marL="0" marR="0" lvl="1"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Century Gothic"/>
                <a:ea typeface="Century Gothic"/>
                <a:cs typeface="Century Gothic"/>
                <a:sym typeface="Century Gothic"/>
              </a:defRPr>
            </a:lvl2pPr>
            <a:lvl3pPr marL="0" marR="0" lvl="2"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Century Gothic"/>
                <a:ea typeface="Century Gothic"/>
                <a:cs typeface="Century Gothic"/>
                <a:sym typeface="Century Gothic"/>
              </a:defRPr>
            </a:lvl3pPr>
            <a:lvl4pPr marL="0" marR="0" lvl="3"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Century Gothic"/>
                <a:ea typeface="Century Gothic"/>
                <a:cs typeface="Century Gothic"/>
                <a:sym typeface="Century Gothic"/>
              </a:defRPr>
            </a:lvl4pPr>
            <a:lvl5pPr marL="0" marR="0" lvl="4"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Century Gothic"/>
                <a:ea typeface="Century Gothic"/>
                <a:cs typeface="Century Gothic"/>
                <a:sym typeface="Century Gothic"/>
              </a:defRPr>
            </a:lvl5pPr>
            <a:lvl6pPr marL="0" marR="0" lvl="5"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Century Gothic"/>
                <a:ea typeface="Century Gothic"/>
                <a:cs typeface="Century Gothic"/>
                <a:sym typeface="Century Gothic"/>
              </a:defRPr>
            </a:lvl6pPr>
            <a:lvl7pPr marL="0" marR="0" lvl="6"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Century Gothic"/>
                <a:ea typeface="Century Gothic"/>
                <a:cs typeface="Century Gothic"/>
                <a:sym typeface="Century Gothic"/>
              </a:defRPr>
            </a:lvl7pPr>
            <a:lvl8pPr marL="0" marR="0" lvl="7"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Century Gothic"/>
                <a:ea typeface="Century Gothic"/>
                <a:cs typeface="Century Gothic"/>
                <a:sym typeface="Century Gothic"/>
              </a:defRPr>
            </a:lvl8pPr>
            <a:lvl9pPr marL="0" marR="0" lvl="8"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Century Gothic"/>
                <a:ea typeface="Century Gothic"/>
                <a:cs typeface="Century Gothic"/>
                <a:sym typeface="Century Gothic"/>
              </a:defRPr>
            </a:lvl9pPr>
          </a:lstStyle>
          <a:p>
            <a:pPr marL="0" lvl="0" indent="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6" r:id="rId4"/>
    <p:sldLayoutId id="2147483657" r:id="rId5"/>
    <p:sldLayoutId id="2147483658" r:id="rId6"/>
    <p:sldLayoutId id="2147483659" r:id="rId7"/>
    <p:sldLayoutId id="2147483660" r:id="rId8"/>
    <p:sldLayoutId id="2147483661" r:id="rId9"/>
    <p:sldLayoutId id="2147483662" r:id="rId10"/>
    <p:sldLayoutId id="2147483664" r:id="rId11"/>
  </p:sldLayoutIdLst>
  <mc:AlternateContent xmlns:mc="http://schemas.openxmlformats.org/markup-compatibility/2006">
    <mc:Choice xmlns:p14="http://schemas.microsoft.com/office/powerpoint/2010/main" Requires="p14">
      <p:transition p14:dur="100">
        <p:cut/>
      </p:transition>
    </mc:Choice>
    <mc:Fallback>
      <p:transition>
        <p:cut/>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5.png"/><Relationship Id="rId5" Type="http://schemas.microsoft.com/office/2007/relationships/hdphoto" Target="../media/hdphoto1.wdp"/><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2151529"/>
          </a:xfrm>
          <a:prstGeom prst="rect">
            <a:avLst/>
          </a:prstGeom>
          <a:solidFill>
            <a:srgbClr val="0F2E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3026228" y="2736228"/>
            <a:ext cx="6139543" cy="1938992"/>
          </a:xfrm>
          <a:prstGeom prst="rect">
            <a:avLst/>
          </a:prstGeom>
          <a:noFill/>
        </p:spPr>
        <p:txBody>
          <a:bodyPr wrap="square" rtlCol="0">
            <a:spAutoFit/>
          </a:bodyPr>
          <a:lstStyle/>
          <a:p>
            <a:pPr algn="ctr"/>
            <a:r>
              <a:rPr lang="en-US" sz="6000" dirty="0" smtClean="0">
                <a:solidFill>
                  <a:srgbClr val="C00000"/>
                </a:solidFill>
              </a:rPr>
              <a:t>Add your district </a:t>
            </a:r>
            <a:r>
              <a:rPr lang="en-US" sz="2790" b="1" i="1" dirty="0">
                <a:solidFill>
                  <a:srgbClr val="C00000"/>
                </a:solidFill>
                <a:latin typeface="Century Gothic"/>
                <a:ea typeface="Century Gothic"/>
                <a:cs typeface="Century Gothic"/>
              </a:rPr>
              <a:t>logo</a:t>
            </a:r>
            <a:r>
              <a:rPr lang="en-US" sz="6000" dirty="0" smtClean="0">
                <a:solidFill>
                  <a:srgbClr val="C00000"/>
                </a:solidFill>
              </a:rPr>
              <a:t> here</a:t>
            </a:r>
            <a:endParaRPr lang="en-US" sz="6000" dirty="0">
              <a:solidFill>
                <a:srgbClr val="C00000"/>
              </a:solidFill>
            </a:endParaRPr>
          </a:p>
        </p:txBody>
      </p:sp>
      <p:pic>
        <p:nvPicPr>
          <p:cNvPr id="3" name="Google Shape;118;p17"/>
          <p:cNvPicPr preferRelativeResize="0"/>
          <p:nvPr/>
        </p:nvPicPr>
        <p:blipFill rotWithShape="1">
          <a:blip r:embed="rId3">
            <a:alphaModFix/>
          </a:blip>
          <a:srcRect/>
          <a:stretch/>
        </p:blipFill>
        <p:spPr>
          <a:xfrm>
            <a:off x="8548722" y="5203825"/>
            <a:ext cx="3289300" cy="800100"/>
          </a:xfrm>
          <a:prstGeom prst="rect">
            <a:avLst/>
          </a:prstGeom>
          <a:noFill/>
          <a:ln>
            <a:noFill/>
          </a:ln>
        </p:spPr>
      </p:pic>
      <p:sp>
        <p:nvSpPr>
          <p:cNvPr id="5" name="TextBox 4"/>
          <p:cNvSpPr txBox="1"/>
          <p:nvPr/>
        </p:nvSpPr>
        <p:spPr>
          <a:xfrm>
            <a:off x="730816" y="721821"/>
            <a:ext cx="10528662" cy="707886"/>
          </a:xfrm>
          <a:prstGeom prst="rect">
            <a:avLst/>
          </a:prstGeom>
          <a:noFill/>
        </p:spPr>
        <p:txBody>
          <a:bodyPr wrap="square" rtlCol="0">
            <a:spAutoFit/>
          </a:bodyPr>
          <a:lstStyle/>
          <a:p>
            <a:r>
              <a:rPr lang="en-US" sz="4000" b="1" dirty="0" smtClean="0">
                <a:solidFill>
                  <a:schemeClr val="bg1"/>
                </a:solidFill>
                <a:latin typeface="Century Gothic" panose="020B0502020202020204" pitchFamily="34" charset="0"/>
              </a:rPr>
              <a:t>School Board Accountability Update 2019 </a:t>
            </a:r>
            <a:endParaRPr lang="en-US" sz="4000" b="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957051292"/>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Add District Name Here</a:t>
            </a:r>
            <a:endParaRPr lang="en-US" b="1" dirty="0">
              <a:solidFill>
                <a:srgbClr val="C00000"/>
              </a:solidFill>
            </a:endParaRPr>
          </a:p>
        </p:txBody>
      </p:sp>
      <p:sp>
        <p:nvSpPr>
          <p:cNvPr id="5" name="Slide Number Placeholder 4"/>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t>10</a:t>
            </a:fld>
            <a:endParaRPr lang="en-US"/>
          </a:p>
        </p:txBody>
      </p:sp>
      <p:graphicFrame>
        <p:nvGraphicFramePr>
          <p:cNvPr id="7" name="Table 6"/>
          <p:cNvGraphicFramePr>
            <a:graphicFrameLocks noGrp="1"/>
          </p:cNvGraphicFramePr>
          <p:nvPr>
            <p:extLst>
              <p:ext uri="{D42A27DB-BD31-4B8C-83A1-F6EECF244321}">
                <p14:modId xmlns:p14="http://schemas.microsoft.com/office/powerpoint/2010/main" val="3848795471"/>
              </p:ext>
            </p:extLst>
          </p:nvPr>
        </p:nvGraphicFramePr>
        <p:xfrm>
          <a:off x="4053014" y="-3"/>
          <a:ext cx="8138984" cy="6824911"/>
        </p:xfrm>
        <a:graphic>
          <a:graphicData uri="http://schemas.openxmlformats.org/drawingml/2006/table">
            <a:tbl>
              <a:tblPr firstRow="1" bandRow="1">
                <a:tableStyleId>{7E9639D4-E3E2-4D34-9284-5A2195B3D0D7}</a:tableStyleId>
              </a:tblPr>
              <a:tblGrid>
                <a:gridCol w="3336326">
                  <a:extLst>
                    <a:ext uri="{9D8B030D-6E8A-4147-A177-3AD203B41FA5}">
                      <a16:colId xmlns:a16="http://schemas.microsoft.com/office/drawing/2014/main" val="468703518"/>
                    </a:ext>
                  </a:extLst>
                </a:gridCol>
                <a:gridCol w="1791729">
                  <a:extLst>
                    <a:ext uri="{9D8B030D-6E8A-4147-A177-3AD203B41FA5}">
                      <a16:colId xmlns:a16="http://schemas.microsoft.com/office/drawing/2014/main" val="891183290"/>
                    </a:ext>
                  </a:extLst>
                </a:gridCol>
                <a:gridCol w="1643449">
                  <a:extLst>
                    <a:ext uri="{9D8B030D-6E8A-4147-A177-3AD203B41FA5}">
                      <a16:colId xmlns:a16="http://schemas.microsoft.com/office/drawing/2014/main" val="1526814563"/>
                    </a:ext>
                  </a:extLst>
                </a:gridCol>
                <a:gridCol w="1367480">
                  <a:extLst>
                    <a:ext uri="{9D8B030D-6E8A-4147-A177-3AD203B41FA5}">
                      <a16:colId xmlns:a16="http://schemas.microsoft.com/office/drawing/2014/main" val="2697070904"/>
                    </a:ext>
                  </a:extLst>
                </a:gridCol>
              </a:tblGrid>
              <a:tr h="790022">
                <a:tc gridSpan="4">
                  <a:txBody>
                    <a:bodyPr/>
                    <a:lstStyle/>
                    <a:p>
                      <a:pPr algn="ctr"/>
                      <a:r>
                        <a:rPr lang="en-US" sz="3200" dirty="0" smtClean="0"/>
                        <a:t>Student Achievement Domain Score </a:t>
                      </a:r>
                      <a:endParaRPr lang="en-US" sz="3200" dirty="0">
                        <a:latin typeface="Century Gothic" panose="020B0502020202020204" pitchFamily="34" charset="0"/>
                      </a:endParaRPr>
                    </a:p>
                  </a:txBody>
                  <a:tcPr/>
                </a:tc>
                <a:tc hMerge="1">
                  <a:txBody>
                    <a:bodyPr/>
                    <a:lstStyle/>
                    <a:p>
                      <a:endParaRPr lang="en-US"/>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62070011"/>
                  </a:ext>
                </a:extLst>
              </a:tr>
              <a:tr h="815102">
                <a:tc>
                  <a:txBody>
                    <a:bodyPr/>
                    <a:lstStyle/>
                    <a:p>
                      <a:pPr algn="ctr"/>
                      <a:endParaRPr lang="en-US" sz="2400" b="1" dirty="0">
                        <a:solidFill>
                          <a:srgbClr val="0F2E6A"/>
                        </a:solidFill>
                        <a:latin typeface="Century Gothic" panose="020B0502020202020204" pitchFamily="34" charset="0"/>
                      </a:endParaRPr>
                    </a:p>
                  </a:txBody>
                  <a:tcPr/>
                </a:tc>
                <a:tc>
                  <a:txBody>
                    <a:bodyPr/>
                    <a:lstStyle/>
                    <a:p>
                      <a:pPr algn="ctr"/>
                      <a:r>
                        <a:rPr lang="en-US" sz="2000" dirty="0" smtClean="0">
                          <a:latin typeface="Century Gothic" panose="020B0502020202020204" pitchFamily="34" charset="0"/>
                        </a:rPr>
                        <a:t>Component</a:t>
                      </a:r>
                      <a:r>
                        <a:rPr lang="en-US" sz="2000" baseline="0" dirty="0" smtClean="0">
                          <a:latin typeface="Century Gothic" panose="020B0502020202020204" pitchFamily="34" charset="0"/>
                        </a:rPr>
                        <a:t> Score</a:t>
                      </a:r>
                      <a:endParaRPr lang="en-US" sz="2000" b="1" dirty="0">
                        <a:solidFill>
                          <a:srgbClr val="0F2E6A"/>
                        </a:solidFill>
                        <a:latin typeface="Century Gothic" panose="020B0502020202020204" pitchFamily="34" charset="0"/>
                      </a:endParaRPr>
                    </a:p>
                  </a:txBody>
                  <a:tcPr/>
                </a:tc>
                <a:tc>
                  <a:txBody>
                    <a:bodyPr/>
                    <a:lstStyle/>
                    <a:p>
                      <a:pPr algn="ctr"/>
                      <a:r>
                        <a:rPr lang="en-US" sz="2000" dirty="0" smtClean="0">
                          <a:latin typeface="Century Gothic" panose="020B0502020202020204" pitchFamily="34" charset="0"/>
                        </a:rPr>
                        <a:t>Scaled Score</a:t>
                      </a:r>
                      <a:endParaRPr lang="en-US" sz="2000" b="1" dirty="0">
                        <a:solidFill>
                          <a:srgbClr val="0F2E6A"/>
                        </a:solidFill>
                        <a:latin typeface="Century Gothic" panose="020B0502020202020204" pitchFamily="34" charset="0"/>
                      </a:endParaRPr>
                    </a:p>
                  </a:txBody>
                  <a:tcPr/>
                </a:tc>
                <a:tc>
                  <a:txBody>
                    <a:bodyPr/>
                    <a:lstStyle/>
                    <a:p>
                      <a:pPr algn="ctr"/>
                      <a:r>
                        <a:rPr lang="en-US" sz="2000" dirty="0" smtClean="0">
                          <a:latin typeface="Century Gothic" panose="020B0502020202020204" pitchFamily="34" charset="0"/>
                        </a:rPr>
                        <a:t>Rating</a:t>
                      </a:r>
                      <a:endParaRPr lang="en-US" sz="2000" b="1" dirty="0">
                        <a:solidFill>
                          <a:srgbClr val="0F2E6A"/>
                        </a:solidFill>
                        <a:latin typeface="Century Gothic" panose="020B0502020202020204" pitchFamily="34" charset="0"/>
                      </a:endParaRPr>
                    </a:p>
                  </a:txBody>
                  <a:tcPr/>
                </a:tc>
                <a:extLst>
                  <a:ext uri="{0D108BD9-81ED-4DB2-BD59-A6C34878D82A}">
                    <a16:rowId xmlns:a16="http://schemas.microsoft.com/office/drawing/2014/main" val="2148959348"/>
                  </a:ext>
                </a:extLst>
              </a:tr>
              <a:tr h="1739929">
                <a:tc>
                  <a:txBody>
                    <a:bodyPr/>
                    <a:lstStyle/>
                    <a:p>
                      <a:r>
                        <a:rPr lang="en-US" sz="3600" dirty="0" smtClean="0">
                          <a:latin typeface="Century Gothic" panose="020B0502020202020204" pitchFamily="34" charset="0"/>
                        </a:rPr>
                        <a:t>STAAR Performance</a:t>
                      </a:r>
                      <a:endParaRPr lang="en-US" sz="3600" b="1" dirty="0">
                        <a:solidFill>
                          <a:srgbClr val="0F2E6A"/>
                        </a:solidFill>
                        <a:latin typeface="Century Gothic" panose="020B0502020202020204" pitchFamily="34" charset="0"/>
                      </a:endParaRPr>
                    </a:p>
                  </a:txBody>
                  <a:tcPr anchor="ctr"/>
                </a:tc>
                <a:tc>
                  <a:txBody>
                    <a:bodyPr/>
                    <a:lstStyle/>
                    <a:p>
                      <a:endParaRPr lang="en-US" sz="1200" b="1" dirty="0">
                        <a:solidFill>
                          <a:srgbClr val="0F2E6A"/>
                        </a:solidFill>
                        <a:latin typeface="Century Gothic" panose="020B0502020202020204" pitchFamily="34" charset="0"/>
                      </a:endParaRPr>
                    </a:p>
                  </a:txBody>
                  <a:tcPr/>
                </a:tc>
                <a:tc>
                  <a:txBody>
                    <a:bodyPr/>
                    <a:lstStyle/>
                    <a:p>
                      <a:endParaRPr lang="en-US" sz="1200" b="1" dirty="0">
                        <a:solidFill>
                          <a:srgbClr val="0F2E6A"/>
                        </a:solidFill>
                        <a:latin typeface="Century Gothic" panose="020B0502020202020204" pitchFamily="34" charset="0"/>
                      </a:endParaRPr>
                    </a:p>
                  </a:txBody>
                  <a:tcPr/>
                </a:tc>
                <a:tc>
                  <a:txBody>
                    <a:bodyPr/>
                    <a:lstStyle/>
                    <a:p>
                      <a:endParaRPr lang="en-US" sz="1200" b="1" dirty="0">
                        <a:solidFill>
                          <a:srgbClr val="0F2E6A"/>
                        </a:solidFill>
                        <a:latin typeface="Century Gothic" panose="020B0502020202020204" pitchFamily="34" charset="0"/>
                      </a:endParaRPr>
                    </a:p>
                  </a:txBody>
                  <a:tcPr/>
                </a:tc>
                <a:extLst>
                  <a:ext uri="{0D108BD9-81ED-4DB2-BD59-A6C34878D82A}">
                    <a16:rowId xmlns:a16="http://schemas.microsoft.com/office/drawing/2014/main" val="3867479869"/>
                  </a:ext>
                </a:extLst>
              </a:tr>
              <a:tr h="1739929">
                <a:tc>
                  <a:txBody>
                    <a:bodyPr/>
                    <a:lstStyle/>
                    <a:p>
                      <a:r>
                        <a:rPr lang="en-US" sz="3600" dirty="0" smtClean="0">
                          <a:latin typeface="Century Gothic" panose="020B0502020202020204" pitchFamily="34" charset="0"/>
                        </a:rPr>
                        <a:t>CCMR</a:t>
                      </a:r>
                      <a:endParaRPr lang="en-US" sz="3600" b="1" dirty="0">
                        <a:solidFill>
                          <a:srgbClr val="0F2E6A"/>
                        </a:solidFill>
                        <a:latin typeface="Century Gothic" panose="020B0502020202020204" pitchFamily="34" charset="0"/>
                      </a:endParaRPr>
                    </a:p>
                  </a:txBody>
                  <a:tcPr anchor="ctr"/>
                </a:tc>
                <a:tc>
                  <a:txBody>
                    <a:bodyPr/>
                    <a:lstStyle/>
                    <a:p>
                      <a:endParaRPr lang="en-US" sz="1200" b="1" dirty="0">
                        <a:solidFill>
                          <a:srgbClr val="0F2E6A"/>
                        </a:solidFill>
                        <a:latin typeface="Century Gothic" panose="020B0502020202020204" pitchFamily="34" charset="0"/>
                      </a:endParaRPr>
                    </a:p>
                  </a:txBody>
                  <a:tcPr/>
                </a:tc>
                <a:tc>
                  <a:txBody>
                    <a:bodyPr/>
                    <a:lstStyle/>
                    <a:p>
                      <a:endParaRPr lang="en-US" sz="1200" b="1" dirty="0">
                        <a:solidFill>
                          <a:srgbClr val="0F2E6A"/>
                        </a:solidFill>
                        <a:latin typeface="Century Gothic" panose="020B0502020202020204" pitchFamily="34" charset="0"/>
                      </a:endParaRPr>
                    </a:p>
                  </a:txBody>
                  <a:tcPr/>
                </a:tc>
                <a:tc>
                  <a:txBody>
                    <a:bodyPr/>
                    <a:lstStyle/>
                    <a:p>
                      <a:endParaRPr lang="en-US" sz="1200" b="1" dirty="0">
                        <a:solidFill>
                          <a:srgbClr val="0F2E6A"/>
                        </a:solidFill>
                        <a:latin typeface="Century Gothic" panose="020B0502020202020204" pitchFamily="34" charset="0"/>
                      </a:endParaRPr>
                    </a:p>
                  </a:txBody>
                  <a:tcPr/>
                </a:tc>
                <a:extLst>
                  <a:ext uri="{0D108BD9-81ED-4DB2-BD59-A6C34878D82A}">
                    <a16:rowId xmlns:a16="http://schemas.microsoft.com/office/drawing/2014/main" val="2350281260"/>
                  </a:ext>
                </a:extLst>
              </a:tr>
              <a:tr h="1739929">
                <a:tc>
                  <a:txBody>
                    <a:bodyPr/>
                    <a:lstStyle/>
                    <a:p>
                      <a:r>
                        <a:rPr lang="en-US" sz="3600" dirty="0" smtClean="0">
                          <a:latin typeface="Century Gothic" panose="020B0502020202020204" pitchFamily="34" charset="0"/>
                        </a:rPr>
                        <a:t>Graduation Rate</a:t>
                      </a:r>
                      <a:endParaRPr lang="en-US" sz="3600" b="1" dirty="0">
                        <a:solidFill>
                          <a:srgbClr val="0F2E6A"/>
                        </a:solidFill>
                        <a:latin typeface="Century Gothic" panose="020B0502020202020204" pitchFamily="34" charset="0"/>
                      </a:endParaRPr>
                    </a:p>
                  </a:txBody>
                  <a:tcPr anchor="ctr"/>
                </a:tc>
                <a:tc>
                  <a:txBody>
                    <a:bodyPr/>
                    <a:lstStyle/>
                    <a:p>
                      <a:endParaRPr lang="en-US" sz="1200" b="1" dirty="0">
                        <a:solidFill>
                          <a:srgbClr val="0F2E6A"/>
                        </a:solidFill>
                        <a:latin typeface="Century Gothic" panose="020B0502020202020204" pitchFamily="34" charset="0"/>
                      </a:endParaRPr>
                    </a:p>
                  </a:txBody>
                  <a:tcPr/>
                </a:tc>
                <a:tc>
                  <a:txBody>
                    <a:bodyPr/>
                    <a:lstStyle/>
                    <a:p>
                      <a:endParaRPr lang="en-US" sz="1200" b="1" dirty="0">
                        <a:solidFill>
                          <a:srgbClr val="0F2E6A"/>
                        </a:solidFill>
                        <a:latin typeface="Century Gothic" panose="020B0502020202020204" pitchFamily="34" charset="0"/>
                      </a:endParaRPr>
                    </a:p>
                  </a:txBody>
                  <a:tcPr/>
                </a:tc>
                <a:tc>
                  <a:txBody>
                    <a:bodyPr/>
                    <a:lstStyle/>
                    <a:p>
                      <a:endParaRPr lang="en-US" sz="1200" b="1" dirty="0">
                        <a:solidFill>
                          <a:srgbClr val="0F2E6A"/>
                        </a:solidFill>
                        <a:latin typeface="Century Gothic" panose="020B0502020202020204" pitchFamily="34" charset="0"/>
                      </a:endParaRPr>
                    </a:p>
                  </a:txBody>
                  <a:tcPr/>
                </a:tc>
                <a:extLst>
                  <a:ext uri="{0D108BD9-81ED-4DB2-BD59-A6C34878D82A}">
                    <a16:rowId xmlns:a16="http://schemas.microsoft.com/office/drawing/2014/main" val="4130844890"/>
                  </a:ext>
                </a:extLst>
              </a:tr>
            </a:tbl>
          </a:graphicData>
        </a:graphic>
      </p:graphicFrame>
    </p:spTree>
    <p:extLst>
      <p:ext uri="{BB962C8B-B14F-4D97-AF65-F5344CB8AC3E}">
        <p14:creationId xmlns:p14="http://schemas.microsoft.com/office/powerpoint/2010/main" val="519384702"/>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96"/>
        <p:cNvGrpSpPr/>
        <p:nvPr/>
      </p:nvGrpSpPr>
      <p:grpSpPr>
        <a:xfrm>
          <a:off x="0" y="0"/>
          <a:ext cx="0" cy="0"/>
          <a:chOff x="0" y="0"/>
          <a:chExt cx="0" cy="0"/>
        </a:xfrm>
      </p:grpSpPr>
      <p:sp>
        <p:nvSpPr>
          <p:cNvPr id="499" name="Google Shape;499;p49"/>
          <p:cNvSpPr/>
          <p:nvPr/>
        </p:nvSpPr>
        <p:spPr>
          <a:xfrm>
            <a:off x="11674556" y="6478696"/>
            <a:ext cx="279182" cy="279182"/>
          </a:xfrm>
          <a:prstGeom prst="ellipse">
            <a:avLst/>
          </a:prstGeom>
          <a:solidFill>
            <a:schemeClr val="lt1"/>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00" name="Google Shape;500;p49"/>
          <p:cNvSpPr txBox="1">
            <a:spLocks noGrp="1"/>
          </p:cNvSpPr>
          <p:nvPr>
            <p:ph type="sldNum" idx="12"/>
          </p:nvPr>
        </p:nvSpPr>
        <p:spPr>
          <a:xfrm>
            <a:off x="11644331" y="6435725"/>
            <a:ext cx="336359"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fld id="{00000000-1234-1234-1234-123412341234}" type="slidenum">
              <a:rPr lang="en-US" sz="1050" b="1" i="0" u="none" strike="noStrike" cap="none">
                <a:solidFill>
                  <a:srgbClr val="2683C6"/>
                </a:solidFill>
                <a:latin typeface="Century Gothic"/>
                <a:ea typeface="Century Gothic"/>
                <a:cs typeface="Century Gothic"/>
                <a:sym typeface="Century Gothic"/>
              </a:rPr>
              <a:t>11</a:t>
            </a:fld>
            <a:endParaRPr sz="1050" b="1" i="0" u="none" strike="noStrike" cap="none">
              <a:solidFill>
                <a:srgbClr val="2683C6"/>
              </a:solidFill>
              <a:latin typeface="Century Gothic"/>
              <a:ea typeface="Century Gothic"/>
              <a:cs typeface="Century Gothic"/>
              <a:sym typeface="Century Gothic"/>
            </a:endParaRPr>
          </a:p>
        </p:txBody>
      </p:sp>
      <p:sp>
        <p:nvSpPr>
          <p:cNvPr id="9" name="Rectangle 8"/>
          <p:cNvSpPr/>
          <p:nvPr/>
        </p:nvSpPr>
        <p:spPr>
          <a:xfrm>
            <a:off x="0" y="-13655"/>
            <a:ext cx="12192000" cy="1126119"/>
          </a:xfrm>
          <a:prstGeom prst="rect">
            <a:avLst/>
          </a:prstGeom>
          <a:solidFill>
            <a:srgbClr val="0F2E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36B398CF-B495-4974-96AF-86FC7BF1AB2D}"/>
              </a:ext>
            </a:extLst>
          </p:cNvPr>
          <p:cNvSpPr txBox="1">
            <a:spLocks/>
          </p:cNvSpPr>
          <p:nvPr/>
        </p:nvSpPr>
        <p:spPr>
          <a:xfrm>
            <a:off x="1104003" y="258477"/>
            <a:ext cx="9876729" cy="574100"/>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lvl="0" algn="ctr">
              <a:lnSpc>
                <a:spcPct val="90000"/>
              </a:lnSpc>
              <a:spcBef>
                <a:spcPts val="0"/>
              </a:spcBef>
              <a:buSzPts val="3600"/>
            </a:pPr>
            <a:r>
              <a:rPr lang="en-US" sz="2800" b="1" dirty="0" smtClean="0">
                <a:solidFill>
                  <a:schemeClr val="bg1"/>
                </a:solidFill>
                <a:latin typeface="Century Gothic" panose="020B0502020202020204" pitchFamily="34" charset="0"/>
              </a:rPr>
              <a:t>School Progress Domain:  Growth</a:t>
            </a:r>
            <a:endParaRPr lang="en-US" sz="2800" dirty="0">
              <a:solidFill>
                <a:schemeClr val="bg1"/>
              </a:solidFill>
              <a:latin typeface="Century Gothic" panose="020B0502020202020204" pitchFamily="34" charset="0"/>
            </a:endParaRPr>
          </a:p>
        </p:txBody>
      </p:sp>
      <p:pic>
        <p:nvPicPr>
          <p:cNvPr id="11" name="Picture 10"/>
          <p:cNvPicPr>
            <a:picLocks noChangeAspect="1"/>
          </p:cNvPicPr>
          <p:nvPr/>
        </p:nvPicPr>
        <p:blipFill rotWithShape="1">
          <a:blip r:embed="rId3">
            <a:duotone>
              <a:prstClr val="black"/>
              <a:schemeClr val="accent2">
                <a:tint val="45000"/>
                <a:satMod val="400000"/>
              </a:schemeClr>
            </a:duotone>
          </a:blip>
          <a:srcRect l="2504" t="1861" r="841" b="942"/>
          <a:stretch/>
        </p:blipFill>
        <p:spPr>
          <a:xfrm>
            <a:off x="1358935" y="1671199"/>
            <a:ext cx="2430317" cy="3794080"/>
          </a:xfrm>
          <a:prstGeom prst="rect">
            <a:avLst/>
          </a:prstGeom>
        </p:spPr>
      </p:pic>
      <p:pic>
        <p:nvPicPr>
          <p:cNvPr id="12" name="Picture 11"/>
          <p:cNvPicPr>
            <a:picLocks noChangeAspect="1"/>
          </p:cNvPicPr>
          <p:nvPr/>
        </p:nvPicPr>
        <p:blipFill rotWithShape="1">
          <a:blip r:embed="rId4"/>
          <a:srcRect l="2079" t="2610" r="1154" b="1071"/>
          <a:stretch/>
        </p:blipFill>
        <p:spPr>
          <a:xfrm>
            <a:off x="4228013" y="1384596"/>
            <a:ext cx="3014474" cy="4626864"/>
          </a:xfrm>
          <a:prstGeom prst="rect">
            <a:avLst/>
          </a:prstGeom>
        </p:spPr>
      </p:pic>
      <p:pic>
        <p:nvPicPr>
          <p:cNvPr id="13" name="Picture 12"/>
          <p:cNvPicPr>
            <a:picLocks noChangeAspect="1"/>
          </p:cNvPicPr>
          <p:nvPr/>
        </p:nvPicPr>
        <p:blipFill rotWithShape="1">
          <a:blip r:embed="rId5">
            <a:duotone>
              <a:prstClr val="black"/>
              <a:schemeClr val="accent2">
                <a:tint val="45000"/>
                <a:satMod val="400000"/>
              </a:schemeClr>
            </a:duotone>
          </a:blip>
          <a:srcRect l="1606" t="1596"/>
          <a:stretch/>
        </p:blipFill>
        <p:spPr>
          <a:xfrm>
            <a:off x="7681248" y="1671199"/>
            <a:ext cx="2479664" cy="3794080"/>
          </a:xfrm>
          <a:prstGeom prst="rect">
            <a:avLst/>
          </a:prstGeom>
        </p:spPr>
      </p:pic>
    </p:spTree>
    <p:extLst>
      <p:ext uri="{BB962C8B-B14F-4D97-AF65-F5344CB8AC3E}">
        <p14:creationId xmlns:p14="http://schemas.microsoft.com/office/powerpoint/2010/main" val="1258038000"/>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26"/>
        <p:cNvGrpSpPr/>
        <p:nvPr/>
      </p:nvGrpSpPr>
      <p:grpSpPr>
        <a:xfrm>
          <a:off x="0" y="0"/>
          <a:ext cx="0" cy="0"/>
          <a:chOff x="0" y="0"/>
          <a:chExt cx="0" cy="0"/>
        </a:xfrm>
      </p:grpSpPr>
      <p:cxnSp>
        <p:nvCxnSpPr>
          <p:cNvPr id="529" name="Google Shape;529;p52"/>
          <p:cNvCxnSpPr/>
          <p:nvPr/>
        </p:nvCxnSpPr>
        <p:spPr>
          <a:xfrm>
            <a:off x="5970175" y="1457798"/>
            <a:ext cx="0" cy="3587262"/>
          </a:xfrm>
          <a:prstGeom prst="straightConnector1">
            <a:avLst/>
          </a:prstGeom>
          <a:noFill/>
          <a:ln w="28575" cap="flat" cmpd="sng">
            <a:solidFill>
              <a:schemeClr val="accent2"/>
            </a:solidFill>
            <a:prstDash val="dot"/>
            <a:round/>
            <a:headEnd type="none" w="sm" len="sm"/>
            <a:tailEnd type="none" w="sm" len="sm"/>
          </a:ln>
        </p:spPr>
      </p:cxnSp>
      <p:sp>
        <p:nvSpPr>
          <p:cNvPr id="530" name="Google Shape;530;p52"/>
          <p:cNvSpPr/>
          <p:nvPr/>
        </p:nvSpPr>
        <p:spPr>
          <a:xfrm>
            <a:off x="2829452" y="2607609"/>
            <a:ext cx="2286000" cy="2286000"/>
          </a:xfrm>
          <a:prstGeom prst="rect">
            <a:avLst/>
          </a:prstGeom>
          <a:solidFill>
            <a:schemeClr val="accent2">
              <a:alpha val="1450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531" name="Google Shape;531;p52"/>
          <p:cNvSpPr/>
          <p:nvPr/>
        </p:nvSpPr>
        <p:spPr>
          <a:xfrm>
            <a:off x="6936403" y="2567357"/>
            <a:ext cx="2286000" cy="2286000"/>
          </a:xfrm>
          <a:prstGeom prst="rect">
            <a:avLst/>
          </a:prstGeom>
          <a:solidFill>
            <a:schemeClr val="accent2">
              <a:alpha val="1450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532" name="Google Shape;532;p52"/>
          <p:cNvSpPr txBox="1"/>
          <p:nvPr/>
        </p:nvSpPr>
        <p:spPr>
          <a:xfrm>
            <a:off x="2447034" y="1494688"/>
            <a:ext cx="3050835" cy="861774"/>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500"/>
              <a:buFont typeface="Arial"/>
              <a:buNone/>
            </a:pPr>
            <a:r>
              <a:rPr lang="en-US" sz="2500" b="1" i="0" u="none" strike="noStrike" cap="none" dirty="0">
                <a:solidFill>
                  <a:schemeClr val="accent2"/>
                </a:solidFill>
                <a:latin typeface="Century Gothic"/>
                <a:ea typeface="Century Gothic"/>
                <a:cs typeface="Century Gothic"/>
                <a:sym typeface="Century Gothic"/>
              </a:rPr>
              <a:t>Part A: </a:t>
            </a:r>
            <a:br>
              <a:rPr lang="en-US" sz="2500" b="1" i="0" u="none" strike="noStrike" cap="none" dirty="0">
                <a:solidFill>
                  <a:schemeClr val="accent2"/>
                </a:solidFill>
                <a:latin typeface="Century Gothic"/>
                <a:ea typeface="Century Gothic"/>
                <a:cs typeface="Century Gothic"/>
                <a:sym typeface="Century Gothic"/>
              </a:rPr>
            </a:br>
            <a:r>
              <a:rPr lang="en-US" sz="2500" b="1" i="0" u="none" strike="noStrike" cap="none" dirty="0">
                <a:solidFill>
                  <a:schemeClr val="accent2"/>
                </a:solidFill>
                <a:latin typeface="Century Gothic"/>
                <a:ea typeface="Century Gothic"/>
                <a:cs typeface="Century Gothic"/>
                <a:sym typeface="Century Gothic"/>
              </a:rPr>
              <a:t>Academic Growth</a:t>
            </a:r>
            <a:endParaRPr sz="1400" b="0" i="0" u="none" strike="noStrike" cap="none" dirty="0">
              <a:solidFill>
                <a:srgbClr val="000000"/>
              </a:solidFill>
              <a:latin typeface="Arial"/>
              <a:ea typeface="Arial"/>
              <a:cs typeface="Arial"/>
              <a:sym typeface="Arial"/>
            </a:endParaRPr>
          </a:p>
        </p:txBody>
      </p:sp>
      <p:sp>
        <p:nvSpPr>
          <p:cNvPr id="533" name="Google Shape;533;p52"/>
          <p:cNvSpPr txBox="1"/>
          <p:nvPr/>
        </p:nvSpPr>
        <p:spPr>
          <a:xfrm>
            <a:off x="6323153" y="1524929"/>
            <a:ext cx="3512500" cy="861774"/>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500"/>
              <a:buFont typeface="Arial"/>
              <a:buNone/>
            </a:pPr>
            <a:r>
              <a:rPr lang="en-US" sz="2500" b="1" i="0" u="none" strike="noStrike" cap="none" dirty="0">
                <a:solidFill>
                  <a:schemeClr val="accent2"/>
                </a:solidFill>
                <a:latin typeface="Century Gothic"/>
                <a:ea typeface="Century Gothic"/>
                <a:cs typeface="Century Gothic"/>
                <a:sym typeface="Century Gothic"/>
              </a:rPr>
              <a:t>Part B: </a:t>
            </a:r>
            <a:br>
              <a:rPr lang="en-US" sz="2500" b="1" i="0" u="none" strike="noStrike" cap="none" dirty="0">
                <a:solidFill>
                  <a:schemeClr val="accent2"/>
                </a:solidFill>
                <a:latin typeface="Century Gothic"/>
                <a:ea typeface="Century Gothic"/>
                <a:cs typeface="Century Gothic"/>
                <a:sym typeface="Century Gothic"/>
              </a:rPr>
            </a:br>
            <a:r>
              <a:rPr lang="en-US" sz="2500" b="1" i="0" u="none" strike="noStrike" cap="none" dirty="0">
                <a:solidFill>
                  <a:schemeClr val="accent2"/>
                </a:solidFill>
                <a:latin typeface="Century Gothic"/>
                <a:ea typeface="Century Gothic"/>
                <a:cs typeface="Century Gothic"/>
                <a:sym typeface="Century Gothic"/>
              </a:rPr>
              <a:t>Relative Performance</a:t>
            </a:r>
            <a:endParaRPr sz="1400" b="0" i="0" u="none" strike="noStrike" cap="none" dirty="0">
              <a:solidFill>
                <a:srgbClr val="000000"/>
              </a:solidFill>
              <a:latin typeface="Arial"/>
              <a:ea typeface="Arial"/>
              <a:cs typeface="Arial"/>
              <a:sym typeface="Arial"/>
            </a:endParaRPr>
          </a:p>
        </p:txBody>
      </p:sp>
      <p:pic>
        <p:nvPicPr>
          <p:cNvPr id="534" name="Google Shape;534;p52"/>
          <p:cNvPicPr preferRelativeResize="0"/>
          <p:nvPr/>
        </p:nvPicPr>
        <p:blipFill rotWithShape="1">
          <a:blip r:embed="rId3">
            <a:alphaModFix/>
          </a:blip>
          <a:srcRect/>
          <a:stretch/>
        </p:blipFill>
        <p:spPr>
          <a:xfrm>
            <a:off x="3031393" y="2852107"/>
            <a:ext cx="1882118" cy="2006338"/>
          </a:xfrm>
          <a:prstGeom prst="rect">
            <a:avLst/>
          </a:prstGeom>
          <a:noFill/>
          <a:ln>
            <a:noFill/>
          </a:ln>
        </p:spPr>
      </p:pic>
      <p:pic>
        <p:nvPicPr>
          <p:cNvPr id="535" name="Google Shape;535;p52"/>
          <p:cNvPicPr preferRelativeResize="0"/>
          <p:nvPr/>
        </p:nvPicPr>
        <p:blipFill rotWithShape="1">
          <a:blip r:embed="rId4">
            <a:alphaModFix/>
          </a:blip>
          <a:srcRect/>
          <a:stretch/>
        </p:blipFill>
        <p:spPr>
          <a:xfrm>
            <a:off x="7118883" y="3002414"/>
            <a:ext cx="1958168" cy="1496391"/>
          </a:xfrm>
          <a:prstGeom prst="rect">
            <a:avLst/>
          </a:prstGeom>
          <a:noFill/>
          <a:ln>
            <a:noFill/>
          </a:ln>
        </p:spPr>
      </p:pic>
      <p:sp>
        <p:nvSpPr>
          <p:cNvPr id="536" name="Google Shape;536;p52"/>
          <p:cNvSpPr/>
          <p:nvPr/>
        </p:nvSpPr>
        <p:spPr>
          <a:xfrm>
            <a:off x="11674556" y="6478696"/>
            <a:ext cx="279182" cy="279182"/>
          </a:xfrm>
          <a:prstGeom prst="ellipse">
            <a:avLst/>
          </a:prstGeom>
          <a:solidFill>
            <a:schemeClr val="lt1"/>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37" name="Google Shape;537;p52"/>
          <p:cNvSpPr txBox="1">
            <a:spLocks noGrp="1"/>
          </p:cNvSpPr>
          <p:nvPr>
            <p:ph type="sldNum" idx="12"/>
          </p:nvPr>
        </p:nvSpPr>
        <p:spPr>
          <a:xfrm>
            <a:off x="11644331" y="6435725"/>
            <a:ext cx="336359"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fld id="{00000000-1234-1234-1234-123412341234}" type="slidenum">
              <a:rPr lang="en-US" sz="1050" b="1" i="0" u="none" strike="noStrike" cap="none">
                <a:solidFill>
                  <a:srgbClr val="2683C6"/>
                </a:solidFill>
                <a:latin typeface="Century Gothic"/>
                <a:ea typeface="Century Gothic"/>
                <a:cs typeface="Century Gothic"/>
                <a:sym typeface="Century Gothic"/>
              </a:rPr>
              <a:t>12</a:t>
            </a:fld>
            <a:endParaRPr sz="1050" b="1" i="0" u="none" strike="noStrike" cap="none">
              <a:solidFill>
                <a:srgbClr val="2683C6"/>
              </a:solidFill>
              <a:latin typeface="Century Gothic"/>
              <a:ea typeface="Century Gothic"/>
              <a:cs typeface="Century Gothic"/>
              <a:sym typeface="Century Gothic"/>
            </a:endParaRPr>
          </a:p>
        </p:txBody>
      </p:sp>
      <p:sp>
        <p:nvSpPr>
          <p:cNvPr id="538" name="Google Shape;538;p52"/>
          <p:cNvSpPr/>
          <p:nvPr/>
        </p:nvSpPr>
        <p:spPr>
          <a:xfrm>
            <a:off x="2957320" y="5296207"/>
            <a:ext cx="6025709" cy="538005"/>
          </a:xfrm>
          <a:prstGeom prst="rect">
            <a:avLst/>
          </a:prstGeom>
          <a:solidFill>
            <a:schemeClr val="accent5"/>
          </a:solidFill>
          <a:ln w="15875" cap="flat" cmpd="sng">
            <a:solidFill>
              <a:srgbClr val="147EA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dirty="0">
                <a:solidFill>
                  <a:schemeClr val="lt1"/>
                </a:solidFill>
                <a:latin typeface="Century Gothic"/>
                <a:ea typeface="Century Gothic"/>
                <a:cs typeface="Century Gothic"/>
                <a:sym typeface="Century Gothic"/>
              </a:rPr>
              <a:t>Best of Academic </a:t>
            </a:r>
            <a:r>
              <a:rPr lang="en-US" sz="1800" b="1" i="0" u="none" strike="noStrike" cap="none" dirty="0" smtClean="0">
                <a:solidFill>
                  <a:schemeClr val="lt1"/>
                </a:solidFill>
                <a:latin typeface="Century Gothic"/>
                <a:ea typeface="Century Gothic"/>
                <a:cs typeface="Century Gothic"/>
                <a:sym typeface="Century Gothic"/>
              </a:rPr>
              <a:t>Growth </a:t>
            </a:r>
            <a:r>
              <a:rPr lang="en-US" sz="1800" b="1" i="0" u="none" strike="noStrike" cap="none" dirty="0" smtClean="0">
                <a:solidFill>
                  <a:srgbClr val="FF0000"/>
                </a:solidFill>
                <a:latin typeface="Century Gothic"/>
                <a:ea typeface="Century Gothic"/>
                <a:cs typeface="Century Gothic"/>
                <a:sym typeface="Century Gothic"/>
              </a:rPr>
              <a:t>OR</a:t>
            </a:r>
            <a:r>
              <a:rPr lang="en-US" sz="1800" b="1" i="0" u="none" strike="noStrike" cap="none" dirty="0" smtClean="0">
                <a:solidFill>
                  <a:schemeClr val="lt1"/>
                </a:solidFill>
                <a:latin typeface="Century Gothic"/>
                <a:ea typeface="Century Gothic"/>
                <a:cs typeface="Century Gothic"/>
                <a:sym typeface="Century Gothic"/>
              </a:rPr>
              <a:t> Relative </a:t>
            </a:r>
            <a:r>
              <a:rPr lang="en-US" sz="1800" b="1" i="0" u="none" strike="noStrike" cap="none" dirty="0">
                <a:solidFill>
                  <a:schemeClr val="lt1"/>
                </a:solidFill>
                <a:latin typeface="Century Gothic"/>
                <a:ea typeface="Century Gothic"/>
                <a:cs typeface="Century Gothic"/>
                <a:sym typeface="Century Gothic"/>
              </a:rPr>
              <a:t>Performance</a:t>
            </a:r>
            <a:endParaRPr sz="1800" b="1" i="0" u="none" strike="noStrike" cap="none" dirty="0">
              <a:solidFill>
                <a:schemeClr val="lt1"/>
              </a:solidFill>
              <a:latin typeface="Century Gothic"/>
              <a:ea typeface="Century Gothic"/>
              <a:cs typeface="Century Gothic"/>
              <a:sym typeface="Century Gothic"/>
            </a:endParaRPr>
          </a:p>
        </p:txBody>
      </p:sp>
      <p:sp>
        <p:nvSpPr>
          <p:cNvPr id="14" name="Rectangle 13"/>
          <p:cNvSpPr/>
          <p:nvPr/>
        </p:nvSpPr>
        <p:spPr>
          <a:xfrm>
            <a:off x="0" y="-13655"/>
            <a:ext cx="12192000" cy="1126119"/>
          </a:xfrm>
          <a:prstGeom prst="rect">
            <a:avLst/>
          </a:prstGeom>
          <a:solidFill>
            <a:srgbClr val="0F2E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a:extLst>
              <a:ext uri="{FF2B5EF4-FFF2-40B4-BE49-F238E27FC236}">
                <a16:creationId xmlns:a16="http://schemas.microsoft.com/office/drawing/2014/main" id="{36B398CF-B495-4974-96AF-86FC7BF1AB2D}"/>
              </a:ext>
            </a:extLst>
          </p:cNvPr>
          <p:cNvSpPr txBox="1">
            <a:spLocks/>
          </p:cNvSpPr>
          <p:nvPr/>
        </p:nvSpPr>
        <p:spPr>
          <a:xfrm>
            <a:off x="1090556" y="228688"/>
            <a:ext cx="9876729" cy="574100"/>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lvl="0" algn="ctr">
              <a:lnSpc>
                <a:spcPct val="90000"/>
              </a:lnSpc>
              <a:spcBef>
                <a:spcPts val="0"/>
              </a:spcBef>
              <a:buSzPts val="3600"/>
            </a:pPr>
            <a:r>
              <a:rPr lang="en-US" sz="2800" b="1" dirty="0" smtClean="0">
                <a:solidFill>
                  <a:schemeClr val="bg1"/>
                </a:solidFill>
                <a:latin typeface="Century Gothic" panose="020B0502020202020204" pitchFamily="34" charset="0"/>
              </a:rPr>
              <a:t>School Progress Domain</a:t>
            </a:r>
          </a:p>
        </p:txBody>
      </p:sp>
    </p:spTree>
    <p:extLst>
      <p:ext uri="{BB962C8B-B14F-4D97-AF65-F5344CB8AC3E}">
        <p14:creationId xmlns:p14="http://schemas.microsoft.com/office/powerpoint/2010/main" val="2538067123"/>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44"/>
        <p:cNvGrpSpPr/>
        <p:nvPr/>
      </p:nvGrpSpPr>
      <p:grpSpPr>
        <a:xfrm>
          <a:off x="0" y="0"/>
          <a:ext cx="0" cy="0"/>
          <a:chOff x="0" y="0"/>
          <a:chExt cx="0" cy="0"/>
        </a:xfrm>
      </p:grpSpPr>
      <p:sp>
        <p:nvSpPr>
          <p:cNvPr id="545" name="Google Shape;545;p53"/>
          <p:cNvSpPr txBox="1"/>
          <p:nvPr/>
        </p:nvSpPr>
        <p:spPr>
          <a:xfrm>
            <a:off x="1097279" y="1588312"/>
            <a:ext cx="10124095" cy="4611521"/>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accent1"/>
              </a:buClr>
              <a:buSzPts val="2800"/>
              <a:buFont typeface="Arial"/>
              <a:buNone/>
            </a:pPr>
            <a:r>
              <a:rPr lang="en-US" sz="2800" b="1" i="0" u="none" strike="noStrike" cap="none">
                <a:solidFill>
                  <a:schemeClr val="accent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p:txBody>
      </p:sp>
      <p:sp>
        <p:nvSpPr>
          <p:cNvPr id="547" name="Google Shape;547;p53"/>
          <p:cNvSpPr txBox="1"/>
          <p:nvPr/>
        </p:nvSpPr>
        <p:spPr>
          <a:xfrm>
            <a:off x="1097280" y="1526715"/>
            <a:ext cx="10058400" cy="4511453"/>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accent1"/>
              </a:buClr>
              <a:buSzPts val="3200"/>
              <a:buFont typeface="Arial"/>
              <a:buNone/>
            </a:pPr>
            <a:r>
              <a:rPr lang="en-US" sz="3200" b="1" i="0" u="none" strike="noStrike" cap="none" dirty="0">
                <a:solidFill>
                  <a:schemeClr val="accent1"/>
                </a:solidFill>
                <a:latin typeface="Century Gothic" panose="020B0502020202020204" pitchFamily="34" charset="0"/>
                <a:ea typeface="Calibri"/>
                <a:cs typeface="Calibri"/>
                <a:sym typeface="Calibri"/>
              </a:rPr>
              <a:t>Part A: Academic Growth</a:t>
            </a:r>
            <a:endParaRPr sz="1400" b="0" i="0" u="none" strike="noStrike" cap="none" dirty="0">
              <a:solidFill>
                <a:srgbClr val="000000"/>
              </a:solidFill>
              <a:latin typeface="Century Gothic" panose="020B0502020202020204" pitchFamily="34" charset="0"/>
              <a:sym typeface="Arial"/>
            </a:endParaRPr>
          </a:p>
          <a:p>
            <a:pPr marL="457200" marR="0" lvl="1" algn="l" rtl="0">
              <a:lnSpc>
                <a:spcPct val="100000"/>
              </a:lnSpc>
              <a:spcBef>
                <a:spcPts val="1700"/>
              </a:spcBef>
              <a:spcAft>
                <a:spcPts val="0"/>
              </a:spcAft>
              <a:buClr>
                <a:schemeClr val="accent2"/>
              </a:buClr>
              <a:buSzPts val="3500"/>
            </a:pPr>
            <a:r>
              <a:rPr lang="en-US" sz="3500" b="0" i="0" u="none" strike="noStrike" cap="none" dirty="0">
                <a:solidFill>
                  <a:schemeClr val="dk1"/>
                </a:solidFill>
                <a:latin typeface="Century Gothic" panose="020B0502020202020204" pitchFamily="34" charset="0"/>
                <a:ea typeface="Calibri"/>
                <a:cs typeface="Calibri"/>
                <a:sym typeface="Calibri"/>
              </a:rPr>
              <a:t>School Progress, Part A: Academic Growth includes all assessments with a STAAR progress measure. Districts and campuses (including high schools) earn credit for results that maintain proficiency or meet growth expectations on STAAR.</a:t>
            </a:r>
            <a:endParaRPr sz="1400" b="0" i="0" u="none" strike="noStrike" cap="none" dirty="0">
              <a:solidFill>
                <a:srgbClr val="000000"/>
              </a:solidFill>
              <a:latin typeface="Century Gothic" panose="020B0502020202020204" pitchFamily="34" charset="0"/>
              <a:sym typeface="Arial"/>
            </a:endParaRPr>
          </a:p>
          <a:p>
            <a:pPr marL="800100" marR="0" lvl="1" indent="-190500" algn="l" rtl="0">
              <a:lnSpc>
                <a:spcPct val="90000"/>
              </a:lnSpc>
              <a:spcBef>
                <a:spcPts val="1700"/>
              </a:spcBef>
              <a:spcAft>
                <a:spcPts val="0"/>
              </a:spcAft>
              <a:buClr>
                <a:schemeClr val="accent2"/>
              </a:buClr>
              <a:buSzPts val="2400"/>
              <a:buFont typeface="Noto Sans Symbols"/>
              <a:buNone/>
            </a:pPr>
            <a:endParaRPr sz="2400" b="0" i="0" u="none" strike="noStrike" cap="none" dirty="0">
              <a:solidFill>
                <a:schemeClr val="dk1"/>
              </a:solidFill>
              <a:latin typeface="Century Gothic" panose="020B0502020202020204" pitchFamily="34" charset="0"/>
              <a:ea typeface="Calibri"/>
              <a:cs typeface="Calibri"/>
              <a:sym typeface="Calibri"/>
            </a:endParaRPr>
          </a:p>
          <a:p>
            <a:pPr marL="800100" marR="0" lvl="1" indent="-190500" algn="l" rtl="0">
              <a:lnSpc>
                <a:spcPct val="90000"/>
              </a:lnSpc>
              <a:spcBef>
                <a:spcPts val="500"/>
              </a:spcBef>
              <a:spcAft>
                <a:spcPts val="0"/>
              </a:spcAft>
              <a:buClr>
                <a:schemeClr val="accent2"/>
              </a:buClr>
              <a:buSzPts val="2400"/>
              <a:buFont typeface="Noto Sans Symbols"/>
              <a:buNone/>
            </a:pPr>
            <a:endParaRPr sz="2400" b="0" i="0" u="none" strike="noStrike" cap="none" dirty="0">
              <a:solidFill>
                <a:schemeClr val="dk1"/>
              </a:solidFill>
              <a:latin typeface="Century Gothic" panose="020B0502020202020204" pitchFamily="34" charset="0"/>
              <a:ea typeface="Calibri"/>
              <a:cs typeface="Calibri"/>
              <a:sym typeface="Calibri"/>
            </a:endParaRPr>
          </a:p>
          <a:p>
            <a:pPr marL="800100" marR="0" lvl="1" indent="-190500" algn="l" rtl="0">
              <a:lnSpc>
                <a:spcPct val="90000"/>
              </a:lnSpc>
              <a:spcBef>
                <a:spcPts val="500"/>
              </a:spcBef>
              <a:spcAft>
                <a:spcPts val="0"/>
              </a:spcAft>
              <a:buClr>
                <a:schemeClr val="accent2"/>
              </a:buClr>
              <a:buSzPts val="2400"/>
              <a:buFont typeface="Noto Sans Symbols"/>
              <a:buNone/>
            </a:pPr>
            <a:endParaRPr sz="2400" b="0" i="0" u="none" strike="noStrike" cap="none" dirty="0">
              <a:solidFill>
                <a:schemeClr val="dk1"/>
              </a:solidFill>
              <a:latin typeface="Century Gothic" panose="020B0502020202020204" pitchFamily="34" charset="0"/>
              <a:ea typeface="Calibri"/>
              <a:cs typeface="Calibri"/>
              <a:sym typeface="Calibri"/>
            </a:endParaRPr>
          </a:p>
          <a:p>
            <a:pPr marL="800100" marR="0" lvl="1" indent="-190500" algn="l" rtl="0">
              <a:lnSpc>
                <a:spcPct val="90000"/>
              </a:lnSpc>
              <a:spcBef>
                <a:spcPts val="500"/>
              </a:spcBef>
              <a:spcAft>
                <a:spcPts val="0"/>
              </a:spcAft>
              <a:buClr>
                <a:schemeClr val="accent2"/>
              </a:buClr>
              <a:buSzPts val="2400"/>
              <a:buFont typeface="Noto Sans Symbols"/>
              <a:buNone/>
            </a:pPr>
            <a:endParaRPr sz="2400" b="0" i="0" u="none" strike="noStrike" cap="none" dirty="0">
              <a:solidFill>
                <a:schemeClr val="dk1"/>
              </a:solidFill>
              <a:latin typeface="Century Gothic" panose="020B0502020202020204" pitchFamily="34" charset="0"/>
              <a:ea typeface="Calibri"/>
              <a:cs typeface="Calibri"/>
              <a:sym typeface="Calibri"/>
            </a:endParaRPr>
          </a:p>
          <a:p>
            <a:pPr marL="457200" marR="0" lvl="1" indent="0" algn="l" rtl="0">
              <a:lnSpc>
                <a:spcPct val="90000"/>
              </a:lnSpc>
              <a:spcBef>
                <a:spcPts val="500"/>
              </a:spcBef>
              <a:spcAft>
                <a:spcPts val="0"/>
              </a:spcAft>
              <a:buClr>
                <a:schemeClr val="accent2"/>
              </a:buClr>
              <a:buSzPts val="2400"/>
              <a:buFont typeface="Arial"/>
              <a:buNone/>
            </a:pPr>
            <a:endParaRPr sz="2400" b="0" i="0" u="none" strike="noStrike" cap="none" dirty="0">
              <a:solidFill>
                <a:schemeClr val="dk1"/>
              </a:solidFill>
              <a:latin typeface="Century Gothic" panose="020B0502020202020204" pitchFamily="34" charset="0"/>
              <a:ea typeface="Calibri"/>
              <a:cs typeface="Calibri"/>
              <a:sym typeface="Calibri"/>
            </a:endParaRPr>
          </a:p>
          <a:p>
            <a:pPr marL="457200" marR="0" lvl="1" indent="0" algn="l" rtl="0">
              <a:lnSpc>
                <a:spcPct val="90000"/>
              </a:lnSpc>
              <a:spcBef>
                <a:spcPts val="500"/>
              </a:spcBef>
              <a:spcAft>
                <a:spcPts val="0"/>
              </a:spcAft>
              <a:buClr>
                <a:schemeClr val="accent2"/>
              </a:buClr>
              <a:buSzPts val="2400"/>
              <a:buFont typeface="Arial"/>
              <a:buNone/>
            </a:pPr>
            <a:endParaRPr sz="2400" b="0" i="0" u="none" strike="noStrike" cap="none" dirty="0">
              <a:solidFill>
                <a:schemeClr val="dk1"/>
              </a:solidFill>
              <a:latin typeface="Century Gothic" panose="020B0502020202020204" pitchFamily="34" charset="0"/>
              <a:ea typeface="Calibri"/>
              <a:cs typeface="Calibri"/>
              <a:sym typeface="Calibri"/>
            </a:endParaRPr>
          </a:p>
        </p:txBody>
      </p:sp>
      <p:sp>
        <p:nvSpPr>
          <p:cNvPr id="8" name="Rectangle 7"/>
          <p:cNvSpPr/>
          <p:nvPr/>
        </p:nvSpPr>
        <p:spPr>
          <a:xfrm>
            <a:off x="0" y="-13655"/>
            <a:ext cx="12192000" cy="1126119"/>
          </a:xfrm>
          <a:prstGeom prst="rect">
            <a:avLst/>
          </a:prstGeom>
          <a:solidFill>
            <a:srgbClr val="0F2E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36B398CF-B495-4974-96AF-86FC7BF1AB2D}"/>
              </a:ext>
            </a:extLst>
          </p:cNvPr>
          <p:cNvSpPr txBox="1">
            <a:spLocks/>
          </p:cNvSpPr>
          <p:nvPr/>
        </p:nvSpPr>
        <p:spPr>
          <a:xfrm>
            <a:off x="1097279" y="84627"/>
            <a:ext cx="9876729" cy="574100"/>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lvl="0" algn="ctr">
              <a:lnSpc>
                <a:spcPct val="90000"/>
              </a:lnSpc>
              <a:spcBef>
                <a:spcPts val="0"/>
              </a:spcBef>
              <a:buSzPts val="3600"/>
            </a:pPr>
            <a:r>
              <a:rPr lang="en-US" sz="2800" b="1" dirty="0" smtClean="0">
                <a:solidFill>
                  <a:schemeClr val="bg1"/>
                </a:solidFill>
                <a:latin typeface="Century Gothic" panose="020B0502020202020204" pitchFamily="34" charset="0"/>
              </a:rPr>
              <a:t>School Progress Domain</a:t>
            </a:r>
          </a:p>
          <a:p>
            <a:pPr lvl="0" algn="ctr">
              <a:lnSpc>
                <a:spcPct val="90000"/>
              </a:lnSpc>
              <a:spcBef>
                <a:spcPts val="0"/>
              </a:spcBef>
              <a:buSzPts val="3600"/>
            </a:pPr>
            <a:r>
              <a:rPr lang="en-US" sz="2800" b="1" dirty="0" smtClean="0">
                <a:solidFill>
                  <a:schemeClr val="bg1"/>
                </a:solidFill>
                <a:latin typeface="Century Gothic" panose="020B0502020202020204" pitchFamily="34" charset="0"/>
              </a:rPr>
              <a:t> Part A: Academic Growth</a:t>
            </a:r>
          </a:p>
        </p:txBody>
      </p:sp>
    </p:spTree>
    <p:extLst>
      <p:ext uri="{BB962C8B-B14F-4D97-AF65-F5344CB8AC3E}">
        <p14:creationId xmlns:p14="http://schemas.microsoft.com/office/powerpoint/2010/main" val="3566975528"/>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91"/>
        <p:cNvGrpSpPr/>
        <p:nvPr/>
      </p:nvGrpSpPr>
      <p:grpSpPr>
        <a:xfrm>
          <a:off x="0" y="0"/>
          <a:ext cx="0" cy="0"/>
          <a:chOff x="0" y="0"/>
          <a:chExt cx="0" cy="0"/>
        </a:xfrm>
      </p:grpSpPr>
      <p:sp>
        <p:nvSpPr>
          <p:cNvPr id="693" name="Google Shape;693;p61"/>
          <p:cNvSpPr txBox="1"/>
          <p:nvPr/>
        </p:nvSpPr>
        <p:spPr>
          <a:xfrm>
            <a:off x="1066800" y="1210746"/>
            <a:ext cx="10058400" cy="4275116"/>
          </a:xfrm>
          <a:prstGeom prst="rect">
            <a:avLst/>
          </a:prstGeom>
          <a:noFill/>
          <a:ln>
            <a:noFill/>
          </a:ln>
        </p:spPr>
        <p:txBody>
          <a:bodyPr spcFirstLastPara="1" wrap="square" lIns="91425" tIns="45700" rIns="91425" bIns="45700" anchor="t" anchorCtr="0">
            <a:noAutofit/>
          </a:bodyPr>
          <a:lstStyle/>
          <a:p>
            <a:pPr marL="0" marR="0" lvl="1" indent="0" algn="l" rtl="0">
              <a:lnSpc>
                <a:spcPct val="90000"/>
              </a:lnSpc>
              <a:spcBef>
                <a:spcPts val="0"/>
              </a:spcBef>
              <a:spcAft>
                <a:spcPts val="0"/>
              </a:spcAft>
              <a:buClr>
                <a:schemeClr val="accent2"/>
              </a:buClr>
              <a:buSzPts val="2000"/>
              <a:buFont typeface="Arial"/>
              <a:buNone/>
            </a:pPr>
            <a:r>
              <a:rPr lang="en-US" sz="2000" b="1" i="0" u="none" strike="noStrike" cap="none" dirty="0">
                <a:solidFill>
                  <a:srgbClr val="0F2E6A"/>
                </a:solidFill>
                <a:latin typeface="Century Gothic" panose="020B0502020202020204" pitchFamily="34" charset="0"/>
                <a:ea typeface="Calibri"/>
                <a:cs typeface="Calibri"/>
                <a:sym typeface="Calibri"/>
              </a:rPr>
              <a:t>Part B: Relative Performance—High Schools, K–12, and Districts with CCMR Component</a:t>
            </a:r>
            <a:endParaRPr sz="1400" b="0" i="0" u="none" strike="noStrike" cap="none" dirty="0">
              <a:solidFill>
                <a:srgbClr val="0F2E6A"/>
              </a:solidFill>
              <a:latin typeface="Century Gothic" panose="020B0502020202020204" pitchFamily="34" charset="0"/>
              <a:sym typeface="Arial"/>
            </a:endParaRPr>
          </a:p>
          <a:p>
            <a:pPr marL="800100" marR="0" lvl="1" indent="-342900" algn="l" rtl="0">
              <a:lnSpc>
                <a:spcPct val="90000"/>
              </a:lnSpc>
              <a:spcBef>
                <a:spcPts val="1700"/>
              </a:spcBef>
              <a:spcAft>
                <a:spcPts val="0"/>
              </a:spcAft>
              <a:buClr>
                <a:schemeClr val="accent2"/>
              </a:buClr>
              <a:buSzPts val="2000"/>
              <a:buFont typeface="Noto Sans Symbols"/>
              <a:buChar char="▪"/>
            </a:pPr>
            <a:r>
              <a:rPr lang="en-US" sz="2000" b="0" i="0" u="none" strike="noStrike" cap="none" dirty="0">
                <a:solidFill>
                  <a:schemeClr val="dk1"/>
                </a:solidFill>
                <a:latin typeface="Century Gothic" panose="020B0502020202020204" pitchFamily="34" charset="0"/>
                <a:ea typeface="Calibri"/>
                <a:cs typeface="Calibri"/>
                <a:sym typeface="Calibri"/>
              </a:rPr>
              <a:t>Student Achievement STAAR component* and CCMR component results averaged compared to districts or campuses with similar percentages of economically disadvantaged students </a:t>
            </a:r>
            <a:endParaRPr sz="1400" b="0" i="0" u="none" strike="noStrike" cap="none" dirty="0">
              <a:solidFill>
                <a:srgbClr val="000000"/>
              </a:solidFill>
              <a:latin typeface="Century Gothic" panose="020B0502020202020204" pitchFamily="34" charset="0"/>
              <a:sym typeface="Arial"/>
            </a:endParaRPr>
          </a:p>
          <a:p>
            <a:pPr marL="0" marR="0" lvl="1" indent="0" algn="l" rtl="0">
              <a:lnSpc>
                <a:spcPct val="90000"/>
              </a:lnSpc>
              <a:spcBef>
                <a:spcPts val="1700"/>
              </a:spcBef>
              <a:spcAft>
                <a:spcPts val="0"/>
              </a:spcAft>
              <a:buClr>
                <a:schemeClr val="accent2"/>
              </a:buClr>
              <a:buSzPts val="2000"/>
              <a:buFont typeface="Arial"/>
              <a:buNone/>
            </a:pPr>
            <a:r>
              <a:rPr lang="en-US" sz="2000" b="1" i="0" u="none" strike="noStrike" cap="none" dirty="0">
                <a:solidFill>
                  <a:srgbClr val="0F2E6A"/>
                </a:solidFill>
                <a:latin typeface="Century Gothic" panose="020B0502020202020204" pitchFamily="34" charset="0"/>
                <a:ea typeface="Calibri"/>
                <a:cs typeface="Calibri"/>
                <a:sym typeface="Calibri"/>
              </a:rPr>
              <a:t>Part B: Relative Performance—High Schools, K–12, and Districts without CCMR Component</a:t>
            </a:r>
            <a:endParaRPr sz="1400" b="0" i="0" u="none" strike="noStrike" cap="none" dirty="0">
              <a:solidFill>
                <a:srgbClr val="0F2E6A"/>
              </a:solidFill>
              <a:latin typeface="Century Gothic" panose="020B0502020202020204" pitchFamily="34" charset="0"/>
              <a:sym typeface="Arial"/>
            </a:endParaRPr>
          </a:p>
          <a:p>
            <a:pPr marL="800100" marR="0" lvl="1" indent="-342900" algn="l" rtl="0">
              <a:lnSpc>
                <a:spcPct val="90000"/>
              </a:lnSpc>
              <a:spcBef>
                <a:spcPts val="1700"/>
              </a:spcBef>
              <a:spcAft>
                <a:spcPts val="0"/>
              </a:spcAft>
              <a:buClr>
                <a:schemeClr val="accent2"/>
              </a:buClr>
              <a:buSzPts val="2000"/>
              <a:buFont typeface="Noto Sans Symbols"/>
              <a:buChar char="▪"/>
            </a:pPr>
            <a:r>
              <a:rPr lang="en-US" sz="2000" b="0" i="0" u="none" strike="noStrike" cap="none" dirty="0">
                <a:solidFill>
                  <a:schemeClr val="dk1"/>
                </a:solidFill>
                <a:latin typeface="Century Gothic" panose="020B0502020202020204" pitchFamily="34" charset="0"/>
                <a:ea typeface="Calibri"/>
                <a:cs typeface="Calibri"/>
                <a:sym typeface="Calibri"/>
              </a:rPr>
              <a:t>Student Achievement STAAR component* results compared to districts or campuses with similar percentages of economically disadvantaged students</a:t>
            </a:r>
            <a:endParaRPr sz="1400" b="0" i="0" u="none" strike="noStrike" cap="none" dirty="0">
              <a:solidFill>
                <a:srgbClr val="000000"/>
              </a:solidFill>
              <a:latin typeface="Century Gothic" panose="020B0502020202020204" pitchFamily="34" charset="0"/>
              <a:sym typeface="Arial"/>
            </a:endParaRPr>
          </a:p>
          <a:p>
            <a:pPr marL="0" marR="0" lvl="1" indent="0" algn="l" rtl="0">
              <a:lnSpc>
                <a:spcPct val="90000"/>
              </a:lnSpc>
              <a:spcBef>
                <a:spcPts val="1700"/>
              </a:spcBef>
              <a:spcAft>
                <a:spcPts val="0"/>
              </a:spcAft>
              <a:buClr>
                <a:schemeClr val="accent2"/>
              </a:buClr>
              <a:buSzPts val="2000"/>
              <a:buFont typeface="Arial"/>
              <a:buNone/>
            </a:pPr>
            <a:r>
              <a:rPr lang="en-US" sz="2000" b="1" i="0" u="none" strike="noStrike" cap="none" dirty="0">
                <a:solidFill>
                  <a:srgbClr val="0F2E6A"/>
                </a:solidFill>
                <a:latin typeface="Century Gothic" panose="020B0502020202020204" pitchFamily="34" charset="0"/>
                <a:ea typeface="Calibri"/>
                <a:cs typeface="Calibri"/>
                <a:sym typeface="Calibri"/>
              </a:rPr>
              <a:t>Part B: Relative Performance—AEA Districts and Campuses </a:t>
            </a:r>
            <a:endParaRPr sz="1400" b="0" i="0" u="none" strike="noStrike" cap="none" dirty="0">
              <a:solidFill>
                <a:srgbClr val="0F2E6A"/>
              </a:solidFill>
              <a:latin typeface="Century Gothic" panose="020B0502020202020204" pitchFamily="34" charset="0"/>
              <a:sym typeface="Arial"/>
            </a:endParaRPr>
          </a:p>
          <a:p>
            <a:pPr marL="800100" marR="0" lvl="1" indent="-342900" algn="l" rtl="0">
              <a:lnSpc>
                <a:spcPct val="90000"/>
              </a:lnSpc>
              <a:spcBef>
                <a:spcPts val="1700"/>
              </a:spcBef>
              <a:spcAft>
                <a:spcPts val="0"/>
              </a:spcAft>
              <a:buClr>
                <a:schemeClr val="accent2"/>
              </a:buClr>
              <a:buSzPts val="2000"/>
              <a:buFont typeface="Noto Sans Symbols"/>
              <a:buChar char="▪"/>
            </a:pPr>
            <a:r>
              <a:rPr lang="en-US" sz="2000" b="0" i="0" u="none" strike="noStrike" cap="none" dirty="0">
                <a:solidFill>
                  <a:schemeClr val="dk1"/>
                </a:solidFill>
                <a:latin typeface="Century Gothic" panose="020B0502020202020204" pitchFamily="34" charset="0"/>
                <a:ea typeface="Calibri"/>
                <a:cs typeface="Calibri"/>
                <a:sym typeface="Calibri"/>
              </a:rPr>
              <a:t>Alternative education accountability (AEA) districts and campuses are </a:t>
            </a:r>
            <a:r>
              <a:rPr lang="en-US" sz="2000" b="1" i="0" u="sng" strike="noStrike" cap="none" dirty="0">
                <a:solidFill>
                  <a:schemeClr val="dk1"/>
                </a:solidFill>
                <a:latin typeface="Century Gothic" panose="020B0502020202020204" pitchFamily="34" charset="0"/>
                <a:ea typeface="Calibri"/>
                <a:cs typeface="Calibri"/>
                <a:sym typeface="Calibri"/>
              </a:rPr>
              <a:t>not </a:t>
            </a:r>
            <a:r>
              <a:rPr lang="en-US" sz="2000" b="0" i="0" u="none" strike="noStrike" cap="none" dirty="0">
                <a:solidFill>
                  <a:schemeClr val="dk1"/>
                </a:solidFill>
                <a:latin typeface="Century Gothic" panose="020B0502020202020204" pitchFamily="34" charset="0"/>
                <a:ea typeface="Calibri"/>
                <a:cs typeface="Calibri"/>
                <a:sym typeface="Calibri"/>
              </a:rPr>
              <a:t>evaluated on School Progress, Part B due to the small number of districts and campuses used for comparison.	</a:t>
            </a:r>
            <a:endParaRPr sz="1400" b="0" i="0" u="none" strike="noStrike" cap="none" dirty="0">
              <a:solidFill>
                <a:srgbClr val="000000"/>
              </a:solidFill>
              <a:latin typeface="Century Gothic" panose="020B0502020202020204" pitchFamily="34" charset="0"/>
              <a:sym typeface="Arial"/>
            </a:endParaRPr>
          </a:p>
          <a:p>
            <a:pPr marL="457200" marR="0" lvl="1" indent="0" algn="l" rtl="0">
              <a:lnSpc>
                <a:spcPct val="90000"/>
              </a:lnSpc>
              <a:spcBef>
                <a:spcPts val="1700"/>
              </a:spcBef>
              <a:spcAft>
                <a:spcPts val="0"/>
              </a:spcAft>
              <a:buClr>
                <a:schemeClr val="accent2"/>
              </a:buClr>
              <a:buSzPts val="2000"/>
              <a:buFont typeface="Arial"/>
              <a:buNone/>
            </a:pPr>
            <a:endParaRPr sz="2000" b="0" i="0" u="none" strike="noStrike" cap="none" dirty="0">
              <a:solidFill>
                <a:schemeClr val="dk1"/>
              </a:solidFill>
              <a:latin typeface="Calibri"/>
              <a:ea typeface="Calibri"/>
              <a:cs typeface="Calibri"/>
              <a:sym typeface="Calibri"/>
            </a:endParaRPr>
          </a:p>
        </p:txBody>
      </p:sp>
      <p:sp>
        <p:nvSpPr>
          <p:cNvPr id="4" name="Rectangle 3"/>
          <p:cNvSpPr/>
          <p:nvPr/>
        </p:nvSpPr>
        <p:spPr>
          <a:xfrm>
            <a:off x="0" y="-13655"/>
            <a:ext cx="12192000" cy="1126119"/>
          </a:xfrm>
          <a:prstGeom prst="rect">
            <a:avLst/>
          </a:prstGeom>
          <a:solidFill>
            <a:srgbClr val="0F2E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36B398CF-B495-4974-96AF-86FC7BF1AB2D}"/>
              </a:ext>
            </a:extLst>
          </p:cNvPr>
          <p:cNvSpPr txBox="1">
            <a:spLocks/>
          </p:cNvSpPr>
          <p:nvPr/>
        </p:nvSpPr>
        <p:spPr>
          <a:xfrm>
            <a:off x="1097279" y="84627"/>
            <a:ext cx="9876729" cy="574100"/>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lvl="0" algn="ctr">
              <a:lnSpc>
                <a:spcPct val="90000"/>
              </a:lnSpc>
              <a:spcBef>
                <a:spcPts val="0"/>
              </a:spcBef>
              <a:buSzPts val="3600"/>
            </a:pPr>
            <a:r>
              <a:rPr lang="en-US" sz="2800" b="1" dirty="0" smtClean="0">
                <a:solidFill>
                  <a:schemeClr val="bg1"/>
                </a:solidFill>
                <a:latin typeface="Century Gothic" panose="020B0502020202020204" pitchFamily="34" charset="0"/>
              </a:rPr>
              <a:t>School Progress Domain</a:t>
            </a:r>
          </a:p>
          <a:p>
            <a:pPr lvl="0" algn="ctr">
              <a:lnSpc>
                <a:spcPct val="90000"/>
              </a:lnSpc>
              <a:spcBef>
                <a:spcPts val="0"/>
              </a:spcBef>
              <a:buSzPts val="3600"/>
            </a:pPr>
            <a:r>
              <a:rPr lang="en-US" sz="2800" b="1" dirty="0" smtClean="0">
                <a:solidFill>
                  <a:schemeClr val="bg1"/>
                </a:solidFill>
                <a:latin typeface="Century Gothic" panose="020B0502020202020204" pitchFamily="34" charset="0"/>
              </a:rPr>
              <a:t> Part B: Relative Performance</a:t>
            </a:r>
            <a:endParaRPr lang="en-US" sz="28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2161413579"/>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91"/>
        <p:cNvGrpSpPr/>
        <p:nvPr/>
      </p:nvGrpSpPr>
      <p:grpSpPr>
        <a:xfrm>
          <a:off x="0" y="0"/>
          <a:ext cx="0" cy="0"/>
          <a:chOff x="0" y="0"/>
          <a:chExt cx="0" cy="0"/>
        </a:xfrm>
      </p:grpSpPr>
      <p:sp>
        <p:nvSpPr>
          <p:cNvPr id="693" name="Google Shape;693;p61"/>
          <p:cNvSpPr txBox="1"/>
          <p:nvPr/>
        </p:nvSpPr>
        <p:spPr>
          <a:xfrm>
            <a:off x="1066799" y="1210746"/>
            <a:ext cx="10654145" cy="4275116"/>
          </a:xfrm>
          <a:prstGeom prst="rect">
            <a:avLst/>
          </a:prstGeom>
          <a:noFill/>
          <a:ln>
            <a:noFill/>
          </a:ln>
        </p:spPr>
        <p:txBody>
          <a:bodyPr spcFirstLastPara="1" wrap="square" lIns="91425" tIns="45700" rIns="91425" bIns="45700" anchor="t" anchorCtr="0">
            <a:noAutofit/>
          </a:bodyPr>
          <a:lstStyle/>
          <a:p>
            <a:pPr marL="0" marR="0" lvl="1" indent="0" algn="l" rtl="0">
              <a:lnSpc>
                <a:spcPct val="90000"/>
              </a:lnSpc>
              <a:spcBef>
                <a:spcPts val="0"/>
              </a:spcBef>
              <a:spcAft>
                <a:spcPts val="0"/>
              </a:spcAft>
              <a:buClr>
                <a:schemeClr val="accent2"/>
              </a:buClr>
              <a:buSzPts val="2000"/>
              <a:buFont typeface="Arial"/>
              <a:buNone/>
            </a:pPr>
            <a:r>
              <a:rPr lang="en-US" sz="2000" b="1" i="0" u="none" strike="noStrike" cap="none" dirty="0">
                <a:solidFill>
                  <a:srgbClr val="0F2E6A"/>
                </a:solidFill>
                <a:latin typeface="Century Gothic" panose="020B0502020202020204" pitchFamily="34" charset="0"/>
                <a:ea typeface="Calibri"/>
                <a:cs typeface="Calibri"/>
                <a:sym typeface="Calibri"/>
              </a:rPr>
              <a:t>Part B: Relative Performance—High Schools, K–12, and Districts with CCMR Component</a:t>
            </a:r>
            <a:endParaRPr sz="1400" b="0" i="0" u="none" strike="noStrike" cap="none" dirty="0">
              <a:solidFill>
                <a:srgbClr val="0F2E6A"/>
              </a:solidFill>
              <a:latin typeface="Century Gothic" panose="020B0502020202020204" pitchFamily="34" charset="0"/>
              <a:sym typeface="Arial"/>
            </a:endParaRPr>
          </a:p>
          <a:p>
            <a:pPr marL="800100" lvl="1" indent="-342900">
              <a:lnSpc>
                <a:spcPct val="90000"/>
              </a:lnSpc>
              <a:spcBef>
                <a:spcPts val="1700"/>
              </a:spcBef>
              <a:buClr>
                <a:schemeClr val="accent2"/>
              </a:buClr>
              <a:buSzPts val="2000"/>
              <a:buFont typeface="Noto Sans Symbols"/>
              <a:buChar char="▪"/>
            </a:pPr>
            <a:r>
              <a:rPr lang="en-US" sz="2000" b="0" i="0" u="none" strike="noStrike" cap="none" dirty="0">
                <a:solidFill>
                  <a:schemeClr val="dk1"/>
                </a:solidFill>
                <a:latin typeface="Century Gothic" panose="020B0502020202020204" pitchFamily="34" charset="0"/>
                <a:ea typeface="Calibri"/>
                <a:cs typeface="Calibri"/>
                <a:sym typeface="Calibri"/>
              </a:rPr>
              <a:t>Student Achievement STAAR </a:t>
            </a:r>
            <a:r>
              <a:rPr lang="en-US" sz="2000" b="0" i="0" u="none" strike="noStrike" cap="none" dirty="0" smtClean="0">
                <a:solidFill>
                  <a:schemeClr val="dk1"/>
                </a:solidFill>
                <a:latin typeface="Century Gothic" panose="020B0502020202020204" pitchFamily="34" charset="0"/>
                <a:ea typeface="Calibri"/>
                <a:cs typeface="Calibri"/>
                <a:sym typeface="Calibri"/>
              </a:rPr>
              <a:t>component and </a:t>
            </a:r>
            <a:r>
              <a:rPr lang="en-US" sz="2000" b="0" i="0" u="none" strike="noStrike" cap="none" dirty="0">
                <a:solidFill>
                  <a:schemeClr val="dk1"/>
                </a:solidFill>
                <a:latin typeface="Century Gothic" panose="020B0502020202020204" pitchFamily="34" charset="0"/>
                <a:ea typeface="Calibri"/>
                <a:cs typeface="Calibri"/>
                <a:sym typeface="Calibri"/>
              </a:rPr>
              <a:t>CCMR component results averaged compared to districts or campuses with similar percentages of economically disadvantaged students </a:t>
            </a:r>
            <a:r>
              <a:rPr lang="en-US" sz="2000" dirty="0">
                <a:solidFill>
                  <a:schemeClr val="dk1"/>
                </a:solidFill>
                <a:latin typeface="Century Gothic" panose="020B0502020202020204" pitchFamily="34" charset="0"/>
                <a:ea typeface="Calibri"/>
                <a:cs typeface="Calibri"/>
                <a:sym typeface="Calibri"/>
              </a:rPr>
              <a:t>as reported in the TSDS PEIMS October snapshot.</a:t>
            </a:r>
          </a:p>
          <a:p>
            <a:pPr marL="0" marR="0" lvl="1" indent="0" algn="l" rtl="0">
              <a:lnSpc>
                <a:spcPct val="90000"/>
              </a:lnSpc>
              <a:spcBef>
                <a:spcPts val="1700"/>
              </a:spcBef>
              <a:spcAft>
                <a:spcPts val="0"/>
              </a:spcAft>
              <a:buClr>
                <a:schemeClr val="accent2"/>
              </a:buClr>
              <a:buSzPts val="2000"/>
              <a:buFont typeface="Arial"/>
              <a:buNone/>
            </a:pPr>
            <a:r>
              <a:rPr lang="en-US" sz="2000" b="1" i="0" u="none" strike="noStrike" cap="none" dirty="0" smtClean="0">
                <a:solidFill>
                  <a:srgbClr val="0F2E6A"/>
                </a:solidFill>
                <a:latin typeface="Century Gothic" panose="020B0502020202020204" pitchFamily="34" charset="0"/>
                <a:ea typeface="Calibri"/>
                <a:cs typeface="Calibri"/>
                <a:sym typeface="Calibri"/>
              </a:rPr>
              <a:t>Part </a:t>
            </a:r>
            <a:r>
              <a:rPr lang="en-US" sz="2000" b="1" i="0" u="none" strike="noStrike" cap="none" dirty="0">
                <a:solidFill>
                  <a:srgbClr val="0F2E6A"/>
                </a:solidFill>
                <a:latin typeface="Century Gothic" panose="020B0502020202020204" pitchFamily="34" charset="0"/>
                <a:ea typeface="Calibri"/>
                <a:cs typeface="Calibri"/>
                <a:sym typeface="Calibri"/>
              </a:rPr>
              <a:t>B: Relative Performance—High Schools, K–12, and Districts without CCMR Component</a:t>
            </a:r>
            <a:endParaRPr sz="1400" b="0" i="0" u="none" strike="noStrike" cap="none" dirty="0">
              <a:solidFill>
                <a:srgbClr val="0F2E6A"/>
              </a:solidFill>
              <a:latin typeface="Century Gothic" panose="020B0502020202020204" pitchFamily="34" charset="0"/>
              <a:sym typeface="Arial"/>
            </a:endParaRPr>
          </a:p>
          <a:p>
            <a:pPr marL="800100" marR="0" lvl="1" indent="-342900" algn="l" rtl="0">
              <a:lnSpc>
                <a:spcPct val="90000"/>
              </a:lnSpc>
              <a:spcBef>
                <a:spcPts val="1700"/>
              </a:spcBef>
              <a:spcAft>
                <a:spcPts val="0"/>
              </a:spcAft>
              <a:buClr>
                <a:schemeClr val="accent2"/>
              </a:buClr>
              <a:buSzPts val="2000"/>
              <a:buFont typeface="Noto Sans Symbols"/>
              <a:buChar char="▪"/>
            </a:pPr>
            <a:r>
              <a:rPr lang="en-US" sz="2000" b="0" i="0" u="none" strike="noStrike" cap="none" dirty="0">
                <a:solidFill>
                  <a:schemeClr val="dk1"/>
                </a:solidFill>
                <a:latin typeface="Century Gothic" panose="020B0502020202020204" pitchFamily="34" charset="0"/>
                <a:ea typeface="Calibri"/>
                <a:cs typeface="Calibri"/>
                <a:sym typeface="Calibri"/>
              </a:rPr>
              <a:t>Student Achievement STAAR </a:t>
            </a:r>
            <a:r>
              <a:rPr lang="en-US" sz="2000" b="0" i="0" u="none" strike="noStrike" cap="none" dirty="0" smtClean="0">
                <a:solidFill>
                  <a:schemeClr val="dk1"/>
                </a:solidFill>
                <a:latin typeface="Century Gothic" panose="020B0502020202020204" pitchFamily="34" charset="0"/>
                <a:ea typeface="Calibri"/>
                <a:cs typeface="Calibri"/>
                <a:sym typeface="Calibri"/>
              </a:rPr>
              <a:t>component results </a:t>
            </a:r>
            <a:r>
              <a:rPr lang="en-US" sz="2000" b="0" i="0" u="none" strike="noStrike" cap="none" dirty="0">
                <a:solidFill>
                  <a:schemeClr val="dk1"/>
                </a:solidFill>
                <a:latin typeface="Century Gothic" panose="020B0502020202020204" pitchFamily="34" charset="0"/>
                <a:ea typeface="Calibri"/>
                <a:cs typeface="Calibri"/>
                <a:sym typeface="Calibri"/>
              </a:rPr>
              <a:t>compared to districts or campuses with similar percentages of economically disadvantaged students</a:t>
            </a:r>
            <a:endParaRPr sz="1400" b="0" i="0" u="none" strike="noStrike" cap="none" dirty="0">
              <a:solidFill>
                <a:srgbClr val="000000"/>
              </a:solidFill>
              <a:latin typeface="Century Gothic" panose="020B0502020202020204" pitchFamily="34" charset="0"/>
              <a:sym typeface="Arial"/>
            </a:endParaRPr>
          </a:p>
          <a:p>
            <a:pPr marL="0" marR="0" lvl="1" indent="0" algn="l" rtl="0">
              <a:lnSpc>
                <a:spcPct val="90000"/>
              </a:lnSpc>
              <a:spcBef>
                <a:spcPts val="1700"/>
              </a:spcBef>
              <a:spcAft>
                <a:spcPts val="0"/>
              </a:spcAft>
              <a:buClr>
                <a:schemeClr val="accent2"/>
              </a:buClr>
              <a:buSzPts val="2000"/>
              <a:buFont typeface="Arial"/>
              <a:buNone/>
            </a:pPr>
            <a:r>
              <a:rPr lang="en-US" sz="2000" b="1" i="0" u="none" strike="noStrike" cap="none" dirty="0">
                <a:solidFill>
                  <a:srgbClr val="0F2E6A"/>
                </a:solidFill>
                <a:latin typeface="Century Gothic" panose="020B0502020202020204" pitchFamily="34" charset="0"/>
                <a:ea typeface="Calibri"/>
                <a:cs typeface="Calibri"/>
                <a:sym typeface="Calibri"/>
              </a:rPr>
              <a:t>Part B: Relative Performance—AEA Districts and Campuses </a:t>
            </a:r>
            <a:endParaRPr sz="1400" b="0" i="0" u="none" strike="noStrike" cap="none" dirty="0">
              <a:solidFill>
                <a:srgbClr val="0F2E6A"/>
              </a:solidFill>
              <a:latin typeface="Century Gothic" panose="020B0502020202020204" pitchFamily="34" charset="0"/>
              <a:sym typeface="Arial"/>
            </a:endParaRPr>
          </a:p>
          <a:p>
            <a:pPr marL="800100" marR="0" lvl="1" indent="-342900" algn="l" rtl="0">
              <a:lnSpc>
                <a:spcPct val="90000"/>
              </a:lnSpc>
              <a:spcBef>
                <a:spcPts val="1700"/>
              </a:spcBef>
              <a:spcAft>
                <a:spcPts val="0"/>
              </a:spcAft>
              <a:buClr>
                <a:schemeClr val="accent2"/>
              </a:buClr>
              <a:buSzPts val="2000"/>
              <a:buFont typeface="Noto Sans Symbols"/>
              <a:buChar char="▪"/>
            </a:pPr>
            <a:r>
              <a:rPr lang="en-US" sz="2000" b="0" i="0" u="none" strike="noStrike" cap="none" dirty="0">
                <a:solidFill>
                  <a:schemeClr val="dk1"/>
                </a:solidFill>
                <a:latin typeface="Century Gothic" panose="020B0502020202020204" pitchFamily="34" charset="0"/>
                <a:ea typeface="Calibri"/>
                <a:cs typeface="Calibri"/>
                <a:sym typeface="Calibri"/>
              </a:rPr>
              <a:t>Alternative education accountability (AEA) districts and campuses are </a:t>
            </a:r>
            <a:r>
              <a:rPr lang="en-US" sz="2000" b="1" i="0" u="sng" strike="noStrike" cap="none" dirty="0">
                <a:solidFill>
                  <a:schemeClr val="dk1"/>
                </a:solidFill>
                <a:latin typeface="Century Gothic" panose="020B0502020202020204" pitchFamily="34" charset="0"/>
                <a:ea typeface="Calibri"/>
                <a:cs typeface="Calibri"/>
                <a:sym typeface="Calibri"/>
              </a:rPr>
              <a:t>not </a:t>
            </a:r>
            <a:r>
              <a:rPr lang="en-US" sz="2000" b="0" i="0" u="none" strike="noStrike" cap="none" dirty="0">
                <a:solidFill>
                  <a:schemeClr val="dk1"/>
                </a:solidFill>
                <a:latin typeface="Century Gothic" panose="020B0502020202020204" pitchFamily="34" charset="0"/>
                <a:ea typeface="Calibri"/>
                <a:cs typeface="Calibri"/>
                <a:sym typeface="Calibri"/>
              </a:rPr>
              <a:t>evaluated on School Progress, Part B due to the small number of districts and campuses used for comparison.	</a:t>
            </a:r>
            <a:endParaRPr sz="1400" b="0" i="0" u="none" strike="noStrike" cap="none" dirty="0">
              <a:solidFill>
                <a:srgbClr val="000000"/>
              </a:solidFill>
              <a:latin typeface="Century Gothic" panose="020B0502020202020204" pitchFamily="34" charset="0"/>
              <a:sym typeface="Arial"/>
            </a:endParaRPr>
          </a:p>
          <a:p>
            <a:pPr marL="457200" marR="0" lvl="1" indent="0" algn="l" rtl="0">
              <a:lnSpc>
                <a:spcPct val="90000"/>
              </a:lnSpc>
              <a:spcBef>
                <a:spcPts val="1700"/>
              </a:spcBef>
              <a:spcAft>
                <a:spcPts val="0"/>
              </a:spcAft>
              <a:buClr>
                <a:schemeClr val="accent2"/>
              </a:buClr>
              <a:buSzPts val="2000"/>
              <a:buFont typeface="Arial"/>
              <a:buNone/>
            </a:pPr>
            <a:endParaRPr sz="2000" b="0" i="0" u="none" strike="noStrike" cap="none" dirty="0">
              <a:solidFill>
                <a:schemeClr val="dk1"/>
              </a:solidFill>
              <a:latin typeface="Calibri"/>
              <a:ea typeface="Calibri"/>
              <a:cs typeface="Calibri"/>
              <a:sym typeface="Calibri"/>
            </a:endParaRPr>
          </a:p>
        </p:txBody>
      </p:sp>
      <p:sp>
        <p:nvSpPr>
          <p:cNvPr id="4" name="Rectangle 3"/>
          <p:cNvSpPr/>
          <p:nvPr/>
        </p:nvSpPr>
        <p:spPr>
          <a:xfrm>
            <a:off x="0" y="-13655"/>
            <a:ext cx="12192000" cy="1126119"/>
          </a:xfrm>
          <a:prstGeom prst="rect">
            <a:avLst/>
          </a:prstGeom>
          <a:solidFill>
            <a:srgbClr val="0F2E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36B398CF-B495-4974-96AF-86FC7BF1AB2D}"/>
              </a:ext>
            </a:extLst>
          </p:cNvPr>
          <p:cNvSpPr txBox="1">
            <a:spLocks/>
          </p:cNvSpPr>
          <p:nvPr/>
        </p:nvSpPr>
        <p:spPr>
          <a:xfrm>
            <a:off x="1097279" y="84627"/>
            <a:ext cx="9876729" cy="574100"/>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lvl="0" algn="ctr">
              <a:lnSpc>
                <a:spcPct val="90000"/>
              </a:lnSpc>
              <a:spcBef>
                <a:spcPts val="0"/>
              </a:spcBef>
              <a:buSzPts val="3600"/>
            </a:pPr>
            <a:r>
              <a:rPr lang="en-US" sz="2800" b="1" dirty="0" smtClean="0">
                <a:solidFill>
                  <a:schemeClr val="bg1"/>
                </a:solidFill>
                <a:latin typeface="Century Gothic" panose="020B0502020202020204" pitchFamily="34" charset="0"/>
              </a:rPr>
              <a:t>School Progress Domain</a:t>
            </a:r>
          </a:p>
          <a:p>
            <a:pPr lvl="0" algn="ctr">
              <a:lnSpc>
                <a:spcPct val="90000"/>
              </a:lnSpc>
              <a:spcBef>
                <a:spcPts val="0"/>
              </a:spcBef>
              <a:buSzPts val="3600"/>
            </a:pPr>
            <a:r>
              <a:rPr lang="en-US" sz="2800" b="1" dirty="0" smtClean="0">
                <a:solidFill>
                  <a:schemeClr val="bg1"/>
                </a:solidFill>
                <a:latin typeface="Century Gothic" panose="020B0502020202020204" pitchFamily="34" charset="0"/>
              </a:rPr>
              <a:t> Part B: Relative Performance</a:t>
            </a:r>
            <a:endParaRPr lang="en-US" sz="28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3171843026"/>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Add District Name Here</a:t>
            </a:r>
            <a:endParaRPr lang="en-US" b="1" dirty="0">
              <a:solidFill>
                <a:srgbClr val="C00000"/>
              </a:solidFill>
            </a:endParaRPr>
          </a:p>
        </p:txBody>
      </p:sp>
      <p:sp>
        <p:nvSpPr>
          <p:cNvPr id="5" name="Slide Number Placeholder 4"/>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t>16</a:t>
            </a:fld>
            <a:endParaRPr lang="en-US"/>
          </a:p>
        </p:txBody>
      </p:sp>
      <p:graphicFrame>
        <p:nvGraphicFramePr>
          <p:cNvPr id="7" name="Table 6"/>
          <p:cNvGraphicFramePr>
            <a:graphicFrameLocks noGrp="1"/>
          </p:cNvGraphicFramePr>
          <p:nvPr>
            <p:extLst>
              <p:ext uri="{D42A27DB-BD31-4B8C-83A1-F6EECF244321}">
                <p14:modId xmlns:p14="http://schemas.microsoft.com/office/powerpoint/2010/main" val="1986925311"/>
              </p:ext>
            </p:extLst>
          </p:nvPr>
        </p:nvGraphicFramePr>
        <p:xfrm>
          <a:off x="4053016" y="778473"/>
          <a:ext cx="8138984" cy="5084982"/>
        </p:xfrm>
        <a:graphic>
          <a:graphicData uri="http://schemas.openxmlformats.org/drawingml/2006/table">
            <a:tbl>
              <a:tblPr firstRow="1" bandRow="1">
                <a:tableStyleId>{7E9639D4-E3E2-4D34-9284-5A2195B3D0D7}</a:tableStyleId>
              </a:tblPr>
              <a:tblGrid>
                <a:gridCol w="3336326">
                  <a:extLst>
                    <a:ext uri="{9D8B030D-6E8A-4147-A177-3AD203B41FA5}">
                      <a16:colId xmlns:a16="http://schemas.microsoft.com/office/drawing/2014/main" val="468703518"/>
                    </a:ext>
                  </a:extLst>
                </a:gridCol>
                <a:gridCol w="1791729">
                  <a:extLst>
                    <a:ext uri="{9D8B030D-6E8A-4147-A177-3AD203B41FA5}">
                      <a16:colId xmlns:a16="http://schemas.microsoft.com/office/drawing/2014/main" val="891183290"/>
                    </a:ext>
                  </a:extLst>
                </a:gridCol>
                <a:gridCol w="1643449">
                  <a:extLst>
                    <a:ext uri="{9D8B030D-6E8A-4147-A177-3AD203B41FA5}">
                      <a16:colId xmlns:a16="http://schemas.microsoft.com/office/drawing/2014/main" val="1526814563"/>
                    </a:ext>
                  </a:extLst>
                </a:gridCol>
                <a:gridCol w="1367480">
                  <a:extLst>
                    <a:ext uri="{9D8B030D-6E8A-4147-A177-3AD203B41FA5}">
                      <a16:colId xmlns:a16="http://schemas.microsoft.com/office/drawing/2014/main" val="2697070904"/>
                    </a:ext>
                  </a:extLst>
                </a:gridCol>
              </a:tblGrid>
              <a:tr h="790022">
                <a:tc gridSpan="4">
                  <a:txBody>
                    <a:bodyPr/>
                    <a:lstStyle/>
                    <a:p>
                      <a:pPr algn="ctr"/>
                      <a:r>
                        <a:rPr lang="en-US" sz="3200" dirty="0" smtClean="0"/>
                        <a:t>School</a:t>
                      </a:r>
                      <a:r>
                        <a:rPr lang="en-US" sz="3200" baseline="0" dirty="0" smtClean="0"/>
                        <a:t> Progress </a:t>
                      </a:r>
                      <a:r>
                        <a:rPr lang="en-US" sz="3200" dirty="0" smtClean="0"/>
                        <a:t>Domain Score </a:t>
                      </a:r>
                      <a:endParaRPr lang="en-US" sz="3200" dirty="0">
                        <a:latin typeface="Century Gothic" panose="020B0502020202020204" pitchFamily="34" charset="0"/>
                      </a:endParaRPr>
                    </a:p>
                  </a:txBody>
                  <a:tcPr/>
                </a:tc>
                <a:tc hMerge="1">
                  <a:txBody>
                    <a:bodyPr/>
                    <a:lstStyle/>
                    <a:p>
                      <a:endParaRPr lang="en-US"/>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62070011"/>
                  </a:ext>
                </a:extLst>
              </a:tr>
              <a:tr h="815102">
                <a:tc>
                  <a:txBody>
                    <a:bodyPr/>
                    <a:lstStyle/>
                    <a:p>
                      <a:pPr algn="ctr"/>
                      <a:endParaRPr lang="en-US" sz="2400" b="1" dirty="0">
                        <a:solidFill>
                          <a:srgbClr val="0F2E6A"/>
                        </a:solidFill>
                        <a:latin typeface="Century Gothic" panose="020B0502020202020204" pitchFamily="34" charset="0"/>
                      </a:endParaRPr>
                    </a:p>
                  </a:txBody>
                  <a:tcPr/>
                </a:tc>
                <a:tc>
                  <a:txBody>
                    <a:bodyPr/>
                    <a:lstStyle/>
                    <a:p>
                      <a:pPr algn="ctr"/>
                      <a:r>
                        <a:rPr lang="en-US" sz="2000" dirty="0" smtClean="0"/>
                        <a:t>Component</a:t>
                      </a:r>
                      <a:r>
                        <a:rPr lang="en-US" sz="2000" baseline="0" dirty="0" smtClean="0"/>
                        <a:t> Score</a:t>
                      </a:r>
                      <a:endParaRPr lang="en-US" sz="2000" b="1" dirty="0">
                        <a:solidFill>
                          <a:srgbClr val="0F2E6A"/>
                        </a:solidFill>
                        <a:latin typeface="Century Gothic" panose="020B0502020202020204" pitchFamily="34" charset="0"/>
                      </a:endParaRPr>
                    </a:p>
                  </a:txBody>
                  <a:tcPr/>
                </a:tc>
                <a:tc>
                  <a:txBody>
                    <a:bodyPr/>
                    <a:lstStyle/>
                    <a:p>
                      <a:pPr algn="ctr"/>
                      <a:r>
                        <a:rPr lang="en-US" sz="2000" dirty="0" smtClean="0"/>
                        <a:t>Scaled Score</a:t>
                      </a:r>
                      <a:endParaRPr lang="en-US" sz="2000" b="1" dirty="0">
                        <a:solidFill>
                          <a:srgbClr val="0F2E6A"/>
                        </a:solidFill>
                        <a:latin typeface="Century Gothic" panose="020B0502020202020204" pitchFamily="34" charset="0"/>
                      </a:endParaRPr>
                    </a:p>
                  </a:txBody>
                  <a:tcPr/>
                </a:tc>
                <a:tc>
                  <a:txBody>
                    <a:bodyPr/>
                    <a:lstStyle/>
                    <a:p>
                      <a:pPr algn="ctr"/>
                      <a:r>
                        <a:rPr lang="en-US" sz="2000" dirty="0" smtClean="0"/>
                        <a:t>Rating</a:t>
                      </a:r>
                      <a:endParaRPr lang="en-US" sz="2000" b="1" dirty="0">
                        <a:solidFill>
                          <a:srgbClr val="0F2E6A"/>
                        </a:solidFill>
                        <a:latin typeface="Century Gothic" panose="020B0502020202020204" pitchFamily="34" charset="0"/>
                      </a:endParaRPr>
                    </a:p>
                  </a:txBody>
                  <a:tcPr/>
                </a:tc>
                <a:extLst>
                  <a:ext uri="{0D108BD9-81ED-4DB2-BD59-A6C34878D82A}">
                    <a16:rowId xmlns:a16="http://schemas.microsoft.com/office/drawing/2014/main" val="2148959348"/>
                  </a:ext>
                </a:extLst>
              </a:tr>
              <a:tr h="1739929">
                <a:tc>
                  <a:txBody>
                    <a:bodyPr/>
                    <a:lstStyle/>
                    <a:p>
                      <a:r>
                        <a:rPr lang="en-US" sz="3600" dirty="0" smtClean="0"/>
                        <a:t>Part A: Academic Growth </a:t>
                      </a:r>
                      <a:endParaRPr lang="en-US" sz="3600" b="1" dirty="0">
                        <a:solidFill>
                          <a:srgbClr val="0F2E6A"/>
                        </a:solidFill>
                        <a:latin typeface="Century Gothic" panose="020B0502020202020204" pitchFamily="34" charset="0"/>
                      </a:endParaRPr>
                    </a:p>
                  </a:txBody>
                  <a:tcPr anchor="ctr"/>
                </a:tc>
                <a:tc>
                  <a:txBody>
                    <a:bodyPr/>
                    <a:lstStyle/>
                    <a:p>
                      <a:endParaRPr lang="en-US" sz="1200" b="1" dirty="0">
                        <a:solidFill>
                          <a:srgbClr val="0F2E6A"/>
                        </a:solidFill>
                        <a:latin typeface="Century Gothic" panose="020B0502020202020204" pitchFamily="34" charset="0"/>
                      </a:endParaRPr>
                    </a:p>
                  </a:txBody>
                  <a:tcPr/>
                </a:tc>
                <a:tc>
                  <a:txBody>
                    <a:bodyPr/>
                    <a:lstStyle/>
                    <a:p>
                      <a:endParaRPr lang="en-US" sz="1200" b="1" dirty="0">
                        <a:solidFill>
                          <a:srgbClr val="0F2E6A"/>
                        </a:solidFill>
                        <a:latin typeface="Century Gothic" panose="020B0502020202020204" pitchFamily="34" charset="0"/>
                      </a:endParaRPr>
                    </a:p>
                  </a:txBody>
                  <a:tcPr/>
                </a:tc>
                <a:tc>
                  <a:txBody>
                    <a:bodyPr/>
                    <a:lstStyle/>
                    <a:p>
                      <a:endParaRPr lang="en-US" sz="1200" b="1" dirty="0">
                        <a:solidFill>
                          <a:srgbClr val="0F2E6A"/>
                        </a:solidFill>
                        <a:latin typeface="Century Gothic" panose="020B0502020202020204" pitchFamily="34" charset="0"/>
                      </a:endParaRPr>
                    </a:p>
                  </a:txBody>
                  <a:tcPr/>
                </a:tc>
                <a:extLst>
                  <a:ext uri="{0D108BD9-81ED-4DB2-BD59-A6C34878D82A}">
                    <a16:rowId xmlns:a16="http://schemas.microsoft.com/office/drawing/2014/main" val="3867479869"/>
                  </a:ext>
                </a:extLst>
              </a:tr>
              <a:tr h="1739929">
                <a:tc>
                  <a:txBody>
                    <a:bodyPr/>
                    <a:lstStyle/>
                    <a:p>
                      <a:r>
                        <a:rPr lang="en-US" sz="3600" dirty="0" smtClean="0"/>
                        <a:t>Part B: Relative Performance</a:t>
                      </a:r>
                      <a:endParaRPr lang="en-US" sz="3600" b="1" dirty="0">
                        <a:solidFill>
                          <a:srgbClr val="0F2E6A"/>
                        </a:solidFill>
                        <a:latin typeface="Century Gothic" panose="020B0502020202020204" pitchFamily="34" charset="0"/>
                      </a:endParaRPr>
                    </a:p>
                  </a:txBody>
                  <a:tcPr anchor="ctr"/>
                </a:tc>
                <a:tc>
                  <a:txBody>
                    <a:bodyPr/>
                    <a:lstStyle/>
                    <a:p>
                      <a:endParaRPr lang="en-US" sz="1200" b="1" dirty="0">
                        <a:solidFill>
                          <a:srgbClr val="0F2E6A"/>
                        </a:solidFill>
                        <a:latin typeface="Century Gothic" panose="020B0502020202020204" pitchFamily="34" charset="0"/>
                      </a:endParaRPr>
                    </a:p>
                  </a:txBody>
                  <a:tcPr/>
                </a:tc>
                <a:tc>
                  <a:txBody>
                    <a:bodyPr/>
                    <a:lstStyle/>
                    <a:p>
                      <a:endParaRPr lang="en-US" sz="1200" b="1" dirty="0">
                        <a:solidFill>
                          <a:srgbClr val="0F2E6A"/>
                        </a:solidFill>
                        <a:latin typeface="Century Gothic" panose="020B0502020202020204" pitchFamily="34" charset="0"/>
                      </a:endParaRPr>
                    </a:p>
                  </a:txBody>
                  <a:tcPr/>
                </a:tc>
                <a:tc>
                  <a:txBody>
                    <a:bodyPr/>
                    <a:lstStyle/>
                    <a:p>
                      <a:endParaRPr lang="en-US" sz="1200" b="1" dirty="0">
                        <a:solidFill>
                          <a:srgbClr val="0F2E6A"/>
                        </a:solidFill>
                        <a:latin typeface="Century Gothic" panose="020B0502020202020204" pitchFamily="34" charset="0"/>
                      </a:endParaRPr>
                    </a:p>
                  </a:txBody>
                  <a:tcPr/>
                </a:tc>
                <a:extLst>
                  <a:ext uri="{0D108BD9-81ED-4DB2-BD59-A6C34878D82A}">
                    <a16:rowId xmlns:a16="http://schemas.microsoft.com/office/drawing/2014/main" val="2350281260"/>
                  </a:ext>
                </a:extLst>
              </a:tr>
            </a:tbl>
          </a:graphicData>
        </a:graphic>
      </p:graphicFrame>
    </p:spTree>
    <p:extLst>
      <p:ext uri="{BB962C8B-B14F-4D97-AF65-F5344CB8AC3E}">
        <p14:creationId xmlns:p14="http://schemas.microsoft.com/office/powerpoint/2010/main" val="2553771414"/>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915"/>
        <p:cNvGrpSpPr/>
        <p:nvPr/>
      </p:nvGrpSpPr>
      <p:grpSpPr>
        <a:xfrm>
          <a:off x="0" y="0"/>
          <a:ext cx="0" cy="0"/>
          <a:chOff x="0" y="0"/>
          <a:chExt cx="0" cy="0"/>
        </a:xfrm>
      </p:grpSpPr>
      <p:sp>
        <p:nvSpPr>
          <p:cNvPr id="918" name="Google Shape;918;p70"/>
          <p:cNvSpPr/>
          <p:nvPr/>
        </p:nvSpPr>
        <p:spPr>
          <a:xfrm>
            <a:off x="11674556" y="6478696"/>
            <a:ext cx="279182" cy="279182"/>
          </a:xfrm>
          <a:prstGeom prst="ellipse">
            <a:avLst/>
          </a:prstGeom>
          <a:solidFill>
            <a:schemeClr val="lt1"/>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19" name="Google Shape;919;p70"/>
          <p:cNvSpPr txBox="1">
            <a:spLocks noGrp="1"/>
          </p:cNvSpPr>
          <p:nvPr>
            <p:ph type="sldNum" idx="12"/>
          </p:nvPr>
        </p:nvSpPr>
        <p:spPr>
          <a:xfrm>
            <a:off x="11644331" y="6435725"/>
            <a:ext cx="336359"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fld id="{00000000-1234-1234-1234-123412341234}" type="slidenum">
              <a:rPr lang="en-US" sz="1050" b="1" i="0" u="none" strike="noStrike" cap="none">
                <a:solidFill>
                  <a:srgbClr val="2683C6"/>
                </a:solidFill>
                <a:latin typeface="Century Gothic"/>
                <a:ea typeface="Century Gothic"/>
                <a:cs typeface="Century Gothic"/>
                <a:sym typeface="Century Gothic"/>
              </a:rPr>
              <a:t>17</a:t>
            </a:fld>
            <a:endParaRPr sz="1050" b="1" i="0" u="none" strike="noStrike" cap="none">
              <a:solidFill>
                <a:srgbClr val="2683C6"/>
              </a:solidFill>
              <a:latin typeface="Century Gothic"/>
              <a:ea typeface="Century Gothic"/>
              <a:cs typeface="Century Gothic"/>
              <a:sym typeface="Century Gothic"/>
            </a:endParaRPr>
          </a:p>
        </p:txBody>
      </p:sp>
      <p:sp>
        <p:nvSpPr>
          <p:cNvPr id="9" name="Rectangle 8"/>
          <p:cNvSpPr/>
          <p:nvPr/>
        </p:nvSpPr>
        <p:spPr>
          <a:xfrm>
            <a:off x="0" y="1"/>
            <a:ext cx="12192000" cy="989080"/>
          </a:xfrm>
          <a:prstGeom prst="rect">
            <a:avLst/>
          </a:prstGeom>
          <a:solidFill>
            <a:srgbClr val="0F2E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36B398CF-B495-4974-96AF-86FC7BF1AB2D}"/>
              </a:ext>
            </a:extLst>
          </p:cNvPr>
          <p:cNvSpPr txBox="1">
            <a:spLocks/>
          </p:cNvSpPr>
          <p:nvPr/>
        </p:nvSpPr>
        <p:spPr>
          <a:xfrm>
            <a:off x="1082624" y="239916"/>
            <a:ext cx="9876729" cy="574100"/>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lvl="0" algn="ctr">
              <a:lnSpc>
                <a:spcPct val="90000"/>
              </a:lnSpc>
              <a:spcBef>
                <a:spcPts val="0"/>
              </a:spcBef>
              <a:buSzPts val="3600"/>
            </a:pPr>
            <a:r>
              <a:rPr lang="en-US" sz="2800" b="1" dirty="0">
                <a:solidFill>
                  <a:schemeClr val="bg1"/>
                </a:solidFill>
                <a:latin typeface="Century Gothic" panose="020B0502020202020204" pitchFamily="34" charset="0"/>
              </a:rPr>
              <a:t>Closing the Gaps </a:t>
            </a:r>
            <a:r>
              <a:rPr lang="en-US" sz="2800" b="1" dirty="0" smtClean="0">
                <a:solidFill>
                  <a:schemeClr val="bg1"/>
                </a:solidFill>
                <a:latin typeface="Century Gothic" panose="020B0502020202020204" pitchFamily="34" charset="0"/>
              </a:rPr>
              <a:t>Domain: Ensuring Educational Equity</a:t>
            </a:r>
            <a:endParaRPr lang="en-US" sz="2800" dirty="0">
              <a:solidFill>
                <a:schemeClr val="bg1"/>
              </a:solidFill>
              <a:latin typeface="Century Gothic" panose="020B0502020202020204" pitchFamily="34" charset="0"/>
            </a:endParaRPr>
          </a:p>
        </p:txBody>
      </p:sp>
      <p:pic>
        <p:nvPicPr>
          <p:cNvPr id="11" name="Picture 10"/>
          <p:cNvPicPr>
            <a:picLocks noChangeAspect="1"/>
          </p:cNvPicPr>
          <p:nvPr/>
        </p:nvPicPr>
        <p:blipFill rotWithShape="1">
          <a:blip r:embed="rId3">
            <a:duotone>
              <a:prstClr val="black"/>
              <a:schemeClr val="accent2">
                <a:tint val="45000"/>
                <a:satMod val="400000"/>
              </a:schemeClr>
            </a:duotone>
          </a:blip>
          <a:srcRect l="2504" t="1861" r="841" b="942"/>
          <a:stretch/>
        </p:blipFill>
        <p:spPr>
          <a:xfrm>
            <a:off x="1725357" y="1808404"/>
            <a:ext cx="2430317" cy="3794080"/>
          </a:xfrm>
          <a:prstGeom prst="rect">
            <a:avLst/>
          </a:prstGeom>
        </p:spPr>
      </p:pic>
      <p:pic>
        <p:nvPicPr>
          <p:cNvPr id="12" name="Picture 11"/>
          <p:cNvPicPr>
            <a:picLocks noChangeAspect="1"/>
          </p:cNvPicPr>
          <p:nvPr/>
        </p:nvPicPr>
        <p:blipFill rotWithShape="1">
          <a:blip r:embed="rId4">
            <a:duotone>
              <a:prstClr val="black"/>
              <a:schemeClr val="accent2">
                <a:tint val="45000"/>
                <a:satMod val="400000"/>
              </a:schemeClr>
            </a:duotone>
          </a:blip>
          <a:srcRect l="2079" t="2610" r="1154" b="1071"/>
          <a:stretch/>
        </p:blipFill>
        <p:spPr>
          <a:xfrm>
            <a:off x="4466937" y="1808404"/>
            <a:ext cx="2471902" cy="3794080"/>
          </a:xfrm>
          <a:prstGeom prst="rect">
            <a:avLst/>
          </a:prstGeom>
        </p:spPr>
      </p:pic>
      <p:pic>
        <p:nvPicPr>
          <p:cNvPr id="13" name="Picture 12"/>
          <p:cNvPicPr>
            <a:picLocks noChangeAspect="1"/>
          </p:cNvPicPr>
          <p:nvPr/>
        </p:nvPicPr>
        <p:blipFill rotWithShape="1">
          <a:blip r:embed="rId5"/>
          <a:srcRect l="1606" t="1596"/>
          <a:stretch/>
        </p:blipFill>
        <p:spPr>
          <a:xfrm>
            <a:off x="7250102" y="1398971"/>
            <a:ext cx="3023939" cy="4626864"/>
          </a:xfrm>
          <a:prstGeom prst="rect">
            <a:avLst/>
          </a:prstGeom>
        </p:spPr>
      </p:pic>
    </p:spTree>
    <p:extLst>
      <p:ext uri="{BB962C8B-B14F-4D97-AF65-F5344CB8AC3E}">
        <p14:creationId xmlns:p14="http://schemas.microsoft.com/office/powerpoint/2010/main" val="2425995015"/>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915"/>
        <p:cNvGrpSpPr/>
        <p:nvPr/>
      </p:nvGrpSpPr>
      <p:grpSpPr>
        <a:xfrm>
          <a:off x="0" y="0"/>
          <a:ext cx="0" cy="0"/>
          <a:chOff x="0" y="0"/>
          <a:chExt cx="0" cy="0"/>
        </a:xfrm>
      </p:grpSpPr>
      <p:sp>
        <p:nvSpPr>
          <p:cNvPr id="918" name="Google Shape;918;p70"/>
          <p:cNvSpPr/>
          <p:nvPr/>
        </p:nvSpPr>
        <p:spPr>
          <a:xfrm>
            <a:off x="11674556" y="6478696"/>
            <a:ext cx="279182" cy="279182"/>
          </a:xfrm>
          <a:prstGeom prst="ellipse">
            <a:avLst/>
          </a:prstGeom>
          <a:solidFill>
            <a:schemeClr val="lt1"/>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19" name="Google Shape;919;p70"/>
          <p:cNvSpPr txBox="1">
            <a:spLocks noGrp="1"/>
          </p:cNvSpPr>
          <p:nvPr>
            <p:ph type="sldNum" idx="12"/>
          </p:nvPr>
        </p:nvSpPr>
        <p:spPr>
          <a:xfrm>
            <a:off x="11644331" y="6435725"/>
            <a:ext cx="336359"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fld id="{00000000-1234-1234-1234-123412341234}" type="slidenum">
              <a:rPr lang="en-US" sz="1050" b="1" i="0" u="none" strike="noStrike" cap="none">
                <a:solidFill>
                  <a:srgbClr val="2683C6"/>
                </a:solidFill>
                <a:latin typeface="Century Gothic"/>
                <a:ea typeface="Century Gothic"/>
                <a:cs typeface="Century Gothic"/>
                <a:sym typeface="Century Gothic"/>
              </a:rPr>
              <a:t>18</a:t>
            </a:fld>
            <a:endParaRPr sz="1050" b="1" i="0" u="none" strike="noStrike" cap="none">
              <a:solidFill>
                <a:srgbClr val="2683C6"/>
              </a:solidFill>
              <a:latin typeface="Century Gothic"/>
              <a:ea typeface="Century Gothic"/>
              <a:cs typeface="Century Gothic"/>
              <a:sym typeface="Century Gothic"/>
            </a:endParaRPr>
          </a:p>
        </p:txBody>
      </p:sp>
      <p:sp>
        <p:nvSpPr>
          <p:cNvPr id="9" name="Rectangle 8"/>
          <p:cNvSpPr/>
          <p:nvPr/>
        </p:nvSpPr>
        <p:spPr>
          <a:xfrm>
            <a:off x="0" y="1"/>
            <a:ext cx="12192000" cy="989080"/>
          </a:xfrm>
          <a:prstGeom prst="rect">
            <a:avLst/>
          </a:prstGeom>
          <a:solidFill>
            <a:srgbClr val="0F2E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36B398CF-B495-4974-96AF-86FC7BF1AB2D}"/>
              </a:ext>
            </a:extLst>
          </p:cNvPr>
          <p:cNvSpPr txBox="1">
            <a:spLocks/>
          </p:cNvSpPr>
          <p:nvPr/>
        </p:nvSpPr>
        <p:spPr>
          <a:xfrm>
            <a:off x="1082624" y="239916"/>
            <a:ext cx="10591932" cy="570575"/>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lvl="0" algn="ctr">
              <a:lnSpc>
                <a:spcPct val="90000"/>
              </a:lnSpc>
              <a:spcBef>
                <a:spcPts val="0"/>
              </a:spcBef>
              <a:buSzPts val="3600"/>
            </a:pPr>
            <a:r>
              <a:rPr lang="en-US" sz="2800" b="1" dirty="0">
                <a:solidFill>
                  <a:schemeClr val="bg1"/>
                </a:solidFill>
                <a:latin typeface="Century Gothic" panose="020B0502020202020204" pitchFamily="34" charset="0"/>
              </a:rPr>
              <a:t>Closing the Gaps </a:t>
            </a:r>
            <a:r>
              <a:rPr lang="en-US" sz="2800" b="1" dirty="0" smtClean="0">
                <a:solidFill>
                  <a:schemeClr val="bg1"/>
                </a:solidFill>
                <a:latin typeface="Century Gothic" panose="020B0502020202020204" pitchFamily="34" charset="0"/>
              </a:rPr>
              <a:t>Domain: Aligning Accountability Systems</a:t>
            </a:r>
            <a:endParaRPr lang="en-US" sz="2800" dirty="0">
              <a:solidFill>
                <a:schemeClr val="bg1"/>
              </a:solidFill>
              <a:latin typeface="Century Gothic" panose="020B0502020202020204" pitchFamily="34" charset="0"/>
            </a:endParaRPr>
          </a:p>
        </p:txBody>
      </p:sp>
      <p:pic>
        <p:nvPicPr>
          <p:cNvPr id="14" name="Picture 13"/>
          <p:cNvPicPr>
            <a:picLocks noChangeAspect="1"/>
          </p:cNvPicPr>
          <p:nvPr/>
        </p:nvPicPr>
        <p:blipFill>
          <a:blip r:embed="rId3"/>
          <a:stretch>
            <a:fillRect/>
          </a:stretch>
        </p:blipFill>
        <p:spPr>
          <a:xfrm>
            <a:off x="1590046" y="1355819"/>
            <a:ext cx="9011908" cy="4763165"/>
          </a:xfrm>
          <a:prstGeom prst="rect">
            <a:avLst/>
          </a:prstGeom>
        </p:spPr>
      </p:pic>
      <p:pic>
        <p:nvPicPr>
          <p:cNvPr id="15" name="Picture 14"/>
          <p:cNvPicPr>
            <a:picLocks noChangeAspect="1"/>
          </p:cNvPicPr>
          <p:nvPr/>
        </p:nvPicPr>
        <p:blipFill rotWithShape="1">
          <a:blip r:embed="rId4"/>
          <a:srcRect l="1606" t="1596"/>
          <a:stretch/>
        </p:blipFill>
        <p:spPr>
          <a:xfrm>
            <a:off x="1590046" y="1228996"/>
            <a:ext cx="3278793" cy="5016810"/>
          </a:xfrm>
          <a:prstGeom prst="rect">
            <a:avLst/>
          </a:prstGeom>
          <a:ln>
            <a:noFill/>
          </a:ln>
        </p:spPr>
      </p:pic>
    </p:spTree>
    <p:extLst>
      <p:ext uri="{BB962C8B-B14F-4D97-AF65-F5344CB8AC3E}">
        <p14:creationId xmlns:p14="http://schemas.microsoft.com/office/powerpoint/2010/main" val="2400055343"/>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985"/>
        <p:cNvGrpSpPr/>
        <p:nvPr/>
      </p:nvGrpSpPr>
      <p:grpSpPr>
        <a:xfrm>
          <a:off x="0" y="0"/>
          <a:ext cx="0" cy="0"/>
          <a:chOff x="0" y="0"/>
          <a:chExt cx="0" cy="0"/>
        </a:xfrm>
      </p:grpSpPr>
      <p:sp>
        <p:nvSpPr>
          <p:cNvPr id="986" name="Google Shape;986;p74"/>
          <p:cNvSpPr txBox="1"/>
          <p:nvPr/>
        </p:nvSpPr>
        <p:spPr>
          <a:xfrm>
            <a:off x="1042654" y="2099522"/>
            <a:ext cx="4435293" cy="3731981"/>
          </a:xfrm>
          <a:prstGeom prst="rect">
            <a:avLst/>
          </a:prstGeom>
          <a:noFill/>
          <a:ln>
            <a:noFill/>
          </a:ln>
        </p:spPr>
        <p:txBody>
          <a:bodyPr spcFirstLastPara="1" wrap="square" lIns="91425" tIns="45700" rIns="91425" bIns="45700" anchor="t" anchorCtr="0">
            <a:noAutofit/>
          </a:bodyPr>
          <a:lstStyle/>
          <a:p>
            <a:pPr marL="971550" marR="0" lvl="1" indent="-514350" algn="l" rtl="0">
              <a:lnSpc>
                <a:spcPct val="90000"/>
              </a:lnSpc>
              <a:spcBef>
                <a:spcPts val="500"/>
              </a:spcBef>
              <a:spcAft>
                <a:spcPts val="0"/>
              </a:spcAft>
              <a:buClr>
                <a:schemeClr val="accent2"/>
              </a:buClr>
              <a:buSzPts val="1800"/>
              <a:buFont typeface="Wingdings" panose="05000000000000000000" pitchFamily="2" charset="2"/>
              <a:buChar char="q"/>
            </a:pPr>
            <a:r>
              <a:rPr lang="en-US" sz="2800" b="0" i="0" u="none" strike="noStrike" cap="none" dirty="0" smtClean="0">
                <a:solidFill>
                  <a:schemeClr val="dk1"/>
                </a:solidFill>
                <a:latin typeface="Arial"/>
                <a:ea typeface="Arial"/>
                <a:cs typeface="Arial"/>
                <a:sym typeface="Arial"/>
              </a:rPr>
              <a:t>All </a:t>
            </a:r>
            <a:r>
              <a:rPr lang="en-US" sz="2800" b="0" i="0" u="none" strike="noStrike" cap="none" dirty="0">
                <a:solidFill>
                  <a:schemeClr val="dk1"/>
                </a:solidFill>
                <a:latin typeface="Arial"/>
                <a:ea typeface="Arial"/>
                <a:cs typeface="Arial"/>
                <a:sym typeface="Arial"/>
              </a:rPr>
              <a:t>Students</a:t>
            </a:r>
            <a:endParaRPr sz="2000" dirty="0"/>
          </a:p>
          <a:p>
            <a:pPr marL="971550" marR="0" lvl="1" indent="-514350" algn="l" rtl="0">
              <a:lnSpc>
                <a:spcPct val="90000"/>
              </a:lnSpc>
              <a:spcBef>
                <a:spcPts val="500"/>
              </a:spcBef>
              <a:spcAft>
                <a:spcPts val="0"/>
              </a:spcAft>
              <a:buClr>
                <a:schemeClr val="accent2"/>
              </a:buClr>
              <a:buSzPts val="1800"/>
              <a:buFont typeface="Wingdings" panose="05000000000000000000" pitchFamily="2" charset="2"/>
              <a:buChar char="q"/>
            </a:pPr>
            <a:r>
              <a:rPr lang="en-US" sz="2800" b="0" i="0" u="none" strike="noStrike" cap="none" dirty="0">
                <a:solidFill>
                  <a:schemeClr val="dk1"/>
                </a:solidFill>
                <a:latin typeface="Arial"/>
                <a:ea typeface="Arial"/>
                <a:cs typeface="Arial"/>
                <a:sym typeface="Arial"/>
              </a:rPr>
              <a:t>African American </a:t>
            </a:r>
            <a:endParaRPr sz="2000" dirty="0"/>
          </a:p>
          <a:p>
            <a:pPr marL="971550" marR="0" lvl="1" indent="-514350" algn="l" rtl="0">
              <a:lnSpc>
                <a:spcPct val="90000"/>
              </a:lnSpc>
              <a:spcBef>
                <a:spcPts val="500"/>
              </a:spcBef>
              <a:spcAft>
                <a:spcPts val="0"/>
              </a:spcAft>
              <a:buClr>
                <a:schemeClr val="accent2"/>
              </a:buClr>
              <a:buSzPts val="1800"/>
              <a:buFont typeface="Wingdings" panose="05000000000000000000" pitchFamily="2" charset="2"/>
              <a:buChar char="q"/>
            </a:pPr>
            <a:r>
              <a:rPr lang="en-US" sz="2800" b="0" i="0" u="none" strike="noStrike" cap="none" dirty="0">
                <a:solidFill>
                  <a:schemeClr val="dk1"/>
                </a:solidFill>
                <a:latin typeface="Arial"/>
                <a:ea typeface="Arial"/>
                <a:cs typeface="Arial"/>
                <a:sym typeface="Arial"/>
              </a:rPr>
              <a:t>Hispanic</a:t>
            </a:r>
            <a:endParaRPr sz="2000" dirty="0"/>
          </a:p>
          <a:p>
            <a:pPr marL="971550" marR="0" lvl="1" indent="-514350" algn="l" rtl="0">
              <a:lnSpc>
                <a:spcPct val="90000"/>
              </a:lnSpc>
              <a:spcBef>
                <a:spcPts val="500"/>
              </a:spcBef>
              <a:spcAft>
                <a:spcPts val="0"/>
              </a:spcAft>
              <a:buClr>
                <a:schemeClr val="accent2"/>
              </a:buClr>
              <a:buSzPts val="1800"/>
              <a:buFont typeface="Wingdings" panose="05000000000000000000" pitchFamily="2" charset="2"/>
              <a:buChar char="q"/>
            </a:pPr>
            <a:r>
              <a:rPr lang="en-US" sz="2800" b="0" i="0" u="none" strike="noStrike" cap="none" dirty="0">
                <a:solidFill>
                  <a:schemeClr val="dk1"/>
                </a:solidFill>
                <a:latin typeface="Arial"/>
                <a:ea typeface="Arial"/>
                <a:cs typeface="Arial"/>
                <a:sym typeface="Arial"/>
              </a:rPr>
              <a:t>White</a:t>
            </a:r>
            <a:endParaRPr sz="2000" dirty="0"/>
          </a:p>
          <a:p>
            <a:pPr marL="971550" marR="0" lvl="1" indent="-514350" algn="l" rtl="0">
              <a:lnSpc>
                <a:spcPct val="90000"/>
              </a:lnSpc>
              <a:spcBef>
                <a:spcPts val="500"/>
              </a:spcBef>
              <a:spcAft>
                <a:spcPts val="0"/>
              </a:spcAft>
              <a:buClr>
                <a:schemeClr val="accent2"/>
              </a:buClr>
              <a:buSzPts val="1800"/>
              <a:buFont typeface="Wingdings" panose="05000000000000000000" pitchFamily="2" charset="2"/>
              <a:buChar char="q"/>
            </a:pPr>
            <a:r>
              <a:rPr lang="en-US" sz="2800" b="0" i="0" u="none" strike="noStrike" cap="none" dirty="0">
                <a:solidFill>
                  <a:schemeClr val="dk1"/>
                </a:solidFill>
                <a:latin typeface="Arial"/>
                <a:ea typeface="Arial"/>
                <a:cs typeface="Arial"/>
                <a:sym typeface="Arial"/>
              </a:rPr>
              <a:t>American Indian</a:t>
            </a:r>
            <a:endParaRPr sz="2000" dirty="0"/>
          </a:p>
          <a:p>
            <a:pPr marL="971550" marR="0" lvl="1" indent="-514350" algn="l" rtl="0">
              <a:lnSpc>
                <a:spcPct val="90000"/>
              </a:lnSpc>
              <a:spcBef>
                <a:spcPts val="500"/>
              </a:spcBef>
              <a:spcAft>
                <a:spcPts val="0"/>
              </a:spcAft>
              <a:buClr>
                <a:schemeClr val="accent2"/>
              </a:buClr>
              <a:buSzPts val="1800"/>
              <a:buFont typeface="Wingdings" panose="05000000000000000000" pitchFamily="2" charset="2"/>
              <a:buChar char="q"/>
            </a:pPr>
            <a:r>
              <a:rPr lang="en-US" sz="2800" b="0" i="0" u="none" strike="noStrike" cap="none" dirty="0">
                <a:solidFill>
                  <a:schemeClr val="dk1"/>
                </a:solidFill>
                <a:latin typeface="Arial"/>
                <a:ea typeface="Arial"/>
                <a:cs typeface="Arial"/>
                <a:sym typeface="Arial"/>
              </a:rPr>
              <a:t>Asian</a:t>
            </a:r>
            <a:endParaRPr sz="2000" dirty="0"/>
          </a:p>
          <a:p>
            <a:pPr marL="971550" marR="0" lvl="1" indent="-514350" algn="l" rtl="0">
              <a:lnSpc>
                <a:spcPct val="90000"/>
              </a:lnSpc>
              <a:spcBef>
                <a:spcPts val="500"/>
              </a:spcBef>
              <a:spcAft>
                <a:spcPts val="0"/>
              </a:spcAft>
              <a:buClr>
                <a:schemeClr val="accent2"/>
              </a:buClr>
              <a:buSzPts val="1800"/>
              <a:buFont typeface="Wingdings" panose="05000000000000000000" pitchFamily="2" charset="2"/>
              <a:buChar char="q"/>
            </a:pPr>
            <a:r>
              <a:rPr lang="en-US" sz="2800" b="0" i="0" u="none" strike="noStrike" cap="none" dirty="0">
                <a:solidFill>
                  <a:schemeClr val="dk1"/>
                </a:solidFill>
                <a:latin typeface="Arial"/>
                <a:ea typeface="Arial"/>
                <a:cs typeface="Arial"/>
                <a:sym typeface="Arial"/>
              </a:rPr>
              <a:t>Pacific Islander</a:t>
            </a:r>
            <a:endParaRPr sz="2000" dirty="0"/>
          </a:p>
          <a:p>
            <a:pPr marL="971550" marR="0" lvl="1" indent="-514350" algn="l" rtl="0">
              <a:lnSpc>
                <a:spcPct val="90000"/>
              </a:lnSpc>
              <a:spcBef>
                <a:spcPts val="500"/>
              </a:spcBef>
              <a:spcAft>
                <a:spcPts val="0"/>
              </a:spcAft>
              <a:buClr>
                <a:schemeClr val="accent2"/>
              </a:buClr>
              <a:buSzPts val="1800"/>
              <a:buFont typeface="Wingdings" panose="05000000000000000000" pitchFamily="2" charset="2"/>
              <a:buChar char="q"/>
            </a:pPr>
            <a:r>
              <a:rPr lang="en-US" sz="2800" b="0" i="0" u="none" strike="noStrike" cap="none" dirty="0">
                <a:solidFill>
                  <a:schemeClr val="dk1"/>
                </a:solidFill>
                <a:latin typeface="Arial"/>
                <a:ea typeface="Arial"/>
                <a:cs typeface="Arial"/>
                <a:sym typeface="Arial"/>
              </a:rPr>
              <a:t>Two or More </a:t>
            </a:r>
            <a:r>
              <a:rPr lang="en-US" sz="2800" b="0" i="0" u="none" strike="noStrike" cap="none" dirty="0" smtClean="0">
                <a:solidFill>
                  <a:schemeClr val="dk1"/>
                </a:solidFill>
                <a:latin typeface="Arial"/>
                <a:ea typeface="Arial"/>
                <a:cs typeface="Arial"/>
                <a:sym typeface="Arial"/>
              </a:rPr>
              <a:t>Races</a:t>
            </a:r>
            <a:r>
              <a:rPr lang="en-US" sz="2400" b="0" i="0" u="none" strike="noStrike" cap="none" dirty="0">
                <a:solidFill>
                  <a:schemeClr val="dk1"/>
                </a:solidFill>
                <a:latin typeface="Arial"/>
                <a:ea typeface="Arial"/>
                <a:cs typeface="Arial"/>
                <a:sym typeface="Arial"/>
              </a:rPr>
              <a:t/>
            </a:r>
            <a:br>
              <a:rPr lang="en-US" sz="2400" b="0" i="0" u="none" strike="noStrike" cap="none" dirty="0">
                <a:solidFill>
                  <a:schemeClr val="dk1"/>
                </a:solidFill>
                <a:latin typeface="Arial"/>
                <a:ea typeface="Arial"/>
                <a:cs typeface="Arial"/>
                <a:sym typeface="Arial"/>
              </a:rPr>
            </a:br>
            <a:endParaRPr sz="1800" dirty="0"/>
          </a:p>
          <a:p>
            <a:pPr marL="800100" marR="0" lvl="1" indent="-228600" algn="l" rtl="0">
              <a:lnSpc>
                <a:spcPct val="90000"/>
              </a:lnSpc>
              <a:spcBef>
                <a:spcPts val="950"/>
              </a:spcBef>
              <a:spcAft>
                <a:spcPts val="0"/>
              </a:spcAft>
              <a:buClr>
                <a:schemeClr val="accent2"/>
              </a:buClr>
              <a:buSzPts val="1800"/>
              <a:buFont typeface="Noto Sans Symbols"/>
              <a:buNone/>
            </a:pPr>
            <a:endParaRPr sz="1800" b="0" i="0" u="none" strike="noStrike" cap="none" dirty="0">
              <a:solidFill>
                <a:schemeClr val="dk1"/>
              </a:solidFill>
              <a:latin typeface="Arial"/>
              <a:ea typeface="Arial"/>
              <a:cs typeface="Arial"/>
              <a:sym typeface="Arial"/>
            </a:endParaRPr>
          </a:p>
          <a:p>
            <a:pPr marL="800100" marR="0" lvl="1" indent="-228600" algn="l" rtl="0">
              <a:lnSpc>
                <a:spcPct val="90000"/>
              </a:lnSpc>
              <a:spcBef>
                <a:spcPts val="950"/>
              </a:spcBef>
              <a:spcAft>
                <a:spcPts val="0"/>
              </a:spcAft>
              <a:buClr>
                <a:schemeClr val="accent2"/>
              </a:buClr>
              <a:buSzPts val="1800"/>
              <a:buFont typeface="Noto Sans Symbols"/>
              <a:buNone/>
            </a:pPr>
            <a:endParaRPr sz="1800" b="0" i="0" u="none" strike="noStrike" cap="none" dirty="0">
              <a:solidFill>
                <a:srgbClr val="3F3F3F"/>
              </a:solidFill>
              <a:latin typeface="Arial"/>
              <a:ea typeface="Arial"/>
              <a:cs typeface="Arial"/>
              <a:sym typeface="Arial"/>
            </a:endParaRPr>
          </a:p>
          <a:p>
            <a:pPr marL="0" marR="0" lvl="0" indent="0" algn="l" rtl="0">
              <a:lnSpc>
                <a:spcPct val="90000"/>
              </a:lnSpc>
              <a:spcBef>
                <a:spcPts val="1000"/>
              </a:spcBef>
              <a:spcAft>
                <a:spcPts val="0"/>
              </a:spcAft>
              <a:buClr>
                <a:srgbClr val="000000"/>
              </a:buClr>
              <a:buSzPts val="2800"/>
              <a:buFont typeface="Arial"/>
              <a:buNone/>
            </a:pPr>
            <a:r>
              <a:rPr lang="en-US" sz="2800" b="1" i="0" u="none" strike="noStrike" cap="none" dirty="0">
                <a:solidFill>
                  <a:schemeClr val="accent1"/>
                </a:solidFill>
                <a:latin typeface="Calibri"/>
                <a:ea typeface="Calibri"/>
                <a:cs typeface="Calibri"/>
                <a:sym typeface="Calibri"/>
              </a:rPr>
              <a:t> </a:t>
            </a:r>
            <a:endParaRPr dirty="0"/>
          </a:p>
        </p:txBody>
      </p:sp>
      <p:sp>
        <p:nvSpPr>
          <p:cNvPr id="5" name="Google Shape;986;p74"/>
          <p:cNvSpPr txBox="1"/>
          <p:nvPr/>
        </p:nvSpPr>
        <p:spPr>
          <a:xfrm>
            <a:off x="5726716" y="2402081"/>
            <a:ext cx="5693383" cy="3575227"/>
          </a:xfrm>
          <a:prstGeom prst="rect">
            <a:avLst/>
          </a:prstGeom>
          <a:noFill/>
          <a:ln>
            <a:noFill/>
          </a:ln>
        </p:spPr>
        <p:txBody>
          <a:bodyPr spcFirstLastPara="1" wrap="square" lIns="91425" tIns="45700" rIns="91425" bIns="45700" anchor="t" anchorCtr="0">
            <a:noAutofit/>
          </a:bodyPr>
          <a:lstStyle/>
          <a:p>
            <a:pPr marL="914400" lvl="1" indent="-457200">
              <a:lnSpc>
                <a:spcPct val="90000"/>
              </a:lnSpc>
              <a:spcBef>
                <a:spcPts val="500"/>
              </a:spcBef>
              <a:buClr>
                <a:schemeClr val="accent2"/>
              </a:buClr>
              <a:buSzPts val="1800"/>
              <a:buFont typeface="Wingdings" panose="05000000000000000000" pitchFamily="2" charset="2"/>
              <a:buChar char="q"/>
            </a:pPr>
            <a:r>
              <a:rPr lang="en-US" sz="2800" dirty="0" smtClean="0">
                <a:solidFill>
                  <a:schemeClr val="dk1"/>
                </a:solidFill>
              </a:rPr>
              <a:t>Economically </a:t>
            </a:r>
            <a:r>
              <a:rPr lang="en-US" sz="2800" dirty="0">
                <a:solidFill>
                  <a:schemeClr val="dk1"/>
                </a:solidFill>
              </a:rPr>
              <a:t>Disadvantaged</a:t>
            </a:r>
            <a:endParaRPr lang="en-US" sz="2000" dirty="0"/>
          </a:p>
          <a:p>
            <a:pPr marL="914400" lvl="1" indent="-457200">
              <a:lnSpc>
                <a:spcPct val="90000"/>
              </a:lnSpc>
              <a:spcBef>
                <a:spcPts val="500"/>
              </a:spcBef>
              <a:buClr>
                <a:schemeClr val="accent2"/>
              </a:buClr>
              <a:buSzPts val="1800"/>
              <a:buFont typeface="Wingdings" panose="05000000000000000000" pitchFamily="2" charset="2"/>
              <a:buChar char="q"/>
            </a:pPr>
            <a:r>
              <a:rPr lang="en-US" sz="2800" dirty="0">
                <a:solidFill>
                  <a:schemeClr val="dk1"/>
                </a:solidFill>
              </a:rPr>
              <a:t>Current Special Education</a:t>
            </a:r>
          </a:p>
          <a:p>
            <a:pPr marL="914400" lvl="1" indent="-457200">
              <a:lnSpc>
                <a:spcPct val="90000"/>
              </a:lnSpc>
              <a:spcBef>
                <a:spcPts val="500"/>
              </a:spcBef>
              <a:buClr>
                <a:schemeClr val="accent2"/>
              </a:buClr>
              <a:buSzPts val="1800"/>
              <a:buFont typeface="Wingdings" panose="05000000000000000000" pitchFamily="2" charset="2"/>
              <a:buChar char="q"/>
            </a:pPr>
            <a:r>
              <a:rPr lang="en-US" sz="2800" dirty="0">
                <a:solidFill>
                  <a:schemeClr val="dk1"/>
                </a:solidFill>
              </a:rPr>
              <a:t>Former Special Education</a:t>
            </a:r>
            <a:endParaRPr lang="en-US" sz="2000" dirty="0"/>
          </a:p>
          <a:p>
            <a:pPr marL="914400" lvl="1" indent="-457200">
              <a:lnSpc>
                <a:spcPct val="90000"/>
              </a:lnSpc>
              <a:spcBef>
                <a:spcPts val="500"/>
              </a:spcBef>
              <a:buClr>
                <a:schemeClr val="accent2"/>
              </a:buClr>
              <a:buSzPts val="1800"/>
              <a:buFont typeface="Wingdings" panose="05000000000000000000" pitchFamily="2" charset="2"/>
              <a:buChar char="q"/>
            </a:pPr>
            <a:r>
              <a:rPr lang="en-US" sz="2800" dirty="0">
                <a:solidFill>
                  <a:schemeClr val="dk1"/>
                </a:solidFill>
              </a:rPr>
              <a:t>Current and Monitored English Learners</a:t>
            </a:r>
            <a:endParaRPr lang="en-US" sz="2000" dirty="0"/>
          </a:p>
          <a:p>
            <a:pPr marL="914400" lvl="1" indent="-457200">
              <a:lnSpc>
                <a:spcPct val="90000"/>
              </a:lnSpc>
              <a:spcBef>
                <a:spcPts val="500"/>
              </a:spcBef>
              <a:buClr>
                <a:schemeClr val="accent2"/>
              </a:buClr>
              <a:buSzPts val="1800"/>
              <a:buFont typeface="Wingdings" panose="05000000000000000000" pitchFamily="2" charset="2"/>
              <a:buChar char="q"/>
            </a:pPr>
            <a:r>
              <a:rPr lang="en-US" sz="2800" dirty="0">
                <a:solidFill>
                  <a:schemeClr val="dk1"/>
                </a:solidFill>
              </a:rPr>
              <a:t>Continuously Enrolled</a:t>
            </a:r>
            <a:endParaRPr lang="en-US" sz="2000" dirty="0"/>
          </a:p>
          <a:p>
            <a:pPr marL="914400" lvl="1" indent="-457200">
              <a:lnSpc>
                <a:spcPct val="90000"/>
              </a:lnSpc>
              <a:spcBef>
                <a:spcPts val="500"/>
              </a:spcBef>
              <a:buClr>
                <a:schemeClr val="accent2"/>
              </a:buClr>
              <a:buSzPts val="1800"/>
              <a:buFont typeface="Wingdings" panose="05000000000000000000" pitchFamily="2" charset="2"/>
              <a:buChar char="q"/>
            </a:pPr>
            <a:r>
              <a:rPr lang="en-US" sz="2800" dirty="0">
                <a:solidFill>
                  <a:schemeClr val="dk1"/>
                </a:solidFill>
              </a:rPr>
              <a:t>Non-Continuously Enrolled</a:t>
            </a:r>
            <a:r>
              <a:rPr lang="en-US" sz="2400" b="0" i="0" u="none" strike="noStrike" cap="none" dirty="0">
                <a:solidFill>
                  <a:schemeClr val="dk1"/>
                </a:solidFill>
                <a:sym typeface="Arial"/>
              </a:rPr>
              <a:t/>
            </a:r>
            <a:br>
              <a:rPr lang="en-US" sz="2400" b="0" i="0" u="none" strike="noStrike" cap="none" dirty="0">
                <a:solidFill>
                  <a:schemeClr val="dk1"/>
                </a:solidFill>
                <a:sym typeface="Arial"/>
              </a:rPr>
            </a:br>
            <a:endParaRPr sz="1800" dirty="0"/>
          </a:p>
          <a:p>
            <a:pPr marL="800100" marR="0" lvl="1" indent="-228600" algn="l" rtl="0">
              <a:lnSpc>
                <a:spcPct val="90000"/>
              </a:lnSpc>
              <a:spcBef>
                <a:spcPts val="950"/>
              </a:spcBef>
              <a:spcAft>
                <a:spcPts val="0"/>
              </a:spcAft>
              <a:buClr>
                <a:schemeClr val="accent2"/>
              </a:buClr>
              <a:buSzPts val="1800"/>
              <a:buFont typeface="Noto Sans Symbols"/>
              <a:buNone/>
            </a:pPr>
            <a:endParaRPr sz="1800" b="0" i="0" u="none" strike="noStrike" cap="none" dirty="0">
              <a:solidFill>
                <a:schemeClr val="dk1"/>
              </a:solidFill>
              <a:latin typeface="Arial"/>
              <a:ea typeface="Arial"/>
              <a:cs typeface="Arial"/>
              <a:sym typeface="Arial"/>
            </a:endParaRPr>
          </a:p>
          <a:p>
            <a:pPr marL="800100" marR="0" lvl="1" indent="-228600" algn="l" rtl="0">
              <a:lnSpc>
                <a:spcPct val="90000"/>
              </a:lnSpc>
              <a:spcBef>
                <a:spcPts val="950"/>
              </a:spcBef>
              <a:spcAft>
                <a:spcPts val="0"/>
              </a:spcAft>
              <a:buClr>
                <a:schemeClr val="accent2"/>
              </a:buClr>
              <a:buSzPts val="1800"/>
              <a:buFont typeface="Noto Sans Symbols"/>
              <a:buNone/>
            </a:pPr>
            <a:endParaRPr sz="1800" b="0" i="0" u="none" strike="noStrike" cap="none" dirty="0">
              <a:solidFill>
                <a:srgbClr val="3F3F3F"/>
              </a:solidFill>
              <a:latin typeface="Arial"/>
              <a:ea typeface="Arial"/>
              <a:cs typeface="Arial"/>
              <a:sym typeface="Arial"/>
            </a:endParaRPr>
          </a:p>
          <a:p>
            <a:pPr marL="0" marR="0" lvl="0" indent="0" algn="l" rtl="0">
              <a:lnSpc>
                <a:spcPct val="90000"/>
              </a:lnSpc>
              <a:spcBef>
                <a:spcPts val="1000"/>
              </a:spcBef>
              <a:spcAft>
                <a:spcPts val="0"/>
              </a:spcAft>
              <a:buClr>
                <a:srgbClr val="000000"/>
              </a:buClr>
              <a:buSzPts val="2800"/>
              <a:buFont typeface="Arial"/>
              <a:buNone/>
            </a:pPr>
            <a:r>
              <a:rPr lang="en-US" sz="2800" b="1" i="0" u="none" strike="noStrike" cap="none" dirty="0">
                <a:solidFill>
                  <a:schemeClr val="accent1"/>
                </a:solidFill>
                <a:latin typeface="Calibri"/>
                <a:ea typeface="Calibri"/>
                <a:cs typeface="Calibri"/>
                <a:sym typeface="Calibri"/>
              </a:rPr>
              <a:t> </a:t>
            </a:r>
            <a:endParaRPr dirty="0"/>
          </a:p>
        </p:txBody>
      </p:sp>
      <p:sp>
        <p:nvSpPr>
          <p:cNvPr id="2" name="TextBox 1"/>
          <p:cNvSpPr txBox="1"/>
          <p:nvPr/>
        </p:nvSpPr>
        <p:spPr>
          <a:xfrm>
            <a:off x="4213113" y="1295247"/>
            <a:ext cx="3765774" cy="861774"/>
          </a:xfrm>
          <a:prstGeom prst="rect">
            <a:avLst/>
          </a:prstGeom>
          <a:noFill/>
        </p:spPr>
        <p:txBody>
          <a:bodyPr wrap="none" rtlCol="0">
            <a:spAutoFit/>
          </a:bodyPr>
          <a:lstStyle/>
          <a:p>
            <a:r>
              <a:rPr lang="en-US" sz="3600" b="1" dirty="0">
                <a:solidFill>
                  <a:srgbClr val="0F2E6A"/>
                </a:solidFill>
                <a:latin typeface="Calibri"/>
                <a:ea typeface="Calibri"/>
                <a:cs typeface="Calibri"/>
                <a:sym typeface="Calibri"/>
              </a:rPr>
              <a:t>14 Student Groups</a:t>
            </a:r>
            <a:endParaRPr lang="en-US" sz="3600" b="1" dirty="0">
              <a:solidFill>
                <a:srgbClr val="0F2E6A"/>
              </a:solidFill>
            </a:endParaRPr>
          </a:p>
          <a:p>
            <a:endParaRPr lang="en-US" dirty="0"/>
          </a:p>
        </p:txBody>
      </p:sp>
      <p:sp>
        <p:nvSpPr>
          <p:cNvPr id="6" name="Rectangle 5"/>
          <p:cNvSpPr/>
          <p:nvPr/>
        </p:nvSpPr>
        <p:spPr>
          <a:xfrm>
            <a:off x="0" y="1"/>
            <a:ext cx="12192000" cy="1286742"/>
          </a:xfrm>
          <a:prstGeom prst="rect">
            <a:avLst/>
          </a:prstGeom>
          <a:solidFill>
            <a:srgbClr val="0F2E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36B398CF-B495-4974-96AF-86FC7BF1AB2D}"/>
              </a:ext>
            </a:extLst>
          </p:cNvPr>
          <p:cNvSpPr txBox="1">
            <a:spLocks/>
          </p:cNvSpPr>
          <p:nvPr/>
        </p:nvSpPr>
        <p:spPr>
          <a:xfrm>
            <a:off x="1622444" y="414981"/>
            <a:ext cx="8446729" cy="574100"/>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lvl="0" algn="ctr">
              <a:lnSpc>
                <a:spcPct val="90000"/>
              </a:lnSpc>
              <a:spcBef>
                <a:spcPts val="0"/>
              </a:spcBef>
              <a:buSzPts val="3600"/>
            </a:pPr>
            <a:r>
              <a:rPr lang="en-US" sz="2800" b="1" dirty="0">
                <a:solidFill>
                  <a:schemeClr val="bg1"/>
                </a:solidFill>
                <a:latin typeface="Century Gothic" panose="020B0502020202020204" pitchFamily="34" charset="0"/>
              </a:rPr>
              <a:t>Closing the Gaps Domain</a:t>
            </a:r>
            <a:endParaRPr lang="en-US" sz="28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2231159158"/>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86"/>
                                        </p:tgtEl>
                                        <p:attrNameLst>
                                          <p:attrName>style.visibility</p:attrName>
                                        </p:attrNameLst>
                                      </p:cBhvr>
                                      <p:to>
                                        <p:strVal val="visible"/>
                                      </p:to>
                                    </p:set>
                                    <p:animEffect transition="in" filter="fade">
                                      <p:cBhvr>
                                        <p:cTn id="7" dur="500"/>
                                        <p:tgtEl>
                                          <p:spTgt spid="98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6"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8"/>
          <p:cNvSpPr txBox="1">
            <a:spLocks noGrp="1"/>
          </p:cNvSpPr>
          <p:nvPr>
            <p:ph type="title"/>
          </p:nvPr>
        </p:nvSpPr>
        <p:spPr>
          <a:xfrm>
            <a:off x="179181" y="1544497"/>
            <a:ext cx="3569859" cy="2286000"/>
          </a:xfrm>
          <a:prstGeom prst="rect">
            <a:avLst/>
          </a:prstGeom>
          <a:noFill/>
          <a:ln>
            <a:noFill/>
          </a:ln>
        </p:spPr>
        <p:txBody>
          <a:bodyPr spcFirstLastPara="1" wrap="square" lIns="91425" tIns="45700" rIns="91425" bIns="45700" anchor="b" anchorCtr="0">
            <a:noAutofit/>
          </a:bodyPr>
          <a:lstStyle/>
          <a:p>
            <a:pPr marL="0" marR="0" lvl="0" indent="0" algn="l" rtl="0">
              <a:lnSpc>
                <a:spcPct val="85000"/>
              </a:lnSpc>
              <a:spcBef>
                <a:spcPts val="0"/>
              </a:spcBef>
              <a:spcAft>
                <a:spcPts val="0"/>
              </a:spcAft>
              <a:buClr>
                <a:srgbClr val="FFFFFF"/>
              </a:buClr>
              <a:buSzPts val="4800"/>
              <a:buFont typeface="Century Gothic"/>
              <a:buNone/>
            </a:pPr>
            <a:r>
              <a:rPr lang="en-US" sz="4800" b="1" i="0" u="none" strike="noStrike" cap="none" dirty="0" smtClean="0">
                <a:solidFill>
                  <a:srgbClr val="FFFFFF"/>
                </a:solidFill>
                <a:latin typeface="Century Gothic"/>
                <a:ea typeface="Century Gothic"/>
                <a:cs typeface="Century Gothic"/>
                <a:sym typeface="Century Gothic"/>
              </a:rPr>
              <a:t>Objectives</a:t>
            </a:r>
            <a:endParaRPr sz="4800" b="1" i="0" u="none" strike="noStrike" cap="none" dirty="0">
              <a:solidFill>
                <a:srgbClr val="FFFFFF"/>
              </a:solidFill>
              <a:latin typeface="Century Gothic"/>
              <a:ea typeface="Century Gothic"/>
              <a:cs typeface="Century Gothic"/>
              <a:sym typeface="Century Gothic"/>
            </a:endParaRPr>
          </a:p>
        </p:txBody>
      </p:sp>
      <p:sp>
        <p:nvSpPr>
          <p:cNvPr id="3" name="TextBox 2"/>
          <p:cNvSpPr txBox="1"/>
          <p:nvPr/>
        </p:nvSpPr>
        <p:spPr>
          <a:xfrm>
            <a:off x="4667992" y="1031966"/>
            <a:ext cx="6544491" cy="4739759"/>
          </a:xfrm>
          <a:prstGeom prst="rect">
            <a:avLst/>
          </a:prstGeom>
          <a:noFill/>
        </p:spPr>
        <p:txBody>
          <a:bodyPr wrap="square" rtlCol="0">
            <a:spAutoFit/>
          </a:bodyPr>
          <a:lstStyle/>
          <a:p>
            <a:pPr marL="571500" indent="-571500">
              <a:buFont typeface="Arial" panose="020B0604020202020204" pitchFamily="34" charset="0"/>
              <a:buChar char="•"/>
            </a:pPr>
            <a:r>
              <a:rPr lang="en-US" sz="3600" dirty="0" smtClean="0">
                <a:latin typeface="Century Gothic" panose="020B0502020202020204" pitchFamily="34" charset="0"/>
              </a:rPr>
              <a:t>Review A-F Accountability System</a:t>
            </a:r>
          </a:p>
          <a:p>
            <a:pPr marL="571500" indent="-571500">
              <a:buFont typeface="Arial" panose="020B0604020202020204" pitchFamily="34" charset="0"/>
              <a:buChar char="•"/>
            </a:pPr>
            <a:endParaRPr lang="en-US" sz="3600" dirty="0">
              <a:latin typeface="Century Gothic" panose="020B0502020202020204" pitchFamily="34" charset="0"/>
            </a:endParaRPr>
          </a:p>
          <a:p>
            <a:pPr marL="571500" indent="-571500">
              <a:buFont typeface="Arial" panose="020B0604020202020204" pitchFamily="34" charset="0"/>
              <a:buChar char="•"/>
            </a:pPr>
            <a:r>
              <a:rPr lang="en-US" sz="3600" dirty="0" smtClean="0">
                <a:latin typeface="Century Gothic" panose="020B0502020202020204" pitchFamily="34" charset="0"/>
              </a:rPr>
              <a:t>Review District Ratings</a:t>
            </a:r>
          </a:p>
          <a:p>
            <a:pPr marL="571500" indent="-571500">
              <a:buFont typeface="Arial" panose="020B0604020202020204" pitchFamily="34" charset="0"/>
              <a:buChar char="•"/>
            </a:pPr>
            <a:endParaRPr lang="en-US" sz="3600" dirty="0">
              <a:latin typeface="Century Gothic" panose="020B0502020202020204" pitchFamily="34" charset="0"/>
            </a:endParaRPr>
          </a:p>
          <a:p>
            <a:pPr marL="571500" indent="-571500">
              <a:buFont typeface="Arial" panose="020B0604020202020204" pitchFamily="34" charset="0"/>
              <a:buChar char="•"/>
            </a:pPr>
            <a:r>
              <a:rPr lang="en-US" sz="3600" dirty="0" smtClean="0">
                <a:latin typeface="Century Gothic" panose="020B0502020202020204" pitchFamily="34" charset="0"/>
              </a:rPr>
              <a:t>Review Campus Ratings</a:t>
            </a:r>
          </a:p>
          <a:p>
            <a:pPr marL="571500" indent="-571500">
              <a:buFont typeface="Arial" panose="020B0604020202020204" pitchFamily="34" charset="0"/>
              <a:buChar char="•"/>
            </a:pPr>
            <a:endParaRPr lang="en-US" sz="3600" dirty="0">
              <a:latin typeface="Century Gothic" panose="020B0502020202020204" pitchFamily="34" charset="0"/>
            </a:endParaRPr>
          </a:p>
          <a:p>
            <a:pPr marL="571500" indent="-571500">
              <a:buFont typeface="Arial" panose="020B0604020202020204" pitchFamily="34" charset="0"/>
              <a:buChar char="•"/>
            </a:pPr>
            <a:r>
              <a:rPr lang="en-US" sz="3600" dirty="0" smtClean="0">
                <a:latin typeface="Century Gothic" panose="020B0502020202020204" pitchFamily="34" charset="0"/>
              </a:rPr>
              <a:t>Next Steps</a:t>
            </a:r>
          </a:p>
          <a:p>
            <a:endParaRPr lang="en-US" dirty="0"/>
          </a:p>
        </p:txBody>
      </p:sp>
    </p:spTree>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985"/>
        <p:cNvGrpSpPr/>
        <p:nvPr/>
      </p:nvGrpSpPr>
      <p:grpSpPr>
        <a:xfrm>
          <a:off x="0" y="0"/>
          <a:ext cx="0" cy="0"/>
          <a:chOff x="0" y="0"/>
          <a:chExt cx="0" cy="0"/>
        </a:xfrm>
      </p:grpSpPr>
      <p:sp>
        <p:nvSpPr>
          <p:cNvPr id="986" name="Google Shape;986;p74"/>
          <p:cNvSpPr txBox="1"/>
          <p:nvPr/>
        </p:nvSpPr>
        <p:spPr>
          <a:xfrm>
            <a:off x="640080" y="2027218"/>
            <a:ext cx="5449234" cy="4804558"/>
          </a:xfrm>
          <a:prstGeom prst="rect">
            <a:avLst/>
          </a:prstGeom>
          <a:noFill/>
          <a:ln>
            <a:noFill/>
          </a:ln>
        </p:spPr>
        <p:txBody>
          <a:bodyPr spcFirstLastPara="1" wrap="square" lIns="91425" tIns="45700" rIns="91425" bIns="45700" anchor="t" anchorCtr="0">
            <a:noAutofit/>
          </a:bodyPr>
          <a:lstStyle/>
          <a:p>
            <a:pPr lvl="0">
              <a:lnSpc>
                <a:spcPct val="90000"/>
              </a:lnSpc>
              <a:spcBef>
                <a:spcPts val="1000"/>
              </a:spcBef>
              <a:buSzPts val="2800"/>
            </a:pPr>
            <a:r>
              <a:rPr lang="en-US" sz="1800" b="1" u="sng" dirty="0" smtClean="0">
                <a:solidFill>
                  <a:schemeClr val="tx1"/>
                </a:solidFill>
                <a:ea typeface="Calibri"/>
                <a:cs typeface="Calibri"/>
                <a:sym typeface="Calibri"/>
              </a:rPr>
              <a:t>Academic </a:t>
            </a:r>
            <a:r>
              <a:rPr lang="en-US" sz="1800" b="1" u="sng" dirty="0">
                <a:solidFill>
                  <a:schemeClr val="tx1"/>
                </a:solidFill>
                <a:ea typeface="Calibri"/>
                <a:cs typeface="Calibri"/>
                <a:sym typeface="Calibri"/>
              </a:rPr>
              <a:t>Achievement</a:t>
            </a:r>
            <a:r>
              <a:rPr lang="en-US" sz="1800" b="1" dirty="0">
                <a:solidFill>
                  <a:schemeClr val="tx1"/>
                </a:solidFill>
                <a:ea typeface="Calibri"/>
                <a:cs typeface="Calibri"/>
                <a:sym typeface="Calibri"/>
              </a:rPr>
              <a:t>: </a:t>
            </a:r>
            <a:endParaRPr lang="en-US" sz="1800" b="1" dirty="0" smtClean="0">
              <a:solidFill>
                <a:schemeClr val="tx1"/>
              </a:solidFill>
              <a:ea typeface="Calibri"/>
              <a:cs typeface="Calibri"/>
              <a:sym typeface="Calibri"/>
            </a:endParaRPr>
          </a:p>
          <a:p>
            <a:pPr marL="285750" lvl="0" indent="-285750">
              <a:lnSpc>
                <a:spcPct val="90000"/>
              </a:lnSpc>
              <a:spcBef>
                <a:spcPts val="1000"/>
              </a:spcBef>
              <a:buSzPts val="2800"/>
              <a:buFont typeface="Arial" panose="020B0604020202020204" pitchFamily="34" charset="0"/>
              <a:buChar char="•"/>
            </a:pPr>
            <a:r>
              <a:rPr lang="en-US" sz="1800" dirty="0" smtClean="0">
                <a:solidFill>
                  <a:schemeClr val="tx1"/>
                </a:solidFill>
                <a:ea typeface="Calibri"/>
                <a:cs typeface="Calibri"/>
                <a:sym typeface="Calibri"/>
              </a:rPr>
              <a:t>STAAR </a:t>
            </a:r>
            <a:r>
              <a:rPr lang="en-US" sz="1800" dirty="0">
                <a:solidFill>
                  <a:schemeClr val="tx1"/>
                </a:solidFill>
                <a:ea typeface="Calibri"/>
                <a:cs typeface="Calibri"/>
                <a:sym typeface="Calibri"/>
              </a:rPr>
              <a:t>Performance </a:t>
            </a:r>
            <a:r>
              <a:rPr lang="en-US" sz="1800" dirty="0" smtClean="0">
                <a:solidFill>
                  <a:schemeClr val="tx1"/>
                </a:solidFill>
                <a:ea typeface="Calibri"/>
                <a:cs typeface="Calibri"/>
                <a:sym typeface="Calibri"/>
              </a:rPr>
              <a:t>Status at the Meets Grade Level or above standard in English language arts (ELA)/reading and mathematics</a:t>
            </a:r>
            <a:endParaRPr lang="en-US" sz="1800" dirty="0">
              <a:solidFill>
                <a:schemeClr val="tx1"/>
              </a:solidFill>
              <a:ea typeface="Calibri"/>
              <a:cs typeface="Calibri"/>
              <a:sym typeface="Calibri"/>
            </a:endParaRPr>
          </a:p>
          <a:p>
            <a:pPr lvl="0">
              <a:lnSpc>
                <a:spcPct val="90000"/>
              </a:lnSpc>
              <a:spcBef>
                <a:spcPts val="1000"/>
              </a:spcBef>
              <a:buSzPts val="2800"/>
            </a:pPr>
            <a:r>
              <a:rPr lang="en-US" sz="1800" b="1" u="sng" dirty="0">
                <a:solidFill>
                  <a:schemeClr val="tx1"/>
                </a:solidFill>
                <a:ea typeface="Calibri"/>
                <a:cs typeface="Calibri"/>
                <a:sym typeface="Calibri"/>
              </a:rPr>
              <a:t>Growth or Graduation</a:t>
            </a:r>
          </a:p>
          <a:p>
            <a:pPr marL="285750" lvl="8" indent="-285750">
              <a:lnSpc>
                <a:spcPct val="90000"/>
              </a:lnSpc>
              <a:spcBef>
                <a:spcPts val="1000"/>
              </a:spcBef>
              <a:buSzPts val="2800"/>
              <a:buFont typeface="Arial" panose="020B0604020202020204" pitchFamily="34" charset="0"/>
              <a:buChar char="•"/>
            </a:pPr>
            <a:r>
              <a:rPr lang="en-US" sz="1800" dirty="0">
                <a:solidFill>
                  <a:schemeClr val="tx1"/>
                </a:solidFill>
                <a:ea typeface="Calibri"/>
                <a:cs typeface="Calibri"/>
                <a:sym typeface="Calibri"/>
              </a:rPr>
              <a:t>Academic Growth Status: The School Progress, Part A domain data in reading and mathematics for elementary and middle schools</a:t>
            </a:r>
          </a:p>
          <a:p>
            <a:pPr marL="285750" lvl="4" indent="-285750">
              <a:lnSpc>
                <a:spcPct val="90000"/>
              </a:lnSpc>
              <a:spcBef>
                <a:spcPts val="1000"/>
              </a:spcBef>
              <a:buSzPts val="2800"/>
              <a:buFont typeface="Arial" panose="020B0604020202020204" pitchFamily="34" charset="0"/>
              <a:buChar char="•"/>
            </a:pPr>
            <a:r>
              <a:rPr lang="en-US" sz="1800" dirty="0">
                <a:solidFill>
                  <a:schemeClr val="tx1"/>
                </a:solidFill>
                <a:ea typeface="Calibri"/>
                <a:cs typeface="Calibri"/>
                <a:sym typeface="Calibri"/>
              </a:rPr>
              <a:t>Federal Graduation Status: The four-year federal graduation rate (without exclusions) for high schools, K–12s, and districts with graduation rates. If a high school, K–12, or district does not have graduation data, Academic Growth Status is used, if available.</a:t>
            </a:r>
          </a:p>
          <a:p>
            <a:pPr marL="800100" marR="0" lvl="1" indent="-228600" algn="l" rtl="0">
              <a:lnSpc>
                <a:spcPct val="90000"/>
              </a:lnSpc>
              <a:spcBef>
                <a:spcPts val="950"/>
              </a:spcBef>
              <a:spcAft>
                <a:spcPts val="0"/>
              </a:spcAft>
              <a:buClr>
                <a:schemeClr val="accent2"/>
              </a:buClr>
              <a:buSzPts val="1800"/>
              <a:buFont typeface="Noto Sans Symbols"/>
              <a:buNone/>
            </a:pPr>
            <a:endParaRPr sz="1800" b="0" i="0" u="none" strike="noStrike" cap="none" dirty="0">
              <a:solidFill>
                <a:schemeClr val="dk1"/>
              </a:solidFill>
              <a:latin typeface="Arial"/>
              <a:ea typeface="Arial"/>
              <a:cs typeface="Arial"/>
              <a:sym typeface="Arial"/>
            </a:endParaRPr>
          </a:p>
          <a:p>
            <a:pPr marL="800100" marR="0" lvl="1" indent="-228600" algn="l" rtl="0">
              <a:lnSpc>
                <a:spcPct val="90000"/>
              </a:lnSpc>
              <a:spcBef>
                <a:spcPts val="950"/>
              </a:spcBef>
              <a:spcAft>
                <a:spcPts val="0"/>
              </a:spcAft>
              <a:buClr>
                <a:schemeClr val="accent2"/>
              </a:buClr>
              <a:buSzPts val="1800"/>
              <a:buFont typeface="Noto Sans Symbols"/>
              <a:buNone/>
            </a:pPr>
            <a:endParaRPr sz="1800" b="0" i="0" u="none" strike="noStrike" cap="none" dirty="0">
              <a:solidFill>
                <a:srgbClr val="3F3F3F"/>
              </a:solidFill>
              <a:latin typeface="Arial"/>
              <a:ea typeface="Arial"/>
              <a:cs typeface="Arial"/>
              <a:sym typeface="Arial"/>
            </a:endParaRPr>
          </a:p>
          <a:p>
            <a:pPr marL="0" marR="0" lvl="0" indent="0" algn="l" rtl="0">
              <a:lnSpc>
                <a:spcPct val="90000"/>
              </a:lnSpc>
              <a:spcBef>
                <a:spcPts val="1000"/>
              </a:spcBef>
              <a:spcAft>
                <a:spcPts val="0"/>
              </a:spcAft>
              <a:buClr>
                <a:srgbClr val="000000"/>
              </a:buClr>
              <a:buSzPts val="2800"/>
              <a:buFont typeface="Arial"/>
              <a:buNone/>
            </a:pPr>
            <a:r>
              <a:rPr lang="en-US" sz="2800" b="1" i="0" u="none" strike="noStrike" cap="none" dirty="0">
                <a:solidFill>
                  <a:schemeClr val="accent1"/>
                </a:solidFill>
                <a:latin typeface="Calibri"/>
                <a:ea typeface="Calibri"/>
                <a:cs typeface="Calibri"/>
                <a:sym typeface="Calibri"/>
              </a:rPr>
              <a:t> </a:t>
            </a:r>
            <a:endParaRPr dirty="0"/>
          </a:p>
        </p:txBody>
      </p:sp>
      <p:sp>
        <p:nvSpPr>
          <p:cNvPr id="4" name="Google Shape;986;p74"/>
          <p:cNvSpPr txBox="1"/>
          <p:nvPr/>
        </p:nvSpPr>
        <p:spPr>
          <a:xfrm>
            <a:off x="6322461" y="2023137"/>
            <a:ext cx="5649840" cy="4019364"/>
          </a:xfrm>
          <a:prstGeom prst="rect">
            <a:avLst/>
          </a:prstGeom>
          <a:noFill/>
          <a:ln>
            <a:noFill/>
          </a:ln>
        </p:spPr>
        <p:txBody>
          <a:bodyPr spcFirstLastPara="1" wrap="square" lIns="91425" tIns="45700" rIns="91425" bIns="45700" anchor="t" anchorCtr="0">
            <a:noAutofit/>
          </a:bodyPr>
          <a:lstStyle/>
          <a:p>
            <a:pPr lvl="0">
              <a:lnSpc>
                <a:spcPct val="90000"/>
              </a:lnSpc>
              <a:spcBef>
                <a:spcPts val="1000"/>
              </a:spcBef>
              <a:buSzPts val="2800"/>
            </a:pPr>
            <a:r>
              <a:rPr lang="en-US" sz="1800" b="1" u="sng" dirty="0" smtClean="0">
                <a:solidFill>
                  <a:schemeClr val="tx1"/>
                </a:solidFill>
                <a:latin typeface="+mn-lt"/>
                <a:ea typeface="Calibri"/>
                <a:cs typeface="Calibri"/>
                <a:sym typeface="Calibri"/>
              </a:rPr>
              <a:t>English </a:t>
            </a:r>
            <a:r>
              <a:rPr lang="en-US" sz="1800" b="1" u="sng" dirty="0">
                <a:solidFill>
                  <a:schemeClr val="tx1"/>
                </a:solidFill>
                <a:latin typeface="+mn-lt"/>
                <a:ea typeface="Calibri"/>
                <a:cs typeface="Calibri"/>
                <a:sym typeface="Calibri"/>
              </a:rPr>
              <a:t>Language Proficiency</a:t>
            </a:r>
          </a:p>
          <a:p>
            <a:pPr marL="285750" lvl="0" indent="-285750">
              <a:lnSpc>
                <a:spcPct val="90000"/>
              </a:lnSpc>
              <a:spcBef>
                <a:spcPts val="1000"/>
              </a:spcBef>
              <a:buSzPts val="2800"/>
              <a:buFont typeface="Arial" panose="020B0604020202020204" pitchFamily="34" charset="0"/>
              <a:buChar char="•"/>
              <a:defRPr/>
            </a:pPr>
            <a:r>
              <a:rPr lang="en-US" sz="1800" dirty="0">
                <a:ea typeface="Calibri"/>
                <a:cs typeface="Calibri"/>
                <a:sym typeface="Calibri"/>
              </a:rPr>
              <a:t>The English Language Proficiency component measures an EL’s progress towards achieving English language proficiency. Current ELs are the only students evaluated in this component.</a:t>
            </a:r>
          </a:p>
          <a:p>
            <a:pPr lvl="0">
              <a:lnSpc>
                <a:spcPct val="90000"/>
              </a:lnSpc>
              <a:spcBef>
                <a:spcPts val="1000"/>
              </a:spcBef>
              <a:buSzPts val="2800"/>
            </a:pPr>
            <a:r>
              <a:rPr lang="en-US" sz="1800" b="1" u="sng" dirty="0" smtClean="0">
                <a:solidFill>
                  <a:schemeClr val="tx1"/>
                </a:solidFill>
                <a:latin typeface="+mn-lt"/>
                <a:ea typeface="Calibri"/>
                <a:cs typeface="Calibri"/>
                <a:sym typeface="Calibri"/>
              </a:rPr>
              <a:t>School </a:t>
            </a:r>
            <a:r>
              <a:rPr lang="en-US" sz="1800" b="1" u="sng" dirty="0">
                <a:solidFill>
                  <a:schemeClr val="tx1"/>
                </a:solidFill>
                <a:latin typeface="+mn-lt"/>
                <a:ea typeface="Calibri"/>
                <a:cs typeface="Calibri"/>
                <a:sym typeface="Calibri"/>
              </a:rPr>
              <a:t>Quality or Student Success</a:t>
            </a:r>
          </a:p>
          <a:p>
            <a:pPr marL="285750" lvl="0" indent="-285750">
              <a:lnSpc>
                <a:spcPct val="90000"/>
              </a:lnSpc>
              <a:spcBef>
                <a:spcPts val="1000"/>
              </a:spcBef>
              <a:buSzPts val="2800"/>
              <a:buFont typeface="Arial" panose="020B0604020202020204" pitchFamily="34" charset="0"/>
              <a:buChar char="•"/>
            </a:pPr>
            <a:r>
              <a:rPr lang="en-US" sz="1800" dirty="0" smtClean="0">
                <a:solidFill>
                  <a:schemeClr val="tx1"/>
                </a:solidFill>
                <a:latin typeface="+mn-lt"/>
                <a:ea typeface="Calibri"/>
                <a:cs typeface="Calibri"/>
                <a:sym typeface="Calibri"/>
              </a:rPr>
              <a:t>STAAR </a:t>
            </a:r>
            <a:r>
              <a:rPr lang="en-US" sz="1800" dirty="0">
                <a:solidFill>
                  <a:schemeClr val="tx1"/>
                </a:solidFill>
                <a:latin typeface="+mn-lt"/>
                <a:ea typeface="Calibri"/>
                <a:cs typeface="Calibri"/>
                <a:sym typeface="Calibri"/>
              </a:rPr>
              <a:t>component of the Student Achievement domain for elementary and middle schools</a:t>
            </a:r>
          </a:p>
          <a:p>
            <a:pPr marL="285750" lvl="0" indent="-285750">
              <a:lnSpc>
                <a:spcPct val="90000"/>
              </a:lnSpc>
              <a:spcBef>
                <a:spcPts val="1000"/>
              </a:spcBef>
              <a:buSzPts val="2800"/>
              <a:buFont typeface="Arial" panose="020B0604020202020204" pitchFamily="34" charset="0"/>
              <a:buChar char="•"/>
            </a:pPr>
            <a:r>
              <a:rPr lang="en-US" sz="1800" dirty="0" smtClean="0">
                <a:solidFill>
                  <a:schemeClr val="tx1"/>
                </a:solidFill>
                <a:latin typeface="+mn-lt"/>
                <a:ea typeface="Calibri"/>
                <a:cs typeface="Calibri"/>
                <a:sym typeface="Calibri"/>
              </a:rPr>
              <a:t>College</a:t>
            </a:r>
            <a:r>
              <a:rPr lang="en-US" sz="1800" dirty="0">
                <a:solidFill>
                  <a:schemeClr val="tx1"/>
                </a:solidFill>
                <a:latin typeface="+mn-lt"/>
                <a:ea typeface="Calibri"/>
                <a:cs typeface="Calibri"/>
                <a:sym typeface="Calibri"/>
              </a:rPr>
              <a:t>, Career, and Military Readiness (CCMR) Performance Status component for </a:t>
            </a:r>
            <a:r>
              <a:rPr lang="en-US" sz="1800" dirty="0" smtClean="0">
                <a:solidFill>
                  <a:schemeClr val="tx1"/>
                </a:solidFill>
                <a:latin typeface="+mn-lt"/>
                <a:ea typeface="Calibri"/>
                <a:cs typeface="Calibri"/>
                <a:sym typeface="Calibri"/>
              </a:rPr>
              <a:t>high schools</a:t>
            </a:r>
            <a:r>
              <a:rPr lang="en-US" sz="1800" dirty="0">
                <a:solidFill>
                  <a:schemeClr val="tx1"/>
                </a:solidFill>
                <a:latin typeface="+mn-lt"/>
                <a:ea typeface="Calibri"/>
                <a:cs typeface="Calibri"/>
                <a:sym typeface="Calibri"/>
              </a:rPr>
              <a:t>, K–12s, and districts If a high school, K–12, or district does not have CCMR </a:t>
            </a:r>
            <a:r>
              <a:rPr lang="en-US" sz="1800" dirty="0" smtClean="0">
                <a:solidFill>
                  <a:schemeClr val="tx1"/>
                </a:solidFill>
                <a:latin typeface="+mn-lt"/>
                <a:ea typeface="Calibri"/>
                <a:cs typeface="Calibri"/>
                <a:sym typeface="Calibri"/>
              </a:rPr>
              <a:t>data, STAAR </a:t>
            </a:r>
            <a:r>
              <a:rPr lang="en-US" sz="1800" dirty="0">
                <a:solidFill>
                  <a:schemeClr val="tx1"/>
                </a:solidFill>
                <a:latin typeface="+mn-lt"/>
                <a:ea typeface="Calibri"/>
                <a:cs typeface="Calibri"/>
                <a:sym typeface="Calibri"/>
              </a:rPr>
              <a:t>component is used, if available.</a:t>
            </a:r>
            <a:endParaRPr sz="1800" dirty="0">
              <a:solidFill>
                <a:schemeClr val="tx1"/>
              </a:solidFill>
              <a:latin typeface="+mn-lt"/>
            </a:endParaRPr>
          </a:p>
        </p:txBody>
      </p:sp>
      <p:sp>
        <p:nvSpPr>
          <p:cNvPr id="5" name="TextBox 4"/>
          <p:cNvSpPr txBox="1"/>
          <p:nvPr/>
        </p:nvSpPr>
        <p:spPr>
          <a:xfrm>
            <a:off x="4507928" y="1270836"/>
            <a:ext cx="2961067" cy="861774"/>
          </a:xfrm>
          <a:prstGeom prst="rect">
            <a:avLst/>
          </a:prstGeom>
          <a:noFill/>
        </p:spPr>
        <p:txBody>
          <a:bodyPr wrap="none" rtlCol="0">
            <a:spAutoFit/>
          </a:bodyPr>
          <a:lstStyle/>
          <a:p>
            <a:r>
              <a:rPr lang="en-US" sz="3600" b="1" dirty="0" smtClean="0">
                <a:solidFill>
                  <a:srgbClr val="0F2E6A"/>
                </a:solidFill>
                <a:latin typeface="Calibri"/>
                <a:ea typeface="Calibri"/>
                <a:cs typeface="Calibri"/>
                <a:sym typeface="Calibri"/>
              </a:rPr>
              <a:t>4 Components</a:t>
            </a:r>
            <a:endParaRPr lang="en-US" sz="3600" b="1" dirty="0">
              <a:solidFill>
                <a:srgbClr val="0F2E6A"/>
              </a:solidFill>
            </a:endParaRPr>
          </a:p>
          <a:p>
            <a:endParaRPr lang="en-US" dirty="0"/>
          </a:p>
        </p:txBody>
      </p:sp>
      <p:sp>
        <p:nvSpPr>
          <p:cNvPr id="6" name="Rectangle 5"/>
          <p:cNvSpPr/>
          <p:nvPr/>
        </p:nvSpPr>
        <p:spPr>
          <a:xfrm>
            <a:off x="0" y="-1076"/>
            <a:ext cx="12192000" cy="1286742"/>
          </a:xfrm>
          <a:prstGeom prst="rect">
            <a:avLst/>
          </a:prstGeom>
          <a:solidFill>
            <a:srgbClr val="0F2E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36B398CF-B495-4974-96AF-86FC7BF1AB2D}"/>
              </a:ext>
            </a:extLst>
          </p:cNvPr>
          <p:cNvSpPr txBox="1">
            <a:spLocks/>
          </p:cNvSpPr>
          <p:nvPr/>
        </p:nvSpPr>
        <p:spPr>
          <a:xfrm>
            <a:off x="1622444" y="414981"/>
            <a:ext cx="8446729" cy="574100"/>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lvl="0" algn="ctr">
              <a:lnSpc>
                <a:spcPct val="90000"/>
              </a:lnSpc>
              <a:spcBef>
                <a:spcPts val="0"/>
              </a:spcBef>
              <a:buSzPts val="3600"/>
            </a:pPr>
            <a:r>
              <a:rPr lang="en-US" sz="2800" b="1" dirty="0">
                <a:solidFill>
                  <a:schemeClr val="bg1"/>
                </a:solidFill>
                <a:latin typeface="Century Gothic" panose="020B0502020202020204" pitchFamily="34" charset="0"/>
              </a:rPr>
              <a:t>Closing the Gaps Domain</a:t>
            </a:r>
            <a:endParaRPr lang="en-US" sz="28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2554431005"/>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86"/>
                                        </p:tgtEl>
                                        <p:attrNameLst>
                                          <p:attrName>style.visibility</p:attrName>
                                        </p:attrNameLst>
                                      </p:cBhvr>
                                      <p:to>
                                        <p:strVal val="visible"/>
                                      </p:to>
                                    </p:set>
                                    <p:animEffect transition="in" filter="fade">
                                      <p:cBhvr>
                                        <p:cTn id="7" dur="500"/>
                                        <p:tgtEl>
                                          <p:spTgt spid="98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6" grpId="0"/>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230"/>
        <p:cNvGrpSpPr/>
        <p:nvPr/>
      </p:nvGrpSpPr>
      <p:grpSpPr>
        <a:xfrm>
          <a:off x="0" y="0"/>
          <a:ext cx="0" cy="0"/>
          <a:chOff x="0" y="0"/>
          <a:chExt cx="0" cy="0"/>
        </a:xfrm>
      </p:grpSpPr>
      <p:sp>
        <p:nvSpPr>
          <p:cNvPr id="11" name="Rectangle 10"/>
          <p:cNvSpPr/>
          <p:nvPr/>
        </p:nvSpPr>
        <p:spPr>
          <a:xfrm>
            <a:off x="0" y="-56353"/>
            <a:ext cx="12192000" cy="1286742"/>
          </a:xfrm>
          <a:prstGeom prst="rect">
            <a:avLst/>
          </a:prstGeom>
          <a:solidFill>
            <a:srgbClr val="0F2E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1" name="Google Shape;1231;p93"/>
          <p:cNvSpPr txBox="1"/>
          <p:nvPr/>
        </p:nvSpPr>
        <p:spPr>
          <a:xfrm>
            <a:off x="888801" y="232133"/>
            <a:ext cx="10138786" cy="677225"/>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None/>
            </a:pPr>
            <a:r>
              <a:rPr lang="en-US" sz="3600" b="1" i="0" u="none" strike="noStrike" cap="none" dirty="0">
                <a:solidFill>
                  <a:schemeClr val="bg1"/>
                </a:solidFill>
                <a:latin typeface="Century Gothic"/>
                <a:ea typeface="Century Gothic"/>
                <a:cs typeface="Century Gothic"/>
                <a:sym typeface="Century Gothic"/>
              </a:rPr>
              <a:t>2018 Alternative Education Accountability</a:t>
            </a:r>
            <a:endParaRPr dirty="0">
              <a:solidFill>
                <a:schemeClr val="bg1"/>
              </a:solidFill>
            </a:endParaRPr>
          </a:p>
        </p:txBody>
      </p:sp>
      <p:sp>
        <p:nvSpPr>
          <p:cNvPr id="1232" name="Google Shape;1232;p93"/>
          <p:cNvSpPr/>
          <p:nvPr/>
        </p:nvSpPr>
        <p:spPr>
          <a:xfrm>
            <a:off x="629920" y="1503469"/>
            <a:ext cx="10932160" cy="4420385"/>
          </a:xfrm>
          <a:prstGeom prst="rect">
            <a:avLst/>
          </a:prstGeom>
          <a:noFill/>
          <a:ln>
            <a:noFill/>
          </a:ln>
        </p:spPr>
        <p:txBody>
          <a:bodyPr spcFirstLastPara="1" wrap="square" lIns="91425" tIns="45700" rIns="91425" bIns="45700" anchor="t" anchorCtr="0">
            <a:noAutofit/>
          </a:bodyPr>
          <a:lstStyle/>
          <a:p>
            <a:pPr marL="914400" lvl="1" indent="-457200">
              <a:lnSpc>
                <a:spcPct val="80000"/>
              </a:lnSpc>
              <a:buClr>
                <a:schemeClr val="accent2"/>
              </a:buClr>
              <a:buSzPts val="2000"/>
              <a:buFont typeface="Arial" panose="020B0604020202020204" pitchFamily="34" charset="0"/>
              <a:buChar char="•"/>
            </a:pPr>
            <a:r>
              <a:rPr lang="en-US" sz="2400" dirty="0">
                <a:latin typeface="Century Gothic" panose="020B0502020202020204" pitchFamily="34" charset="0"/>
                <a:ea typeface="Calibri"/>
                <a:cs typeface="Calibri"/>
                <a:sym typeface="Calibri"/>
              </a:rPr>
              <a:t>AEA charter schools and campuses will be able to earn bonus points which will be added to the overall scaled score</a:t>
            </a:r>
            <a:r>
              <a:rPr lang="en-US" sz="2400" dirty="0" smtClean="0">
                <a:latin typeface="Century Gothic" panose="020B0502020202020204" pitchFamily="34" charset="0"/>
                <a:ea typeface="Calibri"/>
                <a:cs typeface="Calibri"/>
                <a:sym typeface="Calibri"/>
              </a:rPr>
              <a:t>.</a:t>
            </a:r>
          </a:p>
          <a:p>
            <a:pPr marL="914400" lvl="1" indent="-457200">
              <a:lnSpc>
                <a:spcPct val="80000"/>
              </a:lnSpc>
              <a:buClr>
                <a:schemeClr val="accent2"/>
              </a:buClr>
              <a:buSzPts val="2000"/>
              <a:buFont typeface="Arial" panose="020B0604020202020204" pitchFamily="34" charset="0"/>
              <a:buChar char="•"/>
            </a:pPr>
            <a:endParaRPr lang="en-US" sz="2400" dirty="0">
              <a:latin typeface="Century Gothic" panose="020B0502020202020204" pitchFamily="34" charset="0"/>
              <a:ea typeface="Calibri"/>
              <a:cs typeface="Calibri"/>
              <a:sym typeface="Calibri"/>
            </a:endParaRPr>
          </a:p>
          <a:p>
            <a:pPr marL="914400" lvl="1" indent="-457200">
              <a:lnSpc>
                <a:spcPct val="80000"/>
              </a:lnSpc>
              <a:buClr>
                <a:schemeClr val="accent2"/>
              </a:buClr>
              <a:buSzPts val="2000"/>
              <a:buFont typeface="Arial" panose="020B0604020202020204" pitchFamily="34" charset="0"/>
              <a:buChar char="•"/>
            </a:pPr>
            <a:r>
              <a:rPr lang="en-US" sz="2400" dirty="0">
                <a:latin typeface="Century Gothic" panose="020B0502020202020204" pitchFamily="34" charset="0"/>
                <a:ea typeface="Calibri"/>
                <a:cs typeface="Calibri"/>
                <a:sym typeface="Calibri"/>
              </a:rPr>
              <a:t>A maximum of ten bonus points may be applied to an AEA’s overall scaled score. AEA charter schools and campuses may earn up to five points for each of the following two indicators: </a:t>
            </a:r>
            <a:endParaRPr lang="en-US" sz="2400" dirty="0" smtClean="0">
              <a:latin typeface="Century Gothic" panose="020B0502020202020204" pitchFamily="34" charset="0"/>
              <a:ea typeface="Calibri"/>
              <a:cs typeface="Calibri"/>
              <a:sym typeface="Calibri"/>
            </a:endParaRPr>
          </a:p>
          <a:p>
            <a:pPr marL="914400" lvl="1" indent="-457200">
              <a:lnSpc>
                <a:spcPct val="80000"/>
              </a:lnSpc>
              <a:buClr>
                <a:schemeClr val="accent2"/>
              </a:buClr>
              <a:buSzPts val="2000"/>
              <a:buFont typeface="Arial" panose="020B0604020202020204" pitchFamily="34" charset="0"/>
              <a:buChar char="•"/>
            </a:pPr>
            <a:endParaRPr lang="en-US" sz="2400" dirty="0">
              <a:latin typeface="Century Gothic" panose="020B0502020202020204" pitchFamily="34" charset="0"/>
              <a:ea typeface="Calibri"/>
              <a:cs typeface="Calibri"/>
              <a:sym typeface="Calibri"/>
            </a:endParaRPr>
          </a:p>
          <a:p>
            <a:pPr marL="914400" lvl="8" indent="-457200">
              <a:lnSpc>
                <a:spcPct val="80000"/>
              </a:lnSpc>
              <a:buClr>
                <a:schemeClr val="accent2"/>
              </a:buClr>
              <a:buSzPts val="2000"/>
              <a:buFont typeface="Arial" panose="020B0604020202020204" pitchFamily="34" charset="0"/>
              <a:buChar char="•"/>
            </a:pPr>
            <a:r>
              <a:rPr lang="en-US" sz="2400" dirty="0" smtClean="0">
                <a:latin typeface="Century Gothic" panose="020B0502020202020204" pitchFamily="34" charset="0"/>
                <a:ea typeface="Calibri"/>
                <a:cs typeface="Calibri"/>
                <a:sym typeface="Calibri"/>
              </a:rPr>
              <a:t>Credit </a:t>
            </a:r>
            <a:r>
              <a:rPr lang="en-US" sz="2400" dirty="0">
                <a:latin typeface="Century Gothic" panose="020B0502020202020204" pitchFamily="34" charset="0"/>
                <a:ea typeface="Calibri"/>
                <a:cs typeface="Calibri"/>
                <a:sym typeface="Calibri"/>
              </a:rPr>
              <a:t>for graduation plan type awards AEA charter schools and campuses bonus points for the percentage of graduates who graduate under either a RHSP, DAP, FHSP-E, or FHSP-DLA graduation plan. </a:t>
            </a:r>
            <a:endParaRPr lang="en-US" sz="2400" dirty="0" smtClean="0">
              <a:latin typeface="Century Gothic" panose="020B0502020202020204" pitchFamily="34" charset="0"/>
              <a:ea typeface="Calibri"/>
              <a:cs typeface="Calibri"/>
              <a:sym typeface="Calibri"/>
            </a:endParaRPr>
          </a:p>
          <a:p>
            <a:pPr marL="914400" lvl="8" indent="-457200">
              <a:lnSpc>
                <a:spcPct val="80000"/>
              </a:lnSpc>
              <a:buClr>
                <a:schemeClr val="accent2"/>
              </a:buClr>
              <a:buSzPts val="2000"/>
              <a:buFont typeface="Arial" panose="020B0604020202020204" pitchFamily="34" charset="0"/>
              <a:buChar char="•"/>
            </a:pPr>
            <a:endParaRPr lang="en-US" sz="2400" dirty="0">
              <a:latin typeface="Century Gothic" panose="020B0502020202020204" pitchFamily="34" charset="0"/>
              <a:ea typeface="Calibri"/>
              <a:cs typeface="Calibri"/>
              <a:sym typeface="Calibri"/>
            </a:endParaRPr>
          </a:p>
          <a:p>
            <a:pPr marL="914400" lvl="6" indent="-457200">
              <a:lnSpc>
                <a:spcPct val="80000"/>
              </a:lnSpc>
              <a:buClr>
                <a:schemeClr val="accent2"/>
              </a:buClr>
              <a:buSzPts val="2000"/>
              <a:buFont typeface="Arial" panose="020B0604020202020204" pitchFamily="34" charset="0"/>
              <a:buChar char="•"/>
            </a:pPr>
            <a:r>
              <a:rPr lang="en-US" sz="2400" dirty="0">
                <a:latin typeface="Century Gothic" panose="020B0502020202020204" pitchFamily="34" charset="0"/>
                <a:ea typeface="Calibri"/>
                <a:cs typeface="Calibri"/>
                <a:sym typeface="Calibri"/>
              </a:rPr>
              <a:t>Credit for EOC retest assessments awards AEA charter schools and campuses bonus points for the percentage of EOC retest assessments at the Approaches Grade Level standard or above.</a:t>
            </a:r>
          </a:p>
          <a:p>
            <a:pPr marL="285750" marR="0" lvl="0" indent="-285750" algn="ctr" rtl="0">
              <a:lnSpc>
                <a:spcPct val="100000"/>
              </a:lnSpc>
              <a:spcBef>
                <a:spcPts val="1200"/>
              </a:spcBef>
              <a:spcAft>
                <a:spcPts val="0"/>
              </a:spcAft>
              <a:buClr>
                <a:srgbClr val="000000"/>
              </a:buClr>
              <a:buSzPts val="1800"/>
              <a:buFont typeface="Arial" panose="020B0604020202020204" pitchFamily="34" charset="0"/>
              <a:buChar char="•"/>
            </a:pPr>
            <a:endParaRPr sz="1800" b="1" i="0" u="none" strike="noStrike" cap="none" dirty="0">
              <a:solidFill>
                <a:srgbClr val="002060"/>
              </a:solidFill>
              <a:latin typeface="Century Gothic" panose="020B0502020202020204" pitchFamily="34" charset="0"/>
              <a:ea typeface="Calibri"/>
              <a:cs typeface="Calibri"/>
              <a:sym typeface="Calibri"/>
            </a:endParaRPr>
          </a:p>
        </p:txBody>
      </p:sp>
      <p:sp>
        <p:nvSpPr>
          <p:cNvPr id="12" name="Rectangle 11"/>
          <p:cNvSpPr/>
          <p:nvPr/>
        </p:nvSpPr>
        <p:spPr>
          <a:xfrm>
            <a:off x="0" y="-71759"/>
            <a:ext cx="12192000" cy="1286742"/>
          </a:xfrm>
          <a:prstGeom prst="rect">
            <a:avLst/>
          </a:prstGeom>
          <a:solidFill>
            <a:srgbClr val="0F2E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Google Shape;1231;p93"/>
          <p:cNvSpPr txBox="1"/>
          <p:nvPr/>
        </p:nvSpPr>
        <p:spPr>
          <a:xfrm>
            <a:off x="1026607" y="256648"/>
            <a:ext cx="10138786" cy="677225"/>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None/>
            </a:pPr>
            <a:r>
              <a:rPr lang="en-US" sz="3600" b="1" i="0" u="none" strike="noStrike" cap="none" dirty="0" smtClean="0">
                <a:solidFill>
                  <a:schemeClr val="bg1"/>
                </a:solidFill>
                <a:latin typeface="Century Gothic"/>
                <a:ea typeface="Century Gothic"/>
                <a:cs typeface="Century Gothic"/>
                <a:sym typeface="Century Gothic"/>
              </a:rPr>
              <a:t>2019 Alternative </a:t>
            </a:r>
            <a:r>
              <a:rPr lang="en-US" sz="3600" b="1" i="0" u="none" strike="noStrike" cap="none" dirty="0">
                <a:solidFill>
                  <a:schemeClr val="bg1"/>
                </a:solidFill>
                <a:latin typeface="Century Gothic"/>
                <a:ea typeface="Century Gothic"/>
                <a:cs typeface="Century Gothic"/>
                <a:sym typeface="Century Gothic"/>
              </a:rPr>
              <a:t>Education Accountability</a:t>
            </a:r>
            <a:endParaRPr dirty="0">
              <a:solidFill>
                <a:schemeClr val="bg1"/>
              </a:solidFill>
            </a:endParaRPr>
          </a:p>
        </p:txBody>
      </p:sp>
    </p:spTree>
    <p:extLst>
      <p:ext uri="{BB962C8B-B14F-4D97-AF65-F5344CB8AC3E}">
        <p14:creationId xmlns:p14="http://schemas.microsoft.com/office/powerpoint/2010/main" val="1153032749"/>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Add District Name Here</a:t>
            </a:r>
            <a:endParaRPr lang="en-US" b="1" dirty="0">
              <a:solidFill>
                <a:srgbClr val="C00000"/>
              </a:solidFill>
            </a:endParaRPr>
          </a:p>
        </p:txBody>
      </p:sp>
      <p:sp>
        <p:nvSpPr>
          <p:cNvPr id="5" name="Slide Number Placeholder 4"/>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t>22</a:t>
            </a:fld>
            <a:endParaRPr lang="en-US"/>
          </a:p>
        </p:txBody>
      </p:sp>
      <p:graphicFrame>
        <p:nvGraphicFramePr>
          <p:cNvPr id="7" name="Table 6"/>
          <p:cNvGraphicFramePr>
            <a:graphicFrameLocks noGrp="1"/>
          </p:cNvGraphicFramePr>
          <p:nvPr>
            <p:extLst>
              <p:ext uri="{D42A27DB-BD31-4B8C-83A1-F6EECF244321}">
                <p14:modId xmlns:p14="http://schemas.microsoft.com/office/powerpoint/2010/main" val="3958103653"/>
              </p:ext>
            </p:extLst>
          </p:nvPr>
        </p:nvGraphicFramePr>
        <p:xfrm>
          <a:off x="4053016" y="1737359"/>
          <a:ext cx="8138984" cy="3345053"/>
        </p:xfrm>
        <a:graphic>
          <a:graphicData uri="http://schemas.openxmlformats.org/drawingml/2006/table">
            <a:tbl>
              <a:tblPr firstRow="1" bandRow="1">
                <a:tableStyleId>{7E9639D4-E3E2-4D34-9284-5A2195B3D0D7}</a:tableStyleId>
              </a:tblPr>
              <a:tblGrid>
                <a:gridCol w="3336326">
                  <a:extLst>
                    <a:ext uri="{9D8B030D-6E8A-4147-A177-3AD203B41FA5}">
                      <a16:colId xmlns:a16="http://schemas.microsoft.com/office/drawing/2014/main" val="468703518"/>
                    </a:ext>
                  </a:extLst>
                </a:gridCol>
                <a:gridCol w="1791729">
                  <a:extLst>
                    <a:ext uri="{9D8B030D-6E8A-4147-A177-3AD203B41FA5}">
                      <a16:colId xmlns:a16="http://schemas.microsoft.com/office/drawing/2014/main" val="891183290"/>
                    </a:ext>
                  </a:extLst>
                </a:gridCol>
                <a:gridCol w="1643449">
                  <a:extLst>
                    <a:ext uri="{9D8B030D-6E8A-4147-A177-3AD203B41FA5}">
                      <a16:colId xmlns:a16="http://schemas.microsoft.com/office/drawing/2014/main" val="1526814563"/>
                    </a:ext>
                  </a:extLst>
                </a:gridCol>
                <a:gridCol w="1367480">
                  <a:extLst>
                    <a:ext uri="{9D8B030D-6E8A-4147-A177-3AD203B41FA5}">
                      <a16:colId xmlns:a16="http://schemas.microsoft.com/office/drawing/2014/main" val="2697070904"/>
                    </a:ext>
                  </a:extLst>
                </a:gridCol>
              </a:tblGrid>
              <a:tr h="790022">
                <a:tc gridSpan="4">
                  <a:txBody>
                    <a:bodyPr/>
                    <a:lstStyle/>
                    <a:p>
                      <a:pPr algn="ctr"/>
                      <a:r>
                        <a:rPr lang="en-US" sz="3200" dirty="0" smtClean="0"/>
                        <a:t>Closing</a:t>
                      </a:r>
                      <a:r>
                        <a:rPr lang="en-US" sz="3200" baseline="0" dirty="0" smtClean="0"/>
                        <a:t> the Gaps </a:t>
                      </a:r>
                      <a:r>
                        <a:rPr lang="en-US" sz="3200" dirty="0" smtClean="0"/>
                        <a:t>Domain Score </a:t>
                      </a:r>
                      <a:endParaRPr lang="en-US" sz="3200" dirty="0">
                        <a:latin typeface="Century Gothic" panose="020B0502020202020204" pitchFamily="34" charset="0"/>
                      </a:endParaRPr>
                    </a:p>
                  </a:txBody>
                  <a:tcPr/>
                </a:tc>
                <a:tc hMerge="1">
                  <a:txBody>
                    <a:bodyPr/>
                    <a:lstStyle/>
                    <a:p>
                      <a:endParaRPr lang="en-US"/>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62070011"/>
                  </a:ext>
                </a:extLst>
              </a:tr>
              <a:tr h="815102">
                <a:tc>
                  <a:txBody>
                    <a:bodyPr/>
                    <a:lstStyle/>
                    <a:p>
                      <a:pPr algn="ctr"/>
                      <a:endParaRPr lang="en-US" sz="2400" b="1" dirty="0">
                        <a:solidFill>
                          <a:srgbClr val="0F2E6A"/>
                        </a:solidFill>
                        <a:latin typeface="Century Gothic" panose="020B0502020202020204" pitchFamily="34" charset="0"/>
                      </a:endParaRPr>
                    </a:p>
                  </a:txBody>
                  <a:tcPr/>
                </a:tc>
                <a:tc>
                  <a:txBody>
                    <a:bodyPr/>
                    <a:lstStyle/>
                    <a:p>
                      <a:pPr algn="ctr"/>
                      <a:r>
                        <a:rPr lang="en-US" sz="2000" dirty="0" smtClean="0"/>
                        <a:t>Component</a:t>
                      </a:r>
                      <a:r>
                        <a:rPr lang="en-US" sz="2000" baseline="0" dirty="0" smtClean="0"/>
                        <a:t> Score</a:t>
                      </a:r>
                      <a:endParaRPr lang="en-US" sz="2000" b="1" dirty="0">
                        <a:solidFill>
                          <a:srgbClr val="0F2E6A"/>
                        </a:solidFill>
                        <a:latin typeface="Century Gothic" panose="020B0502020202020204" pitchFamily="34" charset="0"/>
                      </a:endParaRPr>
                    </a:p>
                  </a:txBody>
                  <a:tcPr/>
                </a:tc>
                <a:tc>
                  <a:txBody>
                    <a:bodyPr/>
                    <a:lstStyle/>
                    <a:p>
                      <a:pPr algn="ctr"/>
                      <a:r>
                        <a:rPr lang="en-US" sz="2000" dirty="0" smtClean="0"/>
                        <a:t>Scaled Score</a:t>
                      </a:r>
                      <a:endParaRPr lang="en-US" sz="2000" b="1" dirty="0">
                        <a:solidFill>
                          <a:srgbClr val="0F2E6A"/>
                        </a:solidFill>
                        <a:latin typeface="Century Gothic" panose="020B0502020202020204" pitchFamily="34" charset="0"/>
                      </a:endParaRPr>
                    </a:p>
                  </a:txBody>
                  <a:tcPr/>
                </a:tc>
                <a:tc>
                  <a:txBody>
                    <a:bodyPr/>
                    <a:lstStyle/>
                    <a:p>
                      <a:pPr algn="ctr"/>
                      <a:r>
                        <a:rPr lang="en-US" sz="2000" dirty="0" smtClean="0"/>
                        <a:t>Rating</a:t>
                      </a:r>
                      <a:endParaRPr lang="en-US" sz="2000" b="1" dirty="0">
                        <a:solidFill>
                          <a:srgbClr val="0F2E6A"/>
                        </a:solidFill>
                        <a:latin typeface="Century Gothic" panose="020B0502020202020204" pitchFamily="34" charset="0"/>
                      </a:endParaRPr>
                    </a:p>
                  </a:txBody>
                  <a:tcPr/>
                </a:tc>
                <a:extLst>
                  <a:ext uri="{0D108BD9-81ED-4DB2-BD59-A6C34878D82A}">
                    <a16:rowId xmlns:a16="http://schemas.microsoft.com/office/drawing/2014/main" val="2148959348"/>
                  </a:ext>
                </a:extLst>
              </a:tr>
              <a:tr h="1739929">
                <a:tc>
                  <a:txBody>
                    <a:bodyPr/>
                    <a:lstStyle/>
                    <a:p>
                      <a:r>
                        <a:rPr lang="en-US" sz="3600" dirty="0" smtClean="0"/>
                        <a:t>Closing</a:t>
                      </a:r>
                      <a:r>
                        <a:rPr lang="en-US" sz="3600" baseline="0" dirty="0" smtClean="0"/>
                        <a:t> the Gaps</a:t>
                      </a:r>
                      <a:endParaRPr lang="en-US" sz="3600" b="1" dirty="0">
                        <a:solidFill>
                          <a:srgbClr val="0F2E6A"/>
                        </a:solidFill>
                        <a:latin typeface="Century Gothic" panose="020B0502020202020204" pitchFamily="34" charset="0"/>
                      </a:endParaRPr>
                    </a:p>
                  </a:txBody>
                  <a:tcPr anchor="ctr"/>
                </a:tc>
                <a:tc>
                  <a:txBody>
                    <a:bodyPr/>
                    <a:lstStyle/>
                    <a:p>
                      <a:endParaRPr lang="en-US" sz="1200" b="1" dirty="0">
                        <a:solidFill>
                          <a:srgbClr val="0F2E6A"/>
                        </a:solidFill>
                        <a:latin typeface="Century Gothic" panose="020B0502020202020204" pitchFamily="34" charset="0"/>
                      </a:endParaRPr>
                    </a:p>
                  </a:txBody>
                  <a:tcPr/>
                </a:tc>
                <a:tc>
                  <a:txBody>
                    <a:bodyPr/>
                    <a:lstStyle/>
                    <a:p>
                      <a:endParaRPr lang="en-US" sz="1200" b="1" dirty="0">
                        <a:solidFill>
                          <a:srgbClr val="0F2E6A"/>
                        </a:solidFill>
                        <a:latin typeface="Century Gothic" panose="020B0502020202020204" pitchFamily="34" charset="0"/>
                      </a:endParaRPr>
                    </a:p>
                  </a:txBody>
                  <a:tcPr/>
                </a:tc>
                <a:tc>
                  <a:txBody>
                    <a:bodyPr/>
                    <a:lstStyle/>
                    <a:p>
                      <a:endParaRPr lang="en-US" sz="1200" b="1" dirty="0">
                        <a:solidFill>
                          <a:srgbClr val="0F2E6A"/>
                        </a:solidFill>
                        <a:latin typeface="Century Gothic" panose="020B0502020202020204" pitchFamily="34" charset="0"/>
                      </a:endParaRPr>
                    </a:p>
                  </a:txBody>
                  <a:tcPr/>
                </a:tc>
                <a:extLst>
                  <a:ext uri="{0D108BD9-81ED-4DB2-BD59-A6C34878D82A}">
                    <a16:rowId xmlns:a16="http://schemas.microsoft.com/office/drawing/2014/main" val="3867479869"/>
                  </a:ext>
                </a:extLst>
              </a:tr>
            </a:tbl>
          </a:graphicData>
        </a:graphic>
      </p:graphicFrame>
    </p:spTree>
    <p:extLst>
      <p:ext uri="{BB962C8B-B14F-4D97-AF65-F5344CB8AC3E}">
        <p14:creationId xmlns:p14="http://schemas.microsoft.com/office/powerpoint/2010/main" val="1633595165"/>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315"/>
        <p:cNvGrpSpPr/>
        <p:nvPr/>
      </p:nvGrpSpPr>
      <p:grpSpPr>
        <a:xfrm>
          <a:off x="0" y="0"/>
          <a:ext cx="0" cy="0"/>
          <a:chOff x="0" y="0"/>
          <a:chExt cx="0" cy="0"/>
        </a:xfrm>
      </p:grpSpPr>
      <p:sp>
        <p:nvSpPr>
          <p:cNvPr id="1331" name="Google Shape;1331;p102"/>
          <p:cNvSpPr txBox="1"/>
          <p:nvPr/>
        </p:nvSpPr>
        <p:spPr>
          <a:xfrm>
            <a:off x="1664013" y="109857"/>
            <a:ext cx="8777778" cy="677225"/>
          </a:xfrm>
          <a:prstGeom prst="rect">
            <a:avLst/>
          </a:prstGeom>
          <a:noFill/>
          <a:ln>
            <a:noFill/>
          </a:ln>
        </p:spPr>
        <p:txBody>
          <a:bodyPr spcFirstLastPara="1" wrap="square" lIns="91425" tIns="45700" rIns="91425" bIns="45700" anchor="b" anchorCtr="0">
            <a:noAutofit/>
          </a:bodyPr>
          <a:lstStyle/>
          <a:p>
            <a:pPr marL="0" marR="0" lvl="0" indent="0" algn="ctr" rtl="0">
              <a:lnSpc>
                <a:spcPct val="70000"/>
              </a:lnSpc>
              <a:spcBef>
                <a:spcPts val="0"/>
              </a:spcBef>
              <a:spcAft>
                <a:spcPts val="0"/>
              </a:spcAft>
              <a:buClr>
                <a:schemeClr val="accent2"/>
              </a:buClr>
              <a:buSzPts val="2790"/>
              <a:buFont typeface="Century Gothic"/>
              <a:buNone/>
            </a:pPr>
            <a:r>
              <a:rPr lang="en-US" sz="2790" b="1" i="1" u="none" strike="noStrike" cap="none" dirty="0" smtClean="0">
                <a:solidFill>
                  <a:srgbClr val="C00000"/>
                </a:solidFill>
                <a:latin typeface="Century Gothic"/>
                <a:ea typeface="Century Gothic"/>
                <a:cs typeface="Century Gothic"/>
                <a:sym typeface="Century Gothic"/>
              </a:rPr>
              <a:t>Enter Your District Name Here </a:t>
            </a:r>
            <a:r>
              <a:rPr lang="en-US" sz="2790" b="1" i="0" u="none" strike="noStrike" cap="none" dirty="0">
                <a:solidFill>
                  <a:srgbClr val="0F2E6A"/>
                </a:solidFill>
                <a:latin typeface="Century Gothic"/>
                <a:ea typeface="Century Gothic"/>
                <a:cs typeface="Century Gothic"/>
                <a:sym typeface="Century Gothic"/>
              </a:rPr>
              <a:t>Overall </a:t>
            </a:r>
            <a:r>
              <a:rPr lang="en-US" sz="2790" b="1" dirty="0" smtClean="0">
                <a:solidFill>
                  <a:srgbClr val="0F2E6A"/>
                </a:solidFill>
                <a:latin typeface="Century Gothic"/>
                <a:ea typeface="Century Gothic"/>
                <a:cs typeface="Century Gothic"/>
                <a:sym typeface="Century Gothic"/>
              </a:rPr>
              <a:t>Summary</a:t>
            </a:r>
            <a:endParaRPr sz="2790" b="1" i="0" u="none" strike="noStrike" cap="none" dirty="0">
              <a:solidFill>
                <a:srgbClr val="0F2E6A"/>
              </a:solidFill>
              <a:latin typeface="Century Gothic"/>
              <a:ea typeface="Century Gothic"/>
              <a:cs typeface="Century Gothic"/>
              <a:sym typeface="Century Gothic"/>
            </a:endParaRPr>
          </a:p>
        </p:txBody>
      </p:sp>
      <p:sp>
        <p:nvSpPr>
          <p:cNvPr id="6" name="Rectangle 5"/>
          <p:cNvSpPr/>
          <p:nvPr/>
        </p:nvSpPr>
        <p:spPr>
          <a:xfrm>
            <a:off x="4954629" y="1848678"/>
            <a:ext cx="1938130" cy="258418"/>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7" name="Picture 6"/>
          <p:cNvPicPr>
            <a:picLocks noChangeAspect="1"/>
          </p:cNvPicPr>
          <p:nvPr/>
        </p:nvPicPr>
        <p:blipFill>
          <a:blip r:embed="rId3"/>
          <a:stretch>
            <a:fillRect/>
          </a:stretch>
        </p:blipFill>
        <p:spPr>
          <a:xfrm>
            <a:off x="1040116" y="1191506"/>
            <a:ext cx="10046857" cy="4732216"/>
          </a:xfrm>
          <a:prstGeom prst="rect">
            <a:avLst/>
          </a:prstGeom>
        </p:spPr>
      </p:pic>
    </p:spTree>
    <p:extLst>
      <p:ext uri="{BB962C8B-B14F-4D97-AF65-F5344CB8AC3E}">
        <p14:creationId xmlns:p14="http://schemas.microsoft.com/office/powerpoint/2010/main" val="2090605058"/>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315"/>
        <p:cNvGrpSpPr/>
        <p:nvPr/>
      </p:nvGrpSpPr>
      <p:grpSpPr>
        <a:xfrm>
          <a:off x="0" y="0"/>
          <a:ext cx="0" cy="0"/>
          <a:chOff x="0" y="0"/>
          <a:chExt cx="0" cy="0"/>
        </a:xfrm>
      </p:grpSpPr>
      <p:sp>
        <p:nvSpPr>
          <p:cNvPr id="1331" name="Google Shape;1331;p102"/>
          <p:cNvSpPr txBox="1"/>
          <p:nvPr/>
        </p:nvSpPr>
        <p:spPr>
          <a:xfrm>
            <a:off x="1664013" y="109857"/>
            <a:ext cx="8777778" cy="677225"/>
          </a:xfrm>
          <a:prstGeom prst="rect">
            <a:avLst/>
          </a:prstGeom>
          <a:noFill/>
          <a:ln>
            <a:noFill/>
          </a:ln>
        </p:spPr>
        <p:txBody>
          <a:bodyPr spcFirstLastPara="1" wrap="square" lIns="91425" tIns="45700" rIns="91425" bIns="45700" anchor="b" anchorCtr="0">
            <a:noAutofit/>
          </a:bodyPr>
          <a:lstStyle/>
          <a:p>
            <a:pPr marL="0" marR="0" lvl="0" indent="0" algn="ctr" rtl="0">
              <a:lnSpc>
                <a:spcPct val="70000"/>
              </a:lnSpc>
              <a:spcBef>
                <a:spcPts val="0"/>
              </a:spcBef>
              <a:spcAft>
                <a:spcPts val="0"/>
              </a:spcAft>
              <a:buClr>
                <a:schemeClr val="accent2"/>
              </a:buClr>
              <a:buSzPts val="2790"/>
              <a:buFont typeface="Century Gothic"/>
              <a:buNone/>
            </a:pPr>
            <a:r>
              <a:rPr lang="en-US" sz="2790" b="1" i="1" u="none" strike="noStrike" cap="none" dirty="0" smtClean="0">
                <a:solidFill>
                  <a:srgbClr val="C00000"/>
                </a:solidFill>
                <a:latin typeface="Century Gothic"/>
                <a:ea typeface="Century Gothic"/>
                <a:cs typeface="Century Gothic"/>
                <a:sym typeface="Century Gothic"/>
              </a:rPr>
              <a:t>Enter Your District Name Here </a:t>
            </a:r>
            <a:r>
              <a:rPr lang="en-US" sz="2790" b="1" i="0" u="none" strike="noStrike" cap="none" dirty="0" smtClean="0">
                <a:solidFill>
                  <a:srgbClr val="0F2E6A"/>
                </a:solidFill>
                <a:latin typeface="Century Gothic"/>
                <a:ea typeface="Century Gothic"/>
                <a:cs typeface="Century Gothic"/>
                <a:sym typeface="Century Gothic"/>
              </a:rPr>
              <a:t>Campus </a:t>
            </a:r>
            <a:r>
              <a:rPr lang="en-US" sz="2790" b="1" dirty="0" smtClean="0">
                <a:solidFill>
                  <a:srgbClr val="0F2E6A"/>
                </a:solidFill>
                <a:latin typeface="Century Gothic"/>
                <a:ea typeface="Century Gothic"/>
                <a:cs typeface="Century Gothic"/>
                <a:sym typeface="Century Gothic"/>
              </a:rPr>
              <a:t>Summary</a:t>
            </a:r>
            <a:endParaRPr sz="2790" b="1" i="0" u="none" strike="noStrike" cap="none" dirty="0">
              <a:solidFill>
                <a:srgbClr val="0F2E6A"/>
              </a:solidFill>
              <a:latin typeface="Century Gothic"/>
              <a:ea typeface="Century Gothic"/>
              <a:cs typeface="Century Gothic"/>
              <a:sym typeface="Century Gothic"/>
            </a:endParaRPr>
          </a:p>
        </p:txBody>
      </p:sp>
      <p:sp>
        <p:nvSpPr>
          <p:cNvPr id="3" name="Rectangle 2"/>
          <p:cNvSpPr/>
          <p:nvPr/>
        </p:nvSpPr>
        <p:spPr>
          <a:xfrm>
            <a:off x="4668253" y="2390274"/>
            <a:ext cx="1652336" cy="240631"/>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4" name="Picture 3"/>
          <p:cNvPicPr>
            <a:picLocks noChangeAspect="1"/>
          </p:cNvPicPr>
          <p:nvPr/>
        </p:nvPicPr>
        <p:blipFill>
          <a:blip r:embed="rId3"/>
          <a:stretch>
            <a:fillRect/>
          </a:stretch>
        </p:blipFill>
        <p:spPr>
          <a:xfrm>
            <a:off x="253690" y="1074821"/>
            <a:ext cx="11649979" cy="4427620"/>
          </a:xfrm>
          <a:prstGeom prst="rect">
            <a:avLst/>
          </a:prstGeom>
        </p:spPr>
      </p:pic>
    </p:spTree>
    <p:extLst>
      <p:ext uri="{BB962C8B-B14F-4D97-AF65-F5344CB8AC3E}">
        <p14:creationId xmlns:p14="http://schemas.microsoft.com/office/powerpoint/2010/main" val="4066222452"/>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315"/>
        <p:cNvGrpSpPr/>
        <p:nvPr/>
      </p:nvGrpSpPr>
      <p:grpSpPr>
        <a:xfrm>
          <a:off x="0" y="0"/>
          <a:ext cx="0" cy="0"/>
          <a:chOff x="0" y="0"/>
          <a:chExt cx="0" cy="0"/>
        </a:xfrm>
      </p:grpSpPr>
      <p:sp>
        <p:nvSpPr>
          <p:cNvPr id="1331" name="Google Shape;1331;p102"/>
          <p:cNvSpPr txBox="1"/>
          <p:nvPr/>
        </p:nvSpPr>
        <p:spPr>
          <a:xfrm>
            <a:off x="1709168" y="-67142"/>
            <a:ext cx="8777778" cy="677225"/>
          </a:xfrm>
          <a:prstGeom prst="rect">
            <a:avLst/>
          </a:prstGeom>
          <a:noFill/>
          <a:ln>
            <a:noFill/>
          </a:ln>
        </p:spPr>
        <p:txBody>
          <a:bodyPr spcFirstLastPara="1" wrap="square" lIns="91425" tIns="45700" rIns="91425" bIns="45700" anchor="b" anchorCtr="0">
            <a:noAutofit/>
          </a:bodyPr>
          <a:lstStyle/>
          <a:p>
            <a:pPr marL="0" marR="0" lvl="0" indent="0" algn="ctr" rtl="0">
              <a:lnSpc>
                <a:spcPct val="70000"/>
              </a:lnSpc>
              <a:spcBef>
                <a:spcPts val="0"/>
              </a:spcBef>
              <a:spcAft>
                <a:spcPts val="0"/>
              </a:spcAft>
              <a:buClr>
                <a:schemeClr val="accent2"/>
              </a:buClr>
              <a:buSzPts val="2790"/>
              <a:buFont typeface="Century Gothic"/>
              <a:buNone/>
            </a:pPr>
            <a:r>
              <a:rPr lang="en-US" sz="2790" b="1" i="1" u="none" strike="noStrike" cap="none" dirty="0" smtClean="0">
                <a:solidFill>
                  <a:srgbClr val="C00000"/>
                </a:solidFill>
                <a:latin typeface="Century Gothic"/>
                <a:ea typeface="Century Gothic"/>
                <a:cs typeface="Century Gothic"/>
                <a:sym typeface="Century Gothic"/>
              </a:rPr>
              <a:t>Enter Your District Name Here </a:t>
            </a:r>
            <a:r>
              <a:rPr lang="en-US" sz="2790" b="1" i="0" u="none" strike="noStrike" cap="none" dirty="0" smtClean="0">
                <a:solidFill>
                  <a:srgbClr val="0F2E6A"/>
                </a:solidFill>
                <a:latin typeface="Century Gothic"/>
                <a:ea typeface="Century Gothic"/>
                <a:cs typeface="Century Gothic"/>
                <a:sym typeface="Century Gothic"/>
              </a:rPr>
              <a:t>Campus </a:t>
            </a:r>
            <a:r>
              <a:rPr lang="en-US" sz="2790" b="1" dirty="0" smtClean="0">
                <a:solidFill>
                  <a:srgbClr val="0F2E6A"/>
                </a:solidFill>
                <a:latin typeface="Century Gothic"/>
                <a:ea typeface="Century Gothic"/>
                <a:cs typeface="Century Gothic"/>
                <a:sym typeface="Century Gothic"/>
              </a:rPr>
              <a:t>Summary</a:t>
            </a:r>
            <a:endParaRPr sz="2790" b="1" i="0" u="none" strike="noStrike" cap="none" dirty="0">
              <a:solidFill>
                <a:srgbClr val="0F2E6A"/>
              </a:solidFill>
              <a:latin typeface="Century Gothic"/>
              <a:ea typeface="Century Gothic"/>
              <a:cs typeface="Century Gothic"/>
              <a:sym typeface="Century Gothic"/>
            </a:endParaRPr>
          </a:p>
        </p:txBody>
      </p:sp>
      <p:graphicFrame>
        <p:nvGraphicFramePr>
          <p:cNvPr id="15" name="Table 14"/>
          <p:cNvGraphicFramePr>
            <a:graphicFrameLocks noGrp="1"/>
          </p:cNvGraphicFramePr>
          <p:nvPr>
            <p:extLst>
              <p:ext uri="{D42A27DB-BD31-4B8C-83A1-F6EECF244321}">
                <p14:modId xmlns:p14="http://schemas.microsoft.com/office/powerpoint/2010/main" val="3794904483"/>
              </p:ext>
            </p:extLst>
          </p:nvPr>
        </p:nvGraphicFramePr>
        <p:xfrm>
          <a:off x="98849" y="731222"/>
          <a:ext cx="11998415" cy="5445006"/>
        </p:xfrm>
        <a:graphic>
          <a:graphicData uri="http://schemas.openxmlformats.org/drawingml/2006/table">
            <a:tbl>
              <a:tblPr firstRow="1" bandRow="1">
                <a:tableStyleId>{616DA210-FB5B-4158-B5E0-FEB733F419BA}</a:tableStyleId>
              </a:tblPr>
              <a:tblGrid>
                <a:gridCol w="1823720">
                  <a:extLst>
                    <a:ext uri="{9D8B030D-6E8A-4147-A177-3AD203B41FA5}">
                      <a16:colId xmlns:a16="http://schemas.microsoft.com/office/drawing/2014/main" val="2355750627"/>
                    </a:ext>
                  </a:extLst>
                </a:gridCol>
                <a:gridCol w="942571">
                  <a:extLst>
                    <a:ext uri="{9D8B030D-6E8A-4147-A177-3AD203B41FA5}">
                      <a16:colId xmlns:a16="http://schemas.microsoft.com/office/drawing/2014/main" val="106377056"/>
                    </a:ext>
                  </a:extLst>
                </a:gridCol>
                <a:gridCol w="942571">
                  <a:extLst>
                    <a:ext uri="{9D8B030D-6E8A-4147-A177-3AD203B41FA5}">
                      <a16:colId xmlns:a16="http://schemas.microsoft.com/office/drawing/2014/main" val="182648895"/>
                    </a:ext>
                  </a:extLst>
                </a:gridCol>
                <a:gridCol w="942571">
                  <a:extLst>
                    <a:ext uri="{9D8B030D-6E8A-4147-A177-3AD203B41FA5}">
                      <a16:colId xmlns:a16="http://schemas.microsoft.com/office/drawing/2014/main" val="3556679120"/>
                    </a:ext>
                  </a:extLst>
                </a:gridCol>
                <a:gridCol w="942571">
                  <a:extLst>
                    <a:ext uri="{9D8B030D-6E8A-4147-A177-3AD203B41FA5}">
                      <a16:colId xmlns:a16="http://schemas.microsoft.com/office/drawing/2014/main" val="3913556599"/>
                    </a:ext>
                  </a:extLst>
                </a:gridCol>
                <a:gridCol w="942571">
                  <a:extLst>
                    <a:ext uri="{9D8B030D-6E8A-4147-A177-3AD203B41FA5}">
                      <a16:colId xmlns:a16="http://schemas.microsoft.com/office/drawing/2014/main" val="1996171698"/>
                    </a:ext>
                  </a:extLst>
                </a:gridCol>
                <a:gridCol w="942571">
                  <a:extLst>
                    <a:ext uri="{9D8B030D-6E8A-4147-A177-3AD203B41FA5}">
                      <a16:colId xmlns:a16="http://schemas.microsoft.com/office/drawing/2014/main" val="201771793"/>
                    </a:ext>
                  </a:extLst>
                </a:gridCol>
                <a:gridCol w="942571">
                  <a:extLst>
                    <a:ext uri="{9D8B030D-6E8A-4147-A177-3AD203B41FA5}">
                      <a16:colId xmlns:a16="http://schemas.microsoft.com/office/drawing/2014/main" val="327053780"/>
                    </a:ext>
                  </a:extLst>
                </a:gridCol>
                <a:gridCol w="942571">
                  <a:extLst>
                    <a:ext uri="{9D8B030D-6E8A-4147-A177-3AD203B41FA5}">
                      <a16:colId xmlns:a16="http://schemas.microsoft.com/office/drawing/2014/main" val="1221465336"/>
                    </a:ext>
                  </a:extLst>
                </a:gridCol>
                <a:gridCol w="942571">
                  <a:extLst>
                    <a:ext uri="{9D8B030D-6E8A-4147-A177-3AD203B41FA5}">
                      <a16:colId xmlns:a16="http://schemas.microsoft.com/office/drawing/2014/main" val="2357554045"/>
                    </a:ext>
                  </a:extLst>
                </a:gridCol>
                <a:gridCol w="814226">
                  <a:extLst>
                    <a:ext uri="{9D8B030D-6E8A-4147-A177-3AD203B41FA5}">
                      <a16:colId xmlns:a16="http://schemas.microsoft.com/office/drawing/2014/main" val="880271698"/>
                    </a:ext>
                  </a:extLst>
                </a:gridCol>
                <a:gridCol w="877330">
                  <a:extLst>
                    <a:ext uri="{9D8B030D-6E8A-4147-A177-3AD203B41FA5}">
                      <a16:colId xmlns:a16="http://schemas.microsoft.com/office/drawing/2014/main" val="1740962344"/>
                    </a:ext>
                  </a:extLst>
                </a:gridCol>
              </a:tblGrid>
              <a:tr h="639063">
                <a:tc rowSpan="2">
                  <a:txBody>
                    <a:bodyPr/>
                    <a:lstStyle/>
                    <a:p>
                      <a:pPr algn="ctr"/>
                      <a:r>
                        <a:rPr lang="en-US" sz="1800" b="1" dirty="0" smtClean="0">
                          <a:solidFill>
                            <a:schemeClr val="bg1"/>
                          </a:solidFill>
                        </a:rPr>
                        <a:t>Campus</a:t>
                      </a:r>
                      <a:r>
                        <a:rPr lang="en-US" sz="1800" b="1" baseline="0" dirty="0" smtClean="0">
                          <a:solidFill>
                            <a:schemeClr val="bg1"/>
                          </a:solidFill>
                        </a:rPr>
                        <a:t> Name</a:t>
                      </a:r>
                      <a:endParaRPr lang="en-US" sz="1800" b="1" dirty="0">
                        <a:solidFill>
                          <a:schemeClr val="bg1"/>
                        </a:solidFill>
                      </a:endParaRPr>
                    </a:p>
                  </a:txBody>
                  <a:tcPr anchor="ctr">
                    <a:solidFill>
                      <a:schemeClr val="tx1">
                        <a:lumMod val="75000"/>
                        <a:lumOff val="25000"/>
                      </a:schemeClr>
                    </a:solidFill>
                  </a:tcPr>
                </a:tc>
                <a:tc gridSpan="2">
                  <a:txBody>
                    <a:bodyPr/>
                    <a:lstStyle/>
                    <a:p>
                      <a:pPr algn="ctr"/>
                      <a:r>
                        <a:rPr lang="en-US" sz="1800" b="1" dirty="0" smtClean="0">
                          <a:solidFill>
                            <a:schemeClr val="bg1"/>
                          </a:solidFill>
                        </a:rPr>
                        <a:t>Overall </a:t>
                      </a:r>
                      <a:endParaRPr lang="en-US" sz="1800" b="1" dirty="0">
                        <a:solidFill>
                          <a:schemeClr val="bg1"/>
                        </a:solidFill>
                      </a:endParaRPr>
                    </a:p>
                  </a:txBody>
                  <a:tcPr anchor="ctr">
                    <a:solidFill>
                      <a:schemeClr val="tx1">
                        <a:lumMod val="75000"/>
                        <a:lumOff val="25000"/>
                      </a:schemeClr>
                    </a:solidFill>
                  </a:tcPr>
                </a:tc>
                <a:tc hMerge="1">
                  <a:txBody>
                    <a:bodyPr/>
                    <a:lstStyle/>
                    <a:p>
                      <a:endParaRPr lang="en-US" dirty="0"/>
                    </a:p>
                  </a:txBody>
                  <a:tcPr/>
                </a:tc>
                <a:tc gridSpan="2">
                  <a:txBody>
                    <a:bodyPr/>
                    <a:lstStyle/>
                    <a:p>
                      <a:pPr algn="ctr"/>
                      <a:r>
                        <a:rPr lang="en-US" sz="1800" b="1" dirty="0" smtClean="0">
                          <a:solidFill>
                            <a:schemeClr val="bg1"/>
                          </a:solidFill>
                        </a:rPr>
                        <a:t>Student Achievement</a:t>
                      </a:r>
                      <a:endParaRPr lang="en-US" sz="1800" b="1" dirty="0">
                        <a:solidFill>
                          <a:schemeClr val="bg1"/>
                        </a:solidFill>
                      </a:endParaRPr>
                    </a:p>
                  </a:txBody>
                  <a:tcPr anchor="ctr">
                    <a:solidFill>
                      <a:schemeClr val="tx1">
                        <a:lumMod val="75000"/>
                        <a:lumOff val="25000"/>
                      </a:schemeClr>
                    </a:solidFill>
                  </a:tcPr>
                </a:tc>
                <a:tc hMerge="1">
                  <a:txBody>
                    <a:bodyPr/>
                    <a:lstStyle/>
                    <a:p>
                      <a:endParaRPr lang="en-US" dirty="0"/>
                    </a:p>
                  </a:txBody>
                  <a:tcPr/>
                </a:tc>
                <a:tc gridSpan="4">
                  <a:txBody>
                    <a:bodyPr/>
                    <a:lstStyle/>
                    <a:p>
                      <a:pPr algn="ctr"/>
                      <a:r>
                        <a:rPr lang="en-US" sz="1800" b="1" dirty="0" smtClean="0">
                          <a:solidFill>
                            <a:schemeClr val="bg1"/>
                          </a:solidFill>
                        </a:rPr>
                        <a:t>School Progress</a:t>
                      </a:r>
                      <a:endParaRPr lang="en-US" sz="1800" b="1" dirty="0">
                        <a:solidFill>
                          <a:schemeClr val="bg1"/>
                        </a:solidFill>
                      </a:endParaRPr>
                    </a:p>
                  </a:txBody>
                  <a:tcPr anchor="ctr">
                    <a:solidFill>
                      <a:schemeClr val="tx1">
                        <a:lumMod val="75000"/>
                        <a:lumOff val="25000"/>
                      </a:schemeClr>
                    </a:solidFill>
                  </a:tcPr>
                </a:tc>
                <a:tc hMerge="1">
                  <a:txBody>
                    <a:bodyPr/>
                    <a:lstStyle/>
                    <a:p>
                      <a:endParaRPr lang="en-US" dirty="0"/>
                    </a:p>
                  </a:txBody>
                  <a:tcPr/>
                </a:tc>
                <a:tc hMerge="1">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US" dirty="0"/>
                    </a:p>
                  </a:txBody>
                  <a:tcPr/>
                </a:tc>
                <a:tc hMerge="1">
                  <a:txBody>
                    <a:bodyPr/>
                    <a:lstStyle/>
                    <a:p>
                      <a:endParaRPr lang="en-US" dirty="0"/>
                    </a:p>
                  </a:txBody>
                  <a:tcPr/>
                </a:tc>
                <a:tc gridSpan="2">
                  <a:txBody>
                    <a:bodyPr/>
                    <a:lstStyle/>
                    <a:p>
                      <a:pPr algn="ctr"/>
                      <a:r>
                        <a:rPr lang="en-US" sz="1800" b="1" dirty="0" smtClean="0">
                          <a:solidFill>
                            <a:schemeClr val="bg1"/>
                          </a:solidFill>
                        </a:rPr>
                        <a:t>Closing the Gaps</a:t>
                      </a:r>
                      <a:endParaRPr lang="en-US" sz="1800" b="1" dirty="0">
                        <a:solidFill>
                          <a:schemeClr val="bg1"/>
                        </a:solidFill>
                      </a:endParaRPr>
                    </a:p>
                  </a:txBody>
                  <a:tcPr anchor="ctr">
                    <a:solidFill>
                      <a:schemeClr val="tx1">
                        <a:lumMod val="75000"/>
                        <a:lumOff val="25000"/>
                      </a:schemeClr>
                    </a:solidFill>
                  </a:tcPr>
                </a:tc>
                <a:tc hMerge="1">
                  <a:txBody>
                    <a:bodyPr/>
                    <a:lstStyle/>
                    <a:p>
                      <a:endParaRPr lang="en-US" dirty="0"/>
                    </a:p>
                  </a:txBody>
                  <a:tcPr/>
                </a:tc>
                <a:tc rowSpan="2">
                  <a:txBody>
                    <a:bodyPr/>
                    <a:lstStyle/>
                    <a:p>
                      <a:pPr algn="ctr"/>
                      <a:r>
                        <a:rPr lang="en-US" sz="1400" b="1" dirty="0" smtClean="0">
                          <a:solidFill>
                            <a:schemeClr val="bg1"/>
                          </a:solidFill>
                        </a:rPr>
                        <a:t>Support Label</a:t>
                      </a:r>
                      <a:endParaRPr lang="en-US" sz="1400" b="1" dirty="0">
                        <a:solidFill>
                          <a:schemeClr val="bg1"/>
                        </a:solidFill>
                      </a:endParaRPr>
                    </a:p>
                  </a:txBody>
                  <a:tcPr anchor="ctr">
                    <a:solidFill>
                      <a:schemeClr val="tx1">
                        <a:lumMod val="75000"/>
                        <a:lumOff val="25000"/>
                      </a:schemeClr>
                    </a:solidFill>
                  </a:tcPr>
                </a:tc>
                <a:extLst>
                  <a:ext uri="{0D108BD9-81ED-4DB2-BD59-A6C34878D82A}">
                    <a16:rowId xmlns:a16="http://schemas.microsoft.com/office/drawing/2014/main" val="3462685942"/>
                  </a:ext>
                </a:extLst>
              </a:tr>
              <a:tr h="519336">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dirty="0" smtClean="0">
                          <a:solidFill>
                            <a:schemeClr val="bg1"/>
                          </a:solidFill>
                        </a:rPr>
                        <a:t>Rating</a:t>
                      </a:r>
                      <a:endParaRPr lang="en-US" b="1" dirty="0">
                        <a:solidFill>
                          <a:schemeClr val="bg1"/>
                        </a:solidFill>
                      </a:endParaRPr>
                    </a:p>
                  </a:txBody>
                  <a:tcPr anchor="ctr">
                    <a:solidFill>
                      <a:schemeClr val="tx1">
                        <a:lumMod val="75000"/>
                        <a:lumOff val="25000"/>
                      </a:schemeClr>
                    </a:solidFill>
                  </a:tcPr>
                </a:tc>
                <a:tc>
                  <a:txBody>
                    <a:bodyPr/>
                    <a:lstStyle/>
                    <a:p>
                      <a:pPr algn="ctr"/>
                      <a:r>
                        <a:rPr lang="en-US" b="1" dirty="0" smtClean="0">
                          <a:solidFill>
                            <a:schemeClr val="bg1"/>
                          </a:solidFill>
                        </a:rPr>
                        <a:t>Score</a:t>
                      </a:r>
                      <a:endParaRPr lang="en-US" b="1" dirty="0">
                        <a:solidFill>
                          <a:schemeClr val="bg1"/>
                        </a:solidFill>
                      </a:endParaRPr>
                    </a:p>
                  </a:txBody>
                  <a:tcPr anchor="ctr">
                    <a:solidFill>
                      <a:schemeClr val="tx1">
                        <a:lumMod val="75000"/>
                        <a:lumOff val="25000"/>
                      </a:schemeClr>
                    </a:solidFill>
                  </a:tcPr>
                </a:tc>
                <a:tc>
                  <a:txBody>
                    <a:bodyPr/>
                    <a:lstStyle/>
                    <a:p>
                      <a:pPr algn="ctr"/>
                      <a:r>
                        <a:rPr lang="en-US" b="1" dirty="0" smtClean="0">
                          <a:solidFill>
                            <a:schemeClr val="bg1"/>
                          </a:solidFill>
                        </a:rPr>
                        <a:t>Rating</a:t>
                      </a:r>
                      <a:endParaRPr lang="en-US" b="1" dirty="0">
                        <a:solidFill>
                          <a:schemeClr val="bg1"/>
                        </a:solidFill>
                      </a:endParaRPr>
                    </a:p>
                  </a:txBody>
                  <a:tcPr anchor="ctr">
                    <a:solidFill>
                      <a:schemeClr val="tx1">
                        <a:lumMod val="75000"/>
                        <a:lumOff val="25000"/>
                      </a:schemeClr>
                    </a:solidFill>
                  </a:tcPr>
                </a:tc>
                <a:tc>
                  <a:txBody>
                    <a:bodyPr/>
                    <a:lstStyle/>
                    <a:p>
                      <a:pPr algn="ctr"/>
                      <a:r>
                        <a:rPr lang="en-US" b="1" dirty="0" smtClean="0">
                          <a:solidFill>
                            <a:schemeClr val="bg1"/>
                          </a:solidFill>
                        </a:rPr>
                        <a:t>Score</a:t>
                      </a:r>
                      <a:endParaRPr lang="en-US" b="1" dirty="0">
                        <a:solidFill>
                          <a:schemeClr val="bg1"/>
                        </a:solidFill>
                      </a:endParaRPr>
                    </a:p>
                  </a:txBody>
                  <a:tcPr anchor="ctr">
                    <a:solidFill>
                      <a:schemeClr val="tx1">
                        <a:lumMod val="75000"/>
                        <a:lumOff val="25000"/>
                      </a:schemeClr>
                    </a:solidFill>
                  </a:tcPr>
                </a:tc>
                <a:tc>
                  <a:txBody>
                    <a:bodyPr/>
                    <a:lstStyle/>
                    <a:p>
                      <a:pPr algn="ctr"/>
                      <a:r>
                        <a:rPr lang="en-US" b="1" dirty="0" smtClean="0">
                          <a:solidFill>
                            <a:schemeClr val="bg1"/>
                          </a:solidFill>
                        </a:rPr>
                        <a:t>Part</a:t>
                      </a:r>
                      <a:r>
                        <a:rPr lang="en-US" b="1" baseline="0" dirty="0" smtClean="0">
                          <a:solidFill>
                            <a:schemeClr val="bg1"/>
                          </a:solidFill>
                        </a:rPr>
                        <a:t> A: Rating</a:t>
                      </a:r>
                      <a:endParaRPr lang="en-US" b="1" dirty="0">
                        <a:solidFill>
                          <a:schemeClr val="bg1"/>
                        </a:solidFill>
                      </a:endParaRPr>
                    </a:p>
                  </a:txBody>
                  <a:tcPr anchor="ctr">
                    <a:solidFill>
                      <a:schemeClr val="tx1">
                        <a:lumMod val="75000"/>
                        <a:lumOff val="25000"/>
                      </a:schemeClr>
                    </a:solidFill>
                  </a:tcPr>
                </a:tc>
                <a:tc>
                  <a:txBody>
                    <a:bodyPr/>
                    <a:lstStyle/>
                    <a:p>
                      <a:pPr algn="ctr"/>
                      <a:r>
                        <a:rPr lang="en-US" b="1" dirty="0" smtClean="0">
                          <a:solidFill>
                            <a:schemeClr val="bg1"/>
                          </a:solidFill>
                        </a:rPr>
                        <a:t>Part A: Score</a:t>
                      </a:r>
                      <a:endParaRPr lang="en-US" b="1" dirty="0">
                        <a:solidFill>
                          <a:schemeClr val="bg1"/>
                        </a:solidFill>
                      </a:endParaRPr>
                    </a:p>
                  </a:txBody>
                  <a:tcPr anchor="ctr">
                    <a:solidFill>
                      <a:schemeClr val="tx1">
                        <a:lumMod val="75000"/>
                        <a:lumOff val="25000"/>
                      </a:schemeClr>
                    </a:solidFill>
                  </a:tcPr>
                </a:tc>
                <a:tc>
                  <a:txBody>
                    <a:bodyPr/>
                    <a:lstStyle/>
                    <a:p>
                      <a:pPr algn="ctr"/>
                      <a:r>
                        <a:rPr lang="en-US" b="1" dirty="0" smtClean="0">
                          <a:solidFill>
                            <a:schemeClr val="bg1"/>
                          </a:solidFill>
                        </a:rPr>
                        <a:t>Part B: Rating</a:t>
                      </a:r>
                      <a:endParaRPr lang="en-US" b="1" dirty="0">
                        <a:solidFill>
                          <a:schemeClr val="bg1"/>
                        </a:solidFill>
                      </a:endParaRPr>
                    </a:p>
                  </a:txBody>
                  <a:tcPr anchor="ctr">
                    <a:solidFill>
                      <a:schemeClr val="tx1">
                        <a:lumMod val="75000"/>
                        <a:lumOff val="25000"/>
                      </a:schemeClr>
                    </a:solidFill>
                  </a:tcPr>
                </a:tc>
                <a:tc>
                  <a:txBody>
                    <a:bodyPr/>
                    <a:lstStyle/>
                    <a:p>
                      <a:pPr algn="ctr"/>
                      <a:r>
                        <a:rPr lang="en-US" b="1" dirty="0" smtClean="0">
                          <a:solidFill>
                            <a:schemeClr val="bg1"/>
                          </a:solidFill>
                        </a:rPr>
                        <a:t>Part B: Score</a:t>
                      </a:r>
                      <a:endParaRPr lang="en-US" b="1" dirty="0">
                        <a:solidFill>
                          <a:schemeClr val="bg1"/>
                        </a:solidFill>
                      </a:endParaRPr>
                    </a:p>
                  </a:txBody>
                  <a:tcPr anchor="ctr">
                    <a:solidFill>
                      <a:schemeClr val="tx1">
                        <a:lumMod val="75000"/>
                        <a:lumOff val="25000"/>
                      </a:schemeClr>
                    </a:solidFill>
                  </a:tcPr>
                </a:tc>
                <a:tc>
                  <a:txBody>
                    <a:bodyPr/>
                    <a:lstStyle/>
                    <a:p>
                      <a:pPr algn="ctr"/>
                      <a:r>
                        <a:rPr lang="en-US" b="1" dirty="0" smtClean="0">
                          <a:solidFill>
                            <a:schemeClr val="bg1"/>
                          </a:solidFill>
                        </a:rPr>
                        <a:t>Rating</a:t>
                      </a:r>
                      <a:endParaRPr lang="en-US" b="1" dirty="0">
                        <a:solidFill>
                          <a:schemeClr val="bg1"/>
                        </a:solidFill>
                      </a:endParaRPr>
                    </a:p>
                  </a:txBody>
                  <a:tcPr anchor="ctr">
                    <a:solidFill>
                      <a:schemeClr val="tx1">
                        <a:lumMod val="75000"/>
                        <a:lumOff val="25000"/>
                      </a:schemeClr>
                    </a:solidFill>
                  </a:tcPr>
                </a:tc>
                <a:tc>
                  <a:txBody>
                    <a:bodyPr/>
                    <a:lstStyle/>
                    <a:p>
                      <a:pPr algn="ctr"/>
                      <a:r>
                        <a:rPr lang="en-US" b="1" dirty="0" smtClean="0">
                          <a:solidFill>
                            <a:schemeClr val="bg1"/>
                          </a:solidFill>
                        </a:rPr>
                        <a:t>Score</a:t>
                      </a:r>
                      <a:endParaRPr lang="en-US" b="1" dirty="0">
                        <a:solidFill>
                          <a:schemeClr val="bg1"/>
                        </a:solidFill>
                      </a:endParaRPr>
                    </a:p>
                  </a:txBody>
                  <a:tcPr anchor="ctr">
                    <a:solidFill>
                      <a:schemeClr val="tx1">
                        <a:lumMod val="75000"/>
                        <a:lumOff val="25000"/>
                      </a:schemeClr>
                    </a:solidFill>
                  </a:tcPr>
                </a:tc>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17572106"/>
                  </a:ext>
                </a:extLst>
              </a:tr>
              <a:tr h="730358">
                <a:tc>
                  <a:txBody>
                    <a:bodyPr/>
                    <a:lstStyle/>
                    <a:p>
                      <a:pPr algn="ctr"/>
                      <a:r>
                        <a:rPr lang="en-US" sz="2000" dirty="0" smtClean="0"/>
                        <a:t>SAMPLE EL</a:t>
                      </a:r>
                      <a:endParaRPr lang="en-US" sz="2000" dirty="0"/>
                    </a:p>
                  </a:txBody>
                  <a:tcPr/>
                </a:tc>
                <a:tc>
                  <a:txBody>
                    <a:bodyPr/>
                    <a:lstStyle/>
                    <a:p>
                      <a:pPr algn="ctr"/>
                      <a:r>
                        <a:rPr lang="en-US" sz="1400" dirty="0" smtClean="0"/>
                        <a:t>Met Standard</a:t>
                      </a:r>
                      <a:endParaRPr lang="en-US" sz="1400" dirty="0"/>
                    </a:p>
                  </a:txBody>
                  <a:tcPr/>
                </a:tc>
                <a:tc>
                  <a:txBody>
                    <a:bodyPr/>
                    <a:lstStyle/>
                    <a:p>
                      <a:pPr algn="ctr"/>
                      <a:r>
                        <a:rPr lang="en-US" sz="1400" dirty="0" smtClean="0"/>
                        <a:t>68</a:t>
                      </a:r>
                      <a:endParaRPr lang="en-US" sz="1400" dirty="0"/>
                    </a:p>
                  </a:txBody>
                  <a:tcPr/>
                </a:tc>
                <a:tc>
                  <a:txBody>
                    <a:bodyPr/>
                    <a:lstStyle/>
                    <a:p>
                      <a:pPr algn="ctr"/>
                      <a:r>
                        <a:rPr lang="en-US" sz="1400" dirty="0" smtClean="0"/>
                        <a:t>Met Standard</a:t>
                      </a:r>
                      <a:endParaRPr lang="en-US" sz="1400" dirty="0"/>
                    </a:p>
                  </a:txBody>
                  <a:tcPr/>
                </a:tc>
                <a:tc>
                  <a:txBody>
                    <a:bodyPr/>
                    <a:lstStyle/>
                    <a:p>
                      <a:pPr algn="ctr"/>
                      <a:r>
                        <a:rPr lang="en-US" sz="1400" dirty="0" smtClean="0"/>
                        <a:t>67</a:t>
                      </a:r>
                      <a:endParaRPr lang="en-US" sz="1400" dirty="0"/>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400" dirty="0" smtClean="0"/>
                        <a:t>Met Standard</a:t>
                      </a:r>
                    </a:p>
                    <a:p>
                      <a:pPr algn="ctr"/>
                      <a:endParaRPr lang="en-US" sz="1400" dirty="0"/>
                    </a:p>
                  </a:txBody>
                  <a:tcPr/>
                </a:tc>
                <a:tc>
                  <a:txBody>
                    <a:bodyPr/>
                    <a:lstStyle/>
                    <a:p>
                      <a:pPr algn="ctr"/>
                      <a:r>
                        <a:rPr lang="en-US" sz="1400" dirty="0" smtClean="0"/>
                        <a:t>70</a:t>
                      </a:r>
                      <a:endParaRPr lang="en-US" sz="1400" dirty="0"/>
                    </a:p>
                  </a:txBody>
                  <a:tcPr/>
                </a:tc>
                <a:tc>
                  <a:txBody>
                    <a:bodyPr/>
                    <a:lstStyle/>
                    <a:p>
                      <a:pPr algn="ctr"/>
                      <a:r>
                        <a:rPr lang="en-US" sz="1400" dirty="0" err="1" smtClean="0"/>
                        <a:t>Impr</a:t>
                      </a:r>
                      <a:r>
                        <a:rPr lang="en-US" sz="1400" dirty="0" smtClean="0"/>
                        <a:t>. </a:t>
                      </a:r>
                      <a:r>
                        <a:rPr lang="en-US" sz="1400" dirty="0" err="1" smtClean="0"/>
                        <a:t>Req</a:t>
                      </a:r>
                      <a:endParaRPr lang="en-US" sz="1400" dirty="0"/>
                    </a:p>
                  </a:txBody>
                  <a:tcPr/>
                </a:tc>
                <a:tc>
                  <a:txBody>
                    <a:bodyPr/>
                    <a:lstStyle/>
                    <a:p>
                      <a:pPr algn="ctr"/>
                      <a:r>
                        <a:rPr lang="en-US" sz="1400" dirty="0" smtClean="0"/>
                        <a:t>59</a:t>
                      </a:r>
                      <a:endParaRPr lang="en-US" sz="1400" dirty="0"/>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400" dirty="0" smtClean="0"/>
                        <a:t>Met Standard</a:t>
                      </a:r>
                    </a:p>
                    <a:p>
                      <a:pPr algn="ctr"/>
                      <a:endParaRPr lang="en-US" sz="1400" dirty="0"/>
                    </a:p>
                  </a:txBody>
                  <a:tcPr/>
                </a:tc>
                <a:tc>
                  <a:txBody>
                    <a:bodyPr/>
                    <a:lstStyle/>
                    <a:p>
                      <a:pPr algn="ctr"/>
                      <a:r>
                        <a:rPr lang="en-US" sz="1400" dirty="0" smtClean="0"/>
                        <a:t>77</a:t>
                      </a:r>
                      <a:endParaRPr lang="en-US" sz="1400" dirty="0"/>
                    </a:p>
                  </a:txBody>
                  <a:tcPr/>
                </a:tc>
                <a:tc>
                  <a:txBody>
                    <a:bodyPr/>
                    <a:lstStyle/>
                    <a:p>
                      <a:pPr algn="ctr"/>
                      <a:r>
                        <a:rPr lang="en-US" sz="1400" dirty="0" smtClean="0"/>
                        <a:t>Add. Target</a:t>
                      </a:r>
                      <a:endParaRPr lang="en-US" sz="1400" dirty="0"/>
                    </a:p>
                  </a:txBody>
                  <a:tcPr/>
                </a:tc>
                <a:extLst>
                  <a:ext uri="{0D108BD9-81ED-4DB2-BD59-A6C34878D82A}">
                    <a16:rowId xmlns:a16="http://schemas.microsoft.com/office/drawing/2014/main" val="3238571551"/>
                  </a:ext>
                </a:extLst>
              </a:tr>
              <a:tr h="730358">
                <a:tc>
                  <a:txBody>
                    <a:bodyPr/>
                    <a:lstStyle/>
                    <a:p>
                      <a:pPr algn="ctr"/>
                      <a:r>
                        <a:rPr lang="en-US" sz="2000" dirty="0" smtClean="0"/>
                        <a:t>BEST</a:t>
                      </a:r>
                      <a:r>
                        <a:rPr lang="en-US" sz="2000" baseline="0" dirty="0" smtClean="0"/>
                        <a:t> EL</a:t>
                      </a:r>
                      <a:endParaRPr lang="en-US" sz="2000" dirty="0"/>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400" dirty="0" smtClean="0"/>
                        <a:t>Met Standard</a:t>
                      </a:r>
                    </a:p>
                    <a:p>
                      <a:pPr algn="ctr"/>
                      <a:endParaRPr lang="en-US" sz="1400" dirty="0"/>
                    </a:p>
                  </a:txBody>
                  <a:tcPr/>
                </a:tc>
                <a:tc>
                  <a:txBody>
                    <a:bodyPr/>
                    <a:lstStyle/>
                    <a:p>
                      <a:pPr algn="ctr"/>
                      <a:r>
                        <a:rPr lang="en-US" sz="1400" dirty="0" smtClean="0"/>
                        <a:t>68</a:t>
                      </a:r>
                      <a:endParaRPr lang="en-US" sz="1400" dirty="0"/>
                    </a:p>
                  </a:txBody>
                  <a:tcPr/>
                </a:tc>
                <a:tc>
                  <a:txBody>
                    <a:bodyPr/>
                    <a:lstStyle/>
                    <a:p>
                      <a:pPr algn="ctr"/>
                      <a:r>
                        <a:rPr lang="en-US" sz="1400" dirty="0" smtClean="0"/>
                        <a:t>NOT RATED</a:t>
                      </a:r>
                      <a:endParaRPr lang="en-US" sz="1400" dirty="0"/>
                    </a:p>
                  </a:txBody>
                  <a:tcPr/>
                </a:tc>
                <a:tc>
                  <a:txBody>
                    <a:bodyPr/>
                    <a:lstStyle/>
                    <a:p>
                      <a:pPr algn="ctr"/>
                      <a:endParaRPr lang="en-US" sz="1400" dirty="0"/>
                    </a:p>
                  </a:txBody>
                  <a:tcPr/>
                </a:tc>
                <a:tc>
                  <a:txBody>
                    <a:bodyPr/>
                    <a:lstStyle/>
                    <a:p>
                      <a:pPr algn="ctr"/>
                      <a:r>
                        <a:rPr lang="en-US" sz="1400" dirty="0" smtClean="0"/>
                        <a:t>NOT RATED</a:t>
                      </a:r>
                      <a:endParaRPr lang="en-US" sz="1400" dirty="0"/>
                    </a:p>
                  </a:txBody>
                  <a:tcPr/>
                </a:tc>
                <a:tc>
                  <a:txBody>
                    <a:bodyPr/>
                    <a:lstStyle/>
                    <a:p>
                      <a:pPr algn="ctr"/>
                      <a:endParaRPr lang="en-US" sz="1400" dirty="0"/>
                    </a:p>
                  </a:txBody>
                  <a:tcPr/>
                </a:tc>
                <a:tc>
                  <a:txBody>
                    <a:bodyPr/>
                    <a:lstStyle/>
                    <a:p>
                      <a:pPr algn="ctr"/>
                      <a:r>
                        <a:rPr lang="en-US" sz="1400" dirty="0" smtClean="0"/>
                        <a:t>NOT RATED</a:t>
                      </a:r>
                      <a:endParaRPr lang="en-US" sz="1400" dirty="0"/>
                    </a:p>
                  </a:txBody>
                  <a:tcPr/>
                </a:tc>
                <a:tc>
                  <a:txBody>
                    <a:bodyPr/>
                    <a:lstStyle/>
                    <a:p>
                      <a:pPr algn="ctr"/>
                      <a:endParaRPr lang="en-US" sz="1400" dirty="0"/>
                    </a:p>
                  </a:txBody>
                  <a:tcPr/>
                </a:tc>
                <a:tc>
                  <a:txBody>
                    <a:bodyPr/>
                    <a:lstStyle/>
                    <a:p>
                      <a:pPr algn="ctr"/>
                      <a:r>
                        <a:rPr lang="en-US" sz="1400" dirty="0" smtClean="0"/>
                        <a:t>NOT RATED</a:t>
                      </a:r>
                      <a:endParaRPr lang="en-US" sz="1400" dirty="0"/>
                    </a:p>
                  </a:txBody>
                  <a:tcPr/>
                </a:tc>
                <a:tc>
                  <a:txBody>
                    <a:bodyPr/>
                    <a:lstStyle/>
                    <a:p>
                      <a:pPr algn="ctr"/>
                      <a:endParaRPr lang="en-US" sz="1400" dirty="0"/>
                    </a:p>
                  </a:txBody>
                  <a:tcPr/>
                </a:tc>
                <a:tc>
                  <a:txBody>
                    <a:bodyPr/>
                    <a:lstStyle/>
                    <a:p>
                      <a:pPr algn="ctr"/>
                      <a:endParaRPr lang="en-US" sz="1400" dirty="0"/>
                    </a:p>
                  </a:txBody>
                  <a:tcPr/>
                </a:tc>
                <a:extLst>
                  <a:ext uri="{0D108BD9-81ED-4DB2-BD59-A6C34878D82A}">
                    <a16:rowId xmlns:a16="http://schemas.microsoft.com/office/drawing/2014/main" val="880825994"/>
                  </a:ext>
                </a:extLst>
              </a:tr>
              <a:tr h="634920">
                <a:tc>
                  <a:txBody>
                    <a:bodyPr/>
                    <a:lstStyle/>
                    <a:p>
                      <a:pPr algn="ctr"/>
                      <a:r>
                        <a:rPr lang="en-US" sz="2000" dirty="0" smtClean="0"/>
                        <a:t>WONDERFUL EL</a:t>
                      </a:r>
                      <a:endParaRPr lang="en-US" sz="2000" dirty="0"/>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400" dirty="0" smtClean="0"/>
                        <a:t>Met Standard</a:t>
                      </a:r>
                    </a:p>
                  </a:txBody>
                  <a:tcPr/>
                </a:tc>
                <a:tc>
                  <a:txBody>
                    <a:bodyPr/>
                    <a:lstStyle/>
                    <a:p>
                      <a:pPr algn="ctr"/>
                      <a:r>
                        <a:rPr lang="en-US" sz="1400" dirty="0" smtClean="0"/>
                        <a:t>68</a:t>
                      </a:r>
                      <a:endParaRPr lang="en-US" sz="1400" dirty="0"/>
                    </a:p>
                  </a:txBody>
                  <a:tcPr/>
                </a:tc>
                <a:tc>
                  <a:txBody>
                    <a:bodyPr/>
                    <a:lstStyle/>
                    <a:p>
                      <a:pPr algn="ctr"/>
                      <a:r>
                        <a:rPr lang="en-US" sz="1400" dirty="0" smtClean="0"/>
                        <a:t>NOT RATED</a:t>
                      </a:r>
                      <a:endParaRPr lang="en-US" sz="1400" dirty="0"/>
                    </a:p>
                  </a:txBody>
                  <a:tcPr/>
                </a:tc>
                <a:tc>
                  <a:txBody>
                    <a:bodyPr/>
                    <a:lstStyle/>
                    <a:p>
                      <a:pPr algn="ctr"/>
                      <a:endParaRPr lang="en-US" sz="1400" dirty="0"/>
                    </a:p>
                  </a:txBody>
                  <a:tcPr/>
                </a:tc>
                <a:tc>
                  <a:txBody>
                    <a:bodyPr/>
                    <a:lstStyle/>
                    <a:p>
                      <a:pPr algn="ctr"/>
                      <a:r>
                        <a:rPr lang="en-US" sz="1400" dirty="0" smtClean="0"/>
                        <a:t>NOT RATED</a:t>
                      </a:r>
                      <a:endParaRPr lang="en-US" sz="1400" dirty="0"/>
                    </a:p>
                  </a:txBody>
                  <a:tcPr/>
                </a:tc>
                <a:tc>
                  <a:txBody>
                    <a:bodyPr/>
                    <a:lstStyle/>
                    <a:p>
                      <a:pPr algn="ctr"/>
                      <a:endParaRPr lang="en-US" sz="1400" dirty="0"/>
                    </a:p>
                  </a:txBody>
                  <a:tcPr/>
                </a:tc>
                <a:tc>
                  <a:txBody>
                    <a:bodyPr/>
                    <a:lstStyle/>
                    <a:p>
                      <a:pPr algn="ctr"/>
                      <a:r>
                        <a:rPr lang="en-US" sz="1400" dirty="0" smtClean="0"/>
                        <a:t>NOT RATED</a:t>
                      </a:r>
                      <a:endParaRPr lang="en-US" sz="1400" dirty="0"/>
                    </a:p>
                  </a:txBody>
                  <a:tcPr/>
                </a:tc>
                <a:tc>
                  <a:txBody>
                    <a:bodyPr/>
                    <a:lstStyle/>
                    <a:p>
                      <a:pPr algn="ctr"/>
                      <a:endParaRPr lang="en-US" sz="1400" dirty="0"/>
                    </a:p>
                  </a:txBody>
                  <a:tcPr/>
                </a:tc>
                <a:tc>
                  <a:txBody>
                    <a:bodyPr/>
                    <a:lstStyle/>
                    <a:p>
                      <a:pPr algn="ctr"/>
                      <a:r>
                        <a:rPr lang="en-US" sz="1400" dirty="0" smtClean="0"/>
                        <a:t>NOT RATED</a:t>
                      </a:r>
                      <a:endParaRPr lang="en-US" sz="1400" dirty="0"/>
                    </a:p>
                  </a:txBody>
                  <a:tcPr/>
                </a:tc>
                <a:tc>
                  <a:txBody>
                    <a:bodyPr/>
                    <a:lstStyle/>
                    <a:p>
                      <a:pPr algn="ctr"/>
                      <a:endParaRPr lang="en-US" sz="1400" dirty="0"/>
                    </a:p>
                  </a:txBody>
                  <a:tcPr/>
                </a:tc>
                <a:tc>
                  <a:txBody>
                    <a:bodyPr/>
                    <a:lstStyle/>
                    <a:p>
                      <a:pPr algn="ctr"/>
                      <a:endParaRPr lang="en-US" sz="1400" dirty="0"/>
                    </a:p>
                  </a:txBody>
                  <a:tcPr/>
                </a:tc>
                <a:extLst>
                  <a:ext uri="{0D108BD9-81ED-4DB2-BD59-A6C34878D82A}">
                    <a16:rowId xmlns:a16="http://schemas.microsoft.com/office/drawing/2014/main" val="2857234184"/>
                  </a:ext>
                </a:extLst>
              </a:tr>
              <a:tr h="619674">
                <a:tc>
                  <a:txBody>
                    <a:bodyPr/>
                    <a:lstStyle/>
                    <a:p>
                      <a:pPr algn="ctr"/>
                      <a:r>
                        <a:rPr lang="en-US" sz="2000" dirty="0" smtClean="0"/>
                        <a:t>SAMPLE INT</a:t>
                      </a:r>
                      <a:endParaRPr lang="en-US" sz="2000" dirty="0"/>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400" dirty="0" smtClean="0"/>
                        <a:t>Met Standard</a:t>
                      </a:r>
                    </a:p>
                  </a:txBody>
                  <a:tcPr/>
                </a:tc>
                <a:tc>
                  <a:txBody>
                    <a:bodyPr/>
                    <a:lstStyle/>
                    <a:p>
                      <a:pPr algn="ctr"/>
                      <a:r>
                        <a:rPr lang="en-US" sz="1400" dirty="0" smtClean="0"/>
                        <a:t>71</a:t>
                      </a:r>
                      <a:endParaRPr lang="en-US" sz="1400" dirty="0"/>
                    </a:p>
                  </a:txBody>
                  <a:tcPr/>
                </a:tc>
                <a:tc>
                  <a:txBody>
                    <a:bodyPr/>
                    <a:lstStyle/>
                    <a:p>
                      <a:pPr algn="ctr"/>
                      <a:r>
                        <a:rPr lang="en-US" sz="1400" dirty="0" smtClean="0"/>
                        <a:t>Met Standard</a:t>
                      </a:r>
                      <a:endParaRPr lang="en-US" sz="1400" dirty="0"/>
                    </a:p>
                  </a:txBody>
                  <a:tcPr/>
                </a:tc>
                <a:tc>
                  <a:txBody>
                    <a:bodyPr/>
                    <a:lstStyle/>
                    <a:p>
                      <a:pPr algn="ctr"/>
                      <a:r>
                        <a:rPr lang="en-US" sz="1400" dirty="0" smtClean="0"/>
                        <a:t>73</a:t>
                      </a:r>
                      <a:endParaRPr lang="en-US" sz="1400" dirty="0"/>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400" dirty="0" err="1" smtClean="0"/>
                        <a:t>Impr</a:t>
                      </a:r>
                      <a:r>
                        <a:rPr lang="en-US" sz="1400" dirty="0" smtClean="0"/>
                        <a:t>. </a:t>
                      </a:r>
                      <a:r>
                        <a:rPr lang="en-US" sz="1400" dirty="0" err="1" smtClean="0"/>
                        <a:t>Req</a:t>
                      </a:r>
                      <a:endParaRPr lang="en-US" sz="1400" dirty="0" smtClean="0"/>
                    </a:p>
                  </a:txBody>
                  <a:tcPr/>
                </a:tc>
                <a:tc>
                  <a:txBody>
                    <a:bodyPr/>
                    <a:lstStyle/>
                    <a:p>
                      <a:pPr algn="ctr"/>
                      <a:r>
                        <a:rPr lang="en-US" sz="1400" dirty="0" smtClean="0"/>
                        <a:t>59</a:t>
                      </a:r>
                      <a:endParaRPr lang="en-US" sz="1400" dirty="0"/>
                    </a:p>
                  </a:txBody>
                  <a:tcPr/>
                </a:tc>
                <a:tc>
                  <a:txBody>
                    <a:bodyPr/>
                    <a:lstStyle/>
                    <a:p>
                      <a:pPr algn="ctr"/>
                      <a:r>
                        <a:rPr lang="en-US" sz="1400" dirty="0" smtClean="0"/>
                        <a:t>Met Standard</a:t>
                      </a:r>
                      <a:endParaRPr lang="en-US" sz="1400" dirty="0"/>
                    </a:p>
                  </a:txBody>
                  <a:tcPr/>
                </a:tc>
                <a:tc>
                  <a:txBody>
                    <a:bodyPr/>
                    <a:lstStyle/>
                    <a:p>
                      <a:pPr algn="ctr"/>
                      <a:r>
                        <a:rPr lang="en-US" sz="1400" dirty="0" smtClean="0"/>
                        <a:t>69</a:t>
                      </a:r>
                      <a:endParaRPr lang="en-US" sz="1400" dirty="0"/>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400" dirty="0" smtClean="0"/>
                        <a:t>Met Standard</a:t>
                      </a:r>
                    </a:p>
                  </a:txBody>
                  <a:tcPr/>
                </a:tc>
                <a:tc>
                  <a:txBody>
                    <a:bodyPr/>
                    <a:lstStyle/>
                    <a:p>
                      <a:pPr algn="ctr"/>
                      <a:r>
                        <a:rPr lang="en-US" sz="1400" dirty="0" smtClean="0"/>
                        <a:t>66</a:t>
                      </a:r>
                      <a:endParaRPr lang="en-US" sz="1400" dirty="0"/>
                    </a:p>
                  </a:txBody>
                  <a:tcPr/>
                </a:tc>
                <a:tc>
                  <a:txBody>
                    <a:bodyPr/>
                    <a:lstStyle/>
                    <a:p>
                      <a:pPr algn="ctr"/>
                      <a:r>
                        <a:rPr lang="en-US" sz="1400" dirty="0" smtClean="0"/>
                        <a:t>Add.</a:t>
                      </a:r>
                      <a:r>
                        <a:rPr lang="en-US" sz="1400" baseline="0" dirty="0" smtClean="0"/>
                        <a:t> Target</a:t>
                      </a:r>
                      <a:endParaRPr lang="en-US" sz="1400" dirty="0"/>
                    </a:p>
                  </a:txBody>
                  <a:tcPr/>
                </a:tc>
                <a:extLst>
                  <a:ext uri="{0D108BD9-81ED-4DB2-BD59-A6C34878D82A}">
                    <a16:rowId xmlns:a16="http://schemas.microsoft.com/office/drawing/2014/main" val="1701270279"/>
                  </a:ext>
                </a:extLst>
              </a:tr>
              <a:tr h="593124">
                <a:tc>
                  <a:txBody>
                    <a:bodyPr/>
                    <a:lstStyle/>
                    <a:p>
                      <a:pPr algn="ctr"/>
                      <a:r>
                        <a:rPr lang="en-US" sz="2000" dirty="0" smtClean="0"/>
                        <a:t>SAMPLE</a:t>
                      </a:r>
                      <a:r>
                        <a:rPr lang="en-US" sz="2000" baseline="0" dirty="0" smtClean="0"/>
                        <a:t> MIDDLE</a:t>
                      </a:r>
                      <a:endParaRPr lang="en-US" sz="2000" dirty="0"/>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400" dirty="0" smtClean="0"/>
                        <a:t>Met Standard</a:t>
                      </a:r>
                    </a:p>
                  </a:txBody>
                  <a:tcPr/>
                </a:tc>
                <a:tc>
                  <a:txBody>
                    <a:bodyPr/>
                    <a:lstStyle/>
                    <a:p>
                      <a:pPr algn="ctr"/>
                      <a:r>
                        <a:rPr lang="en-US" sz="1400" dirty="0" smtClean="0"/>
                        <a:t>91</a:t>
                      </a:r>
                      <a:endParaRPr lang="en-US" sz="1400" dirty="0"/>
                    </a:p>
                  </a:txBody>
                  <a:tcPr/>
                </a:tc>
                <a:tc>
                  <a:txBody>
                    <a:bodyPr/>
                    <a:lstStyle/>
                    <a:p>
                      <a:pPr algn="ctr"/>
                      <a:r>
                        <a:rPr lang="en-US" sz="1400" dirty="0" smtClean="0"/>
                        <a:t>Met Standard</a:t>
                      </a:r>
                      <a:endParaRPr lang="en-US" sz="1400" dirty="0"/>
                    </a:p>
                  </a:txBody>
                  <a:tcPr/>
                </a:tc>
                <a:tc>
                  <a:txBody>
                    <a:bodyPr/>
                    <a:lstStyle/>
                    <a:p>
                      <a:pPr algn="ctr"/>
                      <a:r>
                        <a:rPr lang="en-US" sz="1400" dirty="0" smtClean="0"/>
                        <a:t>80</a:t>
                      </a:r>
                      <a:endParaRPr lang="en-US" sz="1400" dirty="0"/>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400" dirty="0" smtClean="0"/>
                        <a:t>Met Standard</a:t>
                      </a:r>
                    </a:p>
                  </a:txBody>
                  <a:tcPr/>
                </a:tc>
                <a:tc>
                  <a:txBody>
                    <a:bodyPr/>
                    <a:lstStyle/>
                    <a:p>
                      <a:pPr algn="ctr"/>
                      <a:r>
                        <a:rPr lang="en-US" sz="1400" dirty="0" smtClean="0"/>
                        <a:t>93</a:t>
                      </a:r>
                      <a:endParaRPr lang="en-US" sz="1400" dirty="0"/>
                    </a:p>
                  </a:txBody>
                  <a:tcPr/>
                </a:tc>
                <a:tc>
                  <a:txBody>
                    <a:bodyPr/>
                    <a:lstStyle/>
                    <a:p>
                      <a:pPr algn="ctr"/>
                      <a:r>
                        <a:rPr lang="en-US" sz="1400" dirty="0" smtClean="0"/>
                        <a:t>Met Standard</a:t>
                      </a:r>
                      <a:endParaRPr lang="en-US" sz="1400" dirty="0"/>
                    </a:p>
                  </a:txBody>
                  <a:tcPr/>
                </a:tc>
                <a:tc>
                  <a:txBody>
                    <a:bodyPr/>
                    <a:lstStyle/>
                    <a:p>
                      <a:pPr algn="ctr"/>
                      <a:r>
                        <a:rPr lang="en-US" sz="1400" dirty="0" smtClean="0"/>
                        <a:t>82</a:t>
                      </a:r>
                      <a:endParaRPr lang="en-US" sz="1400" dirty="0"/>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400" dirty="0" smtClean="0"/>
                        <a:t>Met Standard</a:t>
                      </a:r>
                    </a:p>
                  </a:txBody>
                  <a:tcPr/>
                </a:tc>
                <a:tc>
                  <a:txBody>
                    <a:bodyPr/>
                    <a:lstStyle/>
                    <a:p>
                      <a:pPr algn="ctr"/>
                      <a:r>
                        <a:rPr lang="en-US" sz="1400" dirty="0" smtClean="0"/>
                        <a:t>87</a:t>
                      </a:r>
                      <a:endParaRPr lang="en-US" sz="1400" dirty="0"/>
                    </a:p>
                  </a:txBody>
                  <a:tcPr/>
                </a:tc>
                <a:tc>
                  <a:txBody>
                    <a:bodyPr/>
                    <a:lstStyle/>
                    <a:p>
                      <a:pPr algn="ctr"/>
                      <a:r>
                        <a:rPr lang="en-US" sz="1400" dirty="0" smtClean="0"/>
                        <a:t>Add.</a:t>
                      </a:r>
                      <a:r>
                        <a:rPr lang="en-US" sz="1400" baseline="0" dirty="0" smtClean="0"/>
                        <a:t> Target</a:t>
                      </a:r>
                      <a:endParaRPr lang="en-US" sz="1400" dirty="0"/>
                    </a:p>
                  </a:txBody>
                  <a:tcPr/>
                </a:tc>
                <a:extLst>
                  <a:ext uri="{0D108BD9-81ED-4DB2-BD59-A6C34878D82A}">
                    <a16:rowId xmlns:a16="http://schemas.microsoft.com/office/drawing/2014/main" val="644491453"/>
                  </a:ext>
                </a:extLst>
              </a:tr>
              <a:tr h="800796">
                <a:tc>
                  <a:txBody>
                    <a:bodyPr/>
                    <a:lstStyle/>
                    <a:p>
                      <a:pPr algn="ctr"/>
                      <a:r>
                        <a:rPr lang="en-US" sz="2000" dirty="0" smtClean="0"/>
                        <a:t>SAMPLE</a:t>
                      </a:r>
                      <a:r>
                        <a:rPr lang="en-US" sz="2000" baseline="0" dirty="0" smtClean="0"/>
                        <a:t> HS</a:t>
                      </a:r>
                      <a:endParaRPr lang="en-US" sz="2000" dirty="0"/>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400" dirty="0" smtClean="0"/>
                        <a:t>Met Standard</a:t>
                      </a:r>
                    </a:p>
                  </a:txBody>
                  <a:tcPr/>
                </a:tc>
                <a:tc>
                  <a:txBody>
                    <a:bodyPr/>
                    <a:lstStyle/>
                    <a:p>
                      <a:pPr algn="ctr"/>
                      <a:r>
                        <a:rPr lang="en-US" sz="1400" dirty="0" smtClean="0"/>
                        <a:t>81</a:t>
                      </a:r>
                      <a:endParaRPr lang="en-US" sz="1400" dirty="0"/>
                    </a:p>
                  </a:txBody>
                  <a:tcPr/>
                </a:tc>
                <a:tc>
                  <a:txBody>
                    <a:bodyPr/>
                    <a:lstStyle/>
                    <a:p>
                      <a:pPr algn="ctr"/>
                      <a:r>
                        <a:rPr lang="en-US" sz="1400" dirty="0" smtClean="0"/>
                        <a:t>Met Standard</a:t>
                      </a:r>
                      <a:endParaRPr lang="en-US" sz="1400" dirty="0"/>
                    </a:p>
                  </a:txBody>
                  <a:tcPr/>
                </a:tc>
                <a:tc>
                  <a:txBody>
                    <a:bodyPr/>
                    <a:lstStyle/>
                    <a:p>
                      <a:pPr algn="ctr"/>
                      <a:r>
                        <a:rPr lang="en-US" sz="1400" dirty="0" smtClean="0"/>
                        <a:t>84</a:t>
                      </a:r>
                      <a:endParaRPr lang="en-US" sz="1400" dirty="0"/>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400" dirty="0" smtClean="0"/>
                        <a:t>Met</a:t>
                      </a:r>
                      <a:r>
                        <a:rPr lang="en-US" sz="1400" baseline="0" dirty="0" smtClean="0"/>
                        <a:t> Standard</a:t>
                      </a:r>
                      <a:endParaRPr lang="en-US" sz="1400" dirty="0" smtClean="0"/>
                    </a:p>
                  </a:txBody>
                  <a:tcPr/>
                </a:tc>
                <a:tc>
                  <a:txBody>
                    <a:bodyPr/>
                    <a:lstStyle/>
                    <a:p>
                      <a:pPr algn="ctr"/>
                      <a:r>
                        <a:rPr lang="en-US" sz="1400" dirty="0" smtClean="0"/>
                        <a:t>69</a:t>
                      </a:r>
                      <a:endParaRPr lang="en-US" sz="1400" dirty="0"/>
                    </a:p>
                  </a:txBody>
                  <a:tcPr/>
                </a:tc>
                <a:tc>
                  <a:txBody>
                    <a:bodyPr/>
                    <a:lstStyle/>
                    <a:p>
                      <a:pPr algn="ctr"/>
                      <a:r>
                        <a:rPr lang="en-US" sz="1400" dirty="0" smtClean="0"/>
                        <a:t>Met Standard</a:t>
                      </a:r>
                      <a:endParaRPr lang="en-US" sz="1400" dirty="0"/>
                    </a:p>
                  </a:txBody>
                  <a:tcPr/>
                </a:tc>
                <a:tc>
                  <a:txBody>
                    <a:bodyPr/>
                    <a:lstStyle/>
                    <a:p>
                      <a:pPr algn="ctr"/>
                      <a:r>
                        <a:rPr lang="en-US" sz="1400" dirty="0" smtClean="0"/>
                        <a:t>80</a:t>
                      </a:r>
                      <a:endParaRPr lang="en-US" sz="1400" dirty="0"/>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400" dirty="0" smtClean="0"/>
                        <a:t>Met Standard</a:t>
                      </a:r>
                    </a:p>
                  </a:txBody>
                  <a:tcPr/>
                </a:tc>
                <a:tc>
                  <a:txBody>
                    <a:bodyPr/>
                    <a:lstStyle/>
                    <a:p>
                      <a:pPr algn="ctr"/>
                      <a:r>
                        <a:rPr lang="en-US" sz="1400" dirty="0" smtClean="0"/>
                        <a:t>73</a:t>
                      </a:r>
                      <a:endParaRPr lang="en-US" sz="1400" dirty="0"/>
                    </a:p>
                  </a:txBody>
                  <a:tcPr/>
                </a:tc>
                <a:tc>
                  <a:txBody>
                    <a:bodyPr/>
                    <a:lstStyle/>
                    <a:p>
                      <a:pPr algn="ctr"/>
                      <a:r>
                        <a:rPr lang="en-US" sz="1400" dirty="0" smtClean="0"/>
                        <a:t>Add.</a:t>
                      </a:r>
                      <a:r>
                        <a:rPr lang="en-US" sz="1400" baseline="0" dirty="0" smtClean="0"/>
                        <a:t> Target</a:t>
                      </a:r>
                      <a:endParaRPr lang="en-US" sz="1400" dirty="0"/>
                    </a:p>
                  </a:txBody>
                  <a:tcPr/>
                </a:tc>
                <a:extLst>
                  <a:ext uri="{0D108BD9-81ED-4DB2-BD59-A6C34878D82A}">
                    <a16:rowId xmlns:a16="http://schemas.microsoft.com/office/drawing/2014/main" val="1237703612"/>
                  </a:ext>
                </a:extLst>
              </a:tr>
            </a:tbl>
          </a:graphicData>
        </a:graphic>
      </p:graphicFrame>
    </p:spTree>
    <p:extLst>
      <p:ext uri="{BB962C8B-B14F-4D97-AF65-F5344CB8AC3E}">
        <p14:creationId xmlns:p14="http://schemas.microsoft.com/office/powerpoint/2010/main" val="1976944498"/>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359"/>
        <p:cNvGrpSpPr/>
        <p:nvPr/>
      </p:nvGrpSpPr>
      <p:grpSpPr>
        <a:xfrm>
          <a:off x="0" y="0"/>
          <a:ext cx="0" cy="0"/>
          <a:chOff x="0" y="0"/>
          <a:chExt cx="0" cy="0"/>
        </a:xfrm>
      </p:grpSpPr>
      <p:sp>
        <p:nvSpPr>
          <p:cNvPr id="1360" name="Google Shape;1360;p106"/>
          <p:cNvSpPr txBox="1">
            <a:spLocks noGrp="1"/>
          </p:cNvSpPr>
          <p:nvPr>
            <p:ph type="ctrTitle"/>
          </p:nvPr>
        </p:nvSpPr>
        <p:spPr>
          <a:xfrm>
            <a:off x="1226083" y="3378925"/>
            <a:ext cx="9859928" cy="810649"/>
          </a:xfrm>
          <a:prstGeom prst="rect">
            <a:avLst/>
          </a:prstGeom>
          <a:noFill/>
          <a:ln>
            <a:noFill/>
          </a:ln>
        </p:spPr>
        <p:txBody>
          <a:bodyPr spcFirstLastPara="1" wrap="square" lIns="91425" tIns="45700" rIns="91425" bIns="45700" anchor="b" anchorCtr="0">
            <a:noAutofit/>
          </a:bodyPr>
          <a:lstStyle/>
          <a:p>
            <a:pPr marL="0" marR="0" lvl="0" indent="0" algn="ctr" rtl="0">
              <a:lnSpc>
                <a:spcPct val="85000"/>
              </a:lnSpc>
              <a:spcBef>
                <a:spcPts val="0"/>
              </a:spcBef>
              <a:spcAft>
                <a:spcPts val="0"/>
              </a:spcAft>
              <a:buClr>
                <a:srgbClr val="262626"/>
              </a:buClr>
              <a:buSzPts val="4050"/>
              <a:buFont typeface="Century Gothic"/>
              <a:buNone/>
            </a:pPr>
            <a:r>
              <a:rPr lang="en-US" sz="4050" b="0" i="0" u="none" strike="noStrike" cap="none">
                <a:solidFill>
                  <a:srgbClr val="262626"/>
                </a:solidFill>
                <a:latin typeface="Century Gothic"/>
                <a:ea typeface="Century Gothic"/>
                <a:cs typeface="Century Gothic"/>
                <a:sym typeface="Century Gothic"/>
              </a:rPr>
              <a:t>A – F Accountability</a:t>
            </a:r>
            <a:endParaRPr sz="3000" b="1" i="0" u="none" strike="noStrike" cap="none">
              <a:solidFill>
                <a:srgbClr val="ED7D31"/>
              </a:solidFill>
              <a:latin typeface="Century Gothic"/>
              <a:ea typeface="Century Gothic"/>
              <a:cs typeface="Century Gothic"/>
              <a:sym typeface="Century Gothic"/>
            </a:endParaRPr>
          </a:p>
        </p:txBody>
      </p:sp>
      <p:sp>
        <p:nvSpPr>
          <p:cNvPr id="1361" name="Google Shape;1361;p106"/>
          <p:cNvSpPr/>
          <p:nvPr/>
        </p:nvSpPr>
        <p:spPr>
          <a:xfrm>
            <a:off x="0" y="0"/>
            <a:ext cx="12192000" cy="5203825"/>
          </a:xfrm>
          <a:custGeom>
            <a:avLst/>
            <a:gdLst/>
            <a:ahLst/>
            <a:cxnLst/>
            <a:rect l="0" t="0" r="0" b="0"/>
            <a:pathLst>
              <a:path w="5760" h="3278" extrusionOk="0">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solidFill>
            <a:srgbClr val="0F2E6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62" name="Google Shape;1362;p106"/>
          <p:cNvSpPr txBox="1"/>
          <p:nvPr/>
        </p:nvSpPr>
        <p:spPr>
          <a:xfrm>
            <a:off x="810001" y="1449147"/>
            <a:ext cx="10572000" cy="2971051"/>
          </a:xfrm>
          <a:prstGeom prst="rect">
            <a:avLst/>
          </a:prstGeom>
          <a:noFill/>
          <a:ln>
            <a:noFill/>
          </a:ln>
        </p:spPr>
        <p:txBody>
          <a:bodyPr spcFirstLastPara="1" wrap="square" lIns="91425" tIns="45700" rIns="91425" bIns="45700" anchor="b" anchorCtr="0">
            <a:noAutofit/>
          </a:bodyPr>
          <a:lstStyle/>
          <a:p>
            <a:pPr marL="0" marR="0" lvl="0" indent="0" algn="l" rtl="0">
              <a:lnSpc>
                <a:spcPct val="85000"/>
              </a:lnSpc>
              <a:spcBef>
                <a:spcPts val="0"/>
              </a:spcBef>
              <a:spcAft>
                <a:spcPts val="0"/>
              </a:spcAft>
              <a:buClr>
                <a:schemeClr val="lt1"/>
              </a:buClr>
              <a:buSzPts val="5400"/>
              <a:buFont typeface="Century Gothic"/>
              <a:buNone/>
            </a:pPr>
            <a:r>
              <a:rPr lang="en-US" sz="5400" b="1" i="0" u="none" strike="noStrike" cap="none" dirty="0">
                <a:solidFill>
                  <a:schemeClr val="lt1"/>
                </a:solidFill>
                <a:latin typeface="Century Gothic"/>
                <a:ea typeface="Century Gothic"/>
                <a:cs typeface="Century Gothic"/>
                <a:sym typeface="Century Gothic"/>
              </a:rPr>
              <a:t>Distinction </a:t>
            </a:r>
            <a:r>
              <a:rPr lang="en-US" sz="5400" b="1" i="0" u="none" strike="noStrike" cap="none" dirty="0" smtClean="0">
                <a:solidFill>
                  <a:schemeClr val="lt1"/>
                </a:solidFill>
                <a:latin typeface="Century Gothic"/>
                <a:ea typeface="Century Gothic"/>
                <a:cs typeface="Century Gothic"/>
                <a:sym typeface="Century Gothic"/>
              </a:rPr>
              <a:t>Designations</a:t>
            </a:r>
            <a:endParaRPr sz="1400" b="0" i="0" u="none" strike="noStrike" cap="none" dirty="0">
              <a:solidFill>
                <a:srgbClr val="000000"/>
              </a:solidFill>
              <a:latin typeface="Arial"/>
              <a:ea typeface="Arial"/>
              <a:cs typeface="Arial"/>
              <a:sym typeface="Arial"/>
            </a:endParaRPr>
          </a:p>
        </p:txBody>
      </p:sp>
      <p:pic>
        <p:nvPicPr>
          <p:cNvPr id="1363" name="Google Shape;1363;p106"/>
          <p:cNvPicPr preferRelativeResize="0"/>
          <p:nvPr/>
        </p:nvPicPr>
        <p:blipFill rotWithShape="1">
          <a:blip r:embed="rId3">
            <a:alphaModFix/>
          </a:blip>
          <a:srcRect/>
          <a:stretch/>
        </p:blipFill>
        <p:spPr>
          <a:xfrm>
            <a:off x="8548722" y="5203825"/>
            <a:ext cx="3289300" cy="800100"/>
          </a:xfrm>
          <a:prstGeom prst="rect">
            <a:avLst/>
          </a:prstGeom>
          <a:noFill/>
          <a:ln>
            <a:noFill/>
          </a:ln>
        </p:spPr>
      </p:pic>
    </p:spTree>
    <p:extLst>
      <p:ext uri="{BB962C8B-B14F-4D97-AF65-F5344CB8AC3E}">
        <p14:creationId xmlns:p14="http://schemas.microsoft.com/office/powerpoint/2010/main" val="1636842123"/>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1338935"/>
          </a:xfrm>
          <a:prstGeom prst="rect">
            <a:avLst/>
          </a:prstGeom>
          <a:solidFill>
            <a:srgbClr val="0F2E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0"/>
          <p:cNvSpPr txBox="1">
            <a:spLocks/>
          </p:cNvSpPr>
          <p:nvPr/>
        </p:nvSpPr>
        <p:spPr>
          <a:xfrm>
            <a:off x="2175348" y="373631"/>
            <a:ext cx="8221489" cy="59167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1" dirty="0">
                <a:solidFill>
                  <a:schemeClr val="bg1"/>
                </a:solidFill>
                <a:latin typeface="Century Gothic" panose="020B0502020202020204" pitchFamily="34" charset="0"/>
                <a:ea typeface="Open Sans" charset="0"/>
                <a:cs typeface="Open Sans" charset="0"/>
              </a:rPr>
              <a:t>Distinction </a:t>
            </a:r>
            <a:r>
              <a:rPr lang="en-US" sz="3600" b="1" dirty="0" smtClean="0">
                <a:solidFill>
                  <a:schemeClr val="bg1"/>
                </a:solidFill>
                <a:latin typeface="Century Gothic" panose="020B0502020202020204" pitchFamily="34" charset="0"/>
                <a:ea typeface="Open Sans" charset="0"/>
                <a:cs typeface="Open Sans" charset="0"/>
              </a:rPr>
              <a:t>Designations</a:t>
            </a:r>
            <a:endParaRPr lang="en-US" sz="3600" b="1" i="0" dirty="0">
              <a:solidFill>
                <a:schemeClr val="bg1"/>
              </a:solidFill>
              <a:latin typeface="Century Gothic" panose="020B0502020202020204" pitchFamily="34" charset="0"/>
              <a:ea typeface="Open Sans" charset="0"/>
              <a:cs typeface="Open Sans" charset="0"/>
            </a:endParaRPr>
          </a:p>
        </p:txBody>
      </p:sp>
      <p:sp>
        <p:nvSpPr>
          <p:cNvPr id="5" name="Google Shape;1054;p77"/>
          <p:cNvSpPr txBox="1"/>
          <p:nvPr/>
        </p:nvSpPr>
        <p:spPr>
          <a:xfrm>
            <a:off x="959857" y="1712566"/>
            <a:ext cx="10511707" cy="4668023"/>
          </a:xfrm>
          <a:prstGeom prst="rect">
            <a:avLst/>
          </a:prstGeom>
          <a:noFill/>
          <a:ln>
            <a:noFill/>
          </a:ln>
        </p:spPr>
        <p:txBody>
          <a:bodyPr spcFirstLastPara="1" wrap="square" lIns="91425" tIns="45700" rIns="91425" bIns="45700" anchor="t" anchorCtr="0">
            <a:noAutofit/>
          </a:bodyPr>
          <a:lstStyle/>
          <a:p>
            <a:pPr marL="800100" lvl="1" indent="-228600">
              <a:lnSpc>
                <a:spcPct val="90000"/>
              </a:lnSpc>
              <a:spcBef>
                <a:spcPts val="1700"/>
              </a:spcBef>
              <a:buClr>
                <a:schemeClr val="accent2"/>
              </a:buClr>
              <a:buSzPts val="1800"/>
            </a:pPr>
            <a:r>
              <a:rPr lang="en-US" sz="2400" b="1" dirty="0" smtClean="0">
                <a:solidFill>
                  <a:srgbClr val="0F2E6A"/>
                </a:solidFill>
                <a:latin typeface="Century Gothic" panose="020B0502020202020204" pitchFamily="34" charset="0"/>
                <a:ea typeface="Calibri"/>
                <a:cs typeface="Calibri"/>
                <a:sym typeface="Calibri"/>
              </a:rPr>
              <a:t>Distinction Designations are awarded in the following areas:</a:t>
            </a:r>
            <a:endParaRPr lang="en-US" sz="2400" b="1" dirty="0" smtClean="0">
              <a:solidFill>
                <a:srgbClr val="5091CD"/>
              </a:solidFill>
              <a:latin typeface="Century Gothic" panose="020B0502020202020204" pitchFamily="34" charset="0"/>
            </a:endParaRPr>
          </a:p>
          <a:p>
            <a:pPr marL="857250" marR="0" lvl="1" indent="-285750" algn="l" rtl="0">
              <a:lnSpc>
                <a:spcPct val="90000"/>
              </a:lnSpc>
              <a:spcBef>
                <a:spcPts val="1700"/>
              </a:spcBef>
              <a:spcAft>
                <a:spcPts val="0"/>
              </a:spcAft>
              <a:buClr>
                <a:schemeClr val="accent2"/>
              </a:buClr>
              <a:buSzPts val="1800"/>
              <a:buFont typeface="Arial" panose="020B0604020202020204" pitchFamily="34" charset="0"/>
              <a:buChar char="•"/>
            </a:pPr>
            <a:r>
              <a:rPr lang="en-US" sz="2000" b="0" i="0" u="none" strike="noStrike" cap="none" dirty="0" smtClean="0">
                <a:solidFill>
                  <a:schemeClr val="dk1"/>
                </a:solidFill>
                <a:latin typeface="Century Gothic" panose="020B0502020202020204" pitchFamily="34" charset="0"/>
                <a:sym typeface="Arial"/>
              </a:rPr>
              <a:t>Academic Achievement in English Language Arts/Reading (campus only)</a:t>
            </a:r>
          </a:p>
          <a:p>
            <a:pPr marL="857250" lvl="1" indent="-285750">
              <a:lnSpc>
                <a:spcPct val="90000"/>
              </a:lnSpc>
              <a:spcBef>
                <a:spcPts val="1700"/>
              </a:spcBef>
              <a:buClr>
                <a:schemeClr val="accent2"/>
              </a:buClr>
              <a:buSzPts val="1800"/>
              <a:buFont typeface="Arial" panose="020B0604020202020204" pitchFamily="34" charset="0"/>
              <a:buChar char="•"/>
            </a:pPr>
            <a:r>
              <a:rPr lang="en-US" sz="2000" dirty="0">
                <a:solidFill>
                  <a:schemeClr val="dk1"/>
                </a:solidFill>
                <a:latin typeface="Century Gothic" panose="020B0502020202020204" pitchFamily="34" charset="0"/>
              </a:rPr>
              <a:t>Academic Achievement </a:t>
            </a:r>
            <a:r>
              <a:rPr lang="en-US" sz="2000" dirty="0" smtClean="0">
                <a:solidFill>
                  <a:schemeClr val="dk1"/>
                </a:solidFill>
                <a:latin typeface="Century Gothic" panose="020B0502020202020204" pitchFamily="34" charset="0"/>
              </a:rPr>
              <a:t>in Mathematics (campus only)</a:t>
            </a:r>
          </a:p>
          <a:p>
            <a:pPr marL="857250" lvl="1" indent="-285750">
              <a:lnSpc>
                <a:spcPct val="90000"/>
              </a:lnSpc>
              <a:spcBef>
                <a:spcPts val="1700"/>
              </a:spcBef>
              <a:buClr>
                <a:schemeClr val="accent2"/>
              </a:buClr>
              <a:buSzPts val="1800"/>
              <a:buFont typeface="Arial" panose="020B0604020202020204" pitchFamily="34" charset="0"/>
              <a:buChar char="•"/>
            </a:pPr>
            <a:r>
              <a:rPr lang="en-US" sz="2000" dirty="0">
                <a:solidFill>
                  <a:schemeClr val="dk1"/>
                </a:solidFill>
                <a:latin typeface="Century Gothic" panose="020B0502020202020204" pitchFamily="34" charset="0"/>
              </a:rPr>
              <a:t>Academic Achievement </a:t>
            </a:r>
            <a:r>
              <a:rPr lang="en-US" sz="2000" dirty="0" smtClean="0">
                <a:solidFill>
                  <a:schemeClr val="dk1"/>
                </a:solidFill>
                <a:latin typeface="Century Gothic" panose="020B0502020202020204" pitchFamily="34" charset="0"/>
              </a:rPr>
              <a:t>in Science (campus only)</a:t>
            </a:r>
          </a:p>
          <a:p>
            <a:pPr marL="857250" lvl="1" indent="-285750">
              <a:lnSpc>
                <a:spcPct val="90000"/>
              </a:lnSpc>
              <a:spcBef>
                <a:spcPts val="1700"/>
              </a:spcBef>
              <a:buClr>
                <a:schemeClr val="accent2"/>
              </a:buClr>
              <a:buSzPts val="1800"/>
              <a:buFont typeface="Arial" panose="020B0604020202020204" pitchFamily="34" charset="0"/>
              <a:buChar char="•"/>
            </a:pPr>
            <a:r>
              <a:rPr lang="en-US" sz="2000" dirty="0">
                <a:solidFill>
                  <a:schemeClr val="dk1"/>
                </a:solidFill>
                <a:latin typeface="Century Gothic" panose="020B0502020202020204" pitchFamily="34" charset="0"/>
              </a:rPr>
              <a:t>Academic Achievement </a:t>
            </a:r>
            <a:r>
              <a:rPr lang="en-US" sz="2000" dirty="0" smtClean="0">
                <a:solidFill>
                  <a:schemeClr val="dk1"/>
                </a:solidFill>
                <a:latin typeface="Century Gothic" panose="020B0502020202020204" pitchFamily="34" charset="0"/>
              </a:rPr>
              <a:t>in Social Students (campus only)</a:t>
            </a:r>
          </a:p>
          <a:p>
            <a:pPr marL="857250" lvl="1" indent="-285750">
              <a:lnSpc>
                <a:spcPct val="90000"/>
              </a:lnSpc>
              <a:spcBef>
                <a:spcPts val="1700"/>
              </a:spcBef>
              <a:buClr>
                <a:schemeClr val="accent2"/>
              </a:buClr>
              <a:buSzPts val="1800"/>
              <a:buFont typeface="Arial" panose="020B0604020202020204" pitchFamily="34" charset="0"/>
              <a:buChar char="•"/>
            </a:pPr>
            <a:r>
              <a:rPr lang="en-US" sz="2000" b="0" i="0" u="none" strike="noStrike" cap="none" dirty="0" smtClean="0">
                <a:solidFill>
                  <a:schemeClr val="dk1"/>
                </a:solidFill>
                <a:latin typeface="Century Gothic" panose="020B0502020202020204" pitchFamily="34" charset="0"/>
                <a:sym typeface="Arial"/>
              </a:rPr>
              <a:t>Top 25 percent: Comparative Academic Growth (campus only)</a:t>
            </a:r>
          </a:p>
          <a:p>
            <a:pPr marL="857250" lvl="1" indent="-285750">
              <a:lnSpc>
                <a:spcPct val="90000"/>
              </a:lnSpc>
              <a:spcBef>
                <a:spcPts val="1700"/>
              </a:spcBef>
              <a:buClr>
                <a:schemeClr val="accent2"/>
              </a:buClr>
              <a:buSzPts val="1800"/>
              <a:buFont typeface="Arial" panose="020B0604020202020204" pitchFamily="34" charset="0"/>
              <a:buChar char="•"/>
            </a:pPr>
            <a:r>
              <a:rPr lang="en-US" sz="2000" dirty="0" smtClean="0">
                <a:solidFill>
                  <a:schemeClr val="dk1"/>
                </a:solidFill>
                <a:latin typeface="Century Gothic" panose="020B0502020202020204" pitchFamily="34" charset="0"/>
              </a:rPr>
              <a:t>Top 25 percent: Comparative Closing the Gaps (campus only)</a:t>
            </a:r>
          </a:p>
          <a:p>
            <a:pPr marL="857250" lvl="1" indent="-285750">
              <a:lnSpc>
                <a:spcPct val="90000"/>
              </a:lnSpc>
              <a:spcBef>
                <a:spcPts val="1700"/>
              </a:spcBef>
              <a:buClr>
                <a:schemeClr val="accent2"/>
              </a:buClr>
              <a:buSzPts val="1800"/>
              <a:buFont typeface="Arial" panose="020B0604020202020204" pitchFamily="34" charset="0"/>
              <a:buChar char="•"/>
            </a:pPr>
            <a:r>
              <a:rPr lang="en-US" sz="2000" b="0" i="0" u="none" strike="noStrike" cap="none" dirty="0" smtClean="0">
                <a:solidFill>
                  <a:schemeClr val="dk1"/>
                </a:solidFill>
                <a:latin typeface="Century Gothic" panose="020B0502020202020204" pitchFamily="34" charset="0"/>
                <a:sym typeface="Arial"/>
              </a:rPr>
              <a:t>Postsecondary Readiness (district and campus)</a:t>
            </a:r>
            <a:endParaRPr sz="2000" b="0" i="0" u="none" strike="noStrike" cap="none" dirty="0">
              <a:solidFill>
                <a:schemeClr val="dk1"/>
              </a:solidFill>
              <a:latin typeface="Century Gothic" panose="020B0502020202020204" pitchFamily="34" charset="0"/>
              <a:sym typeface="Arial"/>
            </a:endParaRPr>
          </a:p>
          <a:p>
            <a:pPr marL="800100" marR="0" lvl="1" indent="-228600" algn="l" rtl="0">
              <a:lnSpc>
                <a:spcPct val="90000"/>
              </a:lnSpc>
              <a:spcBef>
                <a:spcPts val="1700"/>
              </a:spcBef>
              <a:spcAft>
                <a:spcPts val="0"/>
              </a:spcAft>
              <a:buClr>
                <a:schemeClr val="accent2"/>
              </a:buClr>
              <a:buSzPts val="1800"/>
              <a:buFont typeface="Noto Sans Symbols"/>
              <a:buNone/>
            </a:pPr>
            <a:endParaRPr sz="1800" b="0" i="0" u="none" strike="noStrike" cap="none" dirty="0">
              <a:solidFill>
                <a:schemeClr val="dk1"/>
              </a:solidFill>
              <a:latin typeface="Century Gothic" panose="020B0502020202020204" pitchFamily="34" charset="0"/>
              <a:sym typeface="Arial"/>
            </a:endParaRPr>
          </a:p>
        </p:txBody>
      </p:sp>
    </p:spTree>
    <p:extLst>
      <p:ext uri="{BB962C8B-B14F-4D97-AF65-F5344CB8AC3E}">
        <p14:creationId xmlns:p14="http://schemas.microsoft.com/office/powerpoint/2010/main" val="1212580722"/>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C00000"/>
                </a:solidFill>
              </a:rPr>
              <a:t>Add District Name Here</a:t>
            </a:r>
            <a:endParaRPr lang="en-US" b="1" dirty="0">
              <a:solidFill>
                <a:srgbClr val="C00000"/>
              </a:solidFill>
            </a:endParaRPr>
          </a:p>
        </p:txBody>
      </p:sp>
      <p:sp>
        <p:nvSpPr>
          <p:cNvPr id="3" name="Text Placeholder 2"/>
          <p:cNvSpPr>
            <a:spLocks noGrp="1"/>
          </p:cNvSpPr>
          <p:nvPr>
            <p:ph type="body" idx="1"/>
          </p:nvPr>
        </p:nvSpPr>
        <p:spPr/>
        <p:txBody>
          <a:bodyPr/>
          <a:lstStyle/>
          <a:p>
            <a:r>
              <a:rPr lang="en-US" dirty="0" smtClean="0"/>
              <a:t>Add DD here</a:t>
            </a:r>
          </a:p>
        </p:txBody>
      </p:sp>
      <p:sp>
        <p:nvSpPr>
          <p:cNvPr id="4" name="Text Placeholder 3"/>
          <p:cNvSpPr>
            <a:spLocks noGrp="1"/>
          </p:cNvSpPr>
          <p:nvPr>
            <p:ph type="body" idx="2"/>
          </p:nvPr>
        </p:nvSpPr>
        <p:spPr>
          <a:xfrm>
            <a:off x="201706" y="3193676"/>
            <a:ext cx="3200400" cy="2983780"/>
          </a:xfrm>
        </p:spPr>
        <p:txBody>
          <a:bodyPr/>
          <a:lstStyle/>
          <a:p>
            <a:pPr algn="ctr"/>
            <a:r>
              <a:rPr lang="en-US" sz="2000" dirty="0" smtClean="0"/>
              <a:t>Distinction Designations</a:t>
            </a:r>
            <a:endParaRPr lang="en-US" sz="2000" dirty="0"/>
          </a:p>
        </p:txBody>
      </p:sp>
      <p:sp>
        <p:nvSpPr>
          <p:cNvPr id="5" name="Slide Number Placeholder 4"/>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t>28</a:t>
            </a:fld>
            <a:endParaRPr lang="en-US"/>
          </a:p>
        </p:txBody>
      </p:sp>
    </p:spTree>
    <p:extLst>
      <p:ext uri="{BB962C8B-B14F-4D97-AF65-F5344CB8AC3E}">
        <p14:creationId xmlns:p14="http://schemas.microsoft.com/office/powerpoint/2010/main" val="3282710649"/>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374"/>
        <p:cNvGrpSpPr/>
        <p:nvPr/>
      </p:nvGrpSpPr>
      <p:grpSpPr>
        <a:xfrm>
          <a:off x="0" y="0"/>
          <a:ext cx="0" cy="0"/>
          <a:chOff x="0" y="0"/>
          <a:chExt cx="0" cy="0"/>
        </a:xfrm>
      </p:grpSpPr>
      <p:sp>
        <p:nvSpPr>
          <p:cNvPr id="1375" name="Google Shape;1375;p108"/>
          <p:cNvSpPr/>
          <p:nvPr/>
        </p:nvSpPr>
        <p:spPr>
          <a:xfrm>
            <a:off x="0" y="0"/>
            <a:ext cx="12192000" cy="5203825"/>
          </a:xfrm>
          <a:custGeom>
            <a:avLst/>
            <a:gdLst/>
            <a:ahLst/>
            <a:cxnLst/>
            <a:rect l="0" t="0" r="0" b="0"/>
            <a:pathLst>
              <a:path w="5760" h="3278" extrusionOk="0">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solidFill>
            <a:srgbClr val="0F2E6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76" name="Google Shape;1376;p108"/>
          <p:cNvSpPr txBox="1"/>
          <p:nvPr/>
        </p:nvSpPr>
        <p:spPr>
          <a:xfrm>
            <a:off x="810001" y="1449147"/>
            <a:ext cx="10572000" cy="2971051"/>
          </a:xfrm>
          <a:prstGeom prst="rect">
            <a:avLst/>
          </a:prstGeom>
          <a:noFill/>
          <a:ln>
            <a:noFill/>
          </a:ln>
        </p:spPr>
        <p:txBody>
          <a:bodyPr spcFirstLastPara="1" wrap="square" lIns="91425" tIns="45700" rIns="91425" bIns="45700" anchor="b" anchorCtr="0">
            <a:noAutofit/>
          </a:bodyPr>
          <a:lstStyle/>
          <a:p>
            <a:pPr marL="0" marR="0" lvl="0" indent="0" algn="l" rtl="0">
              <a:lnSpc>
                <a:spcPct val="85000"/>
              </a:lnSpc>
              <a:spcBef>
                <a:spcPts val="0"/>
              </a:spcBef>
              <a:spcAft>
                <a:spcPts val="0"/>
              </a:spcAft>
              <a:buClr>
                <a:schemeClr val="lt1"/>
              </a:buClr>
              <a:buSzPts val="5400"/>
              <a:buFont typeface="Century Gothic"/>
              <a:buNone/>
            </a:pPr>
            <a:r>
              <a:rPr lang="en-US" sz="5400" b="1" i="0" u="none" strike="noStrike" cap="none" dirty="0" smtClean="0">
                <a:solidFill>
                  <a:schemeClr val="lt1"/>
                </a:solidFill>
                <a:latin typeface="Century Gothic"/>
                <a:ea typeface="Century Gothic"/>
                <a:cs typeface="Century Gothic"/>
                <a:sym typeface="Century Gothic"/>
              </a:rPr>
              <a:t>Comprehensive </a:t>
            </a:r>
            <a:r>
              <a:rPr lang="en-US" sz="5400" b="1" i="0" u="none" strike="noStrike" cap="none" dirty="0">
                <a:solidFill>
                  <a:schemeClr val="lt1"/>
                </a:solidFill>
                <a:latin typeface="Century Gothic"/>
                <a:ea typeface="Century Gothic"/>
                <a:cs typeface="Century Gothic"/>
                <a:sym typeface="Century Gothic"/>
              </a:rPr>
              <a:t>and Additional Targeted Support and Improvement</a:t>
            </a:r>
            <a:endParaRPr sz="1400" b="0" i="0" u="none" strike="noStrike" cap="none" dirty="0">
              <a:solidFill>
                <a:srgbClr val="000000"/>
              </a:solidFill>
              <a:latin typeface="Arial"/>
              <a:ea typeface="Arial"/>
              <a:cs typeface="Arial"/>
              <a:sym typeface="Arial"/>
            </a:endParaRPr>
          </a:p>
        </p:txBody>
      </p:sp>
      <p:sp>
        <p:nvSpPr>
          <p:cNvPr id="1377" name="Google Shape;1377;p108"/>
          <p:cNvSpPr txBox="1"/>
          <p:nvPr/>
        </p:nvSpPr>
        <p:spPr>
          <a:xfrm>
            <a:off x="1159267" y="3007213"/>
            <a:ext cx="10058400" cy="1329591"/>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5200"/>
              <a:buFont typeface="Calibri"/>
              <a:buNone/>
            </a:pPr>
            <a:endParaRPr sz="5200" b="1" i="0" u="none" strike="noStrike" cap="none">
              <a:solidFill>
                <a:schemeClr val="lt1"/>
              </a:solidFill>
              <a:latin typeface="Calibri"/>
              <a:ea typeface="Calibri"/>
              <a:cs typeface="Calibri"/>
              <a:sym typeface="Calibri"/>
            </a:endParaRPr>
          </a:p>
        </p:txBody>
      </p:sp>
      <p:pic>
        <p:nvPicPr>
          <p:cNvPr id="1378" name="Google Shape;1378;p108"/>
          <p:cNvPicPr preferRelativeResize="0"/>
          <p:nvPr/>
        </p:nvPicPr>
        <p:blipFill rotWithShape="1">
          <a:blip r:embed="rId3">
            <a:alphaModFix/>
          </a:blip>
          <a:srcRect/>
          <a:stretch/>
        </p:blipFill>
        <p:spPr>
          <a:xfrm>
            <a:off x="8548722" y="5203825"/>
            <a:ext cx="3289300" cy="800100"/>
          </a:xfrm>
          <a:prstGeom prst="rect">
            <a:avLst/>
          </a:prstGeom>
          <a:noFill/>
          <a:ln>
            <a:noFill/>
          </a:ln>
        </p:spPr>
      </p:pic>
    </p:spTree>
    <p:extLst>
      <p:ext uri="{BB962C8B-B14F-4D97-AF65-F5344CB8AC3E}">
        <p14:creationId xmlns:p14="http://schemas.microsoft.com/office/powerpoint/2010/main" val="4260819243"/>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1"/>
            <a:ext cx="12192000" cy="1828800"/>
          </a:xfrm>
          <a:prstGeom prst="rect">
            <a:avLst/>
          </a:prstGeom>
          <a:solidFill>
            <a:srgbClr val="0F2E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5" name="TextBox 4"/>
          <p:cNvSpPr txBox="1"/>
          <p:nvPr/>
        </p:nvSpPr>
        <p:spPr>
          <a:xfrm>
            <a:off x="683751" y="153997"/>
            <a:ext cx="10528662"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prstClr val="white"/>
              </a:buClr>
              <a:buSzPts val="5400"/>
              <a:buFont typeface="Arial"/>
              <a:buNone/>
              <a:tabLst/>
              <a:defRPr/>
            </a:pPr>
            <a:r>
              <a:rPr kumimoji="0" lang="en-US" sz="4000" b="1" i="0" u="none" strike="noStrike" kern="0" cap="none" spc="0" normalizeH="0" baseline="0" noProof="0" dirty="0">
                <a:ln>
                  <a:noFill/>
                </a:ln>
                <a:solidFill>
                  <a:prstClr val="white"/>
                </a:solidFill>
                <a:effectLst/>
                <a:uLnTx/>
                <a:uFillTx/>
                <a:latin typeface="Century Gothic"/>
                <a:ea typeface="Century Gothic"/>
                <a:cs typeface="Century Gothic"/>
                <a:sym typeface="Century Gothic"/>
              </a:rPr>
              <a:t>A-F </a:t>
            </a:r>
            <a:r>
              <a:rPr kumimoji="0" lang="en-US" sz="4000" b="1" i="0" u="none" strike="noStrike" kern="0" cap="none" spc="0" normalizeH="0" baseline="0" noProof="0" dirty="0" smtClean="0">
                <a:ln>
                  <a:noFill/>
                </a:ln>
                <a:solidFill>
                  <a:prstClr val="white"/>
                </a:solidFill>
                <a:effectLst/>
                <a:uLnTx/>
                <a:uFillTx/>
                <a:latin typeface="Century Gothic"/>
                <a:ea typeface="Century Gothic"/>
                <a:cs typeface="Century Gothic"/>
                <a:sym typeface="Century Gothic"/>
              </a:rPr>
              <a:t>Accountability</a:t>
            </a:r>
          </a:p>
          <a:p>
            <a:pPr marL="0" marR="0" lvl="0" indent="0" algn="ctr" defTabSz="914400" rtl="0" eaLnBrk="1" fontAlgn="auto" latinLnBrk="0" hangingPunct="1">
              <a:lnSpc>
                <a:spcPct val="100000"/>
              </a:lnSpc>
              <a:spcBef>
                <a:spcPts val="0"/>
              </a:spcBef>
              <a:spcAft>
                <a:spcPts val="0"/>
              </a:spcAft>
              <a:buClr>
                <a:prstClr val="white"/>
              </a:buClr>
              <a:buSzPts val="5400"/>
              <a:buFont typeface="Arial"/>
              <a:buNone/>
              <a:tabLst/>
              <a:defRPr/>
            </a:pPr>
            <a:r>
              <a:rPr kumimoji="0" lang="en-US" sz="4000" b="1" i="0" u="none" strike="noStrike" kern="0" cap="none" spc="0" normalizeH="0" baseline="0" noProof="0" dirty="0" smtClean="0">
                <a:ln>
                  <a:noFill/>
                </a:ln>
                <a:solidFill>
                  <a:prstClr val="white"/>
                </a:solidFill>
                <a:effectLst/>
                <a:uLnTx/>
                <a:uFillTx/>
                <a:latin typeface="Century Gothic"/>
                <a:ea typeface="Century Gothic"/>
                <a:cs typeface="Century Gothic"/>
                <a:sym typeface="Century Gothic"/>
              </a:rPr>
              <a:t>Labels/Grades</a:t>
            </a:r>
            <a:endParaRPr kumimoji="0" lang="en-US" sz="1050" b="1" i="0" u="none" strike="noStrike" kern="0" cap="none" spc="0" normalizeH="0" baseline="0" noProof="0" dirty="0">
              <a:ln>
                <a:noFill/>
              </a:ln>
              <a:solidFill>
                <a:srgbClr val="000000"/>
              </a:solidFill>
              <a:effectLst/>
              <a:uLnTx/>
              <a:uFillTx/>
              <a:latin typeface="Arial"/>
              <a:cs typeface="Arial"/>
              <a:sym typeface="Arial"/>
            </a:endParaRPr>
          </a:p>
        </p:txBody>
      </p:sp>
      <p:sp>
        <p:nvSpPr>
          <p:cNvPr id="6" name="Google Shape;170;p23"/>
          <p:cNvSpPr txBox="1"/>
          <p:nvPr/>
        </p:nvSpPr>
        <p:spPr>
          <a:xfrm>
            <a:off x="1030664" y="1828801"/>
            <a:ext cx="7358424" cy="428319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50000"/>
              </a:lnSpc>
              <a:spcBef>
                <a:spcPts val="0"/>
              </a:spcBef>
              <a:spcAft>
                <a:spcPts val="0"/>
              </a:spcAft>
              <a:buClr>
                <a:srgbClr val="000000"/>
              </a:buClr>
              <a:buSzPts val="4000"/>
              <a:buFont typeface="Arial"/>
              <a:buNone/>
              <a:tabLst/>
              <a:defRPr/>
            </a:pPr>
            <a:r>
              <a:rPr kumimoji="0" lang="en-US" sz="3600" b="1" i="0" u="none" strike="noStrike" kern="0" cap="none" spc="0" normalizeH="0" baseline="0" noProof="0" dirty="0">
                <a:ln>
                  <a:noFill/>
                </a:ln>
                <a:solidFill>
                  <a:srgbClr val="2683C6"/>
                </a:solidFill>
                <a:effectLst/>
                <a:uLnTx/>
                <a:uFillTx/>
                <a:latin typeface="Century Gothic"/>
                <a:ea typeface="Century Gothic"/>
                <a:cs typeface="Century Gothic"/>
                <a:sym typeface="Century Gothic"/>
              </a:rPr>
              <a:t>A </a:t>
            </a:r>
            <a:r>
              <a:rPr kumimoji="0" lang="en-US" sz="2000" b="0" i="0" u="none" strike="noStrike" kern="0" cap="none" spc="0" normalizeH="0" baseline="0" noProof="0" dirty="0">
                <a:ln>
                  <a:noFill/>
                </a:ln>
                <a:solidFill>
                  <a:prstClr val="black"/>
                </a:solidFill>
                <a:effectLst/>
                <a:uLnTx/>
                <a:uFillTx/>
                <a:latin typeface="Century Gothic"/>
                <a:ea typeface="Century Gothic"/>
                <a:cs typeface="Century Gothic"/>
                <a:sym typeface="Century Gothic"/>
              </a:rPr>
              <a:t>= Exemplary </a:t>
            </a:r>
            <a:r>
              <a:rPr kumimoji="0" lang="en-US" sz="2000" b="0" i="0" u="none" strike="noStrike" kern="0" cap="none" spc="0" normalizeH="0" baseline="0" noProof="0" dirty="0" smtClean="0">
                <a:ln>
                  <a:noFill/>
                </a:ln>
                <a:solidFill>
                  <a:prstClr val="black"/>
                </a:solidFill>
                <a:effectLst/>
                <a:uLnTx/>
                <a:uFillTx/>
                <a:latin typeface="Century Gothic"/>
                <a:ea typeface="Century Gothic"/>
                <a:cs typeface="Century Gothic"/>
                <a:sym typeface="Century Gothic"/>
              </a:rPr>
              <a:t>Performance		</a:t>
            </a:r>
            <a:r>
              <a:rPr kumimoji="0" lang="en-US" sz="2000" b="1" i="0" u="none" strike="noStrike" kern="0" cap="none" spc="0" normalizeH="0" baseline="0" noProof="0" dirty="0">
                <a:ln>
                  <a:noFill/>
                </a:ln>
                <a:solidFill>
                  <a:srgbClr val="2683C6"/>
                </a:solidFill>
                <a:effectLst/>
                <a:uLnTx/>
                <a:uFillTx/>
                <a:latin typeface="Century Gothic"/>
                <a:ea typeface="Century Gothic"/>
                <a:cs typeface="Century Gothic"/>
                <a:sym typeface="Century Gothic"/>
              </a:rPr>
              <a:t>Scaled Score </a:t>
            </a:r>
            <a:r>
              <a:rPr kumimoji="0" lang="en-US" sz="2000" b="1" i="0" u="none" strike="noStrike" kern="0" cap="none" spc="0" normalizeH="0" baseline="0" noProof="0" dirty="0" smtClean="0">
                <a:ln>
                  <a:noFill/>
                </a:ln>
                <a:solidFill>
                  <a:srgbClr val="2683C6"/>
                </a:solidFill>
                <a:effectLst/>
                <a:uLnTx/>
                <a:uFillTx/>
                <a:latin typeface="Century Gothic"/>
                <a:ea typeface="Century Gothic"/>
                <a:cs typeface="Century Gothic"/>
                <a:sym typeface="Century Gothic"/>
              </a:rPr>
              <a:t>90-100</a:t>
            </a:r>
            <a:r>
              <a:rPr kumimoji="0" lang="en-US" sz="2000" b="0" i="0" u="none" strike="noStrike" kern="0" cap="none" spc="0" normalizeH="0" baseline="0" noProof="0" dirty="0" smtClean="0">
                <a:ln>
                  <a:noFill/>
                </a:ln>
                <a:solidFill>
                  <a:prstClr val="black"/>
                </a:solidFill>
                <a:effectLst/>
                <a:uLnTx/>
                <a:uFillTx/>
                <a:latin typeface="Century Gothic"/>
                <a:ea typeface="Century Gothic"/>
                <a:cs typeface="Century Gothic"/>
                <a:sym typeface="Century Gothic"/>
              </a:rPr>
              <a:t>   </a:t>
            </a:r>
          </a:p>
          <a:p>
            <a:pPr marL="0" marR="0" lvl="0" indent="0" algn="l" defTabSz="914400" rtl="0" eaLnBrk="1" fontAlgn="auto" latinLnBrk="0" hangingPunct="1">
              <a:lnSpc>
                <a:spcPct val="150000"/>
              </a:lnSpc>
              <a:spcBef>
                <a:spcPts val="0"/>
              </a:spcBef>
              <a:spcAft>
                <a:spcPts val="0"/>
              </a:spcAft>
              <a:buClr>
                <a:srgbClr val="000000"/>
              </a:buClr>
              <a:buSzPts val="4000"/>
              <a:buFont typeface="Arial"/>
              <a:buNone/>
              <a:tabLst/>
              <a:defRPr/>
            </a:pPr>
            <a:r>
              <a:rPr kumimoji="0" lang="en-US" sz="3600" b="1" i="0" u="none" strike="noStrike" kern="0" cap="none" spc="0" normalizeH="0" baseline="0" noProof="0" dirty="0" smtClean="0">
                <a:ln>
                  <a:noFill/>
                </a:ln>
                <a:solidFill>
                  <a:srgbClr val="2683C6"/>
                </a:solidFill>
                <a:effectLst/>
                <a:uLnTx/>
                <a:uFillTx/>
                <a:latin typeface="Century Gothic"/>
                <a:ea typeface="Century Gothic"/>
                <a:cs typeface="Century Gothic"/>
                <a:sym typeface="Century Gothic"/>
              </a:rPr>
              <a:t>B </a:t>
            </a:r>
            <a:r>
              <a:rPr kumimoji="0" lang="en-US" sz="2000" b="0" i="0" u="none" strike="noStrike" kern="0" cap="none" spc="0" normalizeH="0" baseline="0" noProof="0" dirty="0">
                <a:ln>
                  <a:noFill/>
                </a:ln>
                <a:solidFill>
                  <a:prstClr val="black"/>
                </a:solidFill>
                <a:effectLst/>
                <a:uLnTx/>
                <a:uFillTx/>
                <a:latin typeface="Century Gothic"/>
                <a:ea typeface="Century Gothic"/>
                <a:cs typeface="Century Gothic"/>
                <a:sym typeface="Century Gothic"/>
              </a:rPr>
              <a:t>= Recognized </a:t>
            </a:r>
            <a:r>
              <a:rPr kumimoji="0" lang="en-US" sz="2000" b="0" i="0" u="none" strike="noStrike" kern="0" cap="none" spc="0" normalizeH="0" baseline="0" noProof="0" dirty="0" smtClean="0">
                <a:ln>
                  <a:noFill/>
                </a:ln>
                <a:solidFill>
                  <a:prstClr val="black"/>
                </a:solidFill>
                <a:effectLst/>
                <a:uLnTx/>
                <a:uFillTx/>
                <a:latin typeface="Century Gothic"/>
                <a:ea typeface="Century Gothic"/>
                <a:cs typeface="Century Gothic"/>
                <a:sym typeface="Century Gothic"/>
              </a:rPr>
              <a:t>Performance	</a:t>
            </a:r>
            <a:r>
              <a:rPr kumimoji="0" lang="en-US" sz="2000" b="1" i="0" u="none" strike="noStrike" kern="0" cap="none" spc="0" normalizeH="0" baseline="0" noProof="0" dirty="0">
                <a:ln>
                  <a:noFill/>
                </a:ln>
                <a:solidFill>
                  <a:srgbClr val="2683C6"/>
                </a:solidFill>
                <a:effectLst/>
                <a:uLnTx/>
                <a:uFillTx/>
                <a:latin typeface="Century Gothic"/>
                <a:ea typeface="Century Gothic"/>
                <a:cs typeface="Century Gothic"/>
                <a:sym typeface="Century Gothic"/>
              </a:rPr>
              <a:t>Scaled Score 80-89</a:t>
            </a:r>
            <a:endParaRPr kumimoji="0" lang="en-US" sz="2400" b="1" i="0" u="none" strike="noStrike" kern="0" cap="none" spc="0" normalizeH="0" baseline="0" noProof="0" dirty="0">
              <a:ln>
                <a:noFill/>
              </a:ln>
              <a:solidFill>
                <a:srgbClr val="2683C6"/>
              </a:solidFill>
              <a:effectLst/>
              <a:uLnTx/>
              <a:uFillTx/>
              <a:latin typeface="Century Gothic"/>
              <a:ea typeface="Century Gothic"/>
              <a:cs typeface="Century Gothic"/>
              <a:sym typeface="Century Gothic"/>
            </a:endParaRPr>
          </a:p>
          <a:p>
            <a:pPr marL="0" marR="0" lvl="0" indent="0" algn="l" defTabSz="914400" rtl="0" eaLnBrk="1" fontAlgn="auto" latinLnBrk="0" hangingPunct="1">
              <a:lnSpc>
                <a:spcPct val="150000"/>
              </a:lnSpc>
              <a:spcBef>
                <a:spcPts val="0"/>
              </a:spcBef>
              <a:spcAft>
                <a:spcPts val="0"/>
              </a:spcAft>
              <a:buClr>
                <a:srgbClr val="000000"/>
              </a:buClr>
              <a:buSzPts val="4000"/>
              <a:buFont typeface="Arial"/>
              <a:buNone/>
              <a:tabLst/>
              <a:defRPr/>
            </a:pPr>
            <a:r>
              <a:rPr kumimoji="0" lang="en-US" sz="3600" b="1" i="0" u="none" strike="noStrike" kern="0" cap="none" spc="0" normalizeH="0" baseline="0" noProof="0" dirty="0" smtClean="0">
                <a:ln>
                  <a:noFill/>
                </a:ln>
                <a:solidFill>
                  <a:srgbClr val="2683C6"/>
                </a:solidFill>
                <a:effectLst/>
                <a:uLnTx/>
                <a:uFillTx/>
                <a:latin typeface="Century Gothic"/>
                <a:ea typeface="Century Gothic"/>
                <a:cs typeface="Century Gothic"/>
                <a:sym typeface="Century Gothic"/>
              </a:rPr>
              <a:t>C </a:t>
            </a:r>
            <a:r>
              <a:rPr kumimoji="0" lang="en-US" sz="2000" b="0" i="0" u="none" strike="noStrike" kern="0" cap="none" spc="0" normalizeH="0" baseline="0" noProof="0" dirty="0" smtClean="0">
                <a:ln>
                  <a:noFill/>
                </a:ln>
                <a:solidFill>
                  <a:prstClr val="black"/>
                </a:solidFill>
                <a:effectLst/>
                <a:uLnTx/>
                <a:uFillTx/>
                <a:latin typeface="Century Gothic"/>
                <a:ea typeface="Century Gothic"/>
                <a:cs typeface="Century Gothic"/>
                <a:sym typeface="Century Gothic"/>
              </a:rPr>
              <a:t>= Acceptable Performance</a:t>
            </a:r>
            <a:r>
              <a:rPr kumimoji="0" lang="en-US" sz="2000" b="1" i="0" u="none" strike="noStrike" kern="0" cap="none" spc="0" normalizeH="0" baseline="0" noProof="0" dirty="0">
                <a:ln>
                  <a:noFill/>
                </a:ln>
                <a:solidFill>
                  <a:srgbClr val="2683C6"/>
                </a:solidFill>
                <a:effectLst/>
                <a:uLnTx/>
                <a:uFillTx/>
                <a:latin typeface="Century Gothic"/>
                <a:ea typeface="Century Gothic"/>
                <a:cs typeface="Century Gothic"/>
                <a:sym typeface="Century Gothic"/>
              </a:rPr>
              <a:t> </a:t>
            </a:r>
            <a:r>
              <a:rPr kumimoji="0" lang="en-US" sz="2000" b="1" i="0" u="none" strike="noStrike" kern="0" cap="none" spc="0" normalizeH="0" baseline="0" noProof="0" dirty="0" smtClean="0">
                <a:ln>
                  <a:noFill/>
                </a:ln>
                <a:solidFill>
                  <a:srgbClr val="2683C6"/>
                </a:solidFill>
                <a:effectLst/>
                <a:uLnTx/>
                <a:uFillTx/>
                <a:latin typeface="Century Gothic"/>
                <a:ea typeface="Century Gothic"/>
                <a:cs typeface="Century Gothic"/>
                <a:sym typeface="Century Gothic"/>
              </a:rPr>
              <a:t>   	Scaled Score 70-79</a:t>
            </a:r>
            <a:endParaRPr kumimoji="0" sz="2400" b="1" i="0" u="none" strike="noStrike" kern="0" cap="none" spc="0" normalizeH="0" baseline="0" noProof="0" dirty="0" smtClean="0">
              <a:ln>
                <a:noFill/>
              </a:ln>
              <a:solidFill>
                <a:srgbClr val="2683C6"/>
              </a:solidFill>
              <a:effectLst/>
              <a:uLnTx/>
              <a:uFillTx/>
              <a:latin typeface="Century Gothic"/>
              <a:ea typeface="Century Gothic"/>
              <a:cs typeface="Century Gothic"/>
              <a:sym typeface="Century Gothic"/>
            </a:endParaRPr>
          </a:p>
          <a:p>
            <a:pPr marL="0" marR="0" lvl="0" indent="0" algn="l" defTabSz="914400" rtl="0" eaLnBrk="1" fontAlgn="auto" latinLnBrk="0" hangingPunct="1">
              <a:lnSpc>
                <a:spcPct val="150000"/>
              </a:lnSpc>
              <a:spcBef>
                <a:spcPts val="0"/>
              </a:spcBef>
              <a:spcAft>
                <a:spcPts val="0"/>
              </a:spcAft>
              <a:buClr>
                <a:srgbClr val="000000"/>
              </a:buClr>
              <a:buSzPts val="4000"/>
              <a:buFont typeface="Arial"/>
              <a:buNone/>
              <a:tabLst/>
              <a:defRPr/>
            </a:pPr>
            <a:r>
              <a:rPr kumimoji="0" lang="en-US" sz="3600" b="1" i="0" u="none" strike="noStrike" kern="0" cap="none" spc="0" normalizeH="0" baseline="0" noProof="0" dirty="0" smtClean="0">
                <a:ln>
                  <a:noFill/>
                </a:ln>
                <a:solidFill>
                  <a:srgbClr val="2683C6"/>
                </a:solidFill>
                <a:effectLst/>
                <a:uLnTx/>
                <a:uFillTx/>
                <a:latin typeface="Century Gothic"/>
                <a:ea typeface="Century Gothic"/>
                <a:cs typeface="Century Gothic"/>
                <a:sym typeface="Century Gothic"/>
              </a:rPr>
              <a:t>D</a:t>
            </a:r>
            <a:r>
              <a:rPr kumimoji="0" lang="en-US" sz="2800" b="0" i="0" u="none" strike="noStrike" kern="0" cap="none" spc="0" normalizeH="0" baseline="0" noProof="0" dirty="0" smtClean="0">
                <a:ln>
                  <a:noFill/>
                </a:ln>
                <a:solidFill>
                  <a:srgbClr val="595959"/>
                </a:solidFill>
                <a:effectLst/>
                <a:uLnTx/>
                <a:uFillTx/>
                <a:latin typeface="Century Gothic"/>
                <a:ea typeface="Century Gothic"/>
                <a:cs typeface="Century Gothic"/>
                <a:sym typeface="Century Gothic"/>
              </a:rPr>
              <a:t> </a:t>
            </a:r>
            <a:r>
              <a:rPr kumimoji="0" lang="en-US" sz="2000" b="0" i="0" u="none" strike="noStrike" kern="0" cap="none" spc="0" normalizeH="0" baseline="0" noProof="0" dirty="0" smtClean="0">
                <a:ln>
                  <a:noFill/>
                </a:ln>
                <a:solidFill>
                  <a:prstClr val="black"/>
                </a:solidFill>
                <a:effectLst/>
                <a:uLnTx/>
                <a:uFillTx/>
                <a:latin typeface="Century Gothic"/>
                <a:ea typeface="Century Gothic"/>
                <a:cs typeface="Century Gothic"/>
                <a:sym typeface="Century Gothic"/>
              </a:rPr>
              <a:t>= In Need of Improvement        	</a:t>
            </a:r>
            <a:r>
              <a:rPr kumimoji="0" lang="en-US" sz="2000" b="1" i="0" u="none" strike="noStrike" kern="0" cap="none" spc="0" normalizeH="0" baseline="0" noProof="0" dirty="0" smtClean="0">
                <a:ln>
                  <a:noFill/>
                </a:ln>
                <a:solidFill>
                  <a:srgbClr val="2683C6"/>
                </a:solidFill>
                <a:effectLst/>
                <a:uLnTx/>
                <a:uFillTx/>
                <a:latin typeface="Century Gothic"/>
                <a:ea typeface="Century Gothic"/>
                <a:cs typeface="Century Gothic"/>
                <a:sym typeface="Century Gothic"/>
              </a:rPr>
              <a:t>Scaled Score 60-69</a:t>
            </a:r>
            <a:endParaRPr kumimoji="0" lang="en-US" sz="2400" b="1" i="0" u="none" strike="noStrike" kern="0" cap="none" spc="0" normalizeH="0" baseline="0" noProof="0" dirty="0" smtClean="0">
              <a:ln>
                <a:noFill/>
              </a:ln>
              <a:solidFill>
                <a:srgbClr val="2683C6"/>
              </a:solidFill>
              <a:effectLst/>
              <a:uLnTx/>
              <a:uFillTx/>
              <a:latin typeface="Century Gothic"/>
              <a:ea typeface="Century Gothic"/>
              <a:cs typeface="Century Gothic"/>
              <a:sym typeface="Century Gothic"/>
            </a:endParaRPr>
          </a:p>
          <a:p>
            <a:pPr marL="0" marR="0" lvl="0" indent="0" algn="l" defTabSz="914400" rtl="0" eaLnBrk="1" fontAlgn="auto" latinLnBrk="0" hangingPunct="1">
              <a:lnSpc>
                <a:spcPct val="150000"/>
              </a:lnSpc>
              <a:spcBef>
                <a:spcPts val="0"/>
              </a:spcBef>
              <a:spcAft>
                <a:spcPts val="0"/>
              </a:spcAft>
              <a:buClr>
                <a:srgbClr val="000000"/>
              </a:buClr>
              <a:buSzPts val="4000"/>
              <a:buFont typeface="Arial"/>
              <a:buNone/>
              <a:tabLst/>
              <a:defRPr/>
            </a:pPr>
            <a:r>
              <a:rPr kumimoji="0" lang="en-US" sz="3600" b="1" i="0" u="none" strike="noStrike" kern="0" cap="none" spc="0" normalizeH="0" baseline="0" noProof="0" dirty="0" smtClean="0">
                <a:ln>
                  <a:noFill/>
                </a:ln>
                <a:solidFill>
                  <a:srgbClr val="2683C6"/>
                </a:solidFill>
                <a:effectLst/>
                <a:uLnTx/>
                <a:uFillTx/>
                <a:latin typeface="Century Gothic"/>
                <a:ea typeface="Century Gothic"/>
                <a:cs typeface="Century Gothic"/>
                <a:sym typeface="Century Gothic"/>
              </a:rPr>
              <a:t>F </a:t>
            </a:r>
            <a:r>
              <a:rPr kumimoji="0" lang="en-US" sz="2000" b="0" i="0" u="none" strike="noStrike" kern="0" cap="none" spc="0" normalizeH="0" baseline="0" noProof="0" dirty="0" smtClean="0">
                <a:ln>
                  <a:noFill/>
                </a:ln>
                <a:solidFill>
                  <a:prstClr val="black"/>
                </a:solidFill>
                <a:effectLst/>
                <a:uLnTx/>
                <a:uFillTx/>
                <a:latin typeface="Century Gothic"/>
                <a:ea typeface="Century Gothic"/>
                <a:cs typeface="Century Gothic"/>
                <a:sym typeface="Century Gothic"/>
              </a:rPr>
              <a:t>= Unacceptable Performance </a:t>
            </a:r>
            <a:r>
              <a:rPr kumimoji="0" lang="en-US" sz="2000" b="1" i="0" u="none" strike="noStrike" kern="0" cap="none" spc="0" normalizeH="0" baseline="0" noProof="0" dirty="0" smtClean="0">
                <a:ln>
                  <a:noFill/>
                </a:ln>
                <a:solidFill>
                  <a:srgbClr val="2683C6"/>
                </a:solidFill>
                <a:effectLst/>
                <a:uLnTx/>
                <a:uFillTx/>
                <a:latin typeface="Century Gothic"/>
                <a:ea typeface="Century Gothic"/>
                <a:cs typeface="Century Gothic"/>
                <a:sym typeface="Century Gothic"/>
              </a:rPr>
              <a:t> 	Scaled Score ≤ 59</a:t>
            </a:r>
            <a:endParaRPr kumimoji="0" lang="en-US" sz="2400" b="1" i="0" u="none" strike="noStrike" kern="0" cap="none" spc="0" normalizeH="0" baseline="0" noProof="0" dirty="0" smtClean="0">
              <a:ln>
                <a:noFill/>
              </a:ln>
              <a:solidFill>
                <a:srgbClr val="2683C6"/>
              </a:solidFill>
              <a:effectLst/>
              <a:uLnTx/>
              <a:uFillTx/>
              <a:latin typeface="Century Gothic"/>
              <a:ea typeface="Century Gothic"/>
              <a:cs typeface="Century Gothic"/>
              <a:sym typeface="Century Gothic"/>
            </a:endParaRPr>
          </a:p>
          <a:p>
            <a:pPr marL="0" marR="0" lvl="0" indent="0" algn="l" defTabSz="914400" rtl="0" eaLnBrk="1" fontAlgn="auto" latinLnBrk="0" hangingPunct="1">
              <a:lnSpc>
                <a:spcPct val="150000"/>
              </a:lnSpc>
              <a:spcBef>
                <a:spcPts val="0"/>
              </a:spcBef>
              <a:spcAft>
                <a:spcPts val="0"/>
              </a:spcAft>
              <a:buClr>
                <a:srgbClr val="000000"/>
              </a:buClr>
              <a:buSzPts val="4000"/>
              <a:buFont typeface="Arial"/>
              <a:buNone/>
              <a:tabLst/>
              <a:defRPr/>
            </a:pPr>
            <a:r>
              <a:rPr kumimoji="0" lang="en-US" sz="2000" b="1" i="0" u="none" strike="noStrike" kern="0" cap="none" spc="0" normalizeH="0" baseline="0" noProof="0" dirty="0" smtClean="0">
                <a:ln>
                  <a:noFill/>
                </a:ln>
                <a:solidFill>
                  <a:srgbClr val="2683C6"/>
                </a:solidFill>
                <a:effectLst/>
                <a:uLnTx/>
                <a:uFillTx/>
                <a:latin typeface="Century Gothic"/>
                <a:ea typeface="Century Gothic"/>
                <a:cs typeface="Century Gothic"/>
                <a:sym typeface="Century Gothic"/>
              </a:rPr>
              <a:t> </a:t>
            </a:r>
            <a:endParaRPr kumimoji="0" sz="2400" b="1" i="0" u="none" strike="noStrike" kern="0" cap="none" spc="0" normalizeH="0" baseline="0" noProof="0" dirty="0">
              <a:ln>
                <a:noFill/>
              </a:ln>
              <a:solidFill>
                <a:prstClr val="black"/>
              </a:solidFill>
              <a:effectLst/>
              <a:uLnTx/>
              <a:uFillTx/>
              <a:latin typeface="Century Gothic"/>
              <a:ea typeface="Century Gothic"/>
              <a:cs typeface="Century Gothic"/>
              <a:sym typeface="Century Gothic"/>
            </a:endParaRPr>
          </a:p>
        </p:txBody>
      </p:sp>
      <p:pic>
        <p:nvPicPr>
          <p:cNvPr id="8" name="Google Shape;169;p23"/>
          <p:cNvPicPr preferRelativeResize="0"/>
          <p:nvPr/>
        </p:nvPicPr>
        <p:blipFill rotWithShape="1">
          <a:blip r:embed="rId3">
            <a:alphaModFix/>
          </a:blip>
          <a:srcRect/>
          <a:stretch/>
        </p:blipFill>
        <p:spPr>
          <a:xfrm>
            <a:off x="8879179" y="2110560"/>
            <a:ext cx="2822729" cy="3719671"/>
          </a:xfrm>
          <a:prstGeom prst="rect">
            <a:avLst/>
          </a:prstGeom>
          <a:noFill/>
          <a:ln>
            <a:noFill/>
          </a:ln>
        </p:spPr>
      </p:pic>
    </p:spTree>
    <p:extLst>
      <p:ext uri="{BB962C8B-B14F-4D97-AF65-F5344CB8AC3E}">
        <p14:creationId xmlns:p14="http://schemas.microsoft.com/office/powerpoint/2010/main" val="3659846155"/>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383"/>
        <p:cNvGrpSpPr/>
        <p:nvPr/>
      </p:nvGrpSpPr>
      <p:grpSpPr>
        <a:xfrm>
          <a:off x="0" y="0"/>
          <a:ext cx="0" cy="0"/>
          <a:chOff x="0" y="0"/>
          <a:chExt cx="0" cy="0"/>
        </a:xfrm>
      </p:grpSpPr>
      <p:sp>
        <p:nvSpPr>
          <p:cNvPr id="1384" name="Google Shape;1384;p109"/>
          <p:cNvSpPr txBox="1"/>
          <p:nvPr/>
        </p:nvSpPr>
        <p:spPr>
          <a:xfrm>
            <a:off x="1097280" y="1387276"/>
            <a:ext cx="10281920" cy="4674312"/>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accent1"/>
              </a:buClr>
              <a:buSzPts val="2200"/>
              <a:buFont typeface="Arial"/>
              <a:buNone/>
            </a:pPr>
            <a:r>
              <a:rPr lang="en-US" sz="2800" b="1" i="0" u="none" strike="noStrike" cap="none" dirty="0">
                <a:solidFill>
                  <a:srgbClr val="0F2E6A"/>
                </a:solidFill>
                <a:latin typeface="Century Gothic" panose="020B0502020202020204" pitchFamily="34" charset="0"/>
                <a:ea typeface="Calibri"/>
                <a:cs typeface="Calibri"/>
                <a:sym typeface="Calibri"/>
              </a:rPr>
              <a:t>Comprehensive </a:t>
            </a:r>
            <a:r>
              <a:rPr lang="en-US" sz="2800" b="1" i="0" u="none" strike="noStrike" cap="none" dirty="0" smtClean="0">
                <a:solidFill>
                  <a:srgbClr val="0F2E6A"/>
                </a:solidFill>
                <a:latin typeface="Century Gothic" panose="020B0502020202020204" pitchFamily="34" charset="0"/>
                <a:ea typeface="Calibri"/>
                <a:cs typeface="Calibri"/>
                <a:sym typeface="Calibri"/>
              </a:rPr>
              <a:t>Support</a:t>
            </a:r>
            <a:endParaRPr sz="2800" b="0" i="0" u="none" strike="noStrike" cap="none" dirty="0">
              <a:solidFill>
                <a:srgbClr val="0F2E6A"/>
              </a:solidFill>
              <a:latin typeface="Century Gothic" panose="020B0502020202020204" pitchFamily="34" charset="0"/>
              <a:ea typeface="Calibri"/>
              <a:cs typeface="Calibri"/>
              <a:sym typeface="Calibri"/>
            </a:endParaRPr>
          </a:p>
          <a:p>
            <a:pPr marL="800100" lvl="1" indent="-342900">
              <a:lnSpc>
                <a:spcPct val="110000"/>
              </a:lnSpc>
              <a:spcBef>
                <a:spcPts val="1700"/>
              </a:spcBef>
              <a:buClr>
                <a:schemeClr val="accent2"/>
              </a:buClr>
              <a:buSzPts val="2200"/>
              <a:buFont typeface="Noto Sans Symbols"/>
              <a:buChar char="▪"/>
            </a:pPr>
            <a:r>
              <a:rPr lang="en-US" sz="2200" dirty="0">
                <a:solidFill>
                  <a:schemeClr val="dk1"/>
                </a:solidFill>
                <a:latin typeface="Century Gothic" panose="020B0502020202020204" pitchFamily="34" charset="0"/>
                <a:ea typeface="Calibri"/>
                <a:cs typeface="Calibri"/>
                <a:sym typeface="Calibri"/>
              </a:rPr>
              <a:t>The </a:t>
            </a:r>
            <a:r>
              <a:rPr lang="en-US" sz="2200" b="1" dirty="0">
                <a:solidFill>
                  <a:schemeClr val="dk1"/>
                </a:solidFill>
                <a:latin typeface="Century Gothic" panose="020B0502020202020204" pitchFamily="34" charset="0"/>
                <a:ea typeface="Calibri"/>
                <a:cs typeface="Calibri"/>
                <a:sym typeface="Calibri"/>
              </a:rPr>
              <a:t>Closing the Gaps domain scaled score </a:t>
            </a:r>
            <a:r>
              <a:rPr lang="en-US" sz="2200" dirty="0">
                <a:solidFill>
                  <a:schemeClr val="dk1"/>
                </a:solidFill>
                <a:latin typeface="Century Gothic" panose="020B0502020202020204" pitchFamily="34" charset="0"/>
                <a:ea typeface="Calibri"/>
                <a:cs typeface="Calibri"/>
                <a:sym typeface="Calibri"/>
              </a:rPr>
              <a:t>will be used to rank and identify schools for comprehensive support.</a:t>
            </a:r>
          </a:p>
          <a:p>
            <a:pPr marL="800100" lvl="1" indent="-342900">
              <a:lnSpc>
                <a:spcPct val="110000"/>
              </a:lnSpc>
              <a:spcBef>
                <a:spcPts val="1700"/>
              </a:spcBef>
              <a:buClr>
                <a:schemeClr val="accent2"/>
              </a:buClr>
              <a:buSzPts val="2200"/>
              <a:buFont typeface="Noto Sans Symbols"/>
              <a:buChar char="▪"/>
            </a:pPr>
            <a:r>
              <a:rPr lang="en-US" sz="2200" dirty="0">
                <a:solidFill>
                  <a:schemeClr val="dk1"/>
                </a:solidFill>
                <a:latin typeface="Century Gothic" panose="020B0502020202020204" pitchFamily="34" charset="0"/>
                <a:ea typeface="Calibri"/>
                <a:cs typeface="Calibri"/>
                <a:sym typeface="Calibri"/>
              </a:rPr>
              <a:t>The agency will identify at least the lowest five percent of Title I, Part A campuses, based on the CTG scaled score, for comprehensive support. </a:t>
            </a:r>
          </a:p>
          <a:p>
            <a:pPr marL="800100" lvl="2" indent="-342900">
              <a:lnSpc>
                <a:spcPct val="110000"/>
              </a:lnSpc>
              <a:spcBef>
                <a:spcPts val="1700"/>
              </a:spcBef>
              <a:buClr>
                <a:schemeClr val="accent2"/>
              </a:buClr>
              <a:buSzPts val="2200"/>
              <a:buFont typeface="Noto Sans Symbols"/>
              <a:buChar char="▪"/>
            </a:pPr>
            <a:r>
              <a:rPr lang="en-US" sz="2200" dirty="0">
                <a:latin typeface="Century Gothic" panose="020B0502020202020204" pitchFamily="34" charset="0"/>
                <a:ea typeface="Calibri" charset="0"/>
                <a:cs typeface="Calibri" charset="0"/>
              </a:rPr>
              <a:t>For 2018, the lowest five percent CTG scaled score cut point was </a:t>
            </a:r>
            <a:r>
              <a:rPr lang="en-US" sz="2200" b="1" dirty="0">
                <a:latin typeface="Century Gothic" panose="020B0502020202020204" pitchFamily="34" charset="0"/>
                <a:ea typeface="Calibri" charset="0"/>
                <a:cs typeface="Calibri" charset="0"/>
              </a:rPr>
              <a:t>47</a:t>
            </a:r>
            <a:r>
              <a:rPr lang="en-US" sz="2200" dirty="0">
                <a:latin typeface="Century Gothic" panose="020B0502020202020204" pitchFamily="34" charset="0"/>
                <a:ea typeface="Calibri" charset="0"/>
                <a:cs typeface="Calibri" charset="0"/>
              </a:rPr>
              <a:t>. The 2019 the lowest five percent CTG scaled score cut point is </a:t>
            </a:r>
            <a:r>
              <a:rPr lang="en-US" sz="2200" b="1" dirty="0">
                <a:latin typeface="Century Gothic" panose="020B0502020202020204" pitchFamily="34" charset="0"/>
                <a:ea typeface="Calibri" charset="0"/>
                <a:cs typeface="Calibri" charset="0"/>
              </a:rPr>
              <a:t>42</a:t>
            </a:r>
            <a:r>
              <a:rPr lang="en-US" sz="2200" dirty="0">
                <a:latin typeface="Century Gothic" panose="020B0502020202020204" pitchFamily="34" charset="0"/>
                <a:ea typeface="Calibri" charset="0"/>
                <a:cs typeface="Calibri" charset="0"/>
              </a:rPr>
              <a:t>. </a:t>
            </a:r>
            <a:endParaRPr lang="en-US" dirty="0">
              <a:latin typeface="Century Gothic" panose="020B0502020202020204" pitchFamily="34" charset="0"/>
            </a:endParaRPr>
          </a:p>
        </p:txBody>
      </p:sp>
      <p:sp>
        <p:nvSpPr>
          <p:cNvPr id="4" name="Rectangle 3"/>
          <p:cNvSpPr/>
          <p:nvPr/>
        </p:nvSpPr>
        <p:spPr>
          <a:xfrm>
            <a:off x="0" y="-71759"/>
            <a:ext cx="12192000" cy="1286742"/>
          </a:xfrm>
          <a:prstGeom prst="rect">
            <a:avLst/>
          </a:prstGeom>
          <a:solidFill>
            <a:srgbClr val="0F2E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Google Shape;1231;p93"/>
          <p:cNvSpPr txBox="1"/>
          <p:nvPr/>
        </p:nvSpPr>
        <p:spPr>
          <a:xfrm>
            <a:off x="888801" y="216727"/>
            <a:ext cx="10138786" cy="677225"/>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None/>
            </a:pPr>
            <a:r>
              <a:rPr lang="en-US" sz="3600" b="1" i="0" u="none" strike="noStrike" cap="none" dirty="0" smtClean="0">
                <a:solidFill>
                  <a:schemeClr val="bg1"/>
                </a:solidFill>
                <a:latin typeface="Century Gothic"/>
                <a:ea typeface="Century Gothic"/>
                <a:cs typeface="Century Gothic"/>
                <a:sym typeface="Century Gothic"/>
              </a:rPr>
              <a:t>Comprehensive Support and Improvement</a:t>
            </a:r>
            <a:endParaRPr dirty="0">
              <a:solidFill>
                <a:schemeClr val="bg1"/>
              </a:solidFill>
            </a:endParaRPr>
          </a:p>
        </p:txBody>
      </p:sp>
    </p:spTree>
    <p:extLst>
      <p:ext uri="{BB962C8B-B14F-4D97-AF65-F5344CB8AC3E}">
        <p14:creationId xmlns:p14="http://schemas.microsoft.com/office/powerpoint/2010/main" val="540505823"/>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383"/>
        <p:cNvGrpSpPr/>
        <p:nvPr/>
      </p:nvGrpSpPr>
      <p:grpSpPr>
        <a:xfrm>
          <a:off x="0" y="0"/>
          <a:ext cx="0" cy="0"/>
          <a:chOff x="0" y="0"/>
          <a:chExt cx="0" cy="0"/>
        </a:xfrm>
      </p:grpSpPr>
      <p:sp>
        <p:nvSpPr>
          <p:cNvPr id="1384" name="Google Shape;1384;p109"/>
          <p:cNvSpPr txBox="1"/>
          <p:nvPr/>
        </p:nvSpPr>
        <p:spPr>
          <a:xfrm>
            <a:off x="1097280" y="1387276"/>
            <a:ext cx="10149840" cy="4674312"/>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accent1"/>
              </a:buClr>
              <a:buSzPts val="2200"/>
              <a:buFont typeface="Arial"/>
              <a:buNone/>
            </a:pPr>
            <a:r>
              <a:rPr lang="en-US" sz="2800" b="1" i="0" u="none" strike="noStrike" cap="none" dirty="0" smtClean="0">
                <a:solidFill>
                  <a:srgbClr val="0F2E6A"/>
                </a:solidFill>
                <a:latin typeface="Century Gothic" panose="020B0502020202020204" pitchFamily="34" charset="0"/>
                <a:ea typeface="Calibri"/>
                <a:cs typeface="Calibri"/>
                <a:sym typeface="Calibri"/>
              </a:rPr>
              <a:t>Targeted Support and Improvement</a:t>
            </a:r>
            <a:endParaRPr sz="2800" b="0" i="0" u="none" strike="noStrike" cap="none" dirty="0">
              <a:solidFill>
                <a:srgbClr val="0F2E6A"/>
              </a:solidFill>
              <a:latin typeface="Century Gothic" panose="020B0502020202020204" pitchFamily="34" charset="0"/>
              <a:ea typeface="Calibri"/>
              <a:cs typeface="Calibri"/>
              <a:sym typeface="Calibri"/>
            </a:endParaRPr>
          </a:p>
          <a:p>
            <a:pPr marL="800100" lvl="1" indent="-342900">
              <a:lnSpc>
                <a:spcPct val="110000"/>
              </a:lnSpc>
              <a:spcBef>
                <a:spcPts val="1700"/>
              </a:spcBef>
              <a:buClr>
                <a:schemeClr val="accent2"/>
              </a:buClr>
              <a:buSzPts val="2200"/>
              <a:buFont typeface="Noto Sans Symbols"/>
              <a:buChar char="▪"/>
            </a:pPr>
            <a:r>
              <a:rPr lang="en-US" sz="2200" dirty="0">
                <a:solidFill>
                  <a:schemeClr val="dk1"/>
                </a:solidFill>
                <a:latin typeface="Century Gothic" panose="020B0502020202020204" pitchFamily="34" charset="0"/>
                <a:ea typeface="Calibri"/>
                <a:cs typeface="Calibri"/>
                <a:sym typeface="Calibri"/>
              </a:rPr>
              <a:t>TEA uses the Closing the Gaps domain to identify campuses that have consistently underperforming student groups. </a:t>
            </a:r>
          </a:p>
          <a:p>
            <a:pPr marL="800100" lvl="1" indent="-342900">
              <a:lnSpc>
                <a:spcPct val="110000"/>
              </a:lnSpc>
              <a:spcBef>
                <a:spcPts val="1700"/>
              </a:spcBef>
              <a:buClr>
                <a:schemeClr val="accent2"/>
              </a:buClr>
              <a:buSzPts val="2200"/>
              <a:buFont typeface="Noto Sans Symbols"/>
              <a:buChar char="▪"/>
            </a:pPr>
            <a:r>
              <a:rPr lang="en-US" sz="2200" dirty="0">
                <a:solidFill>
                  <a:schemeClr val="dk1"/>
                </a:solidFill>
                <a:latin typeface="Century Gothic" panose="020B0502020202020204" pitchFamily="34" charset="0"/>
                <a:ea typeface="Calibri"/>
                <a:cs typeface="Calibri"/>
                <a:sym typeface="Calibri"/>
              </a:rPr>
              <a:t>TEA defines a “consistently underperforming” student group as one that does not meet at least three of the same indicator targets for three consecutive years. </a:t>
            </a:r>
          </a:p>
          <a:p>
            <a:pPr marL="800100" lvl="1" indent="-342900">
              <a:lnSpc>
                <a:spcPct val="110000"/>
              </a:lnSpc>
              <a:spcBef>
                <a:spcPts val="1700"/>
              </a:spcBef>
              <a:buClr>
                <a:schemeClr val="accent2"/>
              </a:buClr>
              <a:buSzPts val="2200"/>
              <a:buFont typeface="Noto Sans Symbols"/>
              <a:buChar char="▪"/>
            </a:pPr>
            <a:r>
              <a:rPr lang="en-US" sz="2200" dirty="0">
                <a:solidFill>
                  <a:schemeClr val="dk1"/>
                </a:solidFill>
                <a:latin typeface="Century Gothic" panose="020B0502020202020204" pitchFamily="34" charset="0"/>
                <a:ea typeface="Calibri"/>
                <a:cs typeface="Calibri"/>
                <a:sym typeface="Calibri"/>
              </a:rPr>
              <a:t>Campuses will be identified annually for the first time in 2019 based on 2017, 2018, and 2019 data.</a:t>
            </a:r>
          </a:p>
        </p:txBody>
      </p:sp>
      <p:sp>
        <p:nvSpPr>
          <p:cNvPr id="4" name="Rectangle 3"/>
          <p:cNvSpPr/>
          <p:nvPr/>
        </p:nvSpPr>
        <p:spPr>
          <a:xfrm>
            <a:off x="0" y="-71759"/>
            <a:ext cx="12192000" cy="1286742"/>
          </a:xfrm>
          <a:prstGeom prst="rect">
            <a:avLst/>
          </a:prstGeom>
          <a:solidFill>
            <a:srgbClr val="0F2E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Google Shape;1231;p93"/>
          <p:cNvSpPr txBox="1"/>
          <p:nvPr/>
        </p:nvSpPr>
        <p:spPr>
          <a:xfrm>
            <a:off x="888801" y="216727"/>
            <a:ext cx="10138786" cy="677225"/>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None/>
            </a:pPr>
            <a:r>
              <a:rPr lang="en-US" sz="3600" b="1" i="0" u="none" strike="noStrike" cap="none" dirty="0" smtClean="0">
                <a:solidFill>
                  <a:schemeClr val="bg1"/>
                </a:solidFill>
                <a:latin typeface="Century Gothic"/>
                <a:ea typeface="Century Gothic"/>
                <a:cs typeface="Century Gothic"/>
                <a:sym typeface="Century Gothic"/>
              </a:rPr>
              <a:t>Targeted </a:t>
            </a:r>
            <a:r>
              <a:rPr lang="en-US" sz="3600" b="1" i="0" u="none" strike="noStrike" cap="none" dirty="0" smtClean="0">
                <a:solidFill>
                  <a:schemeClr val="bg1"/>
                </a:solidFill>
                <a:latin typeface="Century Gothic"/>
                <a:ea typeface="Century Gothic"/>
                <a:cs typeface="Century Gothic"/>
                <a:sym typeface="Century Gothic"/>
              </a:rPr>
              <a:t>Support and Improvement</a:t>
            </a:r>
            <a:endParaRPr dirty="0">
              <a:solidFill>
                <a:schemeClr val="bg1"/>
              </a:solidFill>
            </a:endParaRPr>
          </a:p>
        </p:txBody>
      </p:sp>
    </p:spTree>
    <p:extLst>
      <p:ext uri="{BB962C8B-B14F-4D97-AF65-F5344CB8AC3E}">
        <p14:creationId xmlns:p14="http://schemas.microsoft.com/office/powerpoint/2010/main" val="2219790634"/>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404"/>
        <p:cNvGrpSpPr/>
        <p:nvPr/>
      </p:nvGrpSpPr>
      <p:grpSpPr>
        <a:xfrm>
          <a:off x="0" y="0"/>
          <a:ext cx="0" cy="0"/>
          <a:chOff x="0" y="0"/>
          <a:chExt cx="0" cy="0"/>
        </a:xfrm>
      </p:grpSpPr>
      <p:sp>
        <p:nvSpPr>
          <p:cNvPr id="1405" name="Google Shape;1405;p112"/>
          <p:cNvSpPr txBox="1"/>
          <p:nvPr/>
        </p:nvSpPr>
        <p:spPr>
          <a:xfrm>
            <a:off x="407581" y="1441811"/>
            <a:ext cx="11376837" cy="4631336"/>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accent1"/>
              </a:buClr>
              <a:buSzPts val="1800"/>
              <a:buFont typeface="Arial"/>
              <a:buNone/>
            </a:pPr>
            <a:r>
              <a:rPr lang="en-US" sz="2800" b="1" i="0" u="none" strike="noStrike" cap="none" dirty="0">
                <a:solidFill>
                  <a:srgbClr val="0F2E6A"/>
                </a:solidFill>
                <a:latin typeface="Century Gothic" panose="020B0502020202020204" pitchFamily="34" charset="0"/>
                <a:ea typeface="Calibri"/>
                <a:cs typeface="Calibri"/>
                <a:sym typeface="Calibri"/>
              </a:rPr>
              <a:t>Additional Targeted Support and Improvement Identification </a:t>
            </a:r>
            <a:endParaRPr sz="2800" b="0" i="0" u="none" strike="noStrike" cap="none" dirty="0">
              <a:solidFill>
                <a:srgbClr val="0F2E6A"/>
              </a:solidFill>
              <a:latin typeface="Century Gothic" panose="020B0502020202020204" pitchFamily="34" charset="0"/>
              <a:ea typeface="Calibri"/>
              <a:cs typeface="Calibri"/>
              <a:sym typeface="Calibri"/>
            </a:endParaRPr>
          </a:p>
          <a:p>
            <a:pPr marL="800100" lvl="1" indent="-342900">
              <a:lnSpc>
                <a:spcPct val="110000"/>
              </a:lnSpc>
              <a:spcBef>
                <a:spcPts val="1700"/>
              </a:spcBef>
              <a:buClr>
                <a:schemeClr val="accent2"/>
              </a:buClr>
              <a:buSzPts val="1800"/>
              <a:buFont typeface="Noto Sans Symbols"/>
              <a:buChar char="▪"/>
            </a:pPr>
            <a:r>
              <a:rPr lang="en-US" sz="2400" dirty="0">
                <a:solidFill>
                  <a:schemeClr val="dk1"/>
                </a:solidFill>
                <a:latin typeface="Century Gothic" panose="020B0502020202020204" pitchFamily="34" charset="0"/>
                <a:ea typeface="Calibri"/>
                <a:cs typeface="Calibri"/>
                <a:sym typeface="Calibri"/>
              </a:rPr>
              <a:t>Any campus that is not identified for comprehensive or targeted support and improvement will be identified for additional targeted support if an individual student group’s percentage of evaluated indicators met is at or below the percentage used to identify that campus type for comprehensive support. </a:t>
            </a:r>
            <a:endParaRPr lang="en-US" sz="2400" dirty="0" smtClean="0">
              <a:solidFill>
                <a:schemeClr val="dk1"/>
              </a:solidFill>
              <a:latin typeface="Century Gothic" panose="020B0502020202020204" pitchFamily="34" charset="0"/>
              <a:ea typeface="Calibri"/>
              <a:cs typeface="Calibri"/>
              <a:sym typeface="Calibri"/>
            </a:endParaRPr>
          </a:p>
          <a:p>
            <a:pPr marL="800100" lvl="1" indent="-342900">
              <a:lnSpc>
                <a:spcPct val="110000"/>
              </a:lnSpc>
              <a:spcBef>
                <a:spcPts val="1700"/>
              </a:spcBef>
              <a:buClr>
                <a:schemeClr val="accent2"/>
              </a:buClr>
              <a:buSzPts val="1800"/>
              <a:buFont typeface="Noto Sans Symbols"/>
              <a:buChar char="▪"/>
            </a:pPr>
            <a:r>
              <a:rPr lang="en-US" sz="2400" dirty="0">
                <a:latin typeface="Century Gothic" panose="020B0502020202020204" pitchFamily="34" charset="0"/>
                <a:cs typeface="Calibri" charset="0"/>
              </a:rPr>
              <a:t>Any campus that had a student group that met </a:t>
            </a:r>
            <a:r>
              <a:rPr lang="en-US" sz="2400" b="1" u="sng" dirty="0">
                <a:latin typeface="Century Gothic" panose="020B0502020202020204" pitchFamily="34" charset="0"/>
                <a:cs typeface="Calibri" charset="0"/>
              </a:rPr>
              <a:t>ZERO</a:t>
            </a:r>
            <a:r>
              <a:rPr lang="en-US" sz="2400" dirty="0">
                <a:latin typeface="Century Gothic" panose="020B0502020202020204" pitchFamily="34" charset="0"/>
                <a:cs typeface="Calibri" charset="0"/>
              </a:rPr>
              <a:t> indicators was identified as additional targeted support</a:t>
            </a:r>
          </a:p>
          <a:p>
            <a:pPr marL="457200" marR="0" lvl="1" indent="0" algn="l" rtl="0">
              <a:lnSpc>
                <a:spcPct val="110000"/>
              </a:lnSpc>
              <a:spcBef>
                <a:spcPts val="1700"/>
              </a:spcBef>
              <a:spcAft>
                <a:spcPts val="0"/>
              </a:spcAft>
              <a:buNone/>
            </a:pPr>
            <a:endParaRPr lang="en-US" sz="1800" b="1" i="0" u="sng" strike="noStrike" cap="none" dirty="0" smtClean="0">
              <a:solidFill>
                <a:srgbClr val="0F2E6A"/>
              </a:solidFill>
              <a:latin typeface="Century Gothic" panose="020B0502020202020204" pitchFamily="34" charset="0"/>
              <a:ea typeface="Calibri"/>
              <a:cs typeface="Calibri"/>
              <a:sym typeface="Calibri"/>
            </a:endParaRPr>
          </a:p>
        </p:txBody>
      </p:sp>
      <p:sp>
        <p:nvSpPr>
          <p:cNvPr id="6" name="Rectangle 5"/>
          <p:cNvSpPr/>
          <p:nvPr/>
        </p:nvSpPr>
        <p:spPr>
          <a:xfrm>
            <a:off x="0" y="-71759"/>
            <a:ext cx="12192000" cy="1286742"/>
          </a:xfrm>
          <a:prstGeom prst="rect">
            <a:avLst/>
          </a:prstGeom>
          <a:solidFill>
            <a:srgbClr val="0F2E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Google Shape;1231;p93"/>
          <p:cNvSpPr txBox="1"/>
          <p:nvPr/>
        </p:nvSpPr>
        <p:spPr>
          <a:xfrm>
            <a:off x="888800" y="216727"/>
            <a:ext cx="10686511" cy="677225"/>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None/>
            </a:pPr>
            <a:r>
              <a:rPr lang="en-US" sz="3600" b="1" i="0" u="none" strike="noStrike" cap="none" dirty="0" smtClean="0">
                <a:solidFill>
                  <a:schemeClr val="bg1"/>
                </a:solidFill>
                <a:latin typeface="Century Gothic"/>
                <a:ea typeface="Century Gothic"/>
                <a:cs typeface="Century Gothic"/>
                <a:sym typeface="Century Gothic"/>
              </a:rPr>
              <a:t>Additional Targeted Support and Improvement</a:t>
            </a:r>
            <a:endParaRPr dirty="0">
              <a:solidFill>
                <a:schemeClr val="bg1"/>
              </a:solidFill>
            </a:endParaRPr>
          </a:p>
        </p:txBody>
      </p:sp>
    </p:spTree>
    <p:extLst>
      <p:ext uri="{BB962C8B-B14F-4D97-AF65-F5344CB8AC3E}">
        <p14:creationId xmlns:p14="http://schemas.microsoft.com/office/powerpoint/2010/main" val="563500436"/>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05">
                                            <p:txEl>
                                              <p:pRg st="1" end="1"/>
                                            </p:txEl>
                                          </p:spTgt>
                                        </p:tgtEl>
                                        <p:attrNameLst>
                                          <p:attrName>style.visibility</p:attrName>
                                        </p:attrNameLst>
                                      </p:cBhvr>
                                      <p:to>
                                        <p:strVal val="visible"/>
                                      </p:to>
                                    </p:set>
                                    <p:animEffect transition="in" filter="fade">
                                      <p:cBhvr>
                                        <p:cTn id="7" dur="500"/>
                                        <p:tgtEl>
                                          <p:spTgt spid="1405">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05">
                                            <p:txEl>
                                              <p:pRg st="2" end="2"/>
                                            </p:txEl>
                                          </p:spTgt>
                                        </p:tgtEl>
                                        <p:attrNameLst>
                                          <p:attrName>style.visibility</p:attrName>
                                        </p:attrNameLst>
                                      </p:cBhvr>
                                      <p:to>
                                        <p:strVal val="visible"/>
                                      </p:to>
                                    </p:set>
                                    <p:animEffect transition="in" filter="fade">
                                      <p:cBhvr>
                                        <p:cTn id="10" dur="500"/>
                                        <p:tgtEl>
                                          <p:spTgt spid="140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5" grpId="0" uiExpand="1"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C00000"/>
                </a:solidFill>
              </a:rPr>
              <a:t>Add District Name Here</a:t>
            </a:r>
            <a:endParaRPr lang="en-US" b="1" dirty="0">
              <a:solidFill>
                <a:srgbClr val="C00000"/>
              </a:solidFill>
            </a:endParaRPr>
          </a:p>
        </p:txBody>
      </p:sp>
      <p:sp>
        <p:nvSpPr>
          <p:cNvPr id="3" name="Text Placeholder 2"/>
          <p:cNvSpPr>
            <a:spLocks noGrp="1"/>
          </p:cNvSpPr>
          <p:nvPr>
            <p:ph type="body" idx="1"/>
          </p:nvPr>
        </p:nvSpPr>
        <p:spPr/>
        <p:txBody>
          <a:bodyPr/>
          <a:lstStyle/>
          <a:p>
            <a:endParaRPr lang="en-US" dirty="0" smtClean="0"/>
          </a:p>
        </p:txBody>
      </p:sp>
      <p:sp>
        <p:nvSpPr>
          <p:cNvPr id="4" name="Text Placeholder 3"/>
          <p:cNvSpPr>
            <a:spLocks noGrp="1"/>
          </p:cNvSpPr>
          <p:nvPr>
            <p:ph type="body" idx="2"/>
          </p:nvPr>
        </p:nvSpPr>
        <p:spPr>
          <a:xfrm>
            <a:off x="329297" y="3193676"/>
            <a:ext cx="3200400" cy="2983780"/>
          </a:xfrm>
        </p:spPr>
        <p:txBody>
          <a:bodyPr/>
          <a:lstStyle/>
          <a:p>
            <a:pPr algn="ctr"/>
            <a:r>
              <a:rPr lang="en-US" sz="2000" dirty="0" smtClean="0"/>
              <a:t>Comprehensive</a:t>
            </a:r>
          </a:p>
          <a:p>
            <a:pPr algn="ctr"/>
            <a:r>
              <a:rPr lang="en-US" sz="2000" dirty="0" smtClean="0"/>
              <a:t>and</a:t>
            </a:r>
          </a:p>
          <a:p>
            <a:pPr algn="ctr"/>
            <a:r>
              <a:rPr lang="en-US" sz="2000" dirty="0" smtClean="0"/>
              <a:t>Additional Targeted Support </a:t>
            </a:r>
          </a:p>
          <a:p>
            <a:pPr algn="ctr"/>
            <a:endParaRPr lang="en-US" sz="2000" dirty="0"/>
          </a:p>
          <a:p>
            <a:pPr algn="ctr"/>
            <a:r>
              <a:rPr lang="en-US" sz="2000" dirty="0" smtClean="0"/>
              <a:t>  Campuses </a:t>
            </a:r>
            <a:endParaRPr lang="en-US" sz="2000" dirty="0"/>
          </a:p>
        </p:txBody>
      </p:sp>
      <p:sp>
        <p:nvSpPr>
          <p:cNvPr id="5" name="Slide Number Placeholder 4"/>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t>33</a:t>
            </a:fld>
            <a:endParaRPr lang="en-US"/>
          </a:p>
        </p:txBody>
      </p:sp>
    </p:spTree>
    <p:extLst>
      <p:ext uri="{BB962C8B-B14F-4D97-AF65-F5344CB8AC3E}">
        <p14:creationId xmlns:p14="http://schemas.microsoft.com/office/powerpoint/2010/main" val="1412350264"/>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C00000"/>
                </a:solidFill>
              </a:rPr>
              <a:t>Add District Name Here</a:t>
            </a:r>
            <a:endParaRPr lang="en-US" b="1" dirty="0">
              <a:solidFill>
                <a:srgbClr val="C00000"/>
              </a:solidFill>
            </a:endParaRPr>
          </a:p>
        </p:txBody>
      </p:sp>
      <p:sp>
        <p:nvSpPr>
          <p:cNvPr id="3" name="Text Placeholder 2"/>
          <p:cNvSpPr>
            <a:spLocks noGrp="1"/>
          </p:cNvSpPr>
          <p:nvPr>
            <p:ph type="body" idx="1"/>
          </p:nvPr>
        </p:nvSpPr>
        <p:spPr/>
        <p:txBody>
          <a:bodyPr/>
          <a:lstStyle/>
          <a:p>
            <a:endParaRPr lang="en-US" dirty="0" smtClean="0"/>
          </a:p>
        </p:txBody>
      </p:sp>
      <p:sp>
        <p:nvSpPr>
          <p:cNvPr id="4" name="Text Placeholder 3"/>
          <p:cNvSpPr>
            <a:spLocks noGrp="1"/>
          </p:cNvSpPr>
          <p:nvPr>
            <p:ph type="body" idx="2"/>
          </p:nvPr>
        </p:nvSpPr>
        <p:spPr>
          <a:xfrm>
            <a:off x="329297" y="3193676"/>
            <a:ext cx="3200400" cy="2983780"/>
          </a:xfrm>
        </p:spPr>
        <p:txBody>
          <a:bodyPr/>
          <a:lstStyle/>
          <a:p>
            <a:pPr algn="ctr"/>
            <a:r>
              <a:rPr lang="en-US" sz="2000" dirty="0" smtClean="0"/>
              <a:t>Next Steps</a:t>
            </a:r>
            <a:endParaRPr lang="en-US" sz="2000" dirty="0"/>
          </a:p>
        </p:txBody>
      </p:sp>
      <p:sp>
        <p:nvSpPr>
          <p:cNvPr id="5" name="Slide Number Placeholder 4"/>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t>34</a:t>
            </a:fld>
            <a:endParaRPr lang="en-US"/>
          </a:p>
        </p:txBody>
      </p:sp>
    </p:spTree>
    <p:extLst>
      <p:ext uri="{BB962C8B-B14F-4D97-AF65-F5344CB8AC3E}">
        <p14:creationId xmlns:p14="http://schemas.microsoft.com/office/powerpoint/2010/main" val="2218763802"/>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87" name="Google Shape;187;p24"/>
          <p:cNvSpPr/>
          <p:nvPr/>
        </p:nvSpPr>
        <p:spPr>
          <a:xfrm>
            <a:off x="831739" y="5514256"/>
            <a:ext cx="4078052" cy="538005"/>
          </a:xfrm>
          <a:prstGeom prst="rect">
            <a:avLst/>
          </a:prstGeom>
          <a:solidFill>
            <a:schemeClr val="accent5"/>
          </a:solidFill>
          <a:ln w="25400" cap="flat" cmpd="sng">
            <a:solidFill>
              <a:srgbClr val="147EA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0" cap="none" spc="0" normalizeH="0" baseline="0" noProof="0" dirty="0">
                <a:ln>
                  <a:noFill/>
                </a:ln>
                <a:solidFill>
                  <a:srgbClr val="FFFFFF"/>
                </a:solidFill>
                <a:effectLst/>
                <a:uLnTx/>
                <a:uFillTx/>
                <a:latin typeface="Century Gothic"/>
                <a:ea typeface="Century Gothic"/>
                <a:cs typeface="Century Gothic"/>
                <a:sym typeface="Century Gothic"/>
              </a:rPr>
              <a:t>Best of </a:t>
            </a:r>
            <a:r>
              <a:rPr kumimoji="0" lang="en-US" sz="1800" b="1" i="0" u="none" strike="noStrike" kern="0" cap="none" spc="0" normalizeH="0" baseline="0" noProof="0" dirty="0" smtClean="0">
                <a:ln>
                  <a:noFill/>
                </a:ln>
                <a:solidFill>
                  <a:srgbClr val="FFFFFF"/>
                </a:solidFill>
                <a:effectLst/>
                <a:uLnTx/>
                <a:uFillTx/>
                <a:latin typeface="Century Gothic"/>
                <a:ea typeface="Century Gothic"/>
                <a:cs typeface="Century Gothic"/>
                <a:sym typeface="Century Gothic"/>
              </a:rPr>
              <a:t>Achievement </a:t>
            </a:r>
            <a:r>
              <a:rPr kumimoji="0" lang="en-US" sz="1800" b="1" i="0" u="none" strike="noStrike" kern="0" cap="none" spc="0" normalizeH="0" baseline="0" noProof="0" dirty="0" smtClean="0">
                <a:ln>
                  <a:noFill/>
                </a:ln>
                <a:solidFill>
                  <a:srgbClr val="FF0000"/>
                </a:solidFill>
                <a:effectLst/>
                <a:uLnTx/>
                <a:uFillTx/>
                <a:latin typeface="Century Gothic"/>
                <a:ea typeface="Century Gothic"/>
                <a:cs typeface="Century Gothic"/>
                <a:sym typeface="Century Gothic"/>
              </a:rPr>
              <a:t>OR</a:t>
            </a:r>
            <a:r>
              <a:rPr kumimoji="0" lang="en-US" sz="1800" b="1" i="0" u="none" strike="noStrike" kern="0" cap="none" spc="0" normalizeH="0" baseline="0" noProof="0" dirty="0" smtClean="0">
                <a:ln>
                  <a:noFill/>
                </a:ln>
                <a:solidFill>
                  <a:srgbClr val="FFFFFF"/>
                </a:solidFill>
                <a:effectLst/>
                <a:uLnTx/>
                <a:uFillTx/>
                <a:latin typeface="Century Gothic"/>
                <a:ea typeface="Century Gothic"/>
                <a:cs typeface="Century Gothic"/>
                <a:sym typeface="Century Gothic"/>
              </a:rPr>
              <a:t> Progress</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0" cap="none" spc="0" normalizeH="0" baseline="0" noProof="0" dirty="0">
                <a:ln>
                  <a:noFill/>
                </a:ln>
                <a:solidFill>
                  <a:srgbClr val="FFFFFF"/>
                </a:solidFill>
                <a:effectLst/>
                <a:uLnTx/>
                <a:uFillTx/>
                <a:latin typeface="Century Gothic"/>
                <a:ea typeface="Century Gothic"/>
                <a:cs typeface="Century Gothic"/>
                <a:sym typeface="Century Gothic"/>
              </a:rPr>
              <a:t>70%</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88" name="Google Shape;188;p24"/>
          <p:cNvSpPr/>
          <p:nvPr/>
        </p:nvSpPr>
        <p:spPr>
          <a:xfrm>
            <a:off x="5168397" y="5525139"/>
            <a:ext cx="1900212" cy="538005"/>
          </a:xfrm>
          <a:prstGeom prst="rect">
            <a:avLst/>
          </a:prstGeom>
          <a:solidFill>
            <a:srgbClr val="ED7D31"/>
          </a:solidFill>
          <a:ln w="25400" cap="flat" cmpd="sng">
            <a:solidFill>
              <a:srgbClr val="147EA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a:ln>
                  <a:noFill/>
                </a:ln>
                <a:solidFill>
                  <a:srgbClr val="FFFFFF"/>
                </a:solidFill>
                <a:effectLst/>
                <a:uLnTx/>
                <a:uFillTx/>
                <a:latin typeface="Century Gothic"/>
                <a:ea typeface="Century Gothic"/>
                <a:cs typeface="Century Gothic"/>
                <a:sym typeface="Century Gothic"/>
              </a:rPr>
              <a:t>30% </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1" name="Google Shape;191;p24"/>
          <p:cNvSpPr/>
          <p:nvPr/>
        </p:nvSpPr>
        <p:spPr>
          <a:xfrm>
            <a:off x="831739" y="4380990"/>
            <a:ext cx="1911350" cy="908466"/>
          </a:xfrm>
          <a:prstGeom prst="rect">
            <a:avLst/>
          </a:prstGeom>
          <a:solidFill>
            <a:schemeClr val="lt1"/>
          </a:solidFill>
          <a:ln w="25400" cap="flat" cmpd="sng">
            <a:solidFill>
              <a:srgbClr val="147EA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1" i="0" u="none" strike="noStrike" kern="0" cap="none" spc="0" normalizeH="0" baseline="0" noProof="0">
                <a:ln>
                  <a:noFill/>
                </a:ln>
                <a:solidFill>
                  <a:srgbClr val="2683C6"/>
                </a:solidFill>
                <a:effectLst/>
                <a:uLnTx/>
                <a:uFillTx/>
                <a:latin typeface="Century Gothic"/>
                <a:ea typeface="Century Gothic"/>
                <a:cs typeface="Century Gothic"/>
                <a:sym typeface="Century Gothic"/>
              </a:rPr>
              <a:t>Domain Letter Grade</a:t>
            </a:r>
            <a:endParaRPr kumimoji="0" sz="16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192" name="Google Shape;192;p24"/>
          <p:cNvSpPr/>
          <p:nvPr/>
        </p:nvSpPr>
        <p:spPr>
          <a:xfrm>
            <a:off x="7327215" y="5608859"/>
            <a:ext cx="311907" cy="370563"/>
          </a:xfrm>
          <a:prstGeom prst="rect">
            <a:avLst/>
          </a:prstGeom>
          <a:solidFill>
            <a:schemeClr val="lt1"/>
          </a:solidFill>
          <a:ln w="25400" cap="flat" cmpd="sng">
            <a:solidFill>
              <a:srgbClr val="147EA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1" i="0" u="none" strike="noStrike" kern="0" cap="none" spc="0" normalizeH="0" baseline="0" noProof="0" dirty="0">
                <a:ln>
                  <a:noFill/>
                </a:ln>
                <a:solidFill>
                  <a:srgbClr val="2683C6"/>
                </a:solidFill>
                <a:effectLst/>
                <a:uLnTx/>
                <a:uFillTx/>
                <a:latin typeface="Century Gothic"/>
                <a:ea typeface="Century Gothic"/>
                <a:cs typeface="Century Gothic"/>
                <a:sym typeface="Century Gothic"/>
              </a:rPr>
              <a:t>=</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93" name="Google Shape;193;p24"/>
          <p:cNvSpPr/>
          <p:nvPr/>
        </p:nvSpPr>
        <p:spPr>
          <a:xfrm>
            <a:off x="3033070" y="4380990"/>
            <a:ext cx="1911350" cy="908466"/>
          </a:xfrm>
          <a:prstGeom prst="rect">
            <a:avLst/>
          </a:prstGeom>
          <a:solidFill>
            <a:schemeClr val="lt1"/>
          </a:solidFill>
          <a:ln w="25400" cap="flat" cmpd="sng">
            <a:solidFill>
              <a:srgbClr val="147EA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1" i="0" u="none" strike="noStrike" kern="0" cap="none" spc="0" normalizeH="0" baseline="0" noProof="0" dirty="0">
                <a:ln>
                  <a:noFill/>
                </a:ln>
                <a:solidFill>
                  <a:srgbClr val="2683C6"/>
                </a:solidFill>
                <a:effectLst/>
                <a:uLnTx/>
                <a:uFillTx/>
                <a:latin typeface="Century Gothic"/>
                <a:ea typeface="Century Gothic"/>
                <a:cs typeface="Century Gothic"/>
                <a:sym typeface="Century Gothic"/>
              </a:rPr>
              <a:t>Domain Letter Grade</a:t>
            </a:r>
            <a:endParaRPr kumimoji="0" sz="1600" b="0" i="0" u="none" strike="noStrike" kern="0" cap="none" spc="0" normalizeH="0" baseline="0" noProof="0" dirty="0">
              <a:ln>
                <a:noFill/>
              </a:ln>
              <a:solidFill>
                <a:srgbClr val="FFFFFF"/>
              </a:solidFill>
              <a:effectLst/>
              <a:uLnTx/>
              <a:uFillTx/>
              <a:latin typeface="Arial"/>
              <a:ea typeface="Arial"/>
              <a:cs typeface="Arial"/>
              <a:sym typeface="Arial"/>
            </a:endParaRPr>
          </a:p>
        </p:txBody>
      </p:sp>
      <p:sp>
        <p:nvSpPr>
          <p:cNvPr id="194" name="Google Shape;194;p24"/>
          <p:cNvSpPr/>
          <p:nvPr/>
        </p:nvSpPr>
        <p:spPr>
          <a:xfrm>
            <a:off x="5166392" y="4380990"/>
            <a:ext cx="1911350" cy="908466"/>
          </a:xfrm>
          <a:prstGeom prst="rect">
            <a:avLst/>
          </a:prstGeom>
          <a:solidFill>
            <a:schemeClr val="lt1"/>
          </a:solidFill>
          <a:ln w="25400" cap="flat" cmpd="sng">
            <a:solidFill>
              <a:srgbClr val="147EA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1" i="0" u="none" strike="noStrike" kern="0" cap="none" spc="0" normalizeH="0" baseline="0" noProof="0">
                <a:ln>
                  <a:noFill/>
                </a:ln>
                <a:solidFill>
                  <a:srgbClr val="2683C6"/>
                </a:solidFill>
                <a:effectLst/>
                <a:uLnTx/>
                <a:uFillTx/>
                <a:latin typeface="Century Gothic"/>
                <a:ea typeface="Century Gothic"/>
                <a:cs typeface="Century Gothic"/>
                <a:sym typeface="Century Gothic"/>
              </a:rPr>
              <a:t>Domain Letter Grade</a:t>
            </a:r>
            <a:endParaRPr kumimoji="0" sz="16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195" name="Google Shape;195;p24"/>
          <p:cNvSpPr/>
          <p:nvPr/>
        </p:nvSpPr>
        <p:spPr>
          <a:xfrm>
            <a:off x="7897728" y="5514256"/>
            <a:ext cx="1545817" cy="538005"/>
          </a:xfrm>
          <a:prstGeom prst="rect">
            <a:avLst/>
          </a:prstGeom>
          <a:solidFill>
            <a:schemeClr val="lt1"/>
          </a:solidFill>
          <a:ln w="25400" cap="flat" cmpd="sng">
            <a:solidFill>
              <a:srgbClr val="147EA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1" i="0" u="none" strike="noStrike" kern="0" cap="none" spc="0" normalizeH="0" baseline="0" noProof="0" dirty="0">
                <a:ln>
                  <a:noFill/>
                </a:ln>
                <a:solidFill>
                  <a:srgbClr val="2683C6"/>
                </a:solidFill>
                <a:effectLst/>
                <a:uLnTx/>
                <a:uFillTx/>
                <a:latin typeface="Century Gothic"/>
                <a:ea typeface="Century Gothic"/>
                <a:cs typeface="Century Gothic"/>
                <a:sym typeface="Century Gothic"/>
              </a:rPr>
              <a:t>Overall Letter Grade</a:t>
            </a:r>
            <a:endParaRPr kumimoji="0" sz="1600" b="0" i="0" u="none" strike="noStrike" kern="0" cap="none" spc="0" normalizeH="0" baseline="0" noProof="0" dirty="0">
              <a:ln>
                <a:noFill/>
              </a:ln>
              <a:solidFill>
                <a:srgbClr val="FFFFFF"/>
              </a:solidFill>
              <a:effectLst/>
              <a:uLnTx/>
              <a:uFillTx/>
              <a:latin typeface="Arial"/>
              <a:ea typeface="Arial"/>
              <a:cs typeface="Arial"/>
              <a:sym typeface="Arial"/>
            </a:endParaRPr>
          </a:p>
        </p:txBody>
      </p:sp>
      <p:sp>
        <p:nvSpPr>
          <p:cNvPr id="25" name="Rectangle 24"/>
          <p:cNvSpPr/>
          <p:nvPr/>
        </p:nvSpPr>
        <p:spPr>
          <a:xfrm>
            <a:off x="0" y="-13655"/>
            <a:ext cx="12192000" cy="1126119"/>
          </a:xfrm>
          <a:prstGeom prst="rect">
            <a:avLst/>
          </a:prstGeom>
          <a:solidFill>
            <a:srgbClr val="0F2E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6" name="Title 1">
            <a:extLst>
              <a:ext uri="{FF2B5EF4-FFF2-40B4-BE49-F238E27FC236}">
                <a16:creationId xmlns:a16="http://schemas.microsoft.com/office/drawing/2014/main" id="{36B398CF-B495-4974-96AF-86FC7BF1AB2D}"/>
              </a:ext>
            </a:extLst>
          </p:cNvPr>
          <p:cNvSpPr txBox="1">
            <a:spLocks/>
          </p:cNvSpPr>
          <p:nvPr/>
        </p:nvSpPr>
        <p:spPr>
          <a:xfrm>
            <a:off x="1097279" y="84627"/>
            <a:ext cx="9876729" cy="574100"/>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marL="0" marR="0" lvl="0" indent="0" algn="ctr" defTabSz="914400" rtl="0" eaLnBrk="1" fontAlgn="auto" latinLnBrk="0" hangingPunct="1">
              <a:lnSpc>
                <a:spcPct val="90000"/>
              </a:lnSpc>
              <a:spcBef>
                <a:spcPts val="0"/>
              </a:spcBef>
              <a:spcAft>
                <a:spcPts val="0"/>
              </a:spcAft>
              <a:buClr>
                <a:srgbClr val="000000"/>
              </a:buClr>
              <a:buSzPts val="3600"/>
              <a:buFont typeface="Arial"/>
              <a:buNone/>
              <a:tabLst/>
              <a:defRPr/>
            </a:pPr>
            <a:r>
              <a:rPr kumimoji="0" lang="en-US" sz="2800" b="1" i="0" u="none" strike="noStrike" kern="1200" cap="none" spc="-50" normalizeH="0" baseline="0" noProof="0" dirty="0" smtClean="0">
                <a:ln>
                  <a:noFill/>
                </a:ln>
                <a:solidFill>
                  <a:srgbClr val="FFFFFF"/>
                </a:solidFill>
                <a:effectLst/>
                <a:uLnTx/>
                <a:uFillTx/>
                <a:latin typeface="Century Gothic" panose="020B0502020202020204" pitchFamily="34" charset="0"/>
                <a:ea typeface="+mj-ea"/>
                <a:cs typeface="+mj-cs"/>
                <a:sym typeface="Arial"/>
              </a:rPr>
              <a:t>Three Domains: Calculating an Overall </a:t>
            </a:r>
            <a:br>
              <a:rPr kumimoji="0" lang="en-US" sz="2800" b="1" i="0" u="none" strike="noStrike" kern="1200" cap="none" spc="-50" normalizeH="0" baseline="0" noProof="0" dirty="0" smtClean="0">
                <a:ln>
                  <a:noFill/>
                </a:ln>
                <a:solidFill>
                  <a:srgbClr val="FFFFFF"/>
                </a:solidFill>
                <a:effectLst/>
                <a:uLnTx/>
                <a:uFillTx/>
                <a:latin typeface="Century Gothic" panose="020B0502020202020204" pitchFamily="34" charset="0"/>
                <a:ea typeface="+mj-ea"/>
                <a:cs typeface="+mj-cs"/>
                <a:sym typeface="Arial"/>
              </a:rPr>
            </a:br>
            <a:r>
              <a:rPr kumimoji="0" lang="en-US" sz="2800" b="1" i="0" u="none" strike="noStrike" kern="1200" cap="none" spc="-50" normalizeH="0" baseline="0" noProof="0" dirty="0" smtClean="0">
                <a:ln>
                  <a:noFill/>
                </a:ln>
                <a:solidFill>
                  <a:srgbClr val="FFFFFF"/>
                </a:solidFill>
                <a:effectLst/>
                <a:uLnTx/>
                <a:uFillTx/>
                <a:latin typeface="Century Gothic" panose="020B0502020202020204" pitchFamily="34" charset="0"/>
                <a:ea typeface="+mj-ea"/>
                <a:cs typeface="+mj-cs"/>
                <a:sym typeface="Arial"/>
              </a:rPr>
              <a:t>Accountability Rating</a:t>
            </a:r>
            <a:endParaRPr kumimoji="0" lang="en-US" sz="2800" b="0" i="0" u="none" strike="noStrike" kern="1200" cap="none" spc="-50" normalizeH="0" baseline="0" noProof="0" dirty="0">
              <a:ln>
                <a:noFill/>
              </a:ln>
              <a:solidFill>
                <a:srgbClr val="FFFFFF"/>
              </a:solidFill>
              <a:effectLst/>
              <a:uLnTx/>
              <a:uFillTx/>
              <a:latin typeface="Century Gothic" panose="020B0502020202020204" pitchFamily="34" charset="0"/>
              <a:ea typeface="+mj-ea"/>
              <a:cs typeface="+mj-cs"/>
              <a:sym typeface="Arial"/>
            </a:endParaRPr>
          </a:p>
        </p:txBody>
      </p:sp>
      <p:pic>
        <p:nvPicPr>
          <p:cNvPr id="5" name="Picture 4"/>
          <p:cNvPicPr>
            <a:picLocks noChangeAspect="1"/>
          </p:cNvPicPr>
          <p:nvPr/>
        </p:nvPicPr>
        <p:blipFill>
          <a:blip r:embed="rId3"/>
          <a:stretch>
            <a:fillRect/>
          </a:stretch>
        </p:blipFill>
        <p:spPr>
          <a:xfrm>
            <a:off x="792871" y="1259112"/>
            <a:ext cx="1989086" cy="3058847"/>
          </a:xfrm>
          <a:prstGeom prst="rect">
            <a:avLst/>
          </a:prstGeom>
        </p:spPr>
      </p:pic>
      <p:pic>
        <p:nvPicPr>
          <p:cNvPr id="6" name="Picture 5"/>
          <p:cNvPicPr>
            <a:picLocks noChangeAspect="1"/>
          </p:cNvPicPr>
          <p:nvPr/>
        </p:nvPicPr>
        <p:blipFill>
          <a:blip r:embed="rId4"/>
          <a:stretch>
            <a:fillRect/>
          </a:stretch>
        </p:blipFill>
        <p:spPr>
          <a:xfrm>
            <a:off x="2981649" y="1254395"/>
            <a:ext cx="1985050" cy="3060982"/>
          </a:xfrm>
          <a:prstGeom prst="rect">
            <a:avLst/>
          </a:prstGeom>
        </p:spPr>
      </p:pic>
      <p:pic>
        <p:nvPicPr>
          <p:cNvPr id="7" name="Picture 6"/>
          <p:cNvPicPr>
            <a:picLocks noChangeAspect="1"/>
          </p:cNvPicPr>
          <p:nvPr/>
        </p:nvPicPr>
        <p:blipFill>
          <a:blip r:embed="rId5"/>
          <a:stretch>
            <a:fillRect/>
          </a:stretch>
        </p:blipFill>
        <p:spPr>
          <a:xfrm>
            <a:off x="5145264" y="1306623"/>
            <a:ext cx="1932478" cy="2956526"/>
          </a:xfrm>
          <a:prstGeom prst="rect">
            <a:avLst/>
          </a:prstGeom>
        </p:spPr>
      </p:pic>
      <p:sp>
        <p:nvSpPr>
          <p:cNvPr id="14" name="TextBox 13">
            <a:extLst>
              <a:ext uri="{FF2B5EF4-FFF2-40B4-BE49-F238E27FC236}">
                <a16:creationId xmlns:a16="http://schemas.microsoft.com/office/drawing/2014/main" id="{76F34C9E-A14C-4BF9-B30D-5A115C76531D}"/>
              </a:ext>
            </a:extLst>
          </p:cNvPr>
          <p:cNvSpPr txBox="1"/>
          <p:nvPr/>
        </p:nvSpPr>
        <p:spPr>
          <a:xfrm>
            <a:off x="7755032" y="2883608"/>
            <a:ext cx="4093532" cy="461665"/>
          </a:xfrm>
          <a:prstGeom prst="rect">
            <a:avLst/>
          </a:prstGeom>
          <a:noFill/>
        </p:spPr>
        <p:txBody>
          <a:bodyPr wrap="square" rtlCol="0">
            <a:spAutoFit/>
          </a:bodyPr>
          <a:lstStyle/>
          <a:p>
            <a:r>
              <a:rPr lang="en-US" sz="2400" b="1" dirty="0">
                <a:latin typeface="Century Gothic" panose="020B0502020202020204" pitchFamily="34" charset="0"/>
              </a:rPr>
              <a:t>Improvement Required/IR</a:t>
            </a:r>
          </a:p>
        </p:txBody>
      </p:sp>
      <p:sp>
        <p:nvSpPr>
          <p:cNvPr id="15" name="&quot;Not Allowed&quot; Symbol 2">
            <a:extLst>
              <a:ext uri="{FF2B5EF4-FFF2-40B4-BE49-F238E27FC236}">
                <a16:creationId xmlns:a16="http://schemas.microsoft.com/office/drawing/2014/main" id="{9329D1CD-5A24-4055-9952-957283C6FFB7}"/>
              </a:ext>
            </a:extLst>
          </p:cNvPr>
          <p:cNvSpPr/>
          <p:nvPr/>
        </p:nvSpPr>
        <p:spPr>
          <a:xfrm>
            <a:off x="8667129" y="1994235"/>
            <a:ext cx="2233197" cy="2227128"/>
          </a:xfrm>
          <a:prstGeom prst="noSmoking">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158731701"/>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91"/>
                                        </p:tgtEl>
                                        <p:attrNameLst>
                                          <p:attrName>style.visibility</p:attrName>
                                        </p:attrNameLst>
                                      </p:cBhvr>
                                      <p:to>
                                        <p:strVal val="visible"/>
                                      </p:to>
                                    </p:set>
                                    <p:animEffect transition="in" filter="fade">
                                      <p:cBhvr>
                                        <p:cTn id="19" dur="500"/>
                                        <p:tgtEl>
                                          <p:spTgt spid="19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93"/>
                                        </p:tgtEl>
                                        <p:attrNameLst>
                                          <p:attrName>style.visibility</p:attrName>
                                        </p:attrNameLst>
                                      </p:cBhvr>
                                      <p:to>
                                        <p:strVal val="visible"/>
                                      </p:to>
                                    </p:set>
                                    <p:animEffect transition="in" filter="fade">
                                      <p:cBhvr>
                                        <p:cTn id="22" dur="500"/>
                                        <p:tgtEl>
                                          <p:spTgt spid="19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94"/>
                                        </p:tgtEl>
                                        <p:attrNameLst>
                                          <p:attrName>style.visibility</p:attrName>
                                        </p:attrNameLst>
                                      </p:cBhvr>
                                      <p:to>
                                        <p:strVal val="visible"/>
                                      </p:to>
                                    </p:set>
                                    <p:animEffect transition="in" filter="fade">
                                      <p:cBhvr>
                                        <p:cTn id="25" dur="500"/>
                                        <p:tgtEl>
                                          <p:spTgt spid="194"/>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87"/>
                                        </p:tgtEl>
                                        <p:attrNameLst>
                                          <p:attrName>style.visibility</p:attrName>
                                        </p:attrNameLst>
                                      </p:cBhvr>
                                      <p:to>
                                        <p:strVal val="visible"/>
                                      </p:to>
                                    </p:set>
                                    <p:animEffect transition="in" filter="fade">
                                      <p:cBhvr>
                                        <p:cTn id="30" dur="500"/>
                                        <p:tgtEl>
                                          <p:spTgt spid="187"/>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88"/>
                                        </p:tgtEl>
                                        <p:attrNameLst>
                                          <p:attrName>style.visibility</p:attrName>
                                        </p:attrNameLst>
                                      </p:cBhvr>
                                      <p:to>
                                        <p:strVal val="visible"/>
                                      </p:to>
                                    </p:set>
                                    <p:animEffect transition="in" filter="fade">
                                      <p:cBhvr>
                                        <p:cTn id="35" dur="500"/>
                                        <p:tgtEl>
                                          <p:spTgt spid="188"/>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95"/>
                                        </p:tgtEl>
                                        <p:attrNameLst>
                                          <p:attrName>style.visibility</p:attrName>
                                        </p:attrNameLst>
                                      </p:cBhvr>
                                      <p:to>
                                        <p:strVal val="visible"/>
                                      </p:to>
                                    </p:set>
                                    <p:animEffect transition="in" filter="fade">
                                      <p:cBhvr>
                                        <p:cTn id="40" dur="500"/>
                                        <p:tgtEl>
                                          <p:spTgt spid="195"/>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92"/>
                                        </p:tgtEl>
                                        <p:attrNameLst>
                                          <p:attrName>style.visibility</p:attrName>
                                        </p:attrNameLst>
                                      </p:cBhvr>
                                      <p:to>
                                        <p:strVal val="visible"/>
                                      </p:to>
                                    </p:set>
                                    <p:animEffect transition="in" filter="fade">
                                      <p:cBhvr>
                                        <p:cTn id="43" dur="500"/>
                                        <p:tgtEl>
                                          <p:spTgt spid="192"/>
                                        </p:tgtEl>
                                      </p:cBhvr>
                                    </p:animEffec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14"/>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91" grpId="0" animBg="1"/>
      <p:bldP spid="192" grpId="0" animBg="1"/>
      <p:bldP spid="193" grpId="0" animBg="1"/>
      <p:bldP spid="194" grpId="0" animBg="1"/>
      <p:bldP spid="195" grpId="0" animBg="1"/>
      <p:bldP spid="14" grpId="0"/>
      <p:bldP spid="1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000" y="1445259"/>
            <a:ext cx="2387600" cy="2286000"/>
          </a:xfrm>
        </p:spPr>
        <p:txBody>
          <a:bodyPr/>
          <a:lstStyle/>
          <a:p>
            <a:r>
              <a:rPr lang="en-US" b="1" dirty="0" smtClean="0"/>
              <a:t>Overview</a:t>
            </a:r>
            <a:endParaRPr lang="en-US" b="1" dirty="0"/>
          </a:p>
        </p:txBody>
      </p:sp>
      <p:sp>
        <p:nvSpPr>
          <p:cNvPr id="3" name="Text Placeholder 2"/>
          <p:cNvSpPr>
            <a:spLocks noGrp="1"/>
          </p:cNvSpPr>
          <p:nvPr>
            <p:ph type="body" idx="1"/>
          </p:nvPr>
        </p:nvSpPr>
        <p:spPr/>
        <p:txBody>
          <a:bodyPr/>
          <a:lstStyle/>
          <a:p>
            <a:endParaRPr lang="en-US" dirty="0"/>
          </a:p>
        </p:txBody>
      </p:sp>
      <p:sp>
        <p:nvSpPr>
          <p:cNvPr id="5" name="Slide Number Placeholder 4"/>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t>5</a:t>
            </a:fld>
            <a:endParaRPr lang="en-US"/>
          </a:p>
        </p:txBody>
      </p:sp>
      <p:pic>
        <p:nvPicPr>
          <p:cNvPr id="6" name="Picture 5"/>
          <p:cNvPicPr>
            <a:picLocks noChangeAspect="1"/>
          </p:cNvPicPr>
          <p:nvPr/>
        </p:nvPicPr>
        <p:blipFill>
          <a:blip r:embed="rId3"/>
          <a:stretch>
            <a:fillRect/>
          </a:stretch>
        </p:blipFill>
        <p:spPr>
          <a:xfrm>
            <a:off x="3022600" y="-6685"/>
            <a:ext cx="9080500" cy="6864685"/>
          </a:xfrm>
          <a:prstGeom prst="rect">
            <a:avLst/>
          </a:prstGeom>
        </p:spPr>
      </p:pic>
    </p:spTree>
    <p:extLst>
      <p:ext uri="{BB962C8B-B14F-4D97-AF65-F5344CB8AC3E}">
        <p14:creationId xmlns:p14="http://schemas.microsoft.com/office/powerpoint/2010/main" val="1389845067"/>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cxnSp>
        <p:nvCxnSpPr>
          <p:cNvPr id="240" name="Google Shape;240;p28"/>
          <p:cNvCxnSpPr/>
          <p:nvPr/>
        </p:nvCxnSpPr>
        <p:spPr>
          <a:xfrm>
            <a:off x="831739" y="1089871"/>
            <a:ext cx="8225363" cy="0"/>
          </a:xfrm>
          <a:prstGeom prst="straightConnector1">
            <a:avLst/>
          </a:prstGeom>
          <a:noFill/>
          <a:ln w="28575" cap="flat" cmpd="sng">
            <a:solidFill>
              <a:srgbClr val="1482AB"/>
            </a:solidFill>
            <a:prstDash val="solid"/>
            <a:round/>
            <a:headEnd type="none" w="sm" len="sm"/>
            <a:tailEnd type="none" w="sm" len="sm"/>
          </a:ln>
        </p:spPr>
      </p:cxnSp>
      <p:sp>
        <p:nvSpPr>
          <p:cNvPr id="242" name="Google Shape;242;p28"/>
          <p:cNvSpPr txBox="1">
            <a:spLocks noGrp="1"/>
          </p:cNvSpPr>
          <p:nvPr>
            <p:ph type="sldNum" idx="12"/>
          </p:nvPr>
        </p:nvSpPr>
        <p:spPr>
          <a:xfrm>
            <a:off x="11613143" y="6437418"/>
            <a:ext cx="306183"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fld id="{00000000-1234-1234-1234-123412341234}" type="slidenum">
              <a:rPr lang="en-US" sz="1050" b="1" i="0" u="none" strike="noStrike" cap="none">
                <a:solidFill>
                  <a:srgbClr val="2683C6"/>
                </a:solidFill>
                <a:latin typeface="Century Gothic"/>
                <a:ea typeface="Century Gothic"/>
                <a:cs typeface="Century Gothic"/>
                <a:sym typeface="Century Gothic"/>
              </a:rPr>
              <a:t>6</a:t>
            </a:fld>
            <a:endParaRPr sz="1050" b="1" i="0" u="none" strike="noStrike" cap="none">
              <a:solidFill>
                <a:srgbClr val="2683C6"/>
              </a:solidFill>
              <a:latin typeface="Century Gothic"/>
              <a:ea typeface="Century Gothic"/>
              <a:cs typeface="Century Gothic"/>
              <a:sym typeface="Century Gothic"/>
            </a:endParaRPr>
          </a:p>
        </p:txBody>
      </p:sp>
      <p:sp>
        <p:nvSpPr>
          <p:cNvPr id="243" name="Google Shape;243;p28"/>
          <p:cNvSpPr/>
          <p:nvPr/>
        </p:nvSpPr>
        <p:spPr>
          <a:xfrm>
            <a:off x="11674556" y="6478696"/>
            <a:ext cx="279182" cy="279182"/>
          </a:xfrm>
          <a:prstGeom prst="ellipse">
            <a:avLst/>
          </a:prstGeom>
          <a:solidFill>
            <a:schemeClr val="lt1"/>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44" name="Google Shape;244;p28"/>
          <p:cNvSpPr txBox="1"/>
          <p:nvPr/>
        </p:nvSpPr>
        <p:spPr>
          <a:xfrm>
            <a:off x="11644331" y="6435725"/>
            <a:ext cx="336359"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fld id="{00000000-1234-1234-1234-123412341234}" type="slidenum">
              <a:rPr lang="en-US" sz="1050" b="1" i="0" u="none" strike="noStrike" cap="none">
                <a:solidFill>
                  <a:srgbClr val="2683C6"/>
                </a:solidFill>
                <a:latin typeface="Century Gothic"/>
                <a:ea typeface="Century Gothic"/>
                <a:cs typeface="Century Gothic"/>
                <a:sym typeface="Century Gothic"/>
              </a:rPr>
              <a:t>6</a:t>
            </a:fld>
            <a:endParaRPr sz="1050" b="1" i="0" u="none" strike="noStrike" cap="none">
              <a:solidFill>
                <a:srgbClr val="2683C6"/>
              </a:solidFill>
              <a:latin typeface="Century Gothic"/>
              <a:ea typeface="Century Gothic"/>
              <a:cs typeface="Century Gothic"/>
              <a:sym typeface="Century Gothic"/>
            </a:endParaRPr>
          </a:p>
        </p:txBody>
      </p:sp>
      <p:pic>
        <p:nvPicPr>
          <p:cNvPr id="10" name="Picture 9"/>
          <p:cNvPicPr>
            <a:picLocks noChangeAspect="1"/>
          </p:cNvPicPr>
          <p:nvPr/>
        </p:nvPicPr>
        <p:blipFill rotWithShape="1">
          <a:blip r:embed="rId3"/>
          <a:srcRect l="2504" t="1861" r="841" b="942"/>
          <a:stretch/>
        </p:blipFill>
        <p:spPr>
          <a:xfrm>
            <a:off x="1974739" y="1462773"/>
            <a:ext cx="2961057" cy="4622643"/>
          </a:xfrm>
          <a:prstGeom prst="rect">
            <a:avLst/>
          </a:prstGeom>
        </p:spPr>
      </p:pic>
      <p:pic>
        <p:nvPicPr>
          <p:cNvPr id="11" name="Picture 10"/>
          <p:cNvPicPr>
            <a:picLocks noChangeAspect="1"/>
          </p:cNvPicPr>
          <p:nvPr/>
        </p:nvPicPr>
        <p:blipFill rotWithShape="1">
          <a:blip r:embed="rId4">
            <a:duotone>
              <a:prstClr val="black"/>
              <a:schemeClr val="accent2">
                <a:tint val="45000"/>
                <a:satMod val="400000"/>
              </a:schemeClr>
            </a:duotone>
            <a:extLst>
              <a:ext uri="{BEBA8EAE-BF5A-486C-A8C5-ECC9F3942E4B}">
                <a14:imgProps xmlns:a14="http://schemas.microsoft.com/office/drawing/2010/main">
                  <a14:imgLayer r:embed="rId5">
                    <a14:imgEffect>
                      <a14:saturation sat="0"/>
                    </a14:imgEffect>
                  </a14:imgLayer>
                </a14:imgProps>
              </a:ext>
            </a:extLst>
          </a:blip>
          <a:srcRect l="2079" t="2610" r="1154" b="1071"/>
          <a:stretch/>
        </p:blipFill>
        <p:spPr>
          <a:xfrm>
            <a:off x="5177948" y="1877054"/>
            <a:ext cx="2471902" cy="3794080"/>
          </a:xfrm>
          <a:prstGeom prst="rect">
            <a:avLst/>
          </a:prstGeom>
        </p:spPr>
      </p:pic>
      <p:pic>
        <p:nvPicPr>
          <p:cNvPr id="12" name="Picture 11"/>
          <p:cNvPicPr>
            <a:picLocks noChangeAspect="1"/>
          </p:cNvPicPr>
          <p:nvPr/>
        </p:nvPicPr>
        <p:blipFill rotWithShape="1">
          <a:blip r:embed="rId6">
            <a:duotone>
              <a:prstClr val="black"/>
              <a:schemeClr val="accent2">
                <a:tint val="45000"/>
                <a:satMod val="400000"/>
              </a:schemeClr>
            </a:duotone>
          </a:blip>
          <a:srcRect l="1606" t="1596"/>
          <a:stretch/>
        </p:blipFill>
        <p:spPr>
          <a:xfrm>
            <a:off x="7892002" y="1877054"/>
            <a:ext cx="2479664" cy="3794080"/>
          </a:xfrm>
          <a:prstGeom prst="rect">
            <a:avLst/>
          </a:prstGeom>
        </p:spPr>
      </p:pic>
      <p:sp>
        <p:nvSpPr>
          <p:cNvPr id="13" name="Rectangle 12"/>
          <p:cNvSpPr/>
          <p:nvPr/>
        </p:nvSpPr>
        <p:spPr>
          <a:xfrm>
            <a:off x="0" y="-13655"/>
            <a:ext cx="12192000" cy="1126119"/>
          </a:xfrm>
          <a:prstGeom prst="rect">
            <a:avLst/>
          </a:prstGeom>
          <a:solidFill>
            <a:srgbClr val="0F2E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a:extLst>
              <a:ext uri="{FF2B5EF4-FFF2-40B4-BE49-F238E27FC236}">
                <a16:creationId xmlns:a16="http://schemas.microsoft.com/office/drawing/2014/main" id="{36B398CF-B495-4974-96AF-86FC7BF1AB2D}"/>
              </a:ext>
            </a:extLst>
          </p:cNvPr>
          <p:cNvSpPr txBox="1">
            <a:spLocks/>
          </p:cNvSpPr>
          <p:nvPr/>
        </p:nvSpPr>
        <p:spPr>
          <a:xfrm>
            <a:off x="1097279" y="84627"/>
            <a:ext cx="9876729" cy="574100"/>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lvl="0" algn="ctr">
              <a:lnSpc>
                <a:spcPct val="90000"/>
              </a:lnSpc>
              <a:spcBef>
                <a:spcPts val="0"/>
              </a:spcBef>
              <a:buSzPts val="3600"/>
            </a:pPr>
            <a:r>
              <a:rPr lang="en-US" sz="2800" b="1" dirty="0" smtClean="0">
                <a:solidFill>
                  <a:schemeClr val="bg1"/>
                </a:solidFill>
                <a:latin typeface="Century Gothic" panose="020B0502020202020204" pitchFamily="34" charset="0"/>
              </a:rPr>
              <a:t>Student Achievement Domain</a:t>
            </a:r>
          </a:p>
          <a:p>
            <a:pPr lvl="0" algn="ctr">
              <a:lnSpc>
                <a:spcPct val="90000"/>
              </a:lnSpc>
              <a:spcBef>
                <a:spcPts val="0"/>
              </a:spcBef>
              <a:buSzPts val="3600"/>
            </a:pPr>
            <a:r>
              <a:rPr lang="en-US" sz="2800" b="1" dirty="0" smtClean="0">
                <a:solidFill>
                  <a:schemeClr val="bg1"/>
                </a:solidFill>
                <a:latin typeface="Century Gothic" panose="020B0502020202020204" pitchFamily="34" charset="0"/>
              </a:rPr>
              <a:t>Performance</a:t>
            </a:r>
            <a:endParaRPr lang="en-US" sz="28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3847537917"/>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323" name="Google Shape;323;p33"/>
          <p:cNvSpPr txBox="1">
            <a:spLocks noGrp="1"/>
          </p:cNvSpPr>
          <p:nvPr>
            <p:ph type="sldNum" idx="12"/>
          </p:nvPr>
        </p:nvSpPr>
        <p:spPr>
          <a:xfrm>
            <a:off x="11613143" y="6437418"/>
            <a:ext cx="306183"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fld id="{00000000-1234-1234-1234-123412341234}" type="slidenum">
              <a:rPr lang="en-US" sz="1050" b="1" i="0" u="none" strike="noStrike" cap="none">
                <a:solidFill>
                  <a:srgbClr val="2683C6"/>
                </a:solidFill>
                <a:latin typeface="Century Gothic"/>
                <a:ea typeface="Century Gothic"/>
                <a:cs typeface="Century Gothic"/>
                <a:sym typeface="Century Gothic"/>
              </a:rPr>
              <a:t>7</a:t>
            </a:fld>
            <a:endParaRPr sz="1050" b="1" i="0" u="none" strike="noStrike" cap="none">
              <a:solidFill>
                <a:srgbClr val="2683C6"/>
              </a:solidFill>
              <a:latin typeface="Century Gothic"/>
              <a:ea typeface="Century Gothic"/>
              <a:cs typeface="Century Gothic"/>
              <a:sym typeface="Century Gothic"/>
            </a:endParaRPr>
          </a:p>
        </p:txBody>
      </p:sp>
      <p:sp>
        <p:nvSpPr>
          <p:cNvPr id="324" name="Google Shape;324;p33"/>
          <p:cNvSpPr/>
          <p:nvPr/>
        </p:nvSpPr>
        <p:spPr>
          <a:xfrm>
            <a:off x="11674556" y="6478696"/>
            <a:ext cx="279182" cy="279182"/>
          </a:xfrm>
          <a:prstGeom prst="ellipse">
            <a:avLst/>
          </a:prstGeom>
          <a:solidFill>
            <a:schemeClr val="lt1"/>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25" name="Google Shape;325;p33"/>
          <p:cNvSpPr txBox="1"/>
          <p:nvPr/>
        </p:nvSpPr>
        <p:spPr>
          <a:xfrm>
            <a:off x="11644331" y="6435725"/>
            <a:ext cx="336359"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fld id="{00000000-1234-1234-1234-123412341234}" type="slidenum">
              <a:rPr lang="en-US" sz="1050" b="1" i="0" u="none" strike="noStrike" cap="none">
                <a:solidFill>
                  <a:srgbClr val="2683C6"/>
                </a:solidFill>
                <a:latin typeface="Century Gothic"/>
                <a:ea typeface="Century Gothic"/>
                <a:cs typeface="Century Gothic"/>
                <a:sym typeface="Century Gothic"/>
              </a:rPr>
              <a:t>7</a:t>
            </a:fld>
            <a:endParaRPr sz="1050" b="1" i="0" u="none" strike="noStrike" cap="none">
              <a:solidFill>
                <a:srgbClr val="2683C6"/>
              </a:solidFill>
              <a:latin typeface="Century Gothic"/>
              <a:ea typeface="Century Gothic"/>
              <a:cs typeface="Century Gothic"/>
              <a:sym typeface="Century Gothic"/>
            </a:endParaRPr>
          </a:p>
        </p:txBody>
      </p:sp>
      <p:sp>
        <p:nvSpPr>
          <p:cNvPr id="33" name="Rectangle 32"/>
          <p:cNvSpPr/>
          <p:nvPr/>
        </p:nvSpPr>
        <p:spPr>
          <a:xfrm>
            <a:off x="0" y="-13655"/>
            <a:ext cx="12192000" cy="1126119"/>
          </a:xfrm>
          <a:prstGeom prst="rect">
            <a:avLst/>
          </a:prstGeom>
          <a:solidFill>
            <a:srgbClr val="0F2E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itle 1">
            <a:extLst>
              <a:ext uri="{FF2B5EF4-FFF2-40B4-BE49-F238E27FC236}">
                <a16:creationId xmlns:a16="http://schemas.microsoft.com/office/drawing/2014/main" id="{36B398CF-B495-4974-96AF-86FC7BF1AB2D}"/>
              </a:ext>
            </a:extLst>
          </p:cNvPr>
          <p:cNvSpPr txBox="1">
            <a:spLocks/>
          </p:cNvSpPr>
          <p:nvPr/>
        </p:nvSpPr>
        <p:spPr>
          <a:xfrm>
            <a:off x="1097279" y="84627"/>
            <a:ext cx="9876729" cy="574100"/>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lvl="0" algn="ctr">
              <a:lnSpc>
                <a:spcPct val="90000"/>
              </a:lnSpc>
              <a:spcBef>
                <a:spcPts val="0"/>
              </a:spcBef>
              <a:buSzPts val="3600"/>
            </a:pPr>
            <a:r>
              <a:rPr lang="en-US" sz="2800" b="1" dirty="0" smtClean="0">
                <a:solidFill>
                  <a:schemeClr val="bg1"/>
                </a:solidFill>
                <a:latin typeface="Century Gothic" panose="020B0502020202020204" pitchFamily="34" charset="0"/>
              </a:rPr>
              <a:t>Student Achievement Domain</a:t>
            </a:r>
          </a:p>
          <a:p>
            <a:pPr lvl="0" algn="ctr">
              <a:lnSpc>
                <a:spcPct val="90000"/>
              </a:lnSpc>
              <a:spcBef>
                <a:spcPts val="0"/>
              </a:spcBef>
              <a:buSzPts val="3600"/>
            </a:pPr>
            <a:r>
              <a:rPr lang="en-US" sz="2800" b="1" dirty="0" smtClean="0">
                <a:solidFill>
                  <a:schemeClr val="bg1"/>
                </a:solidFill>
                <a:latin typeface="Century Gothic" panose="020B0502020202020204" pitchFamily="34" charset="0"/>
              </a:rPr>
              <a:t> Calculating the Score</a:t>
            </a:r>
            <a:endParaRPr lang="en-US" sz="2800" dirty="0">
              <a:solidFill>
                <a:schemeClr val="bg1"/>
              </a:solidFill>
              <a:latin typeface="Century Gothic" panose="020B0502020202020204" pitchFamily="34" charset="0"/>
            </a:endParaRPr>
          </a:p>
        </p:txBody>
      </p:sp>
      <p:sp>
        <p:nvSpPr>
          <p:cNvPr id="8" name="Content Placeholder 2">
            <a:extLst>
              <a:ext uri="{FF2B5EF4-FFF2-40B4-BE49-F238E27FC236}">
                <a16:creationId xmlns:a16="http://schemas.microsoft.com/office/drawing/2014/main" id="{74AE2904-6CEA-4A03-90DE-BEA41752201B}"/>
              </a:ext>
            </a:extLst>
          </p:cNvPr>
          <p:cNvSpPr txBox="1">
            <a:spLocks/>
          </p:cNvSpPr>
          <p:nvPr/>
        </p:nvSpPr>
        <p:spPr>
          <a:xfrm>
            <a:off x="1409008" y="1401670"/>
            <a:ext cx="10058400" cy="474484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r>
              <a:rPr kumimoji="0" lang="en-US" sz="2400" b="1" i="0" u="none" strike="noStrike" kern="1200" cap="none" spc="0" normalizeH="0" baseline="0" noProof="0" dirty="0">
                <a:ln>
                  <a:noFill/>
                </a:ln>
                <a:solidFill>
                  <a:srgbClr val="5B9BD5"/>
                </a:solidFill>
                <a:effectLst/>
                <a:uLnTx/>
                <a:uFillTx/>
                <a:latin typeface="Century Gothic" panose="020B0502020202020204" pitchFamily="34" charset="0"/>
                <a:ea typeface="Calibri" charset="0"/>
                <a:cs typeface="Calibri" charset="0"/>
              </a:rPr>
              <a:t>STAAR</a:t>
            </a:r>
          </a:p>
          <a:p>
            <a:pPr marL="457200" marR="0" lvl="1" indent="0" algn="l" defTabSz="914400" rtl="0" eaLnBrk="1" fontAlgn="auto" latinLnBrk="0" hangingPunct="1">
              <a:lnSpc>
                <a:spcPct val="110000"/>
              </a:lnSpc>
              <a:spcBef>
                <a:spcPts val="500"/>
              </a:spcBef>
              <a:spcAft>
                <a:spcPts val="0"/>
              </a:spcAft>
              <a:buClr>
                <a:srgbClr val="ED7D31"/>
              </a:buClr>
              <a:buSzTx/>
              <a:buFont typeface="Arial"/>
              <a:buNone/>
              <a:tabLst/>
              <a:defRPr/>
            </a:pPr>
            <a:r>
              <a:rPr kumimoji="0" lang="en-US" sz="2400" b="0" i="0" u="none" strike="noStrike" kern="1200" cap="none" spc="0" normalizeH="0" baseline="0" noProof="0" dirty="0">
                <a:ln>
                  <a:noFill/>
                </a:ln>
                <a:solidFill>
                  <a:prstClr val="black"/>
                </a:solidFill>
                <a:effectLst/>
                <a:uLnTx/>
                <a:uFillTx/>
                <a:latin typeface="Century Gothic" panose="020B0502020202020204" pitchFamily="34" charset="0"/>
                <a:ea typeface="Calibri" charset="0"/>
                <a:cs typeface="Calibri" charset="0"/>
              </a:rPr>
              <a:t>One point is given for each percentage of assessment results that are at or above the </a:t>
            </a:r>
            <a:r>
              <a:rPr kumimoji="0" lang="en-US" sz="2400" b="0" i="0" u="none" strike="noStrike" kern="1200" cap="none" spc="0" normalizeH="0" baseline="0" noProof="0" dirty="0" smtClean="0">
                <a:ln>
                  <a:noFill/>
                </a:ln>
                <a:solidFill>
                  <a:prstClr val="black"/>
                </a:solidFill>
                <a:effectLst/>
                <a:uLnTx/>
                <a:uFillTx/>
                <a:latin typeface="Century Gothic" panose="020B0502020202020204" pitchFamily="34" charset="0"/>
                <a:ea typeface="Calibri" charset="0"/>
                <a:cs typeface="Calibri" charset="0"/>
              </a:rPr>
              <a:t>following:</a:t>
            </a:r>
            <a:endParaRPr kumimoji="0" lang="en-US" sz="2400" b="0" i="0" u="none" strike="noStrike" kern="1200" cap="none" spc="0" normalizeH="0" baseline="0" noProof="0" dirty="0">
              <a:ln>
                <a:noFill/>
              </a:ln>
              <a:solidFill>
                <a:prstClr val="black"/>
              </a:solidFill>
              <a:effectLst/>
              <a:uLnTx/>
              <a:uFillTx/>
              <a:latin typeface="Century Gothic" panose="020B0502020202020204" pitchFamily="34" charset="0"/>
              <a:ea typeface="Calibri" charset="0"/>
              <a:cs typeface="Calibri" charset="0"/>
            </a:endParaRPr>
          </a:p>
          <a:p>
            <a:pPr marL="1262063" marR="0" lvl="1" indent="-457200" algn="l" defTabSz="914400" rtl="0" eaLnBrk="1" fontAlgn="auto" latinLnBrk="0" hangingPunct="1">
              <a:lnSpc>
                <a:spcPct val="90000"/>
              </a:lnSpc>
              <a:spcBef>
                <a:spcPts val="500"/>
              </a:spcBef>
              <a:spcAft>
                <a:spcPts val="0"/>
              </a:spcAft>
              <a:buClr>
                <a:srgbClr val="0D6CB9"/>
              </a:buClr>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entury Gothic" panose="020B0502020202020204" pitchFamily="34" charset="0"/>
                <a:ea typeface="Calibri" charset="0"/>
                <a:cs typeface="Calibri" charset="0"/>
              </a:rPr>
              <a:t>Approaches Grade Level or above</a:t>
            </a:r>
          </a:p>
          <a:p>
            <a:pPr marL="1262063" marR="0" lvl="1" indent="-457200" algn="l" defTabSz="914400" rtl="0" eaLnBrk="1" fontAlgn="auto" latinLnBrk="0" hangingPunct="1">
              <a:lnSpc>
                <a:spcPct val="90000"/>
              </a:lnSpc>
              <a:spcBef>
                <a:spcPts val="500"/>
              </a:spcBef>
              <a:spcAft>
                <a:spcPts val="0"/>
              </a:spcAft>
              <a:buClr>
                <a:srgbClr val="0D6CB9"/>
              </a:buClr>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entury Gothic" panose="020B0502020202020204" pitchFamily="34" charset="0"/>
                <a:ea typeface="Calibri" charset="0"/>
                <a:cs typeface="Calibri" charset="0"/>
              </a:rPr>
              <a:t>Meets Grade Level or above</a:t>
            </a:r>
          </a:p>
          <a:p>
            <a:pPr marL="1262063" marR="0" lvl="1" indent="-457200" algn="l" defTabSz="914400" rtl="0" eaLnBrk="1" fontAlgn="auto" latinLnBrk="0" hangingPunct="1">
              <a:lnSpc>
                <a:spcPct val="90000"/>
              </a:lnSpc>
              <a:spcBef>
                <a:spcPts val="500"/>
              </a:spcBef>
              <a:spcAft>
                <a:spcPts val="0"/>
              </a:spcAft>
              <a:buClr>
                <a:srgbClr val="0D6CB9"/>
              </a:buClr>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entury Gothic" panose="020B0502020202020204" pitchFamily="34" charset="0"/>
                <a:ea typeface="Calibri" charset="0"/>
                <a:cs typeface="Calibri" charset="0"/>
              </a:rPr>
              <a:t>Masters Grade Level</a:t>
            </a:r>
          </a:p>
          <a:p>
            <a:pPr marL="804863" marR="0" lvl="1" indent="0" algn="l" defTabSz="914400" rtl="0" eaLnBrk="1" fontAlgn="auto" latinLnBrk="0" hangingPunct="1">
              <a:lnSpc>
                <a:spcPct val="90000"/>
              </a:lnSpc>
              <a:spcBef>
                <a:spcPts val="500"/>
              </a:spcBef>
              <a:spcAft>
                <a:spcPts val="0"/>
              </a:spcAft>
              <a:buClr>
                <a:srgbClr val="0D6CB9"/>
              </a:buClr>
              <a:buSzTx/>
              <a:buFont typeface="Arial"/>
              <a:buNone/>
              <a:tabLst/>
              <a:defRPr/>
            </a:pPr>
            <a:endParaRPr kumimoji="0" lang="en-US" sz="2600" b="0" i="0" u="none" strike="noStrike" kern="1200" cap="none" spc="0" normalizeH="0" baseline="0" noProof="0" dirty="0">
              <a:ln>
                <a:noFill/>
              </a:ln>
              <a:solidFill>
                <a:prstClr val="black"/>
              </a:solidFill>
              <a:effectLst/>
              <a:uLnTx/>
              <a:uFillTx/>
              <a:latin typeface="Century Gothic" panose="020B0502020202020204" pitchFamily="34" charset="0"/>
              <a:ea typeface="Calibri" charset="0"/>
              <a:cs typeface="Calibri" charset="0"/>
            </a:endParaRPr>
          </a:p>
          <a:p>
            <a:pPr marL="0" marR="0" lvl="0" indent="0" algn="ctr" defTabSz="914400" rtl="0" eaLnBrk="1" fontAlgn="auto" latinLnBrk="0" hangingPunct="1">
              <a:lnSpc>
                <a:spcPct val="90000"/>
              </a:lnSpc>
              <a:spcBef>
                <a:spcPts val="1000"/>
              </a:spcBef>
              <a:spcAft>
                <a:spcPts val="0"/>
              </a:spcAft>
              <a:buClrTx/>
              <a:buSzTx/>
              <a:buFont typeface="Arial"/>
              <a:buNone/>
              <a:tabLst/>
              <a:defRPr/>
            </a:pPr>
            <a:r>
              <a:rPr kumimoji="0" lang="en-US" sz="2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Percentage of Assessments at Approaches Grade Level or above + </a:t>
            </a:r>
          </a:p>
          <a:p>
            <a:pPr marL="0" marR="0" lvl="0" indent="0" algn="ctr" defTabSz="914400" rtl="0" eaLnBrk="1" fontAlgn="auto" latinLnBrk="0" hangingPunct="1">
              <a:lnSpc>
                <a:spcPct val="90000"/>
              </a:lnSpc>
              <a:spcBef>
                <a:spcPts val="1000"/>
              </a:spcBef>
              <a:spcAft>
                <a:spcPts val="0"/>
              </a:spcAft>
              <a:buClrTx/>
              <a:buSzTx/>
              <a:buFont typeface="Arial"/>
              <a:buNone/>
              <a:tabLst/>
              <a:defRPr/>
            </a:pPr>
            <a:r>
              <a:rPr kumimoji="0" lang="en-US" sz="2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Percentage of Assessments at Meets Grade Level or above + </a:t>
            </a:r>
          </a:p>
          <a:p>
            <a:pPr marL="0" marR="0" lvl="0" indent="0" algn="ctr" defTabSz="914400" rtl="0" eaLnBrk="1" fontAlgn="auto" latinLnBrk="0" hangingPunct="1">
              <a:lnSpc>
                <a:spcPct val="90000"/>
              </a:lnSpc>
              <a:spcBef>
                <a:spcPts val="1000"/>
              </a:spcBef>
              <a:spcAft>
                <a:spcPts val="0"/>
              </a:spcAft>
              <a:buClrTx/>
              <a:buSzTx/>
              <a:buFont typeface="Arial"/>
              <a:buNone/>
              <a:tabLst/>
              <a:defRPr/>
            </a:pPr>
            <a:r>
              <a:rPr kumimoji="0" lang="en-US" sz="2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Percentage of Assessments at Masters Grade Level</a:t>
            </a:r>
          </a:p>
          <a:p>
            <a:pPr marL="0" marR="0" lvl="0" indent="0" algn="ctr" defTabSz="914400" rtl="0" eaLnBrk="1" fontAlgn="auto" latinLnBrk="0" hangingPunct="1">
              <a:lnSpc>
                <a:spcPct val="90000"/>
              </a:lnSpc>
              <a:spcBef>
                <a:spcPts val="1000"/>
              </a:spcBef>
              <a:spcAft>
                <a:spcPts val="0"/>
              </a:spcAft>
              <a:buClrTx/>
              <a:buSzTx/>
              <a:buFont typeface="Arial"/>
              <a:buNone/>
              <a:tabLst/>
              <a:defRPr/>
            </a:pPr>
            <a:r>
              <a:rPr kumimoji="0" lang="en-US" sz="2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Three</a:t>
            </a:r>
          </a:p>
          <a:p>
            <a:pPr marL="0" marR="0" lvl="0" indent="0" algn="l" defTabSz="914400" rtl="0" eaLnBrk="1" fontAlgn="auto" latinLnBrk="0" hangingPunct="1">
              <a:lnSpc>
                <a:spcPct val="90000"/>
              </a:lnSpc>
              <a:spcBef>
                <a:spcPts val="1200"/>
              </a:spcBef>
              <a:spcAft>
                <a:spcPts val="0"/>
              </a:spcAft>
              <a:buClrTx/>
              <a:buSzTx/>
              <a:buFont typeface="Arial"/>
              <a:buNone/>
              <a:tabLst/>
              <a:defRPr/>
            </a:pPr>
            <a:endParaRPr kumimoji="0" lang="en-US" sz="1700" b="0" i="0" u="none" strike="noStrike" kern="1200" cap="none" spc="0" normalizeH="0" baseline="0" noProof="0" dirty="0">
              <a:ln>
                <a:noFill/>
              </a:ln>
              <a:solidFill>
                <a:srgbClr val="FF0000"/>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kumimoji="0" lang="en-US" sz="2800" b="1" i="0" u="none" strike="noStrike" kern="1200" cap="none" spc="0" normalizeH="0" baseline="0" noProof="0" dirty="0">
              <a:ln>
                <a:noFill/>
              </a:ln>
              <a:solidFill>
                <a:srgbClr val="5B9BD5"/>
              </a:solidFill>
              <a:effectLst/>
              <a:uLnTx/>
              <a:uFillTx/>
              <a:latin typeface="Century Gothic" panose="020B0502020202020204" pitchFamily="34" charset="0"/>
              <a:ea typeface="Calibri" charset="0"/>
              <a:cs typeface="Calibri" charset="0"/>
            </a:endParaRPr>
          </a:p>
        </p:txBody>
      </p:sp>
      <p:cxnSp>
        <p:nvCxnSpPr>
          <p:cNvPr id="9" name="Straight Connector 8">
            <a:extLst>
              <a:ext uri="{FF2B5EF4-FFF2-40B4-BE49-F238E27FC236}">
                <a16:creationId xmlns:a16="http://schemas.microsoft.com/office/drawing/2014/main" id="{E3186249-01A2-48C0-AE43-67CBD3A36885}"/>
              </a:ext>
            </a:extLst>
          </p:cNvPr>
          <p:cNvCxnSpPr/>
          <p:nvPr/>
        </p:nvCxnSpPr>
        <p:spPr>
          <a:xfrm>
            <a:off x="2819393" y="5592341"/>
            <a:ext cx="7237630" cy="36576"/>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267224"/>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7" name="Google Shape;377;p38"/>
          <p:cNvSpPr/>
          <p:nvPr/>
        </p:nvSpPr>
        <p:spPr>
          <a:xfrm>
            <a:off x="11674556" y="6478696"/>
            <a:ext cx="279182" cy="279182"/>
          </a:xfrm>
          <a:prstGeom prst="ellipse">
            <a:avLst/>
          </a:prstGeom>
          <a:solidFill>
            <a:schemeClr val="lt1"/>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78" name="Google Shape;378;p38"/>
          <p:cNvSpPr txBox="1">
            <a:spLocks noGrp="1"/>
          </p:cNvSpPr>
          <p:nvPr>
            <p:ph type="sldNum" idx="12"/>
          </p:nvPr>
        </p:nvSpPr>
        <p:spPr>
          <a:xfrm>
            <a:off x="11644331" y="6435725"/>
            <a:ext cx="336359"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fld id="{00000000-1234-1234-1234-123412341234}" type="slidenum">
              <a:rPr lang="en-US" sz="1050" b="1" i="0" u="none" strike="noStrike" cap="none">
                <a:solidFill>
                  <a:srgbClr val="2683C6"/>
                </a:solidFill>
                <a:latin typeface="Century Gothic"/>
                <a:ea typeface="Century Gothic"/>
                <a:cs typeface="Century Gothic"/>
                <a:sym typeface="Century Gothic"/>
              </a:rPr>
              <a:t>8</a:t>
            </a:fld>
            <a:endParaRPr sz="1050" b="1" i="0" u="none" strike="noStrike" cap="none">
              <a:solidFill>
                <a:srgbClr val="2683C6"/>
              </a:solidFill>
              <a:latin typeface="Century Gothic"/>
              <a:ea typeface="Century Gothic"/>
              <a:cs typeface="Century Gothic"/>
              <a:sym typeface="Century Gothic"/>
            </a:endParaRPr>
          </a:p>
        </p:txBody>
      </p:sp>
      <p:sp>
        <p:nvSpPr>
          <p:cNvPr id="9" name="Rectangle 8"/>
          <p:cNvSpPr/>
          <p:nvPr/>
        </p:nvSpPr>
        <p:spPr>
          <a:xfrm>
            <a:off x="0" y="-13655"/>
            <a:ext cx="12192000" cy="1126119"/>
          </a:xfrm>
          <a:prstGeom prst="rect">
            <a:avLst/>
          </a:prstGeom>
          <a:solidFill>
            <a:srgbClr val="0F2E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36B398CF-B495-4974-96AF-86FC7BF1AB2D}"/>
              </a:ext>
            </a:extLst>
          </p:cNvPr>
          <p:cNvSpPr txBox="1">
            <a:spLocks/>
          </p:cNvSpPr>
          <p:nvPr/>
        </p:nvSpPr>
        <p:spPr>
          <a:xfrm>
            <a:off x="1097279" y="84627"/>
            <a:ext cx="9876729" cy="574100"/>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lvl="0" algn="ctr">
              <a:lnSpc>
                <a:spcPct val="90000"/>
              </a:lnSpc>
              <a:spcBef>
                <a:spcPts val="0"/>
              </a:spcBef>
              <a:buSzPts val="3600"/>
            </a:pPr>
            <a:r>
              <a:rPr lang="en-US" sz="2800" b="1" dirty="0" smtClean="0">
                <a:solidFill>
                  <a:schemeClr val="bg1"/>
                </a:solidFill>
                <a:latin typeface="Century Gothic" panose="020B0502020202020204" pitchFamily="34" charset="0"/>
              </a:rPr>
              <a:t>Student Achievement Domain</a:t>
            </a:r>
          </a:p>
          <a:p>
            <a:pPr lvl="0" algn="ctr">
              <a:lnSpc>
                <a:spcPct val="90000"/>
              </a:lnSpc>
              <a:spcBef>
                <a:spcPts val="0"/>
              </a:spcBef>
              <a:buSzPts val="3600"/>
            </a:pPr>
            <a:r>
              <a:rPr lang="en-US" sz="2800" b="1" dirty="0" smtClean="0">
                <a:solidFill>
                  <a:schemeClr val="bg1"/>
                </a:solidFill>
                <a:latin typeface="Century Gothic" panose="020B0502020202020204" pitchFamily="34" charset="0"/>
              </a:rPr>
              <a:t>CCMR Indicators for High School</a:t>
            </a:r>
            <a:endParaRPr lang="en-US" sz="2800" dirty="0">
              <a:solidFill>
                <a:schemeClr val="bg1"/>
              </a:solidFill>
              <a:latin typeface="Century Gothic" panose="020B0502020202020204" pitchFamily="34" charset="0"/>
            </a:endParaRPr>
          </a:p>
        </p:txBody>
      </p:sp>
      <p:sp>
        <p:nvSpPr>
          <p:cNvPr id="11" name="Google Shape;375;p38"/>
          <p:cNvSpPr txBox="1"/>
          <p:nvPr/>
        </p:nvSpPr>
        <p:spPr>
          <a:xfrm>
            <a:off x="957943" y="1339387"/>
            <a:ext cx="5847983" cy="4570482"/>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400"/>
              <a:buFont typeface="Arial"/>
              <a:buNone/>
              <a:tabLst/>
              <a:defRPr/>
            </a:pPr>
            <a:r>
              <a:rPr kumimoji="0" lang="en-US" sz="2400" b="1" i="0" u="sng" strike="noStrike" kern="0" cap="none" spc="0" normalizeH="0" baseline="0" noProof="0" dirty="0">
                <a:ln>
                  <a:noFill/>
                </a:ln>
                <a:solidFill>
                  <a:srgbClr val="2683C6"/>
                </a:solidFill>
                <a:effectLst/>
                <a:uLnTx/>
                <a:uFillTx/>
                <a:latin typeface="Century Gothic"/>
                <a:ea typeface="Century Gothic"/>
                <a:cs typeface="Century Gothic"/>
                <a:sym typeface="Century Gothic"/>
              </a:rPr>
              <a:t>College </a:t>
            </a:r>
            <a:r>
              <a:rPr kumimoji="0" lang="en-US" sz="2400" b="1" i="0" u="sng" strike="noStrike" kern="0" cap="none" spc="0" normalizeH="0" baseline="0" noProof="0" dirty="0">
                <a:ln>
                  <a:noFill/>
                </a:ln>
                <a:solidFill>
                  <a:srgbClr val="2683C6"/>
                </a:solidFill>
                <a:effectLst/>
                <a:uLnTx/>
                <a:uFillTx/>
                <a:latin typeface="Century Gothic" panose="020B0502020202020204" pitchFamily="34" charset="0"/>
                <a:ea typeface="Century Gothic"/>
                <a:cs typeface="Century Gothic"/>
                <a:sym typeface="Century Gothic"/>
              </a:rPr>
              <a:t>Ready</a:t>
            </a:r>
            <a:endParaRPr kumimoji="0" sz="2400" b="0" i="0" u="none" strike="noStrike" kern="0" cap="none" spc="0" normalizeH="0" baseline="0" noProof="0" dirty="0">
              <a:ln>
                <a:noFill/>
              </a:ln>
              <a:solidFill>
                <a:srgbClr val="000000"/>
              </a:solidFill>
              <a:effectLst/>
              <a:uLnTx/>
              <a:uFillTx/>
              <a:latin typeface="Century Gothic" panose="020B0502020202020204" pitchFamily="34" charset="0"/>
              <a:ea typeface="Century Gothic"/>
              <a:cs typeface="Century Gothic"/>
              <a:sym typeface="Century Gothic"/>
            </a:endParaRPr>
          </a:p>
          <a:p>
            <a:pPr marL="800100" marR="0" lvl="1" indent="-342900" algn="l" defTabSz="914400" rtl="0" eaLnBrk="1" fontAlgn="auto" latinLnBrk="0" hangingPunct="1">
              <a:lnSpc>
                <a:spcPct val="100000"/>
              </a:lnSpc>
              <a:spcBef>
                <a:spcPts val="1200"/>
              </a:spcBef>
              <a:spcAft>
                <a:spcPts val="0"/>
              </a:spcAft>
              <a:buClr>
                <a:srgbClr val="2683C6"/>
              </a:buClr>
              <a:buSzPts val="2200"/>
              <a:buFont typeface="Noto Sans Symbols"/>
              <a:buChar char="▪"/>
              <a:tabLst/>
              <a:defRPr/>
            </a:pPr>
            <a:r>
              <a:rPr kumimoji="0" lang="en-US" sz="1800" b="0" i="0" u="none" strike="noStrike" kern="0" cap="none" spc="0" normalizeH="0" baseline="0" noProof="0" dirty="0">
                <a:ln>
                  <a:noFill/>
                </a:ln>
                <a:solidFill>
                  <a:srgbClr val="000000"/>
                </a:solidFill>
                <a:effectLst/>
                <a:uLnTx/>
                <a:uFillTx/>
                <a:latin typeface="Century Gothic" panose="020B0502020202020204" pitchFamily="34" charset="0"/>
                <a:ea typeface="Calibri"/>
                <a:cs typeface="Calibri"/>
                <a:sym typeface="Calibri"/>
              </a:rPr>
              <a:t>Meet criteria of 3 on AP or 4 on IB examinations</a:t>
            </a:r>
            <a:endParaRPr kumimoji="0" sz="1800" b="0" i="0" u="none" strike="noStrike" kern="0" cap="none" spc="0" normalizeH="0" baseline="0" noProof="0" dirty="0">
              <a:ln>
                <a:noFill/>
              </a:ln>
              <a:solidFill>
                <a:srgbClr val="000000"/>
              </a:solidFill>
              <a:effectLst/>
              <a:uLnTx/>
              <a:uFillTx/>
              <a:latin typeface="Century Gothic" panose="020B0502020202020204" pitchFamily="34" charset="0"/>
              <a:cs typeface="Arial"/>
              <a:sym typeface="Arial"/>
            </a:endParaRPr>
          </a:p>
          <a:p>
            <a:pPr marL="800100" marR="0" lvl="1" indent="-342900" algn="l" defTabSz="914400" rtl="0" eaLnBrk="1" fontAlgn="auto" latinLnBrk="0" hangingPunct="1">
              <a:lnSpc>
                <a:spcPct val="100000"/>
              </a:lnSpc>
              <a:spcBef>
                <a:spcPts val="600"/>
              </a:spcBef>
              <a:spcAft>
                <a:spcPts val="0"/>
              </a:spcAft>
              <a:buClr>
                <a:srgbClr val="2683C6"/>
              </a:buClr>
              <a:buSzPts val="2200"/>
              <a:buFont typeface="Noto Sans Symbols"/>
              <a:buChar char="▪"/>
              <a:tabLst/>
              <a:defRPr/>
            </a:pPr>
            <a:r>
              <a:rPr kumimoji="0" lang="en-US" sz="1800" b="0" i="0" u="none" strike="noStrike" kern="0" cap="none" spc="0" normalizeH="0" baseline="0" noProof="0" dirty="0">
                <a:ln>
                  <a:noFill/>
                </a:ln>
                <a:solidFill>
                  <a:srgbClr val="000000"/>
                </a:solidFill>
                <a:effectLst/>
                <a:uLnTx/>
                <a:uFillTx/>
                <a:latin typeface="Century Gothic" panose="020B0502020202020204" pitchFamily="34" charset="0"/>
                <a:ea typeface="Calibri"/>
                <a:cs typeface="Calibri"/>
                <a:sym typeface="Calibri"/>
              </a:rPr>
              <a:t>Meet TSI criteria (SAT/ACT/TSIA/College Prep course) in reading and mathematics</a:t>
            </a:r>
            <a:endParaRPr kumimoji="0" sz="1800" b="0" i="0" u="none" strike="noStrike" kern="0" cap="none" spc="0" normalizeH="0" baseline="0" noProof="0" dirty="0">
              <a:ln>
                <a:noFill/>
              </a:ln>
              <a:solidFill>
                <a:srgbClr val="000000"/>
              </a:solidFill>
              <a:effectLst/>
              <a:uLnTx/>
              <a:uFillTx/>
              <a:latin typeface="Century Gothic" panose="020B0502020202020204" pitchFamily="34" charset="0"/>
              <a:cs typeface="Arial"/>
              <a:sym typeface="Arial"/>
            </a:endParaRPr>
          </a:p>
          <a:p>
            <a:pPr marL="800100" marR="0" lvl="1" indent="-342900" algn="l" defTabSz="914400" rtl="0" eaLnBrk="1" fontAlgn="auto" latinLnBrk="0" hangingPunct="1">
              <a:lnSpc>
                <a:spcPct val="100000"/>
              </a:lnSpc>
              <a:spcBef>
                <a:spcPts val="600"/>
              </a:spcBef>
              <a:spcAft>
                <a:spcPts val="0"/>
              </a:spcAft>
              <a:buClr>
                <a:srgbClr val="2683C6"/>
              </a:buClr>
              <a:buSzPts val="2200"/>
              <a:buFont typeface="Noto Sans Symbols"/>
              <a:buChar char="▪"/>
              <a:tabLst/>
              <a:defRPr/>
            </a:pPr>
            <a:r>
              <a:rPr kumimoji="0" lang="en-US" sz="1800" b="0" i="0" u="none" strike="noStrike" kern="0" cap="none" spc="0" normalizeH="0" baseline="0" noProof="0" dirty="0">
                <a:ln>
                  <a:noFill/>
                </a:ln>
                <a:solidFill>
                  <a:srgbClr val="000000"/>
                </a:solidFill>
                <a:effectLst/>
                <a:uLnTx/>
                <a:uFillTx/>
                <a:latin typeface="Century Gothic" panose="020B0502020202020204" pitchFamily="34" charset="0"/>
                <a:ea typeface="Calibri"/>
                <a:cs typeface="Calibri"/>
                <a:sym typeface="Calibri"/>
              </a:rPr>
              <a:t>Complete a course for dual credit</a:t>
            </a:r>
            <a:br>
              <a:rPr kumimoji="0" lang="en-US" sz="1800" b="0" i="0" u="none" strike="noStrike" kern="0" cap="none" spc="0" normalizeH="0" baseline="0" noProof="0" dirty="0">
                <a:ln>
                  <a:noFill/>
                </a:ln>
                <a:solidFill>
                  <a:srgbClr val="000000"/>
                </a:solidFill>
                <a:effectLst/>
                <a:uLnTx/>
                <a:uFillTx/>
                <a:latin typeface="Century Gothic" panose="020B0502020202020204" pitchFamily="34" charset="0"/>
                <a:ea typeface="Calibri"/>
                <a:cs typeface="Calibri"/>
                <a:sym typeface="Calibri"/>
              </a:rPr>
            </a:br>
            <a:r>
              <a:rPr kumimoji="0" lang="en-US" sz="1800" b="0" i="0" u="none" strike="noStrike" kern="0" cap="none" spc="0" normalizeH="0" baseline="0" noProof="0" dirty="0" smtClean="0">
                <a:ln>
                  <a:noFill/>
                </a:ln>
                <a:solidFill>
                  <a:srgbClr val="000000"/>
                </a:solidFill>
                <a:effectLst/>
                <a:uLnTx/>
                <a:uFillTx/>
                <a:latin typeface="Century Gothic" panose="020B0502020202020204" pitchFamily="34" charset="0"/>
                <a:ea typeface="Calibri"/>
                <a:cs typeface="Calibri"/>
                <a:sym typeface="Calibri"/>
              </a:rPr>
              <a:t>(9 hours or more in any subject or 3 hours or more in ELAR/ </a:t>
            </a:r>
            <a:r>
              <a:rPr kumimoji="0" lang="en-US" sz="1800" b="0" i="0" u="none" strike="noStrike" kern="0" cap="none" spc="0" normalizeH="0" baseline="0" noProof="0" dirty="0">
                <a:ln>
                  <a:noFill/>
                </a:ln>
                <a:solidFill>
                  <a:srgbClr val="000000"/>
                </a:solidFill>
                <a:effectLst/>
                <a:uLnTx/>
                <a:uFillTx/>
                <a:latin typeface="Century Gothic" panose="020B0502020202020204" pitchFamily="34" charset="0"/>
                <a:ea typeface="Calibri"/>
                <a:cs typeface="Calibri"/>
                <a:sym typeface="Calibri"/>
              </a:rPr>
              <a:t>mathematics)</a:t>
            </a:r>
            <a:endParaRPr kumimoji="0" sz="1800" b="0" i="0" u="none" strike="noStrike" kern="0" cap="none" spc="0" normalizeH="0" baseline="0" noProof="0" dirty="0">
              <a:ln>
                <a:noFill/>
              </a:ln>
              <a:solidFill>
                <a:srgbClr val="000000"/>
              </a:solidFill>
              <a:effectLst/>
              <a:uLnTx/>
              <a:uFillTx/>
              <a:latin typeface="Century Gothic" panose="020B0502020202020204" pitchFamily="34" charset="0"/>
              <a:cs typeface="Arial"/>
              <a:sym typeface="Arial"/>
            </a:endParaRPr>
          </a:p>
          <a:p>
            <a:pPr marL="800100" marR="0" lvl="1" indent="-342900" algn="l" defTabSz="914400" rtl="0" eaLnBrk="1" fontAlgn="auto" latinLnBrk="0" hangingPunct="1">
              <a:lnSpc>
                <a:spcPct val="100000"/>
              </a:lnSpc>
              <a:spcBef>
                <a:spcPts val="600"/>
              </a:spcBef>
              <a:spcAft>
                <a:spcPts val="0"/>
              </a:spcAft>
              <a:buClr>
                <a:srgbClr val="2683C6"/>
              </a:buClr>
              <a:buSzPts val="2200"/>
              <a:buFont typeface="Noto Sans Symbols"/>
              <a:buChar char="▪"/>
              <a:tabLst/>
              <a:defRPr/>
            </a:pPr>
            <a:r>
              <a:rPr kumimoji="0" lang="en-US" sz="1800" b="0" i="0" u="none" strike="noStrike" kern="0" cap="none" spc="0" normalizeH="0" baseline="0" noProof="0" dirty="0">
                <a:ln>
                  <a:noFill/>
                </a:ln>
                <a:solidFill>
                  <a:srgbClr val="000000"/>
                </a:solidFill>
                <a:effectLst/>
                <a:uLnTx/>
                <a:uFillTx/>
                <a:latin typeface="Century Gothic" panose="020B0502020202020204" pitchFamily="34" charset="0"/>
                <a:ea typeface="Calibri"/>
                <a:cs typeface="Calibri"/>
                <a:sym typeface="Calibri"/>
              </a:rPr>
              <a:t>Earn an associate’s </a:t>
            </a:r>
            <a:r>
              <a:rPr kumimoji="0" lang="en-US" sz="1800" b="0" i="0" u="none" strike="noStrike" kern="0" cap="none" spc="0" normalizeH="0" baseline="0" noProof="0" dirty="0" smtClean="0">
                <a:ln>
                  <a:noFill/>
                </a:ln>
                <a:solidFill>
                  <a:srgbClr val="000000"/>
                </a:solidFill>
                <a:effectLst/>
                <a:uLnTx/>
                <a:uFillTx/>
                <a:latin typeface="Century Gothic" panose="020B0502020202020204" pitchFamily="34" charset="0"/>
                <a:ea typeface="Calibri"/>
                <a:cs typeface="Calibri"/>
                <a:sym typeface="Calibri"/>
              </a:rPr>
              <a:t>degree</a:t>
            </a:r>
          </a:p>
          <a:p>
            <a:pPr marL="800100" marR="0" lvl="1" indent="-342900" algn="l" defTabSz="914400" rtl="0" eaLnBrk="1" fontAlgn="auto" latinLnBrk="0" hangingPunct="1">
              <a:lnSpc>
                <a:spcPct val="100000"/>
              </a:lnSpc>
              <a:spcBef>
                <a:spcPts val="600"/>
              </a:spcBef>
              <a:spcAft>
                <a:spcPts val="0"/>
              </a:spcAft>
              <a:buClr>
                <a:srgbClr val="2683C6"/>
              </a:buClr>
              <a:buSzPts val="2200"/>
              <a:buFont typeface="Noto Sans Symbols"/>
              <a:buChar char="▪"/>
              <a:tabLst/>
              <a:defRPr/>
            </a:pPr>
            <a:r>
              <a:rPr kumimoji="0" lang="en-US" sz="1800" b="0" i="0" u="none" strike="noStrike" kern="0" cap="none" spc="0" normalizeH="0" baseline="0" noProof="0" dirty="0" smtClean="0">
                <a:ln>
                  <a:noFill/>
                </a:ln>
                <a:solidFill>
                  <a:srgbClr val="FF0000"/>
                </a:solidFill>
                <a:effectLst/>
                <a:uLnTx/>
                <a:uFillTx/>
                <a:latin typeface="Century Gothic" panose="020B0502020202020204" pitchFamily="34" charset="0"/>
                <a:cs typeface="Calibri"/>
                <a:sym typeface="Calibri"/>
              </a:rPr>
              <a:t>Complete an OnRamps Course and earn college credit</a:t>
            </a:r>
            <a:endParaRPr kumimoji="0" lang="en-US" sz="1800" b="0" i="0" u="none" strike="noStrike" kern="0" cap="none" spc="0" normalizeH="0" baseline="0" noProof="0" dirty="0">
              <a:ln>
                <a:noFill/>
              </a:ln>
              <a:solidFill>
                <a:srgbClr val="FF0000"/>
              </a:solidFill>
              <a:effectLst/>
              <a:uLnTx/>
              <a:uFillTx/>
              <a:latin typeface="Century Gothic" panose="020B0502020202020204" pitchFamily="34" charset="0"/>
              <a:cs typeface="Calibri"/>
              <a:sym typeface="Calibri"/>
            </a:endParaRPr>
          </a:p>
          <a:p>
            <a:pPr marL="0" marR="0" lvl="0" indent="0" algn="l" defTabSz="914400" rtl="0" eaLnBrk="1" fontAlgn="auto" latinLnBrk="0" hangingPunct="1">
              <a:lnSpc>
                <a:spcPct val="100000"/>
              </a:lnSpc>
              <a:spcBef>
                <a:spcPts val="3000"/>
              </a:spcBef>
              <a:spcAft>
                <a:spcPts val="0"/>
              </a:spcAft>
              <a:buClr>
                <a:srgbClr val="000000"/>
              </a:buClr>
              <a:buSzPts val="2400"/>
              <a:buFont typeface="Arial"/>
              <a:buNone/>
              <a:tabLst/>
              <a:defRPr/>
            </a:pPr>
            <a:r>
              <a:rPr kumimoji="0" lang="en-US" sz="2400" b="1" i="0" u="sng" strike="noStrike" kern="0" cap="none" spc="0" normalizeH="0" baseline="0" noProof="0" dirty="0">
                <a:ln>
                  <a:noFill/>
                </a:ln>
                <a:solidFill>
                  <a:srgbClr val="2683C6"/>
                </a:solidFill>
                <a:effectLst/>
                <a:uLnTx/>
                <a:uFillTx/>
                <a:latin typeface="Century Gothic" panose="020B0502020202020204" pitchFamily="34" charset="0"/>
                <a:ea typeface="Century Gothic"/>
                <a:cs typeface="Century Gothic"/>
                <a:sym typeface="Century Gothic"/>
              </a:rPr>
              <a:t>Military Ready</a:t>
            </a:r>
            <a:endParaRPr kumimoji="0" lang="en-US" sz="2800" b="0" i="0" u="sng" strike="noStrike" kern="0" cap="none" spc="0" normalizeH="0" baseline="0" noProof="0" dirty="0">
              <a:ln>
                <a:noFill/>
              </a:ln>
              <a:solidFill>
                <a:srgbClr val="000000"/>
              </a:solidFill>
              <a:effectLst/>
              <a:uLnTx/>
              <a:uFillTx/>
              <a:latin typeface="Century Gothic" panose="020B0502020202020204" pitchFamily="34" charset="0"/>
              <a:ea typeface="Century Gothic"/>
              <a:cs typeface="Century Gothic"/>
              <a:sym typeface="Century Gothic"/>
            </a:endParaRPr>
          </a:p>
          <a:p>
            <a:pPr marL="0" marR="0" lvl="0" indent="0" algn="l" defTabSz="914400" rtl="0" eaLnBrk="1" fontAlgn="auto" latinLnBrk="0" hangingPunct="1">
              <a:lnSpc>
                <a:spcPct val="100000"/>
              </a:lnSpc>
              <a:spcBef>
                <a:spcPts val="1200"/>
              </a:spcBef>
              <a:spcAft>
                <a:spcPts val="0"/>
              </a:spcAft>
              <a:buClr>
                <a:srgbClr val="000000"/>
              </a:buClr>
              <a:buSzPts val="2000"/>
              <a:buFont typeface="Arial"/>
              <a:buNone/>
              <a:tabLst/>
              <a:defRPr/>
            </a:pPr>
            <a:r>
              <a:rPr kumimoji="0" lang="en-US" sz="1800" b="0" i="0" u="none" strike="noStrike" kern="0" cap="none" spc="0" normalizeH="0" baseline="0" noProof="0" dirty="0">
                <a:ln>
                  <a:noFill/>
                </a:ln>
                <a:solidFill>
                  <a:srgbClr val="000000"/>
                </a:solidFill>
                <a:effectLst/>
                <a:uLnTx/>
                <a:uFillTx/>
                <a:latin typeface="Century Gothic" panose="020B0502020202020204" pitchFamily="34" charset="0"/>
                <a:ea typeface="Century Gothic"/>
                <a:cs typeface="Century Gothic"/>
                <a:sym typeface="Century Gothic"/>
              </a:rPr>
              <a:t>Enlist in the United States Armed Forces </a:t>
            </a:r>
            <a:endParaRPr kumimoji="0" lang="en-US" sz="1800" b="0" i="0" u="none" strike="noStrike" kern="0" cap="none" spc="0" normalizeH="0" baseline="0" noProof="0" dirty="0">
              <a:ln>
                <a:noFill/>
              </a:ln>
              <a:solidFill>
                <a:srgbClr val="000000"/>
              </a:solidFill>
              <a:effectLst/>
              <a:uLnTx/>
              <a:uFillTx/>
              <a:latin typeface="Century Gothic" panose="020B0502020202020204" pitchFamily="34" charset="0"/>
              <a:cs typeface="Arial"/>
              <a:sym typeface="Arial"/>
            </a:endParaRPr>
          </a:p>
          <a:p>
            <a:pPr marL="800100" marR="0" lvl="1" indent="-342900" algn="l" defTabSz="914400" rtl="0" eaLnBrk="1" fontAlgn="auto" latinLnBrk="0" hangingPunct="1">
              <a:lnSpc>
                <a:spcPct val="100000"/>
              </a:lnSpc>
              <a:spcBef>
                <a:spcPts val="600"/>
              </a:spcBef>
              <a:spcAft>
                <a:spcPts val="0"/>
              </a:spcAft>
              <a:buClr>
                <a:srgbClr val="2683C6"/>
              </a:buClr>
              <a:buSzPts val="2200"/>
              <a:buFont typeface="Noto Sans Symbols"/>
              <a:buChar char="▪"/>
              <a:tabLst/>
              <a:defRPr/>
            </a:pPr>
            <a:endParaRPr kumimoji="0" sz="1800" b="0" i="0" u="none" strike="noStrike" kern="0" cap="none" spc="0" normalizeH="0" baseline="0" noProof="0" dirty="0">
              <a:ln>
                <a:noFill/>
              </a:ln>
              <a:solidFill>
                <a:srgbClr val="000000"/>
              </a:solidFill>
              <a:effectLst/>
              <a:uLnTx/>
              <a:uFillTx/>
              <a:latin typeface="Century Gothic" panose="020B0502020202020204" pitchFamily="34" charset="0"/>
              <a:cs typeface="Arial"/>
              <a:sym typeface="Arial"/>
            </a:endParaRPr>
          </a:p>
        </p:txBody>
      </p:sp>
      <p:sp>
        <p:nvSpPr>
          <p:cNvPr id="12" name="Google Shape;376;p38"/>
          <p:cNvSpPr txBox="1"/>
          <p:nvPr/>
        </p:nvSpPr>
        <p:spPr>
          <a:xfrm>
            <a:off x="6468471" y="1294759"/>
            <a:ext cx="5520389" cy="461511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400"/>
              <a:buFont typeface="Arial"/>
              <a:buNone/>
              <a:tabLst/>
              <a:defRPr/>
            </a:pPr>
            <a:r>
              <a:rPr kumimoji="0" lang="en-US" sz="2400" b="1" i="0" u="sng" strike="noStrike" kern="0" cap="none" spc="0" normalizeH="0" baseline="0" noProof="0" dirty="0">
                <a:ln>
                  <a:noFill/>
                </a:ln>
                <a:solidFill>
                  <a:srgbClr val="2683C6"/>
                </a:solidFill>
                <a:effectLst/>
                <a:uLnTx/>
                <a:uFillTx/>
                <a:latin typeface="Century Gothic" panose="020B0502020202020204" pitchFamily="34" charset="0"/>
                <a:ea typeface="Century Gothic"/>
                <a:cs typeface="Century Gothic"/>
                <a:sym typeface="Century Gothic"/>
              </a:rPr>
              <a:t>Career Ready</a:t>
            </a:r>
            <a:endParaRPr kumimoji="0" sz="1400" b="0" i="0" u="none" strike="noStrike" kern="0" cap="none" spc="0" normalizeH="0" baseline="0" noProof="0" dirty="0">
              <a:ln>
                <a:noFill/>
              </a:ln>
              <a:solidFill>
                <a:srgbClr val="000000"/>
              </a:solidFill>
              <a:effectLst/>
              <a:uLnTx/>
              <a:uFillTx/>
              <a:latin typeface="Century Gothic" panose="020B0502020202020204" pitchFamily="34" charset="0"/>
              <a:cs typeface="Arial"/>
              <a:sym typeface="Arial"/>
            </a:endParaRPr>
          </a:p>
          <a:p>
            <a:pPr marL="800100" marR="0" lvl="1" indent="-342900" algn="l" defTabSz="914400" rtl="0" eaLnBrk="1" fontAlgn="auto" latinLnBrk="0" hangingPunct="1">
              <a:lnSpc>
                <a:spcPct val="90000"/>
              </a:lnSpc>
              <a:spcBef>
                <a:spcPts val="1700"/>
              </a:spcBef>
              <a:spcAft>
                <a:spcPts val="0"/>
              </a:spcAft>
              <a:buClr>
                <a:srgbClr val="2683C6"/>
              </a:buClr>
              <a:buSzPts val="2200"/>
              <a:buFont typeface="Noto Sans Symbols"/>
              <a:buChar char="▪"/>
              <a:tabLst/>
              <a:defRPr/>
            </a:pPr>
            <a:r>
              <a:rPr kumimoji="0" lang="en-US" sz="1800" b="0" i="0" u="none" strike="noStrike" kern="0" cap="none" spc="0" normalizeH="0" baseline="0" noProof="0" dirty="0">
                <a:ln>
                  <a:noFill/>
                </a:ln>
                <a:solidFill>
                  <a:srgbClr val="000000"/>
                </a:solidFill>
                <a:effectLst/>
                <a:uLnTx/>
                <a:uFillTx/>
                <a:latin typeface="Century Gothic" panose="020B0502020202020204" pitchFamily="34" charset="0"/>
                <a:ea typeface="Calibri"/>
                <a:cs typeface="Calibri"/>
                <a:sym typeface="Calibri"/>
              </a:rPr>
              <a:t>Earn industry-based certification</a:t>
            </a:r>
            <a:endParaRPr kumimoji="0" lang="en-US" sz="1800" b="0" i="0" u="none" strike="noStrike" kern="0" cap="none" spc="0" normalizeH="0" baseline="0" noProof="0" dirty="0">
              <a:ln>
                <a:noFill/>
              </a:ln>
              <a:solidFill>
                <a:srgbClr val="000000"/>
              </a:solidFill>
              <a:effectLst/>
              <a:uLnTx/>
              <a:uFillTx/>
              <a:latin typeface="Century Gothic" panose="020B0502020202020204" pitchFamily="34" charset="0"/>
              <a:cs typeface="Arial"/>
              <a:sym typeface="Arial"/>
            </a:endParaRPr>
          </a:p>
          <a:p>
            <a:pPr marL="800100" marR="0" lvl="1" indent="-342900" algn="l" defTabSz="914400" rtl="0" eaLnBrk="1" fontAlgn="auto" latinLnBrk="0" hangingPunct="1">
              <a:lnSpc>
                <a:spcPct val="90000"/>
              </a:lnSpc>
              <a:spcBef>
                <a:spcPts val="1700"/>
              </a:spcBef>
              <a:spcAft>
                <a:spcPts val="0"/>
              </a:spcAft>
              <a:buClr>
                <a:srgbClr val="2683C6"/>
              </a:buClr>
              <a:buSzPts val="2200"/>
              <a:buFont typeface="Noto Sans Symbols"/>
              <a:buChar char="▪"/>
              <a:tabLst/>
              <a:defRPr/>
            </a:pPr>
            <a:r>
              <a:rPr kumimoji="0" lang="en-US" sz="1800" b="0" i="0" u="none" strike="noStrike" kern="0" cap="none" spc="0" normalizeH="0" baseline="0" noProof="0" dirty="0" smtClean="0">
                <a:ln>
                  <a:noFill/>
                </a:ln>
                <a:solidFill>
                  <a:srgbClr val="000000"/>
                </a:solidFill>
                <a:effectLst/>
                <a:uLnTx/>
                <a:uFillTx/>
                <a:latin typeface="Century Gothic" panose="020B0502020202020204" pitchFamily="34" charset="0"/>
                <a:ea typeface="Calibri"/>
                <a:cs typeface="Calibri"/>
                <a:sym typeface="Calibri"/>
              </a:rPr>
              <a:t>CTE </a:t>
            </a:r>
            <a:r>
              <a:rPr kumimoji="0" lang="en-US" sz="1800" b="0" i="0" u="none" strike="noStrike" kern="0" cap="none" spc="0" normalizeH="0" baseline="0" noProof="0" dirty="0">
                <a:ln>
                  <a:noFill/>
                </a:ln>
                <a:solidFill>
                  <a:srgbClr val="000000"/>
                </a:solidFill>
                <a:effectLst/>
                <a:uLnTx/>
                <a:uFillTx/>
                <a:latin typeface="Century Gothic" panose="020B0502020202020204" pitchFamily="34" charset="0"/>
                <a:ea typeface="Calibri"/>
                <a:cs typeface="Calibri"/>
                <a:sym typeface="Calibri"/>
              </a:rPr>
              <a:t>coherent sequence coursework completion and credit aligned with approved industry-based certifications </a:t>
            </a:r>
            <a:br>
              <a:rPr kumimoji="0" lang="en-US" sz="1800" b="0" i="0" u="none" strike="noStrike" kern="0" cap="none" spc="0" normalizeH="0" baseline="0" noProof="0" dirty="0">
                <a:ln>
                  <a:noFill/>
                </a:ln>
                <a:solidFill>
                  <a:srgbClr val="000000"/>
                </a:solidFill>
                <a:effectLst/>
                <a:uLnTx/>
                <a:uFillTx/>
                <a:latin typeface="Century Gothic" panose="020B0502020202020204" pitchFamily="34" charset="0"/>
                <a:ea typeface="Calibri"/>
                <a:cs typeface="Calibri"/>
                <a:sym typeface="Calibri"/>
              </a:rPr>
            </a:br>
            <a:r>
              <a:rPr kumimoji="0" lang="en-US" sz="1800" b="0" i="0" u="none" strike="noStrike" kern="0" cap="none" spc="0" normalizeH="0" baseline="0" noProof="0" dirty="0">
                <a:ln>
                  <a:noFill/>
                </a:ln>
                <a:solidFill>
                  <a:srgbClr val="000000"/>
                </a:solidFill>
                <a:effectLst/>
                <a:uLnTx/>
                <a:uFillTx/>
                <a:latin typeface="Century Gothic" panose="020B0502020202020204" pitchFamily="34" charset="0"/>
                <a:ea typeface="Calibri"/>
                <a:cs typeface="Calibri"/>
                <a:sym typeface="Calibri"/>
              </a:rPr>
              <a:t>(one-half point credit) </a:t>
            </a:r>
            <a:endParaRPr kumimoji="0" sz="1800" b="0" i="0" u="none" strike="noStrike" kern="0" cap="none" spc="0" normalizeH="0" baseline="0" noProof="0" dirty="0">
              <a:ln>
                <a:noFill/>
              </a:ln>
              <a:solidFill>
                <a:srgbClr val="000000"/>
              </a:solidFill>
              <a:effectLst/>
              <a:uLnTx/>
              <a:uFillTx/>
              <a:latin typeface="Century Gothic" panose="020B0502020202020204" pitchFamily="34" charset="0"/>
              <a:cs typeface="Arial"/>
              <a:sym typeface="Arial"/>
            </a:endParaRPr>
          </a:p>
          <a:p>
            <a:pPr marL="800100" marR="0" lvl="1" indent="-342900" algn="l" defTabSz="914400" rtl="0" eaLnBrk="1" fontAlgn="auto" latinLnBrk="0" hangingPunct="1">
              <a:lnSpc>
                <a:spcPct val="90000"/>
              </a:lnSpc>
              <a:spcBef>
                <a:spcPts val="1100"/>
              </a:spcBef>
              <a:spcAft>
                <a:spcPts val="0"/>
              </a:spcAft>
              <a:buClr>
                <a:srgbClr val="2683C6"/>
              </a:buClr>
              <a:buSzPts val="2200"/>
              <a:buFont typeface="Noto Sans Symbols"/>
              <a:buChar char="▪"/>
              <a:tabLst/>
              <a:defRPr/>
            </a:pPr>
            <a:r>
              <a:rPr kumimoji="0" lang="en-US" sz="1800" b="0" i="0" u="none" strike="noStrike" kern="0" cap="none" spc="0" normalizeH="0" baseline="0" noProof="0" dirty="0" smtClean="0">
                <a:ln>
                  <a:noFill/>
                </a:ln>
                <a:solidFill>
                  <a:srgbClr val="000000"/>
                </a:solidFill>
                <a:effectLst/>
                <a:uLnTx/>
                <a:uFillTx/>
                <a:latin typeface="Century Gothic" panose="020B0502020202020204" pitchFamily="34" charset="0"/>
                <a:ea typeface="Calibri"/>
                <a:cs typeface="Calibri"/>
                <a:sym typeface="Calibri"/>
              </a:rPr>
              <a:t>Graduate </a:t>
            </a:r>
            <a:r>
              <a:rPr kumimoji="0" lang="en-US" sz="1800" b="0" i="0" u="none" strike="noStrike" kern="0" cap="none" spc="0" normalizeH="0" baseline="0" noProof="0" dirty="0">
                <a:ln>
                  <a:noFill/>
                </a:ln>
                <a:solidFill>
                  <a:srgbClr val="000000"/>
                </a:solidFill>
                <a:effectLst/>
                <a:uLnTx/>
                <a:uFillTx/>
                <a:latin typeface="Century Gothic" panose="020B0502020202020204" pitchFamily="34" charset="0"/>
                <a:ea typeface="Calibri"/>
                <a:cs typeface="Calibri"/>
                <a:sym typeface="Calibri"/>
              </a:rPr>
              <a:t>with completed IEP and workforce readiness (graduation type code of 04, 05, 54, or 55</a:t>
            </a:r>
            <a:r>
              <a:rPr kumimoji="0" lang="en-US" sz="1800" b="0" i="0" u="none" strike="noStrike" kern="0" cap="none" spc="0" normalizeH="0" baseline="0" noProof="0" dirty="0" smtClean="0">
                <a:ln>
                  <a:noFill/>
                </a:ln>
                <a:solidFill>
                  <a:srgbClr val="000000"/>
                </a:solidFill>
                <a:effectLst/>
                <a:uLnTx/>
                <a:uFillTx/>
                <a:latin typeface="Century Gothic" panose="020B0502020202020204" pitchFamily="34" charset="0"/>
                <a:ea typeface="Calibri"/>
                <a:cs typeface="Calibri"/>
                <a:sym typeface="Calibri"/>
              </a:rPr>
              <a:t>)</a:t>
            </a:r>
          </a:p>
          <a:p>
            <a:pPr marL="800100" marR="0" lvl="1" indent="-342900" algn="l" defTabSz="914400" rtl="0" eaLnBrk="1" fontAlgn="auto" latinLnBrk="0" hangingPunct="1">
              <a:lnSpc>
                <a:spcPct val="90000"/>
              </a:lnSpc>
              <a:spcBef>
                <a:spcPts val="1100"/>
              </a:spcBef>
              <a:spcAft>
                <a:spcPts val="0"/>
              </a:spcAft>
              <a:buClr>
                <a:srgbClr val="2683C6"/>
              </a:buClr>
              <a:buSzPts val="2200"/>
              <a:buFont typeface="Noto Sans Symbols"/>
              <a:buChar char="▪"/>
              <a:tabLst/>
              <a:defRPr/>
            </a:pPr>
            <a:r>
              <a:rPr kumimoji="0" lang="en-US" sz="1800" b="0" i="0" u="none" strike="noStrike" kern="0" cap="none" spc="0" normalizeH="0" baseline="0" noProof="0" dirty="0" smtClean="0">
                <a:ln>
                  <a:noFill/>
                </a:ln>
                <a:solidFill>
                  <a:srgbClr val="FF0000"/>
                </a:solidFill>
                <a:effectLst/>
                <a:uLnTx/>
                <a:uFillTx/>
                <a:latin typeface="Century Gothic" panose="020B0502020202020204" pitchFamily="34" charset="0"/>
                <a:cs typeface="Calibri"/>
                <a:sym typeface="Calibri"/>
              </a:rPr>
              <a:t>Earn a Level I or Level II certificate</a:t>
            </a:r>
          </a:p>
          <a:p>
            <a:pPr marL="800100" marR="0" lvl="1" indent="-342900" algn="l" defTabSz="914400" rtl="0" eaLnBrk="1" fontAlgn="auto" latinLnBrk="0" hangingPunct="1">
              <a:lnSpc>
                <a:spcPct val="90000"/>
              </a:lnSpc>
              <a:spcBef>
                <a:spcPts val="1100"/>
              </a:spcBef>
              <a:spcAft>
                <a:spcPts val="0"/>
              </a:spcAft>
              <a:buClr>
                <a:srgbClr val="2683C6"/>
              </a:buClr>
              <a:buSzPts val="2200"/>
              <a:buFont typeface="Noto Sans Symbols"/>
              <a:buChar char="▪"/>
              <a:tabLst/>
              <a:defRPr/>
            </a:pPr>
            <a:r>
              <a:rPr kumimoji="0" lang="en-US" sz="1800" b="0" i="0" u="none" strike="noStrike" kern="0" cap="none" spc="0" normalizeH="0" baseline="0" noProof="0" dirty="0" smtClean="0">
                <a:ln>
                  <a:noFill/>
                </a:ln>
                <a:solidFill>
                  <a:srgbClr val="FF0000"/>
                </a:solidFill>
                <a:effectLst/>
                <a:uLnTx/>
                <a:uFillTx/>
                <a:latin typeface="Century Gothic" panose="020B0502020202020204" pitchFamily="34" charset="0"/>
                <a:cs typeface="Calibri"/>
                <a:sym typeface="Calibri"/>
              </a:rPr>
              <a:t>Graduate under an advanced degree plan and be identified as a current special education student</a:t>
            </a:r>
            <a:endParaRPr kumimoji="0" sz="1800" b="0" i="0" u="none" strike="noStrike" kern="0" cap="none" spc="0" normalizeH="0" baseline="0" noProof="0" dirty="0">
              <a:ln>
                <a:noFill/>
              </a:ln>
              <a:solidFill>
                <a:srgbClr val="FF0000"/>
              </a:solidFill>
              <a:effectLst/>
              <a:uLnTx/>
              <a:uFillTx/>
              <a:latin typeface="Century Gothic" panose="020B0502020202020204" pitchFamily="34" charset="0"/>
              <a:sym typeface="Arial"/>
            </a:endParaRPr>
          </a:p>
        </p:txBody>
      </p:sp>
      <p:pic>
        <p:nvPicPr>
          <p:cNvPr id="13" name="Picture 12"/>
          <p:cNvPicPr>
            <a:picLocks noChangeAspect="1"/>
          </p:cNvPicPr>
          <p:nvPr/>
        </p:nvPicPr>
        <p:blipFill>
          <a:blip r:embed="rId3"/>
          <a:stretch>
            <a:fillRect/>
          </a:stretch>
        </p:blipFill>
        <p:spPr>
          <a:xfrm>
            <a:off x="348258" y="1238596"/>
            <a:ext cx="609685" cy="600159"/>
          </a:xfrm>
          <a:prstGeom prst="rect">
            <a:avLst/>
          </a:prstGeom>
        </p:spPr>
      </p:pic>
      <p:pic>
        <p:nvPicPr>
          <p:cNvPr id="14" name="Picture 13"/>
          <p:cNvPicPr>
            <a:picLocks noChangeAspect="1"/>
          </p:cNvPicPr>
          <p:nvPr/>
        </p:nvPicPr>
        <p:blipFill>
          <a:blip r:embed="rId4"/>
          <a:stretch>
            <a:fillRect/>
          </a:stretch>
        </p:blipFill>
        <p:spPr>
          <a:xfrm>
            <a:off x="5858786" y="1238596"/>
            <a:ext cx="609685" cy="628738"/>
          </a:xfrm>
          <a:prstGeom prst="rect">
            <a:avLst/>
          </a:prstGeom>
        </p:spPr>
      </p:pic>
      <p:pic>
        <p:nvPicPr>
          <p:cNvPr id="15" name="Picture 14"/>
          <p:cNvPicPr>
            <a:picLocks noChangeAspect="1"/>
          </p:cNvPicPr>
          <p:nvPr/>
        </p:nvPicPr>
        <p:blipFill>
          <a:blip r:embed="rId5"/>
          <a:stretch>
            <a:fillRect/>
          </a:stretch>
        </p:blipFill>
        <p:spPr>
          <a:xfrm>
            <a:off x="376837" y="5250276"/>
            <a:ext cx="581106" cy="581106"/>
          </a:xfrm>
          <a:prstGeom prst="rect">
            <a:avLst/>
          </a:prstGeom>
        </p:spPr>
      </p:pic>
    </p:spTree>
    <p:extLst>
      <p:ext uri="{BB962C8B-B14F-4D97-AF65-F5344CB8AC3E}">
        <p14:creationId xmlns:p14="http://schemas.microsoft.com/office/powerpoint/2010/main" val="580430012"/>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2">
                                            <p:txEl>
                                              <p:pRg st="1" end="1"/>
                                            </p:txEl>
                                          </p:spTgt>
                                        </p:tgtEl>
                                        <p:attrNameLst>
                                          <p:attrName>style.visibility</p:attrName>
                                        </p:attrNameLst>
                                      </p:cBhvr>
                                      <p:to>
                                        <p:strVal val="visible"/>
                                      </p:to>
                                    </p:set>
                                    <p:animEffect transition="in" filter="fade">
                                      <p:cBhvr>
                                        <p:cTn id="31" dur="500"/>
                                        <p:tgtEl>
                                          <p:spTgt spid="12">
                                            <p:txEl>
                                              <p:pRg st="1" end="1"/>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1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p:cNvSpPr txBox="1">
            <a:spLocks/>
          </p:cNvSpPr>
          <p:nvPr/>
        </p:nvSpPr>
        <p:spPr>
          <a:xfrm>
            <a:off x="1097279" y="1588312"/>
            <a:ext cx="10124095" cy="4611521"/>
          </a:xfrm>
          <a:prstGeom prst="rect">
            <a:avLst/>
          </a:prstGeom>
        </p:spPr>
        <p:txBody>
          <a:bodyPr vert="horz" lIns="91440" tIns="45720" rIns="91440" bIns="45720" numCol="2" rtlCol="0">
            <a:no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r>
              <a:rPr lang="en-US" sz="2800" b="1" dirty="0">
                <a:solidFill>
                  <a:schemeClr val="accent1"/>
                </a:solidFill>
                <a:latin typeface="Century Gothic" panose="020B0502020202020204" pitchFamily="34" charset="0"/>
                <a:ea typeface="Calibri" charset="0"/>
                <a:cs typeface="Calibri" charset="0"/>
              </a:rPr>
              <a:t> </a:t>
            </a:r>
          </a:p>
        </p:txBody>
      </p:sp>
      <p:sp>
        <p:nvSpPr>
          <p:cNvPr id="9" name="Title 10"/>
          <p:cNvSpPr txBox="1">
            <a:spLocks/>
          </p:cNvSpPr>
          <p:nvPr/>
        </p:nvSpPr>
        <p:spPr>
          <a:xfrm>
            <a:off x="1978570" y="248815"/>
            <a:ext cx="8221489" cy="67722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endParaRPr lang="en-US" sz="3600" b="1" dirty="0">
              <a:solidFill>
                <a:schemeClr val="accent1"/>
              </a:solidFill>
              <a:latin typeface="+mn-lt"/>
              <a:ea typeface="Open Sans" charset="0"/>
              <a:cs typeface="Open Sans" charset="0"/>
            </a:endParaRPr>
          </a:p>
        </p:txBody>
      </p:sp>
      <p:sp>
        <p:nvSpPr>
          <p:cNvPr id="11" name="Content Placeholder 2"/>
          <p:cNvSpPr txBox="1">
            <a:spLocks/>
          </p:cNvSpPr>
          <p:nvPr/>
        </p:nvSpPr>
        <p:spPr>
          <a:xfrm>
            <a:off x="1097280" y="1698172"/>
            <a:ext cx="10058400" cy="417092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lvl="1" indent="-457200" algn="l">
              <a:spcAft>
                <a:spcPts val="1200"/>
              </a:spcAft>
              <a:buClr>
                <a:schemeClr val="accent2"/>
              </a:buClr>
            </a:pPr>
            <a:r>
              <a:rPr lang="en-US" sz="2400" b="1" dirty="0">
                <a:solidFill>
                  <a:srgbClr val="0070C0"/>
                </a:solidFill>
                <a:latin typeface="Century Gothic" panose="020B0502020202020204" pitchFamily="34" charset="0"/>
                <a:ea typeface="Calibri" charset="0"/>
                <a:cs typeface="Calibri" charset="0"/>
              </a:rPr>
              <a:t>Graduation Rate</a:t>
            </a:r>
            <a:endParaRPr lang="en-US" sz="2400" dirty="0">
              <a:solidFill>
                <a:srgbClr val="0070C0"/>
              </a:solidFill>
              <a:latin typeface="Century Gothic" panose="020B0502020202020204" pitchFamily="34" charset="0"/>
              <a:ea typeface="Calibri" charset="0"/>
              <a:cs typeface="Calibri" charset="0"/>
            </a:endParaRPr>
          </a:p>
          <a:p>
            <a:pPr marL="800100" lvl="1" indent="-342900" algn="l">
              <a:spcAft>
                <a:spcPts val="1200"/>
              </a:spcAft>
              <a:buClr>
                <a:schemeClr val="accent2"/>
              </a:buClr>
              <a:buFont typeface="Wingdings" charset="2"/>
              <a:buChar char="§"/>
            </a:pPr>
            <a:r>
              <a:rPr lang="en-US" sz="2200" dirty="0">
                <a:latin typeface="Century Gothic" panose="020B0502020202020204" pitchFamily="34" charset="0"/>
              </a:rPr>
              <a:t>High school graduation rates include the four-year, five-year, or six-year longitudinal graduation rate (with state exclusions) or annual dropout rate, if the graduation rate is not available.</a:t>
            </a:r>
            <a:endParaRPr lang="en-US" sz="2200" dirty="0">
              <a:latin typeface="Century Gothic" panose="020B0502020202020204" pitchFamily="34" charset="0"/>
              <a:ea typeface="Calibri" charset="0"/>
              <a:cs typeface="Calibri" charset="0"/>
            </a:endParaRPr>
          </a:p>
        </p:txBody>
      </p:sp>
      <p:sp>
        <p:nvSpPr>
          <p:cNvPr id="8" name="Rectangle 7"/>
          <p:cNvSpPr/>
          <p:nvPr/>
        </p:nvSpPr>
        <p:spPr>
          <a:xfrm>
            <a:off x="0" y="0"/>
            <a:ext cx="12192000" cy="1126119"/>
          </a:xfrm>
          <a:prstGeom prst="rect">
            <a:avLst/>
          </a:prstGeom>
          <a:solidFill>
            <a:srgbClr val="0F2E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a:extLst>
              <a:ext uri="{FF2B5EF4-FFF2-40B4-BE49-F238E27FC236}">
                <a16:creationId xmlns:a16="http://schemas.microsoft.com/office/drawing/2014/main" id="{36B398CF-B495-4974-96AF-86FC7BF1AB2D}"/>
              </a:ext>
            </a:extLst>
          </p:cNvPr>
          <p:cNvSpPr txBox="1">
            <a:spLocks/>
          </p:cNvSpPr>
          <p:nvPr/>
        </p:nvSpPr>
        <p:spPr>
          <a:xfrm>
            <a:off x="801259" y="85374"/>
            <a:ext cx="9876729" cy="840666"/>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lvl="0" algn="ctr">
              <a:lnSpc>
                <a:spcPct val="90000"/>
              </a:lnSpc>
              <a:spcBef>
                <a:spcPts val="0"/>
              </a:spcBef>
              <a:buSzPts val="3600"/>
            </a:pPr>
            <a:r>
              <a:rPr lang="en-US" sz="2800" b="1" dirty="0" smtClean="0">
                <a:solidFill>
                  <a:schemeClr val="bg1"/>
                </a:solidFill>
                <a:latin typeface="Century Gothic" panose="020B0502020202020204" pitchFamily="34" charset="0"/>
              </a:rPr>
              <a:t>Student Achievement Domain</a:t>
            </a:r>
          </a:p>
          <a:p>
            <a:pPr lvl="0" algn="ctr">
              <a:lnSpc>
                <a:spcPct val="90000"/>
              </a:lnSpc>
              <a:spcBef>
                <a:spcPts val="0"/>
              </a:spcBef>
              <a:buSzPts val="3600"/>
            </a:pPr>
            <a:r>
              <a:rPr lang="en-US" sz="2800" b="1" dirty="0" smtClean="0">
                <a:solidFill>
                  <a:schemeClr val="bg1"/>
                </a:solidFill>
                <a:latin typeface="Century Gothic" panose="020B0502020202020204" pitchFamily="34" charset="0"/>
              </a:rPr>
              <a:t>Graduation Rate</a:t>
            </a:r>
            <a:endParaRPr lang="en-US" sz="2800" dirty="0">
              <a:solidFill>
                <a:schemeClr val="bg1"/>
              </a:solidFill>
              <a:latin typeface="Century Gothic" panose="020B0502020202020204" pitchFamily="34" charset="0"/>
            </a:endParaRPr>
          </a:p>
        </p:txBody>
      </p:sp>
      <p:graphicFrame>
        <p:nvGraphicFramePr>
          <p:cNvPr id="7" name="Table 6">
            <a:extLst>
              <a:ext uri="{FF2B5EF4-FFF2-40B4-BE49-F238E27FC236}">
                <a16:creationId xmlns:a16="http://schemas.microsoft.com/office/drawing/2014/main" id="{0BB58EF1-7E23-4735-9D4B-71DEE4C00F8F}"/>
              </a:ext>
            </a:extLst>
          </p:cNvPr>
          <p:cNvGraphicFramePr>
            <a:graphicFrameLocks noGrp="1"/>
          </p:cNvGraphicFramePr>
          <p:nvPr>
            <p:extLst/>
          </p:nvPr>
        </p:nvGraphicFramePr>
        <p:xfrm>
          <a:off x="3505200" y="3444240"/>
          <a:ext cx="4962207" cy="2600962"/>
        </p:xfrm>
        <a:graphic>
          <a:graphicData uri="http://schemas.openxmlformats.org/drawingml/2006/table">
            <a:tbl>
              <a:tblPr firstRow="1" firstCol="1" bandRow="1">
                <a:tableStyleId>{5C22544A-7EE6-4342-B048-85BDC9FD1C3A}</a:tableStyleId>
              </a:tblPr>
              <a:tblGrid>
                <a:gridCol w="3038086">
                  <a:extLst>
                    <a:ext uri="{9D8B030D-6E8A-4147-A177-3AD203B41FA5}">
                      <a16:colId xmlns:a16="http://schemas.microsoft.com/office/drawing/2014/main" val="1249732767"/>
                    </a:ext>
                  </a:extLst>
                </a:gridCol>
                <a:gridCol w="1924121">
                  <a:extLst>
                    <a:ext uri="{9D8B030D-6E8A-4147-A177-3AD203B41FA5}">
                      <a16:colId xmlns:a16="http://schemas.microsoft.com/office/drawing/2014/main" val="189121030"/>
                    </a:ext>
                  </a:extLst>
                </a:gridCol>
              </a:tblGrid>
              <a:tr h="581582">
                <a:tc gridSpan="2">
                  <a:txBody>
                    <a:bodyPr/>
                    <a:lstStyle/>
                    <a:p>
                      <a:pPr marL="0" marR="0" algn="ctr">
                        <a:spcBef>
                          <a:spcPts val="300"/>
                        </a:spcBef>
                        <a:spcAft>
                          <a:spcPts val="300"/>
                        </a:spcAft>
                      </a:pPr>
                      <a:r>
                        <a:rPr lang="en-US" sz="1400" dirty="0">
                          <a:effectLst/>
                          <a:latin typeface="Century Gothic" panose="020B0502020202020204" pitchFamily="34" charset="0"/>
                        </a:rPr>
                        <a:t>Example Calculation: Graduation Rate</a:t>
                      </a:r>
                      <a:endParaRPr lang="en-US" sz="14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extLst>
                  <a:ext uri="{0D108BD9-81ED-4DB2-BD59-A6C34878D82A}">
                    <a16:rowId xmlns:a16="http://schemas.microsoft.com/office/drawing/2014/main" val="3150554354"/>
                  </a:ext>
                </a:extLst>
              </a:tr>
              <a:tr h="403876">
                <a:tc>
                  <a:txBody>
                    <a:bodyPr/>
                    <a:lstStyle/>
                    <a:p>
                      <a:pPr marL="0" marR="0" algn="ctr">
                        <a:spcBef>
                          <a:spcPts val="300"/>
                        </a:spcBef>
                        <a:spcAft>
                          <a:spcPts val="300"/>
                        </a:spcAft>
                      </a:pPr>
                      <a:r>
                        <a:rPr lang="en-US" sz="1400">
                          <a:effectLst/>
                          <a:latin typeface="Century Gothic" panose="020B0502020202020204" pitchFamily="34" charset="0"/>
                        </a:rPr>
                        <a:t>Graduation Rate</a:t>
                      </a:r>
                      <a:endParaRPr lang="en-US" sz="14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300"/>
                        </a:spcBef>
                        <a:spcAft>
                          <a:spcPts val="300"/>
                        </a:spcAft>
                      </a:pPr>
                      <a:r>
                        <a:rPr lang="en-US" sz="1400" dirty="0">
                          <a:effectLst/>
                          <a:latin typeface="Century Gothic" panose="020B0502020202020204" pitchFamily="34" charset="0"/>
                        </a:rPr>
                        <a:t>All Students</a:t>
                      </a:r>
                      <a:endParaRPr lang="en-US" sz="14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957524685"/>
                  </a:ext>
                </a:extLst>
              </a:tr>
              <a:tr h="403876">
                <a:tc>
                  <a:txBody>
                    <a:bodyPr/>
                    <a:lstStyle/>
                    <a:p>
                      <a:pPr marL="0" marR="0" algn="ctr">
                        <a:spcBef>
                          <a:spcPts val="300"/>
                        </a:spcBef>
                        <a:spcAft>
                          <a:spcPts val="300"/>
                        </a:spcAft>
                      </a:pPr>
                      <a:r>
                        <a:rPr lang="en-US" sz="1400" strike="sngStrike" dirty="0">
                          <a:effectLst/>
                          <a:latin typeface="Century Gothic" panose="020B0502020202020204" pitchFamily="34" charset="0"/>
                        </a:rPr>
                        <a:t>Class of 2018, 4-year</a:t>
                      </a:r>
                      <a:endParaRPr lang="en-US" sz="14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300"/>
                        </a:spcBef>
                        <a:spcAft>
                          <a:spcPts val="300"/>
                        </a:spcAft>
                      </a:pPr>
                      <a:r>
                        <a:rPr lang="en-US" sz="1400" strike="sngStrike" dirty="0">
                          <a:effectLst/>
                          <a:latin typeface="Century Gothic" panose="020B0502020202020204" pitchFamily="34" charset="0"/>
                        </a:rPr>
                        <a:t>90.9%</a:t>
                      </a:r>
                      <a:endParaRPr lang="en-US" sz="14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83220766"/>
                  </a:ext>
                </a:extLst>
              </a:tr>
              <a:tr h="403876">
                <a:tc>
                  <a:txBody>
                    <a:bodyPr/>
                    <a:lstStyle/>
                    <a:p>
                      <a:pPr marL="0" marR="0" algn="ctr">
                        <a:spcBef>
                          <a:spcPts val="300"/>
                        </a:spcBef>
                        <a:spcAft>
                          <a:spcPts val="300"/>
                        </a:spcAft>
                      </a:pPr>
                      <a:r>
                        <a:rPr lang="en-US" sz="1400" dirty="0">
                          <a:solidFill>
                            <a:srgbClr val="FF0000"/>
                          </a:solidFill>
                          <a:effectLst/>
                          <a:latin typeface="Century Gothic" panose="020B0502020202020204" pitchFamily="34" charset="0"/>
                        </a:rPr>
                        <a:t>Class of 2017, 5-year</a:t>
                      </a:r>
                      <a:endParaRPr lang="en-US" sz="1400" dirty="0">
                        <a:solidFill>
                          <a:srgbClr val="FF0000"/>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300"/>
                        </a:spcBef>
                        <a:spcAft>
                          <a:spcPts val="300"/>
                        </a:spcAft>
                      </a:pPr>
                      <a:r>
                        <a:rPr lang="en-US" sz="1400" b="1" dirty="0">
                          <a:solidFill>
                            <a:srgbClr val="FF0000"/>
                          </a:solidFill>
                          <a:effectLst/>
                          <a:latin typeface="Century Gothic" panose="020B0502020202020204" pitchFamily="34" charset="0"/>
                        </a:rPr>
                        <a:t>91.4%</a:t>
                      </a:r>
                      <a:endParaRPr lang="en-US" sz="1400" b="1" dirty="0">
                        <a:solidFill>
                          <a:srgbClr val="FF0000"/>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7766946"/>
                  </a:ext>
                </a:extLst>
              </a:tr>
              <a:tr h="403876">
                <a:tc>
                  <a:txBody>
                    <a:bodyPr/>
                    <a:lstStyle/>
                    <a:p>
                      <a:pPr marL="0" marR="0" algn="ctr">
                        <a:spcBef>
                          <a:spcPts val="300"/>
                        </a:spcBef>
                        <a:spcAft>
                          <a:spcPts val="300"/>
                        </a:spcAft>
                      </a:pPr>
                      <a:r>
                        <a:rPr lang="en-US" sz="1400" strike="sngStrike" dirty="0">
                          <a:effectLst/>
                          <a:latin typeface="Century Gothic" panose="020B0502020202020204" pitchFamily="34" charset="0"/>
                        </a:rPr>
                        <a:t>Class of 2016, 6-year</a:t>
                      </a:r>
                      <a:endParaRPr lang="en-US" sz="14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300"/>
                        </a:spcBef>
                        <a:spcAft>
                          <a:spcPts val="300"/>
                        </a:spcAft>
                      </a:pPr>
                      <a:r>
                        <a:rPr lang="en-US" sz="1400" strike="sngStrike" dirty="0">
                          <a:effectLst/>
                          <a:latin typeface="Century Gothic" panose="020B0502020202020204" pitchFamily="34" charset="0"/>
                        </a:rPr>
                        <a:t>90.0%</a:t>
                      </a:r>
                      <a:endParaRPr lang="en-US" sz="14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95083756"/>
                  </a:ext>
                </a:extLst>
              </a:tr>
              <a:tr h="403876">
                <a:tc>
                  <a:txBody>
                    <a:bodyPr/>
                    <a:lstStyle/>
                    <a:p>
                      <a:pPr marL="0" marR="0" algn="ctr">
                        <a:spcBef>
                          <a:spcPts val="300"/>
                        </a:spcBef>
                        <a:spcAft>
                          <a:spcPts val="300"/>
                        </a:spcAft>
                      </a:pPr>
                      <a:r>
                        <a:rPr lang="en-US" sz="1400">
                          <a:effectLst/>
                          <a:latin typeface="Century Gothic" panose="020B0502020202020204" pitchFamily="34" charset="0"/>
                        </a:rPr>
                        <a:t>Graduation Rate Score</a:t>
                      </a:r>
                      <a:endParaRPr lang="en-US" sz="14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300"/>
                        </a:spcBef>
                        <a:spcAft>
                          <a:spcPts val="300"/>
                        </a:spcAft>
                      </a:pPr>
                      <a:r>
                        <a:rPr lang="en-US" sz="1400" dirty="0">
                          <a:effectLst/>
                          <a:latin typeface="Century Gothic" panose="020B0502020202020204" pitchFamily="34" charset="0"/>
                          <a:ea typeface="Calibri" panose="020F0502020204030204" pitchFamily="34" charset="0"/>
                          <a:cs typeface="Times New Roman" panose="02020603050405020304" pitchFamily="18" charset="0"/>
                        </a:rPr>
                        <a:t>91.4</a:t>
                      </a:r>
                    </a:p>
                  </a:txBody>
                  <a:tcPr marL="68580" marR="68580" marT="0" marB="0" anchor="ctr"/>
                </a:tc>
                <a:extLst>
                  <a:ext uri="{0D108BD9-81ED-4DB2-BD59-A6C34878D82A}">
                    <a16:rowId xmlns:a16="http://schemas.microsoft.com/office/drawing/2014/main" val="2954629544"/>
                  </a:ext>
                </a:extLst>
              </a:tr>
            </a:tbl>
          </a:graphicData>
        </a:graphic>
      </p:graphicFrame>
    </p:spTree>
    <p:extLst>
      <p:ext uri="{BB962C8B-B14F-4D97-AF65-F5344CB8AC3E}">
        <p14:creationId xmlns:p14="http://schemas.microsoft.com/office/powerpoint/2010/main" val="665199740"/>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theme/theme1.xml><?xml version="1.0" encoding="utf-8"?>
<a:theme xmlns:a="http://schemas.openxmlformats.org/drawingml/2006/main" name="Retrospect">
  <a:themeElements>
    <a:clrScheme name="Custom 23">
      <a:dk1>
        <a:srgbClr val="000000"/>
      </a:dk1>
      <a:lt1>
        <a:srgbClr val="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88BCE3"/>
      </a:hlink>
      <a:folHlink>
        <a:srgbClr val="B26B0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1499</TotalTime>
  <Words>2767</Words>
  <Application>Microsoft Office PowerPoint</Application>
  <PresentationFormat>Widescreen</PresentationFormat>
  <Paragraphs>462</Paragraphs>
  <Slides>34</Slides>
  <Notes>34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34</vt:i4>
      </vt:variant>
    </vt:vector>
  </HeadingPairs>
  <TitlesOfParts>
    <vt:vector size="42" baseType="lpstr">
      <vt:lpstr>Times New Roman</vt:lpstr>
      <vt:lpstr>Open Sans</vt:lpstr>
      <vt:lpstr>Arial</vt:lpstr>
      <vt:lpstr>Century Gothic</vt:lpstr>
      <vt:lpstr>Calibri</vt:lpstr>
      <vt:lpstr>Noto Sans Symbols</vt:lpstr>
      <vt:lpstr>Wingdings</vt:lpstr>
      <vt:lpstr>Retrospect</vt:lpstr>
      <vt:lpstr>PowerPoint Presentation</vt:lpstr>
      <vt:lpstr>Objectives</vt:lpstr>
      <vt:lpstr>PowerPoint Presentation</vt:lpstr>
      <vt:lpstr>PowerPoint Presentation</vt:lpstr>
      <vt:lpstr>Overview</vt:lpstr>
      <vt:lpstr>PowerPoint Presentation</vt:lpstr>
      <vt:lpstr>PowerPoint Presentation</vt:lpstr>
      <vt:lpstr>PowerPoint Presentation</vt:lpstr>
      <vt:lpstr>PowerPoint Presentation</vt:lpstr>
      <vt:lpstr>Add District Name Here</vt:lpstr>
      <vt:lpstr>PowerPoint Presentation</vt:lpstr>
      <vt:lpstr>PowerPoint Presentation</vt:lpstr>
      <vt:lpstr>PowerPoint Presentation</vt:lpstr>
      <vt:lpstr>PowerPoint Presentation</vt:lpstr>
      <vt:lpstr>PowerPoint Presentation</vt:lpstr>
      <vt:lpstr>Add District Name Here</vt:lpstr>
      <vt:lpstr>PowerPoint Presentation</vt:lpstr>
      <vt:lpstr>PowerPoint Presentation</vt:lpstr>
      <vt:lpstr>PowerPoint Presentation</vt:lpstr>
      <vt:lpstr>PowerPoint Presentation</vt:lpstr>
      <vt:lpstr>PowerPoint Presentation</vt:lpstr>
      <vt:lpstr>Add District Name Here</vt:lpstr>
      <vt:lpstr>PowerPoint Presentation</vt:lpstr>
      <vt:lpstr>PowerPoint Presentation</vt:lpstr>
      <vt:lpstr>PowerPoint Presentation</vt:lpstr>
      <vt:lpstr>A – F Accountability</vt:lpstr>
      <vt:lpstr>PowerPoint Presentation</vt:lpstr>
      <vt:lpstr>Add District Name Here</vt:lpstr>
      <vt:lpstr>PowerPoint Presentation</vt:lpstr>
      <vt:lpstr>PowerPoint Presentation</vt:lpstr>
      <vt:lpstr>PowerPoint Presentation</vt:lpstr>
      <vt:lpstr>PowerPoint Presentation</vt:lpstr>
      <vt:lpstr>Add District Name Here</vt:lpstr>
      <vt:lpstr>Add District Name Here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 F Accountability</dc:title>
  <dc:creator>Jim Gonzales</dc:creator>
  <cp:lastModifiedBy>Melinda Marquez</cp:lastModifiedBy>
  <cp:revision>131</cp:revision>
  <dcterms:modified xsi:type="dcterms:W3CDTF">2019-09-08T03:40:52Z</dcterms:modified>
</cp:coreProperties>
</file>