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258" r:id="rId5"/>
    <p:sldId id="373" r:id="rId6"/>
    <p:sldId id="426" r:id="rId7"/>
    <p:sldId id="436" r:id="rId8"/>
    <p:sldId id="443" r:id="rId9"/>
    <p:sldId id="444" r:id="rId10"/>
    <p:sldId id="445" r:id="rId11"/>
    <p:sldId id="411" r:id="rId12"/>
    <p:sldId id="432" r:id="rId13"/>
    <p:sldId id="433" r:id="rId14"/>
    <p:sldId id="435" r:id="rId15"/>
    <p:sldId id="431" r:id="rId16"/>
    <p:sldId id="414" r:id="rId17"/>
    <p:sldId id="429" r:id="rId18"/>
    <p:sldId id="441" r:id="rId19"/>
    <p:sldId id="289" r:id="rId20"/>
    <p:sldId id="405" r:id="rId21"/>
    <p:sldId id="438" r:id="rId22"/>
    <p:sldId id="439" r:id="rId23"/>
    <p:sldId id="440" r:id="rId24"/>
    <p:sldId id="446" r:id="rId25"/>
    <p:sldId id="321" r:id="rId26"/>
    <p:sldId id="369" r:id="rId27"/>
    <p:sldId id="434" r:id="rId28"/>
    <p:sldId id="342" r:id="rId29"/>
    <p:sldId id="377" r:id="rId30"/>
    <p:sldId id="379" r:id="rId31"/>
    <p:sldId id="428" r:id="rId32"/>
    <p:sldId id="430" r:id="rId33"/>
    <p:sldId id="261" r:id="rId34"/>
    <p:sldId id="400" r:id="rId35"/>
    <p:sldId id="437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1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1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821DA-87F5-49BE-9FFA-C7D817CD4756}" v="260" dt="2020-04-29T16:27:07.342"/>
    <p1510:client id="{05EED5DC-0AA5-8719-CB61-D4663011C552}" v="60" dt="2020-04-30T18:32:42.848"/>
    <p1510:client id="{0753D81C-B7D0-4CD0-A096-888E78CFBCD8}" v="825" dt="2020-04-29T12:52:24.283"/>
    <p1510:client id="{0AE67BF9-41EF-4AA3-B689-F88879A01EC0}" v="405" dt="2020-04-29T15:43:08.917"/>
    <p1510:client id="{10F228BB-B2BC-49BB-8465-0E7A980469E2}" v="547" dt="2020-04-29T16:34:20.413"/>
    <p1510:client id="{18A2D7DE-4C39-F84D-F2D9-6F31BDD67008}" v="205" dt="2020-04-30T18:02:56.527"/>
    <p1510:client id="{1E25EE21-4820-4E5B-8906-584A7355708D}" v="786" dt="2020-04-29T14:00:01.470"/>
    <p1510:client id="{2539BD6D-B911-4343-A457-C76A4840FA11}" v="16" dt="2020-04-29T23:58:38.218"/>
    <p1510:client id="{2A21B7B5-5845-4C57-9C31-01DB3486365F}" v="1027" dt="2020-04-29T12:33:40.544"/>
    <p1510:client id="{4BFE5B3C-80B2-4821-98E2-7788F5C085E5}" v="4" dt="2020-04-29T21:41:56.588"/>
    <p1510:client id="{4D222ADB-2938-4E2E-8CC3-A7E5A22C3EC5}" v="95" dt="2020-04-29T20:49:16.222"/>
    <p1510:client id="{7191338F-0B35-4B1E-B656-F4E33886A16D}" v="1756" dt="2020-04-29T15:41:45.114"/>
    <p1510:client id="{899034A6-F633-44E2-ADD7-A715DABB528C}" v="79" dt="2020-04-30T13:22:04.061"/>
    <p1510:client id="{926D33DB-6DFA-4F95-BDD7-DC823BE537C9}" v="150" dt="2020-04-29T16:30:38.017"/>
    <p1510:client id="{A081B635-31B8-406C-B612-E6997CCEF7C7}" v="36" dt="2020-04-30T12:47:41.990"/>
    <p1510:client id="{A3794379-EFE5-44FF-B861-6C40DF5A7D19}" v="677" dt="2020-04-29T19:31:29.452"/>
    <p1510:client id="{A5309938-1B01-46D9-B702-088FA74D806D}" v="680" dt="2020-04-30T13:45:07.776"/>
    <p1510:client id="{A8C451F5-CB67-46AF-AEC3-CF51AF1354E8}" v="148" dt="2020-04-30T13:51:24.076"/>
    <p1510:client id="{B976FCDA-A24E-4D6F-A707-A3DCBA818EED}" v="2634" dt="2020-04-29T15:28:36.955"/>
    <p1510:client id="{C2C8469E-CE92-4CF5-B268-A14E6AE54CCC}" v="1" dt="2020-04-29T12:34:30.307"/>
    <p1510:client id="{C927C705-FD2C-4AD4-B8B8-EA4C18C55551}" v="3055" dt="2020-04-29T21:25:49.672"/>
    <p1510:client id="{D136C8C1-0BF9-4092-8575-C548F7462AEF}" v="463" dt="2020-04-30T00:33:54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vstiadi, Esta" userId="S::esta.tovstiadi@suny.edu::b592cbb2-ea38-4240-8a3a-6613487ae435" providerId="AD" clId="Web-{2539BD6D-B911-4343-A457-C76A4840FA11}"/>
    <pc:docChg chg="modSld">
      <pc:chgData name="Tovstiadi, Esta" userId="S::esta.tovstiadi@suny.edu::b592cbb2-ea38-4240-8a3a-6613487ae435" providerId="AD" clId="Web-{2539BD6D-B911-4343-A457-C76A4840FA11}" dt="2020-04-29T23:58:38.218" v="15" actId="20577"/>
      <pc:docMkLst>
        <pc:docMk/>
      </pc:docMkLst>
      <pc:sldChg chg="modSp">
        <pc:chgData name="Tovstiadi, Esta" userId="S::esta.tovstiadi@suny.edu::b592cbb2-ea38-4240-8a3a-6613487ae435" providerId="AD" clId="Web-{2539BD6D-B911-4343-A457-C76A4840FA11}" dt="2020-04-29T23:58:38.218" v="14" actId="20577"/>
        <pc:sldMkLst>
          <pc:docMk/>
          <pc:sldMk cId="899005744" sldId="429"/>
        </pc:sldMkLst>
        <pc:spChg chg="mod">
          <ac:chgData name="Tovstiadi, Esta" userId="S::esta.tovstiadi@suny.edu::b592cbb2-ea38-4240-8a3a-6613487ae435" providerId="AD" clId="Web-{2539BD6D-B911-4343-A457-C76A4840FA11}" dt="2020-04-29T23:58:38.218" v="14" actId="20577"/>
          <ac:spMkLst>
            <pc:docMk/>
            <pc:sldMk cId="899005744" sldId="429"/>
            <ac:spMk id="3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A3794379-EFE5-44FF-B861-6C40DF5A7D19}"/>
    <pc:docChg chg="addSld modSld">
      <pc:chgData name="Koerber, Jennifer" userId="S::jennifer.koerber@suny.edu::91757253-cc7b-4705-809f-b291d8f3bd2f" providerId="AD" clId="Web-{A3794379-EFE5-44FF-B861-6C40DF5A7D19}" dt="2020-04-29T19:31:29.452" v="672" actId="20577"/>
      <pc:docMkLst>
        <pc:docMk/>
      </pc:docMkLst>
      <pc:sldChg chg="addSp delSp modSp add mod replId modClrScheme chgLayout">
        <pc:chgData name="Koerber, Jennifer" userId="S::jennifer.koerber@suny.edu::91757253-cc7b-4705-809f-b291d8f3bd2f" providerId="AD" clId="Web-{A3794379-EFE5-44FF-B861-6C40DF5A7D19}" dt="2020-04-29T19:31:29.452" v="672" actId="20577"/>
        <pc:sldMkLst>
          <pc:docMk/>
          <pc:sldMk cId="3889583148" sldId="437"/>
        </pc:sldMkLst>
        <pc:spChg chg="mod ord">
          <ac:chgData name="Koerber, Jennifer" userId="S::jennifer.koerber@suny.edu::91757253-cc7b-4705-809f-b291d8f3bd2f" providerId="AD" clId="Web-{A3794379-EFE5-44FF-B861-6C40DF5A7D19}" dt="2020-04-29T19:11:34.537" v="137" actId="20577"/>
          <ac:spMkLst>
            <pc:docMk/>
            <pc:sldMk cId="3889583148" sldId="437"/>
            <ac:spMk id="2" creationId="{DCDD3146-7637-46DF-8B82-7A8FC2E12D15}"/>
          </ac:spMkLst>
        </pc:spChg>
        <pc:spChg chg="add del mod">
          <ac:chgData name="Koerber, Jennifer" userId="S::jennifer.koerber@suny.edu::91757253-cc7b-4705-809f-b291d8f3bd2f" providerId="AD" clId="Web-{A3794379-EFE5-44FF-B861-6C40DF5A7D19}" dt="2020-04-29T19:08:51.641" v="33"/>
          <ac:spMkLst>
            <pc:docMk/>
            <pc:sldMk cId="3889583148" sldId="437"/>
            <ac:spMk id="4" creationId="{59A37109-2DEC-48B2-A150-11E65188ECF1}"/>
          </ac:spMkLst>
        </pc:spChg>
        <pc:spChg chg="add del mod">
          <ac:chgData name="Koerber, Jennifer" userId="S::jennifer.koerber@suny.edu::91757253-cc7b-4705-809f-b291d8f3bd2f" providerId="AD" clId="Web-{A3794379-EFE5-44FF-B861-6C40DF5A7D19}" dt="2020-04-29T19:08:49.313" v="32"/>
          <ac:spMkLst>
            <pc:docMk/>
            <pc:sldMk cId="3889583148" sldId="437"/>
            <ac:spMk id="13" creationId="{C22437B1-7676-4AE6-B61B-0B46731893E3}"/>
          </ac:spMkLst>
        </pc:spChg>
        <pc:spChg chg="del mod ord">
          <ac:chgData name="Koerber, Jennifer" userId="S::jennifer.koerber@suny.edu::91757253-cc7b-4705-809f-b291d8f3bd2f" providerId="AD" clId="Web-{A3794379-EFE5-44FF-B861-6C40DF5A7D19}" dt="2020-04-29T19:09:02.813" v="35"/>
          <ac:spMkLst>
            <pc:docMk/>
            <pc:sldMk cId="3889583148" sldId="437"/>
            <ac:spMk id="16" creationId="{435658E4-F0C8-4F7F-8758-9FFB05E56D6B}"/>
          </ac:spMkLst>
        </pc:spChg>
        <pc:spChg chg="mod ord">
          <ac:chgData name="Koerber, Jennifer" userId="S::jennifer.koerber@suny.edu::91757253-cc7b-4705-809f-b291d8f3bd2f" providerId="AD" clId="Web-{A3794379-EFE5-44FF-B861-6C40DF5A7D19}" dt="2020-04-29T19:31:29.452" v="672" actId="20577"/>
          <ac:spMkLst>
            <pc:docMk/>
            <pc:sldMk cId="3889583148" sldId="437"/>
            <ac:spMk id="18" creationId="{63A16270-9913-4258-A541-7EFB96BA490A}"/>
          </ac:spMkLst>
        </pc:spChg>
        <pc:spChg chg="add del mod">
          <ac:chgData name="Koerber, Jennifer" userId="S::jennifer.koerber@suny.edu::91757253-cc7b-4705-809f-b291d8f3bd2f" providerId="AD" clId="Web-{A3794379-EFE5-44FF-B861-6C40DF5A7D19}" dt="2020-04-29T19:22:49.247" v="420"/>
          <ac:spMkLst>
            <pc:docMk/>
            <pc:sldMk cId="3889583148" sldId="437"/>
            <ac:spMk id="19" creationId="{BA7692F5-9908-4DA3-90A6-AEF2AC38FF4C}"/>
          </ac:spMkLst>
        </pc:spChg>
        <pc:spChg chg="del mod ord">
          <ac:chgData name="Koerber, Jennifer" userId="S::jennifer.koerber@suny.edu::91757253-cc7b-4705-809f-b291d8f3bd2f" providerId="AD" clId="Web-{A3794379-EFE5-44FF-B861-6C40DF5A7D19}" dt="2020-04-29T19:08:45.485" v="30"/>
          <ac:spMkLst>
            <pc:docMk/>
            <pc:sldMk cId="3889583148" sldId="437"/>
            <ac:spMk id="20" creationId="{1FF9CAA6-2D6A-431D-9F1A-4E750932A964}"/>
          </ac:spMkLst>
        </pc:spChg>
        <pc:spChg chg="del mod ord">
          <ac:chgData name="Koerber, Jennifer" userId="S::jennifer.koerber@suny.edu::91757253-cc7b-4705-809f-b291d8f3bd2f" providerId="AD" clId="Web-{A3794379-EFE5-44FF-B861-6C40DF5A7D19}" dt="2020-04-29T19:08:48.125" v="31"/>
          <ac:spMkLst>
            <pc:docMk/>
            <pc:sldMk cId="3889583148" sldId="437"/>
            <ac:spMk id="22" creationId="{58379C07-31DE-43E5-BB9C-1473F06FF428}"/>
          </ac:spMkLst>
        </pc:spChg>
        <pc:cxnChg chg="add del mod">
          <ac:chgData name="Koerber, Jennifer" userId="S::jennifer.koerber@suny.edu::91757253-cc7b-4705-809f-b291d8f3bd2f" providerId="AD" clId="Web-{A3794379-EFE5-44FF-B861-6C40DF5A7D19}" dt="2020-04-29T19:12:48.649" v="156"/>
          <ac:cxnSpMkLst>
            <pc:docMk/>
            <pc:sldMk cId="3889583148" sldId="437"/>
            <ac:cxnSpMk id="15" creationId="{9A5DB51B-6CB2-4982-BF87-83328E125BBB}"/>
          </ac:cxnSpMkLst>
        </pc:cxnChg>
        <pc:cxnChg chg="add del mod">
          <ac:chgData name="Koerber, Jennifer" userId="S::jennifer.koerber@suny.edu::91757253-cc7b-4705-809f-b291d8f3bd2f" providerId="AD" clId="Web-{A3794379-EFE5-44FF-B861-6C40DF5A7D19}" dt="2020-04-29T19:13:19.041" v="160"/>
          <ac:cxnSpMkLst>
            <pc:docMk/>
            <pc:sldMk cId="3889583148" sldId="437"/>
            <ac:cxnSpMk id="17" creationId="{7284CAE4-B5F6-40D9-B1A0-641F026D6A4E}"/>
          </ac:cxnSpMkLst>
        </pc:cxnChg>
      </pc:sldChg>
    </pc:docChg>
  </pc:docChgLst>
  <pc:docChgLst>
    <pc:chgData name="Margaret" userId="07377fe7-8f05-4c22-a697-5f820ef7115e" providerId="ADAL" clId="{C2C8469E-CE92-4CF5-B268-A14E6AE54CCC}"/>
    <pc:docChg chg="modSld">
      <pc:chgData name="Margaret" userId="07377fe7-8f05-4c22-a697-5f820ef7115e" providerId="ADAL" clId="{C2C8469E-CE92-4CF5-B268-A14E6AE54CCC}" dt="2020-04-29T12:34:30.307" v="0"/>
      <pc:docMkLst>
        <pc:docMk/>
      </pc:docMkLst>
      <pc:sldChg chg="modSp">
        <pc:chgData name="Margaret" userId="07377fe7-8f05-4c22-a697-5f820ef7115e" providerId="ADAL" clId="{C2C8469E-CE92-4CF5-B268-A14E6AE54CCC}" dt="2020-04-29T12:34:30.307" v="0"/>
        <pc:sldMkLst>
          <pc:docMk/>
          <pc:sldMk cId="230798399" sldId="430"/>
        </pc:sldMkLst>
        <pc:graphicFrameChg chg="mod">
          <ac:chgData name="Margaret" userId="07377fe7-8f05-4c22-a697-5f820ef7115e" providerId="ADAL" clId="{C2C8469E-CE92-4CF5-B268-A14E6AE54CCC}" dt="2020-04-29T12:34:30.307" v="0"/>
          <ac:graphicFrameMkLst>
            <pc:docMk/>
            <pc:sldMk cId="230798399" sldId="430"/>
            <ac:graphicFrameMk id="28" creationId="{134D15E6-50EF-4921-A90C-EF9FB5B956A3}"/>
          </ac:graphicFrameMkLst>
        </pc:graphicFrameChg>
      </pc:sldChg>
    </pc:docChg>
  </pc:docChgLst>
  <pc:docChgLst>
    <pc:chgData name="McGee, Margaret" userId="S::margaret.mcgee@suny.edu::07377fe7-8f05-4c22-a697-5f820ef7115e" providerId="AD" clId="Web-{D089E28D-ED8D-43F4-87EE-4559A93CEBA0}"/>
    <pc:docChg chg="delSld modSld sldOrd">
      <pc:chgData name="McGee, Margaret" userId="S::margaret.mcgee@suny.edu::07377fe7-8f05-4c22-a697-5f820ef7115e" providerId="AD" clId="Web-{D089E28D-ED8D-43F4-87EE-4559A93CEBA0}" dt="2020-02-24T23:22:04.107" v="2443"/>
      <pc:docMkLst>
        <pc:docMk/>
      </pc:docMkLst>
      <pc:sldChg chg="modSp">
        <pc:chgData name="McGee, Margaret" userId="S::margaret.mcgee@suny.edu::07377fe7-8f05-4c22-a697-5f820ef7115e" providerId="AD" clId="Web-{D089E28D-ED8D-43F4-87EE-4559A93CEBA0}" dt="2020-02-24T23:04:13.203" v="36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D089E28D-ED8D-43F4-87EE-4559A93CEBA0}" dt="2020-02-24T23:04:13.203" v="362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 del">
        <pc:chgData name="McGee, Margaret" userId="S::margaret.mcgee@suny.edu::07377fe7-8f05-4c22-a697-5f820ef7115e" providerId="AD" clId="Web-{D089E28D-ED8D-43F4-87EE-4559A93CEBA0}" dt="2020-02-24T23:22:04.107" v="2443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D089E28D-ED8D-43F4-87EE-4559A93CEBA0}" dt="2020-02-24T23:05:26.952" v="415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modSp ord">
        <pc:chgData name="McGee, Margaret" userId="S::margaret.mcgee@suny.edu::07377fe7-8f05-4c22-a697-5f820ef7115e" providerId="AD" clId="Web-{D089E28D-ED8D-43F4-87EE-4559A93CEBA0}" dt="2020-02-24T23:21:41.950" v="2441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D089E28D-ED8D-43F4-87EE-4559A93CEBA0}" dt="2020-02-24T23:21:41.950" v="2441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addSp modSp">
        <pc:chgData name="McGee, Margaret" userId="S::margaret.mcgee@suny.edu::07377fe7-8f05-4c22-a697-5f820ef7115e" providerId="AD" clId="Web-{D089E28D-ED8D-43F4-87EE-4559A93CEBA0}" dt="2020-02-24T23:18:31.951" v="2049" actId="1076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D089E28D-ED8D-43F4-87EE-4559A93CEBA0}" dt="2020-02-24T23:13:06.358" v="1720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D089E28D-ED8D-43F4-87EE-4559A93CEBA0}" dt="2020-02-24T23:17:23.263" v="2043" actId="20577"/>
          <ac:spMkLst>
            <pc:docMk/>
            <pc:sldMk cId="2832116887" sldId="370"/>
            <ac:spMk id="3" creationId="{4DBDDB3F-B73C-4F73-9955-8AC852907A47}"/>
          </ac:spMkLst>
        </pc:spChg>
        <pc:picChg chg="add mod">
          <ac:chgData name="McGee, Margaret" userId="S::margaret.mcgee@suny.edu::07377fe7-8f05-4c22-a697-5f820ef7115e" providerId="AD" clId="Web-{D089E28D-ED8D-43F4-87EE-4559A93CEBA0}" dt="2020-02-24T23:18:31.951" v="2049" actId="1076"/>
          <ac:picMkLst>
            <pc:docMk/>
            <pc:sldMk cId="2832116887" sldId="370"/>
            <ac:picMk id="4" creationId="{E63A49C0-4A34-422B-B936-DA3024F94DA5}"/>
          </ac:picMkLst>
        </pc:picChg>
      </pc:sldChg>
      <pc:sldChg chg="del">
        <pc:chgData name="McGee, Margaret" userId="S::margaret.mcgee@suny.edu::07377fe7-8f05-4c22-a697-5f820ef7115e" providerId="AD" clId="Web-{D089E28D-ED8D-43F4-87EE-4559A93CEBA0}" dt="2020-02-24T23:05:15.781" v="414"/>
        <pc:sldMkLst>
          <pc:docMk/>
          <pc:sldMk cId="3912436486" sldId="371"/>
        </pc:sldMkLst>
      </pc:sldChg>
      <pc:sldChg chg="modSp">
        <pc:chgData name="McGee, Margaret" userId="S::margaret.mcgee@suny.edu::07377fe7-8f05-4c22-a697-5f820ef7115e" providerId="AD" clId="Web-{D089E28D-ED8D-43F4-87EE-4559A93CEBA0}" dt="2020-02-24T23:05:46.921" v="429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D089E28D-ED8D-43F4-87EE-4559A93CEBA0}" dt="2020-02-24T23:05:46.921" v="429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D089E28D-ED8D-43F4-87EE-4559A93CEBA0}" dt="2020-02-24T23:05:35.922" v="418"/>
        <pc:sldMkLst>
          <pc:docMk/>
          <pc:sldMk cId="484102578" sldId="378"/>
        </pc:sldMkLst>
      </pc:sldChg>
      <pc:sldChg chg="modSp">
        <pc:chgData name="McGee, Margaret" userId="S::margaret.mcgee@suny.edu::07377fe7-8f05-4c22-a697-5f820ef7115e" providerId="AD" clId="Web-{D089E28D-ED8D-43F4-87EE-4559A93CEBA0}" dt="2020-02-24T23:06:00.468" v="442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D089E28D-ED8D-43F4-87EE-4559A93CEBA0}" dt="2020-02-24T23:06:00.468" v="442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4528CB39-D4F9-8285-3728-8F675AF05EB2}"/>
    <pc:docChg chg="addSld delSld modSld sldOrd">
      <pc:chgData name="Koerber, Jennifer" userId="S::jennifer.koerber@suny.edu::91757253-cc7b-4705-809f-b291d8f3bd2f" providerId="AD" clId="Web-{4528CB39-D4F9-8285-3728-8F675AF05EB2}" dt="2020-01-30T22:32:25.537" v="1431" actId="20577"/>
      <pc:docMkLst>
        <pc:docMk/>
      </pc:docMkLst>
      <pc:sldChg chg="addSp delSp modSp del">
        <pc:chgData name="Koerber, Jennifer" userId="S::jennifer.koerber@suny.edu::91757253-cc7b-4705-809f-b291d8f3bd2f" providerId="AD" clId="Web-{4528CB39-D4F9-8285-3728-8F675AF05EB2}" dt="2020-01-30T22:24:36.026" v="1268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4528CB39-D4F9-8285-3728-8F675AF05EB2}" dt="2020-01-30T22:23:13.836" v="1265" actId="20577"/>
          <ac:spMkLst>
            <pc:docMk/>
            <pc:sldMk cId="2171438980" sldId="317"/>
            <ac:spMk id="2" creationId="{EC11916F-9264-4D83-8C02-17AAEF47E202}"/>
          </ac:spMkLst>
        </pc:spChg>
        <pc:picChg chg="add del mod">
          <ac:chgData name="Koerber, Jennifer" userId="S::jennifer.koerber@suny.edu::91757253-cc7b-4705-809f-b291d8f3bd2f" providerId="AD" clId="Web-{4528CB39-D4F9-8285-3728-8F675AF05EB2}" dt="2020-01-30T22:23:06.586" v="1262"/>
          <ac:picMkLst>
            <pc:docMk/>
            <pc:sldMk cId="2171438980" sldId="317"/>
            <ac:picMk id="3" creationId="{A2AEF45F-8C36-49E9-A761-0F05CC397BB8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6:08.963" v="8"/>
          <ac:picMkLst>
            <pc:docMk/>
            <pc:sldMk cId="2171438980" sldId="317"/>
            <ac:picMk id="8" creationId="{ECC8821E-6210-46FD-931D-A430390985AB}"/>
          </ac:picMkLst>
        </pc:picChg>
      </pc:sldChg>
      <pc:sldChg chg="modSp">
        <pc:chgData name="Koerber, Jennifer" userId="S::jennifer.koerber@suny.edu::91757253-cc7b-4705-809f-b291d8f3bd2f" providerId="AD" clId="Web-{4528CB39-D4F9-8285-3728-8F675AF05EB2}" dt="2020-01-30T22:17:44.672" v="1099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4528CB39-D4F9-8285-3728-8F675AF05EB2}" dt="2020-01-30T22:17:36.531" v="1098" actId="1076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17:44.672" v="1099" actId="1076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4528CB39-D4F9-8285-3728-8F675AF05EB2}" dt="2020-01-30T21:37:44.411" v="394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4528CB39-D4F9-8285-3728-8F675AF05EB2}" dt="2020-01-30T20:55:49.635" v="4" actId="20577"/>
          <ac:spMkLst>
            <pc:docMk/>
            <pc:sldMk cId="1226966122" sldId="322"/>
            <ac:spMk id="2" creationId="{71EA7B85-A46E-4A0A-B5A6-003D849DE4A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37:37.958" v="392" actId="1076"/>
          <ac:spMkLst>
            <pc:docMk/>
            <pc:sldMk cId="1226966122" sldId="322"/>
            <ac:spMk id="5" creationId="{B155D4D4-F48D-404D-990E-0468B28F7F8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0:55:52.760" v="7"/>
          <ac:spMkLst>
            <pc:docMk/>
            <pc:sldMk cId="1226966122" sldId="322"/>
            <ac:spMk id="20" creationId="{58AC31FA-7C51-4B18-BCF8-4AD7DAB8BC19}"/>
          </ac:spMkLst>
        </pc:spChg>
        <pc:picChg chg="del">
          <ac:chgData name="Koerber, Jennifer" userId="S::jennifer.koerber@suny.edu::91757253-cc7b-4705-809f-b291d8f3bd2f" providerId="AD" clId="Web-{4528CB39-D4F9-8285-3728-8F675AF05EB2}" dt="2020-01-30T20:55:46.400" v="1"/>
          <ac:picMkLst>
            <pc:docMk/>
            <pc:sldMk cId="1226966122" sldId="322"/>
            <ac:picMk id="3" creationId="{37B53B2F-9CB6-474C-B2CC-4BD0DC2270E5}"/>
          </ac:picMkLst>
        </pc:picChg>
        <pc:picChg chg="add mod">
          <ac:chgData name="Koerber, Jennifer" userId="S::jennifer.koerber@suny.edu::91757253-cc7b-4705-809f-b291d8f3bd2f" providerId="AD" clId="Web-{4528CB39-D4F9-8285-3728-8F675AF05EB2}" dt="2020-01-30T21:37:44.411" v="394"/>
          <ac:picMkLst>
            <pc:docMk/>
            <pc:sldMk cId="1226966122" sldId="322"/>
            <ac:picMk id="3" creationId="{50D9FD26-AB25-4568-AF41-DB566026B3F7}"/>
          </ac:picMkLst>
        </pc:picChg>
        <pc:picChg chg="add mod modCrop">
          <ac:chgData name="Koerber, Jennifer" userId="S::jennifer.koerber@suny.edu::91757253-cc7b-4705-809f-b291d8f3bd2f" providerId="AD" clId="Web-{4528CB39-D4F9-8285-3728-8F675AF05EB2}" dt="2020-01-30T21:37:30.098" v="389" actId="1076"/>
          <ac:picMkLst>
            <pc:docMk/>
            <pc:sldMk cId="1226966122" sldId="322"/>
            <ac:picMk id="6" creationId="{22A6EF45-AC8D-43C8-BA41-C54750D334DA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5:44.213" v="0"/>
          <ac:picMkLst>
            <pc:docMk/>
            <pc:sldMk cId="1226966122" sldId="322"/>
            <ac:picMk id="18" creationId="{5FBF234C-DC40-4661-95BA-7CE48B30735E}"/>
          </ac:picMkLst>
        </pc:picChg>
      </pc:sldChg>
      <pc:sldChg chg="modSp del">
        <pc:chgData name="Koerber, Jennifer" userId="S::jennifer.koerber@suny.edu::91757253-cc7b-4705-809f-b291d8f3bd2f" providerId="AD" clId="Web-{4528CB39-D4F9-8285-3728-8F675AF05EB2}" dt="2020-01-30T21:42:43.996" v="448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4528CB39-D4F9-8285-3728-8F675AF05EB2}" dt="2020-01-30T20:57:11.542" v="49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Sp modSp mod modClrScheme chgLayout">
        <pc:chgData name="Koerber, Jennifer" userId="S::jennifer.koerber@suny.edu::91757253-cc7b-4705-809f-b291d8f3bd2f" providerId="AD" clId="Web-{4528CB39-D4F9-8285-3728-8F675AF05EB2}" dt="2020-01-30T22:22:45.289" v="1260" actId="1076"/>
        <pc:sldMkLst>
          <pc:docMk/>
          <pc:sldMk cId="2998906486" sldId="359"/>
        </pc:sldMkLst>
        <pc:spChg chg="mod ord">
          <ac:chgData name="Koerber, Jennifer" userId="S::jennifer.koerber@suny.edu::91757253-cc7b-4705-809f-b291d8f3bd2f" providerId="AD" clId="Web-{4528CB39-D4F9-8285-3728-8F675AF05EB2}" dt="2020-01-30T20:57:25.464" v="51"/>
          <ac:spMkLst>
            <pc:docMk/>
            <pc:sldMk cId="2998906486" sldId="35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2:45.210" v="1255" actId="1076"/>
          <ac:spMkLst>
            <pc:docMk/>
            <pc:sldMk cId="2998906486" sldId="35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73" v="1259" actId="1076"/>
          <ac:spMkLst>
            <pc:docMk/>
            <pc:sldMk cId="2998906486" sldId="359"/>
            <ac:spMk id="4" creationId="{AA9B6431-5D22-4F67-A03E-3EF1B7A9370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89" v="1260" actId="1076"/>
          <ac:spMkLst>
            <pc:docMk/>
            <pc:sldMk cId="2998906486" sldId="359"/>
            <ac:spMk id="6" creationId="{C5AD2900-A9F2-44E9-978C-F985AFD17AC7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26" v="1256" actId="1076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42" v="1257" actId="1076"/>
          <ac:spMkLst>
            <pc:docMk/>
            <pc:sldMk cId="2998906486" sldId="359"/>
            <ac:spMk id="16" creationId="{368F3BB0-8E73-4B2A-BB7D-7769DA226867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57" v="1258" actId="1076"/>
          <ac:spMkLst>
            <pc:docMk/>
            <pc:sldMk cId="2998906486" sldId="359"/>
            <ac:spMk id="18" creationId="{4FA45F36-2751-454B-97BA-7FC342035A8C}"/>
          </ac:spMkLst>
        </pc:spChg>
      </pc:sldChg>
      <pc:sldChg chg="modSp">
        <pc:chgData name="Koerber, Jennifer" userId="S::jennifer.koerber@suny.edu::91757253-cc7b-4705-809f-b291d8f3bd2f" providerId="AD" clId="Web-{4528CB39-D4F9-8285-3728-8F675AF05EB2}" dt="2020-01-30T22:20:59.005" v="124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4528CB39-D4F9-8285-3728-8F675AF05EB2}" dt="2020-01-30T22:19:31.315" v="1192" actId="20577"/>
          <ac:spMkLst>
            <pc:docMk/>
            <pc:sldMk cId="2582587771" sldId="367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20:59.005" v="124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1:43:40.919" v="456" actId="20577"/>
        <pc:sldMkLst>
          <pc:docMk/>
          <pc:sldMk cId="2001005720" sldId="382"/>
        </pc:sldMkLst>
        <pc:spChg chg="mod">
          <ac:chgData name="Koerber, Jennifer" userId="S::jennifer.koerber@suny.edu::91757253-cc7b-4705-809f-b291d8f3bd2f" providerId="AD" clId="Web-{4528CB39-D4F9-8285-3728-8F675AF05EB2}" dt="2020-01-30T21:43:40.919" v="456" actId="20577"/>
          <ac:spMkLst>
            <pc:docMk/>
            <pc:sldMk cId="2001005720" sldId="382"/>
            <ac:spMk id="7" creationId="{4FA09018-5E31-844D-B928-F6DDC95990F2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43:37.388" v="453" actId="20577"/>
          <ac:spMkLst>
            <pc:docMk/>
            <pc:sldMk cId="2001005720" sldId="382"/>
            <ac:spMk id="8" creationId="{E2AAB4F0-62DE-4440-82C1-3A7B1E6F814B}"/>
          </ac:spMkLst>
        </pc:spChg>
      </pc:sldChg>
      <pc:sldChg chg="add replId">
        <pc:chgData name="Koerber, Jennifer" userId="S::jennifer.koerber@suny.edu::91757253-cc7b-4705-809f-b291d8f3bd2f" providerId="AD" clId="Web-{4528CB39-D4F9-8285-3728-8F675AF05EB2}" dt="2020-01-30T22:23:00.133" v="1261"/>
        <pc:sldMkLst>
          <pc:docMk/>
          <pc:sldMk cId="3389052118" sldId="384"/>
        </pc:sldMkLst>
      </pc:sldChg>
      <pc:sldChg chg="addSp delSp modSp add del mod replId modClrScheme chgLayout">
        <pc:chgData name="Koerber, Jennifer" userId="S::jennifer.koerber@suny.edu::91757253-cc7b-4705-809f-b291d8f3bd2f" providerId="AD" clId="Web-{4528CB39-D4F9-8285-3728-8F675AF05EB2}" dt="2020-01-30T22:25:12.042" v="1279"/>
        <pc:sldMkLst>
          <pc:docMk/>
          <pc:sldMk cId="563365059" sldId="385"/>
        </pc:sldMkLst>
        <pc:spChg chg="mod ord">
          <ac:chgData name="Koerber, Jennifer" userId="S::jennifer.koerber@suny.edu::91757253-cc7b-4705-809f-b291d8f3bd2f" providerId="AD" clId="Web-{4528CB39-D4F9-8285-3728-8F675AF05EB2}" dt="2020-01-30T22:24:58.886" v="1274"/>
          <ac:spMkLst>
            <pc:docMk/>
            <pc:sldMk cId="563365059" sldId="385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5:07.542" v="1276" actId="20577"/>
          <ac:spMkLst>
            <pc:docMk/>
            <pc:sldMk cId="563365059" sldId="385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4528CB39-D4F9-8285-3728-8F675AF05EB2}" dt="2020-01-30T22:25:03.308" v="1275"/>
          <ac:spMkLst>
            <pc:docMk/>
            <pc:sldMk cId="563365059" sldId="385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47.776" v="1270"/>
          <ac:spMkLst>
            <pc:docMk/>
            <pc:sldMk cId="563365059" sldId="385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50.026" v="1271"/>
          <ac:spMkLst>
            <pc:docMk/>
            <pc:sldMk cId="563365059" sldId="385"/>
            <ac:spMk id="13" creationId="{88211562-086D-455E-840C-410E172A6A33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1.573" v="1272"/>
          <ac:spMkLst>
            <pc:docMk/>
            <pc:sldMk cId="563365059" sldId="385"/>
            <ac:spMk id="16" creationId="{B692D12F-0CEA-4E14-BE89-F39596A2F25F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2.698" v="1273"/>
          <ac:spMkLst>
            <pc:docMk/>
            <pc:sldMk cId="563365059" sldId="385"/>
            <ac:spMk id="18" creationId="{5E24F30C-47B0-4AE0-B8F5-5720F0CB743C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2:32:16.709" v="1430" actId="20577"/>
        <pc:sldMkLst>
          <pc:docMk/>
          <pc:sldMk cId="2259751387" sldId="385"/>
        </pc:sldMkLst>
        <pc:spChg chg="mod">
          <ac:chgData name="Koerber, Jennifer" userId="S::jennifer.koerber@suny.edu::91757253-cc7b-4705-809f-b291d8f3bd2f" providerId="AD" clId="Web-{4528CB39-D4F9-8285-3728-8F675AF05EB2}" dt="2020-01-30T22:30:00.424" v="1402" actId="20577"/>
          <ac:spMkLst>
            <pc:docMk/>
            <pc:sldMk cId="2259751387" sldId="385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32:16.709" v="1430" actId="20577"/>
          <ac:spMkLst>
            <pc:docMk/>
            <pc:sldMk cId="2259751387" sldId="385"/>
            <ac:spMk id="16" creationId="{58C3424A-37F4-4E23-97D5-C80FBC03E017}"/>
          </ac:spMkLst>
        </pc:spChg>
      </pc:sldChg>
    </pc:docChg>
  </pc:docChgLst>
  <pc:docChgLst>
    <pc:chgData name="McGee, Margaret" userId="S::margaret.mcgee@suny.edu::07377fe7-8f05-4c22-a697-5f820ef7115e" providerId="AD" clId="Web-{67B6ABCD-C2E5-4BAE-8CFA-AC3BDE7FB241}"/>
    <pc:docChg chg="modSld">
      <pc:chgData name="McGee, Margaret" userId="S::margaret.mcgee@suny.edu::07377fe7-8f05-4c22-a697-5f820ef7115e" providerId="AD" clId="Web-{67B6ABCD-C2E5-4BAE-8CFA-AC3BDE7FB241}" dt="2020-03-30T14:14:05.442" v="640" actId="20577"/>
      <pc:docMkLst>
        <pc:docMk/>
      </pc:docMkLst>
      <pc:sldChg chg="modSp">
        <pc:chgData name="McGee, Margaret" userId="S::margaret.mcgee@suny.edu::07377fe7-8f05-4c22-a697-5f820ef7115e" providerId="AD" clId="Web-{67B6ABCD-C2E5-4BAE-8CFA-AC3BDE7FB241}" dt="2020-03-30T14:14:05.442" v="639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67B6ABCD-C2E5-4BAE-8CFA-AC3BDE7FB241}" dt="2020-03-30T14:14:05.442" v="639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Koerber, Jennifer" userId="S::jennifer.koerber@suny.edu::91757253-cc7b-4705-809f-b291d8f3bd2f" providerId="AD" clId="Web-{B4F43940-28F3-F34F-F984-8A586CACC10E}"/>
    <pc:docChg chg="addSld modSld">
      <pc:chgData name="Koerber, Jennifer" userId="S::jennifer.koerber@suny.edu::91757253-cc7b-4705-809f-b291d8f3bd2f" providerId="AD" clId="Web-{B4F43940-28F3-F34F-F984-8A586CACC10E}" dt="2019-12-19T14:56:42.163" v="754" actId="20577"/>
      <pc:docMkLst>
        <pc:docMk/>
      </pc:docMkLst>
      <pc:sldChg chg="addSp delSp modSp">
        <pc:chgData name="Koerber, Jennifer" userId="S::jennifer.koerber@suny.edu::91757253-cc7b-4705-809f-b291d8f3bd2f" providerId="AD" clId="Web-{B4F43940-28F3-F34F-F984-8A586CACC10E}" dt="2019-12-19T14:29:44.093" v="10" actId="14100"/>
        <pc:sldMkLst>
          <pc:docMk/>
          <pc:sldMk cId="2171438980" sldId="317"/>
        </pc:sldMkLst>
        <pc:spChg chg="add del mod">
          <ac:chgData name="Koerber, Jennifer" userId="S::jennifer.koerber@suny.edu::91757253-cc7b-4705-809f-b291d8f3bd2f" providerId="AD" clId="Web-{B4F43940-28F3-F34F-F984-8A586CACC10E}" dt="2019-12-19T14:28:52.325" v="1"/>
          <ac:spMkLst>
            <pc:docMk/>
            <pc:sldMk cId="2171438980" sldId="317"/>
            <ac:spMk id="6" creationId="{72841E58-2380-4FDB-98FD-D797F16E503F}"/>
          </ac:spMkLst>
        </pc:spChg>
        <pc:picChg chg="del">
          <ac:chgData name="Koerber, Jennifer" userId="S::jennifer.koerber@suny.edu::91757253-cc7b-4705-809f-b291d8f3bd2f" providerId="AD" clId="Web-{B4F43940-28F3-F34F-F984-8A586CACC10E}" dt="2019-12-19T14:28:45.919" v="0"/>
          <ac:picMkLst>
            <pc:docMk/>
            <pc:sldMk cId="2171438980" sldId="317"/>
            <ac:picMk id="4" creationId="{24E0D059-2461-4942-A69D-971549A45CE3}"/>
          </ac:picMkLst>
        </pc:picChg>
        <pc:picChg chg="add mod modCrop">
          <ac:chgData name="Koerber, Jennifer" userId="S::jennifer.koerber@suny.edu::91757253-cc7b-4705-809f-b291d8f3bd2f" providerId="AD" clId="Web-{B4F43940-28F3-F34F-F984-8A586CACC10E}" dt="2019-12-19T14:29:44.093" v="10" actId="14100"/>
          <ac:picMkLst>
            <pc:docMk/>
            <pc:sldMk cId="2171438980" sldId="317"/>
            <ac:picMk id="8" creationId="{ECC8821E-6210-46FD-931D-A430390985AB}"/>
          </ac:picMkLst>
        </pc:picChg>
      </pc:sldChg>
      <pc:sldChg chg="addSp modSp mod modClrScheme chgLayout">
        <pc:chgData name="Koerber, Jennifer" userId="S::jennifer.koerber@suny.edu::91757253-cc7b-4705-809f-b291d8f3bd2f" providerId="AD" clId="Web-{B4F43940-28F3-F34F-F984-8A586CACC10E}" dt="2019-12-19T14:42:12.370" v="473" actId="14100"/>
        <pc:sldMkLst>
          <pc:docMk/>
          <pc:sldMk cId="498256463" sldId="319"/>
        </pc:sldMkLst>
        <pc:spChg chg="mod ord">
          <ac:chgData name="Koerber, Jennifer" userId="S::jennifer.koerber@suny.edu::91757253-cc7b-4705-809f-b291d8f3bd2f" providerId="AD" clId="Web-{B4F43940-28F3-F34F-F984-8A586CACC10E}" dt="2019-12-19T14:31:37.690" v="14"/>
          <ac:spMkLst>
            <pc:docMk/>
            <pc:sldMk cId="498256463" sldId="31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B4F43940-28F3-F34F-F984-8A586CACC10E}" dt="2019-12-19T14:32:05.160" v="27"/>
          <ac:spMkLst>
            <pc:docMk/>
            <pc:sldMk cId="498256463" sldId="31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1:56.675" v="26"/>
          <ac:spMkLst>
            <pc:docMk/>
            <pc:sldMk cId="498256463" sldId="319"/>
            <ac:spMk id="4" creationId="{602A7982-8D16-4585-8A82-5938CA5BE95E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2:32.224" v="53"/>
          <ac:spMkLst>
            <pc:docMk/>
            <pc:sldMk cId="498256463" sldId="319"/>
            <ac:spMk id="6" creationId="{0E3DDDCA-E813-48CB-B6B2-51959E49905C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42:12.370" v="473" actId="14100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B4F43940-28F3-F34F-F984-8A586CACC10E}" dt="2019-12-19T14:56:41.601" v="752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B4F43940-28F3-F34F-F984-8A586CACC10E}" dt="2019-12-19T14:56:41.601" v="752" actId="20577"/>
          <ac:spMkLst>
            <pc:docMk/>
            <pc:sldMk cId="1226966122" sldId="322"/>
            <ac:spMk id="20" creationId="{58AC31FA-7C51-4B18-BCF8-4AD7DAB8BC19}"/>
          </ac:spMkLst>
        </pc:spChg>
        <pc:picChg chg="add mod">
          <ac:chgData name="Koerber, Jennifer" userId="S::jennifer.koerber@suny.edu::91757253-cc7b-4705-809f-b291d8f3bd2f" providerId="AD" clId="Web-{B4F43940-28F3-F34F-F984-8A586CACC10E}" dt="2019-12-19T14:56:08.115" v="717" actId="1076"/>
          <ac:picMkLst>
            <pc:docMk/>
            <pc:sldMk cId="1226966122" sldId="322"/>
            <ac:picMk id="3" creationId="{37B53B2F-9CB6-474C-B2CC-4BD0DC2270E5}"/>
          </ac:picMkLst>
        </pc:picChg>
        <pc:picChg chg="del">
          <ac:chgData name="Koerber, Jennifer" userId="S::jennifer.koerber@suny.edu::91757253-cc7b-4705-809f-b291d8f3bd2f" providerId="AD" clId="Web-{B4F43940-28F3-F34F-F984-8A586CACC10E}" dt="2019-12-19T14:53:27.563" v="711"/>
          <ac:picMkLst>
            <pc:docMk/>
            <pc:sldMk cId="1226966122" sldId="322"/>
            <ac:picMk id="16" creationId="{FBD3B266-1CEC-4346-9D7D-353667883FC9}"/>
          </ac:picMkLst>
        </pc:picChg>
      </pc:sldChg>
      <pc:sldChg chg="addSp delSp modSp add mod replId modClrScheme chgLayout">
        <pc:chgData name="Koerber, Jennifer" userId="S::jennifer.koerber@suny.edu::91757253-cc7b-4705-809f-b291d8f3bd2f" providerId="AD" clId="Web-{B4F43940-28F3-F34F-F984-8A586CACC10E}" dt="2019-12-19T14:48:59.726" v="709" actId="20577"/>
        <pc:sldMkLst>
          <pc:docMk/>
          <pc:sldMk cId="2582587771" sldId="367"/>
        </pc:sldMkLst>
        <pc:spChg chg="add del mod or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2" creationId="{DCDD3146-7637-46DF-8B82-7A8FC2E12D15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04.997" v="480"/>
          <ac:spMkLst>
            <pc:docMk/>
            <pc:sldMk cId="2582587771" sldId="367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12.263" v="481"/>
          <ac:spMkLst>
            <pc:docMk/>
            <pc:sldMk cId="2582587771" sldId="367"/>
            <ac:spMk id="4" creationId="{602A7982-8D16-4585-8A82-5938CA5BE95E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8.638" v="485"/>
          <ac:spMkLst>
            <pc:docMk/>
            <pc:sldMk cId="2582587771" sldId="367"/>
            <ac:spMk id="6" creationId="{0E3DDDCA-E813-48CB-B6B2-51959E49905C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5.826" v="484"/>
          <ac:spMkLst>
            <pc:docMk/>
            <pc:sldMk cId="2582587771" sldId="367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B4F43940-28F3-F34F-F984-8A586CACC10E}" dt="2019-12-19T14:48:59.726" v="709" actId="20577"/>
          <ac:spMkLst>
            <pc:docMk/>
            <pc:sldMk cId="2582587771" sldId="367"/>
            <ac:spMk id="16" creationId="{58C3424A-37F4-4E23-97D5-C80FBC03E017}"/>
          </ac:spMkLst>
        </pc:spChg>
        <pc:spChg chg="add del mo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18" creationId="{0B7AFB4F-9AD7-4597-BF30-100BEFBEC9ED}"/>
          </ac:spMkLst>
        </pc:spChg>
      </pc:sldChg>
    </pc:docChg>
  </pc:docChgLst>
  <pc:docChgLst>
    <pc:chgData name="Pritting, Shannon" userId="S::shannon.pritting@suny.edu::b6acce8b-3193-4a7b-b3b8-1dc43a9f8da4" providerId="AD" clId="Web-{FD565CAD-53A7-4BA4-8E9D-FECF3D4496D1}"/>
    <pc:docChg chg="delSld modSld">
      <pc:chgData name="Pritting, Shannon" userId="S::shannon.pritting@suny.edu::b6acce8b-3193-4a7b-b3b8-1dc43a9f8da4" providerId="AD" clId="Web-{FD565CAD-53A7-4BA4-8E9D-FECF3D4496D1}" dt="2020-03-30T14:46:17.377" v="382" actId="20577"/>
      <pc:docMkLst>
        <pc:docMk/>
      </pc:docMkLst>
      <pc:sldChg chg="del">
        <pc:chgData name="Pritting, Shannon" userId="S::shannon.pritting@suny.edu::b6acce8b-3193-4a7b-b3b8-1dc43a9f8da4" providerId="AD" clId="Web-{FD565CAD-53A7-4BA4-8E9D-FECF3D4496D1}" dt="2020-03-30T14:45:03.283" v="6"/>
        <pc:sldMkLst>
          <pc:docMk/>
          <pc:sldMk cId="1475625338" sldId="374"/>
        </pc:sldMkLst>
      </pc:sldChg>
      <pc:sldChg chg="modSp">
        <pc:chgData name="Pritting, Shannon" userId="S::shannon.pritting@suny.edu::b6acce8b-3193-4a7b-b3b8-1dc43a9f8da4" providerId="AD" clId="Web-{FD565CAD-53A7-4BA4-8E9D-FECF3D4496D1}" dt="2020-03-30T14:46:17.361" v="381" actId="20577"/>
        <pc:sldMkLst>
          <pc:docMk/>
          <pc:sldMk cId="3474826094" sldId="376"/>
        </pc:sldMkLst>
        <pc:spChg chg="mod">
          <ac:chgData name="Pritting, Shannon" userId="S::shannon.pritting@suny.edu::b6acce8b-3193-4a7b-b3b8-1dc43a9f8da4" providerId="AD" clId="Web-{FD565CAD-53A7-4BA4-8E9D-FECF3D4496D1}" dt="2020-03-30T14:46:17.361" v="381" actId="20577"/>
          <ac:spMkLst>
            <pc:docMk/>
            <pc:sldMk cId="3474826094" sldId="376"/>
            <ac:spMk id="16" creationId="{00000000-0000-0000-0000-000000000000}"/>
          </ac:spMkLst>
        </pc:spChg>
      </pc:sldChg>
      <pc:sldChg chg="del">
        <pc:chgData name="Pritting, Shannon" userId="S::shannon.pritting@suny.edu::b6acce8b-3193-4a7b-b3b8-1dc43a9f8da4" providerId="AD" clId="Web-{FD565CAD-53A7-4BA4-8E9D-FECF3D4496D1}" dt="2020-03-30T14:44:50.892" v="0"/>
        <pc:sldMkLst>
          <pc:docMk/>
          <pc:sldMk cId="2927739056" sldId="389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3.126" v="2"/>
        <pc:sldMkLst>
          <pc:docMk/>
          <pc:sldMk cId="225605480" sldId="390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7.205" v="5"/>
        <pc:sldMkLst>
          <pc:docMk/>
          <pc:sldMk cId="3625907871" sldId="391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2.173" v="1"/>
        <pc:sldMkLst>
          <pc:docMk/>
          <pc:sldMk cId="1640149953" sldId="392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4.080" v="3"/>
        <pc:sldMkLst>
          <pc:docMk/>
          <pc:sldMk cId="4014213980" sldId="393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5.126" v="4"/>
        <pc:sldMkLst>
          <pc:docMk/>
          <pc:sldMk cId="694973829" sldId="394"/>
        </pc:sldMkLst>
      </pc:sldChg>
    </pc:docChg>
  </pc:docChgLst>
  <pc:docChgLst>
    <pc:chgData name="McGee, Margaret" userId="S::margaret.mcgee@suny.edu::07377fe7-8f05-4c22-a697-5f820ef7115e" providerId="AD" clId="Web-{CCBE3091-246F-4717-B070-091030DD260D}"/>
    <pc:docChg chg="modSld">
      <pc:chgData name="McGee, Margaret" userId="S::margaret.mcgee@suny.edu::07377fe7-8f05-4c22-a697-5f820ef7115e" providerId="AD" clId="Web-{CCBE3091-246F-4717-B070-091030DD260D}" dt="2020-02-26T16:57:24.061" v="7" actId="20577"/>
      <pc:docMkLst>
        <pc:docMk/>
      </pc:docMkLst>
      <pc:sldChg chg="modSp">
        <pc:chgData name="McGee, Margaret" userId="S::margaret.mcgee@suny.edu::07377fe7-8f05-4c22-a697-5f820ef7115e" providerId="AD" clId="Web-{CCBE3091-246F-4717-B070-091030DD260D}" dt="2020-02-26T16:57:24.046" v="6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CCBE3091-246F-4717-B070-091030DD260D}" dt="2020-02-26T16:57:24.046" v="6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McGee, Margaret" userId="S::margaret.mcgee@suny.edu::07377fe7-8f05-4c22-a697-5f820ef7115e" providerId="AD" clId="Web-{BC12120F-AB19-3423-A346-09C832DBCC10}"/>
    <pc:docChg chg="addSld delSld modSld sldOrd">
      <pc:chgData name="McGee, Margaret" userId="S::margaret.mcgee@suny.edu::07377fe7-8f05-4c22-a697-5f820ef7115e" providerId="AD" clId="Web-{BC12120F-AB19-3423-A346-09C832DBCC10}" dt="2019-12-17T15:56:16.725" v="85" actId="20577"/>
      <pc:docMkLst>
        <pc:docMk/>
      </pc:docMkLst>
      <pc:sldChg chg="modSp add ord replId">
        <pc:chgData name="McGee, Margaret" userId="S::margaret.mcgee@suny.edu::07377fe7-8f05-4c22-a697-5f820ef7115e" providerId="AD" clId="Web-{BC12120F-AB19-3423-A346-09C832DBCC10}" dt="2019-12-17T15:56:16.725" v="84" actId="20577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BC12120F-AB19-3423-A346-09C832DBCC10}" dt="2019-12-17T15:56:16.725" v="84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BC12120F-AB19-3423-A346-09C832DBCC10}" dt="2019-12-17T15:54:42.331" v="10" actId="14100"/>
          <ac:spMkLst>
            <pc:docMk/>
            <pc:sldMk cId="711493466" sldId="357"/>
            <ac:spMk id="6" creationId="{00000000-0000-0000-0000-000000000000}"/>
          </ac:spMkLst>
        </pc:spChg>
      </pc:sldChg>
      <pc:sldChg chg="new del">
        <pc:chgData name="McGee, Margaret" userId="S::margaret.mcgee@suny.edu::07377fe7-8f05-4c22-a697-5f820ef7115e" providerId="AD" clId="Web-{BC12120F-AB19-3423-A346-09C832DBCC10}" dt="2019-12-17T15:54:05.877" v="1"/>
        <pc:sldMkLst>
          <pc:docMk/>
          <pc:sldMk cId="3645900926" sldId="357"/>
        </pc:sldMkLst>
      </pc:sldChg>
    </pc:docChg>
  </pc:docChgLst>
  <pc:docChgLst>
    <pc:chgData name="Perry, Susan" userId="S::susan.perry@suny.edu::ea21311d-03e0-498d-b20b-c0d2cb5e17f1" providerId="AD" clId="Web-{A25BF2A1-8334-59BC-9935-4270B5226B87}"/>
    <pc:docChg chg="modSld">
      <pc:chgData name="Perry, Susan" userId="S::susan.perry@suny.edu::ea21311d-03e0-498d-b20b-c0d2cb5e17f1" providerId="AD" clId="Web-{A25BF2A1-8334-59BC-9935-4270B5226B87}" dt="2019-12-17T13:32:48.446" v="26" actId="20577"/>
      <pc:docMkLst>
        <pc:docMk/>
      </pc:docMkLst>
      <pc:sldChg chg="modSp">
        <pc:chgData name="Perry, Susan" userId="S::susan.perry@suny.edu::ea21311d-03e0-498d-b20b-c0d2cb5e17f1" providerId="AD" clId="Web-{A25BF2A1-8334-59BC-9935-4270B5226B87}" dt="2019-12-17T13:31:08.242" v="16" actId="14100"/>
        <pc:sldMkLst>
          <pc:docMk/>
          <pc:sldMk cId="2919431528" sldId="258"/>
        </pc:sldMkLst>
        <pc:spChg chg="mod">
          <ac:chgData name="Perry, Susan" userId="S::susan.perry@suny.edu::ea21311d-03e0-498d-b20b-c0d2cb5e17f1" providerId="AD" clId="Web-{A25BF2A1-8334-59BC-9935-4270B5226B87}" dt="2019-12-17T13:31:08.242" v="16" actId="14100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03.055" v="21" actId="20577"/>
        <pc:sldMkLst>
          <pc:docMk/>
          <pc:sldMk cId="149285507" sldId="332"/>
        </pc:sldMkLst>
        <pc:spChg chg="mod">
          <ac:chgData name="Perry, Susan" userId="S::susan.perry@suny.edu::ea21311d-03e0-498d-b20b-c0d2cb5e17f1" providerId="AD" clId="Web-{A25BF2A1-8334-59BC-9935-4270B5226B87}" dt="2019-12-17T13:32:03.055" v="21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47.118" v="24" actId="20577"/>
        <pc:sldMkLst>
          <pc:docMk/>
          <pc:sldMk cId="2638821289" sldId="354"/>
        </pc:sldMkLst>
        <pc:spChg chg="mod">
          <ac:chgData name="Perry, Susan" userId="S::susan.perry@suny.edu::ea21311d-03e0-498d-b20b-c0d2cb5e17f1" providerId="AD" clId="Web-{A25BF2A1-8334-59BC-9935-4270B5226B87}" dt="2019-12-17T13:32:47.118" v="24" actId="20577"/>
          <ac:spMkLst>
            <pc:docMk/>
            <pc:sldMk cId="2638821289" sldId="354"/>
            <ac:spMk id="2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06A47899-AFF9-44E1-B164-275E811444EC}"/>
    <pc:docChg chg="addSld delSld modSld">
      <pc:chgData name="Jackson, Timothy" userId="S::timothy.jackson@suny.edu::9ce01cec-8b46-438e-9d10-af58cd21d299" providerId="AD" clId="Web-{06A47899-AFF9-44E1-B164-275E811444EC}" dt="2020-03-30T16:31:26.805" v="255" actId="20577"/>
      <pc:docMkLst>
        <pc:docMk/>
      </pc:docMkLst>
      <pc:sldChg chg="modSp">
        <pc:chgData name="Jackson, Timothy" userId="S::timothy.jackson@suny.edu::9ce01cec-8b46-438e-9d10-af58cd21d299" providerId="AD" clId="Web-{06A47899-AFF9-44E1-B164-275E811444EC}" dt="2020-03-30T16:03:52.835" v="32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06A47899-AFF9-44E1-B164-275E811444EC}" dt="2020-03-30T16:03:52.835" v="32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06A47899-AFF9-44E1-B164-275E811444EC}" dt="2020-03-30T16:02:25.975" v="0"/>
        <pc:sldMkLst>
          <pc:docMk/>
          <pc:sldMk cId="4152129323" sldId="407"/>
        </pc:sldMkLst>
      </pc:sldChg>
      <pc:sldChg chg="del">
        <pc:chgData name="Jackson, Timothy" userId="S::timothy.jackson@suny.edu::9ce01cec-8b46-438e-9d10-af58cd21d299" providerId="AD" clId="Web-{06A47899-AFF9-44E1-B164-275E811444EC}" dt="2020-03-30T16:02:28.396" v="1"/>
        <pc:sldMkLst>
          <pc:docMk/>
          <pc:sldMk cId="2178017331" sldId="408"/>
        </pc:sldMkLst>
      </pc:sldChg>
      <pc:sldChg chg="del">
        <pc:chgData name="Jackson, Timothy" userId="S::timothy.jackson@suny.edu::9ce01cec-8b46-438e-9d10-af58cd21d299" providerId="AD" clId="Web-{06A47899-AFF9-44E1-B164-275E811444EC}" dt="2020-03-30T16:02:30.084" v="2"/>
        <pc:sldMkLst>
          <pc:docMk/>
          <pc:sldMk cId="1105684454" sldId="409"/>
        </pc:sldMkLst>
      </pc:sldChg>
      <pc:sldChg chg="modSp add replId">
        <pc:chgData name="Jackson, Timothy" userId="S::timothy.jackson@suny.edu::9ce01cec-8b46-438e-9d10-af58cd21d299" providerId="AD" clId="Web-{06A47899-AFF9-44E1-B164-275E811444EC}" dt="2020-03-30T16:31:26.805" v="254" actId="20577"/>
        <pc:sldMkLst>
          <pc:docMk/>
          <pc:sldMk cId="1059816952" sldId="418"/>
        </pc:sldMkLst>
        <pc:spChg chg="mod">
          <ac:chgData name="Jackson, Timothy" userId="S::timothy.jackson@suny.edu::9ce01cec-8b46-438e-9d10-af58cd21d299" providerId="AD" clId="Web-{06A47899-AFF9-44E1-B164-275E811444EC}" dt="2020-03-30T16:31:26.805" v="254" actId="20577"/>
          <ac:spMkLst>
            <pc:docMk/>
            <pc:sldMk cId="1059816952" sldId="418"/>
            <ac:spMk id="5" creationId="{535E1953-C7A3-4180-AAE1-5C1894D3B757}"/>
          </ac:spMkLst>
        </pc:spChg>
      </pc:sldChg>
      <pc:sldChg chg="modSp add del replId">
        <pc:chgData name="Jackson, Timothy" userId="S::timothy.jackson@suny.edu::9ce01cec-8b46-438e-9d10-af58cd21d299" providerId="AD" clId="Web-{06A47899-AFF9-44E1-B164-275E811444EC}" dt="2020-03-30T16:03:14.397" v="18"/>
        <pc:sldMkLst>
          <pc:docMk/>
          <pc:sldMk cId="2303853806" sldId="418"/>
        </pc:sldMkLst>
        <pc:spChg chg="mod">
          <ac:chgData name="Jackson, Timothy" userId="S::timothy.jackson@suny.edu::9ce01cec-8b46-438e-9d10-af58cd21d299" providerId="AD" clId="Web-{06A47899-AFF9-44E1-B164-275E811444EC}" dt="2020-03-30T16:03:13.772" v="17" actId="20577"/>
          <ac:spMkLst>
            <pc:docMk/>
            <pc:sldMk cId="2303853806" sldId="418"/>
            <ac:spMk id="5" creationId="{535E1953-C7A3-4180-AAE1-5C1894D3B757}"/>
          </ac:spMkLst>
        </pc:spChg>
      </pc:sldChg>
    </pc:docChg>
  </pc:docChgLst>
  <pc:docChgLst>
    <pc:chgData name="Koerber, Jennifer" userId="S::jennifer.koerber@suny.edu::91757253-cc7b-4705-809f-b291d8f3bd2f" providerId="AD" clId="Web-{02C7E414-CB64-1812-49ED-5EAF261BF9AD}"/>
    <pc:docChg chg="addSld modSld">
      <pc:chgData name="Koerber, Jennifer" userId="S::jennifer.koerber@suny.edu::91757253-cc7b-4705-809f-b291d8f3bd2f" providerId="AD" clId="Web-{02C7E414-CB64-1812-49ED-5EAF261BF9AD}" dt="2020-02-26T13:09:05.783" v="57" actId="1076"/>
      <pc:docMkLst>
        <pc:docMk/>
      </pc:docMkLst>
      <pc:sldChg chg="modSp">
        <pc:chgData name="Koerber, Jennifer" userId="S::jennifer.koerber@suny.edu::91757253-cc7b-4705-809f-b291d8f3bd2f" providerId="AD" clId="Web-{02C7E414-CB64-1812-49ED-5EAF261BF9AD}" dt="2020-02-26T13:09:05.783" v="57" actId="1076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02C7E414-CB64-1812-49ED-5EAF261BF9AD}" dt="2020-02-26T13:08:49.751" v="53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2.860" v="54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0.892" v="56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6.251" v="55" actId="14100"/>
          <ac:spMkLst>
            <pc:docMk/>
            <pc:sldMk cId="2998906486" sldId="359"/>
            <ac:spMk id="13" creationId="{7CD16252-5674-4F0D-A2FE-6A70325B1A89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5.783" v="57" actId="1076"/>
          <ac:spMkLst>
            <pc:docMk/>
            <pc:sldMk cId="2998906486" sldId="359"/>
            <ac:spMk id="15" creationId="{4AFEA68D-B3D6-4A4A-8806-0D71A6F4E6DC}"/>
          </ac:spMkLst>
        </pc:spChg>
      </pc:sldChg>
      <pc:sldChg chg="addSp delSp modSp add replId">
        <pc:chgData name="Koerber, Jennifer" userId="S::jennifer.koerber@suny.edu::91757253-cc7b-4705-809f-b291d8f3bd2f" providerId="AD" clId="Web-{02C7E414-CB64-1812-49ED-5EAF261BF9AD}" dt="2020-02-26T13:07:40.485" v="43"/>
        <pc:sldMkLst>
          <pc:docMk/>
          <pc:sldMk cId="2784973981" sldId="402"/>
        </pc:sldMkLst>
        <pc:spChg chg="del">
          <ac:chgData name="Koerber, Jennifer" userId="S::jennifer.koerber@suny.edu::91757253-cc7b-4705-809f-b291d8f3bd2f" providerId="AD" clId="Web-{02C7E414-CB64-1812-49ED-5EAF261BF9AD}" dt="2020-02-26T13:05:23.015" v="3"/>
          <ac:spMkLst>
            <pc:docMk/>
            <pc:sldMk cId="2784973981" sldId="402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17.311" v="1"/>
          <ac:spMkLst>
            <pc:docMk/>
            <pc:sldMk cId="2784973981" sldId="402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0.827" v="7"/>
          <ac:spMkLst>
            <pc:docMk/>
            <pc:sldMk cId="2784973981" sldId="402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4.718" v="8"/>
          <ac:spMkLst>
            <pc:docMk/>
            <pc:sldMk cId="2784973981" sldId="402"/>
            <ac:spMk id="13" creationId="{88211562-086D-455E-840C-410E172A6A33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7.874" v="5"/>
          <ac:spMkLst>
            <pc:docMk/>
            <pc:sldMk cId="2784973981" sldId="402"/>
            <ac:spMk id="16" creationId="{9A8A16A5-E45C-4152-B92C-E73D7A4A103A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1.233" v="2"/>
          <ac:spMkLst>
            <pc:docMk/>
            <pc:sldMk cId="2784973981" sldId="402"/>
            <ac:spMk id="17" creationId="{CAFBCCC7-5AEA-433D-8CE9-D166F98BB38A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9.749" v="6"/>
          <ac:spMkLst>
            <pc:docMk/>
            <pc:sldMk cId="2784973981" sldId="402"/>
            <ac:spMk id="18" creationId="{FD8DEA64-6181-46FD-8C44-21AB4F06810B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5.233" v="4"/>
          <ac:spMkLst>
            <pc:docMk/>
            <pc:sldMk cId="2784973981" sldId="402"/>
            <ac:spMk id="20" creationId="{39FDDADD-9F30-421C-AD22-2F402538BFAF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3.890" v="10"/>
          <ac:spMkLst>
            <pc:docMk/>
            <pc:sldMk cId="2784973981" sldId="402"/>
            <ac:spMk id="22" creationId="{6627F079-5556-450C-B7E9-0B620ECA6C25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1.155" v="9"/>
          <ac:spMkLst>
            <pc:docMk/>
            <pc:sldMk cId="2784973981" sldId="402"/>
            <ac:spMk id="24" creationId="{D0665FB9-3ACB-457F-9180-361FCF9F32AA}"/>
          </ac:spMkLst>
        </pc:spChg>
        <pc:spChg chg="add del">
          <ac:chgData name="Koerber, Jennifer" userId="S::jennifer.koerber@suny.edu::91757253-cc7b-4705-809f-b291d8f3bd2f" providerId="AD" clId="Web-{02C7E414-CB64-1812-49ED-5EAF261BF9AD}" dt="2020-02-26T13:06:37.453" v="25"/>
          <ac:spMkLst>
            <pc:docMk/>
            <pc:sldMk cId="2784973981" sldId="402"/>
            <ac:spMk id="27" creationId="{A7C1F85E-A1B7-4FB6-A213-76FE147FD15C}"/>
          </ac:spMkLst>
        </pc:spChg>
        <pc:spChg chg="add mod">
          <ac:chgData name="Koerber, Jennifer" userId="S::jennifer.koerber@suny.edu::91757253-cc7b-4705-809f-b291d8f3bd2f" providerId="AD" clId="Web-{02C7E414-CB64-1812-49ED-5EAF261BF9AD}" dt="2020-02-26T13:07:22.922" v="37" actId="20577"/>
          <ac:spMkLst>
            <pc:docMk/>
            <pc:sldMk cId="2784973981" sldId="402"/>
            <ac:spMk id="28" creationId="{212CCF00-175E-4352-A089-6015171A25BB}"/>
          </ac:spMkLst>
        </pc:spChg>
        <pc:picChg chg="add mod">
          <ac:chgData name="Koerber, Jennifer" userId="S::jennifer.koerber@suny.edu::91757253-cc7b-4705-809f-b291d8f3bd2f" providerId="AD" clId="Web-{02C7E414-CB64-1812-49ED-5EAF261BF9AD}" dt="2020-02-26T13:07:40.485" v="43"/>
          <ac:picMkLst>
            <pc:docMk/>
            <pc:sldMk cId="2784973981" sldId="402"/>
            <ac:picMk id="25" creationId="{F14F4EA6-A503-4544-AA37-0D707CB422B6}"/>
          </ac:picMkLst>
        </pc:picChg>
      </pc:sldChg>
    </pc:docChg>
  </pc:docChgLst>
  <pc:docChgLst>
    <pc:chgData name="Eichelberger, Michelle" userId="S::michelle.eichelberger@suny.edu::1bd4442c-2af1-40d1-9d43-8e1df5db51d4" providerId="AD" clId="Web-{2A9211E1-95D1-4F24-B8FF-872FDD9EB7C9}"/>
    <pc:docChg chg="addSld modSld">
      <pc:chgData name="Eichelberger, Michelle" userId="S::michelle.eichelberger@suny.edu::1bd4442c-2af1-40d1-9d43-8e1df5db51d4" providerId="AD" clId="Web-{2A9211E1-95D1-4F24-B8FF-872FDD9EB7C9}" dt="2020-02-24T18:45:31.249" v="1033" actId="20577"/>
      <pc:docMkLst>
        <pc:docMk/>
      </pc:docMkLst>
      <pc:sldChg chg="modSp">
        <pc:chgData name="Eichelberger, Michelle" userId="S::michelle.eichelberger@suny.edu::1bd4442c-2af1-40d1-9d43-8e1df5db51d4" providerId="AD" clId="Web-{2A9211E1-95D1-4F24-B8FF-872FDD9EB7C9}" dt="2020-02-24T18:20:32.841" v="494" actId="14100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2A9211E1-95D1-4F24-B8FF-872FDD9EB7C9}" dt="2020-02-24T18:20:32.841" v="494" actId="14100"/>
          <ac:spMkLst>
            <pc:docMk/>
            <pc:sldMk cId="3395575550" sldId="300"/>
            <ac:spMk id="14" creationId="{C75C1F2D-D8E8-4922-9BB0-1555E295F97D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20:22.090" v="49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2A9211E1-95D1-4F24-B8FF-872FDD9EB7C9}" dt="2020-02-24T18:20:22.090" v="49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6:33.541" v="2" actId="20577"/>
        <pc:sldMkLst>
          <pc:docMk/>
          <pc:sldMk cId="2948244347" sldId="328"/>
        </pc:sldMkLst>
        <pc:spChg chg="mod">
          <ac:chgData name="Eichelberger, Michelle" userId="S::michelle.eichelberger@suny.edu::1bd4442c-2af1-40d1-9d43-8e1df5db51d4" providerId="AD" clId="Web-{2A9211E1-95D1-4F24-B8FF-872FDD9EB7C9}" dt="2020-02-24T18:16:33.541" v="2" actId="20577"/>
          <ac:spMkLst>
            <pc:docMk/>
            <pc:sldMk cId="2948244347" sldId="328"/>
            <ac:spMk id="12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8:04.651" v="246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2A9211E1-95D1-4F24-B8FF-872FDD9EB7C9}" dt="2020-02-24T18:18:04.651" v="246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addSp delSp modSp add replId">
        <pc:chgData name="Eichelberger, Michelle" userId="S::michelle.eichelberger@suny.edu::1bd4442c-2af1-40d1-9d43-8e1df5db51d4" providerId="AD" clId="Web-{2A9211E1-95D1-4F24-B8FF-872FDD9EB7C9}" dt="2020-02-24T18:45:31.249" v="1033" actId="20577"/>
        <pc:sldMkLst>
          <pc:docMk/>
          <pc:sldMk cId="1828819610" sldId="386"/>
        </pc:sldMkLst>
        <pc:spChg chg="mod">
          <ac:chgData name="Eichelberger, Michelle" userId="S::michelle.eichelberger@suny.edu::1bd4442c-2af1-40d1-9d43-8e1df5db51d4" providerId="AD" clId="Web-{2A9211E1-95D1-4F24-B8FF-872FDD9EB7C9}" dt="2020-02-24T18:22:37.045" v="524" actId="20577"/>
          <ac:spMkLst>
            <pc:docMk/>
            <pc:sldMk cId="1828819610" sldId="386"/>
            <ac:spMk id="2" creationId="{00000000-0000-0000-0000-000000000000}"/>
          </ac:spMkLst>
        </pc:spChg>
        <pc:spChg chg="del mod">
          <ac:chgData name="Eichelberger, Michelle" userId="S::michelle.eichelberger@suny.edu::1bd4442c-2af1-40d1-9d43-8e1df5db51d4" providerId="AD" clId="Web-{2A9211E1-95D1-4F24-B8FF-872FDD9EB7C9}" dt="2020-02-24T18:25:00.953" v="550"/>
          <ac:spMkLst>
            <pc:docMk/>
            <pc:sldMk cId="1828819610" sldId="386"/>
            <ac:spMk id="3" creationId="{CCAC89EA-B4DB-43F4-8900-EEFCD68D289B}"/>
          </ac:spMkLst>
        </pc:spChg>
        <pc:spChg chg="del">
          <ac:chgData name="Eichelberger, Michelle" userId="S::michelle.eichelberger@suny.edu::1bd4442c-2af1-40d1-9d43-8e1df5db51d4" providerId="AD" clId="Web-{2A9211E1-95D1-4F24-B8FF-872FDD9EB7C9}" dt="2020-02-24T18:22:51.342" v="529"/>
          <ac:spMkLst>
            <pc:docMk/>
            <pc:sldMk cId="1828819610" sldId="386"/>
            <ac:spMk id="14" creationId="{AA22C812-1047-44C2-8121-86460690E99D}"/>
          </ac:spMkLst>
        </pc:spChg>
        <pc:spChg chg="add del mod">
          <ac:chgData name="Eichelberger, Michelle" userId="S::michelle.eichelberger@suny.edu::1bd4442c-2af1-40d1-9d43-8e1df5db51d4" providerId="AD" clId="Web-{2A9211E1-95D1-4F24-B8FF-872FDD9EB7C9}" dt="2020-02-24T18:22:48.014" v="528"/>
          <ac:spMkLst>
            <pc:docMk/>
            <pc:sldMk cId="1828819610" sldId="386"/>
            <ac:spMk id="15" creationId="{9FA27AB4-086D-4716-A744-F0E5D72FBFE9}"/>
          </ac:spMkLst>
        </pc:spChg>
        <pc:spChg chg="add mod">
          <ac:chgData name="Eichelberger, Michelle" userId="S::michelle.eichelberger@suny.edu::1bd4442c-2af1-40d1-9d43-8e1df5db51d4" providerId="AD" clId="Web-{2A9211E1-95D1-4F24-B8FF-872FDD9EB7C9}" dt="2020-02-24T18:45:31.249" v="1033" actId="20577"/>
          <ac:spMkLst>
            <pc:docMk/>
            <pc:sldMk cId="1828819610" sldId="386"/>
            <ac:spMk id="17" creationId="{1D42E61C-BD7A-486D-99D0-813CE6CDEE4C}"/>
          </ac:spMkLst>
        </pc:spChg>
        <pc:picChg chg="del">
          <ac:chgData name="Eichelberger, Michelle" userId="S::michelle.eichelberger@suny.edu::1bd4442c-2af1-40d1-9d43-8e1df5db51d4" providerId="AD" clId="Web-{2A9211E1-95D1-4F24-B8FF-872FDD9EB7C9}" dt="2020-02-24T18:22:40.092" v="527"/>
          <ac:picMkLst>
            <pc:docMk/>
            <pc:sldMk cId="1828819610" sldId="386"/>
            <ac:picMk id="4" creationId="{05777C89-314A-4310-95C3-C5A3A32AED6E}"/>
          </ac:picMkLst>
        </pc:picChg>
      </pc:sldChg>
    </pc:docChg>
  </pc:docChgLst>
  <pc:docChgLst>
    <pc:chgData name="Jackson, Timothy" userId="S::timothy.jackson@suny.edu::9ce01cec-8b46-438e-9d10-af58cd21d299" providerId="AD" clId="Web-{81D772A8-7AA1-4EC2-803E-142E37638EE5}"/>
    <pc:docChg chg="delSld modSld">
      <pc:chgData name="Jackson, Timothy" userId="S::timothy.jackson@suny.edu::9ce01cec-8b46-438e-9d10-af58cd21d299" providerId="AD" clId="Web-{81D772A8-7AA1-4EC2-803E-142E37638EE5}" dt="2020-03-30T15:57:28.357" v="875"/>
      <pc:docMkLst>
        <pc:docMk/>
      </pc:docMkLst>
      <pc:sldChg chg="addSp delSp modSp del">
        <pc:chgData name="Jackson, Timothy" userId="S::timothy.jackson@suny.edu::9ce01cec-8b46-438e-9d10-af58cd21d299" providerId="AD" clId="Web-{81D772A8-7AA1-4EC2-803E-142E37638EE5}" dt="2020-03-30T15:52:19.862" v="205"/>
        <pc:sldMkLst>
          <pc:docMk/>
          <pc:sldMk cId="2213630114" sldId="404"/>
        </pc:sldMkLst>
        <pc:graphicFrameChg chg="mod modGraphic">
          <ac:chgData name="Jackson, Timothy" userId="S::timothy.jackson@suny.edu::9ce01cec-8b46-438e-9d10-af58cd21d299" providerId="AD" clId="Web-{81D772A8-7AA1-4EC2-803E-142E37638EE5}" dt="2020-03-30T15:52:07.644" v="204"/>
          <ac:graphicFrameMkLst>
            <pc:docMk/>
            <pc:sldMk cId="2213630114" sldId="404"/>
            <ac:graphicFrameMk id="4" creationId="{85AD01FF-EAAE-4B11-90C5-30DD89A2953C}"/>
          </ac:graphicFrameMkLst>
        </pc:graphicFrameChg>
        <pc:graphicFrameChg chg="add del mod">
          <ac:chgData name="Jackson, Timothy" userId="S::timothy.jackson@suny.edu::9ce01cec-8b46-438e-9d10-af58cd21d299" providerId="AD" clId="Web-{81D772A8-7AA1-4EC2-803E-142E37638EE5}" dt="2020-03-30T15:50:26.192" v="26"/>
          <ac:graphicFrameMkLst>
            <pc:docMk/>
            <pc:sldMk cId="2213630114" sldId="404"/>
            <ac:graphicFrameMk id="5" creationId="{BDDF48D8-FCCF-4414-8BA8-AF23F814A500}"/>
          </ac:graphicFrameMkLst>
        </pc:graphicFrameChg>
        <pc:graphicFrameChg chg="add del mod modGraphic">
          <ac:chgData name="Jackson, Timothy" userId="S::timothy.jackson@suny.edu::9ce01cec-8b46-438e-9d10-af58cd21d299" providerId="AD" clId="Web-{81D772A8-7AA1-4EC2-803E-142E37638EE5}" dt="2020-03-30T15:51:11.207" v="85"/>
          <ac:graphicFrameMkLst>
            <pc:docMk/>
            <pc:sldMk cId="2213630114" sldId="404"/>
            <ac:graphicFrameMk id="7" creationId="{810D59F6-1283-47C7-8A5E-FE5AFC452F3E}"/>
          </ac:graphicFrameMkLst>
        </pc:graphicFrameChg>
      </pc:sldChg>
      <pc:sldChg chg="modSp">
        <pc:chgData name="Jackson, Timothy" userId="S::timothy.jackson@suny.edu::9ce01cec-8b46-438e-9d10-af58cd21d299" providerId="AD" clId="Web-{81D772A8-7AA1-4EC2-803E-142E37638EE5}" dt="2020-03-30T15:57:27.341" v="873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81D772A8-7AA1-4EC2-803E-142E37638EE5}" dt="2020-03-30T15:52:33.909" v="216" actId="20577"/>
          <ac:spMkLst>
            <pc:docMk/>
            <pc:sldMk cId="2982323020" sldId="405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81D772A8-7AA1-4EC2-803E-142E37638EE5}" dt="2020-03-30T15:57:27.341" v="873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81D772A8-7AA1-4EC2-803E-142E37638EE5}" dt="2020-03-30T15:57:28.357" v="875"/>
        <pc:sldMkLst>
          <pc:docMk/>
          <pc:sldMk cId="1793014367" sldId="406"/>
        </pc:sldMkLst>
      </pc:sldChg>
    </pc:docChg>
  </pc:docChgLst>
  <pc:docChgLst>
    <pc:chgData name="Eichelberger, Michelle" userId="S::michelle.eichelberger@suny.edu::1bd4442c-2af1-40d1-9d43-8e1df5db51d4" providerId="AD" clId="Web-{05EED5DC-0AA5-8719-CB61-D4663011C552}"/>
    <pc:docChg chg="modSld">
      <pc:chgData name="Eichelberger, Michelle" userId="S::michelle.eichelberger@suny.edu::1bd4442c-2af1-40d1-9d43-8e1df5db51d4" providerId="AD" clId="Web-{05EED5DC-0AA5-8719-CB61-D4663011C552}" dt="2020-04-30T18:32:42.832" v="57" actId="20577"/>
      <pc:docMkLst>
        <pc:docMk/>
      </pc:docMkLst>
      <pc:sldChg chg="modSp">
        <pc:chgData name="Eichelberger, Michelle" userId="S::michelle.eichelberger@suny.edu::1bd4442c-2af1-40d1-9d43-8e1df5db51d4" providerId="AD" clId="Web-{05EED5DC-0AA5-8719-CB61-D4663011C552}" dt="2020-04-30T18:32:42.832" v="56" actId="20577"/>
        <pc:sldMkLst>
          <pc:docMk/>
          <pc:sldMk cId="2989868960" sldId="432"/>
        </pc:sldMkLst>
        <pc:spChg chg="mod">
          <ac:chgData name="Eichelberger, Michelle" userId="S::michelle.eichelberger@suny.edu::1bd4442c-2af1-40d1-9d43-8e1df5db51d4" providerId="AD" clId="Web-{05EED5DC-0AA5-8719-CB61-D4663011C552}" dt="2020-04-30T18:32:42.832" v="56" actId="20577"/>
          <ac:spMkLst>
            <pc:docMk/>
            <pc:sldMk cId="2989868960" sldId="432"/>
            <ac:spMk id="14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E6541660-9BE5-BDA9-CB15-56CB578CF3F7}"/>
    <pc:docChg chg="modSld">
      <pc:chgData name="Eichelberger, Michelle" userId="S::michelle.eichelberger@suny.edu::1bd4442c-2af1-40d1-9d43-8e1df5db51d4" providerId="AD" clId="Web-{E6541660-9BE5-BDA9-CB15-56CB578CF3F7}" dt="2019-11-20T19:43:37.488" v="1705" actId="1076"/>
      <pc:docMkLst>
        <pc:docMk/>
      </pc:docMkLst>
      <pc:sldChg chg="addSp delSp modSp">
        <pc:chgData name="Eichelberger, Michelle" userId="S::michelle.eichelberger@suny.edu::1bd4442c-2af1-40d1-9d43-8e1df5db51d4" providerId="AD" clId="Web-{E6541660-9BE5-BDA9-CB15-56CB578CF3F7}" dt="2019-11-20T18:23:53.364" v="848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E6541660-9BE5-BDA9-CB15-56CB578CF3F7}" dt="2019-11-20T18:19:06.112" v="694" actId="20577"/>
          <ac:spMkLst>
            <pc:docMk/>
            <pc:sldMk cId="3395575550" sldId="300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23:53.364" v="848" actId="20577"/>
          <ac:spMkLst>
            <pc:docMk/>
            <pc:sldMk cId="3395575550" sldId="300"/>
            <ac:spMk id="3" creationId="{B0D9A189-B0D8-4563-8622-09F35A316A46}"/>
          </ac:spMkLst>
        </pc:spChg>
        <pc:graphicFrameChg chg="del mod modGraphic">
          <ac:chgData name="Eichelberger, Michelle" userId="S::michelle.eichelberger@suny.edu::1bd4442c-2af1-40d1-9d43-8e1df5db51d4" providerId="AD" clId="Web-{E6541660-9BE5-BDA9-CB15-56CB578CF3F7}" dt="2019-11-20T18:19:16.191" v="699"/>
          <ac:graphicFrameMkLst>
            <pc:docMk/>
            <pc:sldMk cId="3395575550" sldId="300"/>
            <ac:graphicFrameMk id="14" creationId="{193B8D63-61BD-449D-AE88-8A6E0F41180D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E6541660-9BE5-BDA9-CB15-56CB578CF3F7}" dt="2019-11-20T18:20:30.535" v="706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modSp">
        <pc:chgData name="Eichelberger, Michelle" userId="S::michelle.eichelberger@suny.edu::1bd4442c-2af1-40d1-9d43-8e1df5db51d4" providerId="AD" clId="Web-{E6541660-9BE5-BDA9-CB15-56CB578CF3F7}" dt="2019-11-20T17:53:42.666" v="442" actId="14100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E6541660-9BE5-BDA9-CB15-56CB578CF3F7}" dt="2019-11-20T17:53:42.666" v="442" actId="14100"/>
          <ac:spMkLst>
            <pc:docMk/>
            <pc:sldMk cId="1782767769" sldId="314"/>
            <ac:spMk id="15" creationId="{69E2B22E-D664-4DB7-959E-F94F3254E369}"/>
          </ac:spMkLst>
        </pc:spChg>
      </pc:sldChg>
      <pc:sldChg chg="modSp">
        <pc:chgData name="Eichelberger, Michelle" userId="S::michelle.eichelberger@suny.edu::1bd4442c-2af1-40d1-9d43-8e1df5db51d4" providerId="AD" clId="Web-{E6541660-9BE5-BDA9-CB15-56CB578CF3F7}" dt="2019-11-20T18:17:27.581" v="678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E6541660-9BE5-BDA9-CB15-56CB578CF3F7}" dt="2019-11-20T18:02:01.559" v="487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17:27.581" v="678" actId="20577"/>
          <ac:spMkLst>
            <pc:docMk/>
            <pc:sldMk cId="2597148903" sldId="315"/>
            <ac:spMk id="3" creationId="{00000000-0000-0000-0000-000000000000}"/>
          </ac:spMkLst>
        </pc:spChg>
      </pc:sldChg>
      <pc:sldChg chg="addSp delSp modSp">
        <pc:chgData name="Eichelberger, Michelle" userId="S::michelle.eichelberger@suny.edu::1bd4442c-2af1-40d1-9d43-8e1df5db51d4" providerId="AD" clId="Web-{E6541660-9BE5-BDA9-CB15-56CB578CF3F7}" dt="2019-11-20T19:43:37.488" v="1705" actId="1076"/>
        <pc:sldMkLst>
          <pc:docMk/>
          <pc:sldMk cId="3458973563" sldId="329"/>
        </pc:sldMkLst>
        <pc:spChg chg="mod">
          <ac:chgData name="Eichelberger, Michelle" userId="S::michelle.eichelberger@suny.edu::1bd4442c-2af1-40d1-9d43-8e1df5db51d4" providerId="AD" clId="Web-{E6541660-9BE5-BDA9-CB15-56CB578CF3F7}" dt="2019-11-20T19:20:45.276" v="1568" actId="20577"/>
          <ac:spMkLst>
            <pc:docMk/>
            <pc:sldMk cId="3458973563" sldId="329"/>
            <ac:spMk id="2" creationId="{C48AB8A9-7280-478D-B861-6975D46D1632}"/>
          </ac:spMkLst>
        </pc:spChg>
        <pc:spChg chg="del mod">
          <ac:chgData name="Eichelberger, Michelle" userId="S::michelle.eichelberger@suny.edu::1bd4442c-2af1-40d1-9d43-8e1df5db51d4" providerId="AD" clId="Web-{E6541660-9BE5-BDA9-CB15-56CB578CF3F7}" dt="2019-11-20T19:12:35.914" v="1511"/>
          <ac:spMkLst>
            <pc:docMk/>
            <pc:sldMk cId="3458973563" sldId="329"/>
            <ac:spMk id="3" creationId="{B0D9A189-B0D8-4563-8622-09F35A316A46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8:36:40.728" v="1133"/>
          <ac:spMkLst>
            <pc:docMk/>
            <pc:sldMk cId="3458973563" sldId="329"/>
            <ac:spMk id="14" creationId="{7572536B-069A-4E86-B481-E39DDF4BFB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77" v="1646" actId="1076"/>
          <ac:spMkLst>
            <pc:docMk/>
            <pc:sldMk cId="3458973563" sldId="329"/>
            <ac:spMk id="15" creationId="{54B9F49E-0CA9-492C-B6DE-1A428B7297A6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46" v="1645" actId="1076"/>
          <ac:spMkLst>
            <pc:docMk/>
            <pc:sldMk cId="3458973563" sldId="329"/>
            <ac:spMk id="16" creationId="{6EEF12D8-D082-4B4A-86A7-E0FD05B20BA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88" v="1705" actId="1076"/>
          <ac:spMkLst>
            <pc:docMk/>
            <pc:sldMk cId="3458973563" sldId="329"/>
            <ac:spMk id="20" creationId="{1C53DB57-17F2-4543-B65F-4972BB709F6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72" v="1704" actId="1076"/>
          <ac:spMkLst>
            <pc:docMk/>
            <pc:sldMk cId="3458973563" sldId="329"/>
            <ac:spMk id="21" creationId="{E99343E0-5F29-4C4F-A7FC-A9ADEFBAD425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21.409" v="1703" actId="1076"/>
          <ac:spMkLst>
            <pc:docMk/>
            <pc:sldMk cId="3458973563" sldId="329"/>
            <ac:spMk id="22" creationId="{8583BF7F-D754-4401-9EBC-5AC947C6F82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13.441" v="1702" actId="1076"/>
          <ac:spMkLst>
            <pc:docMk/>
            <pc:sldMk cId="3458973563" sldId="329"/>
            <ac:spMk id="23" creationId="{5918BDE9-BEE9-4B4E-823E-F9F1E35C526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20" v="1678" actId="1076"/>
          <ac:spMkLst>
            <pc:docMk/>
            <pc:sldMk cId="3458973563" sldId="329"/>
            <ac:spMk id="24" creationId="{5FBBF007-1A52-4935-B050-DC5E24B318E1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52" v="1679" actId="1076"/>
          <ac:spMkLst>
            <pc:docMk/>
            <pc:sldMk cId="3458973563" sldId="329"/>
            <ac:spMk id="25" creationId="{EF3C2703-E4F0-41B5-B2EC-215F1F861E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45.893" v="1690" actId="14100"/>
          <ac:spMkLst>
            <pc:docMk/>
            <pc:sldMk cId="3458973563" sldId="329"/>
            <ac:spMk id="26" creationId="{DC2538E7-EC2D-4C35-BBD9-FA281B0DA20A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39.721" v="1689" actId="1076"/>
          <ac:spMkLst>
            <pc:docMk/>
            <pc:sldMk cId="3458973563" sldId="329"/>
            <ac:spMk id="27" creationId="{748653C1-4999-4483-B31F-DF123DA14C08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34" v="1699" actId="1076"/>
          <ac:spMkLst>
            <pc:docMk/>
            <pc:sldMk cId="3458973563" sldId="329"/>
            <ac:spMk id="28" creationId="{A6C9AFF8-C0DA-4FCC-B37D-D00A79DE83CC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50" v="1700" actId="1076"/>
          <ac:spMkLst>
            <pc:docMk/>
            <pc:sldMk cId="3458973563" sldId="329"/>
            <ac:spMk id="29" creationId="{C23F3EE3-F439-4258-B452-C510E3BA27A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68" v="1667" actId="1076"/>
          <ac:spMkLst>
            <pc:docMk/>
            <pc:sldMk cId="3458973563" sldId="329"/>
            <ac:spMk id="30" creationId="{367DA04D-BE6A-4D84-8D6C-EAB6805B839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53" v="1666" actId="1076"/>
          <ac:spMkLst>
            <pc:docMk/>
            <pc:sldMk cId="3458973563" sldId="329"/>
            <ac:spMk id="31" creationId="{3A596270-9026-4CA6-8C1B-88AFD347E1B5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9:12:41.070" v="1512"/>
          <ac:spMkLst>
            <pc:docMk/>
            <pc:sldMk cId="3458973563" sldId="329"/>
            <ac:spMk id="32" creationId="{FDEE7D5E-C601-4EFD-92C2-ED054791DFC4}"/>
          </ac:spMkLst>
        </pc:spChg>
        <pc:graphicFrameChg chg="add del mod">
          <ac:chgData name="Eichelberger, Michelle" userId="S::michelle.eichelberger@suny.edu::1bd4442c-2af1-40d1-9d43-8e1df5db51d4" providerId="AD" clId="Web-{E6541660-9BE5-BDA9-CB15-56CB578CF3F7}" dt="2019-11-20T18:36:40.728" v="1134"/>
          <ac:graphicFrameMkLst>
            <pc:docMk/>
            <pc:sldMk cId="3458973563" sldId="329"/>
            <ac:graphicFrameMk id="13" creationId="{32D0E014-C1A6-4117-A7C6-9D8C1116C80A}"/>
          </ac:graphicFrameMkLst>
        </pc:graphicFrameChg>
        <pc:picChg chg="del">
          <ac:chgData name="Eichelberger, Michelle" userId="S::michelle.eichelberger@suny.edu::1bd4442c-2af1-40d1-9d43-8e1df5db51d4" providerId="AD" clId="Web-{E6541660-9BE5-BDA9-CB15-56CB578CF3F7}" dt="2019-11-20T18:24:28.271" v="851"/>
          <ac:picMkLst>
            <pc:docMk/>
            <pc:sldMk cId="3458973563" sldId="329"/>
            <ac:picMk id="17" creationId="{42EE9CC5-CD9B-4609-85F3-F09F8BF14398}"/>
          </ac:picMkLst>
        </pc:picChg>
        <pc:picChg chg="del">
          <ac:chgData name="Eichelberger, Michelle" userId="S::michelle.eichelberger@suny.edu::1bd4442c-2af1-40d1-9d43-8e1df5db51d4" providerId="AD" clId="Web-{E6541660-9BE5-BDA9-CB15-56CB578CF3F7}" dt="2019-11-20T18:24:30.271" v="852"/>
          <ac:picMkLst>
            <pc:docMk/>
            <pc:sldMk cId="3458973563" sldId="329"/>
            <ac:picMk id="19" creationId="{EA413333-86C6-4B87-A6D4-4DEB6ED609A6}"/>
          </ac:picMkLst>
        </pc:picChg>
      </pc:sldChg>
    </pc:docChg>
  </pc:docChgLst>
  <pc:docChgLst>
    <pc:chgData name="Jackson, Timothy" userId="S::timothy.jackson@suny.edu::9ce01cec-8b46-438e-9d10-af58cd21d299" providerId="AD" clId="Web-{7B531D46-4642-4C93-928E-7931A6A929D8}"/>
    <pc:docChg chg="delSld modSld">
      <pc:chgData name="Jackson, Timothy" userId="S::timothy.jackson@suny.edu::9ce01cec-8b46-438e-9d10-af58cd21d299" providerId="AD" clId="Web-{7B531D46-4642-4C93-928E-7931A6A929D8}" dt="2020-02-25T17:45:47.878" v="508"/>
      <pc:docMkLst>
        <pc:docMk/>
      </pc:docMkLst>
      <pc:sldChg chg="modSp">
        <pc:chgData name="Jackson, Timothy" userId="S::timothy.jackson@suny.edu::9ce01cec-8b46-438e-9d10-af58cd21d299" providerId="AD" clId="Web-{7B531D46-4642-4C93-928E-7931A6A929D8}" dt="2020-02-25T17:04:19.568" v="141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7B531D46-4642-4C93-928E-7931A6A929D8}" dt="2020-02-25T16:57:55.353" v="2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04:19.568" v="141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delSp modSp">
        <pc:chgData name="Jackson, Timothy" userId="S::timothy.jackson@suny.edu::9ce01cec-8b46-438e-9d10-af58cd21d299" providerId="AD" clId="Web-{7B531D46-4642-4C93-928E-7931A6A929D8}" dt="2020-02-25T17:18:29.344" v="445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7B531D46-4642-4C93-928E-7931A6A929D8}" dt="2020-02-25T16:58:05.463" v="6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7B531D46-4642-4C93-928E-7931A6A929D8}" dt="2020-02-25T17:18:29.344" v="445" actId="20577"/>
          <ac:spMkLst>
            <pc:docMk/>
            <pc:sldMk cId="1625917109" sldId="348"/>
            <ac:spMk id="5" creationId="{535E1953-C7A3-4180-AAE1-5C1894D3B757}"/>
          </ac:spMkLst>
        </pc:spChg>
        <pc:picChg chg="del">
          <ac:chgData name="Jackson, Timothy" userId="S::timothy.jackson@suny.edu::9ce01cec-8b46-438e-9d10-af58cd21d299" providerId="AD" clId="Web-{7B531D46-4642-4C93-928E-7931A6A929D8}" dt="2020-02-25T17:10:21.892" v="142"/>
          <ac:picMkLst>
            <pc:docMk/>
            <pc:sldMk cId="1625917109" sldId="348"/>
            <ac:picMk id="17" creationId="{B63FC990-05B6-44C1-BB2F-20B2A2F1B596}"/>
          </ac:picMkLst>
        </pc:picChg>
      </pc:sldChg>
      <pc:sldChg chg="modSp">
        <pc:chgData name="Jackson, Timothy" userId="S::timothy.jackson@suny.edu::9ce01cec-8b46-438e-9d10-af58cd21d299" providerId="AD" clId="Web-{7B531D46-4642-4C93-928E-7931A6A929D8}" dt="2020-02-25T17:29:51.943" v="502" actId="1076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7B531D46-4642-4C93-928E-7931A6A929D8}" dt="2020-02-25T17:19:17.892" v="481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29:51.943" v="502" actId="1076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7B531D46-4642-4C93-928E-7931A6A929D8}" dt="2020-02-25T17:45:37.066" v="50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7B531D46-4642-4C93-928E-7931A6A929D8}" dt="2020-02-25T17:45:37.066" v="50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7B531D46-4642-4C93-928E-7931A6A929D8}" dt="2020-02-25T17:45:46.472" v="507"/>
        <pc:sldMkLst>
          <pc:docMk/>
          <pc:sldMk cId="1499648403" sldId="381"/>
        </pc:sldMkLst>
      </pc:sldChg>
      <pc:sldChg chg="del">
        <pc:chgData name="Jackson, Timothy" userId="S::timothy.jackson@suny.edu::9ce01cec-8b46-438e-9d10-af58cd21d299" providerId="AD" clId="Web-{7B531D46-4642-4C93-928E-7931A6A929D8}" dt="2020-02-25T17:45:47.878" v="508"/>
        <pc:sldMkLst>
          <pc:docMk/>
          <pc:sldMk cId="1887605252" sldId="383"/>
        </pc:sldMkLst>
      </pc:sldChg>
    </pc:docChg>
  </pc:docChgLst>
  <pc:docChgLst>
    <pc:chgData name="Eichelberger, Michelle" userId="S::michelle.eichelberger@suny.edu::1bd4442c-2af1-40d1-9d43-8e1df5db51d4" providerId="AD" clId="Web-{1D73E19D-D7D5-4703-9615-A6E338C0FDB5}"/>
    <pc:docChg chg="addSld modSld">
      <pc:chgData name="Eichelberger, Michelle" userId="S::michelle.eichelberger@suny.edu::1bd4442c-2af1-40d1-9d43-8e1df5db51d4" providerId="AD" clId="Web-{1D73E19D-D7D5-4703-9615-A6E338C0FDB5}" dt="2020-03-30T14:45:32.240" v="129" actId="20577"/>
      <pc:docMkLst>
        <pc:docMk/>
      </pc:docMkLst>
      <pc:sldChg chg="delSp modSp add replId">
        <pc:chgData name="Eichelberger, Michelle" userId="S::michelle.eichelberger@suny.edu::1bd4442c-2af1-40d1-9d43-8e1df5db51d4" providerId="AD" clId="Web-{1D73E19D-D7D5-4703-9615-A6E338C0FDB5}" dt="2020-03-30T14:45:32.240" v="128" actId="20577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1D73E19D-D7D5-4703-9615-A6E338C0FDB5}" dt="2020-03-30T14:45:09.348" v="28" actId="20577"/>
          <ac:spMkLst>
            <pc:docMk/>
            <pc:sldMk cId="3902736866" sldId="416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1D73E19D-D7D5-4703-9615-A6E338C0FDB5}" dt="2020-03-30T14:45:32.240" v="128" actId="20577"/>
          <ac:spMkLst>
            <pc:docMk/>
            <pc:sldMk cId="3902736866" sldId="416"/>
            <ac:spMk id="3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1D73E19D-D7D5-4703-9615-A6E338C0FDB5}" dt="2020-03-30T14:44:50.582" v="1"/>
          <ac:picMkLst>
            <pc:docMk/>
            <pc:sldMk cId="3902736866" sldId="416"/>
            <ac:picMk id="4" creationId="{75947F7D-8ABC-470C-A8AE-3D78ADECF381}"/>
          </ac:picMkLst>
        </pc:picChg>
      </pc:sldChg>
    </pc:docChg>
  </pc:docChgLst>
  <pc:docChgLst>
    <pc:chgData name="Tovstiadi, Esta" userId="S::esta.tovstiadi@suny.edu::b592cbb2-ea38-4240-8a3a-6613487ae435" providerId="AD" clId="Web-{2AA05B1D-530B-4F4E-92A4-C7B8FA8782DE}"/>
    <pc:docChg chg="modSld">
      <pc:chgData name="Tovstiadi, Esta" userId="S::esta.tovstiadi@suny.edu::b592cbb2-ea38-4240-8a3a-6613487ae435" providerId="AD" clId="Web-{2AA05B1D-530B-4F4E-92A4-C7B8FA8782DE}" dt="2020-03-27T20:10:17.306" v="29" actId="20577"/>
      <pc:docMkLst>
        <pc:docMk/>
      </pc:docMkLst>
      <pc:sldChg chg="modSp">
        <pc:chgData name="Tovstiadi, Esta" userId="S::esta.tovstiadi@suny.edu::b592cbb2-ea38-4240-8a3a-6613487ae435" providerId="AD" clId="Web-{2AA05B1D-530B-4F4E-92A4-C7B8FA8782DE}" dt="2020-03-27T20:10:17.306" v="28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2AA05B1D-530B-4F4E-92A4-C7B8FA8782DE}" dt="2020-03-27T20:10:17.306" v="28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A8C451F5-CB67-46AF-AEC3-CF51AF1354E8}"/>
    <pc:docChg chg="modSld">
      <pc:chgData name="Jackson, Timothy" userId="S::timothy.jackson@suny.edu::9ce01cec-8b46-438e-9d10-af58cd21d299" providerId="AD" clId="Web-{A8C451F5-CB67-46AF-AEC3-CF51AF1354E8}" dt="2020-04-30T13:51:24.076" v="147" actId="20577"/>
      <pc:docMkLst>
        <pc:docMk/>
      </pc:docMkLst>
      <pc:sldChg chg="modSp">
        <pc:chgData name="Jackson, Timothy" userId="S::timothy.jackson@suny.edu::9ce01cec-8b46-438e-9d10-af58cd21d299" providerId="AD" clId="Web-{A8C451F5-CB67-46AF-AEC3-CF51AF1354E8}" dt="2020-04-30T13:51:24.060" v="146" actId="20577"/>
        <pc:sldMkLst>
          <pc:docMk/>
          <pc:sldMk cId="4087196870" sldId="446"/>
        </pc:sldMkLst>
        <pc:spChg chg="mod">
          <ac:chgData name="Jackson, Timothy" userId="S::timothy.jackson@suny.edu::9ce01cec-8b46-438e-9d10-af58cd21d299" providerId="AD" clId="Web-{A8C451F5-CB67-46AF-AEC3-CF51AF1354E8}" dt="2020-04-30T13:51:24.060" v="146" actId="20577"/>
          <ac:spMkLst>
            <pc:docMk/>
            <pc:sldMk cId="4087196870" sldId="446"/>
            <ac:spMk id="5" creationId="{535E1953-C7A3-4180-AAE1-5C1894D3B757}"/>
          </ac:spMkLst>
        </pc:spChg>
      </pc:sldChg>
    </pc:docChg>
  </pc:docChgLst>
  <pc:docChgLst>
    <pc:chgData name="Eichelberger, Michelle" userId="S::michelle.eichelberger@suny.edu::1bd4442c-2af1-40d1-9d43-8e1df5db51d4" providerId="AD" clId="Web-{8F0177EA-6F1C-4F93-9C52-672FD14D06ED}"/>
    <pc:docChg chg="addSld delSld modSld">
      <pc:chgData name="Eichelberger, Michelle" userId="S::michelle.eichelberger@suny.edu::1bd4442c-2af1-40d1-9d43-8e1df5db51d4" providerId="AD" clId="Web-{8F0177EA-6F1C-4F93-9C52-672FD14D06ED}" dt="2020-03-30T12:17:37.340" v="526" actId="20577"/>
      <pc:docMkLst>
        <pc:docMk/>
      </pc:docMkLst>
      <pc:sldChg chg="del">
        <pc:chgData name="Eichelberger, Michelle" userId="S::michelle.eichelberger@suny.edu::1bd4442c-2af1-40d1-9d43-8e1df5db51d4" providerId="AD" clId="Web-{8F0177EA-6F1C-4F93-9C52-672FD14D06ED}" dt="2020-03-30T12:10:00.027" v="0"/>
        <pc:sldMkLst>
          <pc:docMk/>
          <pc:sldMk cId="1782767769" sldId="314"/>
        </pc:sldMkLst>
      </pc:sldChg>
      <pc:sldChg chg="modSp">
        <pc:chgData name="Eichelberger, Michelle" userId="S::michelle.eichelberger@suny.edu::1bd4442c-2af1-40d1-9d43-8e1df5db51d4" providerId="AD" clId="Web-{8F0177EA-6F1C-4F93-9C52-672FD14D06ED}" dt="2020-03-30T12:17:34.809" v="524" actId="20577"/>
        <pc:sldMkLst>
          <pc:docMk/>
          <pc:sldMk cId="2948244347" sldId="328"/>
        </pc:sldMkLst>
        <pc:spChg chg="mod">
          <ac:chgData name="Eichelberger, Michelle" userId="S::michelle.eichelberger@suny.edu::1bd4442c-2af1-40d1-9d43-8e1df5db51d4" providerId="AD" clId="Web-{8F0177EA-6F1C-4F93-9C52-672FD14D06ED}" dt="2020-03-30T12:17:34.809" v="524" actId="20577"/>
          <ac:spMkLst>
            <pc:docMk/>
            <pc:sldMk cId="2948244347" sldId="328"/>
            <ac:spMk id="12" creationId="{00000000-0000-0000-0000-000000000000}"/>
          </ac:spMkLst>
        </pc:spChg>
      </pc:sldChg>
      <pc:sldChg chg="addSp delSp modSp add replId">
        <pc:chgData name="Eichelberger, Michelle" userId="S::michelle.eichelberger@suny.edu::1bd4442c-2af1-40d1-9d43-8e1df5db51d4" providerId="AD" clId="Web-{8F0177EA-6F1C-4F93-9C52-672FD14D06ED}" dt="2020-03-30T12:16:29.356" v="501" actId="1076"/>
        <pc:sldMkLst>
          <pc:docMk/>
          <pc:sldMk cId="97585813" sldId="415"/>
        </pc:sldMkLst>
        <pc:spChg chg="mod">
          <ac:chgData name="Eichelberger, Michelle" userId="S::michelle.eichelberger@suny.edu::1bd4442c-2af1-40d1-9d43-8e1df5db51d4" providerId="AD" clId="Web-{8F0177EA-6F1C-4F93-9C52-672FD14D06ED}" dt="2020-03-30T12:10:42.636" v="39" actId="20577"/>
          <ac:spMkLst>
            <pc:docMk/>
            <pc:sldMk cId="97585813" sldId="4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8F0177EA-6F1C-4F93-9C52-672FD14D06ED}" dt="2020-03-30T12:16:14.996" v="495" actId="20577"/>
          <ac:spMkLst>
            <pc:docMk/>
            <pc:sldMk cId="97585813" sldId="415"/>
            <ac:spMk id="3" creationId="{00000000-0000-0000-0000-000000000000}"/>
          </ac:spMkLst>
        </pc:spChg>
        <pc:picChg chg="add mod">
          <ac:chgData name="Eichelberger, Michelle" userId="S::michelle.eichelberger@suny.edu::1bd4442c-2af1-40d1-9d43-8e1df5db51d4" providerId="AD" clId="Web-{8F0177EA-6F1C-4F93-9C52-672FD14D06ED}" dt="2020-03-30T12:16:29.356" v="501" actId="1076"/>
          <ac:picMkLst>
            <pc:docMk/>
            <pc:sldMk cId="97585813" sldId="415"/>
            <ac:picMk id="4" creationId="{75947F7D-8ABC-470C-A8AE-3D78ADECF381}"/>
          </ac:picMkLst>
        </pc:picChg>
        <pc:picChg chg="del">
          <ac:chgData name="Eichelberger, Michelle" userId="S::michelle.eichelberger@suny.edu::1bd4442c-2af1-40d1-9d43-8e1df5db51d4" providerId="AD" clId="Web-{8F0177EA-6F1C-4F93-9C52-672FD14D06ED}" dt="2020-03-30T12:10:47.496" v="42"/>
          <ac:picMkLst>
            <pc:docMk/>
            <pc:sldMk cId="97585813" sldId="415"/>
            <ac:picMk id="5" creationId="{00000000-0000-0000-0000-000000000000}"/>
          </ac:picMkLst>
        </pc:picChg>
      </pc:sldChg>
    </pc:docChg>
  </pc:docChgLst>
  <pc:docChgLst>
    <pc:chgData name="Jackson, Timothy" userId="S::timothy.jackson@suny.edu::9ce01cec-8b46-438e-9d10-af58cd21d299" providerId="AD" clId="Web-{8EA4069A-AF79-2E8D-F89C-3314F084224B}"/>
    <pc:docChg chg="addSld delSld modSld sldOrd">
      <pc:chgData name="Jackson, Timothy" userId="S::timothy.jackson@suny.edu::9ce01cec-8b46-438e-9d10-af58cd21d299" providerId="AD" clId="Web-{8EA4069A-AF79-2E8D-F89C-3314F084224B}" dt="2019-11-21T22:02:45.315" v="1294" actId="20577"/>
      <pc:docMkLst>
        <pc:docMk/>
      </pc:docMkLst>
      <pc:sldChg chg="addSp delSp modSp">
        <pc:chgData name="Jackson, Timothy" userId="S::timothy.jackson@suny.edu::9ce01cec-8b46-438e-9d10-af58cd21d299" providerId="AD" clId="Web-{8EA4069A-AF79-2E8D-F89C-3314F084224B}" dt="2019-11-21T21:40:58.045" v="2"/>
        <pc:sldMkLst>
          <pc:docMk/>
          <pc:sldMk cId="3982493420" sldId="289"/>
        </pc:sldMkLst>
        <pc:picChg chg="add del mod">
          <ac:chgData name="Jackson, Timothy" userId="S::timothy.jackson@suny.edu::9ce01cec-8b46-438e-9d10-af58cd21d299" providerId="AD" clId="Web-{8EA4069A-AF79-2E8D-F89C-3314F084224B}" dt="2019-11-21T21:40:58.045" v="2"/>
          <ac:picMkLst>
            <pc:docMk/>
            <pc:sldMk cId="3982493420" sldId="289"/>
            <ac:picMk id="6" creationId="{CE243347-1770-48F7-9B9C-36254D4A2327}"/>
          </ac:picMkLst>
        </pc:picChg>
      </pc:sldChg>
      <pc:sldChg chg="ord">
        <pc:chgData name="Jackson, Timothy" userId="S::timothy.jackson@suny.edu::9ce01cec-8b46-438e-9d10-af58cd21d299" providerId="AD" clId="Web-{8EA4069A-AF79-2E8D-F89C-3314F084224B}" dt="2019-11-21T21:53:23.126" v="1081"/>
        <pc:sldMkLst>
          <pc:docMk/>
          <pc:sldMk cId="2792553569" sldId="321"/>
        </pc:sldMkLst>
      </pc:sldChg>
      <pc:sldChg chg="addSp modSp new del">
        <pc:chgData name="Jackson, Timothy" userId="S::timothy.jackson@suny.edu::9ce01cec-8b46-438e-9d10-af58cd21d299" providerId="AD" clId="Web-{8EA4069A-AF79-2E8D-F89C-3314F084224B}" dt="2019-11-21T21:41:36.904" v="8"/>
        <pc:sldMkLst>
          <pc:docMk/>
          <pc:sldMk cId="205535043" sldId="336"/>
        </pc:sldMkLst>
        <pc:picChg chg="add mod">
          <ac:chgData name="Jackson, Timothy" userId="S::timothy.jackson@suny.edu::9ce01cec-8b46-438e-9d10-af58cd21d299" providerId="AD" clId="Web-{8EA4069A-AF79-2E8D-F89C-3314F084224B}" dt="2019-11-21T21:41:23.264" v="7" actId="1076"/>
          <ac:picMkLst>
            <pc:docMk/>
            <pc:sldMk cId="205535043" sldId="336"/>
            <ac:picMk id="4" creationId="{D6307944-6AF4-479B-B784-10C14760C284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24.048" v="1096" actId="14100"/>
        <pc:sldMkLst>
          <pc:docMk/>
          <pc:sldMk cId="1589093333" sldId="336"/>
        </pc:sldMkLst>
        <pc:spChg chg="mod">
          <ac:chgData name="Jackson, Timothy" userId="S::timothy.jackson@suny.edu::9ce01cec-8b46-438e-9d10-af58cd21d299" providerId="AD" clId="Web-{8EA4069A-AF79-2E8D-F89C-3314F084224B}" dt="2019-11-21T21:54:24.048" v="1096" actId="14100"/>
          <ac:spMkLst>
            <pc:docMk/>
            <pc:sldMk cId="1589093333" sldId="336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42:10.342" v="19" actId="20577"/>
          <ac:spMkLst>
            <pc:docMk/>
            <pc:sldMk cId="1589093333" sldId="336"/>
            <ac:spMk id="3" creationId="{B0D9A189-B0D8-4563-8622-09F35A316A46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2:40.358" v="32"/>
          <ac:spMkLst>
            <pc:docMk/>
            <pc:sldMk cId="1589093333" sldId="336"/>
            <ac:spMk id="13" creationId="{C1ED0761-91D8-49FA-ABDE-345311F0255D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3:35.327" v="38"/>
          <ac:spMkLst>
            <pc:docMk/>
            <pc:sldMk cId="1589093333" sldId="336"/>
            <ac:spMk id="14" creationId="{020CA314-3484-4F64-BDE0-066EAB376CEE}"/>
          </ac:spMkLst>
        </pc:spChg>
        <pc:spChg chg="del">
          <ac:chgData name="Jackson, Timothy" userId="S::timothy.jackson@suny.edu::9ce01cec-8b46-438e-9d10-af58cd21d299" providerId="AD" clId="Web-{8EA4069A-AF79-2E8D-F89C-3314F084224B}" dt="2019-11-21T21:42:18.061" v="25"/>
          <ac:spMkLst>
            <pc:docMk/>
            <pc:sldMk cId="1589093333" sldId="336"/>
            <ac:spMk id="15" creationId="{619D2D6C-5ED3-4CFC-B08E-80FF2760CCC3}"/>
          </ac:spMkLst>
        </pc:spChg>
        <pc:graphicFrameChg chg="del mod modGraphic">
          <ac:chgData name="Jackson, Timothy" userId="S::timothy.jackson@suny.edu::9ce01cec-8b46-438e-9d10-af58cd21d299" providerId="AD" clId="Web-{8EA4069A-AF79-2E8D-F89C-3314F084224B}" dt="2019-11-21T21:42:16.623" v="24"/>
          <ac:graphicFrameMkLst>
            <pc:docMk/>
            <pc:sldMk cId="1589093333" sldId="336"/>
            <ac:graphicFrameMk id="16" creationId="{717BC2D6-FB84-47C3-B0DD-C5ED6B58FB5D}"/>
          </ac:graphicFrameMkLst>
        </pc:graphicFrameChg>
        <pc:graphicFrameChg chg="add mod modGraphic">
          <ac:chgData name="Jackson, Timothy" userId="S::timothy.jackson@suny.edu::9ce01cec-8b46-438e-9d10-af58cd21d299" providerId="AD" clId="Web-{8EA4069A-AF79-2E8D-F89C-3314F084224B}" dt="2019-11-21T21:53:13.626" v="1079"/>
          <ac:graphicFrameMkLst>
            <pc:docMk/>
            <pc:sldMk cId="1589093333" sldId="336"/>
            <ac:graphicFrameMk id="17" creationId="{0D83A9D6-476A-448E-AEBA-0F4CDCC41F74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42:05.904" v="16"/>
          <ac:picMkLst>
            <pc:docMk/>
            <pc:sldMk cId="1589093333" sldId="336"/>
            <ac:picMk id="12" creationId="{382C0AA6-8A73-43E2-8330-C482A4011904}"/>
          </ac:picMkLst>
        </pc:picChg>
      </pc:sldChg>
      <pc:sldChg chg="addSp delSp modSp add ord replId">
        <pc:chgData name="Jackson, Timothy" userId="S::timothy.jackson@suny.edu::9ce01cec-8b46-438e-9d10-af58cd21d299" providerId="AD" clId="Web-{8EA4069A-AF79-2E8D-F89C-3314F084224B}" dt="2019-11-21T22:01:11.846" v="1230" actId="14100"/>
        <pc:sldMkLst>
          <pc:docMk/>
          <pc:sldMk cId="600379576" sldId="337"/>
        </pc:sldMkLst>
        <pc:spChg chg="mod">
          <ac:chgData name="Jackson, Timothy" userId="S::timothy.jackson@suny.edu::9ce01cec-8b46-438e-9d10-af58cd21d299" providerId="AD" clId="Web-{8EA4069A-AF79-2E8D-F89C-3314F084224B}" dt="2019-11-21T21:54:30.610" v="1097" actId="14100"/>
          <ac:spMkLst>
            <pc:docMk/>
            <pc:sldMk cId="600379576" sldId="337"/>
            <ac:spMk id="2" creationId="{C48AB8A9-7280-478D-B861-6975D46D1632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5:04.093" v="50"/>
          <ac:spMkLst>
            <pc:docMk/>
            <pc:sldMk cId="600379576" sldId="337"/>
            <ac:spMk id="12" creationId="{10CFA510-4E16-48B1-83C5-C284F9A67AF5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2:01:11.846" v="1230" actId="14100"/>
          <ac:spMkLst>
            <pc:docMk/>
            <pc:sldMk cId="600379576" sldId="337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45:50.265" v="71" actId="14100"/>
          <ac:picMkLst>
            <pc:docMk/>
            <pc:sldMk cId="600379576" sldId="337"/>
            <ac:picMk id="14" creationId="{2A4CB4EB-9DF5-452D-9DA4-805A496329AA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44.439" v="1100"/>
        <pc:sldMkLst>
          <pc:docMk/>
          <pc:sldMk cId="2160615434" sldId="338"/>
        </pc:sldMkLst>
        <pc:spChg chg="mod">
          <ac:chgData name="Jackson, Timothy" userId="S::timothy.jackson@suny.edu::9ce01cec-8b46-438e-9d10-af58cd21d299" providerId="AD" clId="Web-{8EA4069A-AF79-2E8D-F89C-3314F084224B}" dt="2019-11-21T21:53:33.657" v="1082" actId="20577"/>
          <ac:spMkLst>
            <pc:docMk/>
            <pc:sldMk cId="2160615434" sldId="338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53:41.126" v="1086" actId="20577"/>
          <ac:spMkLst>
            <pc:docMk/>
            <pc:sldMk cId="2160615434" sldId="338"/>
            <ac:spMk id="13" creationId="{57CBDF48-8360-4655-9511-CAA3272FD71A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09.517" v="1094"/>
          <ac:spMkLst>
            <pc:docMk/>
            <pc:sldMk cId="2160615434" sldId="338"/>
            <ac:spMk id="18" creationId="{69F4105C-526D-4ABE-AE3F-7C6B2276C25E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44.439" v="1100"/>
          <ac:spMkLst>
            <pc:docMk/>
            <pc:sldMk cId="2160615434" sldId="338"/>
            <ac:spMk id="21" creationId="{4111B89E-61B8-477A-8068-364C4D1596A2}"/>
          </ac:spMkLst>
        </pc:spChg>
        <pc:graphicFrameChg chg="add del mod modGraphic">
          <ac:chgData name="Jackson, Timothy" userId="S::timothy.jackson@suny.edu::9ce01cec-8b46-438e-9d10-af58cd21d299" providerId="AD" clId="Web-{8EA4069A-AF79-2E8D-F89C-3314F084224B}" dt="2019-11-21T21:54:12.970" v="1095"/>
          <ac:graphicFrameMkLst>
            <pc:docMk/>
            <pc:sldMk cId="2160615434" sldId="338"/>
            <ac:graphicFrameMk id="12" creationId="{99E10711-B5A9-4A28-B7E5-F1820CAC560B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09.501" v="1092"/>
          <ac:graphicFrameMkLst>
            <pc:docMk/>
            <pc:sldMk cId="2160615434" sldId="338"/>
            <ac:graphicFrameMk id="17" creationId="{850443E3-1EFF-4277-974A-20951B81C1DA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44.407" v="1098"/>
          <ac:graphicFrameMkLst>
            <pc:docMk/>
            <pc:sldMk cId="2160615434" sldId="338"/>
            <ac:graphicFrameMk id="20" creationId="{AEAE7050-9B7D-44A0-BF7B-13391180FEFF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53:41.766" v="1088"/>
          <ac:picMkLst>
            <pc:docMk/>
            <pc:sldMk cId="2160615434" sldId="338"/>
            <ac:picMk id="14" creationId="{2A4CB4EB-9DF5-452D-9DA4-805A496329AA}"/>
          </ac:picMkLst>
        </pc:picChg>
      </pc:sldChg>
      <pc:sldChg chg="delSp modSp add replId">
        <pc:chgData name="Jackson, Timothy" userId="S::timothy.jackson@suny.edu::9ce01cec-8b46-438e-9d10-af58cd21d299" providerId="AD" clId="Web-{8EA4069A-AF79-2E8D-F89C-3314F084224B}" dt="2019-11-21T22:01:42.268" v="1253" actId="20577"/>
        <pc:sldMkLst>
          <pc:docMk/>
          <pc:sldMk cId="3214725591" sldId="339"/>
        </pc:sldMkLst>
        <pc:spChg chg="mod">
          <ac:chgData name="Jackson, Timothy" userId="S::timothy.jackson@suny.edu::9ce01cec-8b46-438e-9d10-af58cd21d299" providerId="AD" clId="Web-{8EA4069A-AF79-2E8D-F89C-3314F084224B}" dt="2019-11-21T21:55:16.486" v="1108" actId="20577"/>
          <ac:spMkLst>
            <pc:docMk/>
            <pc:sldMk cId="3214725591" sldId="339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1:42.268" v="1253" actId="20577"/>
          <ac:spMkLst>
            <pc:docMk/>
            <pc:sldMk cId="3214725591" sldId="339"/>
            <ac:spMk id="13" creationId="{57CBDF48-8360-4655-9511-CAA3272FD71A}"/>
          </ac:spMkLst>
        </pc:spChg>
        <pc:graphicFrameChg chg="del">
          <ac:chgData name="Jackson, Timothy" userId="S::timothy.jackson@suny.edu::9ce01cec-8b46-438e-9d10-af58cd21d299" providerId="AD" clId="Web-{8EA4069A-AF79-2E8D-F89C-3314F084224B}" dt="2019-11-21T21:55:10.157" v="1107"/>
          <ac:graphicFrameMkLst>
            <pc:docMk/>
            <pc:sldMk cId="3214725591" sldId="339"/>
            <ac:graphicFrameMk id="17" creationId="{850443E3-1EFF-4277-974A-20951B81C1DA}"/>
          </ac:graphicFrameMkLst>
        </pc:graphicFrameChg>
        <pc:graphicFrameChg chg="del mod modGraphic">
          <ac:chgData name="Jackson, Timothy" userId="S::timothy.jackson@suny.edu::9ce01cec-8b46-438e-9d10-af58cd21d299" providerId="AD" clId="Web-{8EA4069A-AF79-2E8D-F89C-3314F084224B}" dt="2019-11-21T21:55:06.720" v="1106"/>
          <ac:graphicFrameMkLst>
            <pc:docMk/>
            <pc:sldMk cId="3214725591" sldId="339"/>
            <ac:graphicFrameMk id="20" creationId="{AEAE7050-9B7D-44A0-BF7B-13391180FEFF}"/>
          </ac:graphicFrameMkLst>
        </pc:graphicFrameChg>
      </pc:sldChg>
      <pc:sldChg chg="modSp add replId">
        <pc:chgData name="Jackson, Timothy" userId="S::timothy.jackson@suny.edu::9ce01cec-8b46-438e-9d10-af58cd21d299" providerId="AD" clId="Web-{8EA4069A-AF79-2E8D-F89C-3314F084224B}" dt="2019-11-21T22:02:05.784" v="1266" actId="20577"/>
        <pc:sldMkLst>
          <pc:docMk/>
          <pc:sldMk cId="2826388883" sldId="340"/>
        </pc:sldMkLst>
        <pc:spChg chg="mod">
          <ac:chgData name="Jackson, Timothy" userId="S::timothy.jackson@suny.edu::9ce01cec-8b46-438e-9d10-af58cd21d299" providerId="AD" clId="Web-{8EA4069A-AF79-2E8D-F89C-3314F084224B}" dt="2019-11-21T21:57:01.564" v="1153" actId="20577"/>
          <ac:spMkLst>
            <pc:docMk/>
            <pc:sldMk cId="2826388883" sldId="340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05.784" v="1266" actId="20577"/>
          <ac:spMkLst>
            <pc:docMk/>
            <pc:sldMk cId="2826388883" sldId="340"/>
            <ac:spMk id="13" creationId="{57CBDF48-8360-4655-9511-CAA3272FD71A}"/>
          </ac:spMkLst>
        </pc:spChg>
      </pc:sldChg>
      <pc:sldChg chg="addSp modSp add replId">
        <pc:chgData name="Jackson, Timothy" userId="S::timothy.jackson@suny.edu::9ce01cec-8b46-438e-9d10-af58cd21d299" providerId="AD" clId="Web-{8EA4069A-AF79-2E8D-F89C-3314F084224B}" dt="2019-11-21T22:02:45.315" v="1293" actId="20577"/>
        <pc:sldMkLst>
          <pc:docMk/>
          <pc:sldMk cId="4154913175" sldId="341"/>
        </pc:sldMkLst>
        <pc:spChg chg="mod">
          <ac:chgData name="Jackson, Timothy" userId="S::timothy.jackson@suny.edu::9ce01cec-8b46-438e-9d10-af58cd21d299" providerId="AD" clId="Web-{8EA4069A-AF79-2E8D-F89C-3314F084224B}" dt="2019-11-21T21:57:55.314" v="1176" actId="20577"/>
          <ac:spMkLst>
            <pc:docMk/>
            <pc:sldMk cId="4154913175" sldId="341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45.315" v="1293" actId="20577"/>
          <ac:spMkLst>
            <pc:docMk/>
            <pc:sldMk cId="4154913175" sldId="341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59:27.862" v="1203" actId="1076"/>
          <ac:picMkLst>
            <pc:docMk/>
            <pc:sldMk cId="4154913175" sldId="341"/>
            <ac:picMk id="12" creationId="{CEF9BABA-6F51-4421-BEFB-E2584C14D261}"/>
          </ac:picMkLst>
        </pc:picChg>
        <pc:picChg chg="add mod">
          <ac:chgData name="Jackson, Timothy" userId="S::timothy.jackson@suny.edu::9ce01cec-8b46-438e-9d10-af58cd21d299" providerId="AD" clId="Web-{8EA4069A-AF79-2E8D-F89C-3314F084224B}" dt="2019-11-21T21:59:38.533" v="1205" actId="1076"/>
          <ac:picMkLst>
            <pc:docMk/>
            <pc:sldMk cId="4154913175" sldId="341"/>
            <ac:picMk id="15" creationId="{9EBD700D-1350-4D22-B3C5-5A394B854A3A}"/>
          </ac:picMkLst>
        </pc:picChg>
      </pc:sldChg>
    </pc:docChg>
  </pc:docChgLst>
  <pc:docChgLst>
    <pc:chgData name="Tovstiadi, Esta" userId="S::esta.tovstiadi@suny.edu::b592cbb2-ea38-4240-8a3a-6613487ae435" providerId="AD" clId="Web-{3897E4CF-E65E-40EE-93BD-F37F8211DBAB}"/>
    <pc:docChg chg="addSld delSld modSld">
      <pc:chgData name="Tovstiadi, Esta" userId="S::esta.tovstiadi@suny.edu::b592cbb2-ea38-4240-8a3a-6613487ae435" providerId="AD" clId="Web-{3897E4CF-E65E-40EE-93BD-F37F8211DBAB}" dt="2020-03-26T15:42:54.691" v="828" actId="20577"/>
      <pc:docMkLst>
        <pc:docMk/>
      </pc:docMkLst>
      <pc:sldChg chg="modSp">
        <pc:chgData name="Tovstiadi, Esta" userId="S::esta.tovstiadi@suny.edu::b592cbb2-ea38-4240-8a3a-6613487ae435" providerId="AD" clId="Web-{3897E4CF-E65E-40EE-93BD-F37F8211DBAB}" dt="2020-03-26T15:24:28.732" v="263" actId="20577"/>
        <pc:sldMkLst>
          <pc:docMk/>
          <pc:sldMk cId="2919431528" sldId="258"/>
        </pc:sldMkLst>
        <pc:spChg chg="mod">
          <ac:chgData name="Tovstiadi, Esta" userId="S::esta.tovstiadi@suny.edu::b592cbb2-ea38-4240-8a3a-6613487ae435" providerId="AD" clId="Web-{3897E4CF-E65E-40EE-93BD-F37F8211DBAB}" dt="2020-03-26T15:24:28.732" v="263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new del">
        <pc:chgData name="Tovstiadi, Esta" userId="S::esta.tovstiadi@suny.edu::b592cbb2-ea38-4240-8a3a-6613487ae435" providerId="AD" clId="Web-{3897E4CF-E65E-40EE-93BD-F37F8211DBAB}" dt="2020-03-26T15:21:33.664" v="2"/>
        <pc:sldMkLst>
          <pc:docMk/>
          <pc:sldMk cId="4287692380" sldId="412"/>
        </pc:sldMkLst>
      </pc:sldChg>
      <pc:sldChg chg="modSp add replId">
        <pc:chgData name="Tovstiadi, Esta" userId="S::esta.tovstiadi@suny.edu::b592cbb2-ea38-4240-8a3a-6613487ae435" providerId="AD" clId="Web-{3897E4CF-E65E-40EE-93BD-F37F8211DBAB}" dt="2020-03-26T15:37:33.040" v="797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3897E4CF-E65E-40EE-93BD-F37F8211DBAB}" dt="2020-03-26T15:26:47.783" v="379" actId="20577"/>
          <ac:spMkLst>
            <pc:docMk/>
            <pc:sldMk cId="491560966" sldId="413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3897E4CF-E65E-40EE-93BD-F37F8211DBAB}" dt="2020-03-26T15:37:33.040" v="797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 add replId">
        <pc:chgData name="Tovstiadi, Esta" userId="S::esta.tovstiadi@suny.edu::b592cbb2-ea38-4240-8a3a-6613487ae435" providerId="AD" clId="Web-{3897E4CF-E65E-40EE-93BD-F37F8211DBAB}" dt="2020-03-26T15:42:54.691" v="827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3897E4CF-E65E-40EE-93BD-F37F8211DBAB}" dt="2020-03-26T15:37:45.540" v="822" actId="20577"/>
          <ac:spMkLst>
            <pc:docMk/>
            <pc:sldMk cId="3515826157" sldId="414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3897E4CF-E65E-40EE-93BD-F37F8211DBAB}" dt="2020-03-26T15:42:54.691" v="827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0753D81C-B7D0-4CD0-A096-888E78CFBCD8}"/>
    <pc:docChg chg="addSld delSld modSld">
      <pc:chgData name="Tovstiadi, Esta" userId="S::esta.tovstiadi@suny.edu::b592cbb2-ea38-4240-8a3a-6613487ae435" providerId="AD" clId="Web-{0753D81C-B7D0-4CD0-A096-888E78CFBCD8}" dt="2020-04-29T12:52:24.283" v="821" actId="20577"/>
      <pc:docMkLst>
        <pc:docMk/>
      </pc:docMkLst>
      <pc:sldChg chg="modSp">
        <pc:chgData name="Tovstiadi, Esta" userId="S::esta.tovstiadi@suny.edu::b592cbb2-ea38-4240-8a3a-6613487ae435" providerId="AD" clId="Web-{0753D81C-B7D0-4CD0-A096-888E78CFBCD8}" dt="2020-04-29T11:35:10.536" v="0" actId="20577"/>
        <pc:sldMkLst>
          <pc:docMk/>
          <pc:sldMk cId="3581812280" sldId="411"/>
        </pc:sldMkLst>
        <pc:spChg chg="mod">
          <ac:chgData name="Tovstiadi, Esta" userId="S::esta.tovstiadi@suny.edu::b592cbb2-ea38-4240-8a3a-6613487ae435" providerId="AD" clId="Web-{0753D81C-B7D0-4CD0-A096-888E78CFBCD8}" dt="2020-04-29T11:35:10.536" v="0" actId="20577"/>
          <ac:spMkLst>
            <pc:docMk/>
            <pc:sldMk cId="3581812280" sldId="411"/>
            <ac:spMk id="8" creationId="{E2AAB4F0-62DE-4440-82C1-3A7B1E6F814B}"/>
          </ac:spMkLst>
        </pc:spChg>
      </pc:sldChg>
      <pc:sldChg chg="del">
        <pc:chgData name="Tovstiadi, Esta" userId="S::esta.tovstiadi@suny.edu::b592cbb2-ea38-4240-8a3a-6613487ae435" providerId="AD" clId="Web-{0753D81C-B7D0-4CD0-A096-888E78CFBCD8}" dt="2020-04-29T11:35:15.895" v="3"/>
        <pc:sldMkLst>
          <pc:docMk/>
          <pc:sldMk cId="491560966" sldId="413"/>
        </pc:sldMkLst>
      </pc:sldChg>
      <pc:sldChg chg="modSp">
        <pc:chgData name="Tovstiadi, Esta" userId="S::esta.tovstiadi@suny.edu::b592cbb2-ea38-4240-8a3a-6613487ae435" providerId="AD" clId="Web-{0753D81C-B7D0-4CD0-A096-888E78CFBCD8}" dt="2020-04-29T12:52:24.283" v="820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0753D81C-B7D0-4CD0-A096-888E78CFBCD8}" dt="2020-04-29T12:52:24.283" v="820" actId="20577"/>
          <ac:spMkLst>
            <pc:docMk/>
            <pc:sldMk cId="3515826157" sldId="414"/>
            <ac:spMk id="3" creationId="{00000000-0000-0000-0000-000000000000}"/>
          </ac:spMkLst>
        </pc:spChg>
      </pc:sldChg>
      <pc:sldChg chg="del">
        <pc:chgData name="Tovstiadi, Esta" userId="S::esta.tovstiadi@suny.edu::b592cbb2-ea38-4240-8a3a-6613487ae435" providerId="AD" clId="Web-{0753D81C-B7D0-4CD0-A096-888E78CFBCD8}" dt="2020-04-29T11:36:21.036" v="49"/>
        <pc:sldMkLst>
          <pc:docMk/>
          <pc:sldMk cId="1752326072" sldId="425"/>
        </pc:sldMkLst>
      </pc:sldChg>
      <pc:sldChg chg="modSp add replId">
        <pc:chgData name="Tovstiadi, Esta" userId="S::esta.tovstiadi@suny.edu::b592cbb2-ea38-4240-8a3a-6613487ae435" providerId="AD" clId="Web-{0753D81C-B7D0-4CD0-A096-888E78CFBCD8}" dt="2020-04-29T11:41:25.099" v="364" actId="20577"/>
        <pc:sldMkLst>
          <pc:docMk/>
          <pc:sldMk cId="899005744" sldId="429"/>
        </pc:sldMkLst>
        <pc:spChg chg="mod">
          <ac:chgData name="Tovstiadi, Esta" userId="S::esta.tovstiadi@suny.edu::b592cbb2-ea38-4240-8a3a-6613487ae435" providerId="AD" clId="Web-{0753D81C-B7D0-4CD0-A096-888E78CFBCD8}" dt="2020-04-29T11:39:02.083" v="195" actId="20577"/>
          <ac:spMkLst>
            <pc:docMk/>
            <pc:sldMk cId="899005744" sldId="429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0753D81C-B7D0-4CD0-A096-888E78CFBCD8}" dt="2020-04-29T11:41:25.099" v="364" actId="20577"/>
          <ac:spMkLst>
            <pc:docMk/>
            <pc:sldMk cId="899005744" sldId="429"/>
            <ac:spMk id="3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1E25EE21-4820-4E5B-8906-584A7355708D}"/>
    <pc:docChg chg="modSld sldOrd">
      <pc:chgData name="McGee, Margaret" userId="S::margaret.mcgee@suny.edu::07377fe7-8f05-4c22-a697-5f820ef7115e" providerId="AD" clId="Web-{1E25EE21-4820-4E5B-8906-584A7355708D}" dt="2020-04-29T14:00:01.470" v="770"/>
      <pc:docMkLst>
        <pc:docMk/>
      </pc:docMkLst>
      <pc:sldChg chg="addSp modSp">
        <pc:chgData name="McGee, Margaret" userId="S::margaret.mcgee@suny.edu::07377fe7-8f05-4c22-a697-5f820ef7115e" providerId="AD" clId="Web-{1E25EE21-4820-4E5B-8906-584A7355708D}" dt="2020-04-29T13:53:53.707" v="461" actId="1076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E25EE21-4820-4E5B-8906-584A7355708D}" dt="2020-04-29T13:52:57.939" v="458" actId="14100"/>
          <ac:spMkLst>
            <pc:docMk/>
            <pc:sldMk cId="2227392382" sldId="342"/>
            <ac:spMk id="3" creationId="{4DBDDB3F-B73C-4F73-9955-8AC852907A47}"/>
          </ac:spMkLst>
        </pc:spChg>
        <pc:picChg chg="add mod">
          <ac:chgData name="McGee, Margaret" userId="S::margaret.mcgee@suny.edu::07377fe7-8f05-4c22-a697-5f820ef7115e" providerId="AD" clId="Web-{1E25EE21-4820-4E5B-8906-584A7355708D}" dt="2020-04-29T13:53:53.707" v="461" actId="1076"/>
          <ac:picMkLst>
            <pc:docMk/>
            <pc:sldMk cId="2227392382" sldId="342"/>
            <ac:picMk id="4" creationId="{083C3E82-7EE9-4B6D-A5C8-7EDE1C8FB9D7}"/>
          </ac:picMkLst>
        </pc:picChg>
      </pc:sldChg>
      <pc:sldChg chg="ord">
        <pc:chgData name="McGee, Margaret" userId="S::margaret.mcgee@suny.edu::07377fe7-8f05-4c22-a697-5f820ef7115e" providerId="AD" clId="Web-{1E25EE21-4820-4E5B-8906-584A7355708D}" dt="2020-04-29T13:57:05.089" v="462"/>
        <pc:sldMkLst>
          <pc:docMk/>
          <pc:sldMk cId="295589292" sldId="369"/>
        </pc:sldMkLst>
      </pc:sldChg>
      <pc:sldChg chg="addSp modSp">
        <pc:chgData name="McGee, Margaret" userId="S::margaret.mcgee@suny.edu::07377fe7-8f05-4c22-a697-5f820ef7115e" providerId="AD" clId="Web-{1E25EE21-4820-4E5B-8906-584A7355708D}" dt="2020-04-29T14:00:01.470" v="770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1E25EE21-4820-4E5B-8906-584A7355708D}" dt="2020-04-29T13:59:36.500" v="755" actId="20577"/>
          <ac:spMkLst>
            <pc:docMk/>
            <pc:sldMk cId="232390341" sldId="428"/>
            <ac:spMk id="6" creationId="{0134EE62-A3AE-4ABC-9D13-84F3C54BAAF7}"/>
          </ac:spMkLst>
        </pc:spChg>
        <pc:graphicFrameChg chg="add mod modGraphic">
          <ac:chgData name="McGee, Margaret" userId="S::margaret.mcgee@suny.edu::07377fe7-8f05-4c22-a697-5f820ef7115e" providerId="AD" clId="Web-{1E25EE21-4820-4E5B-8906-584A7355708D}" dt="2020-04-29T14:00:01.470" v="770"/>
          <ac:graphicFrameMkLst>
            <pc:docMk/>
            <pc:sldMk cId="232390341" sldId="428"/>
            <ac:graphicFrameMk id="4" creationId="{872EA962-BADE-420D-BD09-7D39729EEB62}"/>
          </ac:graphicFrameMkLst>
        </pc:graphicFrameChg>
      </pc:sldChg>
      <pc:sldChg chg="modSp">
        <pc:chgData name="McGee, Margaret" userId="S::margaret.mcgee@suny.edu::07377fe7-8f05-4c22-a697-5f820ef7115e" providerId="AD" clId="Web-{1E25EE21-4820-4E5B-8906-584A7355708D}" dt="2020-04-29T12:51:38.624" v="452"/>
        <pc:sldMkLst>
          <pc:docMk/>
          <pc:sldMk cId="230798399" sldId="430"/>
        </pc:sldMkLst>
        <pc:spChg chg="mod">
          <ac:chgData name="McGee, Margaret" userId="S::margaret.mcgee@suny.edu::07377fe7-8f05-4c22-a697-5f820ef7115e" providerId="AD" clId="Web-{1E25EE21-4820-4E5B-8906-584A7355708D}" dt="2020-04-29T12:46:04.855" v="428" actId="14100"/>
          <ac:spMkLst>
            <pc:docMk/>
            <pc:sldMk cId="230798399" sldId="430"/>
            <ac:spMk id="5" creationId="{B155D4D4-F48D-404D-990E-0468B28F7F8C}"/>
          </ac:spMkLst>
        </pc:spChg>
        <pc:spChg chg="mod">
          <ac:chgData name="McGee, Margaret" userId="S::margaret.mcgee@suny.edu::07377fe7-8f05-4c22-a697-5f820ef7115e" providerId="AD" clId="Web-{1E25EE21-4820-4E5B-8906-584A7355708D}" dt="2020-04-29T12:48:31.012" v="450" actId="14100"/>
          <ac:spMkLst>
            <pc:docMk/>
            <pc:sldMk cId="230798399" sldId="430"/>
            <ac:spMk id="7" creationId="{41EEC241-D8CC-4635-901D-7D6A8D6400C4}"/>
          </ac:spMkLst>
        </pc:spChg>
        <pc:spChg chg="mod">
          <ac:chgData name="McGee, Margaret" userId="S::margaret.mcgee@suny.edu::07377fe7-8f05-4c22-a697-5f820ef7115e" providerId="AD" clId="Web-{1E25EE21-4820-4E5B-8906-584A7355708D}" dt="2020-04-29T12:48:22.512" v="448" actId="1076"/>
          <ac:spMkLst>
            <pc:docMk/>
            <pc:sldMk cId="230798399" sldId="430"/>
            <ac:spMk id="11" creationId="{216EADCB-2077-453C-B246-93F3CD0A1890}"/>
          </ac:spMkLst>
        </pc:spChg>
        <pc:grpChg chg="mod">
          <ac:chgData name="McGee, Margaret" userId="S::margaret.mcgee@suny.edu::07377fe7-8f05-4c22-a697-5f820ef7115e" providerId="AD" clId="Web-{1E25EE21-4820-4E5B-8906-584A7355708D}" dt="2020-04-29T12:47:49.480" v="442" actId="1076"/>
          <ac:grpSpMkLst>
            <pc:docMk/>
            <pc:sldMk cId="230798399" sldId="430"/>
            <ac:grpSpMk id="14" creationId="{310D59EC-80C0-434A-9CEA-CCEF76FFDEAF}"/>
          </ac:grpSpMkLst>
        </pc:grpChg>
        <pc:graphicFrameChg chg="mod modGraphic">
          <ac:chgData name="McGee, Margaret" userId="S::margaret.mcgee@suny.edu::07377fe7-8f05-4c22-a697-5f820ef7115e" providerId="AD" clId="Web-{1E25EE21-4820-4E5B-8906-584A7355708D}" dt="2020-04-29T12:51:38.624" v="452"/>
          <ac:graphicFrameMkLst>
            <pc:docMk/>
            <pc:sldMk cId="230798399" sldId="430"/>
            <ac:graphicFrameMk id="28" creationId="{134D15E6-50EF-4921-A90C-EF9FB5B956A3}"/>
          </ac:graphicFrameMkLst>
        </pc:graphicFrameChg>
        <pc:picChg chg="mod">
          <ac:chgData name="McGee, Margaret" userId="S::margaret.mcgee@suny.edu::07377fe7-8f05-4c22-a697-5f820ef7115e" providerId="AD" clId="Web-{1E25EE21-4820-4E5B-8906-584A7355708D}" dt="2020-04-29T12:43:28.602" v="408" actId="1076"/>
          <ac:picMkLst>
            <pc:docMk/>
            <pc:sldMk cId="230798399" sldId="430"/>
            <ac:picMk id="3" creationId="{2B67234E-C44C-41EA-B65A-6DEE4AE95277}"/>
          </ac:picMkLst>
        </pc:picChg>
        <pc:picChg chg="mod">
          <ac:chgData name="McGee, Margaret" userId="S::margaret.mcgee@suny.edu::07377fe7-8f05-4c22-a697-5f820ef7115e" providerId="AD" clId="Web-{1E25EE21-4820-4E5B-8906-584A7355708D}" dt="2020-04-29T12:47:57.355" v="444" actId="1076"/>
          <ac:picMkLst>
            <pc:docMk/>
            <pc:sldMk cId="230798399" sldId="430"/>
            <ac:picMk id="12" creationId="{09156FF1-A370-4CCA-BCFD-CADD168EE620}"/>
          </ac:picMkLst>
        </pc:picChg>
      </pc:sldChg>
    </pc:docChg>
  </pc:docChgLst>
  <pc:docChgLst>
    <pc:chgData name="Jackson, Timothy" userId="S::timothy.jackson@suny.edu::9ce01cec-8b46-438e-9d10-af58cd21d299" providerId="AD" clId="Web-{C8C00029-3A95-483E-8C24-3E2B1EA19F40}"/>
    <pc:docChg chg="addSld delSld modSld sldOrd">
      <pc:chgData name="Jackson, Timothy" userId="S::timothy.jackson@suny.edu::9ce01cec-8b46-438e-9d10-af58cd21d299" providerId="AD" clId="Web-{C8C00029-3A95-483E-8C24-3E2B1EA19F40}" dt="2020-02-25T23:58:23.423" v="2336" actId="1076"/>
      <pc:docMkLst>
        <pc:docMk/>
      </pc:docMkLst>
      <pc:sldChg chg="modSp">
        <pc:chgData name="Jackson, Timothy" userId="S::timothy.jackson@suny.edu::9ce01cec-8b46-438e-9d10-af58cd21d299" providerId="AD" clId="Web-{C8C00029-3A95-483E-8C24-3E2B1EA19F40}" dt="2020-02-25T23:51:16.687" v="207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C8C00029-3A95-483E-8C24-3E2B1EA19F40}" dt="2020-02-25T23:51:16.687" v="2078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2:39:15.742" v="141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C8C00029-3A95-483E-8C24-3E2B1EA19F40}" dt="2020-02-25T23:35:22.804" v="131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C8C00029-3A95-483E-8C24-3E2B1EA19F40}" dt="2020-02-25T23:35:22.804" v="131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addSp delSp modSp del">
        <pc:chgData name="Jackson, Timothy" userId="S::timothy.jackson@suny.edu::9ce01cec-8b46-438e-9d10-af58cd21d299" providerId="AD" clId="Web-{C8C00029-3A95-483E-8C24-3E2B1EA19F40}" dt="2020-02-25T23:58:13.626" v="2334"/>
        <pc:sldMkLst>
          <pc:docMk/>
          <pc:sldMk cId="130082165" sldId="351"/>
        </pc:sldMkLst>
        <pc:spChg chg="del mod">
          <ac:chgData name="Jackson, Timothy" userId="S::timothy.jackson@suny.edu::9ce01cec-8b46-438e-9d10-af58cd21d299" providerId="AD" clId="Web-{C8C00029-3A95-483E-8C24-3E2B1EA19F40}" dt="2020-02-25T23:05:31.027" v="778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03:23.740" v="770" actId="20577"/>
          <ac:spMkLst>
            <pc:docMk/>
            <pc:sldMk cId="130082165" sldId="351"/>
            <ac:spMk id="5" creationId="{535E1953-C7A3-4180-AAE1-5C1894D3B757}"/>
          </ac:spMkLst>
        </pc:spChg>
        <pc:spChg chg="add del mod">
          <ac:chgData name="Jackson, Timothy" userId="S::timothy.jackson@suny.edu::9ce01cec-8b46-438e-9d10-af58cd21d299" providerId="AD" clId="Web-{C8C00029-3A95-483E-8C24-3E2B1EA19F40}" dt="2020-02-25T23:05:44.949" v="782"/>
          <ac:spMkLst>
            <pc:docMk/>
            <pc:sldMk cId="130082165" sldId="351"/>
            <ac:spMk id="15" creationId="{2244AF33-39D7-4632-A502-B02727D5CAE1}"/>
          </ac:spMkLst>
        </pc:spChg>
        <pc:picChg chg="add del mod">
          <ac:chgData name="Jackson, Timothy" userId="S::timothy.jackson@suny.edu::9ce01cec-8b46-438e-9d10-af58cd21d299" providerId="AD" clId="Web-{C8C00029-3A95-483E-8C24-3E2B1EA19F40}" dt="2020-02-25T23:58:00.782" v="2329"/>
          <ac:picMkLst>
            <pc:docMk/>
            <pc:sldMk cId="130082165" sldId="351"/>
            <ac:picMk id="3" creationId="{E6DBB1B7-F109-4918-AA52-55FAA9AFF5A4}"/>
          </ac:picMkLst>
        </pc:picChg>
      </pc:sldChg>
      <pc:sldChg chg="addSp modSp add replId">
        <pc:chgData name="Jackson, Timothy" userId="S::timothy.jackson@suny.edu::9ce01cec-8b46-438e-9d10-af58cd21d299" providerId="AD" clId="Web-{C8C00029-3A95-483E-8C24-3E2B1EA19F40}" dt="2020-02-25T23:58:23.423" v="2336" actId="1076"/>
        <pc:sldMkLst>
          <pc:docMk/>
          <pc:sldMk cId="3167877141" sldId="397"/>
        </pc:sldMkLst>
        <pc:spChg chg="mod">
          <ac:chgData name="Jackson, Timothy" userId="S::timothy.jackson@suny.edu::9ce01cec-8b46-438e-9d10-af58cd21d299" providerId="AD" clId="Web-{C8C00029-3A95-483E-8C24-3E2B1EA19F40}" dt="2020-02-25T23:57:57.954" v="2328" actId="14100"/>
          <ac:spMkLst>
            <pc:docMk/>
            <pc:sldMk cId="3167877141" sldId="397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C8C00029-3A95-483E-8C24-3E2B1EA19F40}" dt="2020-02-25T23:58:23.423" v="2336" actId="1076"/>
          <ac:picMkLst>
            <pc:docMk/>
            <pc:sldMk cId="3167877141" sldId="397"/>
            <ac:picMk id="3" creationId="{7820C961-21A1-45F4-A65D-64578A3B5FE2}"/>
          </ac:picMkLst>
        </pc:picChg>
      </pc:sldChg>
      <pc:sldChg chg="delSp add del replId">
        <pc:chgData name="Jackson, Timothy" userId="S::timothy.jackson@suny.edu::9ce01cec-8b46-438e-9d10-af58cd21d299" providerId="AD" clId="Web-{C8C00029-3A95-483E-8C24-3E2B1EA19F40}" dt="2020-02-25T23:36:15.166" v="1320"/>
        <pc:sldMkLst>
          <pc:docMk/>
          <pc:sldMk cId="285644547" sldId="398"/>
        </pc:sldMkLst>
        <pc:picChg chg="del">
          <ac:chgData name="Jackson, Timothy" userId="S::timothy.jackson@suny.edu::9ce01cec-8b46-438e-9d10-af58cd21d299" providerId="AD" clId="Web-{C8C00029-3A95-483E-8C24-3E2B1EA19F40}" dt="2020-02-25T23:36:11.759" v="1319"/>
          <ac:picMkLst>
            <pc:docMk/>
            <pc:sldMk cId="285644547" sldId="398"/>
            <ac:picMk id="3" creationId="{E6DBB1B7-F109-4918-AA52-55FAA9AFF5A4}"/>
          </ac:picMkLst>
        </pc:picChg>
      </pc:sldChg>
      <pc:sldChg chg="modSp add ord replId">
        <pc:chgData name="Jackson, Timothy" userId="S::timothy.jackson@suny.edu::9ce01cec-8b46-438e-9d10-af58cd21d299" providerId="AD" clId="Web-{C8C00029-3A95-483E-8C24-3E2B1EA19F40}" dt="2020-02-25T23:57:42.094" v="2316" actId="20577"/>
        <pc:sldMkLst>
          <pc:docMk/>
          <pc:sldMk cId="608980348" sldId="398"/>
        </pc:sldMkLst>
        <pc:spChg chg="mod">
          <ac:chgData name="Jackson, Timothy" userId="S::timothy.jackson@suny.edu::9ce01cec-8b46-438e-9d10-af58cd21d299" providerId="AD" clId="Web-{C8C00029-3A95-483E-8C24-3E2B1EA19F40}" dt="2020-02-25T23:57:42.094" v="2316" actId="20577"/>
          <ac:spMkLst>
            <pc:docMk/>
            <pc:sldMk cId="608980348" sldId="39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41:20.366" v="2060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 add ord replId">
        <pc:chgData name="Jackson, Timothy" userId="S::timothy.jackson@suny.edu::9ce01cec-8b46-438e-9d10-af58cd21d299" providerId="AD" clId="Web-{C8C00029-3A95-483E-8C24-3E2B1EA19F40}" dt="2020-02-25T23:57:26.765" v="2313" actId="20577"/>
        <pc:sldMkLst>
          <pc:docMk/>
          <pc:sldMk cId="3581885631" sldId="399"/>
        </pc:sldMkLst>
        <pc:spChg chg="mod">
          <ac:chgData name="Jackson, Timothy" userId="S::timothy.jackson@suny.edu::9ce01cec-8b46-438e-9d10-af58cd21d299" providerId="AD" clId="Web-{C8C00029-3A95-483E-8C24-3E2B1EA19F40}" dt="2020-02-25T23:57:26.765" v="2313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Pritting, Shannon" userId="S::shannon.pritting@suny.edu::b6acce8b-3193-4a7b-b3b8-1dc43a9f8da4" providerId="AD" clId="Web-{5EFB3B96-DFF9-38CB-B426-04A1FFEFD418}"/>
    <pc:docChg chg="addSld delSld modSld">
      <pc:chgData name="Pritting, Shannon" userId="S::shannon.pritting@suny.edu::b6acce8b-3193-4a7b-b3b8-1dc43a9f8da4" providerId="AD" clId="Web-{5EFB3B96-DFF9-38CB-B426-04A1FFEFD418}" dt="2020-01-29T20:03:21.202" v="289" actId="20577"/>
      <pc:docMkLst>
        <pc:docMk/>
      </pc:docMkLst>
      <pc:sldChg chg="modSp">
        <pc:chgData name="Pritting, Shannon" userId="S::shannon.pritting@suny.edu::b6acce8b-3193-4a7b-b3b8-1dc43a9f8da4" providerId="AD" clId="Web-{5EFB3B96-DFF9-38CB-B426-04A1FFEFD418}" dt="2020-01-29T20:01:28.858" v="34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5EFB3B96-DFF9-38CB-B426-04A1FFEFD418}" dt="2020-01-29T20:01:28.858" v="34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1:15.905" v="9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5EFB3B96-DFF9-38CB-B426-04A1FFEFD418}" dt="2020-01-29T20:00:08.920" v="5" actId="20577"/>
        <pc:sldMkLst>
          <pc:docMk/>
          <pc:sldMk cId="2835457770" sldId="350"/>
        </pc:sldMkLst>
        <pc:spChg chg="mod">
          <ac:chgData name="Pritting, Shannon" userId="S::shannon.pritting@suny.edu::b6acce8b-3193-4a7b-b3b8-1dc43a9f8da4" providerId="AD" clId="Web-{5EFB3B96-DFF9-38CB-B426-04A1FFEFD418}" dt="2020-01-29T20:00:08.920" v="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Pritting, Shannon" userId="S::shannon.pritting@suny.edu::b6acce8b-3193-4a7b-b3b8-1dc43a9f8da4" providerId="AD" clId="Web-{5EFB3B96-DFF9-38CB-B426-04A1FFEFD418}" dt="2020-01-29T19:59:07.685" v="0"/>
        <pc:sldMkLst>
          <pc:docMk/>
          <pc:sldMk cId="3766817717" sldId="355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7.092" v="1"/>
        <pc:sldMkLst>
          <pc:docMk/>
          <pc:sldMk cId="3060757032" sldId="364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9.654" v="2"/>
        <pc:sldMkLst>
          <pc:docMk/>
          <pc:sldMk cId="366064135" sldId="365"/>
        </pc:sldMkLst>
      </pc:sldChg>
      <pc:sldChg chg="addSp modSp new">
        <pc:chgData name="Pritting, Shannon" userId="S::shannon.pritting@suny.edu::b6acce8b-3193-4a7b-b3b8-1dc43a9f8da4" providerId="AD" clId="Web-{5EFB3B96-DFF9-38CB-B426-04A1FFEFD418}" dt="2020-01-29T20:03:21.202" v="288" actId="20577"/>
        <pc:sldMkLst>
          <pc:docMk/>
          <pc:sldMk cId="1989452076" sldId="372"/>
        </pc:sldMkLst>
        <pc:spChg chg="mod">
          <ac:chgData name="Pritting, Shannon" userId="S::shannon.pritting@suny.edu::b6acce8b-3193-4a7b-b3b8-1dc43a9f8da4" providerId="AD" clId="Web-{5EFB3B96-DFF9-38CB-B426-04A1FFEFD418}" dt="2020-01-29T20:02:12.061" v="75" actId="20577"/>
          <ac:spMkLst>
            <pc:docMk/>
            <pc:sldMk cId="1989452076" sldId="372"/>
            <ac:spMk id="2" creationId="{B0EC9E44-1EB7-4EA6-8367-A4B8CE49FFA3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3:21.202" v="288" actId="20577"/>
          <ac:spMkLst>
            <pc:docMk/>
            <pc:sldMk cId="1989452076" sldId="372"/>
            <ac:spMk id="3" creationId="{49E5F192-5E09-4EE9-8721-615965DCC387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8"/>
          <ac:spMkLst>
            <pc:docMk/>
            <pc:sldMk cId="1989452076" sldId="372"/>
            <ac:spMk id="6" creationId="{85C8C35A-34E1-45BE-88F9-581777D97801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9"/>
          <ac:spMkLst>
            <pc:docMk/>
            <pc:sldMk cId="1989452076" sldId="372"/>
            <ac:spMk id="8" creationId="{12FE66EF-7881-42B0-A4E6-8E4E5A34D54E}"/>
          </ac:spMkLst>
        </pc:spChg>
        <pc:grpChg chg="add">
          <ac:chgData name="Pritting, Shannon" userId="S::shannon.pritting@suny.edu::b6acce8b-3193-4a7b-b3b8-1dc43a9f8da4" providerId="AD" clId="Web-{5EFB3B96-DFF9-38CB-B426-04A1FFEFD418}" dt="2020-01-29T20:01:54.092" v="40"/>
          <ac:grpSpMkLst>
            <pc:docMk/>
            <pc:sldMk cId="1989452076" sldId="372"/>
            <ac:grpSpMk id="15" creationId="{16C2ABF6-EF54-4829-BD93-41869A3D3ABA}"/>
          </ac:grpSpMkLst>
        </pc:grpChg>
      </pc:sldChg>
    </pc:docChg>
  </pc:docChgLst>
  <pc:docChgLst>
    <pc:chgData name="Eichelberger, Michelle" userId="S::michelle.eichelberger@suny.edu::1bd4442c-2af1-40d1-9d43-8e1df5db51d4" providerId="AD" clId="Web-{D9BD3975-9384-8994-61DA-0C90AAA2EA33}"/>
    <pc:docChg chg="delSld modSld">
      <pc:chgData name="Eichelberger, Michelle" userId="S::michelle.eichelberger@suny.edu::1bd4442c-2af1-40d1-9d43-8e1df5db51d4" providerId="AD" clId="Web-{D9BD3975-9384-8994-61DA-0C90AAA2EA33}" dt="2019-12-17T20:02:20.903" v="416" actId="20577"/>
      <pc:docMkLst>
        <pc:docMk/>
      </pc:docMkLst>
      <pc:sldChg chg="addSp modSp">
        <pc:chgData name="Eichelberger, Michelle" userId="S::michelle.eichelberger@suny.edu::1bd4442c-2af1-40d1-9d43-8e1df5db51d4" providerId="AD" clId="Web-{D9BD3975-9384-8994-61DA-0C90AAA2EA33}" dt="2019-12-17T18:37:58.717" v="339" actId="1076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D9BD3975-9384-8994-61DA-0C90AAA2EA33}" dt="2019-12-17T18:36:20.226" v="331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D9BD3975-9384-8994-61DA-0C90AAA2EA33}" dt="2019-12-17T18:26:09.732" v="289" actId="20577"/>
          <ac:spMkLst>
            <pc:docMk/>
            <pc:sldMk cId="2597148903" sldId="315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D9BD3975-9384-8994-61DA-0C90AAA2EA33}" dt="2019-12-17T18:37:58.698" v="338" actId="1076"/>
          <ac:spMkLst>
            <pc:docMk/>
            <pc:sldMk cId="2597148903" sldId="315"/>
            <ac:spMk id="14" creationId="{F09A689B-13FC-4C1F-B2D4-CA5EC04DBC66}"/>
          </ac:spMkLst>
        </pc:spChg>
        <pc:picChg chg="add mod">
          <ac:chgData name="Eichelberger, Michelle" userId="S::michelle.eichelberger@suny.edu::1bd4442c-2af1-40d1-9d43-8e1df5db51d4" providerId="AD" clId="Web-{D9BD3975-9384-8994-61DA-0C90AAA2EA33}" dt="2019-12-17T18:37:58.717" v="339" actId="1076"/>
          <ac:picMkLst>
            <pc:docMk/>
            <pc:sldMk cId="2597148903" sldId="315"/>
            <ac:picMk id="4" creationId="{63EEF00D-6CC2-4F82-9742-E00D82F84CDD}"/>
          </ac:picMkLst>
        </pc:picChg>
      </pc:sldChg>
      <pc:sldChg chg="modSp">
        <pc:chgData name="Eichelberger, Michelle" userId="S::michelle.eichelberger@suny.edu::1bd4442c-2af1-40d1-9d43-8e1df5db51d4" providerId="AD" clId="Web-{D9BD3975-9384-8994-61DA-0C90AAA2EA33}" dt="2019-12-17T20:02:20.903" v="415" actId="20577"/>
        <pc:sldMkLst>
          <pc:docMk/>
          <pc:sldMk cId="498256463" sldId="319"/>
        </pc:sldMkLst>
        <pc:spChg chg="mod">
          <ac:chgData name="Eichelberger, Michelle" userId="S::michelle.eichelberger@suny.edu::1bd4442c-2af1-40d1-9d43-8e1df5db51d4" providerId="AD" clId="Web-{D9BD3975-9384-8994-61DA-0C90AAA2EA33}" dt="2019-12-17T20:02:20.903" v="41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del">
        <pc:chgData name="Eichelberger, Michelle" userId="S::michelle.eichelberger@suny.edu::1bd4442c-2af1-40d1-9d43-8e1df5db51d4" providerId="AD" clId="Web-{D9BD3975-9384-8994-61DA-0C90AAA2EA33}" dt="2019-12-17T16:15:12.110" v="0"/>
        <pc:sldMkLst>
          <pc:docMk/>
          <pc:sldMk cId="3458973563" sldId="329"/>
        </pc:sldMkLst>
      </pc:sldChg>
      <pc:sldChg chg="modSp">
        <pc:chgData name="Eichelberger, Michelle" userId="S::michelle.eichelberger@suny.edu::1bd4442c-2af1-40d1-9d43-8e1df5db51d4" providerId="AD" clId="Web-{D9BD3975-9384-8994-61DA-0C90AAA2EA33}" dt="2019-12-17T16:36:53.491" v="121" actId="20577"/>
        <pc:sldMkLst>
          <pc:docMk/>
          <pc:sldMk cId="3766817717" sldId="355"/>
        </pc:sldMkLst>
        <pc:spChg chg="mod">
          <ac:chgData name="Eichelberger, Michelle" userId="S::michelle.eichelberger@suny.edu::1bd4442c-2af1-40d1-9d43-8e1df5db51d4" providerId="AD" clId="Web-{D9BD3975-9384-8994-61DA-0C90AAA2EA33}" dt="2019-12-17T16:36:53.491" v="121" actId="20577"/>
          <ac:spMkLst>
            <pc:docMk/>
            <pc:sldMk cId="3766817717" sldId="355"/>
            <ac:spMk id="6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F80A906B-5956-DEA3-EDE9-B2671B72513A}"/>
    <pc:docChg chg="addSld delSld modSld sldOrd">
      <pc:chgData name="McGee, Margaret" userId="S::margaret.mcgee@suny.edu::07377fe7-8f05-4c22-a697-5f820ef7115e" providerId="AD" clId="Web-{F80A906B-5956-DEA3-EDE9-B2671B72513A}" dt="2020-01-31T20:03:20.541" v="3955" actId="20577"/>
      <pc:docMkLst>
        <pc:docMk/>
      </pc:docMkLst>
      <pc:sldChg chg="modSp">
        <pc:chgData name="McGee, Margaret" userId="S::margaret.mcgee@suny.edu::07377fe7-8f05-4c22-a697-5f820ef7115e" providerId="AD" clId="Web-{F80A906B-5956-DEA3-EDE9-B2671B72513A}" dt="2020-01-29T21:00:09.566" v="380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F80A906B-5956-DEA3-EDE9-B2671B72513A}" dt="2020-01-29T19:29:41.604" v="2350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0:09.566" v="3804" actId="20577"/>
          <ac:spMkLst>
            <pc:docMk/>
            <pc:sldMk cId="2227392382" sldId="342"/>
            <ac:spMk id="3" creationId="{4DBDDB3F-B73C-4F73-9955-8AC852907A47}"/>
          </ac:spMkLst>
        </pc:spChg>
        <pc:picChg chg="mod">
          <ac:chgData name="McGee, Margaret" userId="S::margaret.mcgee@suny.edu::07377fe7-8f05-4c22-a697-5f820ef7115e" providerId="AD" clId="Web-{F80A906B-5956-DEA3-EDE9-B2671B72513A}" dt="2020-01-29T19:29:37.682" v="2343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">
        <pc:chgData name="McGee, Margaret" userId="S::margaret.mcgee@suny.edu::07377fe7-8f05-4c22-a697-5f820ef7115e" providerId="AD" clId="Web-{F80A906B-5956-DEA3-EDE9-B2671B72513A}" dt="2020-01-29T21:04:08.377" v="3903" actId="14100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F80A906B-5956-DEA3-EDE9-B2671B72513A}" dt="2020-01-29T20:51:26.178" v="3558" actId="20577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4:08.377" v="3903" actId="14100"/>
          <ac:spMkLst>
            <pc:docMk/>
            <pc:sldMk cId="3546033310" sldId="344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F80A906B-5956-DEA3-EDE9-B2671B72513A}" dt="2020-01-29T18:07:10.989" v="19"/>
        <pc:sldMkLst>
          <pc:docMk/>
          <pc:sldMk cId="711493466" sldId="357"/>
        </pc:sldMkLst>
      </pc:sldChg>
      <pc:sldChg chg="del">
        <pc:chgData name="McGee, Margaret" userId="S::margaret.mcgee@suny.edu::07377fe7-8f05-4c22-a697-5f820ef7115e" providerId="AD" clId="Web-{F80A906B-5956-DEA3-EDE9-B2671B72513A}" dt="2020-01-29T18:07:32.286" v="26"/>
        <pc:sldMkLst>
          <pc:docMk/>
          <pc:sldMk cId="2781011315" sldId="360"/>
        </pc:sldMkLst>
      </pc:sldChg>
      <pc:sldChg chg="delSp modSp add replId">
        <pc:chgData name="McGee, Margaret" userId="S::margaret.mcgee@suny.edu::07377fe7-8f05-4c22-a697-5f820ef7115e" providerId="AD" clId="Web-{F80A906B-5956-DEA3-EDE9-B2671B72513A}" dt="2020-01-29T21:01:31.081" v="3889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F80A906B-5956-DEA3-EDE9-B2671B72513A}" dt="2020-01-29T18:13:06.601" v="9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1:31.081" v="3889" actId="20577"/>
          <ac:spMkLst>
            <pc:docMk/>
            <pc:sldMk cId="295589292" sldId="369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F80A906B-5956-DEA3-EDE9-B2671B72513A}" dt="2020-01-29T18:07:17.583" v="21"/>
          <ac:picMkLst>
            <pc:docMk/>
            <pc:sldMk cId="295589292" sldId="369"/>
            <ac:picMk id="8" creationId="{1C5D211B-8907-4B5A-8B62-BEC3B0025CA6}"/>
          </ac:picMkLst>
        </pc:picChg>
      </pc:sldChg>
      <pc:sldChg chg="modSp add ord replId">
        <pc:chgData name="McGee, Margaret" userId="S::margaret.mcgee@suny.edu::07377fe7-8f05-4c22-a697-5f820ef7115e" providerId="AD" clId="Web-{F80A906B-5956-DEA3-EDE9-B2671B72513A}" dt="2020-01-29T20:59:50.769" v="3799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F80A906B-5956-DEA3-EDE9-B2671B72513A}" dt="2020-01-29T18:26:42.951" v="1433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0:59:50.769" v="3799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9:33.691" v="3793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F80A906B-5956-DEA3-EDE9-B2671B72513A}" dt="2020-01-29T20:59:33.691" v="3793" actId="20577"/>
          <ac:spMkLst>
            <pc:docMk/>
            <pc:sldMk cId="3912436486" sldId="371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8:40.691" v="3782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F80A906B-5956-DEA3-EDE9-B2671B72513A}" dt="2020-01-29T20:58:40.691" v="3782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1:05:46.252" v="3942" actId="20577"/>
        <pc:sldMkLst>
          <pc:docMk/>
          <pc:sldMk cId="484102578" sldId="378"/>
        </pc:sldMkLst>
        <pc:spChg chg="mod">
          <ac:chgData name="McGee, Margaret" userId="S::margaret.mcgee@suny.edu::07377fe7-8f05-4c22-a697-5f820ef7115e" providerId="AD" clId="Web-{F80A906B-5956-DEA3-EDE9-B2671B72513A}" dt="2020-01-29T21:05:46.252" v="3942" actId="20577"/>
          <ac:spMkLst>
            <pc:docMk/>
            <pc:sldMk cId="484102578" sldId="378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31T20:03:20.541" v="3954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F80A906B-5956-DEA3-EDE9-B2671B72513A}" dt="2020-01-31T20:03:20.541" v="3954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McGee, Margaret" userId="S::margaret.mcgee@suny.edu::07377fe7-8f05-4c22-a697-5f820ef7115e" providerId="AD" clId="Web-{96112BE9-6182-40D2-A769-3C9E21FE2C51}"/>
    <pc:docChg chg="delSld modSld">
      <pc:chgData name="McGee, Margaret" userId="S::margaret.mcgee@suny.edu::07377fe7-8f05-4c22-a697-5f820ef7115e" providerId="AD" clId="Web-{96112BE9-6182-40D2-A769-3C9E21FE2C51}" dt="2020-03-30T14:43:03.194" v="1072" actId="20577"/>
      <pc:docMkLst>
        <pc:docMk/>
      </pc:docMkLst>
      <pc:sldChg chg="addSp delSp modSp">
        <pc:chgData name="McGee, Margaret" userId="S::margaret.mcgee@suny.edu::07377fe7-8f05-4c22-a697-5f820ef7115e" providerId="AD" clId="Web-{96112BE9-6182-40D2-A769-3C9E21FE2C51}" dt="2020-03-30T14:32:58.066" v="270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96112BE9-6182-40D2-A769-3C9E21FE2C51}" dt="2020-03-30T14:32:58.066" v="270" actId="14100"/>
          <ac:spMkLst>
            <pc:docMk/>
            <pc:sldMk cId="295589292" sldId="369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96112BE9-6182-40D2-A769-3C9E21FE2C51}" dt="2020-03-30T14:17:34.420" v="9"/>
          <ac:picMkLst>
            <pc:docMk/>
            <pc:sldMk cId="295589292" sldId="369"/>
            <ac:picMk id="4" creationId="{99F88971-F266-4DF1-92F0-56837A3503C2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18:54.717" v="13"/>
          <ac:picMkLst>
            <pc:docMk/>
            <pc:sldMk cId="295589292" sldId="369"/>
            <ac:picMk id="8" creationId="{EFD64061-EF47-4F1F-A524-EF62F30FAE05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20:14.937" v="17"/>
          <ac:picMkLst>
            <pc:docMk/>
            <pc:sldMk cId="295589292" sldId="369"/>
            <ac:picMk id="16" creationId="{AFF236FC-8B26-4779-95D7-88489C64545C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21:38.859" v="22"/>
          <ac:picMkLst>
            <pc:docMk/>
            <pc:sldMk cId="295589292" sldId="369"/>
            <ac:picMk id="18" creationId="{4EECA447-6124-46E2-80DE-4E42585D9087}"/>
          </ac:picMkLst>
        </pc:picChg>
        <pc:picChg chg="add mod">
          <ac:chgData name="McGee, Margaret" userId="S::margaret.mcgee@suny.edu::07377fe7-8f05-4c22-a697-5f820ef7115e" providerId="AD" clId="Web-{96112BE9-6182-40D2-A769-3C9E21FE2C51}" dt="2020-03-30T14:22:30.344" v="31" actId="1076"/>
          <ac:picMkLst>
            <pc:docMk/>
            <pc:sldMk cId="295589292" sldId="369"/>
            <ac:picMk id="20" creationId="{FA2E581D-430F-4B8B-BB32-82ACBB9359FB}"/>
          </ac:picMkLst>
        </pc:picChg>
      </pc:sldChg>
      <pc:sldChg chg="delSp modSp del">
        <pc:chgData name="McGee, Margaret" userId="S::margaret.mcgee@suny.edu::07377fe7-8f05-4c22-a697-5f820ef7115e" providerId="AD" clId="Web-{96112BE9-6182-40D2-A769-3C9E21FE2C51}" dt="2020-03-30T14:35:49.238" v="283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96112BE9-6182-40D2-A769-3C9E21FE2C51}" dt="2020-03-30T14:35:42.254" v="281" actId="20577"/>
          <ac:spMkLst>
            <pc:docMk/>
            <pc:sldMk cId="2832116887" sldId="370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96112BE9-6182-40D2-A769-3C9E21FE2C51}" dt="2020-03-30T14:35:24.895" v="275"/>
          <ac:picMkLst>
            <pc:docMk/>
            <pc:sldMk cId="2832116887" sldId="370"/>
            <ac:picMk id="4" creationId="{E63A49C0-4A34-422B-B936-DA3024F94DA5}"/>
          </ac:picMkLst>
        </pc:picChg>
      </pc:sldChg>
      <pc:sldChg chg="modSp">
        <pc:chgData name="McGee, Margaret" userId="S::margaret.mcgee@suny.edu::07377fe7-8f05-4c22-a697-5f820ef7115e" providerId="AD" clId="Web-{96112BE9-6182-40D2-A769-3C9E21FE2C51}" dt="2020-03-30T14:43:03.194" v="1071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96112BE9-6182-40D2-A769-3C9E21FE2C51}" dt="2020-03-30T14:43:03.194" v="1071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96112BE9-6182-40D2-A769-3C9E21FE2C51}" dt="2020-03-30T14:40:35.896" v="936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96112BE9-6182-40D2-A769-3C9E21FE2C51}" dt="2020-03-30T14:36:47.629" v="363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96112BE9-6182-40D2-A769-3C9E21FE2C51}" dt="2020-03-30T14:40:35.896" v="936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926D33DB-6DFA-4F95-BDD7-DC823BE537C9}"/>
    <pc:docChg chg="modSld">
      <pc:chgData name="Koerber, Jennifer" userId="S::jennifer.koerber@suny.edu::91757253-cc7b-4705-809f-b291d8f3bd2f" providerId="AD" clId="Web-{926D33DB-6DFA-4F95-BDD7-DC823BE537C9}" dt="2020-04-29T16:30:38.017" v="149" actId="20577"/>
      <pc:docMkLst>
        <pc:docMk/>
      </pc:docMkLst>
      <pc:sldChg chg="modSp">
        <pc:chgData name="Koerber, Jennifer" userId="S::jennifer.koerber@suny.edu::91757253-cc7b-4705-809f-b291d8f3bd2f" providerId="AD" clId="Web-{926D33DB-6DFA-4F95-BDD7-DC823BE537C9}" dt="2020-04-29T16:30:34.579" v="147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926D33DB-6DFA-4F95-BDD7-DC823BE537C9}" dt="2020-04-29T16:30:34.579" v="147" actId="20577"/>
          <ac:spMkLst>
            <pc:docMk/>
            <pc:sldMk cId="1151724325" sldId="400"/>
            <ac:spMk id="22" creationId="{58379C07-31DE-43E5-BB9C-1473F06FF428}"/>
          </ac:spMkLst>
        </pc:spChg>
      </pc:sldChg>
    </pc:docChg>
  </pc:docChgLst>
  <pc:docChgLst>
    <pc:chgData name="Koerber, Jennifer" userId="S::jennifer.koerber@suny.edu::91757253-cc7b-4705-809f-b291d8f3bd2f" providerId="AD" clId="Web-{33AFC0B6-4789-75BF-AC6B-CF57E9E6A262}"/>
    <pc:docChg chg="addSld delSld modSld sldOrd">
      <pc:chgData name="Koerber, Jennifer" userId="S::jennifer.koerber@suny.edu::91757253-cc7b-4705-809f-b291d8f3bd2f" providerId="AD" clId="Web-{33AFC0B6-4789-75BF-AC6B-CF57E9E6A262}" dt="2019-12-17T15:36:41.485" v="1395" actId="20577"/>
      <pc:docMkLst>
        <pc:docMk/>
      </pc:docMkLst>
      <pc:sldChg chg="addSp delSp modSp">
        <pc:chgData name="Koerber, Jennifer" userId="S::jennifer.koerber@suny.edu::91757253-cc7b-4705-809f-b291d8f3bd2f" providerId="AD" clId="Web-{33AFC0B6-4789-75BF-AC6B-CF57E9E6A262}" dt="2019-12-17T15:28:58.406" v="9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33AFC0B6-4789-75BF-AC6B-CF57E9E6A262}" dt="2019-12-17T15:28:58.406" v="919" actId="20577"/>
          <ac:spMkLst>
            <pc:docMk/>
            <pc:sldMk cId="2171438980" sldId="317"/>
            <ac:spMk id="2" creationId="{EC11916F-9264-4D83-8C02-17AAEF47E202}"/>
          </ac:spMkLst>
        </pc:spChg>
        <pc:spChg chg="del mod">
          <ac:chgData name="Koerber, Jennifer" userId="S::jennifer.koerber@suny.edu::91757253-cc7b-4705-809f-b291d8f3bd2f" providerId="AD" clId="Web-{33AFC0B6-4789-75BF-AC6B-CF57E9E6A262}" dt="2019-12-17T15:10:35.149" v="60"/>
          <ac:spMkLst>
            <pc:docMk/>
            <pc:sldMk cId="2171438980" sldId="317"/>
            <ac:spMk id="3" creationId="{FB9274B1-AFC9-4FA6-8DD4-15DD0E25131C}"/>
          </ac:spMkLst>
        </pc:spChg>
        <pc:picChg chg="add mod ord">
          <ac:chgData name="Koerber, Jennifer" userId="S::jennifer.koerber@suny.edu::91757253-cc7b-4705-809f-b291d8f3bd2f" providerId="AD" clId="Web-{33AFC0B6-4789-75BF-AC6B-CF57E9E6A262}" dt="2019-12-17T15:28:51.125" v="917" actId="1076"/>
          <ac:picMkLst>
            <pc:docMk/>
            <pc:sldMk cId="2171438980" sldId="317"/>
            <ac:picMk id="4" creationId="{24E0D059-2461-4942-A69D-971549A45CE3}"/>
          </ac:picMkLst>
        </pc:picChg>
      </pc:sldChg>
      <pc:sldChg chg="modSp">
        <pc:chgData name="Koerber, Jennifer" userId="S::jennifer.koerber@suny.edu::91757253-cc7b-4705-809f-b291d8f3bd2f" providerId="AD" clId="Web-{33AFC0B6-4789-75BF-AC6B-CF57E9E6A262}" dt="2019-12-17T15:36:41.485" v="1394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33AFC0B6-4789-75BF-AC6B-CF57E9E6A262}" dt="2019-12-17T15:30:08.581" v="926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33AFC0B6-4789-75BF-AC6B-CF57E9E6A262}" dt="2019-12-17T15:36:41.485" v="1394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addSp delSp modSp">
        <pc:chgData name="Koerber, Jennifer" userId="S::jennifer.koerber@suny.edu::91757253-cc7b-4705-809f-b291d8f3bd2f" providerId="AD" clId="Web-{33AFC0B6-4789-75BF-AC6B-CF57E9E6A262}" dt="2019-12-17T15:24:15.194" v="349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33AFC0B6-4789-75BF-AC6B-CF57E9E6A262}" dt="2019-12-17T15:22:26.518" v="196" actId="20577"/>
          <ac:spMkLst>
            <pc:docMk/>
            <pc:sldMk cId="1226966122" sldId="322"/>
            <ac:spMk id="2" creationId="{71EA7B85-A46E-4A0A-B5A6-003D849DE4A5}"/>
          </ac:spMkLst>
        </pc:spChg>
        <pc:spChg chg="del">
          <ac:chgData name="Koerber, Jennifer" userId="S::jennifer.koerber@suny.edu::91757253-cc7b-4705-809f-b291d8f3bd2f" providerId="AD" clId="Web-{33AFC0B6-4789-75BF-AC6B-CF57E9E6A262}" dt="2019-12-17T15:11:45.745" v="83"/>
          <ac:spMkLst>
            <pc:docMk/>
            <pc:sldMk cId="1226966122" sldId="322"/>
            <ac:spMk id="3" creationId="{4DBDDB3F-B73C-4F73-9955-8AC852907A47}"/>
          </ac:spMkLst>
        </pc:spChg>
        <pc:spChg chg="add del mod">
          <ac:chgData name="Koerber, Jennifer" userId="S::jennifer.koerber@suny.edu::91757253-cc7b-4705-809f-b291d8f3bd2f" providerId="AD" clId="Web-{33AFC0B6-4789-75BF-AC6B-CF57E9E6A262}" dt="2019-12-17T15:11:50.573" v="84"/>
          <ac:spMkLst>
            <pc:docMk/>
            <pc:sldMk cId="1226966122" sldId="322"/>
            <ac:spMk id="6" creationId="{2A6B78B4-A178-4211-BD56-640E70CC99BA}"/>
          </ac:spMkLst>
        </pc:spChg>
        <pc:spChg chg="add mod">
          <ac:chgData name="Koerber, Jennifer" userId="S::jennifer.koerber@suny.edu::91757253-cc7b-4705-809f-b291d8f3bd2f" providerId="AD" clId="Web-{33AFC0B6-4789-75BF-AC6B-CF57E9E6A262}" dt="2019-12-17T15:24:15.194" v="349" actId="20577"/>
          <ac:spMkLst>
            <pc:docMk/>
            <pc:sldMk cId="1226966122" sldId="322"/>
            <ac:spMk id="20" creationId="{58AC31FA-7C51-4B18-BCF8-4AD7DAB8BC19}"/>
          </ac:spMkLst>
        </pc:spChg>
        <pc:picChg chg="add del mod">
          <ac:chgData name="Koerber, Jennifer" userId="S::jennifer.koerber@suny.edu::91757253-cc7b-4705-809f-b291d8f3bd2f" providerId="AD" clId="Web-{33AFC0B6-4789-75BF-AC6B-CF57E9E6A262}" dt="2019-12-17T15:12:26.371" v="89"/>
          <ac:picMkLst>
            <pc:docMk/>
            <pc:sldMk cId="1226966122" sldId="322"/>
            <ac:picMk id="8" creationId="{EE43AED7-F43A-4AA4-A0B7-2AEB1B77BCDA}"/>
          </ac:picMkLst>
        </pc:picChg>
        <pc:picChg chg="add mod modCrop">
          <ac:chgData name="Koerber, Jennifer" userId="S::jennifer.koerber@suny.edu::91757253-cc7b-4705-809f-b291d8f3bd2f" providerId="AD" clId="Web-{33AFC0B6-4789-75BF-AC6B-CF57E9E6A262}" dt="2019-12-17T15:22:02.470" v="182" actId="1076"/>
          <ac:picMkLst>
            <pc:docMk/>
            <pc:sldMk cId="1226966122" sldId="322"/>
            <ac:picMk id="16" creationId="{FBD3B266-1CEC-4346-9D7D-353667883FC9}"/>
          </ac:picMkLst>
        </pc:picChg>
        <pc:picChg chg="add mod ord modCrop">
          <ac:chgData name="Koerber, Jennifer" userId="S::jennifer.koerber@suny.edu::91757253-cc7b-4705-809f-b291d8f3bd2f" providerId="AD" clId="Web-{33AFC0B6-4789-75BF-AC6B-CF57E9E6A262}" dt="2019-12-17T15:21:57.188" v="181"/>
          <ac:picMkLst>
            <pc:docMk/>
            <pc:sldMk cId="1226966122" sldId="322"/>
            <ac:picMk id="18" creationId="{5FBF234C-DC40-4661-95BA-7CE48B30735E}"/>
          </ac:picMkLst>
        </pc:picChg>
      </pc:sldChg>
      <pc:sldChg chg="del">
        <pc:chgData name="Koerber, Jennifer" userId="S::jennifer.koerber@suny.edu::91757253-cc7b-4705-809f-b291d8f3bd2f" providerId="AD" clId="Web-{33AFC0B6-4789-75BF-AC6B-CF57E9E6A262}" dt="2019-12-17T15:08:57.536" v="59"/>
        <pc:sldMkLst>
          <pc:docMk/>
          <pc:sldMk cId="2995118331" sldId="345"/>
        </pc:sldMkLst>
      </pc:sldChg>
      <pc:sldChg chg="new del ord">
        <pc:chgData name="Koerber, Jennifer" userId="S::jennifer.koerber@suny.edu::91757253-cc7b-4705-809f-b291d8f3bd2f" providerId="AD" clId="Web-{33AFC0B6-4789-75BF-AC6B-CF57E9E6A262}" dt="2019-12-17T15:29:58.565" v="924"/>
        <pc:sldMkLst>
          <pc:docMk/>
          <pc:sldMk cId="1704838938" sldId="356"/>
        </pc:sldMkLst>
      </pc:sldChg>
      <pc:sldChg chg="modSp add replId">
        <pc:chgData name="Koerber, Jennifer" userId="S::jennifer.koerber@suny.edu::91757253-cc7b-4705-809f-b291d8f3bd2f" providerId="AD" clId="Web-{33AFC0B6-4789-75BF-AC6B-CF57E9E6A262}" dt="2019-12-17T15:30:31.582" v="931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33AFC0B6-4789-75BF-AC6B-CF57E9E6A262}" dt="2019-12-17T15:30:31.582" v="931" actId="20577"/>
          <ac:spMkLst>
            <pc:docMk/>
            <pc:sldMk cId="3985682431" sldId="356"/>
            <ac:spMk id="2" creationId="{DCDD3146-7637-46DF-8B82-7A8FC2E12D15}"/>
          </ac:spMkLst>
        </pc:spChg>
      </pc:sldChg>
    </pc:docChg>
  </pc:docChgLst>
  <pc:docChgLst>
    <pc:chgData name="Tovstiadi, Esta" userId="S::esta.tovstiadi@suny.edu::b592cbb2-ea38-4240-8a3a-6613487ae435" providerId="AD" clId="Web-{71B3B428-3751-4541-A1FB-F9A8998C9D06}"/>
    <pc:docChg chg="modSld">
      <pc:chgData name="Tovstiadi, Esta" userId="S::esta.tovstiadi@suny.edu::b592cbb2-ea38-4240-8a3a-6613487ae435" providerId="AD" clId="Web-{71B3B428-3751-4541-A1FB-F9A8998C9D06}" dt="2020-03-31T13:02:37.929" v="119" actId="20577"/>
      <pc:docMkLst>
        <pc:docMk/>
      </pc:docMkLst>
      <pc:sldChg chg="modSp">
        <pc:chgData name="Tovstiadi, Esta" userId="S::esta.tovstiadi@suny.edu::b592cbb2-ea38-4240-8a3a-6613487ae435" providerId="AD" clId="Web-{71B3B428-3751-4541-A1FB-F9A8998C9D06}" dt="2020-03-31T13:02:36.944" v="117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71B3B428-3751-4541-A1FB-F9A8998C9D06}" dt="2020-03-31T13:02:36.944" v="117" actId="20577"/>
          <ac:spMkLst>
            <pc:docMk/>
            <pc:sldMk cId="491560966" sldId="413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BD18E6F8-8B0D-4E57-B465-564076E5AF9F}"/>
    <pc:docChg chg="modSld">
      <pc:chgData name="Jackson, Timothy" userId="S::timothy.jackson@suny.edu::9ce01cec-8b46-438e-9d10-af58cd21d299" providerId="AD" clId="Web-{BD18E6F8-8B0D-4E57-B465-564076E5AF9F}" dt="2020-03-30T17:39:24.057" v="152" actId="20577"/>
      <pc:docMkLst>
        <pc:docMk/>
      </pc:docMkLst>
      <pc:sldChg chg="modSp">
        <pc:chgData name="Jackson, Timothy" userId="S::timothy.jackson@suny.edu::9ce01cec-8b46-438e-9d10-af58cd21d299" providerId="AD" clId="Web-{BD18E6F8-8B0D-4E57-B465-564076E5AF9F}" dt="2020-03-30T17:39:24.057" v="151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BD18E6F8-8B0D-4E57-B465-564076E5AF9F}" dt="2020-03-30T17:36:38.818" v="6" actId="20577"/>
          <ac:spMkLst>
            <pc:docMk/>
            <pc:sldMk cId="1802119840" sldId="41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D18E6F8-8B0D-4E57-B465-564076E5AF9F}" dt="2020-03-30T17:39:24.057" v="151" actId="20577"/>
          <ac:spMkLst>
            <pc:docMk/>
            <pc:sldMk cId="1802119840" sldId="419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BB7851F1-BAC8-42DE-80D3-543F2A2FFE54}"/>
    <pc:docChg chg="modSld">
      <pc:chgData name="Jackson, Timothy" userId="S::timothy.jackson@suny.edu::9ce01cec-8b46-438e-9d10-af58cd21d299" providerId="AD" clId="Web-{BB7851F1-BAC8-42DE-80D3-543F2A2FFE54}" dt="2020-02-25T21:11:41.068" v="160" actId="20577"/>
      <pc:docMkLst>
        <pc:docMk/>
      </pc:docMkLst>
      <pc:sldChg chg="modSp">
        <pc:chgData name="Jackson, Timothy" userId="S::timothy.jackson@suny.edu::9ce01cec-8b46-438e-9d10-af58cd21d299" providerId="AD" clId="Web-{BB7851F1-BAC8-42DE-80D3-543F2A2FFE54}" dt="2020-02-25T21:11:41.068" v="159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BB7851F1-BAC8-42DE-80D3-543F2A2FFE54}" dt="2020-02-25T21:11:41.068" v="159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B7851F1-BAC8-42DE-80D3-543F2A2FFE54}" dt="2020-02-25T21:10:08.424" v="1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BB7851F1-BAC8-42DE-80D3-543F2A2FFE54}" dt="2020-02-25T21:10:04.533" v="0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BB7851F1-BAC8-42DE-80D3-543F2A2FFE54}" dt="2020-02-25T21:10:08.424" v="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Eichelberger, Michelle" userId="S::michelle.eichelberger@suny.edu::1bd4442c-2af1-40d1-9d43-8e1df5db51d4" providerId="AD" clId="Web-{A081B635-31B8-406C-B612-E6997CCEF7C7}"/>
    <pc:docChg chg="modSld">
      <pc:chgData name="Eichelberger, Michelle" userId="S::michelle.eichelberger@suny.edu::1bd4442c-2af1-40d1-9d43-8e1df5db51d4" providerId="AD" clId="Web-{A081B635-31B8-406C-B612-E6997CCEF7C7}" dt="2020-04-30T12:47:41.990" v="35" actId="20577"/>
      <pc:docMkLst>
        <pc:docMk/>
      </pc:docMkLst>
      <pc:sldChg chg="modSp">
        <pc:chgData name="Eichelberger, Michelle" userId="S::michelle.eichelberger@suny.edu::1bd4442c-2af1-40d1-9d43-8e1df5db51d4" providerId="AD" clId="Web-{A081B635-31B8-406C-B612-E6997CCEF7C7}" dt="2020-04-30T12:47:41.990" v="34" actId="20577"/>
        <pc:sldMkLst>
          <pc:docMk/>
          <pc:sldMk cId="2989868960" sldId="432"/>
        </pc:sldMkLst>
        <pc:spChg chg="mod">
          <ac:chgData name="Eichelberger, Michelle" userId="S::michelle.eichelberger@suny.edu::1bd4442c-2af1-40d1-9d43-8e1df5db51d4" providerId="AD" clId="Web-{A081B635-31B8-406C-B612-E6997CCEF7C7}" dt="2020-04-30T12:47:41.990" v="34" actId="20577"/>
          <ac:spMkLst>
            <pc:docMk/>
            <pc:sldMk cId="2989868960" sldId="432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A081B635-31B8-406C-B612-E6997CCEF7C7}" dt="2020-04-30T12:46:31.393" v="6" actId="20577"/>
        <pc:sldMkLst>
          <pc:docMk/>
          <pc:sldMk cId="3512025937" sldId="436"/>
        </pc:sldMkLst>
        <pc:spChg chg="mod">
          <ac:chgData name="Eichelberger, Michelle" userId="S::michelle.eichelberger@suny.edu::1bd4442c-2af1-40d1-9d43-8e1df5db51d4" providerId="AD" clId="Web-{A081B635-31B8-406C-B612-E6997CCEF7C7}" dt="2020-04-30T12:46:31.393" v="6" actId="20577"/>
          <ac:spMkLst>
            <pc:docMk/>
            <pc:sldMk cId="3512025937" sldId="436"/>
            <ac:spMk id="14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85D0254B-2857-46E8-B1C0-2318C010ECC4}"/>
    <pc:docChg chg="modSld">
      <pc:chgData name="McGee, Margaret" userId="S::margaret.mcgee@suny.edu::07377fe7-8f05-4c22-a697-5f820ef7115e" providerId="AD" clId="Web-{85D0254B-2857-46E8-B1C0-2318C010ECC4}" dt="2020-03-30T15:36:59.189" v="18" actId="20577"/>
      <pc:docMkLst>
        <pc:docMk/>
      </pc:docMkLst>
      <pc:sldChg chg="modSp">
        <pc:chgData name="McGee, Margaret" userId="S::margaret.mcgee@suny.edu::07377fe7-8f05-4c22-a697-5f820ef7115e" providerId="AD" clId="Web-{85D0254B-2857-46E8-B1C0-2318C010ECC4}" dt="2020-03-30T15:36:59.189" v="17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85D0254B-2857-46E8-B1C0-2318C010ECC4}" dt="2020-03-30T15:36:59.189" v="17" actId="20577"/>
          <ac:spMkLst>
            <pc:docMk/>
            <pc:sldMk cId="2227392382" sldId="342"/>
            <ac:spMk id="3" creationId="{4DBDDB3F-B73C-4F73-9955-8AC852907A47}"/>
          </ac:spMkLst>
        </pc:spChg>
      </pc:sldChg>
    </pc:docChg>
  </pc:docChgLst>
  <pc:docChgLst>
    <pc:chgData name="Pawlowski, Gail" userId="S::gail.pawlowski@suny.edu::bd5da5e8-06b1-4cc2-aa69-9abf12f7c241" providerId="AD" clId="Web-{0FCDDB37-7FDF-48CE-8D64-9446746EBFB8}"/>
    <pc:docChg chg="modSld">
      <pc:chgData name="Pawlowski, Gail" userId="S::gail.pawlowski@suny.edu::bd5da5e8-06b1-4cc2-aa69-9abf12f7c241" providerId="AD" clId="Web-{0FCDDB37-7FDF-48CE-8D64-9446746EBFB8}" dt="2020-02-25T19:46:01.310" v="151" actId="20577"/>
      <pc:docMkLst>
        <pc:docMk/>
      </pc:docMkLst>
      <pc:sldChg chg="modSp">
        <pc:chgData name="Pawlowski, Gail" userId="S::gail.pawlowski@suny.edu::bd5da5e8-06b1-4cc2-aa69-9abf12f7c241" providerId="AD" clId="Web-{0FCDDB37-7FDF-48CE-8D64-9446746EBFB8}" dt="2020-02-25T19:08:20.788" v="10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0FCDDB37-7FDF-48CE-8D64-9446746EBFB8}" dt="2020-02-25T19:08:20.788" v="10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0FCDDB37-7FDF-48CE-8D64-9446746EBFB8}" dt="2020-02-25T19:46:01.294" v="150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0FCDDB37-7FDF-48CE-8D64-9446746EBFB8}" dt="2020-02-25T19:46:01.294" v="150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Pawlowski, Gail" userId="S::gail.pawlowski@suny.edu::bd5da5e8-06b1-4cc2-aa69-9abf12f7c241" providerId="AD" clId="Web-{A97DCE2A-992C-44F6-A124-45C21B8C311F}"/>
    <pc:docChg chg="modSld">
      <pc:chgData name="Pawlowski, Gail" userId="S::gail.pawlowski@suny.edu::bd5da5e8-06b1-4cc2-aa69-9abf12f7c241" providerId="AD" clId="Web-{A97DCE2A-992C-44F6-A124-45C21B8C311F}" dt="2020-02-26T17:10:23.701" v="10" actId="1076"/>
      <pc:docMkLst>
        <pc:docMk/>
      </pc:docMkLst>
      <pc:sldChg chg="addSp delSp modSp">
        <pc:chgData name="Pawlowski, Gail" userId="S::gail.pawlowski@suny.edu::bd5da5e8-06b1-4cc2-aa69-9abf12f7c241" providerId="AD" clId="Web-{A97DCE2A-992C-44F6-A124-45C21B8C311F}" dt="2020-02-26T17:10:23.701" v="10" actId="1076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A97DCE2A-992C-44F6-A124-45C21B8C311F}" dt="2020-02-26T17:10:23.701" v="10" actId="1076"/>
          <ac:spMkLst>
            <pc:docMk/>
            <pc:sldMk cId="694973829" sldId="394"/>
            <ac:spMk id="4" creationId="{B265B45E-18EB-42DE-B28A-3293B6E48E79}"/>
          </ac:spMkLst>
        </pc:spChg>
        <pc:picChg chg="del">
          <ac:chgData name="Pawlowski, Gail" userId="S::gail.pawlowski@suny.edu::bd5da5e8-06b1-4cc2-aa69-9abf12f7c241" providerId="AD" clId="Web-{A97DCE2A-992C-44F6-A124-45C21B8C311F}" dt="2020-02-26T17:07:19.850" v="0"/>
          <ac:picMkLst>
            <pc:docMk/>
            <pc:sldMk cId="694973829" sldId="394"/>
            <ac:picMk id="3" creationId="{8C2DE2D0-12FF-48BB-93D6-B63788705E82}"/>
          </ac:picMkLst>
        </pc:picChg>
        <pc:picChg chg="add mod">
          <ac:chgData name="Pawlowski, Gail" userId="S::gail.pawlowski@suny.edu::bd5da5e8-06b1-4cc2-aa69-9abf12f7c241" providerId="AD" clId="Web-{A97DCE2A-992C-44F6-A124-45C21B8C311F}" dt="2020-02-26T17:10:13.372" v="9" actId="1076"/>
          <ac:picMkLst>
            <pc:docMk/>
            <pc:sldMk cId="694973829" sldId="394"/>
            <ac:picMk id="8" creationId="{A55D8A63-B1FA-4EA6-A214-DD2E31435810}"/>
          </ac:picMkLst>
        </pc:picChg>
      </pc:sldChg>
    </pc:docChg>
  </pc:docChgLst>
  <pc:docChgLst>
    <pc:chgData clId="Web-{8EA4069A-AF79-2E8D-F89C-3314F084224B}"/>
    <pc:docChg chg="delSld modSld">
      <pc:chgData name="" userId="" providerId="" clId="Web-{8EA4069A-AF79-2E8D-F89C-3314F084224B}" dt="2019-11-21T21:40:38.545" v="3"/>
      <pc:docMkLst>
        <pc:docMk/>
      </pc:docMkLst>
      <pc:sldChg chg="addSp delSp modSp">
        <pc:chgData name="" userId="" providerId="" clId="Web-{8EA4069A-AF79-2E8D-F89C-3314F084224B}" dt="2019-11-21T21:40:38.545" v="3"/>
        <pc:sldMkLst>
          <pc:docMk/>
          <pc:sldMk cId="3982493420" sldId="289"/>
        </pc:sldMkLst>
        <pc:picChg chg="add del mod">
          <ac:chgData name="" userId="" providerId="" clId="Web-{8EA4069A-AF79-2E8D-F89C-3314F084224B}" dt="2019-11-21T21:40:38.545" v="3"/>
          <ac:picMkLst>
            <pc:docMk/>
            <pc:sldMk cId="3982493420" sldId="289"/>
            <ac:picMk id="2" creationId="{26B2A40C-AED8-4287-A4C3-708D73D79178}"/>
          </ac:picMkLst>
        </pc:picChg>
      </pc:sldChg>
      <pc:sldChg chg="del">
        <pc:chgData name="" userId="" providerId="" clId="Web-{8EA4069A-AF79-2E8D-F89C-3314F084224B}" dt="2019-11-21T21:40:31.420" v="2"/>
        <pc:sldMkLst>
          <pc:docMk/>
          <pc:sldMk cId="274199124" sldId="320"/>
        </pc:sldMkLst>
      </pc:sldChg>
      <pc:sldChg chg="del">
        <pc:chgData name="" userId="" providerId="" clId="Web-{8EA4069A-AF79-2E8D-F89C-3314F084224B}" dt="2019-11-21T21:40:31.404" v="1"/>
        <pc:sldMkLst>
          <pc:docMk/>
          <pc:sldMk cId="3421620588" sldId="323"/>
        </pc:sldMkLst>
      </pc:sldChg>
    </pc:docChg>
  </pc:docChgLst>
  <pc:docChgLst>
    <pc:chgData name="Kester, Yvonne" userId="S::yvonne.kester@suny.edu::9449cec1-63eb-49f8-abb7-677723411fa2" providerId="AD" clId="Web-{B5BF85F2-A785-B4D3-775A-110AE5A4F514}"/>
    <pc:docChg chg="modSld">
      <pc:chgData name="Kester, Yvonne" userId="S::yvonne.kester@suny.edu::9449cec1-63eb-49f8-abb7-677723411fa2" providerId="AD" clId="Web-{B5BF85F2-A785-B4D3-775A-110AE5A4F514}" dt="2020-01-29T14:22:17.699" v="58" actId="20577"/>
      <pc:docMkLst>
        <pc:docMk/>
      </pc:docMkLst>
      <pc:sldChg chg="modSp">
        <pc:chgData name="Kester, Yvonne" userId="S::yvonne.kester@suny.edu::9449cec1-63eb-49f8-abb7-677723411fa2" providerId="AD" clId="Web-{B5BF85F2-A785-B4D3-775A-110AE5A4F514}" dt="2020-01-29T14:22:17.699" v="57" actId="20577"/>
        <pc:sldMkLst>
          <pc:docMk/>
          <pc:sldMk cId="594391665" sldId="363"/>
        </pc:sldMkLst>
        <pc:spChg chg="mod">
          <ac:chgData name="Kester, Yvonne" userId="S::yvonne.kester@suny.edu::9449cec1-63eb-49f8-abb7-677723411fa2" providerId="AD" clId="Web-{B5BF85F2-A785-B4D3-775A-110AE5A4F514}" dt="2020-01-29T14:22:17.699" v="57" actId="20577"/>
          <ac:spMkLst>
            <pc:docMk/>
            <pc:sldMk cId="594391665" sldId="363"/>
            <ac:spMk id="11" creationId="{00000000-0000-0000-0000-000000000000}"/>
          </ac:spMkLst>
        </pc:spChg>
      </pc:sldChg>
    </pc:docChg>
  </pc:docChgLst>
  <pc:docChgLst>
    <pc:chgData name="Pawlowski, Gail" userId="S::gail.pawlowski@suny.edu::bd5da5e8-06b1-4cc2-aa69-9abf12f7c241" providerId="AD" clId="Web-{20D63E69-3422-49DF-853E-E39291D7816B}"/>
    <pc:docChg chg="modSld">
      <pc:chgData name="Pawlowski, Gail" userId="S::gail.pawlowski@suny.edu::bd5da5e8-06b1-4cc2-aa69-9abf12f7c241" providerId="AD" clId="Web-{20D63E69-3422-49DF-853E-E39291D7816B}" dt="2020-02-26T02:02:15.720" v="444" actId="20577"/>
      <pc:docMkLst>
        <pc:docMk/>
      </pc:docMkLst>
      <pc:sldChg chg="modSp">
        <pc:chgData name="Pawlowski, Gail" userId="S::gail.pawlowski@suny.edu::bd5da5e8-06b1-4cc2-aa69-9abf12f7c241" providerId="AD" clId="Web-{20D63E69-3422-49DF-853E-E39291D7816B}" dt="2020-02-26T01:54:56.877" v="429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20D63E69-3422-49DF-853E-E39291D7816B}" dt="2020-02-26T01:02:46.077" v="222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4:56.877" v="429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3:01.406" v="228" actId="20577"/>
        <pc:sldMkLst>
          <pc:docMk/>
          <pc:sldMk cId="225605480" sldId="390"/>
        </pc:sldMkLst>
        <pc:spChg chg="mod">
          <ac:chgData name="Pawlowski, Gail" userId="S::gail.pawlowski@suny.edu::bd5da5e8-06b1-4cc2-aa69-9abf12f7c241" providerId="AD" clId="Web-{20D63E69-3422-49DF-853E-E39291D7816B}" dt="2020-02-26T01:03:01.406" v="228" actId="20577"/>
          <ac:spMkLst>
            <pc:docMk/>
            <pc:sldMk cId="225605480" sldId="390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5:33.678" v="255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20D63E69-3422-49DF-853E-E39291D7816B}" dt="2020-02-26T01:05:33.678" v="255" actId="20577"/>
          <ac:spMkLst>
            <pc:docMk/>
            <pc:sldMk cId="3625907871" sldId="391"/>
            <ac:spMk id="4" creationId="{B265B45E-18EB-42DE-B28A-3293B6E48E79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2:52.078" v="225" actId="20577"/>
        <pc:sldMkLst>
          <pc:docMk/>
          <pc:sldMk cId="1640149953" sldId="392"/>
        </pc:sldMkLst>
        <pc:spChg chg="mod">
          <ac:chgData name="Pawlowski, Gail" userId="S::gail.pawlowski@suny.edu::bd5da5e8-06b1-4cc2-aa69-9abf12f7c241" providerId="AD" clId="Web-{20D63E69-3422-49DF-853E-E39291D7816B}" dt="2020-02-26T01:02:52.078" v="225" actId="20577"/>
          <ac:spMkLst>
            <pc:docMk/>
            <pc:sldMk cId="1640149953" sldId="392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2:02:12.267" v="442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20D63E69-3422-49DF-853E-E39291D7816B}" dt="2020-02-26T02:02:12.267" v="442" actId="20577"/>
          <ac:spMkLst>
            <pc:docMk/>
            <pc:sldMk cId="4014213980" sldId="393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5:17.737" v="440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addSp modSp">
        <pc:chgData name="Pawlowski, Gail" userId="S::gail.pawlowski@suny.edu::bd5da5e8-06b1-4cc2-aa69-9abf12f7c241" providerId="AD" clId="Web-{20D63E69-3422-49DF-853E-E39291D7816B}" dt="2020-02-26T01:28:49.026" v="328" actId="14100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20D63E69-3422-49DF-853E-E39291D7816B}" dt="2020-02-26T01:07:06.838" v="324" actId="20577"/>
          <ac:spMkLst>
            <pc:docMk/>
            <pc:sldMk cId="694973829" sldId="394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06:55.744" v="323" actId="14100"/>
          <ac:spMkLst>
            <pc:docMk/>
            <pc:sldMk cId="694973829" sldId="394"/>
            <ac:spMk id="4" creationId="{B265B45E-18EB-42DE-B28A-3293B6E48E79}"/>
          </ac:spMkLst>
        </pc:spChg>
        <pc:picChg chg="add mod">
          <ac:chgData name="Pawlowski, Gail" userId="S::gail.pawlowski@suny.edu::bd5da5e8-06b1-4cc2-aa69-9abf12f7c241" providerId="AD" clId="Web-{20D63E69-3422-49DF-853E-E39291D7816B}" dt="2020-02-26T01:28:49.026" v="328" actId="14100"/>
          <ac:picMkLst>
            <pc:docMk/>
            <pc:sldMk cId="694973829" sldId="394"/>
            <ac:picMk id="3" creationId="{8C2DE2D0-12FF-48BB-93D6-B63788705E82}"/>
          </ac:picMkLst>
        </pc:picChg>
      </pc:sldChg>
    </pc:docChg>
  </pc:docChgLst>
  <pc:docChgLst>
    <pc:chgData name="McGee, Margaret" userId="S::margaret.mcgee@suny.edu::07377fe7-8f05-4c22-a697-5f820ef7115e" providerId="AD" clId="Web-{17E99B41-A942-44F8-209F-25EF3E8C4B90}"/>
    <pc:docChg chg="addSld delSld modSld sldOrd">
      <pc:chgData name="McGee, Margaret" userId="S::margaret.mcgee@suny.edu::07377fe7-8f05-4c22-a697-5f820ef7115e" providerId="AD" clId="Web-{17E99B41-A942-44F8-209F-25EF3E8C4B90}" dt="2019-12-18T14:16:59.997" v="4214" actId="1076"/>
      <pc:docMkLst>
        <pc:docMk/>
      </pc:docMkLst>
      <pc:sldChg chg="addSp delSp modSp ord">
        <pc:chgData name="McGee, Margaret" userId="S::margaret.mcgee@suny.edu::07377fe7-8f05-4c22-a697-5f820ef7115e" providerId="AD" clId="Web-{17E99B41-A942-44F8-209F-25EF3E8C4B90}" dt="2019-12-18T14:11:03.138" v="4178" actId="1076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7E99B41-A942-44F8-209F-25EF3E8C4B90}" dt="2019-12-17T21:34:29.341" v="632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17E99B41-A942-44F8-209F-25EF3E8C4B90}" dt="2019-12-17T23:19:55.942" v="4082" actId="20577"/>
          <ac:spMkLst>
            <pc:docMk/>
            <pc:sldMk cId="2227392382" sldId="342"/>
            <ac:spMk id="3" creationId="{4DBDDB3F-B73C-4F73-9955-8AC852907A47}"/>
          </ac:spMkLst>
        </pc:spChg>
        <pc:picChg chg="add del mod ord">
          <ac:chgData name="McGee, Margaret" userId="S::margaret.mcgee@suny.edu::07377fe7-8f05-4c22-a697-5f820ef7115e" providerId="AD" clId="Web-{17E99B41-A942-44F8-209F-25EF3E8C4B90}" dt="2019-12-18T14:10:32.871" v="4175"/>
          <ac:picMkLst>
            <pc:docMk/>
            <pc:sldMk cId="2227392382" sldId="342"/>
            <ac:picMk id="4" creationId="{DB4E45F6-045E-4197-830D-F8111FB4965F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1:03.138" v="4178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 del">
        <pc:chgData name="McGee, Margaret" userId="S::margaret.mcgee@suny.edu::07377fe7-8f05-4c22-a697-5f820ef7115e" providerId="AD" clId="Web-{17E99B41-A942-44F8-209F-25EF3E8C4B90}" dt="2019-12-17T23:02:01.422" v="3449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17E99B41-A942-44F8-209F-25EF3E8C4B90}" dt="2019-12-17T22:01:48.105" v="2210" actId="20577"/>
          <ac:spMkLst>
            <pc:docMk/>
            <pc:sldMk cId="3497420990" sldId="343"/>
            <ac:spMk id="2" creationId="{71EA7B85-A46E-4A0A-B5A6-003D849DE4A5}"/>
          </ac:spMkLst>
        </pc:spChg>
      </pc:sldChg>
      <pc:sldChg chg="addSp delSp modSp">
        <pc:chgData name="McGee, Margaret" userId="S::margaret.mcgee@suny.edu::07377fe7-8f05-4c22-a697-5f820ef7115e" providerId="AD" clId="Web-{17E99B41-A942-44F8-209F-25EF3E8C4B90}" dt="2019-12-18T14:16:59.997" v="4214" actId="1076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17E99B41-A942-44F8-209F-25EF3E8C4B90}" dt="2019-12-17T21:12:57.639" v="101" actId="20577"/>
          <ac:spMkLst>
            <pc:docMk/>
            <pc:sldMk cId="3546033310" sldId="344"/>
            <ac:spMk id="2" creationId="{71EA7B85-A46E-4A0A-B5A6-003D849DE4A5}"/>
          </ac:spMkLst>
        </pc:spChg>
        <pc:spChg chg="del mod">
          <ac:chgData name="McGee, Margaret" userId="S::margaret.mcgee@suny.edu::07377fe7-8f05-4c22-a697-5f820ef7115e" providerId="AD" clId="Web-{17E99B41-A942-44F8-209F-25EF3E8C4B90}" dt="2019-12-17T21:09:35.701" v="22"/>
          <ac:spMkLst>
            <pc:docMk/>
            <pc:sldMk cId="3546033310" sldId="344"/>
            <ac:spMk id="3" creationId="{4DBDDB3F-B73C-4F73-9955-8AC852907A47}"/>
          </ac:spMkLst>
        </pc:spChg>
        <pc:spChg chg="add del mod">
          <ac:chgData name="McGee, Margaret" userId="S::margaret.mcgee@suny.edu::07377fe7-8f05-4c22-a697-5f820ef7115e" providerId="AD" clId="Web-{17E99B41-A942-44F8-209F-25EF3E8C4B90}" dt="2019-12-17T21:11:36.607" v="63"/>
          <ac:spMkLst>
            <pc:docMk/>
            <pc:sldMk cId="3546033310" sldId="344"/>
            <ac:spMk id="4" creationId="{9BAE8752-47AA-430A-9AD7-D2B2D46F63AC}"/>
          </ac:spMkLst>
        </pc:spChg>
        <pc:spChg chg="add mod">
          <ac:chgData name="McGee, Margaret" userId="S::margaret.mcgee@suny.edu::07377fe7-8f05-4c22-a697-5f820ef7115e" providerId="AD" clId="Web-{17E99B41-A942-44F8-209F-25EF3E8C4B90}" dt="2019-12-17T23:23:04.364" v="4167" actId="20577"/>
          <ac:spMkLst>
            <pc:docMk/>
            <pc:sldMk cId="3546033310" sldId="344"/>
            <ac:spMk id="6" creationId="{0134EE62-A3AE-4ABC-9D13-84F3C54BAAF7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6:59.997" v="4214" actId="1076"/>
          <ac:picMkLst>
            <pc:docMk/>
            <pc:sldMk cId="3546033310" sldId="344"/>
            <ac:picMk id="3" creationId="{2B67234E-C44C-41EA-B65A-6DEE4AE95277}"/>
          </ac:picMkLst>
        </pc:picChg>
      </pc:sldChg>
      <pc:sldChg chg="addSp modSp">
        <pc:chgData name="McGee, Margaret" userId="S::margaret.mcgee@suny.edu::07377fe7-8f05-4c22-a697-5f820ef7115e" providerId="AD" clId="Web-{17E99B41-A942-44F8-209F-25EF3E8C4B90}" dt="2019-12-18T14:13:29.738" v="4199" actId="1076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17E99B41-A942-44F8-209F-25EF3E8C4B90}" dt="2019-12-17T22:01:43.168" v="2203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2:34.970" v="4180" actId="1076"/>
          <ac:spMkLst>
            <pc:docMk/>
            <pc:sldMk cId="711493466" sldId="357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3:29.738" v="4199" actId="1076"/>
          <ac:picMkLst>
            <pc:docMk/>
            <pc:sldMk cId="711493466" sldId="357"/>
            <ac:picMk id="2" creationId="{64E1B70C-6CBC-45F5-B8B0-274CA7D0F867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6.941" v="4198" actId="1076"/>
          <ac:picMkLst>
            <pc:docMk/>
            <pc:sldMk cId="711493466" sldId="357"/>
            <ac:picMk id="4" creationId="{D986E949-1CAD-448C-B7E3-C3A830A31D9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3.566" v="4197" actId="1076"/>
          <ac:picMkLst>
            <pc:docMk/>
            <pc:sldMk cId="711493466" sldId="357"/>
            <ac:picMk id="16" creationId="{5190928C-DD69-443B-AECF-557FA2DCEE8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18.394" v="4195" actId="1076"/>
          <ac:picMkLst>
            <pc:docMk/>
            <pc:sldMk cId="711493466" sldId="357"/>
            <ac:picMk id="18" creationId="{ED953638-415A-42AF-965C-724D6B15586E}"/>
          </ac:picMkLst>
        </pc:picChg>
      </pc:sldChg>
      <pc:sldChg chg="addSp modSp add replId">
        <pc:chgData name="McGee, Margaret" userId="S::margaret.mcgee@suny.edu::07377fe7-8f05-4c22-a697-5f820ef7115e" providerId="AD" clId="Web-{17E99B41-A942-44F8-209F-25EF3E8C4B90}" dt="2019-12-18T14:15:46.806" v="4206" actId="1076"/>
        <pc:sldMkLst>
          <pc:docMk/>
          <pc:sldMk cId="2781011315" sldId="360"/>
        </pc:sldMkLst>
        <pc:spChg chg="mod">
          <ac:chgData name="McGee, Margaret" userId="S::margaret.mcgee@suny.edu::07377fe7-8f05-4c22-a697-5f820ef7115e" providerId="AD" clId="Web-{17E99B41-A942-44F8-209F-25EF3E8C4B90}" dt="2019-12-17T22:02:38.105" v="2285" actId="20577"/>
          <ac:spMkLst>
            <pc:docMk/>
            <pc:sldMk cId="2781011315" sldId="360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5:11.617" v="4203" actId="14100"/>
          <ac:spMkLst>
            <pc:docMk/>
            <pc:sldMk cId="2781011315" sldId="360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5:46.806" v="4206" actId="1076"/>
          <ac:picMkLst>
            <pc:docMk/>
            <pc:sldMk cId="2781011315" sldId="360"/>
            <ac:picMk id="2" creationId="{D96BA6EC-64F8-4427-947B-F2D1B84D3920}"/>
          </ac:picMkLst>
        </pc:picChg>
      </pc:sldChg>
    </pc:docChg>
  </pc:docChgLst>
  <pc:docChgLst>
    <pc:chgData name="Jackson, Timothy" userId="S::timothy.jackson@suny.edu::9ce01cec-8b46-438e-9d10-af58cd21d299" providerId="AD" clId="Web-{C927C705-FD2C-4AD4-B8B8-EA4C18C55551}"/>
    <pc:docChg chg="addSld delSld modSld">
      <pc:chgData name="Jackson, Timothy" userId="S::timothy.jackson@suny.edu::9ce01cec-8b46-438e-9d10-af58cd21d299" providerId="AD" clId="Web-{C927C705-FD2C-4AD4-B8B8-EA4C18C55551}" dt="2020-04-29T21:25:49.107" v="3048" actId="20577"/>
      <pc:docMkLst>
        <pc:docMk/>
      </pc:docMkLst>
      <pc:sldChg chg="modSp">
        <pc:chgData name="Jackson, Timothy" userId="S::timothy.jackson@suny.edu::9ce01cec-8b46-438e-9d10-af58cd21d299" providerId="AD" clId="Web-{C927C705-FD2C-4AD4-B8B8-EA4C18C55551}" dt="2020-04-29T20:57:58.663" v="692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C927C705-FD2C-4AD4-B8B8-EA4C18C55551}" dt="2020-04-29T20:57:58.663" v="692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C927C705-FD2C-4AD4-B8B8-EA4C18C55551}" dt="2020-04-29T20:54:57.631" v="157"/>
        <pc:sldMkLst>
          <pc:docMk/>
          <pc:sldMk cId="4201131630" sldId="410"/>
        </pc:sldMkLst>
      </pc:sldChg>
      <pc:sldChg chg="del">
        <pc:chgData name="Jackson, Timothy" userId="S::timothy.jackson@suny.edu::9ce01cec-8b46-438e-9d10-af58cd21d299" providerId="AD" clId="Web-{C927C705-FD2C-4AD4-B8B8-EA4C18C55551}" dt="2020-04-29T20:54:55.053" v="156"/>
        <pc:sldMkLst>
          <pc:docMk/>
          <pc:sldMk cId="1059816952" sldId="418"/>
        </pc:sldMkLst>
      </pc:sldChg>
      <pc:sldChg chg="del">
        <pc:chgData name="Jackson, Timothy" userId="S::timothy.jackson@suny.edu::9ce01cec-8b46-438e-9d10-af58cd21d299" providerId="AD" clId="Web-{C927C705-FD2C-4AD4-B8B8-EA4C18C55551}" dt="2020-04-29T20:55:00.756" v="158"/>
        <pc:sldMkLst>
          <pc:docMk/>
          <pc:sldMk cId="1802119840" sldId="419"/>
        </pc:sldMkLst>
      </pc:sldChg>
      <pc:sldChg chg="del">
        <pc:chgData name="Jackson, Timothy" userId="S::timothy.jackson@suny.edu::9ce01cec-8b46-438e-9d10-af58cd21d299" providerId="AD" clId="Web-{C927C705-FD2C-4AD4-B8B8-EA4C18C55551}" dt="2020-04-29T20:54:50.272" v="155"/>
        <pc:sldMkLst>
          <pc:docMk/>
          <pc:sldMk cId="2524571199" sldId="423"/>
        </pc:sldMkLst>
      </pc:sldChg>
      <pc:sldChg chg="modSp add replId">
        <pc:chgData name="Jackson, Timothy" userId="S::timothy.jackson@suny.edu::9ce01cec-8b46-438e-9d10-af58cd21d299" providerId="AD" clId="Web-{C927C705-FD2C-4AD4-B8B8-EA4C18C55551}" dt="2020-04-29T21:09:47.478" v="1667" actId="20577"/>
        <pc:sldMkLst>
          <pc:docMk/>
          <pc:sldMk cId="581364705" sldId="438"/>
        </pc:sldMkLst>
        <pc:spChg chg="mod">
          <ac:chgData name="Jackson, Timothy" userId="S::timothy.jackson@suny.edu::9ce01cec-8b46-438e-9d10-af58cd21d299" providerId="AD" clId="Web-{C927C705-FD2C-4AD4-B8B8-EA4C18C55551}" dt="2020-04-29T20:58:25.445" v="734" actId="20577"/>
          <ac:spMkLst>
            <pc:docMk/>
            <pc:sldMk cId="581364705" sldId="43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927C705-FD2C-4AD4-B8B8-EA4C18C55551}" dt="2020-04-29T21:09:47.478" v="1667" actId="20577"/>
          <ac:spMkLst>
            <pc:docMk/>
            <pc:sldMk cId="581364705" sldId="438"/>
            <ac:spMk id="5" creationId="{535E1953-C7A3-4180-AAE1-5C1894D3B757}"/>
          </ac:spMkLst>
        </pc:spChg>
      </pc:sldChg>
      <pc:sldChg chg="addSp delSp modSp add replId">
        <pc:chgData name="Jackson, Timothy" userId="S::timothy.jackson@suny.edu::9ce01cec-8b46-438e-9d10-af58cd21d299" providerId="AD" clId="Web-{C927C705-FD2C-4AD4-B8B8-EA4C18C55551}" dt="2020-04-29T21:19:18.090" v="2343"/>
        <pc:sldMkLst>
          <pc:docMk/>
          <pc:sldMk cId="3410460656" sldId="439"/>
        </pc:sldMkLst>
        <pc:spChg chg="mod">
          <ac:chgData name="Jackson, Timothy" userId="S::timothy.jackson@suny.edu::9ce01cec-8b46-438e-9d10-af58cd21d299" providerId="AD" clId="Web-{C927C705-FD2C-4AD4-B8B8-EA4C18C55551}" dt="2020-04-29T21:10:03.400" v="1680" actId="20577"/>
          <ac:spMkLst>
            <pc:docMk/>
            <pc:sldMk cId="3410460656" sldId="439"/>
            <ac:spMk id="2" creationId="{244B8E82-FFA2-4420-9F5C-C344ED44C26B}"/>
          </ac:spMkLst>
        </pc:spChg>
        <pc:spChg chg="add del mod">
          <ac:chgData name="Jackson, Timothy" userId="S::timothy.jackson@suny.edu::9ce01cec-8b46-438e-9d10-af58cd21d299" providerId="AD" clId="Web-{C927C705-FD2C-4AD4-B8B8-EA4C18C55551}" dt="2020-04-29T21:19:18.090" v="2343"/>
          <ac:spMkLst>
            <pc:docMk/>
            <pc:sldMk cId="3410460656" sldId="439"/>
            <ac:spMk id="3" creationId="{445B2FC3-6DED-4397-9CEE-8628D016CAC2}"/>
          </ac:spMkLst>
        </pc:spChg>
        <pc:spChg chg="mod">
          <ac:chgData name="Jackson, Timothy" userId="S::timothy.jackson@suny.edu::9ce01cec-8b46-438e-9d10-af58cd21d299" providerId="AD" clId="Web-{C927C705-FD2C-4AD4-B8B8-EA4C18C55551}" dt="2020-04-29T21:19:14.371" v="2338" actId="20577"/>
          <ac:spMkLst>
            <pc:docMk/>
            <pc:sldMk cId="3410460656" sldId="439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C927C705-FD2C-4AD4-B8B8-EA4C18C55551}" dt="2020-04-29T21:25:49.107" v="3047" actId="20577"/>
        <pc:sldMkLst>
          <pc:docMk/>
          <pc:sldMk cId="1501504747" sldId="440"/>
        </pc:sldMkLst>
        <pc:spChg chg="mod">
          <ac:chgData name="Jackson, Timothy" userId="S::timothy.jackson@suny.edu::9ce01cec-8b46-438e-9d10-af58cd21d299" providerId="AD" clId="Web-{C927C705-FD2C-4AD4-B8B8-EA4C18C55551}" dt="2020-04-29T21:19:34.215" v="2372" actId="20577"/>
          <ac:spMkLst>
            <pc:docMk/>
            <pc:sldMk cId="1501504747" sldId="440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927C705-FD2C-4AD4-B8B8-EA4C18C55551}" dt="2020-04-29T21:25:49.107" v="3047" actId="20577"/>
          <ac:spMkLst>
            <pc:docMk/>
            <pc:sldMk cId="1501504747" sldId="440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F4EC6C52-7D67-4A82-1A88-73E03EDE305B}"/>
    <pc:docChg chg="addSld modSld">
      <pc:chgData name="Jackson, Timothy" userId="S::timothy.jackson@suny.edu::9ce01cec-8b46-438e-9d10-af58cd21d299" providerId="AD" clId="Web-{F4EC6C52-7D67-4A82-1A88-73E03EDE305B}" dt="2020-01-30T22:00:29.262" v="2607" actId="20577"/>
      <pc:docMkLst>
        <pc:docMk/>
      </pc:docMkLst>
      <pc:sldChg chg="addSp delSp modSp add replId">
        <pc:chgData name="Jackson, Timothy" userId="S::timothy.jackson@suny.edu::9ce01cec-8b46-438e-9d10-af58cd21d299" providerId="AD" clId="Web-{F4EC6C52-7D67-4A82-1A88-73E03EDE305B}" dt="2020-01-30T21:53:58.093" v="1620"/>
        <pc:sldMkLst>
          <pc:docMk/>
          <pc:sldMk cId="1499648403" sldId="381"/>
        </pc:sldMkLst>
        <pc:spChg chg="mod">
          <ac:chgData name="Jackson, Timothy" userId="S::timothy.jackson@suny.edu::9ce01cec-8b46-438e-9d10-af58cd21d299" providerId="AD" clId="Web-{F4EC6C52-7D67-4A82-1A88-73E03EDE305B}" dt="2020-01-30T21:53:11.010" v="1611" actId="20577"/>
          <ac:spMkLst>
            <pc:docMk/>
            <pc:sldMk cId="1499648403" sldId="381"/>
            <ac:spMk id="5" creationId="{535E1953-C7A3-4180-AAE1-5C1894D3B757}"/>
          </ac:spMkLst>
        </pc:spChg>
        <pc:picChg chg="add del mod">
          <ac:chgData name="Jackson, Timothy" userId="S::timothy.jackson@suny.edu::9ce01cec-8b46-438e-9d10-af58cd21d299" providerId="AD" clId="Web-{F4EC6C52-7D67-4A82-1A88-73E03EDE305B}" dt="2020-01-30T21:52:03.057" v="808"/>
          <ac:picMkLst>
            <pc:docMk/>
            <pc:sldMk cId="1499648403" sldId="381"/>
            <ac:picMk id="3" creationId="{2D48ACF6-9DD9-4789-A7EC-1B4079CA6135}"/>
          </ac:picMkLst>
        </pc:picChg>
        <pc:picChg chg="add mod">
          <ac:chgData name="Jackson, Timothy" userId="S::timothy.jackson@suny.edu::9ce01cec-8b46-438e-9d10-af58cd21d299" providerId="AD" clId="Web-{F4EC6C52-7D67-4A82-1A88-73E03EDE305B}" dt="2020-01-30T21:53:58.093" v="1620"/>
          <ac:picMkLst>
            <pc:docMk/>
            <pc:sldMk cId="1499648403" sldId="381"/>
            <ac:picMk id="7" creationId="{552A5259-2876-4C3F-AEE9-A371EBF97D97}"/>
          </ac:picMkLst>
        </pc:picChg>
      </pc:sldChg>
      <pc:sldChg chg="modSp add replId">
        <pc:chgData name="Jackson, Timothy" userId="S::timothy.jackson@suny.edu::9ce01cec-8b46-438e-9d10-af58cd21d299" providerId="AD" clId="Web-{F4EC6C52-7D67-4A82-1A88-73E03EDE305B}" dt="2020-01-30T22:00:29.262" v="2606" actId="20577"/>
        <pc:sldMkLst>
          <pc:docMk/>
          <pc:sldMk cId="1887605252" sldId="383"/>
        </pc:sldMkLst>
        <pc:spChg chg="mod">
          <ac:chgData name="Jackson, Timothy" userId="S::timothy.jackson@suny.edu::9ce01cec-8b46-438e-9d10-af58cd21d299" providerId="AD" clId="Web-{F4EC6C52-7D67-4A82-1A88-73E03EDE305B}" dt="2020-01-30T22:00:29.262" v="2606" actId="20577"/>
          <ac:spMkLst>
            <pc:docMk/>
            <pc:sldMk cId="1887605252" sldId="383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D96CEC56-2978-1474-BF3D-6F75305EA8C1}"/>
    <pc:docChg chg="modSld">
      <pc:chgData name="Jackson, Timothy" userId="S::timothy.jackson@suny.edu::9ce01cec-8b46-438e-9d10-af58cd21d299" providerId="AD" clId="Web-{D96CEC56-2978-1474-BF3D-6F75305EA8C1}" dt="2019-11-25T16:33:21.973" v="395" actId="20577"/>
      <pc:docMkLst>
        <pc:docMk/>
      </pc:docMkLst>
      <pc:sldChg chg="modSp">
        <pc:chgData name="Jackson, Timothy" userId="S::timothy.jackson@suny.edu::9ce01cec-8b46-438e-9d10-af58cd21d299" providerId="AD" clId="Web-{D96CEC56-2978-1474-BF3D-6F75305EA8C1}" dt="2019-11-25T15:06:20.924" v="35" actId="20577"/>
        <pc:sldMkLst>
          <pc:docMk/>
          <pc:sldMk cId="2171438980" sldId="317"/>
        </pc:sldMkLst>
        <pc:spChg chg="mod">
          <ac:chgData name="Jackson, Timothy" userId="S::timothy.jackson@suny.edu::9ce01cec-8b46-438e-9d10-af58cd21d299" providerId="AD" clId="Web-{D96CEC56-2978-1474-BF3D-6F75305EA8C1}" dt="2019-11-25T15:06:20.924" v="35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4:51:01.775" v="2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96CEC56-2978-1474-BF3D-6F75305EA8C1}" dt="2019-11-25T14:51:01.775" v="2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6:29:49.857" v="393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96CEC56-2978-1474-BF3D-6F75305EA8C1}" dt="2019-11-25T16:29:49.857" v="393" actId="20577"/>
          <ac:spMkLst>
            <pc:docMk/>
            <pc:sldMk cId="130082165" sldId="351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5:24:41.784" v="340" actId="20577"/>
        <pc:sldMkLst>
          <pc:docMk/>
          <pc:sldMk cId="796333647" sldId="352"/>
        </pc:sldMkLst>
        <pc:spChg chg="mod">
          <ac:chgData name="Jackson, Timothy" userId="S::timothy.jackson@suny.edu::9ce01cec-8b46-438e-9d10-af58cd21d299" providerId="AD" clId="Web-{D96CEC56-2978-1474-BF3D-6F75305EA8C1}" dt="2019-11-25T15:24:41.784" v="340" actId="20577"/>
          <ac:spMkLst>
            <pc:docMk/>
            <pc:sldMk cId="796333647" sldId="352"/>
            <ac:spMk id="3" creationId="{44AF204B-1822-420C-94F6-1805F86DF0CD}"/>
          </ac:spMkLst>
        </pc:spChg>
      </pc:sldChg>
    </pc:docChg>
  </pc:docChgLst>
  <pc:docChgLst>
    <pc:chgData name="Jackson, Timothy" userId="S::timothy.jackson@suny.edu::9ce01cec-8b46-438e-9d10-af58cd21d299" providerId="AD" clId="Web-{5196E8E8-91E1-782D-9BDA-D07642CC0DBF}"/>
    <pc:docChg chg="modSld">
      <pc:chgData name="Jackson, Timothy" userId="S::timothy.jackson@suny.edu::9ce01cec-8b46-438e-9d10-af58cd21d299" providerId="AD" clId="Web-{5196E8E8-91E1-782D-9BDA-D07642CC0DBF}" dt="2019-12-17T20:57:19.051" v="42" actId="20577"/>
      <pc:docMkLst>
        <pc:docMk/>
      </pc:docMkLst>
      <pc:sldChg chg="modSp">
        <pc:chgData name="Jackson, Timothy" userId="S::timothy.jackson@suny.edu::9ce01cec-8b46-438e-9d10-af58cd21d299" providerId="AD" clId="Web-{5196E8E8-91E1-782D-9BDA-D07642CC0DBF}" dt="2019-12-17T20:57:19.051" v="41" actId="20577"/>
        <pc:sldMkLst>
          <pc:docMk/>
          <pc:sldMk cId="498256463" sldId="319"/>
        </pc:sldMkLst>
        <pc:spChg chg="mod">
          <ac:chgData name="Jackson, Timothy" userId="S::timothy.jackson@suny.edu::9ce01cec-8b46-438e-9d10-af58cd21d299" providerId="AD" clId="Web-{5196E8E8-91E1-782D-9BDA-D07642CC0DBF}" dt="2019-12-17T20:57:19.051" v="41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Eichelberger, Michelle" userId="S::michelle.eichelberger@suny.edu::1bd4442c-2af1-40d1-9d43-8e1df5db51d4" providerId="AD" clId="Web-{9FBC912F-458F-60D7-FF8A-900AABBA3E84}"/>
    <pc:docChg chg="addSld delSld modSld sldOrd">
      <pc:chgData name="Eichelberger, Michelle" userId="S::michelle.eichelberger@suny.edu::1bd4442c-2af1-40d1-9d43-8e1df5db51d4" providerId="AD" clId="Web-{9FBC912F-458F-60D7-FF8A-900AABBA3E84}" dt="2020-01-31T15:58:51.960" v="1630" actId="20577"/>
      <pc:docMkLst>
        <pc:docMk/>
      </pc:docMkLst>
      <pc:sldChg chg="modSp">
        <pc:chgData name="Eichelberger, Michelle" userId="S::michelle.eichelberger@suny.edu::1bd4442c-2af1-40d1-9d43-8e1df5db51d4" providerId="AD" clId="Web-{9FBC912F-458F-60D7-FF8A-900AABBA3E84}" dt="2020-01-29T13:49:36.767" v="18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9FBC912F-458F-60D7-FF8A-900AABBA3E84}" dt="2020-01-29T13:49:36.767" v="1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5:17:54.278" v="591" actId="1076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9FBC912F-458F-60D7-FF8A-900AABBA3E84}" dt="2020-01-29T14:51:49.055" v="586" actId="20577"/>
          <ac:spMkLst>
            <pc:docMk/>
            <pc:sldMk cId="3395575550" sldId="300"/>
            <ac:spMk id="3" creationId="{B0D9A189-B0D8-4563-8622-09F35A316A46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5:17:45.340" v="590" actId="1076"/>
          <ac:spMkLst>
            <pc:docMk/>
            <pc:sldMk cId="3395575550" sldId="300"/>
            <ac:spMk id="15" creationId="{619D2D6C-5ED3-4CFC-B08E-80FF2760CCC3}"/>
          </ac:spMkLst>
        </pc:spChg>
        <pc:graphicFrameChg chg="del mod modGraphic">
          <ac:chgData name="Eichelberger, Michelle" userId="S::michelle.eichelberger@suny.edu::1bd4442c-2af1-40d1-9d43-8e1df5db51d4" providerId="AD" clId="Web-{9FBC912F-458F-60D7-FF8A-900AABBA3E84}" dt="2020-01-29T14:18:15.987" v="550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9FBC912F-458F-60D7-FF8A-900AABBA3E84}" dt="2020-01-29T15:17:54.278" v="591" actId="1076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modSp">
        <pc:chgData name="Eichelberger, Michelle" userId="S::michelle.eichelberger@suny.edu::1bd4442c-2af1-40d1-9d43-8e1df5db51d4" providerId="AD" clId="Web-{9FBC912F-458F-60D7-FF8A-900AABBA3E84}" dt="2020-01-31T15:58:49.960" v="1629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9FBC912F-458F-60D7-FF8A-900AABBA3E84}" dt="2020-01-31T15:58:49.960" v="1629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4:17:21.720" v="539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9FBC912F-458F-60D7-FF8A-900AABBA3E84}" dt="2020-01-29T14:01:53.513" v="476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4:05:00.254" v="517" actId="20577"/>
          <ac:spMkLst>
            <pc:docMk/>
            <pc:sldMk cId="2597148903" sldId="315"/>
            <ac:spMk id="3" creationId="{00000000-0000-0000-0000-000000000000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5:47.140" v="455"/>
          <ac:spMkLst>
            <pc:docMk/>
            <pc:sldMk cId="2597148903" sldId="315"/>
            <ac:spMk id="14" creationId="{F09A689B-13FC-4C1F-B2D4-CA5EC04DBC66}"/>
          </ac:spMkLst>
        </pc:spChg>
        <pc:spChg chg="add del">
          <ac:chgData name="Eichelberger, Michelle" userId="S::michelle.eichelberger@suny.edu::1bd4442c-2af1-40d1-9d43-8e1df5db51d4" providerId="AD" clId="Web-{9FBC912F-458F-60D7-FF8A-900AABBA3E84}" dt="2020-01-29T14:17:21.720" v="539"/>
          <ac:spMkLst>
            <pc:docMk/>
            <pc:sldMk cId="2597148903" sldId="315"/>
            <ac:spMk id="16" creationId="{22CB6D12-7BA1-4297-986C-C3406EAC2648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14:17:13.923" v="537" actId="20577"/>
          <ac:spMkLst>
            <pc:docMk/>
            <pc:sldMk cId="2597148903" sldId="315"/>
            <ac:spMk id="17" creationId="{B749AB1E-829D-4078-9AC8-D1E449881812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5:47.140" v="455"/>
          <ac:picMkLst>
            <pc:docMk/>
            <pc:sldMk cId="2597148903" sldId="315"/>
            <ac:picMk id="4" creationId="{63EEF00D-6CC2-4F82-9742-E00D82F84CDD}"/>
          </ac:picMkLst>
        </pc:picChg>
        <pc:picChg chg="add mod modCrop">
          <ac:chgData name="Eichelberger, Michelle" userId="S::michelle.eichelberger@suny.edu::1bd4442c-2af1-40d1-9d43-8e1df5db51d4" providerId="AD" clId="Web-{9FBC912F-458F-60D7-FF8A-900AABBA3E84}" dt="2020-01-29T14:06:57.040" v="525" actId="1076"/>
          <ac:picMkLst>
            <pc:docMk/>
            <pc:sldMk cId="2597148903" sldId="315"/>
            <ac:picMk id="13" creationId="{05015497-B310-472B-A577-65409A29224E}"/>
          </ac:picMkLst>
        </pc:picChg>
      </pc:sldChg>
      <pc:sldChg chg="addSp delSp modSp">
        <pc:chgData name="Eichelberger, Michelle" userId="S::michelle.eichelberger@suny.edu::1bd4442c-2af1-40d1-9d43-8e1df5db51d4" providerId="AD" clId="Web-{9FBC912F-458F-60D7-FF8A-900AABBA3E84}" dt="2020-01-31T15:58:11.898" v="1620" actId="20577"/>
        <pc:sldMkLst>
          <pc:docMk/>
          <pc:sldMk cId="2948244347" sldId="328"/>
        </pc:sldMkLst>
        <pc:spChg chg="add mod">
          <ac:chgData name="Eichelberger, Michelle" userId="S::michelle.eichelberger@suny.edu::1bd4442c-2af1-40d1-9d43-8e1df5db51d4" providerId="AD" clId="Web-{9FBC912F-458F-60D7-FF8A-900AABBA3E84}" dt="2020-01-31T15:58:04.741" v="1617" actId="20577"/>
          <ac:spMkLst>
            <pc:docMk/>
            <pc:sldMk cId="2948244347" sldId="328"/>
            <ac:spMk id="11" creationId="{FE4CF827-58B1-4CE7-9CC4-BDD7DE8FBB8B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58:11.898" v="1620" actId="20577"/>
          <ac:spMkLst>
            <pc:docMk/>
            <pc:sldMk cId="2948244347" sldId="328"/>
            <ac:spMk id="12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48.898" v="1615"/>
          <ac:spMkLst>
            <pc:docMk/>
            <pc:sldMk cId="2948244347" sldId="328"/>
            <ac:spMk id="13" creationId="{67894590-C221-4308-ABF4-233D581EBFE4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1:03.176" v="74"/>
          <ac:spMkLst>
            <pc:docMk/>
            <pc:sldMk cId="2948244347" sldId="328"/>
            <ac:spMk id="14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55.679" v="1616"/>
          <ac:spMkLst>
            <pc:docMk/>
            <pc:sldMk cId="2948244347" sldId="328"/>
            <ac:spMk id="14" creationId="{5DC0C9B7-F311-4C8A-91C9-7B579221F3BD}"/>
          </ac:spMkLst>
        </pc:spChg>
        <pc:spChg chg="add del mod">
          <ac:chgData name="Eichelberger, Michelle" userId="S::michelle.eichelberger@suny.edu::1bd4442c-2af1-40d1-9d43-8e1df5db51d4" providerId="AD" clId="Web-{9FBC912F-458F-60D7-FF8A-900AABBA3E84}" dt="2020-01-30T16:42:13.051" v="814"/>
          <ac:spMkLst>
            <pc:docMk/>
            <pc:sldMk cId="2948244347" sldId="328"/>
            <ac:spMk id="15" creationId="{16AC2EDA-8DA3-4293-B4B5-AB6D89FD3E8B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0:59.473" v="73"/>
          <ac:picMkLst>
            <pc:docMk/>
            <pc:sldMk cId="2948244347" sldId="328"/>
            <ac:picMk id="13" creationId="{00000000-0000-0000-0000-000000000000}"/>
          </ac:picMkLst>
        </pc:picChg>
      </pc:sldChg>
      <pc:sldChg chg="modSp">
        <pc:chgData name="Eichelberger, Michelle" userId="S::michelle.eichelberger@suny.edu::1bd4442c-2af1-40d1-9d43-8e1df5db51d4" providerId="AD" clId="Web-{9FBC912F-458F-60D7-FF8A-900AABBA3E84}" dt="2020-01-30T16:47:19.468" v="1072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9FBC912F-458F-60D7-FF8A-900AABBA3E84}" dt="2020-01-30T16:45:23.589" v="952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0T16:47:19.468" v="107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9FBC912F-458F-60D7-FF8A-900AABBA3E84}" dt="2020-01-29T15:20:35.465" v="711" actId="20577"/>
        <pc:sldMkLst>
          <pc:docMk/>
          <pc:sldMk cId="3546033310" sldId="344"/>
        </pc:sldMkLst>
        <pc:spChg chg="mod">
          <ac:chgData name="Eichelberger, Michelle" userId="S::michelle.eichelberger@suny.edu::1bd4442c-2af1-40d1-9d43-8e1df5db51d4" providerId="AD" clId="Web-{9FBC912F-458F-60D7-FF8A-900AABBA3E84}" dt="2020-01-29T15:20:35.465" v="711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del ord">
        <pc:chgData name="Eichelberger, Michelle" userId="S::michelle.eichelberger@suny.edu::1bd4442c-2af1-40d1-9d43-8e1df5db51d4" providerId="AD" clId="Web-{9FBC912F-458F-60D7-FF8A-900AABBA3E84}" dt="2020-01-30T16:45:08.604" v="911"/>
        <pc:sldMkLst>
          <pc:docMk/>
          <pc:sldMk cId="2638821289" sldId="354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49:43.736" v="21"/>
        <pc:sldMkLst>
          <pc:docMk/>
          <pc:sldMk cId="3543797670" sldId="361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50:19.112" v="56"/>
        <pc:sldMkLst>
          <pc:docMk/>
          <pc:sldMk cId="3198353947" sldId="362"/>
        </pc:sldMkLst>
      </pc:sldChg>
      <pc:sldChg chg="delSp modSp">
        <pc:chgData name="Eichelberger, Michelle" userId="S::michelle.eichelberger@suny.edu::1bd4442c-2af1-40d1-9d43-8e1df5db51d4" providerId="AD" clId="Web-{9FBC912F-458F-60D7-FF8A-900AABBA3E84}" dt="2020-01-31T15:28:18.260" v="1612" actId="20577"/>
        <pc:sldMkLst>
          <pc:docMk/>
          <pc:sldMk cId="594391665" sldId="363"/>
        </pc:sldMkLst>
        <pc:spChg chg="mod">
          <ac:chgData name="Eichelberger, Michelle" userId="S::michelle.eichelberger@suny.edu::1bd4442c-2af1-40d1-9d43-8e1df5db51d4" providerId="AD" clId="Web-{9FBC912F-458F-60D7-FF8A-900AABBA3E84}" dt="2020-01-31T15:28:18.260" v="1612" actId="20577"/>
          <ac:spMkLst>
            <pc:docMk/>
            <pc:sldMk cId="594391665" sldId="363"/>
            <ac:spMk id="10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3:50:12.768" v="54" actId="20577"/>
          <ac:spMkLst>
            <pc:docMk/>
            <pc:sldMk cId="594391665" sldId="363"/>
            <ac:spMk id="11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49:59.861" v="25"/>
          <ac:picMkLst>
            <pc:docMk/>
            <pc:sldMk cId="594391665" sldId="363"/>
            <ac:picMk id="2050" creationId="{00000000-0000-0000-0000-000000000000}"/>
          </ac:picMkLst>
        </pc:picChg>
      </pc:sldChg>
      <pc:sldChg chg="modSp del">
        <pc:chgData name="Eichelberger, Michelle" userId="S::michelle.eichelberger@suny.edu::1bd4442c-2af1-40d1-9d43-8e1df5db51d4" providerId="AD" clId="Web-{9FBC912F-458F-60D7-FF8A-900AABBA3E84}" dt="2020-01-31T15:27:55.713" v="1607"/>
        <pc:sldMkLst>
          <pc:docMk/>
          <pc:sldMk cId="135767456" sldId="366"/>
        </pc:sldMkLst>
        <pc:picChg chg="mod">
          <ac:chgData name="Eichelberger, Michelle" userId="S::michelle.eichelberger@suny.edu::1bd4442c-2af1-40d1-9d43-8e1df5db51d4" providerId="AD" clId="Web-{9FBC912F-458F-60D7-FF8A-900AABBA3E84}" dt="2020-01-31T15:27:42.994" v="1606"/>
          <ac:picMkLst>
            <pc:docMk/>
            <pc:sldMk cId="135767456" sldId="366"/>
            <ac:picMk id="15" creationId="{00000000-0000-0000-0000-000000000000}"/>
          </ac:picMkLst>
        </pc:picChg>
      </pc:sldChg>
      <pc:sldChg chg="addSp modSp add replId">
        <pc:chgData name="Eichelberger, Michelle" userId="S::michelle.eichelberger@suny.edu::1bd4442c-2af1-40d1-9d43-8e1df5db51d4" providerId="AD" clId="Web-{9FBC912F-458F-60D7-FF8A-900AABBA3E84}" dt="2020-01-29T21:35:53.286" v="755" actId="14100"/>
        <pc:sldMkLst>
          <pc:docMk/>
          <pc:sldMk cId="559344816" sldId="368"/>
        </pc:sldMkLst>
        <pc:spChg chg="mod">
          <ac:chgData name="Eichelberger, Michelle" userId="S::michelle.eichelberger@suny.edu::1bd4442c-2af1-40d1-9d43-8e1df5db51d4" providerId="AD" clId="Web-{9FBC912F-458F-60D7-FF8A-900AABBA3E84}" dt="2020-01-29T14:04:07.096" v="503" actId="20577"/>
          <ac:spMkLst>
            <pc:docMk/>
            <pc:sldMk cId="559344816" sldId="368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21:33:58.832" v="744" actId="14100"/>
          <ac:spMkLst>
            <pc:docMk/>
            <pc:sldMk cId="559344816" sldId="368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21:35:53.286" v="755" actId="14100"/>
          <ac:spMkLst>
            <pc:docMk/>
            <pc:sldMk cId="559344816" sldId="368"/>
            <ac:spMk id="14" creationId="{953A1FF4-220E-4274-B822-CFF8EF073CD9}"/>
          </ac:spMkLst>
        </pc:spChg>
        <pc:picChg chg="add mod">
          <ac:chgData name="Eichelberger, Michelle" userId="S::michelle.eichelberger@suny.edu::1bd4442c-2af1-40d1-9d43-8e1df5db51d4" providerId="AD" clId="Web-{9FBC912F-458F-60D7-FF8A-900AABBA3E84}" dt="2020-01-29T21:35:01.942" v="746" actId="1076"/>
          <ac:picMkLst>
            <pc:docMk/>
            <pc:sldMk cId="559344816" sldId="368"/>
            <ac:picMk id="4" creationId="{E79FE2BC-798B-4C67-83AE-2A67488D9B5E}"/>
          </ac:picMkLst>
        </pc:picChg>
      </pc:sldChg>
      <pc:sldChg chg="del">
        <pc:chgData name="Eichelberger, Michelle" userId="S::michelle.eichelberger@suny.edu::1bd4442c-2af1-40d1-9d43-8e1df5db51d4" providerId="AD" clId="Web-{9FBC912F-458F-60D7-FF8A-900AABBA3E84}" dt="2020-01-30T16:42:57.193" v="833"/>
        <pc:sldMkLst>
          <pc:docMk/>
          <pc:sldMk cId="1989452076" sldId="372"/>
        </pc:sldMkLst>
      </pc:sldChg>
      <pc:sldChg chg="modSp add replId">
        <pc:chgData name="Eichelberger, Michelle" userId="S::michelle.eichelberger@suny.edu::1bd4442c-2af1-40d1-9d43-8e1df5db51d4" providerId="AD" clId="Web-{9FBC912F-458F-60D7-FF8A-900AABBA3E84}" dt="2020-01-31T15:25:26.353" v="1591" actId="20577"/>
        <pc:sldMkLst>
          <pc:docMk/>
          <pc:sldMk cId="3070354957" sldId="380"/>
        </pc:sldMkLst>
        <pc:spChg chg="mod">
          <ac:chgData name="Eichelberger, Michelle" userId="S::michelle.eichelberger@suny.edu::1bd4442c-2af1-40d1-9d43-8e1df5db51d4" providerId="AD" clId="Web-{9FBC912F-458F-60D7-FF8A-900AABBA3E84}" dt="2020-01-30T20:28:42.666" v="1097" actId="20577"/>
          <ac:spMkLst>
            <pc:docMk/>
            <pc:sldMk cId="3070354957" sldId="380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25:26.353" v="1591" actId="20577"/>
          <ac:spMkLst>
            <pc:docMk/>
            <pc:sldMk cId="3070354957" sldId="380"/>
            <ac:spMk id="14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7D6828B1-CD7B-4399-BB21-BB206CB3523E}"/>
    <pc:docChg chg="modSld">
      <pc:chgData name="Tovstiadi, Esta" userId="S::esta.tovstiadi@suny.edu::b592cbb2-ea38-4240-8a3a-6613487ae435" providerId="AD" clId="Web-{7D6828B1-CD7B-4399-BB21-BB206CB3523E}" dt="2020-03-30T18:15:30.490" v="5" actId="20577"/>
      <pc:docMkLst>
        <pc:docMk/>
      </pc:docMkLst>
      <pc:sldChg chg="modSp">
        <pc:chgData name="Tovstiadi, Esta" userId="S::esta.tovstiadi@suny.edu::b592cbb2-ea38-4240-8a3a-6613487ae435" providerId="AD" clId="Web-{7D6828B1-CD7B-4399-BB21-BB206CB3523E}" dt="2020-03-30T18:15:30.380" v="0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7D6828B1-CD7B-4399-BB21-BB206CB3523E}" dt="2020-03-30T18:15:30.380" v="0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7D6828B1-CD7B-4399-BB21-BB206CB3523E}" dt="2020-03-30T18:15:30.490" v="4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7D6828B1-CD7B-4399-BB21-BB206CB3523E}" dt="2020-03-30T18:15:30.490" v="4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678B3ECB-C162-427C-B7AC-51CDFEC44F56}"/>
    <pc:docChg chg="modSld">
      <pc:chgData name="McGee, Margaret" userId="S::margaret.mcgee@suny.edu::07377fe7-8f05-4c22-a697-5f820ef7115e" providerId="AD" clId="Web-{678B3ECB-C162-427C-B7AC-51CDFEC44F56}" dt="2020-03-31T13:13:51.285" v="35" actId="20577"/>
      <pc:docMkLst>
        <pc:docMk/>
      </pc:docMkLst>
      <pc:sldChg chg="modSp">
        <pc:chgData name="McGee, Margaret" userId="S::margaret.mcgee@suny.edu::07377fe7-8f05-4c22-a697-5f820ef7115e" providerId="AD" clId="Web-{678B3ECB-C162-427C-B7AC-51CDFEC44F56}" dt="2020-03-31T13:13:51.285" v="34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678B3ECB-C162-427C-B7AC-51CDFEC44F56}" dt="2020-03-31T13:13:51.285" v="34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McGee, Margaret" userId="S::margaret.mcgee@suny.edu::07377fe7-8f05-4c22-a697-5f820ef7115e" providerId="AD" clId="Web-{6F5CC9B4-24B4-4C2C-B91B-6C2BA9C08180}"/>
    <pc:docChg chg="modSld">
      <pc:chgData name="McGee, Margaret" userId="S::margaret.mcgee@suny.edu::07377fe7-8f05-4c22-a697-5f820ef7115e" providerId="AD" clId="Web-{6F5CC9B4-24B4-4C2C-B91B-6C2BA9C08180}" dt="2020-02-26T13:16:34.511" v="78" actId="20577"/>
      <pc:docMkLst>
        <pc:docMk/>
      </pc:docMkLst>
      <pc:sldChg chg="modSp">
        <pc:chgData name="McGee, Margaret" userId="S::margaret.mcgee@suny.edu::07377fe7-8f05-4c22-a697-5f820ef7115e" providerId="AD" clId="Web-{6F5CC9B4-24B4-4C2C-B91B-6C2BA9C08180}" dt="2020-02-26T13:16:17.261" v="73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6F5CC9B4-24B4-4C2C-B91B-6C2BA9C08180}" dt="2020-02-26T13:16:17.261" v="73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6:34.496" v="77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6F5CC9B4-24B4-4C2C-B91B-6C2BA9C08180}" dt="2020-02-26T13:16:34.496" v="77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4:47.635" v="8" actId="20577"/>
        <pc:sldMkLst>
          <pc:docMk/>
          <pc:sldMk cId="3167877141" sldId="397"/>
        </pc:sldMkLst>
        <pc:spChg chg="mod">
          <ac:chgData name="McGee, Margaret" userId="S::margaret.mcgee@suny.edu::07377fe7-8f05-4c22-a697-5f820ef7115e" providerId="AD" clId="Web-{6F5CC9B4-24B4-4C2C-B91B-6C2BA9C08180}" dt="2020-02-26T13:14:47.635" v="8" actId="20577"/>
          <ac:spMkLst>
            <pc:docMk/>
            <pc:sldMk cId="3167877141" sldId="397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15.182" v="24" actId="20577"/>
        <pc:sldMkLst>
          <pc:docMk/>
          <pc:sldMk cId="608980348" sldId="398"/>
        </pc:sldMkLst>
        <pc:spChg chg="mod">
          <ac:chgData name="McGee, Margaret" userId="S::margaret.mcgee@suny.edu::07377fe7-8f05-4c22-a697-5f820ef7115e" providerId="AD" clId="Web-{6F5CC9B4-24B4-4C2C-B91B-6C2BA9C08180}" dt="2020-02-26T13:15:15.182" v="24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04.948" v="18" actId="20577"/>
        <pc:sldMkLst>
          <pc:docMk/>
          <pc:sldMk cId="3581885631" sldId="399"/>
        </pc:sldMkLst>
        <pc:spChg chg="mod">
          <ac:chgData name="McGee, Margaret" userId="S::margaret.mcgee@suny.edu::07377fe7-8f05-4c22-a697-5f820ef7115e" providerId="AD" clId="Web-{6F5CC9B4-24B4-4C2C-B91B-6C2BA9C08180}" dt="2020-02-26T13:15:04.948" v="18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Jackson, Timothy" userId="S::timothy.jackson@suny.edu::9ce01cec-8b46-438e-9d10-af58cd21d299" providerId="AD" clId="Web-{A5309938-1B01-46D9-B702-088FA74D806D}"/>
    <pc:docChg chg="addSld modSld">
      <pc:chgData name="Jackson, Timothy" userId="S::timothy.jackson@suny.edu::9ce01cec-8b46-438e-9d10-af58cd21d299" providerId="AD" clId="Web-{A5309938-1B01-46D9-B702-088FA74D806D}" dt="2020-04-30T13:45:07.776" v="678" actId="20577"/>
      <pc:docMkLst>
        <pc:docMk/>
      </pc:docMkLst>
      <pc:sldChg chg="modSp">
        <pc:chgData name="Jackson, Timothy" userId="S::timothy.jackson@suny.edu::9ce01cec-8b46-438e-9d10-af58cd21d299" providerId="AD" clId="Web-{A5309938-1B01-46D9-B702-088FA74D806D}" dt="2020-04-30T13:41:21.226" v="264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A5309938-1B01-46D9-B702-088FA74D806D}" dt="2020-04-30T13:41:21.226" v="264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A5309938-1B01-46D9-B702-088FA74D806D}" dt="2020-04-30T13:45:07.776" v="678" actId="20577"/>
        <pc:sldMkLst>
          <pc:docMk/>
          <pc:sldMk cId="4087196870" sldId="446"/>
        </pc:sldMkLst>
        <pc:spChg chg="mod">
          <ac:chgData name="Jackson, Timothy" userId="S::timothy.jackson@suny.edu::9ce01cec-8b46-438e-9d10-af58cd21d299" providerId="AD" clId="Web-{A5309938-1B01-46D9-B702-088FA74D806D}" dt="2020-04-30T13:41:40.961" v="301" actId="20577"/>
          <ac:spMkLst>
            <pc:docMk/>
            <pc:sldMk cId="4087196870" sldId="446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A5309938-1B01-46D9-B702-088FA74D806D}" dt="2020-04-30T13:45:07.776" v="678" actId="20577"/>
          <ac:spMkLst>
            <pc:docMk/>
            <pc:sldMk cId="4087196870" sldId="446"/>
            <ac:spMk id="5" creationId="{535E1953-C7A3-4180-AAE1-5C1894D3B757}"/>
          </ac:spMkLst>
        </pc:spChg>
      </pc:sldChg>
    </pc:docChg>
  </pc:docChgLst>
  <pc:docChgLst>
    <pc:chgData name="Tovstiadi, Esta" userId="S::esta.tovstiadi@suny.edu::b592cbb2-ea38-4240-8a3a-6613487ae435" providerId="AD" clId="Web-{D136C8C1-0BF9-4092-8575-C548F7462AEF}"/>
    <pc:docChg chg="addSld delSld modSld">
      <pc:chgData name="Tovstiadi, Esta" userId="S::esta.tovstiadi@suny.edu::b592cbb2-ea38-4240-8a3a-6613487ae435" providerId="AD" clId="Web-{D136C8C1-0BF9-4092-8575-C548F7462AEF}" dt="2020-04-30T00:33:54.358" v="455" actId="1076"/>
      <pc:docMkLst>
        <pc:docMk/>
      </pc:docMkLst>
      <pc:sldChg chg="add del">
        <pc:chgData name="Tovstiadi, Esta" userId="S::esta.tovstiadi@suny.edu::b592cbb2-ea38-4240-8a3a-6613487ae435" providerId="AD" clId="Web-{D136C8C1-0BF9-4092-8575-C548F7462AEF}" dt="2020-04-30T00:13:29.302" v="2"/>
        <pc:sldMkLst>
          <pc:docMk/>
          <pc:sldMk cId="97585813" sldId="415"/>
        </pc:sldMkLst>
      </pc:sldChg>
      <pc:sldChg chg="del">
        <pc:chgData name="Tovstiadi, Esta" userId="S::esta.tovstiadi@suny.edu::b592cbb2-ea38-4240-8a3a-6613487ae435" providerId="AD" clId="Web-{D136C8C1-0BF9-4092-8575-C548F7462AEF}" dt="2020-04-30T00:13:32.286" v="3"/>
        <pc:sldMkLst>
          <pc:docMk/>
          <pc:sldMk cId="3902736866" sldId="416"/>
        </pc:sldMkLst>
      </pc:sldChg>
      <pc:sldChg chg="addSp delSp modSp">
        <pc:chgData name="Tovstiadi, Esta" userId="S::esta.tovstiadi@suny.edu::b592cbb2-ea38-4240-8a3a-6613487ae435" providerId="AD" clId="Web-{D136C8C1-0BF9-4092-8575-C548F7462AEF}" dt="2020-04-30T00:33:54.358" v="455" actId="1076"/>
        <pc:sldMkLst>
          <pc:docMk/>
          <pc:sldMk cId="899005744" sldId="429"/>
        </pc:sldMkLst>
        <pc:spChg chg="mod">
          <ac:chgData name="Tovstiadi, Esta" userId="S::esta.tovstiadi@suny.edu::b592cbb2-ea38-4240-8a3a-6613487ae435" providerId="AD" clId="Web-{D136C8C1-0BF9-4092-8575-C548F7462AEF}" dt="2020-04-30T00:26:29.033" v="164" actId="20577"/>
          <ac:spMkLst>
            <pc:docMk/>
            <pc:sldMk cId="899005744" sldId="429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D136C8C1-0BF9-4092-8575-C548F7462AEF}" dt="2020-04-30T00:28:37.334" v="451" actId="20577"/>
          <ac:spMkLst>
            <pc:docMk/>
            <pc:sldMk cId="899005744" sldId="429"/>
            <ac:spMk id="3" creationId="{00000000-0000-0000-0000-000000000000}"/>
          </ac:spMkLst>
        </pc:spChg>
        <pc:picChg chg="add del mod">
          <ac:chgData name="Tovstiadi, Esta" userId="S::esta.tovstiadi@suny.edu::b592cbb2-ea38-4240-8a3a-6613487ae435" providerId="AD" clId="Web-{D136C8C1-0BF9-4092-8575-C548F7462AEF}" dt="2020-04-30T00:19:48.362" v="137"/>
          <ac:picMkLst>
            <pc:docMk/>
            <pc:sldMk cId="899005744" sldId="429"/>
            <ac:picMk id="4" creationId="{5B62D49F-FE9E-4C08-ACFD-5597FADBCE48}"/>
          </ac:picMkLst>
        </pc:picChg>
        <pc:picChg chg="add mod">
          <ac:chgData name="Tovstiadi, Esta" userId="S::esta.tovstiadi@suny.edu::b592cbb2-ea38-4240-8a3a-6613487ae435" providerId="AD" clId="Web-{D136C8C1-0BF9-4092-8575-C548F7462AEF}" dt="2020-04-30T00:33:54.358" v="455" actId="1076"/>
          <ac:picMkLst>
            <pc:docMk/>
            <pc:sldMk cId="899005744" sldId="429"/>
            <ac:picMk id="4" creationId="{6FFE028B-8218-4214-80A1-0C8453B43B47}"/>
          </ac:picMkLst>
        </pc:picChg>
        <pc:picChg chg="add del mod">
          <ac:chgData name="Tovstiadi, Esta" userId="S::esta.tovstiadi@suny.edu::b592cbb2-ea38-4240-8a3a-6613487ae435" providerId="AD" clId="Web-{D136C8C1-0BF9-4092-8575-C548F7462AEF}" dt="2020-04-30T00:26:10.985" v="145"/>
          <ac:picMkLst>
            <pc:docMk/>
            <pc:sldMk cId="899005744" sldId="429"/>
            <ac:picMk id="6" creationId="{98E8A810-AFE2-4584-B16D-3D6CB2769B1D}"/>
          </ac:picMkLst>
        </pc:picChg>
      </pc:sldChg>
      <pc:sldChg chg="add replId">
        <pc:chgData name="Tovstiadi, Esta" userId="S::esta.tovstiadi@suny.edu::b592cbb2-ea38-4240-8a3a-6613487ae435" providerId="AD" clId="Web-{D136C8C1-0BF9-4092-8575-C548F7462AEF}" dt="2020-04-30T00:26:07.954" v="144"/>
        <pc:sldMkLst>
          <pc:docMk/>
          <pc:sldMk cId="2661224368" sldId="441"/>
        </pc:sldMkLst>
      </pc:sldChg>
    </pc:docChg>
  </pc:docChgLst>
  <pc:docChgLst>
    <pc:chgData name="Eichelberger, Michelle" userId="S::michelle.eichelberger@suny.edu::1bd4442c-2af1-40d1-9d43-8e1df5db51d4" providerId="AD" clId="Web-{39ED53E0-918D-8574-A044-1AB31ACEFFD6}"/>
    <pc:docChg chg="modSld">
      <pc:chgData name="Eichelberger, Michelle" userId="S::michelle.eichelberger@suny.edu::1bd4442c-2af1-40d1-9d43-8e1df5db51d4" providerId="AD" clId="Web-{39ED53E0-918D-8574-A044-1AB31ACEFFD6}" dt="2019-12-17T14:43:51.331" v="524" actId="20577"/>
      <pc:docMkLst>
        <pc:docMk/>
      </pc:docMkLst>
      <pc:sldChg chg="addSp delSp modSp">
        <pc:chgData name="Eichelberger, Michelle" userId="S::michelle.eichelberger@suny.edu::1bd4442c-2af1-40d1-9d43-8e1df5db51d4" providerId="AD" clId="Web-{39ED53E0-918D-8574-A044-1AB31ACEFFD6}" dt="2019-12-17T14:35:26.424" v="487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39ED53E0-918D-8574-A044-1AB31ACEFFD6}" dt="2019-12-17T14:35:26.424" v="487" actId="20577"/>
          <ac:spMkLst>
            <pc:docMk/>
            <pc:sldMk cId="3395575550" sldId="300"/>
            <ac:spMk id="3" creationId="{B0D9A189-B0D8-4563-8622-09F35A316A46}"/>
          </ac:spMkLst>
        </pc:spChg>
        <pc:graphicFrameChg chg="add mod modGraphic">
          <ac:chgData name="Eichelberger, Michelle" userId="S::michelle.eichelberger@suny.edu::1bd4442c-2af1-40d1-9d43-8e1df5db51d4" providerId="AD" clId="Web-{39ED53E0-918D-8574-A044-1AB31ACEFFD6}" dt="2019-12-17T14:33:31.174" v="484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del mod modGraphic">
          <ac:chgData name="Eichelberger, Michelle" userId="S::michelle.eichelberger@suny.edu::1bd4442c-2af1-40d1-9d43-8e1df5db51d4" providerId="AD" clId="Web-{39ED53E0-918D-8574-A044-1AB31ACEFFD6}" dt="2019-12-17T14:33:14.831" v="482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addSp modSp">
        <pc:chgData name="Eichelberger, Michelle" userId="S::michelle.eichelberger@suny.edu::1bd4442c-2af1-40d1-9d43-8e1df5db51d4" providerId="AD" clId="Web-{39ED53E0-918D-8574-A044-1AB31ACEFFD6}" dt="2019-12-17T14:43:51.331" v="523" actId="20577"/>
        <pc:sldMkLst>
          <pc:docMk/>
          <pc:sldMk cId="1782767769" sldId="314"/>
        </pc:sldMkLst>
        <pc:spChg chg="add mod">
          <ac:chgData name="Eichelberger, Michelle" userId="S::michelle.eichelberger@suny.edu::1bd4442c-2af1-40d1-9d43-8e1df5db51d4" providerId="AD" clId="Web-{39ED53E0-918D-8574-A044-1AB31ACEFFD6}" dt="2019-12-17T14:43:51.331" v="523" actId="20577"/>
          <ac:spMkLst>
            <pc:docMk/>
            <pc:sldMk cId="1782767769" sldId="314"/>
            <ac:spMk id="3" creationId="{CCAC89EA-B4DB-43F4-8900-EEFCD68D289B}"/>
          </ac:spMkLst>
        </pc:spChg>
      </pc:sldChg>
    </pc:docChg>
  </pc:docChgLst>
  <pc:docChgLst>
    <pc:chgData name="Koerber, Jennifer" userId="S::jennifer.koerber@suny.edu::91757253-cc7b-4705-809f-b291d8f3bd2f" providerId="AD" clId="Web-{037821DA-87F5-49BE-9FFA-C7D817CD4756}"/>
    <pc:docChg chg="modSld">
      <pc:chgData name="Koerber, Jennifer" userId="S::jennifer.koerber@suny.edu::91757253-cc7b-4705-809f-b291d8f3bd2f" providerId="AD" clId="Web-{037821DA-87F5-49BE-9FFA-C7D817CD4756}" dt="2020-04-29T16:27:07.342" v="259" actId="20577"/>
      <pc:docMkLst>
        <pc:docMk/>
      </pc:docMkLst>
      <pc:sldChg chg="modSp">
        <pc:chgData name="Koerber, Jennifer" userId="S::jennifer.koerber@suny.edu::91757253-cc7b-4705-809f-b291d8f3bd2f" providerId="AD" clId="Web-{037821DA-87F5-49BE-9FFA-C7D817CD4756}" dt="2020-04-29T16:26:57.388" v="257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037821DA-87F5-49BE-9FFA-C7D817CD4756}" dt="2020-04-29T15:40:47.597" v="21" actId="20577"/>
          <ac:spMkLst>
            <pc:docMk/>
            <pc:sldMk cId="1151724325" sldId="400"/>
            <ac:spMk id="18" creationId="{63A16270-9913-4258-A541-7EFB96BA490A}"/>
          </ac:spMkLst>
        </pc:spChg>
        <pc:spChg chg="mod">
          <ac:chgData name="Koerber, Jennifer" userId="S::jennifer.koerber@suny.edu::91757253-cc7b-4705-809f-b291d8f3bd2f" providerId="AD" clId="Web-{037821DA-87F5-49BE-9FFA-C7D817CD4756}" dt="2020-04-29T16:25:03.154" v="83" actId="20577"/>
          <ac:spMkLst>
            <pc:docMk/>
            <pc:sldMk cId="1151724325" sldId="400"/>
            <ac:spMk id="20" creationId="{1FF9CAA6-2D6A-431D-9F1A-4E750932A964}"/>
          </ac:spMkLst>
        </pc:spChg>
        <pc:spChg chg="mod">
          <ac:chgData name="Koerber, Jennifer" userId="S::jennifer.koerber@suny.edu::91757253-cc7b-4705-809f-b291d8f3bd2f" providerId="AD" clId="Web-{037821DA-87F5-49BE-9FFA-C7D817CD4756}" dt="2020-04-29T16:26:57.388" v="257" actId="20577"/>
          <ac:spMkLst>
            <pc:docMk/>
            <pc:sldMk cId="1151724325" sldId="400"/>
            <ac:spMk id="22" creationId="{58379C07-31DE-43E5-BB9C-1473F06FF428}"/>
          </ac:spMkLst>
        </pc:spChg>
      </pc:sldChg>
    </pc:docChg>
  </pc:docChgLst>
  <pc:docChgLst>
    <pc:chgData name="Perry, Susan" userId="S::susan.perry@suny.edu::ea21311d-03e0-498d-b20b-c0d2cb5e17f1" providerId="AD" clId="Web-{D3F5032D-EDA4-44ED-BCB0-B098F72B845B}"/>
    <pc:docChg chg="modSld">
      <pc:chgData name="Perry, Susan" userId="S::susan.perry@suny.edu::ea21311d-03e0-498d-b20b-c0d2cb5e17f1" providerId="AD" clId="Web-{D3F5032D-EDA4-44ED-BCB0-B098F72B845B}" dt="2020-03-30T17:51:51.246" v="4" actId="20577"/>
      <pc:docMkLst>
        <pc:docMk/>
      </pc:docMkLst>
      <pc:sldChg chg="modSp">
        <pc:chgData name="Perry, Susan" userId="S::susan.perry@suny.edu::ea21311d-03e0-498d-b20b-c0d2cb5e17f1" providerId="AD" clId="Web-{D3F5032D-EDA4-44ED-BCB0-B098F72B845B}" dt="2020-03-30T17:51:51.246" v="4" actId="20577"/>
        <pc:sldMkLst>
          <pc:docMk/>
          <pc:sldMk cId="1151724325" sldId="400"/>
        </pc:sldMkLst>
        <pc:spChg chg="mod">
          <ac:chgData name="Perry, Susan" userId="S::susan.perry@suny.edu::ea21311d-03e0-498d-b20b-c0d2cb5e17f1" providerId="AD" clId="Web-{D3F5032D-EDA4-44ED-BCB0-B098F72B845B}" dt="2020-03-30T17:51:51.246" v="4" actId="20577"/>
          <ac:spMkLst>
            <pc:docMk/>
            <pc:sldMk cId="1151724325" sldId="400"/>
            <ac:spMk id="18" creationId="{63A16270-9913-4258-A541-7EFB96BA490A}"/>
          </ac:spMkLst>
        </pc:spChg>
      </pc:sldChg>
    </pc:docChg>
  </pc:docChgLst>
  <pc:docChgLst>
    <pc:chgData name="Tovstiadi, Esta" userId="S::esta.tovstiadi@suny.edu::b592cbb2-ea38-4240-8a3a-6613487ae435" providerId="AD" clId="Web-{D830992C-0789-4715-986A-CE43F1C28FB3}"/>
    <pc:docChg chg="addSld modSld">
      <pc:chgData name="Tovstiadi, Esta" userId="S::esta.tovstiadi@suny.edu::b592cbb2-ea38-4240-8a3a-6613487ae435" providerId="AD" clId="Web-{D830992C-0789-4715-986A-CE43F1C28FB3}" dt="2020-03-31T14:05:50.762" v="237" actId="20577"/>
      <pc:docMkLst>
        <pc:docMk/>
      </pc:docMkLst>
      <pc:sldChg chg="modSp">
        <pc:chgData name="Tovstiadi, Esta" userId="S::esta.tovstiadi@suny.edu::b592cbb2-ea38-4240-8a3a-6613487ae435" providerId="AD" clId="Web-{D830992C-0789-4715-986A-CE43F1C28FB3}" dt="2020-03-31T14:04:28.880" v="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D830992C-0789-4715-986A-CE43F1C28FB3}" dt="2020-03-31T14:04:28.880" v="9" actId="20577"/>
          <ac:spMkLst>
            <pc:docMk/>
            <pc:sldMk cId="3515826157" sldId="414"/>
            <ac:spMk id="3" creationId="{00000000-0000-0000-0000-000000000000}"/>
          </ac:spMkLst>
        </pc:spChg>
      </pc:sldChg>
      <pc:sldChg chg="modSp add replId">
        <pc:chgData name="Tovstiadi, Esta" userId="S::esta.tovstiadi@suny.edu::b592cbb2-ea38-4240-8a3a-6613487ae435" providerId="AD" clId="Web-{D830992C-0789-4715-986A-CE43F1C28FB3}" dt="2020-03-31T14:05:50.762" v="236" actId="20577"/>
        <pc:sldMkLst>
          <pc:docMk/>
          <pc:sldMk cId="1752326072" sldId="425"/>
        </pc:sldMkLst>
        <pc:spChg chg="mod">
          <ac:chgData name="Tovstiadi, Esta" userId="S::esta.tovstiadi@suny.edu::b592cbb2-ea38-4240-8a3a-6613487ae435" providerId="AD" clId="Web-{D830992C-0789-4715-986A-CE43F1C28FB3}" dt="2020-03-31T14:05:50.762" v="236" actId="20577"/>
          <ac:spMkLst>
            <pc:docMk/>
            <pc:sldMk cId="1752326072" sldId="425"/>
            <ac:spMk id="3" creationId="{00000000-0000-0000-0000-000000000000}"/>
          </ac:spMkLst>
        </pc:spChg>
      </pc:sldChg>
    </pc:docChg>
  </pc:docChgLst>
  <pc:docChgLst>
    <pc:chgData name="Eichelberger, Michelle" userId="S::michelle.eichelberger@suny.edu::1bd4442c-2af1-40d1-9d43-8e1df5db51d4" providerId="AD" clId="Web-{18A2D7DE-4C39-F84D-F2D9-6F31BDD67008}"/>
    <pc:docChg chg="modSld">
      <pc:chgData name="Eichelberger, Michelle" userId="S::michelle.eichelberger@suny.edu::1bd4442c-2af1-40d1-9d43-8e1df5db51d4" providerId="AD" clId="Web-{18A2D7DE-4C39-F84D-F2D9-6F31BDD67008}" dt="2020-04-30T18:02:56.245" v="203" actId="1076"/>
      <pc:docMkLst>
        <pc:docMk/>
      </pc:docMkLst>
      <pc:sldChg chg="modSp">
        <pc:chgData name="Eichelberger, Michelle" userId="S::michelle.eichelberger@suny.edu::1bd4442c-2af1-40d1-9d43-8e1df5db51d4" providerId="AD" clId="Web-{18A2D7DE-4C39-F84D-F2D9-6F31BDD67008}" dt="2020-04-30T18:02:56.245" v="203" actId="1076"/>
        <pc:sldMkLst>
          <pc:docMk/>
          <pc:sldMk cId="2989868960" sldId="432"/>
        </pc:sldMkLst>
        <pc:spChg chg="mod">
          <ac:chgData name="Eichelberger, Michelle" userId="S::michelle.eichelberger@suny.edu::1bd4442c-2af1-40d1-9d43-8e1df5db51d4" providerId="AD" clId="Web-{18A2D7DE-4C39-F84D-F2D9-6F31BDD67008}" dt="2020-04-30T18:02:56.245" v="203" actId="1076"/>
          <ac:spMkLst>
            <pc:docMk/>
            <pc:sldMk cId="2989868960" sldId="432"/>
            <ac:spMk id="14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D3A1A1D9-EEAF-4F7E-A49D-9298AA149061}"/>
    <pc:docChg chg="modSld">
      <pc:chgData name="McGee, Margaret" userId="S::margaret.mcgee@suny.edu::07377fe7-8f05-4c22-a697-5f820ef7115e" providerId="AD" clId="Web-{D3A1A1D9-EEAF-4F7E-A49D-9298AA149061}" dt="2020-03-30T14:46:32.932" v="38" actId="20577"/>
      <pc:docMkLst>
        <pc:docMk/>
      </pc:docMkLst>
      <pc:sldChg chg="modSp">
        <pc:chgData name="McGee, Margaret" userId="S::margaret.mcgee@suny.edu::07377fe7-8f05-4c22-a697-5f820ef7115e" providerId="AD" clId="Web-{D3A1A1D9-EEAF-4F7E-A49D-9298AA149061}" dt="2020-03-30T14:46:32.932" v="37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D3A1A1D9-EEAF-4F7E-A49D-9298AA149061}" dt="2020-03-30T14:46:32.932" v="37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Pritting, Shannon" userId="S::shannon.pritting@suny.edu::b6acce8b-3193-4a7b-b3b8-1dc43a9f8da4" providerId="AD" clId="Web-{0C94FC69-880B-4C8B-8770-1AA3187E176E}"/>
    <pc:docChg chg="delSld modSld">
      <pc:chgData name="Pritting, Shannon" userId="S::shannon.pritting@suny.edu::b6acce8b-3193-4a7b-b3b8-1dc43a9f8da4" providerId="AD" clId="Web-{0C94FC69-880B-4C8B-8770-1AA3187E176E}" dt="2020-02-25T18:37:50.833" v="158" actId="20577"/>
      <pc:docMkLst>
        <pc:docMk/>
      </pc:docMkLst>
      <pc:sldChg chg="del">
        <pc:chgData name="Pritting, Shannon" userId="S::shannon.pritting@suny.edu::b6acce8b-3193-4a7b-b3b8-1dc43a9f8da4" providerId="AD" clId="Web-{0C94FC69-880B-4C8B-8770-1AA3187E176E}" dt="2020-02-25T18:35:53.753" v="0"/>
        <pc:sldMkLst>
          <pc:docMk/>
          <pc:sldMk cId="1226966122" sldId="322"/>
        </pc:sldMkLst>
      </pc:sldChg>
      <pc:sldChg chg="modSp">
        <pc:chgData name="Pritting, Shannon" userId="S::shannon.pritting@suny.edu::b6acce8b-3193-4a7b-b3b8-1dc43a9f8da4" providerId="AD" clId="Web-{0C94FC69-880B-4C8B-8770-1AA3187E176E}" dt="2020-02-25T18:37:49.473" v="156" actId="20577"/>
        <pc:sldMkLst>
          <pc:docMk/>
          <pc:sldMk cId="3474826094" sldId="376"/>
        </pc:sldMkLst>
        <pc:spChg chg="mod">
          <ac:chgData name="Pritting, Shannon" userId="S::shannon.pritting@suny.edu::b6acce8b-3193-4a7b-b3b8-1dc43a9f8da4" providerId="AD" clId="Web-{0C94FC69-880B-4C8B-8770-1AA3187E176E}" dt="2020-02-25T18:37:25.942" v="129" actId="1076"/>
          <ac:spMkLst>
            <pc:docMk/>
            <pc:sldMk cId="3474826094" sldId="376"/>
            <ac:spMk id="15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C94FC69-880B-4C8B-8770-1AA3187E176E}" dt="2020-02-25T18:37:49.473" v="156" actId="20577"/>
          <ac:spMkLst>
            <pc:docMk/>
            <pc:sldMk cId="3474826094" sldId="376"/>
            <ac:spMk id="16" creationId="{00000000-0000-0000-0000-000000000000}"/>
          </ac:spMkLst>
        </pc:spChg>
      </pc:sldChg>
    </pc:docChg>
  </pc:docChgLst>
  <pc:docChgLst>
    <pc:chgData clId="Web-{845C1AE3-CFE3-4A06-B94E-D9C3F82B0955}"/>
    <pc:docChg chg="modSld">
      <pc:chgData name="" userId="" providerId="" clId="Web-{845C1AE3-CFE3-4A06-B94E-D9C3F82B0955}" dt="2020-02-25T19:05:53.840" v="3" actId="20577"/>
      <pc:docMkLst>
        <pc:docMk/>
      </pc:docMkLst>
      <pc:sldChg chg="modSp">
        <pc:chgData name="" userId="" providerId="" clId="Web-{845C1AE3-CFE3-4A06-B94E-D9C3F82B0955}" dt="2020-02-25T19:05:53.840" v="2" actId="20577"/>
        <pc:sldMkLst>
          <pc:docMk/>
          <pc:sldMk cId="20872472" sldId="377"/>
        </pc:sldMkLst>
        <pc:spChg chg="mod">
          <ac:chgData name="" userId="" providerId="" clId="Web-{845C1AE3-CFE3-4A06-B94E-D9C3F82B0955}" dt="2020-02-25T19:05:53.840" v="2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297883DD-4DCF-4E38-BD1A-4EDE744DE061}"/>
    <pc:docChg chg="addSld delSld modSld sldOrd">
      <pc:chgData name="Koerber, Jennifer" userId="S::jennifer.koerber@suny.edu::91757253-cc7b-4705-809f-b291d8f3bd2f" providerId="AD" clId="Web-{297883DD-4DCF-4E38-BD1A-4EDE744DE061}" dt="2020-02-26T13:02:42.272" v="1150" actId="20577"/>
      <pc:docMkLst>
        <pc:docMk/>
      </pc:docMkLst>
      <pc:sldChg chg="addSp modSp ord">
        <pc:chgData name="Koerber, Jennifer" userId="S::jennifer.koerber@suny.edu::91757253-cc7b-4705-809f-b291d8f3bd2f" providerId="AD" clId="Web-{297883DD-4DCF-4E38-BD1A-4EDE744DE061}" dt="2020-02-26T12:41:51.209" v="840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297883DD-4DCF-4E38-BD1A-4EDE744DE061}" dt="2020-02-26T12:39:11.777" v="744" actId="1076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43.694" v="837" actId="20577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06.683" v="743" actId="1076"/>
          <ac:spMkLst>
            <pc:docMk/>
            <pc:sldMk cId="498256463" sldId="319"/>
            <ac:spMk id="4" creationId="{602A7982-8D16-4585-8A82-5938CA5BE95E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31.716" v="74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36.583" v="835" actId="20577"/>
          <ac:spMkLst>
            <pc:docMk/>
            <pc:sldMk cId="498256463" sldId="319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38:21.774" v="728" actId="1076"/>
          <ac:spMkLst>
            <pc:docMk/>
            <pc:sldMk cId="498256463" sldId="319"/>
            <ac:spMk id="16" creationId="{9A8A16A5-E45C-4152-B92C-E73D7A4A103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41:51.209" v="840" actId="20577"/>
          <ac:spMkLst>
            <pc:docMk/>
            <pc:sldMk cId="498256463" sldId="319"/>
            <ac:spMk id="18" creationId="{FD8DEA64-6181-46FD-8C44-21AB4F06810B}"/>
          </ac:spMkLst>
        </pc:spChg>
      </pc:sldChg>
      <pc:sldChg chg="addSp delSp modSp">
        <pc:chgData name="Koerber, Jennifer" userId="S::jennifer.koerber@suny.edu::91757253-cc7b-4705-809f-b291d8f3bd2f" providerId="AD" clId="Web-{297883DD-4DCF-4E38-BD1A-4EDE744DE061}" dt="2020-02-26T13:00:39.030" v="991" actId="20577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297883DD-4DCF-4E38-BD1A-4EDE744DE061}" dt="2020-02-26T12:26:19.274" v="469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24.118" v="470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34.962" v="471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39.030" v="991" actId="20577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7:43.842" v="529" actId="1076"/>
          <ac:spMkLst>
            <pc:docMk/>
            <pc:sldMk cId="2998906486" sldId="359"/>
            <ac:spMk id="15" creationId="{4AFEA68D-B3D6-4A4A-8806-0D71A6F4E6DC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2:01.304" v="355"/>
          <ac:spMkLst>
            <pc:docMk/>
            <pc:sldMk cId="2998906486" sldId="359"/>
            <ac:spMk id="16" creationId="{368F3BB0-8E73-4B2A-BB7D-7769DA226867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1:59.492" v="354"/>
          <ac:spMkLst>
            <pc:docMk/>
            <pc:sldMk cId="2998906486" sldId="359"/>
            <ac:spMk id="18" creationId="{4FA45F36-2751-454B-97BA-7FC342035A8C}"/>
          </ac:spMkLst>
        </pc:spChg>
      </pc:sldChg>
      <pc:sldChg chg="del">
        <pc:chgData name="Koerber, Jennifer" userId="S::jennifer.koerber@suny.edu::91757253-cc7b-4705-809f-b291d8f3bd2f" providerId="AD" clId="Web-{297883DD-4DCF-4E38-BD1A-4EDE744DE061}" dt="2020-02-26T12:16:09.048" v="163"/>
        <pc:sldMkLst>
          <pc:docMk/>
          <pc:sldMk cId="2582587771" sldId="367"/>
        </pc:sldMkLst>
      </pc:sldChg>
      <pc:sldChg chg="delSp modSp del ord">
        <pc:chgData name="Koerber, Jennifer" userId="S::jennifer.koerber@suny.edu::91757253-cc7b-4705-809f-b291d8f3bd2f" providerId="AD" clId="Web-{297883DD-4DCF-4E38-BD1A-4EDE744DE061}" dt="2020-02-26T12:43:04.323" v="843"/>
        <pc:sldMkLst>
          <pc:docMk/>
          <pc:sldMk cId="3389052118" sldId="384"/>
        </pc:sldMkLst>
        <pc:spChg chg="mod">
          <ac:chgData name="Koerber, Jennifer" userId="S::jennifer.koerber@suny.edu::91757253-cc7b-4705-809f-b291d8f3bd2f" providerId="AD" clId="Web-{297883DD-4DCF-4E38-BD1A-4EDE744DE061}" dt="2020-02-26T12:29:01.878" v="548" actId="1076"/>
          <ac:spMkLst>
            <pc:docMk/>
            <pc:sldMk cId="3389052118" sldId="384"/>
            <ac:spMk id="2" creationId="{EC11916F-9264-4D83-8C02-17AAEF47E202}"/>
          </ac:spMkLst>
        </pc:spChg>
        <pc:picChg chg="del">
          <ac:chgData name="Koerber, Jennifer" userId="S::jennifer.koerber@suny.edu::91757253-cc7b-4705-809f-b291d8f3bd2f" providerId="AD" clId="Web-{297883DD-4DCF-4E38-BD1A-4EDE744DE061}" dt="2020-02-26T12:28:03.343" v="531"/>
          <ac:picMkLst>
            <pc:docMk/>
            <pc:sldMk cId="3389052118" sldId="384"/>
            <ac:picMk id="4" creationId="{698451D4-679A-47F2-90FC-632C5712798B}"/>
          </ac:picMkLst>
        </pc:picChg>
      </pc:sldChg>
      <pc:sldChg chg="del">
        <pc:chgData name="Koerber, Jennifer" userId="S::jennifer.koerber@suny.edu::91757253-cc7b-4705-809f-b291d8f3bd2f" providerId="AD" clId="Web-{297883DD-4DCF-4E38-BD1A-4EDE744DE061}" dt="2020-02-26T12:27:52.342" v="530"/>
        <pc:sldMkLst>
          <pc:docMk/>
          <pc:sldMk cId="2259751387" sldId="385"/>
        </pc:sldMkLst>
      </pc:sldChg>
      <pc:sldChg chg="addSp delSp modSp add replId">
        <pc:chgData name="Koerber, Jennifer" userId="S::jennifer.koerber@suny.edu::91757253-cc7b-4705-809f-b291d8f3bd2f" providerId="AD" clId="Web-{297883DD-4DCF-4E38-BD1A-4EDE744DE061}" dt="2020-02-26T13:02:40.256" v="1148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297883DD-4DCF-4E38-BD1A-4EDE744DE061}" dt="2020-02-26T12:22:48.026" v="383" actId="20577"/>
          <ac:spMkLst>
            <pc:docMk/>
            <pc:sldMk cId="1151724325" sldId="400"/>
            <ac:spMk id="2" creationId="{DCDD3146-7637-46DF-8B82-7A8FC2E12D15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7.824" v="387"/>
          <ac:spMkLst>
            <pc:docMk/>
            <pc:sldMk cId="1151724325" sldId="400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2.855" v="386"/>
          <ac:spMkLst>
            <pc:docMk/>
            <pc:sldMk cId="1151724325" sldId="400"/>
            <ac:spMk id="4" creationId="{AA9B6431-5D22-4F67-A03E-3EF1B7A9370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0.527" v="388"/>
          <ac:spMkLst>
            <pc:docMk/>
            <pc:sldMk cId="1151724325" sldId="400"/>
            <ac:spMk id="6" creationId="{C5AD2900-A9F2-44E9-978C-F985AFD17AC7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2.886" v="389"/>
          <ac:spMkLst>
            <pc:docMk/>
            <pc:sldMk cId="1151724325" sldId="400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3:36.779" v="416" actId="20577"/>
          <ac:spMkLst>
            <pc:docMk/>
            <pc:sldMk cId="1151724325" sldId="400"/>
            <ac:spMk id="16" creationId="{435658E4-F0C8-4F7F-8758-9FFB05E56D6B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45.799" v="462" actId="14100"/>
          <ac:spMkLst>
            <pc:docMk/>
            <pc:sldMk cId="1151724325" sldId="400"/>
            <ac:spMk id="18" creationId="{63A16270-9913-4258-A541-7EFB96BA490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23.016" v="457" actId="20577"/>
          <ac:spMkLst>
            <pc:docMk/>
            <pc:sldMk cId="1151724325" sldId="400"/>
            <ac:spMk id="20" creationId="{1FF9CAA6-2D6A-431D-9F1A-4E750932A964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3:02:40.256" v="1148" actId="20577"/>
          <ac:spMkLst>
            <pc:docMk/>
            <pc:sldMk cId="1151724325" sldId="400"/>
            <ac:spMk id="22" creationId="{58379C07-31DE-43E5-BB9C-1473F06FF428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23:18.747" v="398"/>
          <ac:spMkLst>
            <pc:docMk/>
            <pc:sldMk cId="1151724325" sldId="400"/>
            <ac:spMk id="23" creationId="{127F77A8-7341-4848-B976-68C33295F4C9}"/>
          </ac:spMkLst>
        </pc:spChg>
      </pc:sldChg>
      <pc:sldChg chg="addSp delSp modSp add ord replId">
        <pc:chgData name="Koerber, Jennifer" userId="S::jennifer.koerber@suny.edu::91757253-cc7b-4705-809f-b291d8f3bd2f" providerId="AD" clId="Web-{297883DD-4DCF-4E38-BD1A-4EDE744DE061}" dt="2020-02-26T13:00:07.544" v="985" actId="20577"/>
        <pc:sldMkLst>
          <pc:docMk/>
          <pc:sldMk cId="609316125" sldId="401"/>
        </pc:sldMkLst>
        <pc:spChg chg="mod">
          <ac:chgData name="Koerber, Jennifer" userId="S::jennifer.koerber@suny.edu::91757253-cc7b-4705-809f-b291d8f3bd2f" providerId="AD" clId="Web-{297883DD-4DCF-4E38-BD1A-4EDE744DE061}" dt="2020-02-26T12:43:23.199" v="862" actId="20577"/>
          <ac:spMkLst>
            <pc:docMk/>
            <pc:sldMk cId="609316125" sldId="401"/>
            <ac:spMk id="2" creationId="{DCDD3146-7637-46DF-8B82-7A8FC2E12D1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40.607" v="867"/>
          <ac:spMkLst>
            <pc:docMk/>
            <pc:sldMk cId="609316125" sldId="401"/>
            <ac:spMk id="4" creationId="{0E84657C-346D-4CCA-BD40-3C638490D4E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54.108" v="871"/>
          <ac:spMkLst>
            <pc:docMk/>
            <pc:sldMk cId="609316125" sldId="401"/>
            <ac:spMk id="13" creationId="{6496C0F3-AA02-4DB6-8B70-008BA22D774E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51.469" v="870"/>
          <ac:spMkLst>
            <pc:docMk/>
            <pc:sldMk cId="609316125" sldId="401"/>
            <ac:spMk id="16" creationId="{435658E4-F0C8-4F7F-8758-9FFB05E56D6B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07.544" v="985" actId="20577"/>
          <ac:spMkLst>
            <pc:docMk/>
            <pc:sldMk cId="609316125" sldId="401"/>
            <ac:spMk id="18" creationId="{63A16270-9913-4258-A541-7EFB96BA490A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7.388" v="866"/>
          <ac:spMkLst>
            <pc:docMk/>
            <pc:sldMk cId="609316125" sldId="401"/>
            <ac:spMk id="20" creationId="{1FF9CAA6-2D6A-431D-9F1A-4E750932A964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3.450" v="865"/>
          <ac:spMkLst>
            <pc:docMk/>
            <pc:sldMk cId="609316125" sldId="401"/>
            <ac:spMk id="22" creationId="{58379C07-31DE-43E5-BB9C-1473F06FF428}"/>
          </ac:spMkLst>
        </pc:spChg>
      </pc:sldChg>
    </pc:docChg>
  </pc:docChgLst>
  <pc:docChgLst>
    <pc:chgData name="Koerber, Jennifer" userId="S::jennifer.koerber@suny.edu::91757253-cc7b-4705-809f-b291d8f3bd2f" providerId="AD" clId="Web-{95996ABF-0A63-DDCA-84FE-F5397029CB06}"/>
    <pc:docChg chg="modSld">
      <pc:chgData name="Koerber, Jennifer" userId="S::jennifer.koerber@suny.edu::91757253-cc7b-4705-809f-b291d8f3bd2f" providerId="AD" clId="Web-{95996ABF-0A63-DDCA-84FE-F5397029CB06}" dt="2019-11-25T15:46:45.733" v="55" actId="20577"/>
      <pc:docMkLst>
        <pc:docMk/>
      </pc:docMkLst>
      <pc:sldChg chg="modSp">
        <pc:chgData name="Koerber, Jennifer" userId="S::jennifer.koerber@suny.edu::91757253-cc7b-4705-809f-b291d8f3bd2f" providerId="AD" clId="Web-{95996ABF-0A63-DDCA-84FE-F5397029CB06}" dt="2019-11-25T15:44:00.952" v="29" actId="14100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95996ABF-0A63-DDCA-84FE-F5397029CB06}" dt="2019-11-25T15:44:00.952" v="29" actId="14100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23.093" v="42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95996ABF-0A63-DDCA-84FE-F5397029CB06}" dt="2019-11-25T15:46:23.093" v="42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45.733" v="54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95996ABF-0A63-DDCA-84FE-F5397029CB06}" dt="2019-11-25T15:46:45.733" v="54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B00DB8BC-47C5-C2F9-85A6-6AB912D50495}"/>
    <pc:docChg chg="modSld">
      <pc:chgData name="Jackson, Timothy" userId="S::timothy.jackson@suny.edu::9ce01cec-8b46-438e-9d10-af58cd21d299" providerId="AD" clId="Web-{B00DB8BC-47C5-C2F9-85A6-6AB912D50495}" dt="2020-01-29T22:24:10.668" v="946" actId="20577"/>
      <pc:docMkLst>
        <pc:docMk/>
      </pc:docMkLst>
      <pc:sldChg chg="modSp">
        <pc:chgData name="Jackson, Timothy" userId="S::timothy.jackson@suny.edu::9ce01cec-8b46-438e-9d10-af58cd21d299" providerId="AD" clId="Web-{B00DB8BC-47C5-C2F9-85A6-6AB912D50495}" dt="2020-01-29T22:15:24.620" v="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B00DB8BC-47C5-C2F9-85A6-6AB912D50495}" dt="2020-01-29T22:15:24.620" v="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00DB8BC-47C5-C2F9-85A6-6AB912D50495}" dt="2020-01-29T22:24:10.652" v="945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B00DB8BC-47C5-C2F9-85A6-6AB912D50495}" dt="2020-01-29T22:15:35.526" v="18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00DB8BC-47C5-C2F9-85A6-6AB912D50495}" dt="2020-01-29T22:24:10.652" v="945" actId="20577"/>
          <ac:spMkLst>
            <pc:docMk/>
            <pc:sldMk cId="130082165" sldId="351"/>
            <ac:spMk id="5" creationId="{535E1953-C7A3-4180-AAE1-5C1894D3B757}"/>
          </ac:spMkLst>
        </pc:spChg>
      </pc:sldChg>
    </pc:docChg>
  </pc:docChgLst>
  <pc:docChgLst>
    <pc:chgData name="Koerber, Jennifer" userId="S::jennifer.koerber@suny.edu::91757253-cc7b-4705-809f-b291d8f3bd2f" providerId="AD" clId="Web-{47B9628F-6DFC-4C01-A1BC-9776CB7E14EA}"/>
    <pc:docChg chg="delSld modSld sldOrd">
      <pc:chgData name="Koerber, Jennifer" userId="S::jennifer.koerber@suny.edu::91757253-cc7b-4705-809f-b291d8f3bd2f" providerId="AD" clId="Web-{47B9628F-6DFC-4C01-A1BC-9776CB7E14EA}" dt="2020-03-30T13:21:02.596" v="206" actId="20577"/>
      <pc:docMkLst>
        <pc:docMk/>
      </pc:docMkLst>
      <pc:sldChg chg="del">
        <pc:chgData name="Koerber, Jennifer" userId="S::jennifer.koerber@suny.edu::91757253-cc7b-4705-809f-b291d8f3bd2f" providerId="AD" clId="Web-{47B9628F-6DFC-4C01-A1BC-9776CB7E14EA}" dt="2020-03-30T13:08:08.810" v="0"/>
        <pc:sldMkLst>
          <pc:docMk/>
          <pc:sldMk cId="498256463" sldId="319"/>
        </pc:sldMkLst>
      </pc:sldChg>
      <pc:sldChg chg="modSp del">
        <pc:chgData name="Koerber, Jennifer" userId="S::jennifer.koerber@suny.edu::91757253-cc7b-4705-809f-b291d8f3bd2f" providerId="AD" clId="Web-{47B9628F-6DFC-4C01-A1BC-9776CB7E14EA}" dt="2020-03-30T13:14:49.281" v="71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47B9628F-6DFC-4C01-A1BC-9776CB7E14EA}" dt="2020-03-30T13:14:44.875" v="68" actId="20577"/>
          <ac:spMkLst>
            <pc:docMk/>
            <pc:sldMk cId="2998906486" sldId="359"/>
            <ac:spMk id="15" creationId="{4AFEA68D-B3D6-4A4A-8806-0D71A6F4E6DC}"/>
          </ac:spMkLst>
        </pc:spChg>
      </pc:sldChg>
      <pc:sldChg chg="modSp ord">
        <pc:chgData name="Koerber, Jennifer" userId="S::jennifer.koerber@suny.edu::91757253-cc7b-4705-809f-b291d8f3bd2f" providerId="AD" clId="Web-{47B9628F-6DFC-4C01-A1BC-9776CB7E14EA}" dt="2020-03-30T13:21:02.596" v="206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47B9628F-6DFC-4C01-A1BC-9776CB7E14EA}" dt="2020-03-30T13:08:46.826" v="46" actId="20577"/>
          <ac:spMkLst>
            <pc:docMk/>
            <pc:sldMk cId="1151724325" sldId="400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08:56.716" v="49" actId="20577"/>
          <ac:spMkLst>
            <pc:docMk/>
            <pc:sldMk cId="1151724325" sldId="400"/>
            <ac:spMk id="16" creationId="{435658E4-F0C8-4F7F-8758-9FFB05E56D6B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21:02.596" v="206" actId="20577"/>
          <ac:spMkLst>
            <pc:docMk/>
            <pc:sldMk cId="1151724325" sldId="400"/>
            <ac:spMk id="18" creationId="{63A16270-9913-4258-A541-7EFB96BA490A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16:33.641" v="134" actId="20577"/>
          <ac:spMkLst>
            <pc:docMk/>
            <pc:sldMk cId="1151724325" sldId="400"/>
            <ac:spMk id="20" creationId="{1FF9CAA6-2D6A-431D-9F1A-4E750932A964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18:06.969" v="201" actId="20577"/>
          <ac:spMkLst>
            <pc:docMk/>
            <pc:sldMk cId="1151724325" sldId="400"/>
            <ac:spMk id="22" creationId="{58379C07-31DE-43E5-BB9C-1473F06FF428}"/>
          </ac:spMkLst>
        </pc:spChg>
      </pc:sldChg>
      <pc:sldChg chg="modSp del">
        <pc:chgData name="Koerber, Jennifer" userId="S::jennifer.koerber@suny.edu::91757253-cc7b-4705-809f-b291d8f3bd2f" providerId="AD" clId="Web-{47B9628F-6DFC-4C01-A1BC-9776CB7E14EA}" dt="2020-03-30T13:16:21.313" v="85"/>
        <pc:sldMkLst>
          <pc:docMk/>
          <pc:sldMk cId="609316125" sldId="401"/>
        </pc:sldMkLst>
        <pc:spChg chg="mod">
          <ac:chgData name="Koerber, Jennifer" userId="S::jennifer.koerber@suny.edu::91757253-cc7b-4705-809f-b291d8f3bd2f" providerId="AD" clId="Web-{47B9628F-6DFC-4C01-A1BC-9776CB7E14EA}" dt="2020-03-30T13:16:18.735" v="84" actId="20577"/>
          <ac:spMkLst>
            <pc:docMk/>
            <pc:sldMk cId="609316125" sldId="401"/>
            <ac:spMk id="18" creationId="{63A16270-9913-4258-A541-7EFB96BA490A}"/>
          </ac:spMkLst>
        </pc:spChg>
      </pc:sldChg>
    </pc:docChg>
  </pc:docChgLst>
  <pc:docChgLst>
    <pc:chgData name="Tovstiadi, Esta" userId="S::esta.tovstiadi@suny.edu::b592cbb2-ea38-4240-8a3a-6613487ae435" providerId="AD" clId="Web-{899034A6-F633-44E2-ADD7-A715DABB528C}"/>
    <pc:docChg chg="modSld">
      <pc:chgData name="Tovstiadi, Esta" userId="S::esta.tovstiadi@suny.edu::b592cbb2-ea38-4240-8a3a-6613487ae435" providerId="AD" clId="Web-{899034A6-F633-44E2-ADD7-A715DABB528C}" dt="2020-04-30T13:22:04.061" v="78" actId="20577"/>
      <pc:docMkLst>
        <pc:docMk/>
      </pc:docMkLst>
      <pc:sldChg chg="modSp">
        <pc:chgData name="Tovstiadi, Esta" userId="S::esta.tovstiadi@suny.edu::b592cbb2-ea38-4240-8a3a-6613487ae435" providerId="AD" clId="Web-{899034A6-F633-44E2-ADD7-A715DABB528C}" dt="2020-04-30T13:22:04.061" v="77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899034A6-F633-44E2-ADD7-A715DABB528C}" dt="2020-04-30T13:22:04.061" v="77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4BFE5B3C-80B2-4821-98E2-7788F5C085E5}"/>
    <pc:docChg chg="delSld">
      <pc:chgData name="Smathers, Jennifer" userId="S::jennifer.smathers@suny.edu::10107e7b-e048-47df-8a1d-16dbcd6b7bb5" providerId="AD" clId="Web-{4BFE5B3C-80B2-4821-98E2-7788F5C085E5}" dt="2020-04-29T21:41:56.588" v="3"/>
      <pc:docMkLst>
        <pc:docMk/>
      </pc:docMkLst>
      <pc:sldChg chg="del">
        <pc:chgData name="Smathers, Jennifer" userId="S::jennifer.smathers@suny.edu::10107e7b-e048-47df-8a1d-16dbcd6b7bb5" providerId="AD" clId="Web-{4BFE5B3C-80B2-4821-98E2-7788F5C085E5}" dt="2020-04-29T21:40:30.681" v="0"/>
        <pc:sldMkLst>
          <pc:docMk/>
          <pc:sldMk cId="2432432421" sldId="420"/>
        </pc:sldMkLst>
      </pc:sldChg>
      <pc:sldChg chg="del">
        <pc:chgData name="Smathers, Jennifer" userId="S::jennifer.smathers@suny.edu::10107e7b-e048-47df-8a1d-16dbcd6b7bb5" providerId="AD" clId="Web-{4BFE5B3C-80B2-4821-98E2-7788F5C085E5}" dt="2020-04-29T21:41:56.588" v="3"/>
        <pc:sldMkLst>
          <pc:docMk/>
          <pc:sldMk cId="879231650" sldId="421"/>
        </pc:sldMkLst>
      </pc:sldChg>
      <pc:sldChg chg="del">
        <pc:chgData name="Smathers, Jennifer" userId="S::jennifer.smathers@suny.edu::10107e7b-e048-47df-8a1d-16dbcd6b7bb5" providerId="AD" clId="Web-{4BFE5B3C-80B2-4821-98E2-7788F5C085E5}" dt="2020-04-29T21:41:36.792" v="2"/>
        <pc:sldMkLst>
          <pc:docMk/>
          <pc:sldMk cId="229058113" sldId="422"/>
        </pc:sldMkLst>
      </pc:sldChg>
      <pc:sldChg chg="del">
        <pc:chgData name="Smathers, Jennifer" userId="S::jennifer.smathers@suny.edu::10107e7b-e048-47df-8a1d-16dbcd6b7bb5" providerId="AD" clId="Web-{4BFE5B3C-80B2-4821-98E2-7788F5C085E5}" dt="2020-04-29T21:40:34.244" v="1"/>
        <pc:sldMkLst>
          <pc:docMk/>
          <pc:sldMk cId="1554470817" sldId="424"/>
        </pc:sldMkLst>
      </pc:sldChg>
    </pc:docChg>
  </pc:docChgLst>
  <pc:docChgLst>
    <pc:chgData name="Tovstiadi, Esta" userId="S::esta.tovstiadi@suny.edu::b592cbb2-ea38-4240-8a3a-6613487ae435" providerId="AD" clId="Web-{BC06E6E7-2F72-4BE4-A997-856BDDE3CA0A}"/>
    <pc:docChg chg="modSld">
      <pc:chgData name="Tovstiadi, Esta" userId="S::esta.tovstiadi@suny.edu::b592cbb2-ea38-4240-8a3a-6613487ae435" providerId="AD" clId="Web-{BC06E6E7-2F72-4BE4-A997-856BDDE3CA0A}" dt="2020-03-31T00:42:43.249" v="204" actId="20577"/>
      <pc:docMkLst>
        <pc:docMk/>
      </pc:docMkLst>
      <pc:sldChg chg="modSp">
        <pc:chgData name="Tovstiadi, Esta" userId="S::esta.tovstiadi@suny.edu::b592cbb2-ea38-4240-8a3a-6613487ae435" providerId="AD" clId="Web-{BC06E6E7-2F72-4BE4-A997-856BDDE3CA0A}" dt="2020-03-31T00:42:43.249" v="203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BC06E6E7-2F72-4BE4-A997-856BDDE3CA0A}" dt="2020-03-31T00:42:43.249" v="203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BC06E6E7-2F72-4BE4-A997-856BDDE3CA0A}" dt="2020-03-31T00:41:30.452" v="10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BC06E6E7-2F72-4BE4-A997-856BDDE3CA0A}" dt="2020-03-31T00:41:30.452" v="109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0AE67BF9-41EF-4AA3-B689-F88879A01EC0}"/>
    <pc:docChg chg="modSld">
      <pc:chgData name="McGee, Margaret" userId="S::margaret.mcgee@suny.edu::07377fe7-8f05-4c22-a697-5f820ef7115e" providerId="AD" clId="Web-{0AE67BF9-41EF-4AA3-B689-F88879A01EC0}" dt="2020-04-29T15:43:08.917" v="392" actId="1076"/>
      <pc:docMkLst>
        <pc:docMk/>
      </pc:docMkLst>
      <pc:sldChg chg="addSp delSp modSp">
        <pc:chgData name="McGee, Margaret" userId="S::margaret.mcgee@suny.edu::07377fe7-8f05-4c22-a697-5f820ef7115e" providerId="AD" clId="Web-{0AE67BF9-41EF-4AA3-B689-F88879A01EC0}" dt="2020-04-29T15:33:07.441" v="215" actId="1076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0AE67BF9-41EF-4AA3-B689-F88879A01EC0}" dt="2020-04-29T15:32:54.956" v="210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0AE67BF9-41EF-4AA3-B689-F88879A01EC0}" dt="2020-04-29T15:30:34.122" v="204" actId="20577"/>
          <ac:spMkLst>
            <pc:docMk/>
            <pc:sldMk cId="295589292" sldId="369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0AE67BF9-41EF-4AA3-B689-F88879A01EC0}" dt="2020-04-29T15:31:31.827" v="207"/>
          <ac:picMkLst>
            <pc:docMk/>
            <pc:sldMk cId="295589292" sldId="369"/>
            <ac:picMk id="4" creationId="{75F426E0-29A2-426F-BBEC-067602B36CEF}"/>
          </ac:picMkLst>
        </pc:picChg>
        <pc:picChg chg="add mod">
          <ac:chgData name="McGee, Margaret" userId="S::margaret.mcgee@suny.edu::07377fe7-8f05-4c22-a697-5f820ef7115e" providerId="AD" clId="Web-{0AE67BF9-41EF-4AA3-B689-F88879A01EC0}" dt="2020-04-29T15:33:07.441" v="215" actId="1076"/>
          <ac:picMkLst>
            <pc:docMk/>
            <pc:sldMk cId="295589292" sldId="369"/>
            <ac:picMk id="8" creationId="{B32F4A82-C5DA-4475-8F53-1F1E4D95923A}"/>
          </ac:picMkLst>
        </pc:picChg>
      </pc:sldChg>
      <pc:sldChg chg="modSp">
        <pc:chgData name="McGee, Margaret" userId="S::margaret.mcgee@suny.edu::07377fe7-8f05-4c22-a697-5f820ef7115e" providerId="AD" clId="Web-{0AE67BF9-41EF-4AA3-B689-F88879A01EC0}" dt="2020-04-29T15:43:08.917" v="392" actId="1076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0AE67BF9-41EF-4AA3-B689-F88879A01EC0}" dt="2020-04-29T15:43:01.558" v="389" actId="20577"/>
          <ac:spMkLst>
            <pc:docMk/>
            <pc:sldMk cId="232390341" sldId="428"/>
            <ac:spMk id="6" creationId="{0134EE62-A3AE-4ABC-9D13-84F3C54BAAF7}"/>
          </ac:spMkLst>
        </pc:spChg>
        <pc:graphicFrameChg chg="mod modGraphic">
          <ac:chgData name="McGee, Margaret" userId="S::margaret.mcgee@suny.edu::07377fe7-8f05-4c22-a697-5f820ef7115e" providerId="AD" clId="Web-{0AE67BF9-41EF-4AA3-B689-F88879A01EC0}" dt="2020-04-29T15:43:08.917" v="392" actId="1076"/>
          <ac:graphicFrameMkLst>
            <pc:docMk/>
            <pc:sldMk cId="232390341" sldId="428"/>
            <ac:graphicFrameMk id="4" creationId="{872EA962-BADE-420D-BD09-7D39729EEB62}"/>
          </ac:graphicFrameMkLst>
        </pc:graphicFrameChg>
      </pc:sldChg>
      <pc:sldChg chg="addSp modSp">
        <pc:chgData name="McGee, Margaret" userId="S::margaret.mcgee@suny.edu::07377fe7-8f05-4c22-a697-5f820ef7115e" providerId="AD" clId="Web-{0AE67BF9-41EF-4AA3-B689-F88879A01EC0}" dt="2020-04-29T15:36:36.871" v="232" actId="1076"/>
        <pc:sldMkLst>
          <pc:docMk/>
          <pc:sldMk cId="937713637" sldId="434"/>
        </pc:sldMkLst>
        <pc:spChg chg="mod">
          <ac:chgData name="McGee, Margaret" userId="S::margaret.mcgee@suny.edu::07377fe7-8f05-4c22-a697-5f820ef7115e" providerId="AD" clId="Web-{0AE67BF9-41EF-4AA3-B689-F88879A01EC0}" dt="2020-04-29T15:33:22.801" v="216" actId="20577"/>
          <ac:spMkLst>
            <pc:docMk/>
            <pc:sldMk cId="937713637" sldId="43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0AE67BF9-41EF-4AA3-B689-F88879A01EC0}" dt="2020-04-29T15:36:20.417" v="230" actId="1076"/>
          <ac:spMkLst>
            <pc:docMk/>
            <pc:sldMk cId="937713637" sldId="434"/>
            <ac:spMk id="3" creationId="{4DBDDB3F-B73C-4F73-9955-8AC852907A47}"/>
          </ac:spMkLst>
        </pc:spChg>
        <pc:spChg chg="mod">
          <ac:chgData name="McGee, Margaret" userId="S::margaret.mcgee@suny.edu::07377fe7-8f05-4c22-a697-5f820ef7115e" providerId="AD" clId="Web-{0AE67BF9-41EF-4AA3-B689-F88879A01EC0}" dt="2020-04-29T15:36:28.996" v="231" actId="1076"/>
          <ac:spMkLst>
            <pc:docMk/>
            <pc:sldMk cId="937713637" sldId="434"/>
            <ac:spMk id="16" creationId="{77EA54B5-45F1-46FF-86A1-0B28D9EAEE9D}"/>
          </ac:spMkLst>
        </pc:spChg>
        <pc:spChg chg="mod">
          <ac:chgData name="McGee, Margaret" userId="S::margaret.mcgee@suny.edu::07377fe7-8f05-4c22-a697-5f820ef7115e" providerId="AD" clId="Web-{0AE67BF9-41EF-4AA3-B689-F88879A01EC0}" dt="2020-04-29T15:36:36.871" v="232" actId="1076"/>
          <ac:spMkLst>
            <pc:docMk/>
            <pc:sldMk cId="937713637" sldId="434"/>
            <ac:spMk id="17" creationId="{B5874BE0-A9B4-4A8F-B868-B8100ED29DD6}"/>
          </ac:spMkLst>
        </pc:spChg>
        <pc:picChg chg="add mod">
          <ac:chgData name="McGee, Margaret" userId="S::margaret.mcgee@suny.edu::07377fe7-8f05-4c22-a697-5f820ef7115e" providerId="AD" clId="Web-{0AE67BF9-41EF-4AA3-B689-F88879A01EC0}" dt="2020-04-29T15:33:44.489" v="224" actId="1076"/>
          <ac:picMkLst>
            <pc:docMk/>
            <pc:sldMk cId="937713637" sldId="434"/>
            <ac:picMk id="4" creationId="{F7D735BA-A1DD-45C5-B640-E1B28AE62C18}"/>
          </ac:picMkLst>
        </pc:picChg>
        <pc:picChg chg="mod">
          <ac:chgData name="McGee, Margaret" userId="S::margaret.mcgee@suny.edu::07377fe7-8f05-4c22-a697-5f820ef7115e" providerId="AD" clId="Web-{0AE67BF9-41EF-4AA3-B689-F88879A01EC0}" dt="2020-04-29T15:36:00.822" v="227" actId="1076"/>
          <ac:picMkLst>
            <pc:docMk/>
            <pc:sldMk cId="937713637" sldId="434"/>
            <ac:picMk id="8" creationId="{4E9D7313-64BE-4A59-8568-8FB316503AED}"/>
          </ac:picMkLst>
        </pc:picChg>
        <pc:picChg chg="mod">
          <ac:chgData name="McGee, Margaret" userId="S::margaret.mcgee@suny.edu::07377fe7-8f05-4c22-a697-5f820ef7115e" providerId="AD" clId="Web-{0AE67BF9-41EF-4AA3-B689-F88879A01EC0}" dt="2020-04-29T15:36:04.963" v="228" actId="1076"/>
          <ac:picMkLst>
            <pc:docMk/>
            <pc:sldMk cId="937713637" sldId="434"/>
            <ac:picMk id="18" creationId="{1ECE81BB-BDB7-45E3-86DB-21EEE7FD6C12}"/>
          </ac:picMkLst>
        </pc:picChg>
        <pc:picChg chg="mod">
          <ac:chgData name="McGee, Margaret" userId="S::margaret.mcgee@suny.edu::07377fe7-8f05-4c22-a697-5f820ef7115e" providerId="AD" clId="Web-{0AE67BF9-41EF-4AA3-B689-F88879A01EC0}" dt="2020-04-29T15:36:11.354" v="229" actId="1076"/>
          <ac:picMkLst>
            <pc:docMk/>
            <pc:sldMk cId="937713637" sldId="434"/>
            <ac:picMk id="32" creationId="{40B630D6-B9FF-4C17-BDC1-549B54A4BA50}"/>
          </ac:picMkLst>
        </pc:picChg>
      </pc:sldChg>
    </pc:docChg>
  </pc:docChgLst>
  <pc:docChgLst>
    <pc:chgData name="McGee, Margaret" userId="S::margaret.mcgee@suny.edu::07377fe7-8f05-4c22-a697-5f820ef7115e" providerId="AD" clId="Web-{E019B9B6-89A3-4022-A0B6-982C612AE751}"/>
    <pc:docChg chg="addSld delSld modSld sldOrd">
      <pc:chgData name="McGee, Margaret" userId="S::margaret.mcgee@suny.edu::07377fe7-8f05-4c22-a697-5f820ef7115e" providerId="AD" clId="Web-{E019B9B6-89A3-4022-A0B6-982C612AE751}" dt="2020-03-30T15:23:01.845" v="1812" actId="20577"/>
      <pc:docMkLst>
        <pc:docMk/>
      </pc:docMkLst>
      <pc:sldChg chg="modSp">
        <pc:chgData name="McGee, Margaret" userId="S::margaret.mcgee@suny.edu::07377fe7-8f05-4c22-a697-5f820ef7115e" providerId="AD" clId="Web-{E019B9B6-89A3-4022-A0B6-982C612AE751}" dt="2020-03-30T15:13:11.422" v="161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E019B9B6-89A3-4022-A0B6-982C612AE751}" dt="2020-03-30T15:13:11.422" v="1616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 ord">
        <pc:chgData name="McGee, Margaret" userId="S::margaret.mcgee@suny.edu::07377fe7-8f05-4c22-a697-5f820ef7115e" providerId="AD" clId="Web-{E019B9B6-89A3-4022-A0B6-982C612AE751}" dt="2020-03-30T14:53:48.310" v="39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E019B9B6-89A3-4022-A0B6-982C612AE751}" dt="2020-03-30T14:53:21.388" v="32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 ord">
        <pc:chgData name="McGee, Margaret" userId="S::margaret.mcgee@suny.edu::07377fe7-8f05-4c22-a697-5f820ef7115e" providerId="AD" clId="Web-{E019B9B6-89A3-4022-A0B6-982C612AE751}" dt="2020-03-30T15:23:01.845" v="1811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E019B9B6-89A3-4022-A0B6-982C612AE751}" dt="2020-03-30T14:54:58.359" v="121" actId="20577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019B9B6-89A3-4022-A0B6-982C612AE751}" dt="2020-03-30T15:23:01.845" v="1811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E019B9B6-89A3-4022-A0B6-982C612AE751}" dt="2020-03-30T15:14:19.409" v="1627" actId="20577"/>
        <pc:sldMkLst>
          <pc:docMk/>
          <pc:sldMk cId="961357606" sldId="417"/>
        </pc:sldMkLst>
        <pc:spChg chg="mod">
          <ac:chgData name="McGee, Margaret" userId="S::margaret.mcgee@suny.edu::07377fe7-8f05-4c22-a697-5f820ef7115e" providerId="AD" clId="Web-{E019B9B6-89A3-4022-A0B6-982C612AE751}" dt="2020-03-30T15:14:19.409" v="1627" actId="20577"/>
          <ac:spMkLst>
            <pc:docMk/>
            <pc:sldMk cId="961357606" sldId="417"/>
            <ac:spMk id="6" creationId="{0134EE62-A3AE-4ABC-9D13-84F3C54BAAF7}"/>
          </ac:spMkLst>
        </pc:spChg>
      </pc:sldChg>
      <pc:sldChg chg="new del ord">
        <pc:chgData name="McGee, Margaret" userId="S::margaret.mcgee@suny.edu::07377fe7-8f05-4c22-a697-5f820ef7115e" providerId="AD" clId="Web-{E019B9B6-89A3-4022-A0B6-982C612AE751}" dt="2020-03-30T14:53:29.482" v="36"/>
        <pc:sldMkLst>
          <pc:docMk/>
          <pc:sldMk cId="2448772518" sldId="417"/>
        </pc:sldMkLst>
      </pc:sldChg>
    </pc:docChg>
  </pc:docChgLst>
  <pc:docChgLst>
    <pc:chgData name="Tovstiadi, Esta" userId="S::esta.tovstiadi@suny.edu::b592cbb2-ea38-4240-8a3a-6613487ae435" providerId="AD" clId="Web-{D1FB82F3-B040-5B79-BA44-A7B79099804A}"/>
    <pc:docChg chg="modSld">
      <pc:chgData name="Tovstiadi, Esta" userId="S::esta.tovstiadi@suny.edu::b592cbb2-ea38-4240-8a3a-6613487ae435" providerId="AD" clId="Web-{D1FB82F3-B040-5B79-BA44-A7B79099804A}" dt="2020-03-30T18:29:34.551" v="2291"/>
      <pc:docMkLst>
        <pc:docMk/>
      </pc:docMkLst>
      <pc:sldChg chg="delSp modSp">
        <pc:chgData name="Tovstiadi, Esta" userId="S::esta.tovstiadi@suny.edu::b592cbb2-ea38-4240-8a3a-6613487ae435" providerId="AD" clId="Web-{D1FB82F3-B040-5B79-BA44-A7B79099804A}" dt="2020-03-30T18:29:34.551" v="2291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D1FB82F3-B040-5B79-BA44-A7B79099804A}" dt="2020-03-30T18:23:31.751" v="1558" actId="20577"/>
          <ac:spMkLst>
            <pc:docMk/>
            <pc:sldMk cId="491560966" sldId="413"/>
            <ac:spMk id="3" creationId="{00000000-0000-0000-0000-000000000000}"/>
          </ac:spMkLst>
        </pc:spChg>
        <pc:picChg chg="del">
          <ac:chgData name="Tovstiadi, Esta" userId="S::esta.tovstiadi@suny.edu::b592cbb2-ea38-4240-8a3a-6613487ae435" providerId="AD" clId="Web-{D1FB82F3-B040-5B79-BA44-A7B79099804A}" dt="2020-03-30T18:29:34.551" v="2291"/>
          <ac:picMkLst>
            <pc:docMk/>
            <pc:sldMk cId="491560966" sldId="413"/>
            <ac:picMk id="5" creationId="{00000000-0000-0000-0000-000000000000}"/>
          </ac:picMkLst>
        </pc:picChg>
      </pc:sldChg>
      <pc:sldChg chg="delSp modSp">
        <pc:chgData name="Tovstiadi, Esta" userId="S::esta.tovstiadi@suny.edu::b592cbb2-ea38-4240-8a3a-6613487ae435" providerId="AD" clId="Web-{D1FB82F3-B040-5B79-BA44-A7B79099804A}" dt="2020-03-30T18:29:19.223" v="228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D1FB82F3-B040-5B79-BA44-A7B79099804A}" dt="2020-03-30T18:29:19.223" v="2289" actId="20577"/>
          <ac:spMkLst>
            <pc:docMk/>
            <pc:sldMk cId="3515826157" sldId="414"/>
            <ac:spMk id="3" creationId="{00000000-0000-0000-0000-000000000000}"/>
          </ac:spMkLst>
        </pc:spChg>
        <pc:picChg chg="del">
          <ac:chgData name="Tovstiadi, Esta" userId="S::esta.tovstiadi@suny.edu::b592cbb2-ea38-4240-8a3a-6613487ae435" providerId="AD" clId="Web-{D1FB82F3-B040-5B79-BA44-A7B79099804A}" dt="2020-03-30T18:18:46.139" v="136"/>
          <ac:picMkLst>
            <pc:docMk/>
            <pc:sldMk cId="3515826157" sldId="414"/>
            <ac:picMk id="5" creationId="{00000000-0000-0000-0000-000000000000}"/>
          </ac:picMkLst>
        </pc:picChg>
      </pc:sldChg>
    </pc:docChg>
  </pc:docChgLst>
  <pc:docChgLst>
    <pc:chgData name="Pritting, Shannon" userId="S::shannon.pritting@suny.edu::b6acce8b-3193-4a7b-b3b8-1dc43a9f8da4" providerId="AD" clId="Web-{5C260720-19AE-45E3-A748-574945679535}"/>
    <pc:docChg chg="modSld">
      <pc:chgData name="Pritting, Shannon" userId="S::shannon.pritting@suny.edu::b6acce8b-3193-4a7b-b3b8-1dc43a9f8da4" providerId="AD" clId="Web-{5C260720-19AE-45E3-A748-574945679535}" dt="2020-03-31T14:36:39.874" v="317" actId="20577"/>
      <pc:docMkLst>
        <pc:docMk/>
      </pc:docMkLst>
      <pc:sldChg chg="modSp">
        <pc:chgData name="Pritting, Shannon" userId="S::shannon.pritting@suny.edu::b6acce8b-3193-4a7b-b3b8-1dc43a9f8da4" providerId="AD" clId="Web-{5C260720-19AE-45E3-A748-574945679535}" dt="2020-03-31T14:36:39.874" v="316" actId="20577"/>
        <pc:sldMkLst>
          <pc:docMk/>
          <pc:sldMk cId="2190504256" sldId="373"/>
        </pc:sldMkLst>
        <pc:spChg chg="mod">
          <ac:chgData name="Pritting, Shannon" userId="S::shannon.pritting@suny.edu::b6acce8b-3193-4a7b-b3b8-1dc43a9f8da4" providerId="AD" clId="Web-{5C260720-19AE-45E3-A748-574945679535}" dt="2020-03-31T14:36:39.874" v="316" actId="20577"/>
          <ac:spMkLst>
            <pc:docMk/>
            <pc:sldMk cId="2190504256" sldId="373"/>
            <ac:spMk id="3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10F228BB-B2BC-49BB-8465-0E7A980469E2}"/>
    <pc:docChg chg="modSld">
      <pc:chgData name="McGee, Margaret" userId="S::margaret.mcgee@suny.edu::07377fe7-8f05-4c22-a697-5f820ef7115e" providerId="AD" clId="Web-{10F228BB-B2BC-49BB-8465-0E7A980469E2}" dt="2020-04-29T16:34:20.413" v="545" actId="20577"/>
      <pc:docMkLst>
        <pc:docMk/>
      </pc:docMkLst>
      <pc:sldChg chg="modSp">
        <pc:chgData name="McGee, Margaret" userId="S::margaret.mcgee@suny.edu::07377fe7-8f05-4c22-a697-5f820ef7115e" providerId="AD" clId="Web-{10F228BB-B2BC-49BB-8465-0E7A980469E2}" dt="2020-04-29T16:30:25.662" v="14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0F228BB-B2BC-49BB-8465-0E7A980469E2}" dt="2020-04-29T16:30:25.662" v="142" actId="20577"/>
          <ac:spMkLst>
            <pc:docMk/>
            <pc:sldMk cId="2227392382" sldId="342"/>
            <ac:spMk id="3" creationId="{4DBDDB3F-B73C-4F73-9955-8AC852907A47}"/>
          </ac:spMkLst>
        </pc:spChg>
        <pc:picChg chg="mod">
          <ac:chgData name="McGee, Margaret" userId="S::margaret.mcgee@suny.edu::07377fe7-8f05-4c22-a697-5f820ef7115e" providerId="AD" clId="Web-{10F228BB-B2BC-49BB-8465-0E7A980469E2}" dt="2020-04-29T16:21:17.002" v="129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5:54:22.491" v="13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10F228BB-B2BC-49BB-8465-0E7A980469E2}" dt="2020-04-29T15:54:22.491" v="13" actId="14100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10F228BB-B2BC-49BB-8465-0E7A980469E2}" dt="2020-04-29T16:21:11.580" v="128" actId="1076"/>
        <pc:sldMkLst>
          <pc:docMk/>
          <pc:sldMk cId="20872472" sldId="377"/>
        </pc:sldMkLst>
        <pc:picChg chg="mod">
          <ac:chgData name="McGee, Margaret" userId="S::margaret.mcgee@suny.edu::07377fe7-8f05-4c22-a697-5f820ef7115e" providerId="AD" clId="Web-{10F228BB-B2BC-49BB-8465-0E7A980469E2}" dt="2020-04-29T16:21:11.580" v="128" actId="1076"/>
          <ac:picMkLst>
            <pc:docMk/>
            <pc:sldMk cId="20872472" sldId="377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6:21:37.048" v="132" actId="1076"/>
        <pc:sldMkLst>
          <pc:docMk/>
          <pc:sldMk cId="620162658" sldId="379"/>
        </pc:sldMkLst>
        <pc:picChg chg="mod">
          <ac:chgData name="McGee, Margaret" userId="S::margaret.mcgee@suny.edu::07377fe7-8f05-4c22-a697-5f820ef7115e" providerId="AD" clId="Web-{10F228BB-B2BC-49BB-8465-0E7A980469E2}" dt="2020-04-29T16:21:37.048" v="132" actId="1076"/>
          <ac:picMkLst>
            <pc:docMk/>
            <pc:sldMk cId="620162658" sldId="379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6:34:20.413" v="544" actId="20577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10F228BB-B2BC-49BB-8465-0E7A980469E2}" dt="2020-04-29T16:34:20.413" v="544" actId="20577"/>
          <ac:spMkLst>
            <pc:docMk/>
            <pc:sldMk cId="232390341" sldId="428"/>
            <ac:spMk id="6" creationId="{0134EE62-A3AE-4ABC-9D13-84F3C54BAAF7}"/>
          </ac:spMkLst>
        </pc:spChg>
        <pc:graphicFrameChg chg="mod">
          <ac:chgData name="McGee, Margaret" userId="S::margaret.mcgee@suny.edu::07377fe7-8f05-4c22-a697-5f820ef7115e" providerId="AD" clId="Web-{10F228BB-B2BC-49BB-8465-0E7A980469E2}" dt="2020-04-29T16:32:08.021" v="151" actId="1076"/>
          <ac:graphicFrameMkLst>
            <pc:docMk/>
            <pc:sldMk cId="232390341" sldId="428"/>
            <ac:graphicFrameMk id="4" creationId="{872EA962-BADE-420D-BD09-7D39729EEB62}"/>
          </ac:graphicFrameMkLst>
        </pc:graphicFrameChg>
        <pc:picChg chg="mod">
          <ac:chgData name="McGee, Margaret" userId="S::margaret.mcgee@suny.edu::07377fe7-8f05-4c22-a697-5f820ef7115e" providerId="AD" clId="Web-{10F228BB-B2BC-49BB-8465-0E7A980469E2}" dt="2020-04-29T16:21:47.611" v="134" actId="1076"/>
          <ac:picMkLst>
            <pc:docMk/>
            <pc:sldMk cId="232390341" sldId="428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6:22:23.705" v="139" actId="1076"/>
        <pc:sldMkLst>
          <pc:docMk/>
          <pc:sldMk cId="230798399" sldId="430"/>
        </pc:sldMkLst>
        <pc:picChg chg="mod">
          <ac:chgData name="McGee, Margaret" userId="S::margaret.mcgee@suny.edu::07377fe7-8f05-4c22-a697-5f820ef7115e" providerId="AD" clId="Web-{10F228BB-B2BC-49BB-8465-0E7A980469E2}" dt="2020-04-29T16:22:23.705" v="139" actId="1076"/>
          <ac:picMkLst>
            <pc:docMk/>
            <pc:sldMk cId="230798399" sldId="430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10F228BB-B2BC-49BB-8465-0E7A980469E2}" dt="2020-04-29T16:20:49.830" v="126" actId="1076"/>
        <pc:sldMkLst>
          <pc:docMk/>
          <pc:sldMk cId="937713637" sldId="434"/>
        </pc:sldMkLst>
        <pc:picChg chg="mod">
          <ac:chgData name="McGee, Margaret" userId="S::margaret.mcgee@suny.edu::07377fe7-8f05-4c22-a697-5f820ef7115e" providerId="AD" clId="Web-{10F228BB-B2BC-49BB-8465-0E7A980469E2}" dt="2020-04-29T16:20:49.830" v="126" actId="1076"/>
          <ac:picMkLst>
            <pc:docMk/>
            <pc:sldMk cId="937713637" sldId="434"/>
            <ac:picMk id="4" creationId="{F7D735BA-A1DD-45C5-B640-E1B28AE62C18}"/>
          </ac:picMkLst>
        </pc:picChg>
      </pc:sldChg>
    </pc:docChg>
  </pc:docChgLst>
  <pc:docChgLst>
    <pc:chgData name="Tovstiadi, Esta" userId="S::esta.tovstiadi@suny.edu::b592cbb2-ea38-4240-8a3a-6613487ae435" providerId="AD" clId="Web-{77A21966-F73E-7C57-0BD4-D8324FDA4BF0}"/>
    <pc:docChg chg="modSld">
      <pc:chgData name="Tovstiadi, Esta" userId="S::esta.tovstiadi@suny.edu::b592cbb2-ea38-4240-8a3a-6613487ae435" providerId="AD" clId="Web-{77A21966-F73E-7C57-0BD4-D8324FDA4BF0}" dt="2019-11-25T14:01:24.115" v="23" actId="20577"/>
      <pc:docMkLst>
        <pc:docMk/>
      </pc:docMkLst>
      <pc:sldChg chg="modSp">
        <pc:chgData name="Tovstiadi, Esta" userId="S::esta.tovstiadi@suny.edu::b592cbb2-ea38-4240-8a3a-6613487ae435" providerId="AD" clId="Web-{77A21966-F73E-7C57-0BD4-D8324FDA4BF0}" dt="2019-11-25T14:01:24.099" v="22" actId="20577"/>
        <pc:sldMkLst>
          <pc:docMk/>
          <pc:sldMk cId="2171438980" sldId="317"/>
        </pc:sldMkLst>
        <pc:spChg chg="mod">
          <ac:chgData name="Tovstiadi, Esta" userId="S::esta.tovstiadi@suny.edu::b592cbb2-ea38-4240-8a3a-6613487ae435" providerId="AD" clId="Web-{77A21966-F73E-7C57-0BD4-D8324FDA4BF0}" dt="2019-11-25T14:01:24.099" v="22" actId="20577"/>
          <ac:spMkLst>
            <pc:docMk/>
            <pc:sldMk cId="2171438980" sldId="317"/>
            <ac:spMk id="3" creationId="{FB9274B1-AFC9-4FA6-8DD4-15DD0E25131C}"/>
          </ac:spMkLst>
        </pc:spChg>
      </pc:sldChg>
    </pc:docChg>
  </pc:docChgLst>
  <pc:docChgLst>
    <pc:chgData name="Pritting, Shannon" userId="S::shannon.pritting@suny.edu::b6acce8b-3193-4a7b-b3b8-1dc43a9f8da4" providerId="AD" clId="Web-{47C196C7-8FF7-4C13-BDC0-C05A532FFF89}"/>
    <pc:docChg chg="addSld modSld sldOrd">
      <pc:chgData name="Pritting, Shannon" userId="S::shannon.pritting@suny.edu::b6acce8b-3193-4a7b-b3b8-1dc43a9f8da4" providerId="AD" clId="Web-{47C196C7-8FF7-4C13-BDC0-C05A532FFF89}" dt="2020-02-25T18:33:44.968" v="95" actId="20577"/>
      <pc:docMkLst>
        <pc:docMk/>
      </pc:docMkLst>
      <pc:sldChg chg="modSp">
        <pc:chgData name="Pritting, Shannon" userId="S::shannon.pritting@suny.edu::b6acce8b-3193-4a7b-b3b8-1dc43a9f8da4" providerId="AD" clId="Web-{47C196C7-8FF7-4C13-BDC0-C05A532FFF89}" dt="2020-02-25T18:32:51.905" v="92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47C196C7-8FF7-4C13-BDC0-C05A532FFF89}" dt="2020-02-25T18:32:51.905" v="9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47C196C7-8FF7-4C13-BDC0-C05A532FFF89}" dt="2020-02-25T18:33:44.968" v="94" actId="20577"/>
        <pc:sldMkLst>
          <pc:docMk/>
          <pc:sldMk cId="1625917109" sldId="348"/>
        </pc:sldMkLst>
        <pc:spChg chg="mod">
          <ac:chgData name="Pritting, Shannon" userId="S::shannon.pritting@suny.edu::b6acce8b-3193-4a7b-b3b8-1dc43a9f8da4" providerId="AD" clId="Web-{47C196C7-8FF7-4C13-BDC0-C05A532FFF89}" dt="2020-02-25T18:33:44.968" v="94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 add ord replId">
        <pc:chgData name="Pritting, Shannon" userId="S::shannon.pritting@suny.edu::b6acce8b-3193-4a7b-b3b8-1dc43a9f8da4" providerId="AD" clId="Web-{47C196C7-8FF7-4C13-BDC0-C05A532FFF89}" dt="2020-02-25T18:32:51.858" v="90" actId="20577"/>
        <pc:sldMkLst>
          <pc:docMk/>
          <pc:sldMk cId="3639637899" sldId="396"/>
        </pc:sldMkLst>
        <pc:spChg chg="mod">
          <ac:chgData name="Pritting, Shannon" userId="S::shannon.pritting@suny.edu::b6acce8b-3193-4a7b-b3b8-1dc43a9f8da4" providerId="AD" clId="Web-{47C196C7-8FF7-4C13-BDC0-C05A532FFF89}" dt="2020-02-25T18:25:24.477" v="35" actId="20577"/>
          <ac:spMkLst>
            <pc:docMk/>
            <pc:sldMk cId="3639637899" sldId="396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7C196C7-8FF7-4C13-BDC0-C05A532FFF89}" dt="2020-02-25T18:32:51.858" v="90" actId="20577"/>
          <ac:spMkLst>
            <pc:docMk/>
            <pc:sldMk cId="3639637899" sldId="396"/>
            <ac:spMk id="3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32D88EB5-97FD-4EDB-A35F-AAA2C56799DC}"/>
    <pc:docChg chg="delSld">
      <pc:chgData name="Pritting, Shannon" userId="S::shannon.pritting@suny.edu::b6acce8b-3193-4a7b-b3b8-1dc43a9f8da4" providerId="AD" clId="Web-{32D88EB5-97FD-4EDB-A35F-AAA2C56799DC}" dt="2020-03-30T18:32:04.193" v="1"/>
      <pc:docMkLst>
        <pc:docMk/>
      </pc:docMkLst>
      <pc:sldChg chg="del">
        <pc:chgData name="Pritting, Shannon" userId="S::shannon.pritting@suny.edu::b6acce8b-3193-4a7b-b3b8-1dc43a9f8da4" providerId="AD" clId="Web-{32D88EB5-97FD-4EDB-A35F-AAA2C56799DC}" dt="2020-03-30T18:31:54.958" v="0"/>
        <pc:sldMkLst>
          <pc:docMk/>
          <pc:sldMk cId="2023300331" sldId="387"/>
        </pc:sldMkLst>
      </pc:sldChg>
      <pc:sldChg chg="del">
        <pc:chgData name="Pritting, Shannon" userId="S::shannon.pritting@suny.edu::b6acce8b-3193-4a7b-b3b8-1dc43a9f8da4" providerId="AD" clId="Web-{32D88EB5-97FD-4EDB-A35F-AAA2C56799DC}" dt="2020-03-30T18:32:04.193" v="1"/>
        <pc:sldMkLst>
          <pc:docMk/>
          <pc:sldMk cId="3425351415" sldId="403"/>
        </pc:sldMkLst>
      </pc:sldChg>
    </pc:docChg>
  </pc:docChgLst>
  <pc:docChgLst>
    <pc:chgData name="Koerber, Jennifer" userId="S::jennifer.koerber@suny.edu::91757253-cc7b-4705-809f-b291d8f3bd2f" providerId="AD" clId="Web-{7276A786-64DF-ACB5-E484-4D755BE7823A}"/>
    <pc:docChg chg="addSld modSld">
      <pc:chgData name="Koerber, Jennifer" userId="S::jennifer.koerber@suny.edu::91757253-cc7b-4705-809f-b291d8f3bd2f" providerId="AD" clId="Web-{7276A786-64DF-ACB5-E484-4D755BE7823A}" dt="2019-11-22T17:50:43.599" v="1587" actId="20577"/>
      <pc:docMkLst>
        <pc:docMk/>
      </pc:docMkLst>
      <pc:sldChg chg="modSp">
        <pc:chgData name="Koerber, Jennifer" userId="S::jennifer.koerber@suny.edu::91757253-cc7b-4705-809f-b291d8f3bd2f" providerId="AD" clId="Web-{7276A786-64DF-ACB5-E484-4D755BE7823A}" dt="2019-11-22T17:37:40.644" v="976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7276A786-64DF-ACB5-E484-4D755BE7823A}" dt="2019-11-22T17:37:40.644" v="976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50:38.177" v="158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7276A786-64DF-ACB5-E484-4D755BE7823A}" dt="2019-11-22T17:50:38.177" v="158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38:13.535" v="1007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7276A786-64DF-ACB5-E484-4D755BE7823A}" dt="2019-11-22T17:38:13.535" v="1007" actId="20577"/>
          <ac:spMkLst>
            <pc:docMk/>
            <pc:sldMk cId="1226966122" sldId="322"/>
            <ac:spMk id="3" creationId="{4DBDDB3F-B73C-4F73-9955-8AC852907A47}"/>
          </ac:spMkLst>
        </pc:spChg>
      </pc:sldChg>
      <pc:sldChg chg="modSp add replId">
        <pc:chgData name="Koerber, Jennifer" userId="S::jennifer.koerber@suny.edu::91757253-cc7b-4705-809f-b291d8f3bd2f" providerId="AD" clId="Web-{7276A786-64DF-ACB5-E484-4D755BE7823A}" dt="2019-11-22T17:49:57.958" v="1418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7276A786-64DF-ACB5-E484-4D755BE7823A}" dt="2019-11-22T17:49:57.958" v="1418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McGee, Margaret" userId="S::margaret.mcgee@suny.edu::07377fe7-8f05-4c22-a697-5f820ef7115e" providerId="AD" clId="Web-{B976FCDA-A24E-4D6F-A707-A3DCBA818EED}"/>
    <pc:docChg chg="addSld modSld sldOrd">
      <pc:chgData name="McGee, Margaret" userId="S::margaret.mcgee@suny.edu::07377fe7-8f05-4c22-a697-5f820ef7115e" providerId="AD" clId="Web-{B976FCDA-A24E-4D6F-A707-A3DCBA818EED}" dt="2020-04-29T15:28:36.955" v="2621"/>
      <pc:docMkLst>
        <pc:docMk/>
      </pc:docMkLst>
      <pc:sldChg chg="modSp ord">
        <pc:chgData name="McGee, Margaret" userId="S::margaret.mcgee@suny.edu::07377fe7-8f05-4c22-a697-5f820ef7115e" providerId="AD" clId="Web-{B976FCDA-A24E-4D6F-A707-A3DCBA818EED}" dt="2020-04-29T15:07:38.595" v="2442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B976FCDA-A24E-4D6F-A707-A3DCBA818EED}" dt="2020-04-29T15:01:53.559" v="1345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B976FCDA-A24E-4D6F-A707-A3DCBA818EED}" dt="2020-04-29T15:07:38.595" v="2442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B976FCDA-A24E-4D6F-A707-A3DCBA818EED}" dt="2020-04-29T14:36:57.837" v="647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B976FCDA-A24E-4D6F-A707-A3DCBA818EED}" dt="2020-04-29T14:36:57.837" v="647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B976FCDA-A24E-4D6F-A707-A3DCBA818EED}" dt="2020-04-29T15:00:39.152" v="1249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B976FCDA-A24E-4D6F-A707-A3DCBA818EED}" dt="2020-04-29T15:00:39.152" v="1249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modSp ord">
        <pc:chgData name="McGee, Margaret" userId="S::margaret.mcgee@suny.edu::07377fe7-8f05-4c22-a697-5f820ef7115e" providerId="AD" clId="Web-{B976FCDA-A24E-4D6F-A707-A3DCBA818EED}" dt="2020-04-29T15:00:39.215" v="1251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B976FCDA-A24E-4D6F-A707-A3DCBA818EED}" dt="2020-04-29T14:39:31.682" v="882" actId="20577"/>
          <ac:spMkLst>
            <pc:docMk/>
            <pc:sldMk cId="232390341" sldId="428"/>
            <ac:spMk id="6" creationId="{0134EE62-A3AE-4ABC-9D13-84F3C54BAAF7}"/>
          </ac:spMkLst>
        </pc:spChg>
      </pc:sldChg>
      <pc:sldChg chg="ord">
        <pc:chgData name="McGee, Margaret" userId="S::margaret.mcgee@suny.edu::07377fe7-8f05-4c22-a697-5f820ef7115e" providerId="AD" clId="Web-{B976FCDA-A24E-4D6F-A707-A3DCBA818EED}" dt="2020-04-29T15:00:39.308" v="1252"/>
        <pc:sldMkLst>
          <pc:docMk/>
          <pc:sldMk cId="230798399" sldId="430"/>
        </pc:sldMkLst>
      </pc:sldChg>
      <pc:sldChg chg="addSp delSp modSp add replId">
        <pc:chgData name="McGee, Margaret" userId="S::margaret.mcgee@suny.edu::07377fe7-8f05-4c22-a697-5f820ef7115e" providerId="AD" clId="Web-{B976FCDA-A24E-4D6F-A707-A3DCBA818EED}" dt="2020-04-29T15:28:36.955" v="2621"/>
        <pc:sldMkLst>
          <pc:docMk/>
          <pc:sldMk cId="937713637" sldId="434"/>
        </pc:sldMkLst>
        <pc:spChg chg="mod">
          <ac:chgData name="McGee, Margaret" userId="S::margaret.mcgee@suny.edu::07377fe7-8f05-4c22-a697-5f820ef7115e" providerId="AD" clId="Web-{B976FCDA-A24E-4D6F-A707-A3DCBA818EED}" dt="2020-04-29T15:17:14.743" v="2492" actId="14100"/>
          <ac:spMkLst>
            <pc:docMk/>
            <pc:sldMk cId="937713637" sldId="434"/>
            <ac:spMk id="3" creationId="{4DBDDB3F-B73C-4F73-9955-8AC852907A47}"/>
          </ac:spMkLst>
        </pc:spChg>
        <pc:spChg chg="add mod">
          <ac:chgData name="McGee, Margaret" userId="S::margaret.mcgee@suny.edu::07377fe7-8f05-4c22-a697-5f820ef7115e" providerId="AD" clId="Web-{B976FCDA-A24E-4D6F-A707-A3DCBA818EED}" dt="2020-04-29T15:19:28.292" v="2591" actId="1076"/>
          <ac:spMkLst>
            <pc:docMk/>
            <pc:sldMk cId="937713637" sldId="434"/>
            <ac:spMk id="16" creationId="{77EA54B5-45F1-46FF-86A1-0B28D9EAEE9D}"/>
          </ac:spMkLst>
        </pc:spChg>
        <pc:spChg chg="add mod">
          <ac:chgData name="McGee, Margaret" userId="S::margaret.mcgee@suny.edu::07377fe7-8f05-4c22-a697-5f820ef7115e" providerId="AD" clId="Web-{B976FCDA-A24E-4D6F-A707-A3DCBA818EED}" dt="2020-04-29T15:19:37.823" v="2593" actId="1076"/>
          <ac:spMkLst>
            <pc:docMk/>
            <pc:sldMk cId="937713637" sldId="434"/>
            <ac:spMk id="17" creationId="{B5874BE0-A9B4-4A8F-B868-B8100ED29DD6}"/>
          </ac:spMkLst>
        </pc:spChg>
        <pc:grpChg chg="mod">
          <ac:chgData name="McGee, Margaret" userId="S::margaret.mcgee@suny.edu::07377fe7-8f05-4c22-a697-5f820ef7115e" providerId="AD" clId="Web-{B976FCDA-A24E-4D6F-A707-A3DCBA818EED}" dt="2020-04-29T15:24:25.561" v="2611" actId="1076"/>
          <ac:grpSpMkLst>
            <pc:docMk/>
            <pc:sldMk cId="937713637" sldId="434"/>
            <ac:grpSpMk id="14" creationId="{310D59EC-80C0-434A-9CEA-CCEF76FFDEAF}"/>
          </ac:grpSpMkLst>
        </pc:grpChg>
        <pc:picChg chg="add del mod">
          <ac:chgData name="McGee, Margaret" userId="S::margaret.mcgee@suny.edu::07377fe7-8f05-4c22-a697-5f820ef7115e" providerId="AD" clId="Web-{B976FCDA-A24E-4D6F-A707-A3DCBA818EED}" dt="2020-04-29T15:15:47.540" v="2450"/>
          <ac:picMkLst>
            <pc:docMk/>
            <pc:sldMk cId="937713637" sldId="434"/>
            <ac:picMk id="4" creationId="{C6A56366-9555-409D-9663-4E23B529547B}"/>
          </ac:picMkLst>
        </pc:picChg>
        <pc:picChg chg="add mod">
          <ac:chgData name="McGee, Margaret" userId="S::margaret.mcgee@suny.edu::07377fe7-8f05-4c22-a697-5f820ef7115e" providerId="AD" clId="Web-{B976FCDA-A24E-4D6F-A707-A3DCBA818EED}" dt="2020-04-29T15:17:18.603" v="2493" actId="1076"/>
          <ac:picMkLst>
            <pc:docMk/>
            <pc:sldMk cId="937713637" sldId="434"/>
            <ac:picMk id="8" creationId="{4E9D7313-64BE-4A59-8568-8FB316503AED}"/>
          </ac:picMkLst>
        </pc:picChg>
        <pc:picChg chg="add mod">
          <ac:chgData name="McGee, Margaret" userId="S::margaret.mcgee@suny.edu::07377fe7-8f05-4c22-a697-5f820ef7115e" providerId="AD" clId="Web-{B976FCDA-A24E-4D6F-A707-A3DCBA818EED}" dt="2020-04-29T15:19:45.823" v="2594" actId="14100"/>
          <ac:picMkLst>
            <pc:docMk/>
            <pc:sldMk cId="937713637" sldId="434"/>
            <ac:picMk id="18" creationId="{1ECE81BB-BDB7-45E3-86DB-21EEE7FD6C12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1:25.497" v="2599"/>
          <ac:picMkLst>
            <pc:docMk/>
            <pc:sldMk cId="937713637" sldId="434"/>
            <ac:picMk id="20" creationId="{85D5CC2B-A66B-4686-BA21-B1C8CF9EB9A0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2:39.326" v="2603"/>
          <ac:picMkLst>
            <pc:docMk/>
            <pc:sldMk cId="937713637" sldId="434"/>
            <ac:picMk id="22" creationId="{FB5F26DE-11AA-4DD8-8D3B-970715D2E7DF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3:11.185" v="2605"/>
          <ac:picMkLst>
            <pc:docMk/>
            <pc:sldMk cId="937713637" sldId="434"/>
            <ac:picMk id="24" creationId="{7B164B13-AC67-4061-998A-CF4A7D82225F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4:04.764" v="2610"/>
          <ac:picMkLst>
            <pc:docMk/>
            <pc:sldMk cId="937713637" sldId="434"/>
            <ac:picMk id="26" creationId="{0031432C-AC67-4353-99C9-01F0E5726791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4:29.436" v="2613"/>
          <ac:picMkLst>
            <pc:docMk/>
            <pc:sldMk cId="937713637" sldId="434"/>
            <ac:picMk id="28" creationId="{DC86287F-6B8F-4C3E-BC0C-8F2BF643CC90}"/>
          </ac:picMkLst>
        </pc:picChg>
        <pc:picChg chg="add del mod">
          <ac:chgData name="McGee, Margaret" userId="S::margaret.mcgee@suny.edu::07377fe7-8f05-4c22-a697-5f820ef7115e" providerId="AD" clId="Web-{B976FCDA-A24E-4D6F-A707-A3DCBA818EED}" dt="2020-04-29T15:25:14.093" v="2615"/>
          <ac:picMkLst>
            <pc:docMk/>
            <pc:sldMk cId="937713637" sldId="434"/>
            <ac:picMk id="30" creationId="{BE128363-65B4-4EDF-8F73-FF94F7F9163E}"/>
          </ac:picMkLst>
        </pc:picChg>
        <pc:picChg chg="add mod">
          <ac:chgData name="McGee, Margaret" userId="S::margaret.mcgee@suny.edu::07377fe7-8f05-4c22-a697-5f820ef7115e" providerId="AD" clId="Web-{B976FCDA-A24E-4D6F-A707-A3DCBA818EED}" dt="2020-04-29T15:28:36.955" v="2621"/>
          <ac:picMkLst>
            <pc:docMk/>
            <pc:sldMk cId="937713637" sldId="434"/>
            <ac:picMk id="32" creationId="{40B630D6-B9FF-4C17-BDC1-549B54A4BA50}"/>
          </ac:picMkLst>
        </pc:picChg>
      </pc:sldChg>
    </pc:docChg>
  </pc:docChgLst>
  <pc:docChgLst>
    <pc:chgData name="McGee, Margaret" userId="S::margaret.mcgee@suny.edu::07377fe7-8f05-4c22-a697-5f820ef7115e" providerId="AD" clId="Web-{EE30BF9A-4E25-E0BB-93A7-3BDD8827C544}"/>
    <pc:docChg chg="addSld delSld modSld sldOrd">
      <pc:chgData name="McGee, Margaret" userId="S::margaret.mcgee@suny.edu::07377fe7-8f05-4c22-a697-5f820ef7115e" providerId="AD" clId="Web-{EE30BF9A-4E25-E0BB-93A7-3BDD8827C544}" dt="2019-11-22T14:29:06.881" v="1612" actId="20577"/>
      <pc:docMkLst>
        <pc:docMk/>
      </pc:docMkLst>
      <pc:sldChg chg="modSp add ord replId">
        <pc:chgData name="McGee, Margaret" userId="S::margaret.mcgee@suny.edu::07377fe7-8f05-4c22-a697-5f820ef7115e" providerId="AD" clId="Web-{EE30BF9A-4E25-E0BB-93A7-3BDD8827C544}" dt="2019-11-22T14:19:11.773" v="78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EE30BF9A-4E25-E0BB-93A7-3BDD8827C544}" dt="2019-11-22T14:18:44.211" v="776" actId="1076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19:11.773" v="786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add del replId">
        <pc:chgData name="McGee, Margaret" userId="S::margaret.mcgee@suny.edu::07377fe7-8f05-4c22-a697-5f820ef7115e" providerId="AD" clId="Web-{EE30BF9A-4E25-E0BB-93A7-3BDD8827C544}" dt="2019-11-22T14:07:21.728" v="1"/>
        <pc:sldMkLst>
          <pc:docMk/>
          <pc:sldMk cId="3083609415" sldId="342"/>
        </pc:sldMkLst>
      </pc:sldChg>
      <pc:sldChg chg="modSp add ord replId">
        <pc:chgData name="McGee, Margaret" userId="S::margaret.mcgee@suny.edu::07377fe7-8f05-4c22-a697-5f820ef7115e" providerId="AD" clId="Web-{EE30BF9A-4E25-E0BB-93A7-3BDD8827C544}" dt="2019-11-22T14:29:06.881" v="1611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EE30BF9A-4E25-E0BB-93A7-3BDD8827C544}" dt="2019-11-22T14:24:02.132" v="817" actId="20577"/>
          <ac:spMkLst>
            <pc:docMk/>
            <pc:sldMk cId="3497420990" sldId="343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29:06.881" v="1611" actId="20577"/>
          <ac:spMkLst>
            <pc:docMk/>
            <pc:sldMk cId="3497420990" sldId="343"/>
            <ac:spMk id="3" creationId="{4DBDDB3F-B73C-4F73-9955-8AC852907A47}"/>
          </ac:spMkLst>
        </pc:spChg>
      </pc:sldChg>
    </pc:docChg>
  </pc:docChgLst>
  <pc:docChgLst>
    <pc:chgData name="Jackson, Timothy" userId="S::timothy.jackson@suny.edu::9ce01cec-8b46-438e-9d10-af58cd21d299" providerId="AD" clId="Web-{D223DE50-5CCF-2AAA-3829-C7879558EA5C}"/>
    <pc:docChg chg="addSld modSld sldOrd">
      <pc:chgData name="Jackson, Timothy" userId="S::timothy.jackson@suny.edu::9ce01cec-8b46-438e-9d10-af58cd21d299" providerId="AD" clId="Web-{D223DE50-5CCF-2AAA-3829-C7879558EA5C}" dt="2019-12-17T18:03:50.528" v="1650" actId="1076"/>
      <pc:docMkLst>
        <pc:docMk/>
      </pc:docMkLst>
      <pc:sldChg chg="modSp">
        <pc:chgData name="Jackson, Timothy" userId="S::timothy.jackson@suny.edu::9ce01cec-8b46-438e-9d10-af58cd21d299" providerId="AD" clId="Web-{D223DE50-5CCF-2AAA-3829-C7879558EA5C}" dt="2019-12-17T16:59:01.685" v="204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223DE50-5CCF-2AAA-3829-C7879558EA5C}" dt="2019-12-17T14:53:57.248" v="11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223DE50-5CCF-2AAA-3829-C7879558EA5C}" dt="2019-12-17T16:59:01.685" v="204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30:53.050" v="33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223DE50-5CCF-2AAA-3829-C7879558EA5C}" dt="2019-12-17T17:21:07.962" v="2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30:53.050" v="338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7:18:53.378" v="251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223DE50-5CCF-2AAA-3829-C7879558EA5C}" dt="2019-12-17T17:18:53.378" v="25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50:42.368" v="104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223DE50-5CCF-2AAA-3829-C7879558EA5C}" dt="2019-12-17T17:50:42.368" v="104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8:03:50.528" v="1650" actId="1076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223DE50-5CCF-2AAA-3829-C7879558EA5C}" dt="2019-12-17T17:51:43.980" v="1126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8:03:50.528" v="1650" actId="1076"/>
          <ac:spMkLst>
            <pc:docMk/>
            <pc:sldMk cId="130082165" sldId="351"/>
            <ac:spMk id="5" creationId="{535E1953-C7A3-4180-AAE1-5C1894D3B757}"/>
          </ac:spMkLst>
        </pc:spChg>
      </pc:sldChg>
      <pc:sldChg chg="addSp delSp modSp add ord replId">
        <pc:chgData name="Jackson, Timothy" userId="S::timothy.jackson@suny.edu::9ce01cec-8b46-438e-9d10-af58cd21d299" providerId="AD" clId="Web-{D223DE50-5CCF-2AAA-3829-C7879558EA5C}" dt="2019-12-17T17:52:02.434" v="1130" actId="1076"/>
        <pc:sldMkLst>
          <pc:docMk/>
          <pc:sldMk cId="1498792328" sldId="358"/>
        </pc:sldMkLst>
        <pc:spChg chg="mod">
          <ac:chgData name="Jackson, Timothy" userId="S::timothy.jackson@suny.edu::9ce01cec-8b46-438e-9d10-af58cd21d299" providerId="AD" clId="Web-{D223DE50-5CCF-2AAA-3829-C7879558EA5C}" dt="2019-12-17T17:51:58.606" v="1129" actId="1076"/>
          <ac:spMkLst>
            <pc:docMk/>
            <pc:sldMk cId="1498792328" sldId="35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52:02.434" v="1130" actId="1076"/>
          <ac:spMkLst>
            <pc:docMk/>
            <pc:sldMk cId="1498792328" sldId="358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D223DE50-5CCF-2AAA-3829-C7879558EA5C}" dt="2019-12-17T17:32:16.429" v="348" actId="1076"/>
          <ac:picMkLst>
            <pc:docMk/>
            <pc:sldMk cId="1498792328" sldId="358"/>
            <ac:picMk id="3" creationId="{C4763B95-43CE-4F2E-BBF5-84070C994CB8}"/>
          </ac:picMkLst>
        </pc:picChg>
        <pc:picChg chg="del">
          <ac:chgData name="Jackson, Timothy" userId="S::timothy.jackson@suny.edu::9ce01cec-8b46-438e-9d10-af58cd21d299" providerId="AD" clId="Web-{D223DE50-5CCF-2AAA-3829-C7879558EA5C}" dt="2019-12-17T17:32:11.663" v="346"/>
          <ac:picMkLst>
            <pc:docMk/>
            <pc:sldMk cId="1498792328" sldId="358"/>
            <ac:picMk id="17" creationId="{B63FC990-05B6-44C1-BB2F-20B2A2F1B596}"/>
          </ac:picMkLst>
        </pc:picChg>
      </pc:sldChg>
    </pc:docChg>
  </pc:docChgLst>
  <pc:docChgLst>
    <pc:chgData name="Koerber, Jennifer" userId="S::jennifer.koerber@suny.edu::91757253-cc7b-4705-809f-b291d8f3bd2f" providerId="AD" clId="Web-{EDD92261-19A7-41B6-98BF-1FBC65AABADA}"/>
    <pc:docChg chg="modSld">
      <pc:chgData name="Koerber, Jennifer" userId="S::jennifer.koerber@suny.edu::91757253-cc7b-4705-809f-b291d8f3bd2f" providerId="AD" clId="Web-{EDD92261-19A7-41B6-98BF-1FBC65AABADA}" dt="2019-11-25T15:16:26.907" v="25" actId="20577"/>
      <pc:docMkLst>
        <pc:docMk/>
      </pc:docMkLst>
      <pc:sldChg chg="modSp">
        <pc:chgData name="Koerber, Jennifer" userId="S::jennifer.koerber@suny.edu::91757253-cc7b-4705-809f-b291d8f3bd2f" providerId="AD" clId="Web-{EDD92261-19A7-41B6-98BF-1FBC65AABADA}" dt="2019-11-25T15:16:26.907" v="24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DD92261-19A7-41B6-98BF-1FBC65AABADA}" dt="2019-11-25T15:16:26.907" v="24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DD92261-19A7-41B6-98BF-1FBC65AABADA}" dt="2019-11-25T15:14:49.937" v="18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DD92261-19A7-41B6-98BF-1FBC65AABADA}" dt="2019-11-25T15:14:49.937" v="18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DD330911-E4CD-CD07-DDFA-4A59E06BF4B4}"/>
    <pc:docChg chg="delSld modSld">
      <pc:chgData name="Jackson, Timothy" userId="S::timothy.jackson@suny.edu::9ce01cec-8b46-438e-9d10-af58cd21d299" providerId="AD" clId="Web-{DD330911-E4CD-CD07-DDFA-4A59E06BF4B4}" dt="2020-01-29T18:39:00.568" v="1562" actId="20577"/>
      <pc:docMkLst>
        <pc:docMk/>
      </pc:docMkLst>
      <pc:sldChg chg="modSp">
        <pc:chgData name="Jackson, Timothy" userId="S::timothy.jackson@suny.edu::9ce01cec-8b46-438e-9d10-af58cd21d299" providerId="AD" clId="Web-{DD330911-E4CD-CD07-DDFA-4A59E06BF4B4}" dt="2020-01-29T16:31:55.293" v="392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D330911-E4CD-CD07-DDFA-4A59E06BF4B4}" dt="2020-01-29T16:18:50.462" v="0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D330911-E4CD-CD07-DDFA-4A59E06BF4B4}" dt="2020-01-29T16:31:55.293" v="392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7:39:16.467" v="607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D330911-E4CD-CD07-DDFA-4A59E06BF4B4}" dt="2020-01-29T16:25:50.713" v="1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D330911-E4CD-CD07-DDFA-4A59E06BF4B4}" dt="2020-01-29T17:39:16.467" v="607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D330911-E4CD-CD07-DDFA-4A59E06BF4B4}" dt="2020-01-29T18:09:47.696" v="659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D330911-E4CD-CD07-DDFA-4A59E06BF4B4}" dt="2020-01-29T18:09:47.696" v="659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8:38:08.552" v="1560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D330911-E4CD-CD07-DDFA-4A59E06BF4B4}" dt="2020-01-29T18:38:08.552" v="1560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DD330911-E4CD-CD07-DDFA-4A59E06BF4B4}" dt="2020-01-29T17:39:29.046" v="609"/>
        <pc:sldMkLst>
          <pc:docMk/>
          <pc:sldMk cId="1498792328" sldId="358"/>
        </pc:sldMkLst>
      </pc:sldChg>
    </pc:docChg>
  </pc:docChgLst>
  <pc:docChgLst>
    <pc:chgData name="Koerber, Jennifer" userId="S::jennifer.koerber@suny.edu::91757253-cc7b-4705-809f-b291d8f3bd2f" providerId="AD" clId="Web-{8D7CB70D-D89A-07D1-3FBD-05DDD875C612}"/>
    <pc:docChg chg="modSld sldOrd">
      <pc:chgData name="Koerber, Jennifer" userId="S::jennifer.koerber@suny.edu::91757253-cc7b-4705-809f-b291d8f3bd2f" providerId="AD" clId="Web-{8D7CB70D-D89A-07D1-3FBD-05DDD875C612}" dt="2020-01-31T16:32:20.069" v="186"/>
      <pc:docMkLst>
        <pc:docMk/>
      </pc:docMkLst>
      <pc:sldChg chg="modSp">
        <pc:chgData name="Koerber, Jennifer" userId="S::jennifer.koerber@suny.edu::91757253-cc7b-4705-809f-b291d8f3bd2f" providerId="AD" clId="Web-{8D7CB70D-D89A-07D1-3FBD-05DDD875C612}" dt="2020-01-31T16:32:06.271" v="185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8D7CB70D-D89A-07D1-3FBD-05DDD875C612}" dt="2020-01-31T16:32:06.271" v="18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8D7CB70D-D89A-07D1-3FBD-05DDD875C612}" dt="2020-01-31T16:31:57.084" v="183" actId="20577"/>
          <ac:spMkLst>
            <pc:docMk/>
            <pc:sldMk cId="498256463" sldId="319"/>
            <ac:spMk id="13" creationId="{88211562-086D-455E-840C-410E172A6A33}"/>
          </ac:spMkLst>
        </pc:spChg>
      </pc:sldChg>
      <pc:sldChg chg="modSp">
        <pc:chgData name="Koerber, Jennifer" userId="S::jennifer.koerber@suny.edu::91757253-cc7b-4705-809f-b291d8f3bd2f" providerId="AD" clId="Web-{8D7CB70D-D89A-07D1-3FBD-05DDD875C612}" dt="2020-01-31T16:29:14.453" v="12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8D7CB70D-D89A-07D1-3FBD-05DDD875C612}" dt="2020-01-31T16:29:14.453" v="12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addSp delSp modSp ord">
        <pc:chgData name="Koerber, Jennifer" userId="S::jennifer.koerber@suny.edu::91757253-cc7b-4705-809f-b291d8f3bd2f" providerId="AD" clId="Web-{8D7CB70D-D89A-07D1-3FBD-05DDD875C612}" dt="2020-01-31T16:32:20.069" v="186"/>
        <pc:sldMkLst>
          <pc:docMk/>
          <pc:sldMk cId="3389052118" sldId="384"/>
        </pc:sldMkLst>
        <pc:picChg chg="del">
          <ac:chgData name="Koerber, Jennifer" userId="S::jennifer.koerber@suny.edu::91757253-cc7b-4705-809f-b291d8f3bd2f" providerId="AD" clId="Web-{8D7CB70D-D89A-07D1-3FBD-05DDD875C612}" dt="2020-01-31T16:29:59.758" v="126"/>
          <ac:picMkLst>
            <pc:docMk/>
            <pc:sldMk cId="3389052118" sldId="384"/>
            <ac:picMk id="3" creationId="{A2AEF45F-8C36-49E9-A761-0F05CC397BB8}"/>
          </ac:picMkLst>
        </pc:picChg>
        <pc:picChg chg="add mod">
          <ac:chgData name="Koerber, Jennifer" userId="S::jennifer.koerber@suny.edu::91757253-cc7b-4705-809f-b291d8f3bd2f" providerId="AD" clId="Web-{8D7CB70D-D89A-07D1-3FBD-05DDD875C612}" dt="2020-01-31T16:30:12.502" v="130" actId="1076"/>
          <ac:picMkLst>
            <pc:docMk/>
            <pc:sldMk cId="3389052118" sldId="384"/>
            <ac:picMk id="4" creationId="{698451D4-679A-47F2-90FC-632C5712798B}"/>
          </ac:picMkLst>
        </pc:picChg>
      </pc:sldChg>
    </pc:docChg>
  </pc:docChgLst>
  <pc:docChgLst>
    <pc:chgData name="McGee, Margaret" userId="S::margaret.mcgee@suny.edu::07377fe7-8f05-4c22-a697-5f820ef7115e" providerId="AD" clId="Web-{4D222ADB-2938-4E2E-8CC3-A7E5A22C3EC5}"/>
    <pc:docChg chg="modSld">
      <pc:chgData name="McGee, Margaret" userId="S::margaret.mcgee@suny.edu::07377fe7-8f05-4c22-a697-5f820ef7115e" providerId="AD" clId="Web-{4D222ADB-2938-4E2E-8CC3-A7E5A22C3EC5}" dt="2020-04-29T20:49:16.222" v="94" actId="14100"/>
      <pc:docMkLst>
        <pc:docMk/>
      </pc:docMkLst>
      <pc:sldChg chg="modSp">
        <pc:chgData name="McGee, Margaret" userId="S::margaret.mcgee@suny.edu::07377fe7-8f05-4c22-a697-5f820ef7115e" providerId="AD" clId="Web-{4D222ADB-2938-4E2E-8CC3-A7E5A22C3EC5}" dt="2020-04-29T20:49:16.222" v="94" actId="14100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4D222ADB-2938-4E2E-8CC3-A7E5A22C3EC5}" dt="2020-04-29T20:49:16.222" v="94" actId="14100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Jackson, Timothy" userId="S::timothy.jackson@suny.edu::9ce01cec-8b46-438e-9d10-af58cd21d299" providerId="AD" clId="Web-{3664291C-F7F7-9B6C-78AC-E48BAB7F7FEA}"/>
    <pc:docChg chg="modSld">
      <pc:chgData name="Jackson, Timothy" userId="S::timothy.jackson@suny.edu::9ce01cec-8b46-438e-9d10-af58cd21d299" providerId="AD" clId="Web-{3664291C-F7F7-9B6C-78AC-E48BAB7F7FEA}" dt="2019-12-19T16:32:00.474" v="3"/>
      <pc:docMkLst>
        <pc:docMk/>
      </pc:docMkLst>
      <pc:sldChg chg="modSp">
        <pc:chgData name="Jackson, Timothy" userId="S::timothy.jackson@suny.edu::9ce01cec-8b46-438e-9d10-af58cd21d299" providerId="AD" clId="Web-{3664291C-F7F7-9B6C-78AC-E48BAB7F7FEA}" dt="2019-12-19T16:32:00.474" v="3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3664291C-F7F7-9B6C-78AC-E48BAB7F7FEA}" dt="2019-12-19T16:32:00.474" v="3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Jackson, Timothy" userId="S::timothy.jackson@suny.edu::9ce01cec-8b46-438e-9d10-af58cd21d299" providerId="AD" clId="Web-{B5F9CCD5-F9AC-44E7-8E49-9E1EC129CA8B}"/>
    <pc:docChg chg="addSld modSld">
      <pc:chgData name="Jackson, Timothy" userId="S::timothy.jackson@suny.edu::9ce01cec-8b46-438e-9d10-af58cd21d299" providerId="AD" clId="Web-{B5F9CCD5-F9AC-44E7-8E49-9E1EC129CA8B}" dt="2020-03-30T20:30:37.854" v="1144" actId="20577"/>
      <pc:docMkLst>
        <pc:docMk/>
      </pc:docMkLst>
      <pc:sldChg chg="modSp">
        <pc:chgData name="Jackson, Timothy" userId="S::timothy.jackson@suny.edu::9ce01cec-8b46-438e-9d10-af58cd21d299" providerId="AD" clId="Web-{B5F9CCD5-F9AC-44E7-8E49-9E1EC129CA8B}" dt="2020-03-30T20:17:36.745" v="684" actId="20577"/>
        <pc:sldMkLst>
          <pc:docMk/>
          <pc:sldMk cId="4201131630" sldId="410"/>
        </pc:sldMkLst>
        <pc:spChg chg="mod">
          <ac:chgData name="Jackson, Timothy" userId="S::timothy.jackson@suny.edu::9ce01cec-8b46-438e-9d10-af58cd21d299" providerId="AD" clId="Web-{B5F9CCD5-F9AC-44E7-8E49-9E1EC129CA8B}" dt="2020-03-30T20:17:36.745" v="684" actId="20577"/>
          <ac:spMkLst>
            <pc:docMk/>
            <pc:sldMk cId="4201131630" sldId="41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5F9CCD5-F9AC-44E7-8E49-9E1EC129CA8B}" dt="2020-03-30T20:30:37.838" v="1143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B5F9CCD5-F9AC-44E7-8E49-9E1EC129CA8B}" dt="2020-03-30T20:30:37.838" v="1143" actId="20577"/>
          <ac:spMkLst>
            <pc:docMk/>
            <pc:sldMk cId="1802119840" sldId="419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B5F9CCD5-F9AC-44E7-8E49-9E1EC129CA8B}" dt="2020-03-30T20:21:36.965" v="920" actId="20577"/>
        <pc:sldMkLst>
          <pc:docMk/>
          <pc:sldMk cId="2524571199" sldId="423"/>
        </pc:sldMkLst>
        <pc:spChg chg="mod">
          <ac:chgData name="Jackson, Timothy" userId="S::timothy.jackson@suny.edu::9ce01cec-8b46-438e-9d10-af58cd21d299" providerId="AD" clId="Web-{B5F9CCD5-F9AC-44E7-8E49-9E1EC129CA8B}" dt="2020-03-30T20:12:16.386" v="71" actId="20577"/>
          <ac:spMkLst>
            <pc:docMk/>
            <pc:sldMk cId="2524571199" sldId="423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5F9CCD5-F9AC-44E7-8E49-9E1EC129CA8B}" dt="2020-03-30T20:21:36.965" v="920" actId="20577"/>
          <ac:spMkLst>
            <pc:docMk/>
            <pc:sldMk cId="2524571199" sldId="423"/>
            <ac:spMk id="5" creationId="{535E1953-C7A3-4180-AAE1-5C1894D3B757}"/>
          </ac:spMkLst>
        </pc:spChg>
      </pc:sldChg>
    </pc:docChg>
  </pc:docChgLst>
  <pc:docChgLst>
    <pc:chgData name="Pawlowski, Gail" userId="S::gail.pawlowski@suny.edu::bd5da5e8-06b1-4cc2-aa69-9abf12f7c241" providerId="AD" clId="Web-{6F8FF3C6-7AD3-4474-AC06-80F50DF2B3D3}"/>
    <pc:docChg chg="addSld delSld modSld sldOrd">
      <pc:chgData name="Pawlowski, Gail" userId="S::gail.pawlowski@suny.edu::bd5da5e8-06b1-4cc2-aa69-9abf12f7c241" providerId="AD" clId="Web-{6F8FF3C6-7AD3-4474-AC06-80F50DF2B3D3}" dt="2020-02-25T02:18:16.665" v="934" actId="20577"/>
      <pc:docMkLst>
        <pc:docMk/>
      </pc:docMkLst>
      <pc:sldChg chg="new del">
        <pc:chgData name="Pawlowski, Gail" userId="S::gail.pawlowski@suny.edu::bd5da5e8-06b1-4cc2-aa69-9abf12f7c241" providerId="AD" clId="Web-{6F8FF3C6-7AD3-4474-AC06-80F50DF2B3D3}" dt="2020-02-24T21:02:58.338" v="3"/>
        <pc:sldMkLst>
          <pc:docMk/>
          <pc:sldMk cId="1338684846" sldId="388"/>
        </pc:sldMkLst>
      </pc:sldChg>
      <pc:sldChg chg="modSp add ord replId">
        <pc:chgData name="Pawlowski, Gail" userId="S::gail.pawlowski@suny.edu::bd5da5e8-06b1-4cc2-aa69-9abf12f7c241" providerId="AD" clId="Web-{6F8FF3C6-7AD3-4474-AC06-80F50DF2B3D3}" dt="2020-02-24T21:03:55.088" v="43" actId="20577"/>
        <pc:sldMkLst>
          <pc:docMk/>
          <pc:sldMk cId="3525302215" sldId="388"/>
        </pc:sldMkLst>
        <pc:spChg chg="mod">
          <ac:chgData name="Pawlowski, Gail" userId="S::gail.pawlowski@suny.edu::bd5da5e8-06b1-4cc2-aa69-9abf12f7c241" providerId="AD" clId="Web-{6F8FF3C6-7AD3-4474-AC06-80F50DF2B3D3}" dt="2020-02-24T21:03:55.088" v="43" actId="20577"/>
          <ac:spMkLst>
            <pc:docMk/>
            <pc:sldMk cId="3525302215" sldId="388"/>
            <ac:spMk id="7" creationId="{4FA09018-5E31-844D-B928-F6DDC95990F2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3:42.588" v="32" actId="20577"/>
          <ac:spMkLst>
            <pc:docMk/>
            <pc:sldMk cId="3525302215" sldId="388"/>
            <ac:spMk id="8" creationId="{E2AAB4F0-62DE-4440-82C1-3A7B1E6F814B}"/>
          </ac:spMkLst>
        </pc:spChg>
      </pc:sldChg>
      <pc:sldChg chg="add del replId">
        <pc:chgData name="Pawlowski, Gail" userId="S::gail.pawlowski@suny.edu::bd5da5e8-06b1-4cc2-aa69-9abf12f7c241" providerId="AD" clId="Web-{6F8FF3C6-7AD3-4474-AC06-80F50DF2B3D3}" dt="2020-02-24T21:02:52.541" v="2"/>
        <pc:sldMkLst>
          <pc:docMk/>
          <pc:sldMk cId="598968011" sldId="389"/>
        </pc:sldMkLst>
      </pc:sldChg>
      <pc:sldChg chg="new del">
        <pc:chgData name="Pawlowski, Gail" userId="S::gail.pawlowski@suny.edu::bd5da5e8-06b1-4cc2-aa69-9abf12f7c241" providerId="AD" clId="Web-{6F8FF3C6-7AD3-4474-AC06-80F50DF2B3D3}" dt="2020-02-24T21:04:10.386" v="47"/>
        <pc:sldMkLst>
          <pc:docMk/>
          <pc:sldMk cId="2139129278" sldId="389"/>
        </pc:sldMkLst>
      </pc:sldChg>
      <pc:sldChg chg="addSp delSp modSp add ord replId">
        <pc:chgData name="Pawlowski, Gail" userId="S::gail.pawlowski@suny.edu::bd5da5e8-06b1-4cc2-aa69-9abf12f7c241" providerId="AD" clId="Web-{6F8FF3C6-7AD3-4474-AC06-80F50DF2B3D3}" dt="2020-02-25T02:04:09.939" v="836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6F8FF3C6-7AD3-4474-AC06-80F50DF2B3D3}" dt="2020-02-24T21:05:48.090" v="115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6:58.075" v="120" actId="20577"/>
          <ac:spMkLst>
            <pc:docMk/>
            <pc:sldMk cId="2927739056" sldId="389"/>
            <ac:spMk id="6" creationId="{0134EE62-A3AE-4ABC-9D13-84F3C54BAAF7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09:33.264" v="130"/>
          <ac:spMkLst>
            <pc:docMk/>
            <pc:sldMk cId="2927739056" sldId="389"/>
            <ac:spMk id="15" creationId="{0D1A3E0D-E975-4944-9005-404EC8F42B0F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41.507" v="416"/>
          <ac:spMkLst>
            <pc:docMk/>
            <pc:sldMk cId="2927739056" sldId="389"/>
            <ac:spMk id="16" creationId="{3C575B90-C918-4793-8FA7-D7D81FA36B31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35.866" v="415"/>
          <ac:spMkLst>
            <pc:docMk/>
            <pc:sldMk cId="2927739056" sldId="389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5T02:04:09.939" v="836" actId="20577"/>
          <ac:spMkLst>
            <pc:docMk/>
            <pc:sldMk cId="2927739056" sldId="389"/>
            <ac:spMk id="20" creationId="{32BE5DFF-231E-4A73-8EC9-783CF74A8384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05:04.246" v="50"/>
          <ac:picMkLst>
            <pc:docMk/>
            <pc:sldMk cId="2927739056" sldId="389"/>
            <ac:picMk id="3" creationId="{2B67234E-C44C-41EA-B65A-6DEE4AE95277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29.491" v="413"/>
          <ac:picMkLst>
            <pc:docMk/>
            <pc:sldMk cId="2927739056" sldId="389"/>
            <ac:picMk id="4" creationId="{88993317-7B48-416B-84B4-147CF27615F2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31.351" v="414"/>
          <ac:picMkLst>
            <pc:docMk/>
            <pc:sldMk cId="2927739056" sldId="389"/>
            <ac:picMk id="18" creationId="{72D8DB91-A5BE-4CAD-A1DF-3A593EA0E02D}"/>
          </ac:picMkLst>
        </pc:picChg>
      </pc:sldChg>
      <pc:sldChg chg="addSp delSp modSp add replId">
        <pc:chgData name="Pawlowski, Gail" userId="S::gail.pawlowski@suny.edu::bd5da5e8-06b1-4cc2-aa69-9abf12f7c241" providerId="AD" clId="Web-{6F8FF3C6-7AD3-4474-AC06-80F50DF2B3D3}" dt="2020-02-24T21:17:07.708" v="378" actId="14100"/>
        <pc:sldMkLst>
          <pc:docMk/>
          <pc:sldMk cId="225605480" sldId="390"/>
        </pc:sldMkLst>
        <pc:spChg chg="del">
          <ac:chgData name="Pawlowski, Gail" userId="S::gail.pawlowski@suny.edu::bd5da5e8-06b1-4cc2-aa69-9abf12f7c241" providerId="AD" clId="Web-{6F8FF3C6-7AD3-4474-AC06-80F50DF2B3D3}" dt="2020-02-24T21:15:53.738" v="195"/>
          <ac:spMkLst>
            <pc:docMk/>
            <pc:sldMk cId="225605480" sldId="390"/>
            <ac:spMk id="16" creationId="{3C575B90-C918-4793-8FA7-D7D81FA36B31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5:49.316" v="194"/>
          <ac:spMkLst>
            <pc:docMk/>
            <pc:sldMk cId="225605480" sldId="390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4T21:16:53.973" v="375" actId="1076"/>
          <ac:spMkLst>
            <pc:docMk/>
            <pc:sldMk cId="225605480" sldId="390"/>
            <ac:spMk id="20" creationId="{36E26533-2067-4682-98F1-6F5A5B543840}"/>
          </ac:spMkLst>
        </pc:spChg>
        <pc:picChg chg="add mod">
          <ac:chgData name="Pawlowski, Gail" userId="S::gail.pawlowski@suny.edu::bd5da5e8-06b1-4cc2-aa69-9abf12f7c241" providerId="AD" clId="Web-{6F8FF3C6-7AD3-4474-AC06-80F50DF2B3D3}" dt="2020-02-24T21:16:57.661" v="376" actId="14100"/>
          <ac:picMkLst>
            <pc:docMk/>
            <pc:sldMk cId="225605480" sldId="390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07.971" v="178"/>
          <ac:picMkLst>
            <pc:docMk/>
            <pc:sldMk cId="225605480" sldId="390"/>
            <ac:picMk id="4" creationId="{88993317-7B48-416B-84B4-147CF27615F2}"/>
          </ac:picMkLst>
        </pc:picChg>
        <pc:picChg chg="add mod">
          <ac:chgData name="Pawlowski, Gail" userId="S::gail.pawlowski@suny.edu::bd5da5e8-06b1-4cc2-aa69-9abf12f7c241" providerId="AD" clId="Web-{6F8FF3C6-7AD3-4474-AC06-80F50DF2B3D3}" dt="2020-02-24T21:17:07.708" v="378" actId="14100"/>
          <ac:picMkLst>
            <pc:docMk/>
            <pc:sldMk cId="225605480" sldId="390"/>
            <ac:picMk id="15" creationId="{1DBC014E-FAB1-4A4F-BDE5-E53DB339359D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41.971" v="181"/>
          <ac:picMkLst>
            <pc:docMk/>
            <pc:sldMk cId="225605480" sldId="390"/>
            <ac:picMk id="18" creationId="{72D8DB91-A5BE-4CAD-A1DF-3A593EA0E02D}"/>
          </ac:picMkLst>
        </pc:picChg>
      </pc:sldChg>
      <pc:sldChg chg="addSp delSp modSp add ord replId">
        <pc:chgData name="Pawlowski, Gail" userId="S::gail.pawlowski@suny.edu::bd5da5e8-06b1-4cc2-aa69-9abf12f7c241" providerId="AD" clId="Web-{6F8FF3C6-7AD3-4474-AC06-80F50DF2B3D3}" dt="2020-02-25T02:18:15.446" v="932" actId="20577"/>
        <pc:sldMkLst>
          <pc:docMk/>
          <pc:sldMk cId="3625907871" sldId="391"/>
        </pc:sldMkLst>
        <pc:spChg chg="add mod">
          <ac:chgData name="Pawlowski, Gail" userId="S::gail.pawlowski@suny.edu::bd5da5e8-06b1-4cc2-aa69-9abf12f7c241" providerId="AD" clId="Web-{6F8FF3C6-7AD3-4474-AC06-80F50DF2B3D3}" dt="2020-02-25T02:18:15.446" v="932" actId="20577"/>
          <ac:spMkLst>
            <pc:docMk/>
            <pc:sldMk cId="3625907871" sldId="391"/>
            <ac:spMk id="4" creationId="{B265B45E-18EB-42DE-B28A-3293B6E48E79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8:14.755" v="385"/>
          <ac:spMkLst>
            <pc:docMk/>
            <pc:sldMk cId="3625907871" sldId="391"/>
            <ac:spMk id="20" creationId="{36E26533-2067-4682-98F1-6F5A5B543840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18:05.099" v="380"/>
          <ac:picMkLst>
            <pc:docMk/>
            <pc:sldMk cId="3625907871" sldId="391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8:08.021" v="381"/>
          <ac:picMkLst>
            <pc:docMk/>
            <pc:sldMk cId="3625907871" sldId="391"/>
            <ac:picMk id="15" creationId="{1DBC014E-FAB1-4A4F-BDE5-E53DB339359D}"/>
          </ac:picMkLst>
        </pc:picChg>
      </pc:sldChg>
      <pc:sldChg chg="add replId">
        <pc:chgData name="Pawlowski, Gail" userId="S::gail.pawlowski@suny.edu::bd5da5e8-06b1-4cc2-aa69-9abf12f7c241" providerId="AD" clId="Web-{6F8FF3C6-7AD3-4474-AC06-80F50DF2B3D3}" dt="2020-02-24T21:20:22.179" v="412"/>
        <pc:sldMkLst>
          <pc:docMk/>
          <pc:sldMk cId="1640149953" sldId="392"/>
        </pc:sldMkLst>
      </pc:sldChg>
      <pc:sldChg chg="modSp add replId">
        <pc:chgData name="Pawlowski, Gail" userId="S::gail.pawlowski@suny.edu::bd5da5e8-06b1-4cc2-aa69-9abf12f7c241" providerId="AD" clId="Web-{6F8FF3C6-7AD3-4474-AC06-80F50DF2B3D3}" dt="2020-02-25T02:05:20.893" v="888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6F8FF3C6-7AD3-4474-AC06-80F50DF2B3D3}" dt="2020-02-25T02:05:20.893" v="888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modSp add replId">
        <pc:chgData name="Pawlowski, Gail" userId="S::gail.pawlowski@suny.edu::bd5da5e8-06b1-4cc2-aa69-9abf12f7c241" providerId="AD" clId="Web-{6F8FF3C6-7AD3-4474-AC06-80F50DF2B3D3}" dt="2020-02-24T23:19:08.507" v="831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6F8FF3C6-7AD3-4474-AC06-80F50DF2B3D3}" dt="2020-02-24T23:19:08.507" v="831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McGee, Margaret" userId="S::margaret.mcgee@suny.edu::07377fe7-8f05-4c22-a697-5f820ef7115e" providerId="AD" clId="Web-{845C1AE3-CFE3-4A06-B94E-D9C3F82B0955}"/>
    <pc:docChg chg="addSld delSld modSld">
      <pc:chgData name="McGee, Margaret" userId="S::margaret.mcgee@suny.edu::07377fe7-8f05-4c22-a697-5f820ef7115e" providerId="AD" clId="Web-{845C1AE3-CFE3-4A06-B94E-D9C3F82B0955}" dt="2020-02-25T19:16:36.732" v="521" actId="20577"/>
      <pc:docMkLst>
        <pc:docMk/>
      </pc:docMkLst>
      <pc:sldChg chg="modSp">
        <pc:chgData name="McGee, Margaret" userId="S::margaret.mcgee@suny.edu::07377fe7-8f05-4c22-a697-5f820ef7115e" providerId="AD" clId="Web-{845C1AE3-CFE3-4A06-B94E-D9C3F82B0955}" dt="2020-02-25T19:08:34.465" v="380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845C1AE3-CFE3-4A06-B94E-D9C3F82B0955}" dt="2020-02-25T19:08:34.465" v="380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845C1AE3-CFE3-4A06-B94E-D9C3F82B0955}" dt="2020-02-25T19:07:54.684" v="378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845C1AE3-CFE3-4A06-B94E-D9C3F82B0955}" dt="2020-02-25T19:07:54.684" v="378" actId="20577"/>
          <ac:spMkLst>
            <pc:docMk/>
            <pc:sldMk cId="20872472" sldId="377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845C1AE3-CFE3-4A06-B94E-D9C3F82B0955}" dt="2020-02-25T15:02:09.211" v="254" actId="1076"/>
          <ac:picMkLst>
            <pc:docMk/>
            <pc:sldMk cId="20872472" sldId="377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845C1AE3-CFE3-4A06-B94E-D9C3F82B0955}" dt="2020-02-25T19:16:34.919" v="519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845C1AE3-CFE3-4A06-B94E-D9C3F82B0955}" dt="2020-02-25T19:16:34.919" v="519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new del">
        <pc:chgData name="McGee, Margaret" userId="S::margaret.mcgee@suny.edu::07377fe7-8f05-4c22-a697-5f820ef7115e" providerId="AD" clId="Web-{845C1AE3-CFE3-4A06-B94E-D9C3F82B0955}" dt="2020-02-25T19:13:34.544" v="459"/>
        <pc:sldMkLst>
          <pc:docMk/>
          <pc:sldMk cId="2676463368" sldId="397"/>
        </pc:sldMkLst>
      </pc:sldChg>
      <pc:sldChg chg="modSp add del replId">
        <pc:chgData name="McGee, Margaret" userId="S::margaret.mcgee@suny.edu::07377fe7-8f05-4c22-a697-5f820ef7115e" providerId="AD" clId="Web-{845C1AE3-CFE3-4A06-B94E-D9C3F82B0955}" dt="2020-02-25T19:15:58.076" v="511"/>
        <pc:sldMkLst>
          <pc:docMk/>
          <pc:sldMk cId="3653179035" sldId="397"/>
        </pc:sldMkLst>
        <pc:spChg chg="mod">
          <ac:chgData name="McGee, Margaret" userId="S::margaret.mcgee@suny.edu::07377fe7-8f05-4c22-a697-5f820ef7115e" providerId="AD" clId="Web-{845C1AE3-CFE3-4A06-B94E-D9C3F82B0955}" dt="2020-02-25T19:14:34.138" v="508" actId="20577"/>
          <ac:spMkLst>
            <pc:docMk/>
            <pc:sldMk cId="3653179035" sldId="397"/>
            <ac:spMk id="6" creationId="{0134EE62-A3AE-4ABC-9D13-84F3C54BAAF7}"/>
          </ac:spMkLst>
        </pc:spChg>
      </pc:sldChg>
    </pc:docChg>
  </pc:docChgLst>
  <pc:docChgLst>
    <pc:chgData name="Eichelberger, Michelle" userId="S::michelle.eichelberger@suny.edu::1bd4442c-2af1-40d1-9d43-8e1df5db51d4" providerId="AD" clId="Web-{3C64837C-7F4E-49E6-B55F-FF5132AA0859}"/>
    <pc:docChg chg="modSld">
      <pc:chgData name="Eichelberger, Michelle" userId="S::michelle.eichelberger@suny.edu::1bd4442c-2af1-40d1-9d43-8e1df5db51d4" providerId="AD" clId="Web-{3C64837C-7F4E-49E6-B55F-FF5132AA0859}" dt="2020-03-31T11:59:34.854" v="13" actId="14100"/>
      <pc:docMkLst>
        <pc:docMk/>
      </pc:docMkLst>
      <pc:sldChg chg="modSp">
        <pc:chgData name="Eichelberger, Michelle" userId="S::michelle.eichelberger@suny.edu::1bd4442c-2af1-40d1-9d43-8e1df5db51d4" providerId="AD" clId="Web-{3C64837C-7F4E-49E6-B55F-FF5132AA0859}" dt="2020-03-31T11:59:34.854" v="13" actId="14100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3C64837C-7F4E-49E6-B55F-FF5132AA0859}" dt="2020-03-31T11:59:34.854" v="13" actId="14100"/>
          <ac:spMkLst>
            <pc:docMk/>
            <pc:sldMk cId="3902736866" sldId="416"/>
            <ac:spMk id="3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D0548227-08B7-49C9-A319-C72165AA7996}"/>
    <pc:docChg chg="addSld modSld sldOrd">
      <pc:chgData name="Smathers, Jennifer" userId="S::jennifer.smathers@suny.edu::10107e7b-e048-47df-8a1d-16dbcd6b7bb5" providerId="AD" clId="Web-{D0548227-08B7-49C9-A319-C72165AA7996}" dt="2020-03-30T18:14:58.506" v="238"/>
      <pc:docMkLst>
        <pc:docMk/>
      </pc:docMkLst>
      <pc:sldChg chg="addSp delSp modSp new">
        <pc:chgData name="Smathers, Jennifer" userId="S::jennifer.smathers@suny.edu::10107e7b-e048-47df-8a1d-16dbcd6b7bb5" providerId="AD" clId="Web-{D0548227-08B7-49C9-A319-C72165AA7996}" dt="2020-03-30T18:14:58.506" v="238"/>
        <pc:sldMkLst>
          <pc:docMk/>
          <pc:sldMk cId="2432432421" sldId="420"/>
        </pc:sldMkLst>
        <pc:spChg chg="mod">
          <ac:chgData name="Smathers, Jennifer" userId="S::jennifer.smathers@suny.edu::10107e7b-e048-47df-8a1d-16dbcd6b7bb5" providerId="AD" clId="Web-{D0548227-08B7-49C9-A319-C72165AA7996}" dt="2020-03-30T18:14:07.974" v="232" actId="20577"/>
          <ac:spMkLst>
            <pc:docMk/>
            <pc:sldMk cId="2432432421" sldId="420"/>
            <ac:spMk id="2" creationId="{C849554B-BDF3-4A89-BD5A-7E91B60DD327}"/>
          </ac:spMkLst>
        </pc:spChg>
        <pc:spChg chg="mod">
          <ac:chgData name="Smathers, Jennifer" userId="S::jennifer.smathers@suny.edu::10107e7b-e048-47df-8a1d-16dbcd6b7bb5" providerId="AD" clId="Web-{D0548227-08B7-49C9-A319-C72165AA7996}" dt="2020-03-30T18:13:01.009" v="208" actId="20577"/>
          <ac:spMkLst>
            <pc:docMk/>
            <pc:sldMk cId="2432432421" sldId="420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D0548227-08B7-49C9-A319-C72165AA7996}" dt="2020-03-30T18:13:39.286" v="229" actId="20577"/>
          <ac:spMkLst>
            <pc:docMk/>
            <pc:sldMk cId="2432432421" sldId="420"/>
            <ac:spMk id="4" creationId="{43012BDF-9F4D-4598-B1F1-E8210BDD6CAC}"/>
          </ac:spMkLst>
        </pc:spChg>
        <pc:spChg chg="add">
          <ac:chgData name="Smathers, Jennifer" userId="S::jennifer.smathers@suny.edu::10107e7b-e048-47df-8a1d-16dbcd6b7bb5" providerId="AD" clId="Web-{D0548227-08B7-49C9-A319-C72165AA7996}" dt="2020-03-30T18:14:33.600" v="235"/>
          <ac:spMkLst>
            <pc:docMk/>
            <pc:sldMk cId="2432432421" sldId="420"/>
            <ac:spMk id="6" creationId="{16BEDEBF-D2A9-4731-A7A1-2E5165999F87}"/>
          </ac:spMkLst>
        </pc:spChg>
        <pc:spChg chg="add">
          <ac:chgData name="Smathers, Jennifer" userId="S::jennifer.smathers@suny.edu::10107e7b-e048-47df-8a1d-16dbcd6b7bb5" providerId="AD" clId="Web-{D0548227-08B7-49C9-A319-C72165AA7996}" dt="2020-03-30T18:14:33.615" v="236"/>
          <ac:spMkLst>
            <pc:docMk/>
            <pc:sldMk cId="2432432421" sldId="420"/>
            <ac:spMk id="8" creationId="{9A48B542-99E2-455C-92F8-09186D916CC0}"/>
          </ac:spMkLst>
        </pc:spChg>
        <pc:picChg chg="add del">
          <ac:chgData name="Smathers, Jennifer" userId="S::jennifer.smathers@suny.edu::10107e7b-e048-47df-8a1d-16dbcd6b7bb5" providerId="AD" clId="Web-{D0548227-08B7-49C9-A319-C72165AA7996}" dt="2020-03-30T18:14:58.506" v="238"/>
          <ac:picMkLst>
            <pc:docMk/>
            <pc:sldMk cId="2432432421" sldId="420"/>
            <ac:picMk id="10" creationId="{B1F61FDD-13FA-4A1A-A4FD-FF3D7A9D46C3}"/>
          </ac:picMkLst>
        </pc:picChg>
      </pc:sldChg>
      <pc:sldChg chg="modSp add ord">
        <pc:chgData name="Smathers, Jennifer" userId="S::jennifer.smathers@suny.edu::10107e7b-e048-47df-8a1d-16dbcd6b7bb5" providerId="AD" clId="Web-{D0548227-08B7-49C9-A319-C72165AA7996}" dt="2020-03-30T18:10:52.926" v="3" actId="20577"/>
        <pc:sldMkLst>
          <pc:docMk/>
          <pc:sldMk cId="879231650" sldId="421"/>
        </pc:sldMkLst>
        <pc:spChg chg="mod">
          <ac:chgData name="Smathers, Jennifer" userId="S::jennifer.smathers@suny.edu::10107e7b-e048-47df-8a1d-16dbcd6b7bb5" providerId="AD" clId="Web-{D0548227-08B7-49C9-A319-C72165AA7996}" dt="2020-03-30T18:10:52.926" v="3" actId="20577"/>
          <ac:spMkLst>
            <pc:docMk/>
            <pc:sldMk cId="879231650" sldId="421"/>
            <ac:spMk id="7" creationId="{4FA09018-5E31-844D-B928-F6DDC95990F2}"/>
          </ac:spMkLst>
        </pc:spChg>
      </pc:sldChg>
      <pc:sldChg chg="add">
        <pc:chgData name="Smathers, Jennifer" userId="S::jennifer.smathers@suny.edu::10107e7b-e048-47df-8a1d-16dbcd6b7bb5" providerId="AD" clId="Web-{D0548227-08B7-49C9-A319-C72165AA7996}" dt="2020-03-30T18:11:17.176" v="6"/>
        <pc:sldMkLst>
          <pc:docMk/>
          <pc:sldMk cId="229058113" sldId="422"/>
        </pc:sldMkLst>
      </pc:sldChg>
    </pc:docChg>
  </pc:docChgLst>
  <pc:docChgLst>
    <pc:chgData name="Eichelberger, Michelle" userId="S::michelle.eichelberger@suny.edu::1bd4442c-2af1-40d1-9d43-8e1df5db51d4" providerId="AD" clId="Web-{553A6FF9-B262-452B-960E-7458734A77F4}"/>
    <pc:docChg chg="modSld">
      <pc:chgData name="Eichelberger, Michelle" userId="S::michelle.eichelberger@suny.edu::1bd4442c-2af1-40d1-9d43-8e1df5db51d4" providerId="AD" clId="Web-{553A6FF9-B262-452B-960E-7458734A77F4}" dt="2020-03-30T14:57:37.906" v="586" actId="20577"/>
      <pc:docMkLst>
        <pc:docMk/>
      </pc:docMkLst>
      <pc:sldChg chg="modSp">
        <pc:chgData name="Eichelberger, Michelle" userId="S::michelle.eichelberger@suny.edu::1bd4442c-2af1-40d1-9d43-8e1df5db51d4" providerId="AD" clId="Web-{553A6FF9-B262-452B-960E-7458734A77F4}" dt="2020-03-30T14:57:37.906" v="585" actId="20577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553A6FF9-B262-452B-960E-7458734A77F4}" dt="2020-03-30T14:57:37.906" v="585" actId="20577"/>
          <ac:spMkLst>
            <pc:docMk/>
            <pc:sldMk cId="3902736866" sldId="416"/>
            <ac:spMk id="3" creationId="{00000000-0000-0000-0000-000000000000}"/>
          </ac:spMkLst>
        </pc:spChg>
      </pc:sldChg>
    </pc:docChg>
  </pc:docChgLst>
  <pc:docChgLst>
    <pc:chgData name="Jennifer Smathers" userId="10107e7b-e048-47df-8a1d-16dbcd6b7bb5" providerId="ADAL" clId="{31EBF3A4-A9FA-F247-8F2A-7A5F930C37B6}"/>
    <pc:docChg chg="custSel modSld">
      <pc:chgData name="Jennifer Smathers" userId="10107e7b-e048-47df-8a1d-16dbcd6b7bb5" providerId="ADAL" clId="{31EBF3A4-A9FA-F247-8F2A-7A5F930C37B6}" dt="2020-03-30T18:17:40.779" v="140" actId="20577"/>
      <pc:docMkLst>
        <pc:docMk/>
      </pc:docMkLst>
      <pc:sldChg chg="addSp delSp modSp">
        <pc:chgData name="Jennifer Smathers" userId="10107e7b-e048-47df-8a1d-16dbcd6b7bb5" providerId="ADAL" clId="{31EBF3A4-A9FA-F247-8F2A-7A5F930C37B6}" dt="2020-03-30T18:17:40.779" v="140" actId="20577"/>
        <pc:sldMkLst>
          <pc:docMk/>
          <pc:sldMk cId="2432432421" sldId="420"/>
        </pc:sldMkLst>
        <pc:spChg chg="mod">
          <ac:chgData name="Jennifer Smathers" userId="10107e7b-e048-47df-8a1d-16dbcd6b7bb5" providerId="ADAL" clId="{31EBF3A4-A9FA-F247-8F2A-7A5F930C37B6}" dt="2020-03-30T18:17:40.779" v="140" actId="20577"/>
          <ac:spMkLst>
            <pc:docMk/>
            <pc:sldMk cId="2432432421" sldId="420"/>
            <ac:spMk id="4" creationId="{43012BDF-9F4D-4598-B1F1-E8210BDD6CAC}"/>
          </ac:spMkLst>
        </pc:spChg>
        <pc:spChg chg="del">
          <ac:chgData name="Jennifer Smathers" userId="10107e7b-e048-47df-8a1d-16dbcd6b7bb5" providerId="ADAL" clId="{31EBF3A4-A9FA-F247-8F2A-7A5F930C37B6}" dt="2020-03-30T18:15:45.849" v="0" actId="478"/>
          <ac:spMkLst>
            <pc:docMk/>
            <pc:sldMk cId="2432432421" sldId="420"/>
            <ac:spMk id="6" creationId="{16BEDEBF-D2A9-4731-A7A1-2E5165999F87}"/>
          </ac:spMkLst>
        </pc:spChg>
        <pc:spChg chg="add">
          <ac:chgData name="Jennifer Smathers" userId="10107e7b-e048-47df-8a1d-16dbcd6b7bb5" providerId="ADAL" clId="{31EBF3A4-A9FA-F247-8F2A-7A5F930C37B6}" dt="2020-03-30T18:16:03.332" v="2"/>
          <ac:spMkLst>
            <pc:docMk/>
            <pc:sldMk cId="2432432421" sldId="420"/>
            <ac:spMk id="7" creationId="{599C9ADA-767A-E743-B620-B8A9070D517A}"/>
          </ac:spMkLst>
        </pc:spChg>
        <pc:spChg chg="del">
          <ac:chgData name="Jennifer Smathers" userId="10107e7b-e048-47df-8a1d-16dbcd6b7bb5" providerId="ADAL" clId="{31EBF3A4-A9FA-F247-8F2A-7A5F930C37B6}" dt="2020-03-30T18:15:47.610" v="1" actId="478"/>
          <ac:spMkLst>
            <pc:docMk/>
            <pc:sldMk cId="2432432421" sldId="420"/>
            <ac:spMk id="8" creationId="{9A48B542-99E2-455C-92F8-09186D916CC0}"/>
          </ac:spMkLst>
        </pc:spChg>
        <pc:spChg chg="add">
          <ac:chgData name="Jennifer Smathers" userId="10107e7b-e048-47df-8a1d-16dbcd6b7bb5" providerId="ADAL" clId="{31EBF3A4-A9FA-F247-8F2A-7A5F930C37B6}" dt="2020-03-30T18:16:03.332" v="2"/>
          <ac:spMkLst>
            <pc:docMk/>
            <pc:sldMk cId="2432432421" sldId="420"/>
            <ac:spMk id="9" creationId="{05EE8F7B-21EA-1C4C-BAF5-1AB7CD2BF9E9}"/>
          </ac:spMkLst>
        </pc:spChg>
        <pc:grpChg chg="add">
          <ac:chgData name="Jennifer Smathers" userId="10107e7b-e048-47df-8a1d-16dbcd6b7bb5" providerId="ADAL" clId="{31EBF3A4-A9FA-F247-8F2A-7A5F930C37B6}" dt="2020-03-30T18:16:03.332" v="2"/>
          <ac:grpSpMkLst>
            <pc:docMk/>
            <pc:sldMk cId="2432432421" sldId="420"/>
            <ac:grpSpMk id="10" creationId="{C3DC397B-103A-5B41-8064-71CB5E9F3ED1}"/>
          </ac:grpSpMkLst>
        </pc:grpChg>
      </pc:sldChg>
    </pc:docChg>
  </pc:docChgLst>
  <pc:docChgLst>
    <pc:chgData name="Jackson, Timothy" userId="S::timothy.jackson@suny.edu::9ce01cec-8b46-438e-9d10-af58cd21d299" providerId="AD" clId="Web-{E20172A6-A617-0D7C-6305-6974DCFF34F8}"/>
    <pc:docChg chg="delSld modSld">
      <pc:chgData name="Jackson, Timothy" userId="S::timothy.jackson@suny.edu::9ce01cec-8b46-438e-9d10-af58cd21d299" providerId="AD" clId="Web-{E20172A6-A617-0D7C-6305-6974DCFF34F8}" dt="2019-11-20T17:54:31.250" v="79"/>
      <pc:docMkLst>
        <pc:docMk/>
      </pc:docMkLst>
      <pc:sldChg chg="del">
        <pc:chgData name="Jackson, Timothy" userId="S::timothy.jackson@suny.edu::9ce01cec-8b46-438e-9d10-af58cd21d299" providerId="AD" clId="Web-{E20172A6-A617-0D7C-6305-6974DCFF34F8}" dt="2019-11-20T17:41:07.879" v="0"/>
        <pc:sldMkLst>
          <pc:docMk/>
          <pc:sldMk cId="1390064941" sldId="318"/>
        </pc:sldMkLst>
      </pc:sldChg>
      <pc:sldChg chg="addSp delSp modSp">
        <pc:chgData name="Jackson, Timothy" userId="S::timothy.jackson@suny.edu::9ce01cec-8b46-438e-9d10-af58cd21d299" providerId="AD" clId="Web-{E20172A6-A617-0D7C-6305-6974DCFF34F8}" dt="2019-11-20T17:54:31.250" v="79"/>
        <pc:sldMkLst>
          <pc:docMk/>
          <pc:sldMk cId="274199124" sldId="320"/>
        </pc:sldMkLst>
        <pc:spChg chg="mod">
          <ac:chgData name="Jackson, Timothy" userId="S::timothy.jackson@suny.edu::9ce01cec-8b46-438e-9d10-af58cd21d299" providerId="AD" clId="Web-{E20172A6-A617-0D7C-6305-6974DCFF34F8}" dt="2019-11-20T17:41:23.442" v="7" actId="20577"/>
          <ac:spMkLst>
            <pc:docMk/>
            <pc:sldMk cId="274199124" sldId="320"/>
            <ac:spMk id="2" creationId="{244B8E82-FFA2-4420-9F5C-C344ED44C26B}"/>
          </ac:spMkLst>
        </pc:spChg>
        <pc:spChg chg="del mod">
          <ac:chgData name="Jackson, Timothy" userId="S::timothy.jackson@suny.edu::9ce01cec-8b46-438e-9d10-af58cd21d299" providerId="AD" clId="Web-{E20172A6-A617-0D7C-6305-6974DCFF34F8}" dt="2019-11-20T17:54:08.046" v="13"/>
          <ac:spMkLst>
            <pc:docMk/>
            <pc:sldMk cId="274199124" sldId="320"/>
            <ac:spMk id="5" creationId="{535E1953-C7A3-4180-AAE1-5C1894D3B757}"/>
          </ac:spMkLst>
        </pc:spChg>
        <pc:graphicFrameChg chg="add mod ord modGraphic">
          <ac:chgData name="Jackson, Timothy" userId="S::timothy.jackson@suny.edu::9ce01cec-8b46-438e-9d10-af58cd21d299" providerId="AD" clId="Web-{E20172A6-A617-0D7C-6305-6974DCFF34F8}" dt="2019-11-20T17:54:31.250" v="79"/>
          <ac:graphicFrameMkLst>
            <pc:docMk/>
            <pc:sldMk cId="274199124" sldId="320"/>
            <ac:graphicFrameMk id="3" creationId="{485D87BF-892D-4990-A7BE-2FF6CB528FB3}"/>
          </ac:graphicFrameMkLst>
        </pc:graphicFrameChg>
      </pc:sldChg>
      <pc:sldChg chg="del">
        <pc:chgData name="Jackson, Timothy" userId="S::timothy.jackson@suny.edu::9ce01cec-8b46-438e-9d10-af58cd21d299" providerId="AD" clId="Web-{E20172A6-A617-0D7C-6305-6974DCFF34F8}" dt="2019-11-20T17:53:27.763" v="11"/>
        <pc:sldMkLst>
          <pc:docMk/>
          <pc:sldMk cId="3937480497" sldId="324"/>
        </pc:sldMkLst>
      </pc:sldChg>
      <pc:sldChg chg="del">
        <pc:chgData name="Jackson, Timothy" userId="S::timothy.jackson@suny.edu::9ce01cec-8b46-438e-9d10-af58cd21d299" providerId="AD" clId="Web-{E20172A6-A617-0D7C-6305-6974DCFF34F8}" dt="2019-11-20T17:53:26.326" v="10"/>
        <pc:sldMkLst>
          <pc:docMk/>
          <pc:sldMk cId="710185087" sldId="330"/>
        </pc:sldMkLst>
      </pc:sldChg>
    </pc:docChg>
  </pc:docChgLst>
  <pc:docChgLst>
    <pc:chgData name="McGee, Margaret" userId="S::margaret.mcgee@suny.edu::07377fe7-8f05-4c22-a697-5f820ef7115e" providerId="AD" clId="Web-{2A21B7B5-5845-4C57-9C31-01DB3486365F}"/>
    <pc:docChg chg="addSld delSld modSld sldOrd">
      <pc:chgData name="McGee, Margaret" userId="S::margaret.mcgee@suny.edu::07377fe7-8f05-4c22-a697-5f820ef7115e" providerId="AD" clId="Web-{2A21B7B5-5845-4C57-9C31-01DB3486365F}" dt="2020-04-29T12:33:40.544" v="1009"/>
      <pc:docMkLst>
        <pc:docMk/>
      </pc:docMkLst>
      <pc:sldChg chg="modSp ord">
        <pc:chgData name="McGee, Margaret" userId="S::margaret.mcgee@suny.edu::07377fe7-8f05-4c22-a697-5f820ef7115e" providerId="AD" clId="Web-{2A21B7B5-5845-4C57-9C31-01DB3486365F}" dt="2020-04-29T10:43:46.099" v="99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2A21B7B5-5845-4C57-9C31-01DB3486365F}" dt="2020-04-29T10:43:46.099" v="99" actId="20577"/>
          <ac:spMkLst>
            <pc:docMk/>
            <pc:sldMk cId="2227392382" sldId="342"/>
            <ac:spMk id="2" creationId="{71EA7B85-A46E-4A0A-B5A6-003D849DE4A5}"/>
          </ac:spMkLst>
        </pc:spChg>
      </pc:sldChg>
      <pc:sldChg chg="delSp modSp">
        <pc:chgData name="McGee, Margaret" userId="S::margaret.mcgee@suny.edu::07377fe7-8f05-4c22-a697-5f820ef7115e" providerId="AD" clId="Web-{2A21B7B5-5845-4C57-9C31-01DB3486365F}" dt="2020-04-29T10:40:46.474" v="6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2A21B7B5-5845-4C57-9C31-01DB3486365F}" dt="2020-04-29T10:40:46.474" v="6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0:40:34.395" v="2" actId="20577"/>
          <ac:spMkLst>
            <pc:docMk/>
            <pc:sldMk cId="295589292" sldId="369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2A21B7B5-5845-4C57-9C31-01DB3486365F}" dt="2020-04-29T10:40:35.942" v="5"/>
          <ac:picMkLst>
            <pc:docMk/>
            <pc:sldMk cId="295589292" sldId="369"/>
            <ac:picMk id="20" creationId="{FA2E581D-430F-4B8B-BB32-82ACBB9359FB}"/>
          </ac:picMkLst>
        </pc:picChg>
      </pc:sldChg>
      <pc:sldChg chg="modSp">
        <pc:chgData name="McGee, Margaret" userId="S::margaret.mcgee@suny.edu::07377fe7-8f05-4c22-a697-5f820ef7115e" providerId="AD" clId="Web-{2A21B7B5-5845-4C57-9C31-01DB3486365F}" dt="2020-04-29T10:42:40.999" v="82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2A21B7B5-5845-4C57-9C31-01DB3486365F}" dt="2020-04-29T10:42:40.999" v="82" actId="20577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0:41:53.261" v="18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2A21B7B5-5845-4C57-9C31-01DB3486365F}" dt="2020-04-29T10:43:00.251" v="95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2A21B7B5-5845-4C57-9C31-01DB3486365F}" dt="2020-04-29T10:42:47.953" v="84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0:43:00.251" v="95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addSp modSp del">
        <pc:chgData name="McGee, Margaret" userId="S::margaret.mcgee@suny.edu::07377fe7-8f05-4c22-a697-5f820ef7115e" providerId="AD" clId="Web-{2A21B7B5-5845-4C57-9C31-01DB3486365F}" dt="2020-04-29T12:01:25.203" v="286"/>
        <pc:sldMkLst>
          <pc:docMk/>
          <pc:sldMk cId="961357606" sldId="417"/>
        </pc:sldMkLst>
        <pc:spChg chg="mod">
          <ac:chgData name="McGee, Margaret" userId="S::margaret.mcgee@suny.edu::07377fe7-8f05-4c22-a697-5f820ef7115e" providerId="AD" clId="Web-{2A21B7B5-5845-4C57-9C31-01DB3486365F}" dt="2020-04-29T10:44:56.136" v="235" actId="20577"/>
          <ac:spMkLst>
            <pc:docMk/>
            <pc:sldMk cId="961357606" sldId="41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1:59:23.512" v="268" actId="20577"/>
          <ac:spMkLst>
            <pc:docMk/>
            <pc:sldMk cId="961357606" sldId="417"/>
            <ac:spMk id="6" creationId="{0134EE62-A3AE-4ABC-9D13-84F3C54BAAF7}"/>
          </ac:spMkLst>
        </pc:spChg>
        <pc:spChg chg="add mod">
          <ac:chgData name="McGee, Margaret" userId="S::margaret.mcgee@suny.edu::07377fe7-8f05-4c22-a697-5f820ef7115e" providerId="AD" clId="Web-{2A21B7B5-5845-4C57-9C31-01DB3486365F}" dt="2020-04-29T11:59:27.825" v="273"/>
          <ac:spMkLst>
            <pc:docMk/>
            <pc:sldMk cId="961357606" sldId="417"/>
            <ac:spMk id="15" creationId="{F72E6A9F-6A69-415F-B8F8-D5A616FD7BB3}"/>
          </ac:spMkLst>
        </pc:spChg>
        <pc:graphicFrameChg chg="add mod modGraphic">
          <ac:chgData name="McGee, Margaret" userId="S::margaret.mcgee@suny.edu::07377fe7-8f05-4c22-a697-5f820ef7115e" providerId="AD" clId="Web-{2A21B7B5-5845-4C57-9C31-01DB3486365F}" dt="2020-04-29T12:00:53.187" v="282"/>
          <ac:graphicFrameMkLst>
            <pc:docMk/>
            <pc:sldMk cId="961357606" sldId="417"/>
            <ac:graphicFrameMk id="8" creationId="{4C9A306E-D192-4E83-9B4F-F14CBFF2B527}"/>
          </ac:graphicFrameMkLst>
        </pc:graphicFrameChg>
      </pc:sldChg>
      <pc:sldChg chg="addSp delSp modSp add replId">
        <pc:chgData name="McGee, Margaret" userId="S::margaret.mcgee@suny.edu::07377fe7-8f05-4c22-a697-5f820ef7115e" providerId="AD" clId="Web-{2A21B7B5-5845-4C57-9C31-01DB3486365F}" dt="2020-04-29T12:27:40.347" v="597" actId="20577"/>
        <pc:sldMkLst>
          <pc:docMk/>
          <pc:sldMk cId="232390341" sldId="428"/>
        </pc:sldMkLst>
        <pc:spChg chg="mod">
          <ac:chgData name="McGee, Margaret" userId="S::margaret.mcgee@suny.edu::07377fe7-8f05-4c22-a697-5f820ef7115e" providerId="AD" clId="Web-{2A21B7B5-5845-4C57-9C31-01DB3486365F}" dt="2020-04-29T12:01:35.376" v="327" actId="20577"/>
          <ac:spMkLst>
            <pc:docMk/>
            <pc:sldMk cId="232390341" sldId="428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2A21B7B5-5845-4C57-9C31-01DB3486365F}" dt="2020-04-29T12:27:40.347" v="597" actId="20577"/>
          <ac:spMkLst>
            <pc:docMk/>
            <pc:sldMk cId="232390341" sldId="428"/>
            <ac:spMk id="6" creationId="{0134EE62-A3AE-4ABC-9D13-84F3C54BAAF7}"/>
          </ac:spMkLst>
        </pc:spChg>
        <pc:graphicFrameChg chg="add del mod modGraphic">
          <ac:chgData name="McGee, Margaret" userId="S::margaret.mcgee@suny.edu::07377fe7-8f05-4c22-a697-5f820ef7115e" providerId="AD" clId="Web-{2A21B7B5-5845-4C57-9C31-01DB3486365F}" dt="2020-04-29T12:07:59.934" v="333"/>
          <ac:graphicFrameMkLst>
            <pc:docMk/>
            <pc:sldMk cId="232390341" sldId="428"/>
            <ac:graphicFrameMk id="8" creationId="{65644744-78A2-438C-BAA2-881AC8629214}"/>
          </ac:graphicFrameMkLst>
        </pc:graphicFrameChg>
        <pc:graphicFrameChg chg="add del mod">
          <ac:chgData name="McGee, Margaret" userId="S::margaret.mcgee@suny.edu::07377fe7-8f05-4c22-a697-5f820ef7115e" providerId="AD" clId="Web-{2A21B7B5-5845-4C57-9C31-01DB3486365F}" dt="2020-04-29T12:15:24.901" v="367"/>
          <ac:graphicFrameMkLst>
            <pc:docMk/>
            <pc:sldMk cId="232390341" sldId="428"/>
            <ac:graphicFrameMk id="16" creationId="{138D67C2-1ED0-4FE5-934B-08825D2EB25E}"/>
          </ac:graphicFrameMkLst>
        </pc:graphicFrameChg>
      </pc:sldChg>
      <pc:sldChg chg="addSp delSp modSp add replId">
        <pc:chgData name="McGee, Margaret" userId="S::margaret.mcgee@suny.edu::07377fe7-8f05-4c22-a697-5f820ef7115e" providerId="AD" clId="Web-{2A21B7B5-5845-4C57-9C31-01DB3486365F}" dt="2020-04-29T12:33:40.544" v="1009"/>
        <pc:sldMkLst>
          <pc:docMk/>
          <pc:sldMk cId="230798399" sldId="430"/>
        </pc:sldMkLst>
        <pc:spChg chg="del mod">
          <ac:chgData name="McGee, Margaret" userId="S::margaret.mcgee@suny.edu::07377fe7-8f05-4c22-a697-5f820ef7115e" providerId="AD" clId="Web-{2A21B7B5-5845-4C57-9C31-01DB3486365F}" dt="2020-04-29T12:15:54.214" v="374"/>
          <ac:spMkLst>
            <pc:docMk/>
            <pc:sldMk cId="230798399" sldId="430"/>
            <ac:spMk id="6" creationId="{0134EE62-A3AE-4ABC-9D13-84F3C54BAAF7}"/>
          </ac:spMkLst>
        </pc:spChg>
        <pc:spChg chg="add del mod">
          <ac:chgData name="McGee, Margaret" userId="S::margaret.mcgee@suny.edu::07377fe7-8f05-4c22-a697-5f820ef7115e" providerId="AD" clId="Web-{2A21B7B5-5845-4C57-9C31-01DB3486365F}" dt="2020-04-29T12:18:53.440" v="381"/>
          <ac:spMkLst>
            <pc:docMk/>
            <pc:sldMk cId="230798399" sldId="430"/>
            <ac:spMk id="8" creationId="{D691CADD-96A5-45B0-95D0-A4EEDDCE8F93}"/>
          </ac:spMkLst>
        </pc:spChg>
        <pc:spChg chg="add del">
          <ac:chgData name="McGee, Margaret" userId="S::margaret.mcgee@suny.edu::07377fe7-8f05-4c22-a697-5f820ef7115e" providerId="AD" clId="Web-{2A21B7B5-5845-4C57-9C31-01DB3486365F}" dt="2020-04-29T12:16:01.996" v="376"/>
          <ac:spMkLst>
            <pc:docMk/>
            <pc:sldMk cId="230798399" sldId="430"/>
            <ac:spMk id="15" creationId="{130B3344-E5CF-47A3-B027-CC512BDEC274}"/>
          </ac:spMkLst>
        </pc:spChg>
        <pc:spChg chg="add del mod">
          <ac:chgData name="McGee, Margaret" userId="S::margaret.mcgee@suny.edu::07377fe7-8f05-4c22-a697-5f820ef7115e" providerId="AD" clId="Web-{2A21B7B5-5845-4C57-9C31-01DB3486365F}" dt="2020-04-29T12:19:57.956" v="385"/>
          <ac:spMkLst>
            <pc:docMk/>
            <pc:sldMk cId="230798399" sldId="430"/>
            <ac:spMk id="21" creationId="{7EF9C18E-8F64-4508-B14C-DBFAA94F0802}"/>
          </ac:spMkLst>
        </pc:spChg>
        <pc:spChg chg="add del mod">
          <ac:chgData name="McGee, Margaret" userId="S::margaret.mcgee@suny.edu::07377fe7-8f05-4c22-a697-5f820ef7115e" providerId="AD" clId="Web-{2A21B7B5-5845-4C57-9C31-01DB3486365F}" dt="2020-04-29T12:30:03.131" v="666"/>
          <ac:spMkLst>
            <pc:docMk/>
            <pc:sldMk cId="230798399" sldId="430"/>
            <ac:spMk id="27" creationId="{CDA24B85-FD73-41A9-AD3F-3A4375D12F97}"/>
          </ac:spMkLst>
        </pc:spChg>
        <pc:spChg chg="add del mod">
          <ac:chgData name="McGee, Margaret" userId="S::margaret.mcgee@suny.edu::07377fe7-8f05-4c22-a697-5f820ef7115e" providerId="AD" clId="Web-{2A21B7B5-5845-4C57-9C31-01DB3486365F}" dt="2020-04-29T12:33:40.544" v="1008"/>
          <ac:spMkLst>
            <pc:docMk/>
            <pc:sldMk cId="230798399" sldId="430"/>
            <ac:spMk id="32" creationId="{9FF7F375-BA58-4F49-9456-5415C90C54B9}"/>
          </ac:spMkLst>
        </pc:spChg>
        <pc:graphicFrameChg chg="add del mod ord modGraphic">
          <ac:chgData name="McGee, Margaret" userId="S::margaret.mcgee@suny.edu::07377fe7-8f05-4c22-a697-5f820ef7115e" providerId="AD" clId="Web-{2A21B7B5-5845-4C57-9C31-01DB3486365F}" dt="2020-04-29T12:16:29.544" v="378"/>
          <ac:graphicFrameMkLst>
            <pc:docMk/>
            <pc:sldMk cId="230798399" sldId="430"/>
            <ac:graphicFrameMk id="17" creationId="{AF96F4DE-4CEF-4627-9848-F7671173A532}"/>
          </ac:graphicFrameMkLst>
        </pc:graphicFrameChg>
        <pc:graphicFrameChg chg="add del mod ord modGraphic">
          <ac:chgData name="McGee, Margaret" userId="S::margaret.mcgee@suny.edu::07377fe7-8f05-4c22-a697-5f820ef7115e" providerId="AD" clId="Web-{2A21B7B5-5845-4C57-9C31-01DB3486365F}" dt="2020-04-29T12:19:49.847" v="384"/>
          <ac:graphicFrameMkLst>
            <pc:docMk/>
            <pc:sldMk cId="230798399" sldId="430"/>
            <ac:graphicFrameMk id="22" creationId="{2F59D170-E856-4727-8E62-4A8198A882E5}"/>
          </ac:graphicFrameMkLst>
        </pc:graphicFrameChg>
        <pc:graphicFrameChg chg="add del mod ord modGraphic">
          <ac:chgData name="McGee, Margaret" userId="S::margaret.mcgee@suny.edu::07377fe7-8f05-4c22-a697-5f820ef7115e" providerId="AD" clId="Web-{2A21B7B5-5845-4C57-9C31-01DB3486365F}" dt="2020-04-29T12:29:49.694" v="665"/>
          <ac:graphicFrameMkLst>
            <pc:docMk/>
            <pc:sldMk cId="230798399" sldId="430"/>
            <ac:graphicFrameMk id="24" creationId="{18F93BF7-01AB-46BC-8052-8A1CBCD06E2E}"/>
          </ac:graphicFrameMkLst>
        </pc:graphicFrameChg>
        <pc:graphicFrameChg chg="add mod ord modGraphic">
          <ac:chgData name="McGee, Margaret" userId="S::margaret.mcgee@suny.edu::07377fe7-8f05-4c22-a697-5f820ef7115e" providerId="AD" clId="Web-{2A21B7B5-5845-4C57-9C31-01DB3486365F}" dt="2020-04-29T12:33:33.716" v="1003"/>
          <ac:graphicFrameMkLst>
            <pc:docMk/>
            <pc:sldMk cId="230798399" sldId="430"/>
            <ac:graphicFrameMk id="28" creationId="{134D15E6-50EF-4921-A90C-EF9FB5B956A3}"/>
          </ac:graphicFrameMkLst>
        </pc:graphicFrameChg>
        <pc:graphicFrameChg chg="add del mod">
          <ac:chgData name="McGee, Margaret" userId="S::margaret.mcgee@suny.edu::07377fe7-8f05-4c22-a697-5f820ef7115e" providerId="AD" clId="Web-{2A21B7B5-5845-4C57-9C31-01DB3486365F}" dt="2020-04-29T12:33:40.544" v="1009"/>
          <ac:graphicFrameMkLst>
            <pc:docMk/>
            <pc:sldMk cId="230798399" sldId="430"/>
            <ac:graphicFrameMk id="31" creationId="{594BEABF-1921-4E96-8C72-ED92030611AC}"/>
          </ac:graphicFrameMkLst>
        </pc:graphicFrameChg>
        <pc:picChg chg="add del mod ord">
          <ac:chgData name="McGee, Margaret" userId="S::margaret.mcgee@suny.edu::07377fe7-8f05-4c22-a697-5f820ef7115e" providerId="AD" clId="Web-{2A21B7B5-5845-4C57-9C31-01DB3486365F}" dt="2020-04-29T12:19:03.689" v="382"/>
          <ac:picMkLst>
            <pc:docMk/>
            <pc:sldMk cId="230798399" sldId="430"/>
            <ac:picMk id="18" creationId="{BC44DD01-F947-4A2B-835D-A2C67A0E16B4}"/>
          </ac:picMkLst>
        </pc:picChg>
      </pc:sldChg>
      <pc:sldChg chg="addSp delSp modSp add del replId">
        <pc:chgData name="McGee, Margaret" userId="S::margaret.mcgee@suny.edu::07377fe7-8f05-4c22-a697-5f820ef7115e" providerId="AD" clId="Web-{2A21B7B5-5845-4C57-9C31-01DB3486365F}" dt="2020-04-29T12:15:10.713" v="365"/>
        <pc:sldMkLst>
          <pc:docMk/>
          <pc:sldMk cId="2343275286" sldId="430"/>
        </pc:sldMkLst>
        <pc:spChg chg="mod">
          <ac:chgData name="McGee, Margaret" userId="S::margaret.mcgee@suny.edu::07377fe7-8f05-4c22-a697-5f820ef7115e" providerId="AD" clId="Web-{2A21B7B5-5845-4C57-9C31-01DB3486365F}" dt="2020-04-29T12:08:13.325" v="338" actId="14100"/>
          <ac:spMkLst>
            <pc:docMk/>
            <pc:sldMk cId="2343275286" sldId="430"/>
            <ac:spMk id="6" creationId="{0134EE62-A3AE-4ABC-9D13-84F3C54BAAF7}"/>
          </ac:spMkLst>
        </pc:spChg>
        <pc:graphicFrameChg chg="add del mod modGraphic">
          <ac:chgData name="McGee, Margaret" userId="S::margaret.mcgee@suny.edu::07377fe7-8f05-4c22-a697-5f820ef7115e" providerId="AD" clId="Web-{2A21B7B5-5845-4C57-9C31-01DB3486365F}" dt="2020-04-29T12:09:21.499" v="353"/>
          <ac:graphicFrameMkLst>
            <pc:docMk/>
            <pc:sldMk cId="2343275286" sldId="430"/>
            <ac:graphicFrameMk id="8" creationId="{8F46700F-F6C3-44F8-A56D-BCF23466BD7C}"/>
          </ac:graphicFrameMkLst>
        </pc:graphicFrameChg>
        <pc:graphicFrameChg chg="add mod modGraphic">
          <ac:chgData name="McGee, Margaret" userId="S::margaret.mcgee@suny.edu::07377fe7-8f05-4c22-a697-5f820ef7115e" providerId="AD" clId="Web-{2A21B7B5-5845-4C57-9C31-01DB3486365F}" dt="2020-04-29T12:15:01.900" v="364"/>
          <ac:graphicFrameMkLst>
            <pc:docMk/>
            <pc:sldMk cId="2343275286" sldId="430"/>
            <ac:graphicFrameMk id="16" creationId="{42C8E726-3153-489B-A5FD-A55F7708EF5D}"/>
          </ac:graphicFrameMkLst>
        </pc:graphicFrameChg>
      </pc:sldChg>
    </pc:docChg>
  </pc:docChgLst>
  <pc:docChgLst>
    <pc:chgData name="McGee, Margaret" userId="S::margaret.mcgee@suny.edu::07377fe7-8f05-4c22-a697-5f820ef7115e" providerId="AD" clId="Web-{47BCD0B3-540A-BB4C-FCD6-34DD3B1CA44F}"/>
    <pc:docChg chg="addSld modSld sldOrd">
      <pc:chgData name="McGee, Margaret" userId="S::margaret.mcgee@suny.edu::07377fe7-8f05-4c22-a697-5f820ef7115e" providerId="AD" clId="Web-{47BCD0B3-540A-BB4C-FCD6-34DD3B1CA44F}" dt="2019-11-25T15:13:39.454" v="4209" actId="20577"/>
      <pc:docMkLst>
        <pc:docMk/>
      </pc:docMkLst>
      <pc:sldChg chg="modSp">
        <pc:chgData name="McGee, Margaret" userId="S::margaret.mcgee@suny.edu::07377fe7-8f05-4c22-a697-5f820ef7115e" providerId="AD" clId="Web-{47BCD0B3-540A-BB4C-FCD6-34DD3B1CA44F}" dt="2019-11-25T15:07:56.969" v="4207" actId="20577"/>
        <pc:sldMkLst>
          <pc:docMk/>
          <pc:sldMk cId="2171438980" sldId="317"/>
        </pc:sldMkLst>
        <pc:spChg chg="mod">
          <ac:chgData name="McGee, Margaret" userId="S::margaret.mcgee@suny.edu::07377fe7-8f05-4c22-a697-5f820ef7115e" providerId="AD" clId="Web-{47BCD0B3-540A-BB4C-FCD6-34DD3B1CA44F}" dt="2019-11-25T15:07:56.969" v="4207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addSp delSp modSp">
        <pc:chgData name="McGee, Margaret" userId="S::margaret.mcgee@suny.edu::07377fe7-8f05-4c22-a697-5f820ef7115e" providerId="AD" clId="Web-{47BCD0B3-540A-BB4C-FCD6-34DD3B1CA44F}" dt="2019-11-24T13:17:05.639" v="2298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47BCD0B3-540A-BB4C-FCD6-34DD3B1CA44F}" dt="2019-11-24T13:17:05.639" v="2298" actId="20577"/>
          <ac:spMkLst>
            <pc:docMk/>
            <pc:sldMk cId="3497420990" sldId="343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47BCD0B3-540A-BB4C-FCD6-34DD3B1CA44F}" dt="2019-11-24T13:15:14.259" v="2160"/>
          <ac:picMkLst>
            <pc:docMk/>
            <pc:sldMk cId="3497420990" sldId="343"/>
            <ac:picMk id="4" creationId="{A95339B3-292F-4715-9ED5-2D620D508094}"/>
          </ac:picMkLst>
        </pc:picChg>
      </pc:sldChg>
      <pc:sldChg chg="modSp add ord replId">
        <pc:chgData name="McGee, Margaret" userId="S::margaret.mcgee@suny.edu::07377fe7-8f05-4c22-a697-5f820ef7115e" providerId="AD" clId="Web-{47BCD0B3-540A-BB4C-FCD6-34DD3B1CA44F}" dt="2019-11-24T14:07:28.148" v="3375" actId="20577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47BCD0B3-540A-BB4C-FCD6-34DD3B1CA44F}" dt="2019-11-24T13:44:09.079" v="2709" actId="1076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14:07:28.148" v="3375" actId="20577"/>
          <ac:spMkLst>
            <pc:docMk/>
            <pc:sldMk cId="3546033310" sldId="344"/>
            <ac:spMk id="3" creationId="{4DBDDB3F-B73C-4F73-9955-8AC852907A47}"/>
          </ac:spMkLst>
        </pc:spChg>
      </pc:sldChg>
      <pc:sldChg chg="modSp add ord replId">
        <pc:chgData name="McGee, Margaret" userId="S::margaret.mcgee@suny.edu::07377fe7-8f05-4c22-a697-5f820ef7115e" providerId="AD" clId="Web-{47BCD0B3-540A-BB4C-FCD6-34DD3B1CA44F}" dt="2019-11-24T21:38:42.439" v="4088" actId="14100"/>
        <pc:sldMkLst>
          <pc:docMk/>
          <pc:sldMk cId="212999832" sldId="346"/>
        </pc:sldMkLst>
        <pc:spChg chg="mod">
          <ac:chgData name="McGee, Margaret" userId="S::margaret.mcgee@suny.edu::07377fe7-8f05-4c22-a697-5f820ef7115e" providerId="AD" clId="Web-{47BCD0B3-540A-BB4C-FCD6-34DD3B1CA44F}" dt="2019-11-22T20:42:13.471" v="391" actId="20577"/>
          <ac:spMkLst>
            <pc:docMk/>
            <pc:sldMk cId="212999832" sldId="346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21:38:42.439" v="4088" actId="14100"/>
          <ac:spMkLst>
            <pc:docMk/>
            <pc:sldMk cId="212999832" sldId="346"/>
            <ac:spMk id="3" creationId="{4DBDDB3F-B73C-4F73-9955-8AC852907A47}"/>
          </ac:spMkLst>
        </pc:spChg>
      </pc:sldChg>
    </pc:docChg>
  </pc:docChgLst>
  <pc:docChgLst>
    <pc:chgData name="Jackson, Timothy" userId="S::timothy.jackson@suny.edu::9ce01cec-8b46-438e-9d10-af58cd21d299" providerId="AD" clId="Web-{82A956C1-DB75-4861-B86C-8C641379FEE0}"/>
    <pc:docChg chg="modSld">
      <pc:chgData name="Jackson, Timothy" userId="S::timothy.jackson@suny.edu::9ce01cec-8b46-438e-9d10-af58cd21d299" providerId="AD" clId="Web-{82A956C1-DB75-4861-B86C-8C641379FEE0}" dt="2020-03-31T13:56:25.910" v="268" actId="20577"/>
      <pc:docMkLst>
        <pc:docMk/>
      </pc:docMkLst>
      <pc:sldChg chg="modSp">
        <pc:chgData name="Jackson, Timothy" userId="S::timothy.jackson@suny.edu::9ce01cec-8b46-438e-9d10-af58cd21d299" providerId="AD" clId="Web-{82A956C1-DB75-4861-B86C-8C641379FEE0}" dt="2020-03-31T13:56:25.910" v="267" actId="20577"/>
        <pc:sldMkLst>
          <pc:docMk/>
          <pc:sldMk cId="2524571199" sldId="423"/>
        </pc:sldMkLst>
        <pc:spChg chg="mod">
          <ac:chgData name="Jackson, Timothy" userId="S::timothy.jackson@suny.edu::9ce01cec-8b46-438e-9d10-af58cd21d299" providerId="AD" clId="Web-{82A956C1-DB75-4861-B86C-8C641379FEE0}" dt="2020-03-31T13:56:25.910" v="267" actId="20577"/>
          <ac:spMkLst>
            <pc:docMk/>
            <pc:sldMk cId="2524571199" sldId="423"/>
            <ac:spMk id="5" creationId="{535E1953-C7A3-4180-AAE1-5C1894D3B757}"/>
          </ac:spMkLst>
        </pc:spChg>
      </pc:sldChg>
    </pc:docChg>
  </pc:docChgLst>
  <pc:docChgLst>
    <pc:chgData name="Koerber, Jennifer" userId="S::jennifer.koerber@suny.edu::91757253-cc7b-4705-809f-b291d8f3bd2f" providerId="AD" clId="Web-{BB767904-2ECB-B142-FB6F-3996BC4FBB58}"/>
    <pc:docChg chg="addSld modSld">
      <pc:chgData name="Koerber, Jennifer" userId="S::jennifer.koerber@suny.edu::91757253-cc7b-4705-809f-b291d8f3bd2f" providerId="AD" clId="Web-{BB767904-2ECB-B142-FB6F-3996BC4FBB58}" dt="2019-12-17T19:26:29.871" v="386" actId="20577"/>
      <pc:docMkLst>
        <pc:docMk/>
      </pc:docMkLst>
      <pc:sldChg chg="modSp">
        <pc:chgData name="Koerber, Jennifer" userId="S::jennifer.koerber@suny.edu::91757253-cc7b-4705-809f-b291d8f3bd2f" providerId="AD" clId="Web-{BB767904-2ECB-B142-FB6F-3996BC4FBB58}" dt="2019-12-17T19:20:31.227" v="256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BB767904-2ECB-B142-FB6F-3996BC4FBB58}" dt="2019-12-17T19:08:00.798" v="62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BB767904-2ECB-B142-FB6F-3996BC4FBB58}" dt="2019-12-17T19:20:31.227" v="256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BB767904-2ECB-B142-FB6F-3996BC4FBB58}" dt="2019-12-17T19:26:29.871" v="385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BB767904-2ECB-B142-FB6F-3996BC4FBB58}" dt="2019-12-17T19:26:29.871" v="385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 replId">
        <pc:chgData name="Koerber, Jennifer" userId="S::jennifer.koerber@suny.edu::91757253-cc7b-4705-809f-b291d8f3bd2f" providerId="AD" clId="Web-{BB767904-2ECB-B142-FB6F-3996BC4FBB58}" dt="2019-12-17T19:02:32.592" v="0"/>
        <pc:sldMkLst>
          <pc:docMk/>
          <pc:sldMk cId="2998906486" sldId="359"/>
        </pc:sldMkLst>
      </pc:sldChg>
    </pc:docChg>
  </pc:docChgLst>
  <pc:docChgLst>
    <pc:chgData name="Eichelberger, Michelle" userId="S::michelle.eichelberger@suny.edu::1bd4442c-2af1-40d1-9d43-8e1df5db51d4" providerId="AD" clId="Web-{7191338F-0B35-4B1E-B656-F4E33886A16D}"/>
    <pc:docChg chg="addSld modSld sldOrd">
      <pc:chgData name="Eichelberger, Michelle" userId="S::michelle.eichelberger@suny.edu::1bd4442c-2af1-40d1-9d43-8e1df5db51d4" providerId="AD" clId="Web-{7191338F-0B35-4B1E-B656-F4E33886A16D}" dt="2020-04-29T15:41:45.114" v="1746" actId="20577"/>
      <pc:docMkLst>
        <pc:docMk/>
      </pc:docMkLst>
      <pc:sldChg chg="modSp">
        <pc:chgData name="Eichelberger, Michelle" userId="S::michelle.eichelberger@suny.edu::1bd4442c-2af1-40d1-9d43-8e1df5db51d4" providerId="AD" clId="Web-{7191338F-0B35-4B1E-B656-F4E33886A16D}" dt="2020-04-29T14:51:32.312" v="16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7191338F-0B35-4B1E-B656-F4E33886A16D}" dt="2020-04-29T14:51:32.312" v="16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Eichelberger, Michelle" userId="S::michelle.eichelberger@suny.edu::1bd4442c-2af1-40d1-9d43-8e1df5db51d4" providerId="AD" clId="Web-{7191338F-0B35-4B1E-B656-F4E33886A16D}" dt="2020-04-29T14:52:11.110" v="102" actId="20577"/>
        <pc:sldMkLst>
          <pc:docMk/>
          <pc:sldMk cId="3581812280" sldId="411"/>
        </pc:sldMkLst>
        <pc:spChg chg="mod">
          <ac:chgData name="Eichelberger, Michelle" userId="S::michelle.eichelberger@suny.edu::1bd4442c-2af1-40d1-9d43-8e1df5db51d4" providerId="AD" clId="Web-{7191338F-0B35-4B1E-B656-F4E33886A16D}" dt="2020-04-29T14:52:11.110" v="102" actId="20577"/>
          <ac:spMkLst>
            <pc:docMk/>
            <pc:sldMk cId="3581812280" sldId="411"/>
            <ac:spMk id="7" creationId="{4FA09018-5E31-844D-B928-F6DDC95990F2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4:52:02.970" v="63" actId="20577"/>
          <ac:spMkLst>
            <pc:docMk/>
            <pc:sldMk cId="3581812280" sldId="411"/>
            <ac:spMk id="8" creationId="{E2AAB4F0-62DE-4440-82C1-3A7B1E6F814B}"/>
          </ac:spMkLst>
        </pc:spChg>
      </pc:sldChg>
      <pc:sldChg chg="add replId">
        <pc:chgData name="Eichelberger, Michelle" userId="S::michelle.eichelberger@suny.edu::1bd4442c-2af1-40d1-9d43-8e1df5db51d4" providerId="AD" clId="Web-{7191338F-0B35-4B1E-B656-F4E33886A16D}" dt="2020-04-29T14:51:36.406" v="18"/>
        <pc:sldMkLst>
          <pc:docMk/>
          <pc:sldMk cId="2553807108" sldId="431"/>
        </pc:sldMkLst>
      </pc:sldChg>
      <pc:sldChg chg="addSp modSp add ord replId">
        <pc:chgData name="Eichelberger, Michelle" userId="S::michelle.eichelberger@suny.edu::1bd4442c-2af1-40d1-9d43-8e1df5db51d4" providerId="AD" clId="Web-{7191338F-0B35-4B1E-B656-F4E33886A16D}" dt="2020-04-29T15:00:43.851" v="605" actId="1076"/>
        <pc:sldMkLst>
          <pc:docMk/>
          <pc:sldMk cId="2989868960" sldId="432"/>
        </pc:sldMkLst>
        <pc:spChg chg="add mod">
          <ac:chgData name="Eichelberger, Michelle" userId="S::michelle.eichelberger@suny.edu::1bd4442c-2af1-40d1-9d43-8e1df5db51d4" providerId="AD" clId="Web-{7191338F-0B35-4B1E-B656-F4E33886A16D}" dt="2020-04-29T15:00:37.004" v="604" actId="1076"/>
          <ac:spMkLst>
            <pc:docMk/>
            <pc:sldMk cId="2989868960" sldId="432"/>
            <ac:spMk id="4" creationId="{453FDD12-CCE8-4F9F-B8A1-D08C2E9649DC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4:52:39.174" v="123" actId="20577"/>
          <ac:spMkLst>
            <pc:docMk/>
            <pc:sldMk cId="2989868960" sldId="4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00:06.347" v="596" actId="20577"/>
          <ac:spMkLst>
            <pc:docMk/>
            <pc:sldMk cId="2989868960" sldId="432"/>
            <ac:spMk id="14" creationId="{00000000-0000-0000-0000-000000000000}"/>
          </ac:spMkLst>
        </pc:spChg>
        <pc:picChg chg="add mod">
          <ac:chgData name="Eichelberger, Michelle" userId="S::michelle.eichelberger@suny.edu::1bd4442c-2af1-40d1-9d43-8e1df5db51d4" providerId="AD" clId="Web-{7191338F-0B35-4B1E-B656-F4E33886A16D}" dt="2020-04-29T15:00:43.851" v="605" actId="1076"/>
          <ac:picMkLst>
            <pc:docMk/>
            <pc:sldMk cId="2989868960" sldId="432"/>
            <ac:picMk id="2" creationId="{253B23F8-6599-49BD-8ABE-C80D095EFF59}"/>
          </ac:picMkLst>
        </pc:picChg>
      </pc:sldChg>
      <pc:sldChg chg="addSp delSp modSp add replId">
        <pc:chgData name="Eichelberger, Michelle" userId="S::michelle.eichelberger@suny.edu::1bd4442c-2af1-40d1-9d43-8e1df5db51d4" providerId="AD" clId="Web-{7191338F-0B35-4B1E-B656-F4E33886A16D}" dt="2020-04-29T15:07:52.287" v="945" actId="1076"/>
        <pc:sldMkLst>
          <pc:docMk/>
          <pc:sldMk cId="1785357745" sldId="433"/>
        </pc:sldMkLst>
        <pc:spChg chg="del">
          <ac:chgData name="Eichelberger, Michelle" userId="S::michelle.eichelberger@suny.edu::1bd4442c-2af1-40d1-9d43-8e1df5db51d4" providerId="AD" clId="Web-{7191338F-0B35-4B1E-B656-F4E33886A16D}" dt="2020-04-29T15:07:39.192" v="942"/>
          <ac:spMkLst>
            <pc:docMk/>
            <pc:sldMk cId="1785357745" sldId="433"/>
            <ac:spMk id="4" creationId="{453FDD12-CCE8-4F9F-B8A1-D08C2E9649DC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00:58.193" v="607" actId="20577"/>
          <ac:spMkLst>
            <pc:docMk/>
            <pc:sldMk cId="1785357745" sldId="433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07:48.880" v="944" actId="14100"/>
          <ac:spMkLst>
            <pc:docMk/>
            <pc:sldMk cId="1785357745" sldId="433"/>
            <ac:spMk id="14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7191338F-0B35-4B1E-B656-F4E33886A16D}" dt="2020-04-29T15:01:03.896" v="610"/>
          <ac:picMkLst>
            <pc:docMk/>
            <pc:sldMk cId="1785357745" sldId="433"/>
            <ac:picMk id="2" creationId="{253B23F8-6599-49BD-8ABE-C80D095EFF59}"/>
          </ac:picMkLst>
        </pc:picChg>
        <pc:picChg chg="add mod">
          <ac:chgData name="Eichelberger, Michelle" userId="S::michelle.eichelberger@suny.edu::1bd4442c-2af1-40d1-9d43-8e1df5db51d4" providerId="AD" clId="Web-{7191338F-0B35-4B1E-B656-F4E33886A16D}" dt="2020-04-29T15:07:52.287" v="945" actId="1076"/>
          <ac:picMkLst>
            <pc:docMk/>
            <pc:sldMk cId="1785357745" sldId="433"/>
            <ac:picMk id="3" creationId="{DAC51337-1D75-4ADA-B323-C8952618FD90}"/>
          </ac:picMkLst>
        </pc:picChg>
      </pc:sldChg>
      <pc:sldChg chg="addSp delSp modSp add replId">
        <pc:chgData name="Eichelberger, Michelle" userId="S::michelle.eichelberger@suny.edu::1bd4442c-2af1-40d1-9d43-8e1df5db51d4" providerId="AD" clId="Web-{7191338F-0B35-4B1E-B656-F4E33886A16D}" dt="2020-04-29T15:36:23.195" v="1307" actId="14100"/>
        <pc:sldMkLst>
          <pc:docMk/>
          <pc:sldMk cId="1593968665" sldId="435"/>
        </pc:sldMkLst>
        <pc:spChg chg="mod">
          <ac:chgData name="Eichelberger, Michelle" userId="S::michelle.eichelberger@suny.edu::1bd4442c-2af1-40d1-9d43-8e1df5db51d4" providerId="AD" clId="Web-{7191338F-0B35-4B1E-B656-F4E33886A16D}" dt="2020-04-29T15:09:13.258" v="987" actId="20577"/>
          <ac:spMkLst>
            <pc:docMk/>
            <pc:sldMk cId="1593968665" sldId="435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36:12.648" v="1304" actId="1076"/>
          <ac:spMkLst>
            <pc:docMk/>
            <pc:sldMk cId="1593968665" sldId="435"/>
            <ac:spMk id="14" creationId="{00000000-0000-0000-0000-000000000000}"/>
          </ac:spMkLst>
        </pc:spChg>
        <pc:picChg chg="add mod">
          <ac:chgData name="Eichelberger, Michelle" userId="S::michelle.eichelberger@suny.edu::1bd4442c-2af1-40d1-9d43-8e1df5db51d4" providerId="AD" clId="Web-{7191338F-0B35-4B1E-B656-F4E33886A16D}" dt="2020-04-29T15:36:23.195" v="1307" actId="14100"/>
          <ac:picMkLst>
            <pc:docMk/>
            <pc:sldMk cId="1593968665" sldId="435"/>
            <ac:picMk id="2" creationId="{759A167A-1382-4DA2-A938-F4FE40B9507A}"/>
          </ac:picMkLst>
        </pc:picChg>
        <pc:picChg chg="del">
          <ac:chgData name="Eichelberger, Michelle" userId="S::michelle.eichelberger@suny.edu::1bd4442c-2af1-40d1-9d43-8e1df5db51d4" providerId="AD" clId="Web-{7191338F-0B35-4B1E-B656-F4E33886A16D}" dt="2020-04-29T15:09:13.368" v="989"/>
          <ac:picMkLst>
            <pc:docMk/>
            <pc:sldMk cId="1593968665" sldId="435"/>
            <ac:picMk id="3" creationId="{DAC51337-1D75-4ADA-B323-C8952618FD90}"/>
          </ac:picMkLst>
        </pc:picChg>
      </pc:sldChg>
      <pc:sldChg chg="modSp add replId">
        <pc:chgData name="Eichelberger, Michelle" userId="S::michelle.eichelberger@suny.edu::1bd4442c-2af1-40d1-9d43-8e1df5db51d4" providerId="AD" clId="Web-{7191338F-0B35-4B1E-B656-F4E33886A16D}" dt="2020-04-29T15:41:45.114" v="1745" actId="20577"/>
        <pc:sldMkLst>
          <pc:docMk/>
          <pc:sldMk cId="3512025937" sldId="436"/>
        </pc:sldMkLst>
        <pc:spChg chg="mod">
          <ac:chgData name="Eichelberger, Michelle" userId="S::michelle.eichelberger@suny.edu::1bd4442c-2af1-40d1-9d43-8e1df5db51d4" providerId="AD" clId="Web-{7191338F-0B35-4B1E-B656-F4E33886A16D}" dt="2020-04-29T15:38:13.215" v="1350" actId="20577"/>
          <ac:spMkLst>
            <pc:docMk/>
            <pc:sldMk cId="3512025937" sldId="436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7191338F-0B35-4B1E-B656-F4E33886A16D}" dt="2020-04-29T15:41:45.114" v="1745" actId="20577"/>
          <ac:spMkLst>
            <pc:docMk/>
            <pc:sldMk cId="3512025937" sldId="436"/>
            <ac:spMk id="14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D7AB4F6F-890F-783D-1890-69F9362CD6D1}"/>
    <pc:docChg chg="sldOrd">
      <pc:chgData name="Koerber, Jennifer" userId="S::jennifer.koerber@suny.edu::91757253-cc7b-4705-809f-b291d8f3bd2f" providerId="AD" clId="Web-{D7AB4F6F-890F-783D-1890-69F9362CD6D1}" dt="2019-12-19T14:58:01.264" v="0"/>
      <pc:docMkLst>
        <pc:docMk/>
      </pc:docMkLst>
      <pc:sldChg chg="ord">
        <pc:chgData name="Koerber, Jennifer" userId="S::jennifer.koerber@suny.edu::91757253-cc7b-4705-809f-b291d8f3bd2f" providerId="AD" clId="Web-{D7AB4F6F-890F-783D-1890-69F9362CD6D1}" dt="2019-12-19T14:58:01.264" v="0"/>
        <pc:sldMkLst>
          <pc:docMk/>
          <pc:sldMk cId="498256463" sldId="319"/>
        </pc:sldMkLst>
      </pc:sldChg>
    </pc:docChg>
  </pc:docChgLst>
  <pc:docChgLst>
    <pc:chgData name="McGee, Margaret" userId="S::margaret.mcgee@suny.edu::07377fe7-8f05-4c22-a697-5f820ef7115e" providerId="AD" clId="Web-{92593757-6BBC-4FA5-95E5-19BFDAF06BB3}"/>
    <pc:docChg chg="modSld">
      <pc:chgData name="McGee, Margaret" userId="S::margaret.mcgee@suny.edu::07377fe7-8f05-4c22-a697-5f820ef7115e" providerId="AD" clId="Web-{92593757-6BBC-4FA5-95E5-19BFDAF06BB3}" dt="2020-03-30T14:06:17.503" v="1551" actId="20577"/>
      <pc:docMkLst>
        <pc:docMk/>
      </pc:docMkLst>
      <pc:sldChg chg="modSp">
        <pc:chgData name="McGee, Margaret" userId="S::margaret.mcgee@suny.edu::07377fe7-8f05-4c22-a697-5f820ef7115e" providerId="AD" clId="Web-{92593757-6BBC-4FA5-95E5-19BFDAF06BB3}" dt="2020-03-30T14:05:24.221" v="139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92593757-6BBC-4FA5-95E5-19BFDAF06BB3}" dt="2020-03-30T14:05:24.221" v="1392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92593757-6BBC-4FA5-95E5-19BFDAF06BB3}" dt="2020-03-30T14:06:17.503" v="1550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92593757-6BBC-4FA5-95E5-19BFDAF06BB3}" dt="2020-03-30T14:06:17.503" v="1550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Pritting, Shannon" userId="S::shannon.pritting@suny.edu::b6acce8b-3193-4a7b-b3b8-1dc43a9f8da4" providerId="AD" clId="Web-{F4EADDAD-6605-41D9-B6AC-77F1780EF16E}"/>
    <pc:docChg chg="addSld delSld modSld">
      <pc:chgData name="Pritting, Shannon" userId="S::shannon.pritting@suny.edu::b6acce8b-3193-4a7b-b3b8-1dc43a9f8da4" providerId="AD" clId="Web-{F4EADDAD-6605-41D9-B6AC-77F1780EF16E}" dt="2020-02-24T19:02:50.774" v="694" actId="14100"/>
      <pc:docMkLst>
        <pc:docMk/>
      </pc:docMkLst>
      <pc:sldChg chg="modSp">
        <pc:chgData name="Pritting, Shannon" userId="S::shannon.pritting@suny.edu::b6acce8b-3193-4a7b-b3b8-1dc43a9f8da4" providerId="AD" clId="Web-{F4EADDAD-6605-41D9-B6AC-77F1780EF16E}" dt="2020-02-24T19:00:01.970" v="526" actId="20577"/>
        <pc:sldMkLst>
          <pc:docMk/>
          <pc:sldMk cId="2190504256" sldId="373"/>
        </pc:sldMkLst>
        <pc:spChg chg="mod">
          <ac:chgData name="Pritting, Shannon" userId="S::shannon.pritting@suny.edu::b6acce8b-3193-4a7b-b3b8-1dc43a9f8da4" providerId="AD" clId="Web-{F4EADDAD-6605-41D9-B6AC-77F1780EF16E}" dt="2020-02-24T18:52:43.063" v="49" actId="20577"/>
          <ac:spMkLst>
            <pc:docMk/>
            <pc:sldMk cId="2190504256" sldId="373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0:01.970" v="526" actId="20577"/>
          <ac:spMkLst>
            <pc:docMk/>
            <pc:sldMk cId="2190504256" sldId="373"/>
            <ac:spMk id="3" creationId="{00000000-0000-0000-0000-000000000000}"/>
          </ac:spMkLst>
        </pc:spChg>
      </pc:sldChg>
      <pc:sldChg chg="delSp modSp add replId">
        <pc:chgData name="Pritting, Shannon" userId="S::shannon.pritting@suny.edu::b6acce8b-3193-4a7b-b3b8-1dc43a9f8da4" providerId="AD" clId="Web-{F4EADDAD-6605-41D9-B6AC-77F1780EF16E}" dt="2020-02-24T19:02:50.774" v="694" actId="14100"/>
        <pc:sldMkLst>
          <pc:docMk/>
          <pc:sldMk cId="2023300331" sldId="387"/>
        </pc:sldMkLst>
        <pc:spChg chg="mod">
          <ac:chgData name="Pritting, Shannon" userId="S::shannon.pritting@suny.edu::b6acce8b-3193-4a7b-b3b8-1dc43a9f8da4" providerId="AD" clId="Web-{F4EADDAD-6605-41D9-B6AC-77F1780EF16E}" dt="2020-02-24T19:01:52.818" v="535" actId="20577"/>
          <ac:spMkLst>
            <pc:docMk/>
            <pc:sldMk cId="2023300331" sldId="387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2:50.774" v="694" actId="14100"/>
          <ac:spMkLst>
            <pc:docMk/>
            <pc:sldMk cId="2023300331" sldId="387"/>
            <ac:spMk id="3" creationId="{00000000-0000-0000-0000-000000000000}"/>
          </ac:spMkLst>
        </pc:spChg>
        <pc:picChg chg="del">
          <ac:chgData name="Pritting, Shannon" userId="S::shannon.pritting@suny.edu::b6acce8b-3193-4a7b-b3b8-1dc43a9f8da4" providerId="AD" clId="Web-{F4EADDAD-6605-41D9-B6AC-77F1780EF16E}" dt="2020-02-24T19:01:52.959" v="537"/>
          <ac:picMkLst>
            <pc:docMk/>
            <pc:sldMk cId="2023300331" sldId="387"/>
            <ac:picMk id="13" creationId="{00000000-0000-0000-0000-000000000000}"/>
          </ac:picMkLst>
        </pc:picChg>
      </pc:sldChg>
      <pc:sldChg chg="addSp new del">
        <pc:chgData name="Pritting, Shannon" userId="S::shannon.pritting@suny.edu::b6acce8b-3193-4a7b-b3b8-1dc43a9f8da4" providerId="AD" clId="Web-{F4EADDAD-6605-41D9-B6AC-77F1780EF16E}" dt="2020-02-24T19:01:52.631" v="531"/>
        <pc:sldMkLst>
          <pc:docMk/>
          <pc:sldMk cId="2087495172" sldId="387"/>
        </pc:sldMkLst>
        <pc:spChg chg="add">
          <ac:chgData name="Pritting, Shannon" userId="S::shannon.pritting@suny.edu::b6acce8b-3193-4a7b-b3b8-1dc43a9f8da4" providerId="AD" clId="Web-{F4EADDAD-6605-41D9-B6AC-77F1780EF16E}" dt="2020-02-24T19:01:52.474" v="529"/>
          <ac:spMkLst>
            <pc:docMk/>
            <pc:sldMk cId="2087495172" sldId="387"/>
            <ac:spMk id="5" creationId="{16C72BC2-3869-4D67-A0DC-B923BE9A92DA}"/>
          </ac:spMkLst>
        </pc:spChg>
        <pc:grpChg chg="add">
          <ac:chgData name="Pritting, Shannon" userId="S::shannon.pritting@suny.edu::b6acce8b-3193-4a7b-b3b8-1dc43a9f8da4" providerId="AD" clId="Web-{F4EADDAD-6605-41D9-B6AC-77F1780EF16E}" dt="2020-02-24T19:01:52.506" v="530"/>
          <ac:grpSpMkLst>
            <pc:docMk/>
            <pc:sldMk cId="2087495172" sldId="387"/>
            <ac:grpSpMk id="12" creationId="{A4E252EC-94E9-43E8-8A03-5694040C36B6}"/>
          </ac:grpSpMkLst>
        </pc:grpChg>
      </pc:sldChg>
    </pc:docChg>
  </pc:docChgLst>
  <pc:docChgLst>
    <pc:chgData name="Pritting, Shannon" userId="S::shannon.pritting@suny.edu::b6acce8b-3193-4a7b-b3b8-1dc43a9f8da4" providerId="AD" clId="Web-{D318B461-A755-44A0-A921-5DE2DE2DBA7D}"/>
    <pc:docChg chg="delSld modSld">
      <pc:chgData name="Pritting, Shannon" userId="S::shannon.pritting@suny.edu::b6acce8b-3193-4a7b-b3b8-1dc43a9f8da4" providerId="AD" clId="Web-{D318B461-A755-44A0-A921-5DE2DE2DBA7D}" dt="2020-02-24T17:52:01.729" v="84" actId="20577"/>
      <pc:docMkLst>
        <pc:docMk/>
      </pc:docMkLst>
      <pc:sldChg chg="modSp">
        <pc:chgData name="Pritting, Shannon" userId="S::shannon.pritting@suny.edu::b6acce8b-3193-4a7b-b3b8-1dc43a9f8da4" providerId="AD" clId="Web-{D318B461-A755-44A0-A921-5DE2DE2DBA7D}" dt="2020-02-24T17:50:47.852" v="28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D318B461-A755-44A0-A921-5DE2DE2DBA7D}" dt="2020-02-24T17:50:47.852" v="2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Pritting, Shannon" userId="S::shannon.pritting@suny.edu::b6acce8b-3193-4a7b-b3b8-1dc43a9f8da4" providerId="AD" clId="Web-{D318B461-A755-44A0-A921-5DE2DE2DBA7D}" dt="2020-02-24T17:52:01.729" v="83" actId="20577"/>
        <pc:sldMkLst>
          <pc:docMk/>
          <pc:sldMk cId="3395575550" sldId="300"/>
        </pc:sldMkLst>
        <pc:spChg chg="del">
          <ac:chgData name="Pritting, Shannon" userId="S::shannon.pritting@suny.edu::b6acce8b-3193-4a7b-b3b8-1dc43a9f8da4" providerId="AD" clId="Web-{D318B461-A755-44A0-A921-5DE2DE2DBA7D}" dt="2020-02-24T17:51:40.932" v="34"/>
          <ac:spMkLst>
            <pc:docMk/>
            <pc:sldMk cId="3395575550" sldId="300"/>
            <ac:spMk id="3" creationId="{B0D9A189-B0D8-4563-8622-09F35A316A46}"/>
          </ac:spMkLst>
        </pc:spChg>
        <pc:spChg chg="add mod">
          <ac:chgData name="Pritting, Shannon" userId="S::shannon.pritting@suny.edu::b6acce8b-3193-4a7b-b3b8-1dc43a9f8da4" providerId="AD" clId="Web-{D318B461-A755-44A0-A921-5DE2DE2DBA7D}" dt="2020-02-24T17:52:01.729" v="83" actId="20577"/>
          <ac:spMkLst>
            <pc:docMk/>
            <pc:sldMk cId="3395575550" sldId="300"/>
            <ac:spMk id="14" creationId="{C75C1F2D-D8E8-4922-9BB0-1555E295F97D}"/>
          </ac:spMkLst>
        </pc:spChg>
        <pc:spChg chg="del mod">
          <ac:chgData name="Pritting, Shannon" userId="S::shannon.pritting@suny.edu::b6acce8b-3193-4a7b-b3b8-1dc43a9f8da4" providerId="AD" clId="Web-{D318B461-A755-44A0-A921-5DE2DE2DBA7D}" dt="2020-02-24T17:51:52.229" v="62"/>
          <ac:spMkLst>
            <pc:docMk/>
            <pc:sldMk cId="3395575550" sldId="300"/>
            <ac:spMk id="15" creationId="{619D2D6C-5ED3-4CFC-B08E-80FF2760CCC3}"/>
          </ac:spMkLst>
        </pc:spChg>
        <pc:graphicFrameChg chg="del">
          <ac:chgData name="Pritting, Shannon" userId="S::shannon.pritting@suny.edu::b6acce8b-3193-4a7b-b3b8-1dc43a9f8da4" providerId="AD" clId="Web-{D318B461-A755-44A0-A921-5DE2DE2DBA7D}" dt="2020-02-24T17:51:41.057" v="35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del">
        <pc:chgData name="Pritting, Shannon" userId="S::shannon.pritting@suny.edu::b6acce8b-3193-4a7b-b3b8-1dc43a9f8da4" providerId="AD" clId="Web-{D318B461-A755-44A0-A921-5DE2DE2DBA7D}" dt="2020-02-24T17:51:03.165" v="32"/>
        <pc:sldMkLst>
          <pc:docMk/>
          <pc:sldMk cId="2597148903" sldId="315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1:40.776" v="33"/>
        <pc:sldMkLst>
          <pc:docMk/>
          <pc:sldMk cId="559344816" sldId="368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0:55.602" v="31"/>
        <pc:sldMkLst>
          <pc:docMk/>
          <pc:sldMk cId="3070354957" sldId="380"/>
        </pc:sldMkLst>
      </pc:sldChg>
    </pc:docChg>
  </pc:docChgLst>
  <pc:docChgLst>
    <pc:chgData name="Smathers, Jennifer" userId="S::jennifer.smathers@suny.edu::10107e7b-e048-47df-8a1d-16dbcd6b7bb5" providerId="AD" clId="Web-{DEB50E01-C2C2-46E4-9B73-6FE5827A307A}"/>
    <pc:docChg chg="addSld modSld">
      <pc:chgData name="Smathers, Jennifer" userId="S::jennifer.smathers@suny.edu::10107e7b-e048-47df-8a1d-16dbcd6b7bb5" providerId="AD" clId="Web-{DEB50E01-C2C2-46E4-9B73-6FE5827A307A}" dt="2020-03-30T23:37:46.092" v="199"/>
      <pc:docMkLst>
        <pc:docMk/>
      </pc:docMkLst>
      <pc:sldChg chg="addSp delSp modSp add replId modNotes">
        <pc:chgData name="Smathers, Jennifer" userId="S::jennifer.smathers@suny.edu::10107e7b-e048-47df-8a1d-16dbcd6b7bb5" providerId="AD" clId="Web-{DEB50E01-C2C2-46E4-9B73-6FE5827A307A}" dt="2020-03-30T23:37:46.092" v="199"/>
        <pc:sldMkLst>
          <pc:docMk/>
          <pc:sldMk cId="1554470817" sldId="424"/>
        </pc:sldMkLst>
        <pc:spChg chg="mod">
          <ac:chgData name="Smathers, Jennifer" userId="S::jennifer.smathers@suny.edu::10107e7b-e048-47df-8a1d-16dbcd6b7bb5" providerId="AD" clId="Web-{DEB50E01-C2C2-46E4-9B73-6FE5827A307A}" dt="2020-03-30T23:33:27.402" v="161" actId="20577"/>
          <ac:spMkLst>
            <pc:docMk/>
            <pc:sldMk cId="1554470817" sldId="424"/>
            <ac:spMk id="2" creationId="{C849554B-BDF3-4A89-BD5A-7E91B60DD327}"/>
          </ac:spMkLst>
        </pc:spChg>
        <pc:spChg chg="del mod">
          <ac:chgData name="Smathers, Jennifer" userId="S::jennifer.smathers@suny.edu::10107e7b-e048-47df-8a1d-16dbcd6b7bb5" providerId="AD" clId="Web-{DEB50E01-C2C2-46E4-9B73-6FE5827A307A}" dt="2020-03-30T23:27:16.381" v="39"/>
          <ac:spMkLst>
            <pc:docMk/>
            <pc:sldMk cId="1554470817" sldId="424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DEB50E01-C2C2-46E4-9B73-6FE5827A307A}" dt="2020-03-30T23:36:39.357" v="198" actId="14100"/>
          <ac:spMkLst>
            <pc:docMk/>
            <pc:sldMk cId="1554470817" sldId="424"/>
            <ac:spMk id="4" creationId="{43012BDF-9F4D-4598-B1F1-E8210BDD6CAC}"/>
          </ac:spMkLst>
        </pc:spChg>
        <pc:spChg chg="add del mod">
          <ac:chgData name="Smathers, Jennifer" userId="S::jennifer.smathers@suny.edu::10107e7b-e048-47df-8a1d-16dbcd6b7bb5" providerId="AD" clId="Web-{DEB50E01-C2C2-46E4-9B73-6FE5827A307A}" dt="2020-03-30T23:27:21.818" v="40"/>
          <ac:spMkLst>
            <pc:docMk/>
            <pc:sldMk cId="1554470817" sldId="424"/>
            <ac:spMk id="6" creationId="{462D6B1A-4D3E-4C68-88B1-CECC05AC7E69}"/>
          </ac:spMkLst>
        </pc:spChg>
        <pc:picChg chg="add mod">
          <ac:chgData name="Smathers, Jennifer" userId="S::jennifer.smathers@suny.edu::10107e7b-e048-47df-8a1d-16dbcd6b7bb5" providerId="AD" clId="Web-{DEB50E01-C2C2-46E4-9B73-6FE5827A307A}" dt="2020-03-30T23:37:46.092" v="199"/>
          <ac:picMkLst>
            <pc:docMk/>
            <pc:sldMk cId="1554470817" sldId="424"/>
            <ac:picMk id="8" creationId="{65255FD2-8A12-4DD3-80A5-DF29B18574A9}"/>
          </ac:picMkLst>
        </pc:picChg>
      </pc:sldChg>
    </pc:docChg>
  </pc:docChgLst>
  <pc:docChgLst>
    <pc:chgData name="Smathers, Jennifer" userId="S::jennifer.smathers@suny.edu::10107e7b-e048-47df-8a1d-16dbcd6b7bb5" providerId="AD" clId="Web-{BF9A665C-E0B9-4DF6-82AC-427FDBB0EDB8}"/>
    <pc:docChg chg="modSld">
      <pc:chgData name="Smathers, Jennifer" userId="S::jennifer.smathers@suny.edu::10107e7b-e048-47df-8a1d-16dbcd6b7bb5" providerId="AD" clId="Web-{BF9A665C-E0B9-4DF6-82AC-427FDBB0EDB8}" dt="2020-03-31T04:18:28.248" v="327" actId="20577"/>
      <pc:docMkLst>
        <pc:docMk/>
      </pc:docMkLst>
      <pc:sldChg chg="addSp modSp">
        <pc:chgData name="Smathers, Jennifer" userId="S::jennifer.smathers@suny.edu::10107e7b-e048-47df-8a1d-16dbcd6b7bb5" providerId="AD" clId="Web-{BF9A665C-E0B9-4DF6-82AC-427FDBB0EDB8}" dt="2020-03-31T04:18:25.373" v="326" actId="20577"/>
        <pc:sldMkLst>
          <pc:docMk/>
          <pc:sldMk cId="2432432421" sldId="420"/>
        </pc:sldMkLst>
        <pc:spChg chg="mod">
          <ac:chgData name="Smathers, Jennifer" userId="S::jennifer.smathers@suny.edu::10107e7b-e048-47df-8a1d-16dbcd6b7bb5" providerId="AD" clId="Web-{BF9A665C-E0B9-4DF6-82AC-427FDBB0EDB8}" dt="2020-03-31T04:18:10.389" v="323" actId="1076"/>
          <ac:spMkLst>
            <pc:docMk/>
            <pc:sldMk cId="2432432421" sldId="420"/>
            <ac:spMk id="2" creationId="{C849554B-BDF3-4A89-BD5A-7E91B60DD327}"/>
          </ac:spMkLst>
        </pc:spChg>
        <pc:spChg chg="mod">
          <ac:chgData name="Smathers, Jennifer" userId="S::jennifer.smathers@suny.edu::10107e7b-e048-47df-8a1d-16dbcd6b7bb5" providerId="AD" clId="Web-{BF9A665C-E0B9-4DF6-82AC-427FDBB0EDB8}" dt="2020-03-31T04:18:25.373" v="326" actId="20577"/>
          <ac:spMkLst>
            <pc:docMk/>
            <pc:sldMk cId="2432432421" sldId="420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BF9A665C-E0B9-4DF6-82AC-427FDBB0EDB8}" dt="2020-03-31T04:18:25.373" v="326" actId="20577"/>
          <ac:spMkLst>
            <pc:docMk/>
            <pc:sldMk cId="2432432421" sldId="420"/>
            <ac:spMk id="4" creationId="{43012BDF-9F4D-4598-B1F1-E8210BDD6CAC}"/>
          </ac:spMkLst>
        </pc:spChg>
        <pc:picChg chg="add mod">
          <ac:chgData name="Smathers, Jennifer" userId="S::jennifer.smathers@suny.edu::10107e7b-e048-47df-8a1d-16dbcd6b7bb5" providerId="AD" clId="Web-{BF9A665C-E0B9-4DF6-82AC-427FDBB0EDB8}" dt="2020-03-31T04:18:13.545" v="324" actId="1076"/>
          <ac:picMkLst>
            <pc:docMk/>
            <pc:sldMk cId="2432432421" sldId="420"/>
            <ac:picMk id="5" creationId="{CEF4C8CC-C6F6-4FF9-B732-8B53437368F9}"/>
          </ac:picMkLst>
        </pc:picChg>
      </pc:sldChg>
      <pc:sldChg chg="modSp">
        <pc:chgData name="Smathers, Jennifer" userId="S::jennifer.smathers@suny.edu::10107e7b-e048-47df-8a1d-16dbcd6b7bb5" providerId="AD" clId="Web-{BF9A665C-E0B9-4DF6-82AC-427FDBB0EDB8}" dt="2020-03-31T02:54:39.861" v="10" actId="20577"/>
        <pc:sldMkLst>
          <pc:docMk/>
          <pc:sldMk cId="229058113" sldId="422"/>
        </pc:sldMkLst>
        <pc:spChg chg="mod">
          <ac:chgData name="Smathers, Jennifer" userId="S::jennifer.smathers@suny.edu::10107e7b-e048-47df-8a1d-16dbcd6b7bb5" providerId="AD" clId="Web-{BF9A665C-E0B9-4DF6-82AC-427FDBB0EDB8}" dt="2020-03-31T02:54:39.861" v="10" actId="20577"/>
          <ac:spMkLst>
            <pc:docMk/>
            <pc:sldMk cId="229058113" sldId="422"/>
            <ac:spMk id="7" creationId="{4DDA4C77-54E1-4C36-AD81-3C76AD15DBA8}"/>
          </ac:spMkLst>
        </pc:spChg>
      </pc:sldChg>
      <pc:sldChg chg="modSp modNotes">
        <pc:chgData name="Smathers, Jennifer" userId="S::jennifer.smathers@suny.edu::10107e7b-e048-47df-8a1d-16dbcd6b7bb5" providerId="AD" clId="Web-{BF9A665C-E0B9-4DF6-82AC-427FDBB0EDB8}" dt="2020-03-31T04:16:13.262" v="303" actId="20577"/>
        <pc:sldMkLst>
          <pc:docMk/>
          <pc:sldMk cId="1554470817" sldId="424"/>
        </pc:sldMkLst>
        <pc:spChg chg="mod">
          <ac:chgData name="Smathers, Jennifer" userId="S::jennifer.smathers@suny.edu::10107e7b-e048-47df-8a1d-16dbcd6b7bb5" providerId="AD" clId="Web-{BF9A665C-E0B9-4DF6-82AC-427FDBB0EDB8}" dt="2020-03-31T04:16:13.262" v="303" actId="20577"/>
          <ac:spMkLst>
            <pc:docMk/>
            <pc:sldMk cId="1554470817" sldId="424"/>
            <ac:spMk id="4" creationId="{43012BDF-9F4D-4598-B1F1-E8210BDD6CAC}"/>
          </ac:spMkLst>
        </pc:spChg>
      </pc:sldChg>
    </pc:docChg>
  </pc:docChgLst>
  <pc:docChgLst>
    <pc:chgData name="Pawlowski, Gail" userId="S::gail.pawlowski@suny.edu::bd5da5e8-06b1-4cc2-aa69-9abf12f7c241" providerId="AD" clId="Web-{FE89DC86-53B3-44EF-91DA-7377328538C7}"/>
    <pc:docChg chg="modSld">
      <pc:chgData name="Pawlowski, Gail" userId="S::gail.pawlowski@suny.edu::bd5da5e8-06b1-4cc2-aa69-9abf12f7c241" providerId="AD" clId="Web-{FE89DC86-53B3-44EF-91DA-7377328538C7}" dt="2020-02-25T02:55:15.947" v="20" actId="20577"/>
      <pc:docMkLst>
        <pc:docMk/>
      </pc:docMkLst>
      <pc:sldChg chg="modSp">
        <pc:chgData name="Pawlowski, Gail" userId="S::gail.pawlowski@suny.edu::bd5da5e8-06b1-4cc2-aa69-9abf12f7c241" providerId="AD" clId="Web-{FE89DC86-53B3-44EF-91DA-7377328538C7}" dt="2020-02-25T02:54:15.931" v="12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FE89DC86-53B3-44EF-91DA-7377328538C7}" dt="2020-02-25T02:54:15.931" v="12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FE89DC86-53B3-44EF-91DA-7377328538C7}" dt="2020-02-25T02:55:15.947" v="19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FE89DC86-53B3-44EF-91DA-7377328538C7}" dt="2020-02-25T02:55:15.947" v="19" actId="20577"/>
          <ac:spMkLst>
            <pc:docMk/>
            <pc:sldMk cId="3625907871" sldId="391"/>
            <ac:spMk id="4" creationId="{B265B45E-18EB-42DE-B28A-3293B6E48E79}"/>
          </ac:spMkLst>
        </pc:spChg>
      </pc:sldChg>
    </pc:docChg>
  </pc:docChgLst>
  <pc:docChgLst>
    <pc:chgData name="McGee, Margaret" userId="S::margaret.mcgee@suny.edu::07377fe7-8f05-4c22-a697-5f820ef7115e" providerId="AD" clId="Web-{6CCD8EC2-57A7-790B-4110-7235B51D28C7}"/>
    <pc:docChg chg="modSld">
      <pc:chgData name="McGee, Margaret" userId="S::margaret.mcgee@suny.edu::07377fe7-8f05-4c22-a697-5f820ef7115e" providerId="AD" clId="Web-{6CCD8EC2-57A7-790B-4110-7235B51D28C7}" dt="2020-01-31T18:37:12.628" v="13" actId="20577"/>
      <pc:docMkLst>
        <pc:docMk/>
      </pc:docMkLst>
      <pc:sldChg chg="modSp">
        <pc:chgData name="McGee, Margaret" userId="S::margaret.mcgee@suny.edu::07377fe7-8f05-4c22-a697-5f820ef7115e" providerId="AD" clId="Web-{6CCD8EC2-57A7-790B-4110-7235B51D28C7}" dt="2020-01-31T18:36:43.362" v="2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6CCD8EC2-57A7-790B-4110-7235B51D28C7}" dt="2020-01-31T18:36:43.362" v="2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CCD8EC2-57A7-790B-4110-7235B51D28C7}" dt="2020-01-31T18:37:12.628" v="12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6CCD8EC2-57A7-790B-4110-7235B51D28C7}" dt="2020-01-31T18:37:12.628" v="12" actId="20577"/>
          <ac:spMkLst>
            <pc:docMk/>
            <pc:sldMk cId="3912436486" sldId="371"/>
            <ac:spMk id="3" creationId="{4DBDDB3F-B73C-4F73-9955-8AC852907A47}"/>
          </ac:spMkLst>
        </pc:spChg>
      </pc:sldChg>
    </pc:docChg>
  </pc:docChgLst>
  <pc:docChgLst>
    <pc:chgData name="Eichelberger, Michelle" userId="S::michelle.eichelberger@suny.edu::1bd4442c-2af1-40d1-9d43-8e1df5db51d4" providerId="AD" clId="Web-{AAB15DB8-54E8-F7E7-3D6F-C41EA74F21AA}"/>
    <pc:docChg chg="modSld">
      <pc:chgData name="Eichelberger, Michelle" userId="S::michelle.eichelberger@suny.edu::1bd4442c-2af1-40d1-9d43-8e1df5db51d4" providerId="AD" clId="Web-{AAB15DB8-54E8-F7E7-3D6F-C41EA74F21AA}" dt="2019-12-19T16:30:26.143" v="314" actId="20577"/>
      <pc:docMkLst>
        <pc:docMk/>
      </pc:docMkLst>
      <pc:sldChg chg="modSp">
        <pc:chgData name="Eichelberger, Michelle" userId="S::michelle.eichelberger@suny.edu::1bd4442c-2af1-40d1-9d43-8e1df5db51d4" providerId="AD" clId="Web-{AAB15DB8-54E8-F7E7-3D6F-C41EA74F21AA}" dt="2019-12-19T16:30:17.409" v="31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AAB15DB8-54E8-F7E7-3D6F-C41EA74F21AA}" dt="2019-12-19T16:30:17.409" v="31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AAB15DB8-54E8-F7E7-3D6F-C41EA74F21AA}" dt="2019-12-18T13:11:44.243" v="253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AAB15DB8-54E8-F7E7-3D6F-C41EA74F21AA}" dt="2019-12-18T13:11:44.243" v="253" actId="20577"/>
          <ac:spMkLst>
            <pc:docMk/>
            <pc:sldMk cId="2597148903" sldId="315"/>
            <ac:spMk id="3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EF8BF069-463C-8B01-C6CA-97B72AA3FECE}"/>
    <pc:docChg chg="modSld">
      <pc:chgData name="Koerber, Jennifer" userId="S::jennifer.koerber@suny.edu::91757253-cc7b-4705-809f-b291d8f3bd2f" providerId="AD" clId="Web-{EF8BF069-463C-8B01-C6CA-97B72AA3FECE}" dt="2019-11-22T18:30:54.044" v="226" actId="20577"/>
      <pc:docMkLst>
        <pc:docMk/>
      </pc:docMkLst>
      <pc:sldChg chg="modSp">
        <pc:chgData name="Koerber, Jennifer" userId="S::jennifer.koerber@suny.edu::91757253-cc7b-4705-809f-b291d8f3bd2f" providerId="AD" clId="Web-{EF8BF069-463C-8B01-C6CA-97B72AA3FECE}" dt="2019-11-22T18:25:05.779" v="2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F8BF069-463C-8B01-C6CA-97B72AA3FECE}" dt="2019-11-22T18:25:05.779" v="219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F8BF069-463C-8B01-C6CA-97B72AA3FECE}" dt="2019-11-22T18:30:54.044" v="22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F8BF069-463C-8B01-C6CA-97B72AA3FECE}" dt="2019-11-22T18:30:54.044" v="225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McGee, Margaret" userId="S::margaret.mcgee@suny.edu::07377fe7-8f05-4c22-a697-5f820ef7115e" providerId="AD" clId="Web-{41101A6C-3FA8-4AB6-AEF4-AEE61A7F1AFD}"/>
    <pc:docChg chg="addSld modSld">
      <pc:chgData name="McGee, Margaret" userId="S::margaret.mcgee@suny.edu::07377fe7-8f05-4c22-a697-5f820ef7115e" providerId="AD" clId="Web-{41101A6C-3FA8-4AB6-AEF4-AEE61A7F1AFD}" dt="2020-02-25T03:10:47.469" v="1708" actId="20577"/>
      <pc:docMkLst>
        <pc:docMk/>
      </pc:docMkLst>
      <pc:sldChg chg="modSp">
        <pc:chgData name="McGee, Margaret" userId="S::margaret.mcgee@suny.edu::07377fe7-8f05-4c22-a697-5f820ef7115e" providerId="AD" clId="Web-{41101A6C-3FA8-4AB6-AEF4-AEE61A7F1AFD}" dt="2020-02-25T03:02:04.435" v="1461" actId="14100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41101A6C-3FA8-4AB6-AEF4-AEE61A7F1AFD}" dt="2020-02-25T03:01:47.607" v="1460" actId="14100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4.435" v="1461" actId="14100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09.747" v="1462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41101A6C-3FA8-4AB6-AEF4-AEE61A7F1AFD}" dt="2020-02-25T03:01:34.325" v="145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9.747" v="1462" actId="14100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6:13.780" v="1482" actId="14100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41101A6C-3FA8-4AB6-AEF4-AEE61A7F1AFD}" dt="2020-02-25T03:06:08.874" v="1481" actId="14100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6:13.780" v="1482" actId="14100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28.513" v="1465" actId="1076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41101A6C-3FA8-4AB6-AEF4-AEE61A7F1AFD}" dt="2020-02-25T03:00:50.106" v="1447" actId="14100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28.513" v="1465" actId="1076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10:47.469" v="1707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41101A6C-3FA8-4AB6-AEF4-AEE61A7F1AFD}" dt="2020-02-25T03:06:23.639" v="1483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7.469" v="1707" actId="20577"/>
          <ac:spMkLst>
            <pc:docMk/>
            <pc:sldMk cId="620162658" sldId="379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05.888" v="1469" actId="1076"/>
          <ac:picMkLst>
            <pc:docMk/>
            <pc:sldMk cId="620162658" sldId="379"/>
            <ac:picMk id="3" creationId="{2B67234E-C44C-41EA-B65A-6DEE4AE95277}"/>
          </ac:picMkLst>
        </pc:picChg>
      </pc:sldChg>
      <pc:sldChg chg="addSp delSp modSp add replId">
        <pc:chgData name="McGee, Margaret" userId="S::margaret.mcgee@suny.edu::07377fe7-8f05-4c22-a697-5f820ef7115e" providerId="AD" clId="Web-{41101A6C-3FA8-4AB6-AEF4-AEE61A7F1AFD}" dt="2020-02-25T03:10:41.047" v="1697" actId="20577"/>
        <pc:sldMkLst>
          <pc:docMk/>
          <pc:sldMk cId="3559365283" sldId="395"/>
        </pc:sldMkLst>
        <pc:spChg chg="mod">
          <ac:chgData name="McGee, Margaret" userId="S::margaret.mcgee@suny.edu::07377fe7-8f05-4c22-a697-5f820ef7115e" providerId="AD" clId="Web-{41101A6C-3FA8-4AB6-AEF4-AEE61A7F1AFD}" dt="2020-02-25T03:00:31.231" v="1444" actId="1076"/>
          <ac:spMkLst>
            <pc:docMk/>
            <pc:sldMk cId="3559365283" sldId="395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1.047" v="1697" actId="20577"/>
          <ac:spMkLst>
            <pc:docMk/>
            <pc:sldMk cId="3559365283" sldId="395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16.123" v="1471" actId="1076"/>
          <ac:picMkLst>
            <pc:docMk/>
            <pc:sldMk cId="3559365283" sldId="395"/>
            <ac:picMk id="3" creationId="{2B67234E-C44C-41EA-B65A-6DEE4AE95277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0:41.290" v="822"/>
          <ac:picMkLst>
            <pc:docMk/>
            <pc:sldMk cId="3559365283" sldId="395"/>
            <ac:picMk id="4" creationId="{1A178745-CC37-43F0-B34A-19DC9302857E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02.759" v="824"/>
          <ac:picMkLst>
            <pc:docMk/>
            <pc:sldMk cId="3559365283" sldId="395"/>
            <ac:picMk id="15" creationId="{37B00FF9-48CB-4D5B-B8CB-6F8A87652EB0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19.712" v="826"/>
          <ac:picMkLst>
            <pc:docMk/>
            <pc:sldMk cId="3559365283" sldId="395"/>
            <ac:picMk id="17" creationId="{DF66C9CE-98EE-41E5-A611-763C55923F31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03.135" v="829"/>
          <ac:picMkLst>
            <pc:docMk/>
            <pc:sldMk cId="3559365283" sldId="395"/>
            <ac:picMk id="19" creationId="{F1D25851-EAE0-4B33-BB5B-41515CFFAB28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50.932" v="831"/>
          <ac:picMkLst>
            <pc:docMk/>
            <pc:sldMk cId="3559365283" sldId="395"/>
            <ac:picMk id="21" creationId="{47A16FE9-4F69-44E1-8506-153EC51B88EA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5:54.026" v="1154"/>
          <ac:picMkLst>
            <pc:docMk/>
            <pc:sldMk cId="3559365283" sldId="395"/>
            <ac:picMk id="23" creationId="{86BD34A3-91D0-42DE-8805-266D2216F736}"/>
          </ac:picMkLst>
        </pc:picChg>
      </pc:sldChg>
    </pc:docChg>
  </pc:docChgLst>
  <pc:docChgLst>
    <pc:chgData name="Jackson, Timothy" userId="S::timothy.jackson@suny.edu::9ce01cec-8b46-438e-9d10-af58cd21d299" providerId="AD" clId="Web-{47A0D7BE-08FD-4248-9959-669A1A6FCC7E}"/>
    <pc:docChg chg="addSld delSld modSld sldOrd">
      <pc:chgData name="Jackson, Timothy" userId="S::timothy.jackson@suny.edu::9ce01cec-8b46-438e-9d10-af58cd21d299" providerId="AD" clId="Web-{47A0D7BE-08FD-4248-9959-669A1A6FCC7E}" dt="2020-03-30T17:26:52.996" v="2042" actId="20577"/>
      <pc:docMkLst>
        <pc:docMk/>
      </pc:docMkLst>
      <pc:sldChg chg="modSp">
        <pc:chgData name="Jackson, Timothy" userId="S::timothy.jackson@suny.edu::9ce01cec-8b46-438e-9d10-af58cd21d299" providerId="AD" clId="Web-{47A0D7BE-08FD-4248-9959-669A1A6FCC7E}" dt="2020-03-30T17:26:52.996" v="2041" actId="20577"/>
        <pc:sldMkLst>
          <pc:docMk/>
          <pc:sldMk cId="4201131630" sldId="410"/>
        </pc:sldMkLst>
        <pc:spChg chg="mod">
          <ac:chgData name="Jackson, Timothy" userId="S::timothy.jackson@suny.edu::9ce01cec-8b46-438e-9d10-af58cd21d299" providerId="AD" clId="Web-{47A0D7BE-08FD-4248-9959-669A1A6FCC7E}" dt="2020-03-30T17:17:17.385" v="1149" actId="20577"/>
          <ac:spMkLst>
            <pc:docMk/>
            <pc:sldMk cId="4201131630" sldId="410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26:52.996" v="2041" actId="20577"/>
          <ac:spMkLst>
            <pc:docMk/>
            <pc:sldMk cId="4201131630" sldId="41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47A0D7BE-08FD-4248-9959-669A1A6FCC7E}" dt="2020-03-30T17:14:53.416" v="756" actId="20577"/>
        <pc:sldMkLst>
          <pc:docMk/>
          <pc:sldMk cId="1059816952" sldId="418"/>
        </pc:sldMkLst>
        <pc:spChg chg="mod">
          <ac:chgData name="Jackson, Timothy" userId="S::timothy.jackson@suny.edu::9ce01cec-8b46-438e-9d10-af58cd21d299" providerId="AD" clId="Web-{47A0D7BE-08FD-4248-9959-669A1A6FCC7E}" dt="2020-03-30T17:02:13.914" v="382" actId="20577"/>
          <ac:spMkLst>
            <pc:docMk/>
            <pc:sldMk cId="1059816952" sldId="41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14:53.416" v="756" actId="20577"/>
          <ac:spMkLst>
            <pc:docMk/>
            <pc:sldMk cId="1059816952" sldId="418"/>
            <ac:spMk id="5" creationId="{535E1953-C7A3-4180-AAE1-5C1894D3B757}"/>
          </ac:spMkLst>
        </pc:spChg>
      </pc:sldChg>
      <pc:sldChg chg="modSp add del ord replId">
        <pc:chgData name="Jackson, Timothy" userId="S::timothy.jackson@suny.edu::9ce01cec-8b46-438e-9d10-af58cd21d299" providerId="AD" clId="Web-{47A0D7BE-08FD-4248-9959-669A1A6FCC7E}" dt="2020-03-30T17:14:54.978" v="758"/>
        <pc:sldMkLst>
          <pc:docMk/>
          <pc:sldMk cId="284051906" sldId="419"/>
        </pc:sldMkLst>
        <pc:spChg chg="mod">
          <ac:chgData name="Jackson, Timothy" userId="S::timothy.jackson@suny.edu::9ce01cec-8b46-438e-9d10-af58cd21d299" providerId="AD" clId="Web-{47A0D7BE-08FD-4248-9959-669A1A6FCC7E}" dt="2020-03-30T17:02:02.055" v="359" actId="20577"/>
          <ac:spMkLst>
            <pc:docMk/>
            <pc:sldMk cId="284051906" sldId="419"/>
            <ac:spMk id="2" creationId="{244B8E82-FFA2-4420-9F5C-C344ED44C26B}"/>
          </ac:spMkLst>
        </pc:spChg>
      </pc:sldChg>
      <pc:sldChg chg="modSp add replId">
        <pc:chgData name="Jackson, Timothy" userId="S::timothy.jackson@suny.edu::9ce01cec-8b46-438e-9d10-af58cd21d299" providerId="AD" clId="Web-{47A0D7BE-08FD-4248-9959-669A1A6FCC7E}" dt="2020-03-30T17:24:28.261" v="2039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47A0D7BE-08FD-4248-9959-669A1A6FCC7E}" dt="2020-03-30T17:20:58.183" v="1417" actId="20577"/>
          <ac:spMkLst>
            <pc:docMk/>
            <pc:sldMk cId="1802119840" sldId="41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24:28.261" v="2039" actId="20577"/>
          <ac:spMkLst>
            <pc:docMk/>
            <pc:sldMk cId="1802119840" sldId="419"/>
            <ac:spMk id="5" creationId="{535E1953-C7A3-4180-AAE1-5C1894D3B75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5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6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2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43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96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6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8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slcny.libanswers.com/faq/299181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3.basecamp.com/3649838/buckets/2511260/schedule_entries/262709749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knowledge.exlibrisgroup.com/Primo/Release_Notes/002Primo_VE/2020/010Primo_VE_2020_Release_Notes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lcny.libanswers.com/faq/29873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lcny.libwizard.com/f/sunypric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3.png"/><Relationship Id="rId2" Type="http://schemas.openxmlformats.org/officeDocument/2006/relationships/hyperlink" Target="https://slcny.libwizard.com/f/sunypric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4.png"/><Relationship Id="rId2" Type="http://schemas.openxmlformats.org/officeDocument/2006/relationships/hyperlink" Target="https://slcny.libguides.com/overview/collec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unycpd.eventsair.com/QuickEventWebsitePortal/cfu-alma/cfu-inf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15.png"/><Relationship Id="rId4" Type="http://schemas.openxmlformats.org/officeDocument/2006/relationships/image" Target="../media/image3.emf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://slcny.libanswers.com/faq/300093" TargetMode="External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10" Type="http://schemas.openxmlformats.org/officeDocument/2006/relationships/image" Target="../media/image20.png"/><Relationship Id="rId4" Type="http://schemas.openxmlformats.org/officeDocument/2006/relationships/hyperlink" Target="https://help.oclc.org/Librarian_Toolbox/Exchange_files_with_OCLC" TargetMode="External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ledge.exlibrisgroup.com/Alma/Product_Documentation/010Alma_Online_Help_(English)/020Acquisitions/020Purchasing/020Creating_PO_Lines/020Real-Time_Acquisitions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knowledge.exlibrisgroup.com/Alma/Product_Documentation/010Alma_Online_Help_(English)/040Resource_Management/060Record_Import/00_Import_Profile_Typ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ledge.exlibrisgroup.com/Alma/Product_Documentation/010Alma_Online_Help_(English)/010Getting_Started/050Alma_User_Interface_%E2%80%93_General_Information/045Usability_Improvements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forms.gle/zQywUzhdpVWp9R3v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sunycpd.eventsair.com/QuickEventWebsitePortal/cfu-alma/cfu-info" TargetMode="External"/><Relationship Id="rId3" Type="http://schemas.openxmlformats.org/officeDocument/2006/relationships/image" Target="../media/image3.emf"/><Relationship Id="rId7" Type="http://schemas.openxmlformats.org/officeDocument/2006/relationships/hyperlink" Target="https://slcny.libguides.com/lsptraining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lcny.libguides.com/training-acquisition" TargetMode="External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hyperlink" Target="https://slcny.libcal.com/event/668318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public.3.basecamp.com/p/JPL8a7pseBKYzqv3hpTinzs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2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answers.com/faq/299662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unycpd.eventsair.com/QuickEventWebsitePortal/suny-eit-accessibility-open-forum/sit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lcny.libanswers.com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lcny.libguides.com/overview/initiativ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hyperlink" Target="https://knowledge.exlibrisgroup.com/Primo/Release_Notes/002Primo_VE/2020/010Primo_VE_2020_Release_Notes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2204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32535" y="883354"/>
            <a:ext cx="56272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Shared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40496" y="3643161"/>
            <a:ext cx="308833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April 30, 2020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CDI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825625"/>
            <a:ext cx="5344887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+mn-lt"/>
                <a:cs typeface="+mn-lt"/>
              </a:rPr>
              <a:t>Ex </a:t>
            </a:r>
            <a:r>
              <a:rPr lang="en-US" err="1">
                <a:ea typeface="+mn-lt"/>
                <a:cs typeface="+mn-lt"/>
              </a:rPr>
              <a:t>Libris</a:t>
            </a:r>
            <a:r>
              <a:rPr lang="en-US">
                <a:ea typeface="+mn-lt"/>
                <a:cs typeface="+mn-lt"/>
              </a:rPr>
              <a:t> will activate for us May 24, 2020</a:t>
            </a:r>
          </a:p>
          <a:p>
            <a:r>
              <a:rPr lang="en-US">
                <a:ea typeface="+mn-lt"/>
                <a:cs typeface="+mn-lt"/>
              </a:rPr>
              <a:t>Please start testing</a:t>
            </a:r>
          </a:p>
          <a:p>
            <a:r>
              <a:rPr lang="en-US">
                <a:ea typeface="+mn-lt"/>
                <a:cs typeface="+mn-lt"/>
                <a:hlinkClick r:id="rId2"/>
              </a:rPr>
              <a:t>Testing check-in</a:t>
            </a:r>
            <a:r>
              <a:rPr lang="en-US">
                <a:ea typeface="+mn-lt"/>
                <a:cs typeface="+mn-lt"/>
              </a:rPr>
              <a:t> May 8 at 1pm, Q&amp;A only (no slides)</a:t>
            </a:r>
          </a:p>
          <a:p>
            <a:r>
              <a:rPr lang="en-US">
                <a:ea typeface="+mn-lt"/>
                <a:cs typeface="+mn-lt"/>
              </a:rPr>
              <a:t>If you do nothing, you will not lose any access in Primo but it's good to familiarize yourself with CDI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How will the Central Discovery Index (CDI) work and what do I need to know?</a:t>
            </a: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3" name="Picture 14" descr="A picture containing person, man, holding, wearing&#10;&#10;Description generated with very high confidence">
            <a:extLst>
              <a:ext uri="{FF2B5EF4-FFF2-40B4-BE49-F238E27FC236}">
                <a16:creationId xmlns:a16="http://schemas.microsoft.com/office/drawing/2014/main" id="{DAC51337-1D75-4ADA-B323-C8952618F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9114" y="1823433"/>
            <a:ext cx="5600699" cy="29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Archives &amp; Collections Import into Alma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734628" y="1571625"/>
            <a:ext cx="485503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New </a:t>
            </a:r>
            <a:r>
              <a:rPr lang="en-US">
                <a:ea typeface="+mn-lt"/>
                <a:cs typeface="+mn-lt"/>
                <a:hlinkClick r:id="rId2"/>
              </a:rPr>
              <a:t>Collections</a:t>
            </a:r>
            <a:r>
              <a:rPr lang="en-US">
                <a:ea typeface="+mn-lt"/>
                <a:cs typeface="+mn-lt"/>
              </a:rPr>
              <a:t> FAQ</a:t>
            </a:r>
            <a:endParaRPr lang="en-US"/>
          </a:p>
          <a:p>
            <a:r>
              <a:rPr lang="en-US">
                <a:cs typeface="Calibri"/>
              </a:rPr>
              <a:t>Can do interesting things with setting up remote digital repository, importing digital content and putting it into a Collection</a:t>
            </a:r>
          </a:p>
          <a:p>
            <a:r>
              <a:rPr lang="en-US">
                <a:cs typeface="Calibri"/>
              </a:rPr>
              <a:t>New Alma Viewer (</a:t>
            </a:r>
            <a:r>
              <a:rPr lang="en-US">
                <a:cs typeface="Calibri"/>
                <a:hlinkClick r:id="rId3"/>
              </a:rPr>
              <a:t>March 2020</a:t>
            </a:r>
            <a:r>
              <a:rPr lang="en-US">
                <a:cs typeface="Calibri"/>
              </a:rPr>
              <a:t>) will let you display pdfs, images, and videos on full record in Primo VE</a:t>
            </a: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59A167A-1382-4DA2-A938-F4FE40B95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29" y="1709056"/>
            <a:ext cx="5201557" cy="40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6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 Updates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Current &amp; Upcoming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57" y="1351173"/>
            <a:ext cx="11475344" cy="47678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/>
            <a:r>
              <a:rPr lang="en-US">
                <a:cs typeface="Calibri" panose="020F0502020204030204"/>
              </a:rPr>
              <a:t>Academic Video Online (currently trialing)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Working on a SUNY-wide offer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Looking at title comparison to Films on Demand content</a:t>
            </a:r>
          </a:p>
          <a:p>
            <a:pPr marL="800100" lvl="1" indent="-342900"/>
            <a:r>
              <a:rPr lang="en-US" err="1">
                <a:cs typeface="Calibri" panose="020F0502020204030204"/>
              </a:rPr>
              <a:t>STAT!Ref</a:t>
            </a:r>
            <a:r>
              <a:rPr lang="en-US">
                <a:cs typeface="Calibri" panose="020F0502020204030204"/>
              </a:rPr>
              <a:t> Nursing </a:t>
            </a:r>
            <a:r>
              <a:rPr lang="en-US" err="1">
                <a:cs typeface="Calibri" panose="020F0502020204030204"/>
              </a:rPr>
              <a:t>ebooks</a:t>
            </a:r>
            <a:r>
              <a:rPr lang="en-US">
                <a:cs typeface="Calibri" panose="020F0502020204030204"/>
              </a:rPr>
              <a:t> renewal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SLSS negotiates pricing and sends names of interested campuses to vendor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Vendor invoices campuses directly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Pricing received for current subscribing campuses; will share soon</a:t>
            </a:r>
            <a:endParaRPr lang="en-US"/>
          </a:p>
          <a:p>
            <a:pPr marL="1257300" lvl="2" indent="-342900"/>
            <a:r>
              <a:rPr lang="en-US">
                <a:cs typeface="Calibri" panose="020F0502020204030204"/>
              </a:rPr>
              <a:t>If you are interested in pricing for this deal and haven't already contacted me, please let me know as soon as possible.</a:t>
            </a:r>
          </a:p>
          <a:p>
            <a:pPr marL="800100" lvl="1" indent="-342900"/>
            <a:r>
              <a:rPr lang="en-US">
                <a:cs typeface="Calibri" panose="020F0502020204030204"/>
              </a:rPr>
              <a:t>Chronicle of Higher Education Renewal</a:t>
            </a:r>
            <a:endParaRPr lang="en-US"/>
          </a:p>
          <a:p>
            <a:pPr marL="1257300" lvl="2" indent="-342900"/>
            <a:r>
              <a:rPr lang="en-US">
                <a:cs typeface="Calibri" panose="020F0502020204030204"/>
              </a:rPr>
              <a:t>Flat renewal, 25% discount for new campuses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Please indicate interest using this form: </a:t>
            </a:r>
            <a:r>
              <a:rPr lang="en-US">
                <a:ea typeface="+mn-lt"/>
                <a:cs typeface="+mn-lt"/>
                <a:hlinkClick r:id="rId2"/>
              </a:rPr>
              <a:t>https://slcny.libwizard.com/f/sunypricing</a:t>
            </a:r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800100" lvl="1" indent="-342900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826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New form for responding to e-resource offers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57" y="1351173"/>
            <a:ext cx="11475344" cy="47678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/>
            <a:r>
              <a:rPr lang="en-US">
                <a:ea typeface="+mn-lt"/>
                <a:cs typeface="+mn-lt"/>
                <a:hlinkClick r:id="rId2"/>
              </a:rPr>
              <a:t>https://slcny.libwizard.com/f/sunypricing</a:t>
            </a:r>
            <a:endParaRPr lang="en-US">
              <a:cs typeface="Calibri" panose="020F0502020204030204"/>
            </a:endParaRPr>
          </a:p>
          <a:p>
            <a:pPr marL="800100" lvl="1" indent="-342900"/>
            <a:r>
              <a:rPr lang="en-US">
                <a:cs typeface="Calibri" panose="020F0502020204030204"/>
              </a:rPr>
              <a:t>Use this form when responding to SLSS-managed e-resource offers or to indicate interest in obtaining pricing for an upcoming offer</a:t>
            </a:r>
          </a:p>
          <a:p>
            <a:pPr marL="800100" lvl="1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800100" lvl="1" indent="-342900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FFE028B-8218-4214-80A1-0C8453B43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683" y="2763912"/>
            <a:ext cx="7042030" cy="28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Collections Portal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57" y="1351173"/>
            <a:ext cx="11475344" cy="47678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/>
            <a:r>
              <a:rPr lang="en-US">
                <a:cs typeface="Calibri" panose="020F0502020204030204"/>
              </a:rPr>
              <a:t>In development: </a:t>
            </a:r>
            <a:r>
              <a:rPr lang="en-US">
                <a:ea typeface="+mn-lt"/>
                <a:cs typeface="+mn-lt"/>
                <a:hlinkClick r:id="rId2"/>
              </a:rPr>
              <a:t>https://slcny.libguides.com/overview/collections</a:t>
            </a:r>
            <a:endParaRPr lang="en-US">
              <a:cs typeface="Calibri" panose="020F0502020204030204"/>
            </a:endParaRPr>
          </a:p>
          <a:p>
            <a:pPr marL="800100" lvl="1" indent="-342900"/>
            <a:r>
              <a:rPr lang="en-US">
                <a:cs typeface="Calibri" panose="020F0502020204030204"/>
              </a:rPr>
              <a:t>Content related to pricing, licensing, offers, </a:t>
            </a:r>
            <a:r>
              <a:rPr lang="en-US" err="1">
                <a:cs typeface="Calibri" panose="020F0502020204030204"/>
              </a:rPr>
              <a:t>etc</a:t>
            </a:r>
            <a:r>
              <a:rPr lang="en-US">
                <a:cs typeface="Calibri" panose="020F0502020204030204"/>
              </a:rPr>
              <a:t> is password restricted; we will distribute the password through the SLC Director's </a:t>
            </a:r>
            <a:r>
              <a:rPr lang="en-US" err="1">
                <a:cs typeface="Calibri" panose="020F0502020204030204"/>
              </a:rPr>
              <a:t>listserve</a:t>
            </a:r>
            <a:r>
              <a:rPr lang="en-US">
                <a:cs typeface="Calibri" panose="020F0502020204030204"/>
              </a:rPr>
              <a:t> this afternoon.</a:t>
            </a: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1257300" lvl="2" indent="-342900"/>
            <a:endParaRPr lang="en-US">
              <a:cs typeface="Calibri" panose="020F0502020204030204"/>
            </a:endParaRPr>
          </a:p>
          <a:p>
            <a:pPr marL="800100" lvl="1" indent="-342900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6" name="Picture 6" descr="A screenshot of the SLSS Collections Portal webpage.">
            <a:extLst>
              <a:ext uri="{FF2B5EF4-FFF2-40B4-BE49-F238E27FC236}">
                <a16:creationId xmlns:a16="http://schemas.microsoft.com/office/drawing/2014/main" id="{98E8A810-AFE2-4584-B16D-3D6CB2769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155" y="2640779"/>
            <a:ext cx="8637916" cy="33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Timothy Jackson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Sharing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2493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Alma Resource Sharing Shutdown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Alma Resource Sharing shut down for all SUNY campuses indefinitely</a:t>
            </a:r>
            <a:endParaRPr lang="en-US" sz="2800">
              <a:cs typeface="Calibri"/>
            </a:endParaRPr>
          </a:p>
          <a:p>
            <a:pPr lvl="1"/>
            <a:r>
              <a:rPr lang="en-US">
                <a:cs typeface="Calibri"/>
              </a:rPr>
              <a:t>No timeline for turning physical resource sharing back on at this time</a:t>
            </a:r>
          </a:p>
          <a:p>
            <a:pPr lvl="1"/>
            <a:r>
              <a:rPr lang="en-US">
                <a:cs typeface="Calibri"/>
              </a:rPr>
              <a:t>Please be sure to keep SLSS informed of your plans to reopen</a:t>
            </a:r>
          </a:p>
          <a:p>
            <a:r>
              <a:rPr lang="en-US">
                <a:cs typeface="Calibri"/>
              </a:rPr>
              <a:t>Empire Library Delivery suspended indefinitely</a:t>
            </a:r>
          </a:p>
          <a:p>
            <a:pPr lvl="1"/>
            <a:r>
              <a:rPr lang="en-US">
                <a:cs typeface="Calibri"/>
              </a:rPr>
              <a:t>Will be able to resume services quickly once libraries start to reopen</a:t>
            </a:r>
          </a:p>
          <a:p>
            <a:pPr lvl="1"/>
            <a:r>
              <a:rPr lang="en-US">
                <a:cs typeface="Calibri"/>
              </a:rPr>
              <a:t>We may need to work with ELD on how to best handle backlog of items that need to be shipped </a:t>
            </a:r>
          </a:p>
          <a:p>
            <a:pPr lvl="1"/>
            <a:r>
              <a:rPr lang="en-US">
                <a:cs typeface="Calibri"/>
              </a:rPr>
              <a:t>ELD sending survey about accepting returns from users from other institutions sometime next week</a:t>
            </a:r>
          </a:p>
          <a:p>
            <a:pPr lvl="1"/>
            <a:r>
              <a:rPr lang="en-US">
                <a:cs typeface="Calibri"/>
              </a:rPr>
              <a:t>SUNY temporary policy allows SUNY users to return items to any SUNY library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323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Alma Resource Sharing Renewals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Automated renewals for borrowing requests not possible per Ex Libris</a:t>
            </a:r>
            <a:endParaRPr lang="en-US"/>
          </a:p>
          <a:p>
            <a:pPr lvl="1"/>
            <a:r>
              <a:rPr lang="en-US">
                <a:cs typeface="Calibri"/>
              </a:rPr>
              <a:t>Please be sure to process requests in Mediated Patron Renewal status</a:t>
            </a:r>
          </a:p>
          <a:p>
            <a:r>
              <a:rPr lang="en-US">
                <a:cs typeface="Calibri"/>
              </a:rPr>
              <a:t>Automating lending renewal responses is possible, but that could cause some problems</a:t>
            </a:r>
          </a:p>
          <a:p>
            <a:pPr lvl="1"/>
            <a:r>
              <a:rPr lang="en-US">
                <a:cs typeface="Calibri"/>
              </a:rPr>
              <a:t>Renewal requests sent to lender without a requested due date will be auto-approved with a new due date of 12/31/1969</a:t>
            </a:r>
          </a:p>
          <a:p>
            <a:pPr lvl="1"/>
            <a:r>
              <a:rPr lang="en-US">
                <a:cs typeface="Calibri"/>
              </a:rPr>
              <a:t>Users given new due date of 16 weeks from day of renewal request, so the result is a huge discrepancy between user due dates and request due dates</a:t>
            </a:r>
          </a:p>
          <a:p>
            <a:pPr lvl="1"/>
            <a:r>
              <a:rPr lang="en-US">
                <a:cs typeface="Calibri"/>
              </a:rPr>
              <a:t>ASRS weighing pros and cons of automating lending renewal responses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36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Article Resource Sharing Updates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Article lending now being tested at Albany, Binghamton, Buffalo, Fredonia, Geneseo, Oswego, Stony Brook, Upstate Medical</a:t>
            </a:r>
          </a:p>
          <a:p>
            <a:r>
              <a:rPr lang="en-US">
                <a:cs typeface="Calibri"/>
              </a:rPr>
              <a:t>Lending workflow is manageable as long as volume is kept low</a:t>
            </a:r>
          </a:p>
          <a:p>
            <a:r>
              <a:rPr lang="en-US">
                <a:cs typeface="Calibri"/>
              </a:rPr>
              <a:t>Alma article borrowing not practical for high volume libraries, but it is an option for non-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and low volume 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libraries</a:t>
            </a:r>
          </a:p>
          <a:p>
            <a:r>
              <a:rPr lang="en-US">
                <a:cs typeface="Calibri"/>
              </a:rPr>
              <a:t>Reach out to me if you'd like to test Alma article borrowing and/or lending</a:t>
            </a:r>
            <a:endParaRPr lang="en-US" sz="2400">
              <a:cs typeface="Calibri"/>
            </a:endParaRPr>
          </a:p>
          <a:p>
            <a:r>
              <a:rPr lang="en-US">
                <a:cs typeface="Calibri"/>
              </a:rPr>
              <a:t>Goal is to implement article RS at a small number of libraries in May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460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Libkey</a:t>
            </a:r>
            <a:r>
              <a:rPr lang="en-US">
                <a:cs typeface="Calibri Light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2631" cy="40289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All campuses who have expressed interest have been set up.</a:t>
            </a:r>
          </a:p>
          <a:p>
            <a:pPr lvl="1"/>
            <a:r>
              <a:rPr lang="en-US">
                <a:cs typeface="Calibri"/>
              </a:rPr>
              <a:t>SLSS handled Alma/Primo work.</a:t>
            </a:r>
          </a:p>
          <a:p>
            <a:r>
              <a:rPr lang="en-US">
                <a:cs typeface="Calibri"/>
              </a:rPr>
              <a:t>Contract has been bid, and we’re reviewing the process now, and will reach out to campuses about next steps very soon.</a:t>
            </a:r>
          </a:p>
          <a:p>
            <a:r>
              <a:rPr lang="en-US">
                <a:cs typeface="Calibri"/>
              </a:rPr>
              <a:t>It’s ok to go-live with </a:t>
            </a:r>
            <a:r>
              <a:rPr lang="en-US" err="1">
                <a:cs typeface="Calibri"/>
              </a:rPr>
              <a:t>Libkey</a:t>
            </a:r>
            <a:r>
              <a:rPr lang="en-US">
                <a:cs typeface="Calibri"/>
              </a:rPr>
              <a:t>, even as we’re still working on contract.</a:t>
            </a:r>
          </a:p>
          <a:p>
            <a:pPr marL="0" indent="0">
              <a:buNone/>
            </a:pPr>
            <a:br>
              <a:rPr lang="en-US" u="sng">
                <a:ea typeface="+mn-lt"/>
                <a:cs typeface="+mn-lt"/>
              </a:rPr>
            </a:br>
            <a:endParaRPr lang="en-US" u="sng">
              <a:ea typeface="+mn-lt"/>
              <a:cs typeface="+mn-lt"/>
            </a:endParaRPr>
          </a:p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97" y="2495095"/>
            <a:ext cx="3725203" cy="20304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504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Resource Sharing Outside of SUNY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Testing physical resource sharing with Union College has gone well</a:t>
            </a:r>
          </a:p>
          <a:p>
            <a:r>
              <a:rPr lang="en-US">
                <a:cs typeface="Calibri"/>
              </a:rPr>
              <a:t>Also talking about physical resource sharing with CUNY, Ithaca College, St. John Fisher, Nazareth, Canisius, and Marist</a:t>
            </a:r>
          </a:p>
          <a:p>
            <a:r>
              <a:rPr lang="en-US">
                <a:cs typeface="Calibri"/>
              </a:rPr>
              <a:t>Difficult to say when we'll be able to implement this due to library closures</a:t>
            </a:r>
          </a:p>
          <a:p>
            <a:r>
              <a:rPr lang="en-US">
                <a:cs typeface="Calibri"/>
              </a:rPr>
              <a:t>Having preliminary talks about article resource sharing with Connecticut State Colleges and Universities (CSCU) system</a:t>
            </a:r>
          </a:p>
          <a:p>
            <a:r>
              <a:rPr lang="en-US">
                <a:cs typeface="Calibri"/>
              </a:rPr>
              <a:t>Plan to discuss article resource sharing with previously mentioned institutions as well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1504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Fulfillment Unit Configuration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Three part course on fulfillment unit configuration</a:t>
            </a:r>
            <a:endParaRPr lang="en-US"/>
          </a:p>
          <a:p>
            <a:pPr lvl="1"/>
            <a:r>
              <a:rPr lang="en-US">
                <a:cs typeface="Calibri"/>
              </a:rPr>
              <a:t>Monday, May 11 – 1:00pm-3:00pm</a:t>
            </a:r>
          </a:p>
          <a:p>
            <a:pPr lvl="1"/>
            <a:r>
              <a:rPr lang="en-US">
                <a:cs typeface="Calibri"/>
              </a:rPr>
              <a:t>Thursday, May 14 – 1:00pm-3:00pm</a:t>
            </a:r>
          </a:p>
          <a:p>
            <a:pPr lvl="1"/>
            <a:r>
              <a:rPr lang="en-US">
                <a:cs typeface="Calibri"/>
              </a:rPr>
              <a:t>Tuesday, May 19 – 1:00pm-3:00pm</a:t>
            </a:r>
          </a:p>
          <a:p>
            <a:r>
              <a:rPr lang="en-US">
                <a:cs typeface="Calibri"/>
              </a:rPr>
              <a:t>Presenters:</a:t>
            </a:r>
          </a:p>
          <a:p>
            <a:pPr lvl="1"/>
            <a:r>
              <a:rPr lang="en-US">
                <a:cs typeface="Calibri"/>
              </a:rPr>
              <a:t>Jeff Goldstein, University at Albany</a:t>
            </a:r>
          </a:p>
          <a:p>
            <a:pPr lvl="1"/>
            <a:r>
              <a:rPr lang="en-US">
                <a:cs typeface="Calibri"/>
              </a:rPr>
              <a:t>Lisa McLaughlin, University at Buffalo</a:t>
            </a:r>
          </a:p>
          <a:p>
            <a:pPr lvl="1"/>
            <a:r>
              <a:rPr lang="en-US">
                <a:cs typeface="Calibri"/>
              </a:rPr>
              <a:t>Timothy Jackson, SLSS</a:t>
            </a:r>
          </a:p>
          <a:p>
            <a:r>
              <a:rPr lang="en-US">
                <a:cs typeface="Calibri"/>
              </a:rPr>
              <a:t>Participants should have Fulfillment Administrator role</a:t>
            </a:r>
          </a:p>
          <a:p>
            <a:r>
              <a:rPr lang="en-US">
                <a:cs typeface="Calibri"/>
              </a:rPr>
              <a:t>Registration:</a:t>
            </a:r>
          </a:p>
          <a:p>
            <a:pPr lvl="1"/>
            <a:r>
              <a:rPr lang="en-US">
                <a:cs typeface="Calibri"/>
              </a:rPr>
              <a:t>Fee: $100.00</a:t>
            </a:r>
          </a:p>
          <a:p>
            <a:pPr lvl="1"/>
            <a:r>
              <a:rPr lang="en-US" u="sng">
                <a:ea typeface="+mn-lt"/>
                <a:cs typeface="+mn-lt"/>
                <a:hlinkClick r:id="rId2"/>
              </a:rPr>
              <a:t>https://sunycpd.eventsair.com/QuickEventWebsitePortal/cfu-alma/cfu-info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196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Network Zone 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2553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03" y="72048"/>
            <a:ext cx="10907997" cy="891810"/>
          </a:xfrm>
        </p:spPr>
        <p:txBody>
          <a:bodyPr>
            <a:normAutofit/>
          </a:bodyPr>
          <a:lstStyle/>
          <a:p>
            <a:r>
              <a:rPr lang="en-US" sz="3600" b="1">
                <a:cs typeface="Calibri Light"/>
              </a:rPr>
              <a:t>SUNY Local Subject Headings Initiative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04" y="1063951"/>
            <a:ext cx="9870016" cy="48090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SUNY Local Subject Heading Initiative to change the LCSH "illegal aliens" to "undocumented immigrants" in Alma/</a:t>
            </a:r>
            <a:r>
              <a:rPr lang="en-US" err="1">
                <a:cs typeface="Calibri"/>
              </a:rPr>
              <a:t>PrimoVE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Two-pronged approach</a:t>
            </a:r>
          </a:p>
          <a:p>
            <a:pPr lvl="1" indent="-342900"/>
            <a:r>
              <a:rPr lang="en-US">
                <a:cs typeface="Calibri"/>
              </a:rPr>
              <a:t>Normalization rule upon import </a:t>
            </a:r>
          </a:p>
          <a:p>
            <a:pPr lvl="1" indent="-342900"/>
            <a:r>
              <a:rPr lang="en-US">
                <a:cs typeface="Calibri"/>
              </a:rPr>
              <a:t>Display normalization rule</a:t>
            </a:r>
          </a:p>
          <a:p>
            <a:r>
              <a:rPr lang="en-US">
                <a:cs typeface="Calibri"/>
              </a:rPr>
              <a:t>The configuration changes will be applied to all SUNY Alma instances by the SLSS</a:t>
            </a:r>
          </a:p>
          <a:p>
            <a:pPr lvl="1" indent="-342900"/>
            <a:r>
              <a:rPr lang="en-US">
                <a:cs typeface="Calibri"/>
              </a:rPr>
              <a:t>Campuses will be notified via Basecamp prior changes will be applied</a:t>
            </a:r>
          </a:p>
          <a:p>
            <a:pPr lvl="1" indent="-342900"/>
            <a:r>
              <a:rPr lang="en-US">
                <a:cs typeface="Calibri"/>
              </a:rPr>
              <a:t>ETA of May 2020 to apply the normalization and display normalization rules 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32F4A82-C5DA-4475-8F53-1F1E4D95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8420" y="130174"/>
            <a:ext cx="1880659" cy="7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03" y="72048"/>
            <a:ext cx="10907997" cy="891810"/>
          </a:xfrm>
        </p:spPr>
        <p:txBody>
          <a:bodyPr>
            <a:normAutofit/>
          </a:bodyPr>
          <a:lstStyle/>
          <a:p>
            <a:r>
              <a:rPr lang="en-US" sz="3600" b="1">
                <a:cs typeface="Calibri Light"/>
              </a:rPr>
              <a:t>SUNY Local Subject Headings Initiative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04" y="1169784"/>
            <a:ext cx="3276600" cy="4275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Original MARC Record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34428" y="6177484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9D7313-64BE-4A59-8568-8FB316503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66" y="1815254"/>
            <a:ext cx="3050116" cy="3238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EA54B5-45F1-46FF-86A1-0B28D9EAEE9D}"/>
              </a:ext>
            </a:extLst>
          </p:cNvPr>
          <p:cNvSpPr txBox="1"/>
          <p:nvPr/>
        </p:nvSpPr>
        <p:spPr>
          <a:xfrm>
            <a:off x="4343401" y="1168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Norm Rule Applied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874BE0-A9B4-4A8F-B868-B8100ED29DD6}"/>
              </a:ext>
            </a:extLst>
          </p:cNvPr>
          <p:cNvSpPr txBox="1"/>
          <p:nvPr/>
        </p:nvSpPr>
        <p:spPr>
          <a:xfrm>
            <a:off x="8396816" y="120014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PrimoVE</a:t>
            </a:r>
            <a:r>
              <a:rPr lang="en-US">
                <a:cs typeface="Calibri"/>
              </a:rPr>
              <a:t> Display</a:t>
            </a:r>
          </a:p>
        </p:txBody>
      </p:sp>
      <p:pic>
        <p:nvPicPr>
          <p:cNvPr id="18" name="Picture 1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ECE81BB-BDB7-45E3-86DB-21EEE7FD6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1818029"/>
            <a:ext cx="3198284" cy="3232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0B630D6-B9FF-4C17-BDC1-549B54A4B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6817" y="1816980"/>
            <a:ext cx="3050116" cy="3171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7D735BA-A1DD-45C5-B640-E1B28AE62C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7839" y="140759"/>
            <a:ext cx="1880659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13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87" y="72048"/>
            <a:ext cx="10897413" cy="891810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OCLC Import Profile Updates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86" y="958118"/>
            <a:ext cx="8959850" cy="51250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April 30, 2020 deadline to move to OCLC's new exchange servers has been currently suspended by OCLC due to COVID-19</a:t>
            </a:r>
          </a:p>
          <a:p>
            <a:pPr lvl="1"/>
            <a:r>
              <a:rPr lang="en-US">
                <a:cs typeface="Calibri"/>
              </a:rPr>
              <a:t>OCLC encourages moving to the new servers as soon as possible</a:t>
            </a:r>
          </a:p>
          <a:p>
            <a:pPr lvl="1"/>
            <a:r>
              <a:rPr lang="en-US">
                <a:cs typeface="Calibri"/>
              </a:rPr>
              <a:t>Once the changes have been made the access to the old server will no longer be available</a:t>
            </a:r>
          </a:p>
          <a:p>
            <a:r>
              <a:rPr lang="en-US">
                <a:cs typeface="Calibri"/>
              </a:rPr>
              <a:t>Instructions are available in the following FAQ: 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http://slcny.libanswers.com/faq/300093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The OCLC exchange server changes will need to be made for any other OCLC services being used in Alma beyond publishing profiles for all campuses</a:t>
            </a:r>
          </a:p>
          <a:p>
            <a:pPr marL="0" indent="0">
              <a:buNone/>
            </a:pPr>
            <a:endParaRPr lang="en-US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  <a:hlinkClick r:id="rId4"/>
              </a:rPr>
              <a:t>https://help.oclc.org/Librarian_Toolbox/Exchange_files_with_OCLC</a:t>
            </a:r>
            <a:endParaRPr lang="en-US" sz="1800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C5D211B-8907-4B5A-8B62-BEC3B0025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2721" y="74676"/>
            <a:ext cx="1905000" cy="1000125"/>
          </a:xfrm>
          <a:prstGeom prst="rect">
            <a:avLst/>
          </a:prstGeom>
        </p:spPr>
      </p:pic>
      <p:pic>
        <p:nvPicPr>
          <p:cNvPr id="4" name="Picture 5" descr="A picture containing umbrella, drawing&#10;&#10;Description generated with very high confidence">
            <a:extLst>
              <a:ext uri="{FF2B5EF4-FFF2-40B4-BE49-F238E27FC236}">
                <a16:creationId xmlns:a16="http://schemas.microsoft.com/office/drawing/2014/main" id="{083C3E82-7EE9-4B6D-A5C8-7EDE1C8FB9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8608" y="1996016"/>
            <a:ext cx="20764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2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7" y="165832"/>
            <a:ext cx="11002433" cy="587010"/>
          </a:xfrm>
        </p:spPr>
        <p:txBody>
          <a:bodyPr>
            <a:normAutofit/>
          </a:bodyPr>
          <a:lstStyle/>
          <a:p>
            <a:r>
              <a:rPr lang="en-US" sz="3600" b="1">
                <a:cs typeface="Calibri Light"/>
              </a:rPr>
              <a:t>Alma May 2020 Release Notes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2" y="894618"/>
            <a:ext cx="10886016" cy="51159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Acquisitions: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New Order API update:</a:t>
            </a:r>
          </a:p>
          <a:p>
            <a:pPr marL="9715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11 vendors are enabled to match and activate ebooks to the CZ that originate from OASIS </a:t>
            </a:r>
          </a:p>
          <a:p>
            <a:pPr marL="9715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Pre-requisite: The relevant CZ electronic collection must be activated in your Institution Zone</a:t>
            </a:r>
            <a:endParaRPr lang="en-US"/>
          </a:p>
          <a:p>
            <a:pPr marL="1428750" lvl="2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If the collection is not available in the Institution Zone, a standalone electronic resource (portfolio) is created and the order is associated to it, requiring the use of a full MARC update via an </a:t>
            </a:r>
            <a:r>
              <a:rPr lang="en-US">
                <a:ea typeface="+mn-lt"/>
                <a:cs typeface="+mn-lt"/>
                <a:hlinkClick r:id="rId7"/>
              </a:rPr>
              <a:t>Update Inventory</a:t>
            </a:r>
            <a:r>
              <a:rPr lang="en-US">
                <a:ea typeface="+mn-lt"/>
                <a:cs typeface="+mn-lt"/>
              </a:rPr>
              <a:t> import profile for complete descriptive information and access information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List of vendors and more information:</a:t>
            </a:r>
          </a:p>
          <a:p>
            <a:pPr marL="0" indent="0">
              <a:buNone/>
            </a:pPr>
            <a:r>
              <a:rPr lang="en-US" sz="1800">
                <a:ea typeface="+mn-lt"/>
                <a:cs typeface="+mn-lt"/>
                <a:hlinkClick r:id="rId8"/>
              </a:rPr>
              <a:t>https://knowledge.exlibrisgroup.com/Alma/Product_Documentation/010Alma_Online_Help_(English)/020Acquisitions/020Purchasing/020Creating_PO_Lines/020Real-Time_Acquisitions</a:t>
            </a:r>
            <a:endParaRPr lang="en-US" sz="1800"/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pPr lvl="1" indent="-342900"/>
            <a:endParaRPr lang="en-US" sz="2000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5272" y="26125"/>
            <a:ext cx="1542082" cy="8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Alma May 2020 Release Notes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36" y="958118"/>
            <a:ext cx="10875433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Resource Management</a:t>
            </a:r>
          </a:p>
          <a:p>
            <a:r>
              <a:rPr lang="en-US"/>
              <a:t>UTF-8 Special Character Handling</a:t>
            </a:r>
            <a:endParaRPr lang="en-US">
              <a:cs typeface="Calibri"/>
            </a:endParaRPr>
          </a:p>
          <a:p>
            <a:pPr lvl="1" indent="-285750"/>
            <a:r>
              <a:rPr lang="en-US">
                <a:cs typeface="Calibri"/>
              </a:rPr>
              <a:t>Ability to configure UTF-8 characters to normalize on save </a:t>
            </a:r>
            <a:r>
              <a:rPr lang="en-US">
                <a:ea typeface="+mn-lt"/>
                <a:cs typeface="+mn-lt"/>
              </a:rPr>
              <a:t>to always save the composed version of special characters</a:t>
            </a:r>
            <a:endParaRPr lang="en-US">
              <a:cs typeface="Calibri"/>
            </a:endParaRPr>
          </a:p>
          <a:p>
            <a:r>
              <a:rPr lang="en-US"/>
              <a:t>Statistical Notes</a:t>
            </a:r>
            <a:endParaRPr lang="en-US">
              <a:cs typeface="Calibri"/>
            </a:endParaRPr>
          </a:p>
          <a:p>
            <a:pPr lvl="1" indent="-342900"/>
            <a:r>
              <a:rPr lang="en-US">
                <a:cs typeface="Calibri"/>
              </a:rPr>
              <a:t>Can now be searched using an advanced repository search for Physical Titles or Physical Items</a:t>
            </a:r>
          </a:p>
          <a:p>
            <a:pPr lvl="2" indent="-285750"/>
            <a:r>
              <a:rPr lang="en-US">
                <a:ea typeface="+mn-lt"/>
                <a:cs typeface="+mn-lt"/>
              </a:rPr>
              <a:t>Full inventory indexing needs to be run to enable this functionality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New Metadata (MD) Editor in sandboxes</a:t>
            </a:r>
          </a:p>
          <a:p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3355" y="89625"/>
            <a:ext cx="1542082" cy="8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7" y="165832"/>
            <a:ext cx="11002433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New Metadata (MD) Editor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2" y="1053368"/>
            <a:ext cx="10886016" cy="495719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ea typeface="+mn-lt"/>
                <a:cs typeface="+mn-lt"/>
              </a:rPr>
              <a:t>May 2020 Alma Release introduced the first phase of the new MD Editor in the Sandbox:</a:t>
            </a:r>
            <a:endParaRPr lang="en-US">
              <a:cs typeface="Calibri"/>
            </a:endParaRPr>
          </a:p>
          <a:p>
            <a:pPr lvl="1" indent="-285750"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Calibri"/>
              </a:rPr>
              <a:t>Interested in being considered to help test the New MD Editor? Contact the SLSS via the New MD Editor Testing Interest Form: </a:t>
            </a:r>
            <a:r>
              <a:rPr lang="en-US">
                <a:cs typeface="Calibri"/>
                <a:hlinkClick r:id="rId7"/>
              </a:rPr>
              <a:t>https://forms.gle/zQywUzhdpVWp9R3v6</a:t>
            </a:r>
            <a:endParaRPr lang="en-US">
              <a:cs typeface="Calibri"/>
            </a:endParaRPr>
          </a:p>
          <a:p>
            <a:pPr lvl="2" indent="-342900"/>
            <a:endParaRPr lang="en-US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Calibri"/>
              </a:rPr>
              <a:t>Functionality currently unavailable: 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Resource Management Training will be schedule for Fall 2020 and it will include the changes to the New MD Editor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ea typeface="+mn-lt"/>
                <a:cs typeface="+mn-lt"/>
              </a:rPr>
              <a:t>New MD Editor Information:</a:t>
            </a:r>
            <a:endParaRPr lang="en-US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ea typeface="+mn-lt"/>
                <a:cs typeface="+mn-lt"/>
                <a:hlinkClick r:id="rId8"/>
              </a:rPr>
              <a:t>https://knowledge.exlibrisgroup.com/Alma/Product_Documentation/010Alma_Online_Help_(English)/010Getting_Started/050Alma_User_Interface_%E2%80%93_General_Information/045Usability_Improvements</a:t>
            </a:r>
            <a:endParaRPr lang="en-US" sz="180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 indent="-342900"/>
            <a:endParaRPr lang="en-US" sz="2000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55" y="26125"/>
            <a:ext cx="1542082" cy="863298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872EA962-BADE-420D-BD09-7D39729EE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428423"/>
              </p:ext>
            </p:extLst>
          </p:nvPr>
        </p:nvGraphicFramePr>
        <p:xfrm>
          <a:off x="687916" y="2783416"/>
          <a:ext cx="9968292" cy="140986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92073">
                  <a:extLst>
                    <a:ext uri="{9D8B030D-6E8A-4147-A177-3AD203B41FA5}">
                      <a16:colId xmlns:a16="http://schemas.microsoft.com/office/drawing/2014/main" val="1783431272"/>
                    </a:ext>
                  </a:extLst>
                </a:gridCol>
                <a:gridCol w="2492073">
                  <a:extLst>
                    <a:ext uri="{9D8B030D-6E8A-4147-A177-3AD203B41FA5}">
                      <a16:colId xmlns:a16="http://schemas.microsoft.com/office/drawing/2014/main" val="4146772377"/>
                    </a:ext>
                  </a:extLst>
                </a:gridCol>
                <a:gridCol w="2492073">
                  <a:extLst>
                    <a:ext uri="{9D8B030D-6E8A-4147-A177-3AD203B41FA5}">
                      <a16:colId xmlns:a16="http://schemas.microsoft.com/office/drawing/2014/main" val="3567759601"/>
                    </a:ext>
                  </a:extLst>
                </a:gridCol>
                <a:gridCol w="2492073">
                  <a:extLst>
                    <a:ext uri="{9D8B030D-6E8A-4147-A177-3AD203B41FA5}">
                      <a16:colId xmlns:a16="http://schemas.microsoft.com/office/drawing/2014/main" val="3663424452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r>
                        <a:rPr lang="en-US" b="0"/>
                        <a:t>Add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Suppress/</a:t>
                      </a:r>
                      <a:r>
                        <a:rPr lang="en-US" b="0" err="1"/>
                        <a:t>Unsupress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Copy to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Share with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190544"/>
                  </a:ext>
                </a:extLst>
              </a:tr>
              <a:tr h="698666">
                <a:tc>
                  <a:txBody>
                    <a:bodyPr/>
                    <a:lstStyle/>
                    <a:p>
                      <a:r>
                        <a:rPr lang="en-US"/>
                        <a:t>Merge Records &amp; Combine Inventory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Templates &amp; Rules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Set Management Tags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Finding Matches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01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90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7" y="165832"/>
            <a:ext cx="11002433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New Metadata (MD) Editor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351501"/>
            <a:ext cx="12192000" cy="8028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351500"/>
            <a:ext cx="4531800" cy="8028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096844" y="6474325"/>
            <a:ext cx="5718091" cy="476583"/>
            <a:chOff x="6150970" y="6022360"/>
            <a:chExt cx="5718091" cy="4765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150970" y="6083445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6330" y="6022360"/>
              <a:ext cx="413343" cy="4380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5189" y="68459"/>
            <a:ext cx="1467999" cy="778630"/>
          </a:xfrm>
          <a:prstGeom prst="rect">
            <a:avLst/>
          </a:prstGeom>
        </p:spPr>
      </p:pic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134D15E6-50EF-4921-A90C-EF9FB5B956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136030"/>
              </p:ext>
            </p:extLst>
          </p:nvPr>
        </p:nvGraphicFramePr>
        <p:xfrm>
          <a:off x="857250" y="867833"/>
          <a:ext cx="10302555" cy="5576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152">
                  <a:extLst>
                    <a:ext uri="{9D8B030D-6E8A-4147-A177-3AD203B41FA5}">
                      <a16:colId xmlns:a16="http://schemas.microsoft.com/office/drawing/2014/main" val="2653112229"/>
                    </a:ext>
                  </a:extLst>
                </a:gridCol>
                <a:gridCol w="2479801">
                  <a:extLst>
                    <a:ext uri="{9D8B030D-6E8A-4147-A177-3AD203B41FA5}">
                      <a16:colId xmlns:a16="http://schemas.microsoft.com/office/drawing/2014/main" val="812540810"/>
                    </a:ext>
                  </a:extLst>
                </a:gridCol>
                <a:gridCol w="2479801">
                  <a:extLst>
                    <a:ext uri="{9D8B030D-6E8A-4147-A177-3AD203B41FA5}">
                      <a16:colId xmlns:a16="http://schemas.microsoft.com/office/drawing/2014/main" val="4148298541"/>
                    </a:ext>
                  </a:extLst>
                </a:gridCol>
                <a:gridCol w="2479801">
                  <a:extLst>
                    <a:ext uri="{9D8B030D-6E8A-4147-A177-3AD203B41FA5}">
                      <a16:colId xmlns:a16="http://schemas.microsoft.com/office/drawing/2014/main" val="430513036"/>
                    </a:ext>
                  </a:extLst>
                </a:gridCol>
              </a:tblGrid>
              <a:tr h="338951">
                <a:tc>
                  <a:txBody>
                    <a:bodyPr/>
                    <a:lstStyle/>
                    <a:p>
                      <a:r>
                        <a:rPr lang="en-US"/>
                        <a:t>Functionality/Features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Sandbox Release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Production Release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951573"/>
                  </a:ext>
                </a:extLst>
              </a:tr>
              <a:tr h="397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New MD Editor Layout and core functionality </a:t>
                      </a:r>
                      <a:endParaRPr lang="en-US" sz="12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Calibri"/>
                        </a:rPr>
                        <a:t>May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Calibri"/>
                        </a:rPr>
                        <a:t>September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Calibri"/>
                        </a:rPr>
                        <a:t>Push to MD Editor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157122"/>
                  </a:ext>
                </a:extLst>
              </a:tr>
              <a:tr h="397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Address Issues from Customer Feedback </a:t>
                      </a:r>
                      <a:endParaRPr lang="en-US" sz="12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Calibri"/>
                        </a:rPr>
                        <a:t>June</a:t>
                      </a:r>
                      <a:r>
                        <a:rPr lang="en-US" sz="1200">
                          <a:latin typeface="Calibri"/>
                        </a:rPr>
                        <a:t> &amp; July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Calibri"/>
                        </a:rPr>
                        <a:t>July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512236"/>
                  </a:ext>
                </a:extLst>
              </a:tr>
              <a:tr h="56102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Contribution to the CZ &amp; Using Catalog Set</a:t>
                      </a:r>
                      <a:endParaRPr lang="en-US" sz="12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Calibri"/>
                        </a:rPr>
                        <a:t>July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Expected fix for: </a:t>
                      </a:r>
                      <a:endParaRPr lang="en-US" sz="1200">
                        <a:latin typeface="Calibri"/>
                      </a:endParaRP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Split screen errors when using “Find Matches”</a:t>
                      </a:r>
                      <a:endParaRPr lang="en-US" sz="120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689507"/>
                  </a:ext>
                </a:extLst>
              </a:tr>
              <a:tr h="47920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All Record Management Functionality</a:t>
                      </a:r>
                      <a:endParaRPr lang="en-US" sz="12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Calibri"/>
                        </a:rPr>
                        <a:t>September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Calibri"/>
                        </a:rPr>
                        <a:t>September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Expected fix for:</a:t>
                      </a:r>
                      <a:endParaRPr lang="en-US" sz="120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>
                          <a:effectLst/>
                          <a:latin typeface="Calibri"/>
                          <a:ea typeface="Times New Roman" panose="02020603050405020304" pitchFamily="18" charset="0"/>
                          <a:cs typeface="Times New Roman"/>
                        </a:rPr>
                        <a:t>Fix Add Local Extensions</a:t>
                      </a:r>
                      <a:endParaRPr lang="en-US" sz="12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3842521316"/>
                  </a:ext>
                </a:extLst>
              </a:tr>
              <a:tr h="86490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Template Management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October 2020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November 2020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Expected Fix for: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Slow performance issues the MD Editor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Slow performance issues using the “Show MD editor” icon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71495"/>
                  </a:ext>
                </a:extLst>
              </a:tr>
              <a:tr h="3389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Rule Management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November 2020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December 2020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997332"/>
                  </a:ext>
                </a:extLst>
              </a:tr>
              <a:tr h="86490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Actions menu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February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Allows: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Right-click actions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Field-level actions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Validation message in the right pane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896436"/>
                  </a:ext>
                </a:extLst>
              </a:tr>
              <a:tr h="397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noProof="0">
                          <a:highlight>
                            <a:srgbClr val="FFFF00"/>
                          </a:highlight>
                          <a:latin typeface="Calibri"/>
                        </a:rPr>
                        <a:t>New MD Editor as Default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highlight>
                            <a:srgbClr val="FFFF00"/>
                          </a:highlight>
                        </a:rPr>
                        <a:t>February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highlight>
                            <a:srgbClr val="FFFF00"/>
                          </a:highlight>
                        </a:rPr>
                        <a:t>March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noProof="0">
                          <a:highlight>
                            <a:srgbClr val="FFFF00"/>
                          </a:highlight>
                          <a:latin typeface="Calibri"/>
                        </a:rPr>
                        <a:t>SUNY will move to using the new MD Editor at this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065851"/>
                  </a:ext>
                </a:extLst>
              </a:tr>
              <a:tr h="3389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Improved Merge &amp; Combine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Q2/Q3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069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9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064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Update on Repository Jobs 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446" y="1318846"/>
            <a:ext cx="6057900" cy="456655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2"/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cs typeface="Calibri" panose="020F0502020204030204"/>
              </a:rPr>
              <a:t>All jobs seem to be back to normal.</a:t>
            </a:r>
          </a:p>
          <a:p>
            <a:pPr lvl="1"/>
            <a:r>
              <a:rPr lang="en-US">
                <a:cs typeface="Calibri" panose="020F0502020204030204"/>
              </a:rPr>
              <a:t>Still analyzing performance on deletion/deactivation jobs.</a:t>
            </a:r>
          </a:p>
          <a:p>
            <a:pPr lvl="2"/>
            <a:r>
              <a:rPr lang="en-US">
                <a:cs typeface="Calibri" panose="020F0502020204030204"/>
              </a:rPr>
              <a:t>If you see any slow deactivation jobs, please let us know.</a:t>
            </a:r>
          </a:p>
          <a:p>
            <a:pPr lvl="1"/>
            <a:r>
              <a:rPr lang="en-US">
                <a:cs typeface="Calibri" panose="020F0502020204030204"/>
              </a:rPr>
              <a:t>Working to get a root cause analysis and thorough report.</a:t>
            </a:r>
          </a:p>
          <a:p>
            <a:pPr lvl="1"/>
            <a:r>
              <a:rPr lang="en-US">
                <a:cs typeface="Calibri" panose="020F0502020204030204"/>
              </a:rPr>
              <a:t>Primo VE indexing, at this point, has been identified as the major cause of the issue.</a:t>
            </a:r>
          </a:p>
          <a:p>
            <a:pPr lvl="1"/>
            <a:r>
              <a:rPr lang="en-US">
                <a:cs typeface="Calibri" panose="020F0502020204030204"/>
              </a:rPr>
              <a:t>Investigating “ghost records” with Primo VE managers, as tangentially related with this.</a:t>
            </a:r>
          </a:p>
          <a:p>
            <a:pPr lvl="2"/>
            <a:r>
              <a:rPr lang="en-US">
                <a:cs typeface="Calibri" panose="020F0502020204030204"/>
              </a:rPr>
              <a:t>March release should have improved this, and we’re continuing to investigate and provide examples. 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74" y="1975094"/>
            <a:ext cx="5181600" cy="2490356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49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Jennifer Koerber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8685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146-7637-46DF-8B82-7A8FC2E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Training Updates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5658E4-F0C8-4F7F-8758-9FFB05E56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Training Guides</a:t>
            </a:r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A16270-9913-4258-A541-7EFB96BA4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928" y="2639546"/>
            <a:ext cx="5157787" cy="34467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cs typeface="Calibri"/>
              </a:rPr>
              <a:t>Alma Acquisitions guide:</a:t>
            </a:r>
            <a:br>
              <a:rPr lang="en-US" sz="2000" b="1">
                <a:cs typeface="Calibri"/>
              </a:rPr>
            </a:br>
            <a:r>
              <a:rPr lang="en-US" sz="2000">
                <a:ea typeface="+mn-lt"/>
                <a:cs typeface="+mn-lt"/>
                <a:hlinkClick r:id="rId6"/>
              </a:rPr>
              <a:t>https://slcny.libguides.com/training-acquisitions</a:t>
            </a:r>
            <a:endParaRPr lang="en-US" sz="2000" b="1"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ea typeface="+mn-lt"/>
                <a:cs typeface="+mn-lt"/>
              </a:rPr>
              <a:t>Main Training Site:</a:t>
            </a:r>
            <a:br>
              <a:rPr lang="en-US" sz="2000" b="1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  <a:hlinkClick r:id="rId7"/>
              </a:rPr>
              <a:t>https://slcny.libguides.com/lsptraining</a:t>
            </a:r>
            <a:endParaRPr lang="en-US" sz="2000">
              <a:ea typeface="+mn-lt"/>
              <a:cs typeface="+mn-lt"/>
            </a:endParaRPr>
          </a:p>
          <a:p>
            <a:endParaRPr lang="en-US" sz="2000">
              <a:ea typeface="+mn-lt"/>
              <a:cs typeface="+mn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FF9CAA6-2D6A-431D-9F1A-4E750932A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Upcoming Training</a:t>
            </a:r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8379C07-31DE-43E5-BB9C-1473F06FF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7"/>
            <a:ext cx="5688631" cy="368352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000" b="1" i="1">
                <a:cs typeface="Calibri"/>
              </a:rPr>
              <a:t>Fulfillment Online Training Course</a:t>
            </a:r>
            <a:br>
              <a:rPr lang="en-US" sz="2000" b="1" i="1">
                <a:cs typeface="Calibri"/>
              </a:rPr>
            </a:br>
            <a:r>
              <a:rPr lang="en-US" sz="2000">
                <a:cs typeface="Calibri"/>
              </a:rPr>
              <a:t>May 11, 14, 19 – 1p – 3p</a:t>
            </a:r>
            <a:br>
              <a:rPr lang="en-US" sz="2000">
                <a:cs typeface="Calibri"/>
              </a:rPr>
            </a:br>
            <a:r>
              <a:rPr lang="en-US" sz="2000" u="sng">
                <a:ea typeface="+mn-lt"/>
                <a:cs typeface="+mn-lt"/>
                <a:hlinkClick r:id="rId8"/>
              </a:rPr>
              <a:t>https://sunycpd.eventsair.com/QuickEventWebsitePortal/cfu-alma/cfu-info</a:t>
            </a:r>
            <a:endParaRPr lang="en-US" sz="2000" u="sng">
              <a:ea typeface="+mn-lt"/>
              <a:cs typeface="+mn-lt"/>
            </a:endParaRPr>
          </a:p>
          <a:p>
            <a:pPr>
              <a:spcAft>
                <a:spcPts val="1000"/>
              </a:spcAft>
            </a:pPr>
            <a:r>
              <a:rPr lang="en-US" sz="2000" b="1" i="1"/>
              <a:t>Alma Training: Using SLSS Resources to Offer Local Training</a:t>
            </a:r>
            <a:r>
              <a:rPr lang="en-US" sz="2000" b="1"/>
              <a:t> webinar</a:t>
            </a:r>
            <a:br>
              <a:rPr lang="en-US" sz="2000"/>
            </a:br>
            <a:r>
              <a:rPr lang="en-US" sz="2000"/>
              <a:t>May</a:t>
            </a:r>
            <a:r>
              <a:rPr lang="en-US" sz="2000">
                <a:cs typeface="Calibri"/>
              </a:rPr>
              <a:t> 20, 11a – 12p</a:t>
            </a:r>
            <a:br>
              <a:rPr lang="en-US" sz="2000">
                <a:cs typeface="Calibri"/>
              </a:rPr>
            </a:br>
            <a:r>
              <a:rPr lang="en-US" sz="2000">
                <a:ea typeface="+mn-lt"/>
                <a:cs typeface="+mn-lt"/>
                <a:hlinkClick r:id="rId9"/>
              </a:rPr>
              <a:t>https://slcny.libcal.com/event/6683185</a:t>
            </a:r>
            <a:endParaRPr lang="en-US" sz="2000">
              <a:cs typeface="Calibri"/>
            </a:endParaRPr>
          </a:p>
          <a:p>
            <a:pPr>
              <a:spcAft>
                <a:spcPts val="1000"/>
              </a:spcAft>
            </a:pPr>
            <a:r>
              <a:rPr lang="en-US" sz="2000" b="1" i="1">
                <a:ea typeface="+mn-lt"/>
                <a:cs typeface="+mn-lt"/>
              </a:rPr>
              <a:t>Acquisitions Online Course</a:t>
            </a:r>
            <a:r>
              <a:rPr lang="en-US" sz="2000">
                <a:ea typeface="+mn-lt"/>
                <a:cs typeface="+mn-lt"/>
              </a:rPr>
              <a:t> coming in the summer</a:t>
            </a:r>
          </a:p>
        </p:txBody>
      </p:sp>
    </p:spTree>
    <p:extLst>
      <p:ext uri="{BB962C8B-B14F-4D97-AF65-F5344CB8AC3E}">
        <p14:creationId xmlns:p14="http://schemas.microsoft.com/office/powerpoint/2010/main" val="1151724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146-7637-46DF-8B82-7A8FC2E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Training Trends from SLSS Virtual Site Visits</a:t>
            </a:r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A16270-9913-4258-A541-7EFB96BA4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862"/>
            <a:ext cx="10515600" cy="46471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ea typeface="+mn-lt"/>
                <a:cs typeface="+mn-lt"/>
              </a:rPr>
              <a:t>Needs:</a:t>
            </a:r>
            <a:r>
              <a:rPr lang="en-US" sz="2000">
                <a:ea typeface="+mn-lt"/>
                <a:cs typeface="+mn-lt"/>
              </a:rPr>
              <a:t> E-Resources; Circulating items like laptops and wireless hotspots via Alma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FAQs and webinar recordings heavily used, guides less universally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ea typeface="+mn-lt"/>
                <a:cs typeface="+mn-lt"/>
              </a:rPr>
              <a:t>Add timestamps</a:t>
            </a:r>
            <a:r>
              <a:rPr lang="en-US" sz="2000">
                <a:ea typeface="+mn-lt"/>
                <a:cs typeface="+mn-lt"/>
              </a:rPr>
              <a:t> to webinar videos or breaking them into segments, depending on the content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ea typeface="+mn-lt"/>
                <a:cs typeface="+mn-lt"/>
              </a:rPr>
              <a:t>Add "why/how do we do this?" sections</a:t>
            </a:r>
            <a:r>
              <a:rPr lang="en-US" sz="2000">
                <a:ea typeface="+mn-lt"/>
                <a:cs typeface="+mn-lt"/>
              </a:rPr>
              <a:t> to guides – not just step-by-step instruction, but the context and benefits to Alma workflows, suggestions for most effective workflows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A space to </a:t>
            </a:r>
            <a:r>
              <a:rPr lang="en-US" sz="2000" b="1">
                <a:ea typeface="+mn-lt"/>
                <a:cs typeface="+mn-lt"/>
              </a:rPr>
              <a:t>share campus documentation &amp; training materials</a:t>
            </a:r>
            <a:r>
              <a:rPr lang="en-US" sz="2000">
                <a:ea typeface="+mn-lt"/>
                <a:cs typeface="+mn-lt"/>
              </a:rPr>
              <a:t>, to learn from peers</a:t>
            </a:r>
          </a:p>
          <a:p>
            <a:pPr lvl="1"/>
            <a:r>
              <a:rPr lang="en-US" sz="1600">
                <a:ea typeface="+mn-lt"/>
                <a:cs typeface="+mn-lt"/>
              </a:rPr>
              <a:t>Local Campus Docs/Training folder in Basecamp: </a:t>
            </a:r>
            <a:r>
              <a:rPr lang="en-US" sz="160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https://public.3.basecamp.com/p/JPL8a7pseBKYzqv3hpTinzsm</a:t>
            </a:r>
            <a:endParaRPr lang="en-US" sz="1600">
              <a:ea typeface="+mn-lt"/>
              <a:cs typeface="+mn-lt"/>
            </a:endParaRPr>
          </a:p>
          <a:p>
            <a:r>
              <a:rPr lang="en-US" sz="2000" b="1">
                <a:ea typeface="+mn-lt"/>
                <a:cs typeface="+mn-lt"/>
              </a:rPr>
              <a:t>Capturing local knowledge</a:t>
            </a:r>
            <a:r>
              <a:rPr lang="en-US" sz="2000">
                <a:ea typeface="+mn-lt"/>
                <a:cs typeface="+mn-lt"/>
              </a:rPr>
              <a:t> as people leave/retire and sharing it with new hires: </a:t>
            </a:r>
            <a:r>
              <a:rPr lang="en-US" sz="2000" i="1">
                <a:ea typeface="+mn-lt"/>
                <a:cs typeface="+mn-lt"/>
              </a:rPr>
              <a:t>"Learning the institution as much as Alma."</a:t>
            </a:r>
            <a:r>
              <a:rPr lang="en-US" sz="2000">
                <a:ea typeface="+mn-lt"/>
                <a:cs typeface="+mn-lt"/>
              </a:rPr>
              <a:t> Perhaps a Top 10 Questions to Ask?</a:t>
            </a:r>
          </a:p>
          <a:p>
            <a:r>
              <a:rPr lang="en-US" sz="2000" b="1">
                <a:ea typeface="+mn-lt"/>
                <a:cs typeface="+mn-lt"/>
              </a:rPr>
              <a:t>A "1-year Tune-Up" checklist</a:t>
            </a:r>
            <a:r>
              <a:rPr lang="en-US" sz="2000">
                <a:ea typeface="+mn-lt"/>
                <a:cs typeface="+mn-lt"/>
              </a:rPr>
              <a:t> like the Health Checklist – systematically review configurations and look what else you're ready to try now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>
              <a:ea typeface="+mn-lt"/>
              <a:cs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583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SUNY EIT Accessibility Plan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Campus plans are due June 30</a:t>
            </a:r>
          </a:p>
          <a:p>
            <a:r>
              <a:rPr lang="en-US">
                <a:cs typeface="Calibri"/>
              </a:rPr>
              <a:t>EIT Library Plan </a:t>
            </a:r>
            <a:r>
              <a:rPr lang="en-US">
                <a:cs typeface="Calibri"/>
                <a:hlinkClick r:id="rId2"/>
              </a:rPr>
              <a:t>open forum</a:t>
            </a:r>
            <a:r>
              <a:rPr lang="en-US">
                <a:cs typeface="Calibri"/>
              </a:rPr>
              <a:t> tomorrow, 5/1 at noon</a:t>
            </a:r>
          </a:p>
          <a:p>
            <a:r>
              <a:rPr lang="en-US">
                <a:cs typeface="Calibri"/>
                <a:hlinkClick r:id="rId3"/>
              </a:rPr>
              <a:t>Where to Start</a:t>
            </a:r>
            <a:r>
              <a:rPr lang="en-US">
                <a:cs typeface="Calibri"/>
              </a:rPr>
              <a:t> FAQ</a:t>
            </a:r>
          </a:p>
          <a:p>
            <a:r>
              <a:rPr lang="en-US" err="1">
                <a:cs typeface="Calibri"/>
              </a:rPr>
              <a:t>Nazely</a:t>
            </a:r>
            <a:r>
              <a:rPr lang="en-US">
                <a:cs typeface="Calibri"/>
              </a:rPr>
              <a:t> Kurkjian, </a:t>
            </a:r>
            <a:r>
              <a:rPr lang="en-US">
                <a:ea typeface="+mn-lt"/>
                <a:cs typeface="+mn-lt"/>
              </a:rPr>
              <a:t>Coordinator of Disability, Diversity, &amp; Nontraditional Student Services at SUNY System Administration</a:t>
            </a:r>
            <a:r>
              <a:rPr lang="en-US">
                <a:cs typeface="Calibri"/>
              </a:rPr>
              <a:t>, will be looking for volunteers to help with checking third-party vendors for accessibility, including library databases and other 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02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SLSS Initiatives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Feedback we’re getting from campuses during virtual visits is that more campuses are emerging from the post-migration period and may be willing to participate in new initiatives.</a:t>
            </a:r>
          </a:p>
          <a:p>
            <a:pPr lvl="1"/>
            <a:r>
              <a:rPr lang="en-US">
                <a:cs typeface="Calibri"/>
              </a:rPr>
              <a:t>Current initiatives are here:</a:t>
            </a:r>
          </a:p>
          <a:p>
            <a:pPr lvl="2"/>
            <a:r>
              <a:rPr lang="en-US">
                <a:hlinkClick r:id="rId2"/>
              </a:rPr>
              <a:t>https://slcny.libguides.com/overview/initiatives</a:t>
            </a:r>
            <a:endParaRPr lang="en-US"/>
          </a:p>
          <a:p>
            <a:pPr lvl="1"/>
            <a:r>
              <a:rPr lang="en-US"/>
              <a:t>Past initiatives we’ve analyzed but not moved to a wide rollout are also on this page.  If anything we’ve analyzed before is something you wish to champion, please let us know.</a:t>
            </a:r>
          </a:p>
          <a:p>
            <a:pPr lvl="1"/>
            <a:r>
              <a:rPr lang="en-US">
                <a:cs typeface="Calibri"/>
              </a:rPr>
              <a:t>If you have initiatives that you’d like SLSS to consider, please submit them to:</a:t>
            </a:r>
          </a:p>
          <a:p>
            <a:pPr lvl="2"/>
            <a:r>
              <a:rPr lang="en-US">
                <a:hlinkClick r:id="rId3"/>
              </a:rPr>
              <a:t>info@slcny.libanswers.com</a:t>
            </a:r>
            <a:r>
              <a:rPr lang="en-US">
                <a:cs typeface="Calibri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446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DC0C9B7-F311-4C8A-91C9-7B579221F3BD}"/>
              </a:ext>
            </a:extLst>
          </p:cNvPr>
          <p:cNvSpPr/>
          <p:nvPr/>
        </p:nvSpPr>
        <p:spPr>
          <a:xfrm>
            <a:off x="6548649" y="1425053"/>
            <a:ext cx="5129282" cy="4458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94590-C221-4308-ABF4-233D581EBFE4}"/>
              </a:ext>
            </a:extLst>
          </p:cNvPr>
          <p:cNvSpPr/>
          <p:nvPr/>
        </p:nvSpPr>
        <p:spPr>
          <a:xfrm>
            <a:off x="839337" y="1425054"/>
            <a:ext cx="5129282" cy="4458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2561" y="105509"/>
            <a:ext cx="11552957" cy="1113244"/>
          </a:xfrm>
        </p:spPr>
        <p:txBody>
          <a:bodyPr/>
          <a:lstStyle/>
          <a:p>
            <a:r>
              <a:rPr lang="en-US"/>
              <a:t>Support Update: the Highlights from April Meeting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841834" y="1594567"/>
            <a:ext cx="5181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Review of MD Editor rollout planning.</a:t>
            </a:r>
          </a:p>
          <a:p>
            <a:r>
              <a:rPr lang="en-US">
                <a:cs typeface="Calibri"/>
              </a:rPr>
              <a:t>RS:</a:t>
            </a:r>
          </a:p>
          <a:p>
            <a:pPr lvl="1"/>
            <a:r>
              <a:rPr lang="en-US">
                <a:cs typeface="Calibri"/>
              </a:rPr>
              <a:t>Automatic Renewals: determined that functionality desired isn’t available.</a:t>
            </a:r>
          </a:p>
          <a:p>
            <a:r>
              <a:rPr lang="en-US">
                <a:cs typeface="Calibri"/>
              </a:rPr>
              <a:t>About the topic issues</a:t>
            </a:r>
          </a:p>
          <a:p>
            <a:r>
              <a:rPr lang="en-US">
                <a:cs typeface="Calibri"/>
              </a:rPr>
              <a:t>Review NZ activations functionality for firm understanding of expected behavior.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4CF827-58B1-4CE7-9CC4-BDD7DE8FB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9872" y="1586789"/>
            <a:ext cx="5181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Getting transition plan for PCI to CDI support</a:t>
            </a:r>
          </a:p>
          <a:p>
            <a:r>
              <a:rPr lang="en-US">
                <a:cs typeface="Calibri"/>
              </a:rPr>
              <a:t>Repository Jobs</a:t>
            </a:r>
          </a:p>
          <a:p>
            <a:r>
              <a:rPr lang="en-US">
                <a:cs typeface="Calibri"/>
              </a:rPr>
              <a:t>Discovery Import Profile not being removed—under investigation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07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Please Bring Cases to our Attention and Status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01107" cy="34935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/>
            <a:r>
              <a:rPr lang="en-US">
                <a:cs typeface="Calibri" panose="020F0502020204030204"/>
              </a:rPr>
              <a:t>We're doing our best to review cases across the consortium, and to find issues that we need to escalate.</a:t>
            </a:r>
          </a:p>
          <a:p>
            <a:pPr marL="800100" lvl="1" indent="-342900"/>
            <a:r>
              <a:rPr lang="en-US">
                <a:cs typeface="Calibri" panose="020F0502020204030204"/>
              </a:rPr>
              <a:t>But, we're not perfect, so if there's a case that needs to attention that we haven't discovered, please let us know by emailing </a:t>
            </a:r>
            <a:r>
              <a:rPr lang="en-US">
                <a:cs typeface="Calibri" panose="020F0502020204030204"/>
                <a:hlinkClick r:id="rId2"/>
              </a:rPr>
              <a:t>info@slcny.libanswers.com</a:t>
            </a:r>
            <a:endParaRPr lang="en-US">
              <a:cs typeface="Calibri" panose="020F0502020204030204"/>
            </a:endParaRPr>
          </a:p>
          <a:p>
            <a:pPr marL="800100" lvl="1" indent="-342900"/>
            <a:r>
              <a:rPr lang="en-US">
                <a:cs typeface="Calibri" panose="020F0502020204030204"/>
              </a:rPr>
              <a:t>Is there anything we could do better to manage the support relationship better with EXL?</a:t>
            </a: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026" name="Picture 2" descr="https://static.thenounproject.com/png/198197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146" y="2297151"/>
            <a:ext cx="2955028" cy="29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00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Discovery &amp; E-Resources </a:t>
            </a:r>
            <a:br>
              <a:rPr lang="en-US" sz="32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Updates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Primo May Release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700521"/>
            <a:ext cx="5753101" cy="454468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No new April release due to COVID-19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Facets:</a:t>
            </a:r>
          </a:p>
          <a:p>
            <a:pPr lvl="1"/>
            <a:r>
              <a:rPr lang="en-US" dirty="0">
                <a:cs typeface="Calibri"/>
              </a:rPr>
              <a:t>Will now be able to make all selected facets "sticky" rather than one at a time</a:t>
            </a:r>
          </a:p>
          <a:p>
            <a:pPr lvl="1"/>
            <a:r>
              <a:rPr lang="en-US" dirty="0">
                <a:cs typeface="Calibri"/>
              </a:rPr>
              <a:t>Reset filters will clear all filters, including sticky ones</a:t>
            </a:r>
          </a:p>
          <a:p>
            <a:r>
              <a:rPr lang="en-US" dirty="0">
                <a:cs typeface="Calibri"/>
              </a:rPr>
              <a:t>FRBR: ability to pick which record is preferred, configure by resource type, date, or availability. Dedupe coming in June.</a:t>
            </a:r>
          </a:p>
          <a:p>
            <a:r>
              <a:rPr lang="en-US" dirty="0">
                <a:cs typeface="Calibri"/>
              </a:rPr>
              <a:t>Ability to configure local resource types in the NZ</a:t>
            </a:r>
          </a:p>
          <a:p>
            <a:r>
              <a:rPr lang="en-US" dirty="0">
                <a:cs typeface="Calibri"/>
              </a:rPr>
              <a:t>Ability to add library names to holdings in cases where you have same locations (e.g. Stacks) in more than one library</a:t>
            </a:r>
          </a:p>
          <a:p>
            <a:r>
              <a:rPr lang="en-US" dirty="0">
                <a:ea typeface="+mn-lt"/>
                <a:cs typeface="+mn-lt"/>
              </a:rPr>
              <a:t>New configuration options for the Get It display, to control of related holdings display in Primo VE</a:t>
            </a:r>
          </a:p>
          <a:p>
            <a:r>
              <a:rPr lang="en-US" dirty="0">
                <a:ea typeface="+mn-lt"/>
                <a:cs typeface="+mn-lt"/>
              </a:rPr>
              <a:t>Can test access of portfolio in </a:t>
            </a:r>
            <a:r>
              <a:rPr lang="en-US">
                <a:ea typeface="+mn-lt"/>
                <a:cs typeface="+mn-lt"/>
              </a:rPr>
              <a:t>CZ</a:t>
            </a:r>
            <a:r>
              <a:rPr lang="en-US" dirty="0">
                <a:ea typeface="+mn-lt"/>
                <a:cs typeface="+mn-lt"/>
              </a:rPr>
              <a:t> before activation</a:t>
            </a:r>
            <a:endParaRPr lang="en-US" dirty="0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53B23F8-6599-49BD-8ABE-C80D095EF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685" y="1693408"/>
            <a:ext cx="2390775" cy="298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FDD12-CCE8-4F9F-B8A1-D08C2E9649DC}"/>
              </a:ext>
            </a:extLst>
          </p:cNvPr>
          <p:cNvSpPr txBox="1"/>
          <p:nvPr/>
        </p:nvSpPr>
        <p:spPr>
          <a:xfrm>
            <a:off x="6892472" y="4914900"/>
            <a:ext cx="478427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hlinkClick r:id="rId7"/>
              </a:rPr>
              <a:t>https://knowledge.exlibrisgroup.com/Primo/Release_Notes/002Primo_VE/2020/010Primo_VE_2020_Release_Notes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68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D83235-88EE-4E2B-9FD9-F696DD588AFF}">
  <ds:schemaRefs>
    <ds:schemaRef ds:uri="4404f601-80f3-4988-a5f5-d6c3dd7e14a6"/>
    <ds:schemaRef ds:uri="61ce4d65-48b5-4510-a74e-67217dcdf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43A0A2-6638-45F4-B2B9-D08292862972}">
  <ds:schemaRefs>
    <ds:schemaRef ds:uri="4404f601-80f3-4988-a5f5-d6c3dd7e14a6"/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33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Libkey </vt:lpstr>
      <vt:lpstr>Update on Repository Jobs Issue</vt:lpstr>
      <vt:lpstr>SUNY EIT Accessibility Plan</vt:lpstr>
      <vt:lpstr>SLSS Initiatives</vt:lpstr>
      <vt:lpstr>Support Update: the Highlights from April Meeting</vt:lpstr>
      <vt:lpstr>Please Bring Cases to our Attention and Status Check</vt:lpstr>
      <vt:lpstr>PowerPoint Presentation</vt:lpstr>
      <vt:lpstr>Primo May Release</vt:lpstr>
      <vt:lpstr>CDI</vt:lpstr>
      <vt:lpstr>Archives &amp; Collections Import into Alma</vt:lpstr>
      <vt:lpstr>PowerPoint Presentation</vt:lpstr>
      <vt:lpstr>Current &amp; Upcoming Projects</vt:lpstr>
      <vt:lpstr>New form for responding to e-resource offers</vt:lpstr>
      <vt:lpstr>Collections Portal Update</vt:lpstr>
      <vt:lpstr>PowerPoint Presentation</vt:lpstr>
      <vt:lpstr>Alma Resource Sharing Shutdown</vt:lpstr>
      <vt:lpstr>Alma Resource Sharing Renewals</vt:lpstr>
      <vt:lpstr>Article Resource Sharing Updates</vt:lpstr>
      <vt:lpstr>Resource Sharing Outside of SUNY</vt:lpstr>
      <vt:lpstr>Fulfillment Unit Configuration Training</vt:lpstr>
      <vt:lpstr>PowerPoint Presentation</vt:lpstr>
      <vt:lpstr>SUNY Local Subject Headings Initiative Update</vt:lpstr>
      <vt:lpstr>SUNY Local Subject Headings Initiative Update</vt:lpstr>
      <vt:lpstr>OCLC Import Profile Updates </vt:lpstr>
      <vt:lpstr>Alma May 2020 Release Notes</vt:lpstr>
      <vt:lpstr>Alma May 2020 Release Notes</vt:lpstr>
      <vt:lpstr>New Metadata (MD) Editor</vt:lpstr>
      <vt:lpstr>New Metadata (MD) Editor</vt:lpstr>
      <vt:lpstr>PowerPoint Presentation</vt:lpstr>
      <vt:lpstr>Training Updates</vt:lpstr>
      <vt:lpstr>Training Trends from SLSS Virtual Site Visits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21</cp:revision>
  <dcterms:created xsi:type="dcterms:W3CDTF">2019-08-22T15:05:39Z</dcterms:created>
  <dcterms:modified xsi:type="dcterms:W3CDTF">2020-04-30T18:32:46Z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