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96" d="100"/>
          <a:sy n="96" d="100"/>
        </p:scale>
        <p:origin x="96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7DF24E-6A84-4147-86FB-0834815CC40F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D122D-C966-473D-87F9-6E648113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582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BC1646-246F-1A4A-9F1A-C1A4DCB731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9364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3167C-3D05-4EEC-8EF0-687F35BA3A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C0AC8A-0824-4215-B366-6A8970A244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DF1D9F-A131-4B16-9839-C633740E6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8ECB-306F-415A-8C4B-4BDFBF248E7D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243A6-466B-4AFC-9694-324939F44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2F7F11-E3C1-4A12-A585-D68D2FDED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378C-BDC7-4F8F-8245-ED6DB3D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717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EACD4-FF20-4B09-A23B-2A91C3F39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9B86C9-15E0-4DF0-BD4D-6632A019FC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CD865-5F8C-4233-996D-AD1CDCB39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8ECB-306F-415A-8C4B-4BDFBF248E7D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C5EC5-EBBA-47B3-9E4F-28079D457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8A9E5-FF82-490D-A92B-1D5219A22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378C-BDC7-4F8F-8245-ED6DB3D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32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F97E8A-5A8A-48F0-A3B2-627CA6ACB8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6C0D83-3E04-4540-AD07-4BEC5D5588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5E0FE6-61B3-4ED1-B02A-802A5ACC0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8ECB-306F-415A-8C4B-4BDFBF248E7D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1A1E0-FCB2-4D2A-84EC-A8EC74977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A328F-7055-4542-8505-9F4B60CFB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378C-BDC7-4F8F-8245-ED6DB3D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85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7EF4B-86DE-47D8-9AD6-F9837649C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CEC69-5668-4AD2-A446-CF7E6E19F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1E3038-EAE6-460A-9542-1DF8C43E4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8ECB-306F-415A-8C4B-4BDFBF248E7D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3F41ED-9815-4607-99C0-605641957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2050C5-2F52-4C0E-B5AA-A90FDEB0B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378C-BDC7-4F8F-8245-ED6DB3D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809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15D1E-E76C-4AB0-B992-B36CC346A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0FE429-F049-42DE-B908-26EF553D13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BB4E9-28CC-406B-BB04-1865DFAD0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8ECB-306F-415A-8C4B-4BDFBF248E7D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95AB41-1EEF-4FFF-AD5E-B62D3A4EB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A36EB-E724-4553-A2CC-507B77197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378C-BDC7-4F8F-8245-ED6DB3D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314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3EE22-252F-4BA0-B8EF-A0BA65420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9B9D7-6D20-46F4-8397-6DC6D395F5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1E5141-77CC-481B-BF3F-B837BA38FC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A469FD-5633-4CBD-8F92-692974B1C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8ECB-306F-415A-8C4B-4BDFBF248E7D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4EF3BC-73ED-4B50-B09D-AEBFCE1FF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0715F0-B6EB-4B04-A026-A1DF95116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378C-BDC7-4F8F-8245-ED6DB3D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84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42079-EDA6-4DA7-98D3-D664D2004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DDDF2E-C075-464F-830E-0217B78AC7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239909-3289-420B-974D-0E7547AB1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626E99-6E52-483F-A102-2EFD2A8B3A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8ECB39-A458-488D-905B-0E1A59A25F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0A1097-49BC-4633-A419-0EA863AE7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8ECB-306F-415A-8C4B-4BDFBF248E7D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0A97F4-6E8E-4221-BA89-28E15F843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D4FB6F-6A2B-4996-B3DA-BDFDD0EBC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378C-BDC7-4F8F-8245-ED6DB3D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7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224F5-86CD-4567-A4F2-3BBEB052F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F89821-B63F-4ADE-AB03-BEB9422DE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8ECB-306F-415A-8C4B-4BDFBF248E7D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C9E034-EE83-4574-9E3E-9A1FA1CD7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D70A6C-5194-4C02-ADFF-E38A7BEA3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378C-BDC7-4F8F-8245-ED6DB3D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07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8DD97B-4F8F-4537-9EDA-DBA65F9F0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8ECB-306F-415A-8C4B-4BDFBF248E7D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C2B106-C3B4-4AC2-9E57-F1E71ECF4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BEE626-FE6B-442B-BA34-F720BC569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378C-BDC7-4F8F-8245-ED6DB3D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410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06C8A-DE2A-479C-9733-C0116BF4F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87951-342B-4536-B523-161B89E96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0D3DF6-A04F-4254-90F7-0BE07CEA58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7B0E89-6952-4582-9C97-34BAE7F11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8ECB-306F-415A-8C4B-4BDFBF248E7D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143B75-315D-4F6C-B6DD-44152440C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BC610D-4F1E-4AFE-952E-A4A3ACEC0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378C-BDC7-4F8F-8245-ED6DB3D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70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1E010-F860-4328-BC7B-C6722901E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9A321B-51A3-4B32-AD86-B42DB79E86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876A7B-A8C7-46BE-A482-F1B5A0189C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B19FD-26B6-49F0-9403-9FD923800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8ECB-306F-415A-8C4B-4BDFBF248E7D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CC9172-B1E4-4309-AD97-A06BE164D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73D5C-242E-4F77-B260-269B6A51A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378C-BDC7-4F8F-8245-ED6DB3D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04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81CD1F-4906-4A96-9ABF-93B1E25AF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03E2D6-6394-431A-A0A1-4D7F8C812F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890DF-01EF-45F0-A9EA-36563C0028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98ECB-306F-415A-8C4B-4BDFBF248E7D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7B4A1-F314-4FC0-94BC-B07819F470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42843-5778-492C-8231-17C5D3CB07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D378C-BDC7-4F8F-8245-ED6DB3D0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453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public.3.basecamp.com/p/qx4CrPnPTrA8NH8f4tE4gREN" TargetMode="External"/><Relationship Id="rId3" Type="http://schemas.openxmlformats.org/officeDocument/2006/relationships/image" Target="../media/image2.emf"/><Relationship Id="rId7" Type="http://schemas.openxmlformats.org/officeDocument/2006/relationships/hyperlink" Target="https://slcny.libguides.com/training-eresources/usage_dat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11" Type="http://schemas.openxmlformats.org/officeDocument/2006/relationships/hyperlink" Target="https://docs.google.com/document/d/1nCy7tiLBnoHE9CXmv1VBtKd4FpHSPYV7nRyLbD13d1A/edit" TargetMode="External"/><Relationship Id="rId5" Type="http://schemas.openxmlformats.org/officeDocument/2006/relationships/image" Target="../media/image4.emf"/><Relationship Id="rId10" Type="http://schemas.openxmlformats.org/officeDocument/2006/relationships/hyperlink" Target="https://slcny.libguides.com/improvements-working-group" TargetMode="External"/><Relationship Id="rId4" Type="http://schemas.openxmlformats.org/officeDocument/2006/relationships/image" Target="../media/image3.emf"/><Relationship Id="rId9" Type="http://schemas.openxmlformats.org/officeDocument/2006/relationships/hyperlink" Target="https://public.3.basecamp.com/p/SxaEKm5kspAN3T2wY7c6KBD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15B8DE-8652-3349-89A7-95B64FA716C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6CA505A-881F-1A4A-88CE-582A96EF6887}"/>
              </a:ext>
            </a:extLst>
          </p:cNvPr>
          <p:cNvSpPr/>
          <p:nvPr/>
        </p:nvSpPr>
        <p:spPr>
          <a:xfrm>
            <a:off x="1" y="0"/>
            <a:ext cx="45318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65C52C-6ED7-4448-95F6-8DE980BE9F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9274"/>
          <a:stretch/>
        </p:blipFill>
        <p:spPr>
          <a:xfrm>
            <a:off x="2702041" y="1869799"/>
            <a:ext cx="1518404" cy="145524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BBAAC33-E9F3-144D-929D-8B85ACD4D501}"/>
              </a:ext>
            </a:extLst>
          </p:cNvPr>
          <p:cNvSpPr txBox="1"/>
          <p:nvPr/>
        </p:nvSpPr>
        <p:spPr>
          <a:xfrm>
            <a:off x="4782315" y="1015018"/>
            <a:ext cx="7094353" cy="31393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SUSHI Troubleshooting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Tips and Tricks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8AF50B5-F939-CF44-960C-3EAE79DDFCE0}"/>
              </a:ext>
            </a:extLst>
          </p:cNvPr>
          <p:cNvCxnSpPr/>
          <p:nvPr/>
        </p:nvCxnSpPr>
        <p:spPr>
          <a:xfrm>
            <a:off x="4531801" y="-8092"/>
            <a:ext cx="0" cy="3333135"/>
          </a:xfrm>
          <a:prstGeom prst="line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85311A9-0669-8A47-BDE2-7082927DEF72}"/>
              </a:ext>
            </a:extLst>
          </p:cNvPr>
          <p:cNvCxnSpPr/>
          <p:nvPr/>
        </p:nvCxnSpPr>
        <p:spPr>
          <a:xfrm>
            <a:off x="9602547" y="4790488"/>
            <a:ext cx="2589452" cy="0"/>
          </a:xfrm>
          <a:prstGeom prst="line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E1608256-D41E-7949-9F8B-A7E248C43ECB}"/>
              </a:ext>
            </a:extLst>
          </p:cNvPr>
          <p:cNvSpPr txBox="1"/>
          <p:nvPr/>
        </p:nvSpPr>
        <p:spPr>
          <a:xfrm>
            <a:off x="4725181" y="4605155"/>
            <a:ext cx="4785363" cy="113877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April 14, 2021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Susan Perry, Michelle Eichelberger,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prstClr val="white"/>
                </a:solidFill>
                <a:latin typeface="Arial"/>
                <a:cs typeface="Arial"/>
              </a:rPr>
              <a:t>Yvonne Kester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4B75E0D-B68C-5D4B-B4E8-1477A4D4F12D}"/>
              </a:ext>
            </a:extLst>
          </p:cNvPr>
          <p:cNvGrpSpPr/>
          <p:nvPr/>
        </p:nvGrpSpPr>
        <p:grpSpPr>
          <a:xfrm>
            <a:off x="6320303" y="6041112"/>
            <a:ext cx="5548758" cy="438513"/>
            <a:chOff x="6320303" y="6041112"/>
            <a:chExt cx="5548758" cy="438513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73E6AAA6-94E2-F84D-B2F3-A25A1C3F94A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024677" y="6086656"/>
              <a:ext cx="435078" cy="354589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1EC7A0F2-B015-B74A-8742-20D8D0C9A23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660050" y="6064185"/>
              <a:ext cx="413343" cy="413343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15D5982-80F4-314F-B88D-EDBA26AE123B}"/>
                </a:ext>
              </a:extLst>
            </p:cNvPr>
            <p:cNvSpPr txBox="1"/>
            <p:nvPr/>
          </p:nvSpPr>
          <p:spPr>
            <a:xfrm>
              <a:off x="6320303" y="6041112"/>
              <a:ext cx="2853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www.suny.edu</a:t>
              </a: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65C1AF34-ECD5-AB44-9CC5-56A5C06840D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367496" y="6062787"/>
              <a:ext cx="413343" cy="416838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395B42DE-6EE2-154A-975E-1B27FF79A2C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325778" y="6072566"/>
              <a:ext cx="543283" cy="3827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1137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Plan for Today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www.suny.edu</a:t>
                </a: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4A749-986F-4232-857C-45CB693B6A74}"/>
              </a:ext>
            </a:extLst>
          </p:cNvPr>
          <p:cNvSpPr txBox="1">
            <a:spLocks/>
          </p:cNvSpPr>
          <p:nvPr/>
        </p:nvSpPr>
        <p:spPr>
          <a:xfrm>
            <a:off x="769961" y="138207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Review enhanced</a:t>
            </a:r>
            <a:r>
              <a:rPr lang="en-US" b="1" i="0" u="none" strike="noStrike" dirty="0">
                <a:solidFill>
                  <a:srgbClr val="2F5597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u="sng" strike="noStrike" dirty="0">
                <a:solidFill>
                  <a:srgbClr val="0563C1"/>
                </a:solidFill>
                <a:effectLst/>
                <a:latin typeface="Arial" panose="020B0604020202020204" pitchFamily="34" charset="0"/>
                <a:hlinkClick r:id="rId7"/>
              </a:rPr>
              <a:t>Usage Report Configuration Training Guide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Build on December webinars: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lvl="1" fontAlgn="base"/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US" b="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8"/>
              </a:rPr>
              <a:t>Usage Statistics for Electronic Resources: Analytics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 fontAlgn="base"/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US" b="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9"/>
              </a:rPr>
              <a:t>Usage Statistics for Electronic Resources: Set Up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l" rtl="0" fontAlgn="base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l" rtl="0" fontAlgn="base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Thanks to the </a:t>
            </a:r>
            <a:r>
              <a:rPr lang="en-US" b="0" i="0" u="sng" strike="noStrike" dirty="0">
                <a:solidFill>
                  <a:srgbClr val="0563C1"/>
                </a:solidFill>
                <a:effectLst/>
                <a:latin typeface="Arial" panose="020B0604020202020204" pitchFamily="34" charset="0"/>
                <a:hlinkClick r:id="rId10"/>
              </a:rPr>
              <a:t>Improvements and Enhancements Working Group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 who gathered list of </a:t>
            </a:r>
            <a:r>
              <a:rPr lang="en-US" b="0" i="0" u="sng" strike="noStrike" dirty="0">
                <a:solidFill>
                  <a:srgbClr val="0563C1"/>
                </a:solidFill>
                <a:effectLst/>
                <a:latin typeface="Arial" panose="020B0604020202020204" pitchFamily="34" charset="0"/>
                <a:hlinkClick r:id="rId11"/>
              </a:rPr>
              <a:t>outstanding SUSHI questions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for review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4860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84</Words>
  <Application>Microsoft Office PowerPoint</Application>
  <PresentationFormat>Widescreen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Eichelberger</dc:creator>
  <cp:lastModifiedBy>Michelle Eichelberger</cp:lastModifiedBy>
  <cp:revision>1</cp:revision>
  <dcterms:created xsi:type="dcterms:W3CDTF">2021-04-13T15:48:12Z</dcterms:created>
  <dcterms:modified xsi:type="dcterms:W3CDTF">2021-04-13T15:51:30Z</dcterms:modified>
</cp:coreProperties>
</file>