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6CF7F-A441-234E-9A58-3BC5ED385F14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02CC3-95CE-A343-95C6-216B1AC17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7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APA 2016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53C36-68E9-4193-BA9C-80588C7BB8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8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3A5-5833-C248-A02F-6D7BF0FE8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960ED-4F5D-1944-89E9-E2A449929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D45C0-81F5-714B-8289-F69D18FAE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1C5AA-8846-824E-BDA8-18B2933E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08A5A-92BB-1B47-9508-988EF4A8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2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E7B4-1494-6F45-8CF1-D2EE6CD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08128-FD03-224F-8ED8-A0B8CB447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5BFA5-6109-7E45-805F-B21E8804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5189-ED69-A246-A3A3-88E848F4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B176D-8E18-774B-8834-36F942565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7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611A3-874A-8B4F-817F-F36816838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A937B-CE74-CB4C-AF72-EB13B3838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9EBE0-30A9-584C-94BF-4E761520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1AA40-E387-3C4E-8580-9F027D1C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43277-1F13-A148-A42E-CB3FF7A8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12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3F0D7-6232-1E4C-8E2D-3FAF677C0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C6E60-8D4E-1F45-83CC-C89205C55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1836C-1442-CE4D-847B-905DCEF0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59F07-B07F-6640-9626-64B96D67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D94F3-03CE-3D41-BD32-DE9374FA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BC33-0488-BB4E-BAF1-0D10CE35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D123B-524F-CF46-B9E1-6F36B2F3D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3F824-BF69-6B40-BAC5-2ECB817E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6400A-25AC-554B-BA49-D2BA76CC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8FBF4-8762-8447-B674-E202CB3AF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276DA-7BFA-F841-87AF-F8DC07BB1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DC3E8-B9B6-9D4C-8388-595161BB2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E6C7CE-F485-8545-BA79-48EFF7B1D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23915-46BC-074C-86F4-D4B0C1E6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3BD7B-8BC7-8242-9CBD-604E14187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C18C15-E0DB-EE4D-8761-BDBE12A2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6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734C5-F422-6D4A-A8A5-1EF018AFB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217CA-F9B4-6E46-86EC-2BC135EF5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0C34E-FB01-D943-89D8-E08F79DEB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DB4F4-2B3E-9245-ABD6-339FEBEE8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F930D5-1E34-7446-B13F-016A221DD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A23FD1-F5B2-3742-8097-7FF63E1DC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B4DBD-9633-4440-A995-735D9F121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9E0C5E-292A-4842-B646-EBF9FDF2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0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C701D-109C-F649-A52E-B8CD2495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47FA41-5CEB-E245-BD3D-34208608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13E0F-92D5-E94F-8D0D-7AD4B679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16A7B-DC50-5D41-A194-FBD44387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4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EA270-1C42-F445-AD80-76100754F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BA4F35-A7D0-FC47-AD0D-92991D85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F6502-E40A-4349-BBD5-C1D4E4DB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C050-D3D4-5647-8A89-F2EE51DD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FB106-9EFF-F84E-A932-02DAF9C0F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EFDDD-B60D-7A40-92D4-CF8AA3EFE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CC5F7-D26D-B641-9B23-8435C72B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42C6A-8DF1-2E4F-91D3-23B6CA76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59949-551A-1347-90D6-516FAD5E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5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5694-0ECE-1E4D-847D-3A5648E35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2645D4-D066-0447-BD9B-EDF956763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4CB6B-269A-F348-B187-EB0B47E7F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9095E-7827-CB4F-B62B-9EB3C2778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20DBF-5BE8-CE46-B964-CAAC548B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906FB-702D-924A-AA75-6CA0FCC4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6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733C3E-91D8-4E48-8934-39CAEEBC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ECADF-7F7F-EA4E-A8C7-1F7EFCBE0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022C2-0CE2-3049-9FAF-7A07B9A54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FB99-C53C-EF4A-ACC7-EDF863BC9F5A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BDAC8-3F0B-604A-AB57-1732A55C5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B5F68-1249-F740-83AC-35A109489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6AA42-7E4F-244D-87A0-8B9391108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4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240" y="753228"/>
            <a:ext cx="7210396" cy="1080938"/>
          </a:xfrm>
        </p:spPr>
        <p:txBody>
          <a:bodyPr>
            <a:normAutofit fontScale="90000"/>
          </a:bodyPr>
          <a:lstStyle/>
          <a:p>
            <a:r>
              <a:rPr lang="en-US"/>
              <a:t>The Behavioral Health Consultant (BHC)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59834" y="2427479"/>
          <a:ext cx="6424980" cy="3160667"/>
        </p:xfrm>
        <a:graphic>
          <a:graphicData uri="http://schemas.openxmlformats.org/drawingml/2006/table">
            <a:tbl>
              <a:tblPr firstRow="1" bandRow="1"/>
              <a:tblGrid>
                <a:gridCol w="1942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2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50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 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Dimension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 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 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Consultant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 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Therapist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Primary consumer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PCP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Patient/Client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Care context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Team-based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Autonomous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Accessibility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On-demand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Scheduled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Ownership of care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PCP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Therapist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Referral generation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Results-based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Independent of outcome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Productivity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High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Low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Problem scope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Wide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Narrow/Specialized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Termination of care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Patient progressing toward goals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MS PGothic" charset="0"/>
                          <a:cs typeface="Times New Roman" charset="0"/>
                        </a:rPr>
                        <a:t>Patient has met goals</a:t>
                      </a:r>
                    </a:p>
                  </a:txBody>
                  <a:tcPr marL="48570" marR="4857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94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Macintosh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The Behavioral Health Consultant (BHC)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Behavioral Health Consultant (BHC)</dc:title>
  <dc:creator>Jeff Reiter</dc:creator>
  <cp:lastModifiedBy>Jeff Reiter</cp:lastModifiedBy>
  <cp:revision>1</cp:revision>
  <dcterms:created xsi:type="dcterms:W3CDTF">2020-04-03T21:33:29Z</dcterms:created>
  <dcterms:modified xsi:type="dcterms:W3CDTF">2020-04-03T21:34:55Z</dcterms:modified>
</cp:coreProperties>
</file>