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7" r:id="rId5"/>
    <p:sldId id="394" r:id="rId6"/>
    <p:sldId id="395" r:id="rId7"/>
    <p:sldId id="396" r:id="rId8"/>
    <p:sldId id="400" r:id="rId9"/>
    <p:sldId id="399" r:id="rId10"/>
    <p:sldId id="401" r:id="rId11"/>
    <p:sldId id="397" r:id="rId12"/>
    <p:sldId id="398" r:id="rId13"/>
    <p:sldId id="402" r:id="rId14"/>
    <p:sldId id="33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nyolis.libanswers.com/faq/387409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nyolis.libcal.com/calendar/training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nowledge.exlibrisgroup.com/Alma/Product_Documentation/010Alma_Online_Help_(English)/080Analytics/Alma_Analytics_Subject_Areas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Fulfillment Analytics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October 15, 2024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Anonymization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54168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can retain a lot of personally identifying information about fulfillment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This personally identifying information can be deleted from both Alma and Analytics by the Anonymization Job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Job can anonymize loans, requests, and fines &amp; fees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Job can be run daily, weekly, or monthly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Libraries can configure the amount of time personally identifying information is retained before it is anonymized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Anonymization FAQ: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https://sunyolis.libanswers.com/faq/387409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5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Analytics Training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111380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Today’s session is part of a series of sessions on Analytics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Sessions have already been held on Analytics basics, Resource Sharing, Physical Collections, and Acquisitions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Recordings of these sessions have been posted to Basecamp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Future Analytics training sessions on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eResources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and Sharing 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Registration information: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https://sunyolis.libcal.com/calendar/training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Future sessions will be recorded, and recoding links will be posted to Basecamp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Fulfillment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2" y="1956152"/>
            <a:ext cx="7151408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Fulfillment Analytics divided into four subject areas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Fulfillment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Requests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Course Reserves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Fines and Fees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Some fulfillment related data also included in Physical Items, Borrowing Requests, and Lending Requests subject areas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See Marcy’s 10/1 session on Physical Collections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See my 9/25 session on Resource Sharing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0B0156-D1E3-4F6C-012E-FB6040EA8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665" y="1617161"/>
            <a:ext cx="3406435" cy="42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9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Fulfillment Subject Area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970934" cy="54168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Contains information about physical items that have a circulation history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Items with no circulation history will not appear in Fulfillment reports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be used to get circulation counts, loan lengths, and renewal counts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Circulation data more detailed than what’s provided in Physical Items subject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Divides loan counts into “In House” vs. “Not In House”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Loans (In House) – item was scanned in without being checked out to a user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Loans (Not In House) – item was checked out to a user</a:t>
            </a: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2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Requests Subject Area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57554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Contains information about various types of requests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Patron Physical Item Requests (holds &amp; borrowing resource sharing)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Ship Physically &amp; Ship Digitally (lending resource sharing)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Patron Digitization Requests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Booking Requests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Transit for Reshelving, Move Temporarily &amp; Restore Item requests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Work Order requests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be used to obtain request counts, request processing times, hold shelf times, fill rates, and lists of outstanding requests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Additional information about resource sharing requests available in Borrowing Requests or Lending Request subject areas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30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Course Reserves Subject Area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44012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Contains information on Courses, Reading Lists, and Citations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be used to obtain start lists of courses, reading lists, and citations based on status or date (creation date, modification date, start date, end date, term, year, etc.)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Cannot be used to obtain circulation counts for items on reserve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create either a Fulfillment or Physical Items report for items in your reserves location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02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Fines and Fees Subject Area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Contains information on fine and fees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Overdue Fine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Lost Item Replacement Fee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Custom Fees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be used to obtain information about outstanding and paid fines and fees, including fee status, fee date, payment date, and staff who accepted payment</a:t>
            </a: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Will be saving reports created during today’s session to the following shared Analytics folder: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/shared/Community/Reports/Consortia/SUNY/Alma Fulfillment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Plan to add additional fulfillment reports to shared folder soon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Feel free to submit requests to info@sunyolis.libanswers.org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Shared reports can be copied to your institution’s Analytics folder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Will only return your institution’s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Please do not make any changes to reports in shared Analytics folders!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0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Analytics does not provide data in real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 snapshot of all of your data is taken every night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Data you’re seeing in Analytics is from previous 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Ex Libris documentation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https://knowledge.exlibrisgroup.com/Alma/Product_Documentation/010Alma_Online_Help_(English)/080Analytics/Alma_Analytics_Subject_Areas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4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8" ma:contentTypeDescription="Create a new document." ma:contentTypeScope="" ma:versionID="095288fb4f1ac07945b3b27c6c5e6d59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b0382a4188611c69a0b2c683e3712251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Photo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4558b3-4b7e-402e-a6c9-1417db9941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hotoDescription" ma:index="25" nillable="true" ma:displayName="Photo Description" ma:format="Dropdown" ma:internalName="Photo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ed50f71-c65a-4389-ab68-4a0b6135467d}" ma:internalName="TaxCatchAll" ma:showField="CatchAllData" ma:web="4404f601-80f3-4988-a5f5-d6c3dd7e1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ce4d65-48b5-4510-a74e-67217dcdfadf">
      <Terms xmlns="http://schemas.microsoft.com/office/infopath/2007/PartnerControls"/>
    </lcf76f155ced4ddcb4097134ff3c332f>
    <TaxCatchAll xmlns="4404f601-80f3-4988-a5f5-d6c3dd7e14a6" xsi:nil="true"/>
    <PhotoDescription xmlns="61ce4d65-48b5-4510-a74e-67217dcdfadf" xsi:nil="true"/>
  </documentManagement>
</p:properties>
</file>

<file path=customXml/itemProps1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847CEC-5C28-4BC9-94E7-A96E1DECF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5387</TotalTime>
  <Words>673</Words>
  <Application>Microsoft Office PowerPoint</Application>
  <PresentationFormat>Widescreen</PresentationFormat>
  <Paragraphs>106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573</cp:revision>
  <dcterms:created xsi:type="dcterms:W3CDTF">2022-02-22T23:15:54Z</dcterms:created>
  <dcterms:modified xsi:type="dcterms:W3CDTF">2024-10-15T14:39:43Z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