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45"/>
  </p:notesMasterIdLst>
  <p:handoutMasterIdLst>
    <p:handoutMasterId r:id="rId46"/>
  </p:handoutMasterIdLst>
  <p:sldIdLst>
    <p:sldId id="257" r:id="rId5"/>
    <p:sldId id="321" r:id="rId6"/>
    <p:sldId id="323" r:id="rId7"/>
    <p:sldId id="368" r:id="rId8"/>
    <p:sldId id="369" r:id="rId9"/>
    <p:sldId id="370" r:id="rId10"/>
    <p:sldId id="372" r:id="rId11"/>
    <p:sldId id="380" r:id="rId12"/>
    <p:sldId id="381" r:id="rId13"/>
    <p:sldId id="367" r:id="rId14"/>
    <p:sldId id="324" r:id="rId15"/>
    <p:sldId id="328" r:id="rId16"/>
    <p:sldId id="332" r:id="rId17"/>
    <p:sldId id="333" r:id="rId18"/>
    <p:sldId id="353" r:id="rId19"/>
    <p:sldId id="358" r:id="rId20"/>
    <p:sldId id="305" r:id="rId21"/>
    <p:sldId id="308" r:id="rId22"/>
    <p:sldId id="378" r:id="rId23"/>
    <p:sldId id="309" r:id="rId24"/>
    <p:sldId id="311" r:id="rId25"/>
    <p:sldId id="365" r:id="rId26"/>
    <p:sldId id="366" r:id="rId27"/>
    <p:sldId id="316" r:id="rId28"/>
    <p:sldId id="320" r:id="rId29"/>
    <p:sldId id="377" r:id="rId30"/>
    <p:sldId id="373" r:id="rId31"/>
    <p:sldId id="375" r:id="rId32"/>
    <p:sldId id="338" r:id="rId33"/>
    <p:sldId id="329" r:id="rId34"/>
    <p:sldId id="337" r:id="rId35"/>
    <p:sldId id="343" r:id="rId36"/>
    <p:sldId id="344" r:id="rId37"/>
    <p:sldId id="345" r:id="rId38"/>
    <p:sldId id="379" r:id="rId39"/>
    <p:sldId id="361" r:id="rId40"/>
    <p:sldId id="362" r:id="rId41"/>
    <p:sldId id="371" r:id="rId42"/>
    <p:sldId id="364" r:id="rId43"/>
    <p:sldId id="29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 id="{7BCF3CE0-E63F-F149-A617-42B38B9B8764}">
          <p14:sldIdLst>
            <p14:sldId id="257"/>
          </p14:sldIdLst>
        </p14:section>
        <p14:section name="Section Slide" id="{896E84C1-9F39-E143-8A6B-8ED7715C6BE8}">
          <p14:sldIdLst/>
        </p14:section>
        <p14:section name="Slides to use within section" id="{89048B5B-103A-2E40-BA36-39B6420CE03E}">
          <p14:sldIdLst>
            <p14:sldId id="321"/>
            <p14:sldId id="323"/>
            <p14:sldId id="368"/>
            <p14:sldId id="369"/>
            <p14:sldId id="370"/>
            <p14:sldId id="372"/>
            <p14:sldId id="380"/>
            <p14:sldId id="381"/>
            <p14:sldId id="367"/>
            <p14:sldId id="324"/>
            <p14:sldId id="328"/>
            <p14:sldId id="332"/>
            <p14:sldId id="333"/>
            <p14:sldId id="353"/>
            <p14:sldId id="358"/>
            <p14:sldId id="305"/>
            <p14:sldId id="308"/>
            <p14:sldId id="378"/>
            <p14:sldId id="309"/>
            <p14:sldId id="311"/>
            <p14:sldId id="365"/>
            <p14:sldId id="366"/>
          </p14:sldIdLst>
        </p14:section>
        <p14:section name="New Section" id="{5ACE1C99-18AA-3A4E-BAD7-362778CDCB18}">
          <p14:sldIdLst/>
        </p14:section>
        <p14:section name="Slides to use within section" id="{0A5CE54F-2162-1843-8BD8-89D8D9830867}">
          <p14:sldIdLst>
            <p14:sldId id="316"/>
            <p14:sldId id="320"/>
            <p14:sldId id="377"/>
            <p14:sldId id="373"/>
            <p14:sldId id="375"/>
            <p14:sldId id="338"/>
            <p14:sldId id="329"/>
            <p14:sldId id="337"/>
            <p14:sldId id="343"/>
            <p14:sldId id="344"/>
            <p14:sldId id="345"/>
            <p14:sldId id="379"/>
            <p14:sldId id="361"/>
            <p14:sldId id="362"/>
            <p14:sldId id="371"/>
            <p14:sldId id="364"/>
          </p14:sldIdLst>
        </p14:section>
        <p14:section name="Closing slides" id="{7B52660A-029B-9648-9D38-BFDF17EEEDB9}">
          <p14:sldIdLst>
            <p14:sldId id="2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F60"/>
    <a:srgbClr val="024D93"/>
    <a:srgbClr val="85D3B4"/>
    <a:srgbClr val="9AF8D3"/>
    <a:srgbClr val="FF00AE"/>
    <a:srgbClr val="004D94"/>
    <a:srgbClr val="F56600"/>
    <a:srgbClr val="004D93"/>
    <a:srgbClr val="CD4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98850-A18C-47BD-87CB-65414F792180}" v="61" dt="2022-09-14T15:20:50.076"/>
    <p1510:client id="{165E8027-A710-9EAF-AF1F-3BD103EB4A63}" v="1228" dt="2022-09-14T17:38:17.150"/>
    <p1510:client id="{249210D7-E360-E581-F9E1-455BC6D273FF}" v="852" dt="2022-09-14T16:16:39.749"/>
    <p1510:client id="{381A692E-2579-43B6-9134-682E4887E235}" v="32" dt="2022-09-14T15:24:10.165"/>
    <p1510:client id="{393996D6-53DD-4750-93B3-F09C509FFDF2}" v="1" dt="2022-09-14T15:08:34.643"/>
    <p1510:client id="{49DFC5A7-0BB8-72F2-31C0-DEF944B675C1}" v="6" dt="2022-09-13T18:12:26.456"/>
    <p1510:client id="{72ACA999-501C-42F9-BF5C-FC59549549C7}" v="39" dt="2022-09-14T14:30:58.294"/>
    <p1510:client id="{7815B081-8943-491F-BEC3-9257B4EDD48A}" v="736" dt="2022-09-14T14:19:57.782"/>
    <p1510:client id="{8DE60A74-999F-4E1A-966C-720C8E4892B9}" v="2184" dt="2022-09-14T18:02:59.503"/>
    <p1510:client id="{975F1659-8A69-6A52-0F3C-A64D2E60E4EB}" v="10" dt="2022-09-14T20:41:16.732"/>
    <p1510:client id="{A7FA7300-3925-4E75-8231-401C76F06A87}" v="293" dt="2022-09-14T20:04:41.867"/>
    <p1510:client id="{AAF841AF-6CD8-394D-B7A0-5CD5644E8425}" v="150" dt="2022-09-16T15:17:32.493"/>
    <p1510:client id="{ABB52498-5687-4AA2-82F9-3D9A19EEAFED}" v="857" dt="2022-09-14T17:56:30.896"/>
    <p1510:client id="{B225CF06-B137-46F5-B3F7-4F408C80CA39}" v="4724" dt="2022-09-14T00:37:45.681"/>
    <p1510:client id="{D6AB11D5-E705-8370-9298-80D5A327118E}" v="791" dt="2022-09-16T17:59:40.501"/>
    <p1510:client id="{E2DFA744-871A-6F5F-75E7-FEFF5042C9A6}" v="37" dt="2022-09-13T17:35:58.335"/>
    <p1510:client id="{E94A2816-23EB-4168-9561-8304D500E033}" v="705" dt="2022-09-14T18:39:14.597"/>
    <p1510:client id="{E9FAB8B6-FF65-4970-A5E1-10D3E63C5B6C}" v="4" dt="2022-09-14T19:45:04.576"/>
    <p1510:client id="{F44E9374-5EA4-2996-E843-0944BFB2BBE9}" v="57" dt="2022-09-14T16:20:18.8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son, Timothy" userId="S::timothy.jackson@suny.edu::9ce01cec-8b46-438e-9d10-af58cd21d299" providerId="AD" clId="Web-{72ACA999-501C-42F9-BF5C-FC59549549C7}"/>
    <pc:docChg chg="addSld delSld modSld modSection">
      <pc:chgData name="Jackson, Timothy" userId="S::timothy.jackson@suny.edu::9ce01cec-8b46-438e-9d10-af58cd21d299" providerId="AD" clId="Web-{72ACA999-501C-42F9-BF5C-FC59549549C7}" dt="2022-09-14T14:30:58.294" v="35"/>
      <pc:docMkLst>
        <pc:docMk/>
      </pc:docMkLst>
      <pc:sldChg chg="del">
        <pc:chgData name="Jackson, Timothy" userId="S::timothy.jackson@suny.edu::9ce01cec-8b46-438e-9d10-af58cd21d299" providerId="AD" clId="Web-{72ACA999-501C-42F9-BF5C-FC59549549C7}" dt="2022-09-14T14:30:58.294" v="35"/>
        <pc:sldMkLst>
          <pc:docMk/>
          <pc:sldMk cId="3813838493" sldId="374"/>
        </pc:sldMkLst>
      </pc:sldChg>
      <pc:sldChg chg="addSp delSp modSp add replId">
        <pc:chgData name="Jackson, Timothy" userId="S::timothy.jackson@suny.edu::9ce01cec-8b46-438e-9d10-af58cd21d299" providerId="AD" clId="Web-{72ACA999-501C-42F9-BF5C-FC59549549C7}" dt="2022-09-14T14:30:54.857" v="34" actId="1076"/>
        <pc:sldMkLst>
          <pc:docMk/>
          <pc:sldMk cId="916294776" sldId="375"/>
        </pc:sldMkLst>
        <pc:spChg chg="mod">
          <ac:chgData name="Jackson, Timothy" userId="S::timothy.jackson@suny.edu::9ce01cec-8b46-438e-9d10-af58cd21d299" providerId="AD" clId="Web-{72ACA999-501C-42F9-BF5C-FC59549549C7}" dt="2022-09-14T14:30:03.980" v="25"/>
          <ac:spMkLst>
            <pc:docMk/>
            <pc:sldMk cId="916294776" sldId="375"/>
            <ac:spMk id="6" creationId="{9E1771CD-57DB-1949-94FE-B5520A827517}"/>
          </ac:spMkLst>
        </pc:spChg>
        <pc:picChg chg="add del mod">
          <ac:chgData name="Jackson, Timothy" userId="S::timothy.jackson@suny.edu::9ce01cec-8b46-438e-9d10-af58cd21d299" providerId="AD" clId="Web-{72ACA999-501C-42F9-BF5C-FC59549549C7}" dt="2022-09-14T14:28:14.695" v="15"/>
          <ac:picMkLst>
            <pc:docMk/>
            <pc:sldMk cId="916294776" sldId="375"/>
            <ac:picMk id="2" creationId="{E4C2FEDC-7C6B-B112-9C0D-AEA7CB95A3A2}"/>
          </ac:picMkLst>
        </pc:picChg>
        <pc:picChg chg="del">
          <ac:chgData name="Jackson, Timothy" userId="S::timothy.jackson@suny.edu::9ce01cec-8b46-438e-9d10-af58cd21d299" providerId="AD" clId="Web-{72ACA999-501C-42F9-BF5C-FC59549549C7}" dt="2022-09-14T14:26:40.692" v="1"/>
          <ac:picMkLst>
            <pc:docMk/>
            <pc:sldMk cId="916294776" sldId="375"/>
            <ac:picMk id="3" creationId="{BBAD5C8E-DDBB-2334-276F-2535C3E2DEBF}"/>
          </ac:picMkLst>
        </pc:picChg>
        <pc:picChg chg="add del mod">
          <ac:chgData name="Jackson, Timothy" userId="S::timothy.jackson@suny.edu::9ce01cec-8b46-438e-9d10-af58cd21d299" providerId="AD" clId="Web-{72ACA999-501C-42F9-BF5C-FC59549549C7}" dt="2022-09-14T14:28:34.384" v="22"/>
          <ac:picMkLst>
            <pc:docMk/>
            <pc:sldMk cId="916294776" sldId="375"/>
            <ac:picMk id="4" creationId="{140861C8-1EFB-0359-C8B9-CCAC4217D72A}"/>
          </ac:picMkLst>
        </pc:picChg>
        <pc:picChg chg="add mod">
          <ac:chgData name="Jackson, Timothy" userId="S::timothy.jackson@suny.edu::9ce01cec-8b46-438e-9d10-af58cd21d299" providerId="AD" clId="Web-{72ACA999-501C-42F9-BF5C-FC59549549C7}" dt="2022-09-14T14:30:54.857" v="34" actId="1076"/>
          <ac:picMkLst>
            <pc:docMk/>
            <pc:sldMk cId="916294776" sldId="375"/>
            <ac:picMk id="5" creationId="{9E4C0BE8-0CF4-BCCD-A665-33C0E8348D67}"/>
          </ac:picMkLst>
        </pc:picChg>
      </pc:sldChg>
    </pc:docChg>
  </pc:docChgLst>
  <pc:docChgLst>
    <pc:chgData name="Kester, Yvonne" userId="S::yvonne.kester@suny.edu::9449cec1-63eb-49f8-abb7-677723411fa2" providerId="AD" clId="Web-{ABB52498-5687-4AA2-82F9-3D9A19EEAFED}"/>
    <pc:docChg chg="modSld">
      <pc:chgData name="Kester, Yvonne" userId="S::yvonne.kester@suny.edu::9449cec1-63eb-49f8-abb7-677723411fa2" providerId="AD" clId="Web-{ABB52498-5687-4AA2-82F9-3D9A19EEAFED}" dt="2022-09-14T17:56:30.896" v="448" actId="20577"/>
      <pc:docMkLst>
        <pc:docMk/>
      </pc:docMkLst>
      <pc:sldChg chg="modSp">
        <pc:chgData name="Kester, Yvonne" userId="S::yvonne.kester@suny.edu::9449cec1-63eb-49f8-abb7-677723411fa2" providerId="AD" clId="Web-{ABB52498-5687-4AA2-82F9-3D9A19EEAFED}" dt="2022-09-14T17:53:18.046" v="349" actId="20577"/>
        <pc:sldMkLst>
          <pc:docMk/>
          <pc:sldMk cId="884481454" sldId="343"/>
        </pc:sldMkLst>
        <pc:spChg chg="mod">
          <ac:chgData name="Kester, Yvonne" userId="S::yvonne.kester@suny.edu::9449cec1-63eb-49f8-abb7-677723411fa2" providerId="AD" clId="Web-{ABB52498-5687-4AA2-82F9-3D9A19EEAFED}" dt="2022-09-14T17:53:18.046" v="349" actId="20577"/>
          <ac:spMkLst>
            <pc:docMk/>
            <pc:sldMk cId="884481454" sldId="343"/>
            <ac:spMk id="5" creationId="{EE380E25-8AE7-C64E-8047-418935277496}"/>
          </ac:spMkLst>
        </pc:spChg>
        <pc:spChg chg="mod">
          <ac:chgData name="Kester, Yvonne" userId="S::yvonne.kester@suny.edu::9449cec1-63eb-49f8-abb7-677723411fa2" providerId="AD" clId="Web-{ABB52498-5687-4AA2-82F9-3D9A19EEAFED}" dt="2022-09-14T17:44:16.372" v="36" actId="20577"/>
          <ac:spMkLst>
            <pc:docMk/>
            <pc:sldMk cId="884481454" sldId="343"/>
            <ac:spMk id="6" creationId="{9E1771CD-57DB-1949-94FE-B5520A827517}"/>
          </ac:spMkLst>
        </pc:spChg>
      </pc:sldChg>
      <pc:sldChg chg="modSp">
        <pc:chgData name="Kester, Yvonne" userId="S::yvonne.kester@suny.edu::9449cec1-63eb-49f8-abb7-677723411fa2" providerId="AD" clId="Web-{ABB52498-5687-4AA2-82F9-3D9A19EEAFED}" dt="2022-09-14T17:56:30.896" v="448" actId="20577"/>
        <pc:sldMkLst>
          <pc:docMk/>
          <pc:sldMk cId="523960056" sldId="344"/>
        </pc:sldMkLst>
        <pc:spChg chg="mod">
          <ac:chgData name="Kester, Yvonne" userId="S::yvonne.kester@suny.edu::9449cec1-63eb-49f8-abb7-677723411fa2" providerId="AD" clId="Web-{ABB52498-5687-4AA2-82F9-3D9A19EEAFED}" dt="2022-09-14T17:56:30.896" v="448" actId="20577"/>
          <ac:spMkLst>
            <pc:docMk/>
            <pc:sldMk cId="523960056" sldId="344"/>
            <ac:spMk id="5" creationId="{EE380E25-8AE7-C64E-8047-418935277496}"/>
          </ac:spMkLst>
        </pc:spChg>
      </pc:sldChg>
    </pc:docChg>
  </pc:docChgLst>
  <pc:docChgLst>
    <pc:chgData name="Perry, Susan" userId="S::susan.perry@suny.edu::ea21311d-03e0-498d-b20b-c0d2cb5e17f1" providerId="AD" clId="Web-{E2DFA744-871A-6F5F-75E7-FEFF5042C9A6}"/>
    <pc:docChg chg="modSld sldOrd">
      <pc:chgData name="Perry, Susan" userId="S::susan.perry@suny.edu::ea21311d-03e0-498d-b20b-c0d2cb5e17f1" providerId="AD" clId="Web-{E2DFA744-871A-6F5F-75E7-FEFF5042C9A6}" dt="2022-09-13T17:35:58.335" v="21"/>
      <pc:docMkLst>
        <pc:docMk/>
      </pc:docMkLst>
      <pc:sldChg chg="modSp mod modShow">
        <pc:chgData name="Perry, Susan" userId="S::susan.perry@suny.edu::ea21311d-03e0-498d-b20b-c0d2cb5e17f1" providerId="AD" clId="Web-{E2DFA744-871A-6F5F-75E7-FEFF5042C9A6}" dt="2022-09-13T17:35:51.773" v="20"/>
        <pc:sldMkLst>
          <pc:docMk/>
          <pc:sldMk cId="4205969994" sldId="353"/>
        </pc:sldMkLst>
        <pc:spChg chg="mod">
          <ac:chgData name="Perry, Susan" userId="S::susan.perry@suny.edu::ea21311d-03e0-498d-b20b-c0d2cb5e17f1" providerId="AD" clId="Web-{E2DFA744-871A-6F5F-75E7-FEFF5042C9A6}" dt="2022-09-13T17:35:30.225" v="19" actId="20577"/>
          <ac:spMkLst>
            <pc:docMk/>
            <pc:sldMk cId="4205969994" sldId="353"/>
            <ac:spMk id="6" creationId="{9E1771CD-57DB-1949-94FE-B5520A827517}"/>
          </ac:spMkLst>
        </pc:spChg>
      </pc:sldChg>
      <pc:sldChg chg="modSp mod ord modShow">
        <pc:chgData name="Perry, Susan" userId="S::susan.perry@suny.edu::ea21311d-03e0-498d-b20b-c0d2cb5e17f1" providerId="AD" clId="Web-{E2DFA744-871A-6F5F-75E7-FEFF5042C9A6}" dt="2022-09-13T17:35:58.335" v="21"/>
        <pc:sldMkLst>
          <pc:docMk/>
          <pc:sldMk cId="3693638970" sldId="358"/>
        </pc:sldMkLst>
        <pc:spChg chg="mod">
          <ac:chgData name="Perry, Susan" userId="S::susan.perry@suny.edu::ea21311d-03e0-498d-b20b-c0d2cb5e17f1" providerId="AD" clId="Web-{E2DFA744-871A-6F5F-75E7-FEFF5042C9A6}" dt="2022-09-13T17:35:26.709" v="15" actId="20577"/>
          <ac:spMkLst>
            <pc:docMk/>
            <pc:sldMk cId="3693638970" sldId="358"/>
            <ac:spMk id="6" creationId="{9E1771CD-57DB-1949-94FE-B5520A827517}"/>
          </ac:spMkLst>
        </pc:spChg>
      </pc:sldChg>
    </pc:docChg>
  </pc:docChgLst>
  <pc:docChgLst>
    <pc:chgData name="Perry, Susan" userId="S::susan.perry@suny.edu::ea21311d-03e0-498d-b20b-c0d2cb5e17f1" providerId="AD" clId="Web-{975F1659-8A69-6A52-0F3C-A64D2E60E4EB}"/>
    <pc:docChg chg="modSld">
      <pc:chgData name="Perry, Susan" userId="S::susan.perry@suny.edu::ea21311d-03e0-498d-b20b-c0d2cb5e17f1" providerId="AD" clId="Web-{975F1659-8A69-6A52-0F3C-A64D2E60E4EB}" dt="2022-09-14T20:41:16.732" v="4" actId="20577"/>
      <pc:docMkLst>
        <pc:docMk/>
      </pc:docMkLst>
      <pc:sldChg chg="modSp">
        <pc:chgData name="Perry, Susan" userId="S::susan.perry@suny.edu::ea21311d-03e0-498d-b20b-c0d2cb5e17f1" providerId="AD" clId="Web-{975F1659-8A69-6A52-0F3C-A64D2E60E4EB}" dt="2022-09-14T20:41:16.732" v="4" actId="20577"/>
        <pc:sldMkLst>
          <pc:docMk/>
          <pc:sldMk cId="339980060" sldId="361"/>
        </pc:sldMkLst>
        <pc:spChg chg="mod">
          <ac:chgData name="Perry, Susan" userId="S::susan.perry@suny.edu::ea21311d-03e0-498d-b20b-c0d2cb5e17f1" providerId="AD" clId="Web-{975F1659-8A69-6A52-0F3C-A64D2E60E4EB}" dt="2022-09-14T20:41:16.732" v="4" actId="20577"/>
          <ac:spMkLst>
            <pc:docMk/>
            <pc:sldMk cId="339980060" sldId="361"/>
            <ac:spMk id="3" creationId="{877DA73E-B88E-6340-80C8-C3CB517CB3DC}"/>
          </ac:spMkLst>
        </pc:spChg>
      </pc:sldChg>
      <pc:sldChg chg="modSp">
        <pc:chgData name="Perry, Susan" userId="S::susan.perry@suny.edu::ea21311d-03e0-498d-b20b-c0d2cb5e17f1" providerId="AD" clId="Web-{975F1659-8A69-6A52-0F3C-A64D2E60E4EB}" dt="2022-09-14T20:32:05.845" v="2" actId="20577"/>
        <pc:sldMkLst>
          <pc:docMk/>
          <pc:sldMk cId="2170017567" sldId="368"/>
        </pc:sldMkLst>
        <pc:spChg chg="mod">
          <ac:chgData name="Perry, Susan" userId="S::susan.perry@suny.edu::ea21311d-03e0-498d-b20b-c0d2cb5e17f1" providerId="AD" clId="Web-{975F1659-8A69-6A52-0F3C-A64D2E60E4EB}" dt="2022-09-14T20:32:05.845" v="2" actId="20577"/>
          <ac:spMkLst>
            <pc:docMk/>
            <pc:sldMk cId="2170017567" sldId="368"/>
            <ac:spMk id="5" creationId="{EE380E25-8AE7-C64E-8047-418935277496}"/>
          </ac:spMkLst>
        </pc:spChg>
      </pc:sldChg>
    </pc:docChg>
  </pc:docChgLst>
  <pc:docChgLst>
    <pc:chgData name="Shannon Pritting" userId="b6acce8b-3193-4a7b-b3b8-1dc43a9f8da4" providerId="ADAL" clId="{F12A9B7E-6F67-4943-83EA-BA980A040C76}"/>
    <pc:docChg chg="custSel addSld delSld modSld modSection">
      <pc:chgData name="Shannon Pritting" userId="b6acce8b-3193-4a7b-b3b8-1dc43a9f8da4" providerId="ADAL" clId="{F12A9B7E-6F67-4943-83EA-BA980A040C76}" dt="2022-09-13T17:48:10.274" v="588" actId="2696"/>
      <pc:docMkLst>
        <pc:docMk/>
      </pc:docMkLst>
      <pc:sldChg chg="modSp">
        <pc:chgData name="Shannon Pritting" userId="b6acce8b-3193-4a7b-b3b8-1dc43a9f8da4" providerId="ADAL" clId="{F12A9B7E-6F67-4943-83EA-BA980A040C76}" dt="2022-09-13T17:40:45.739" v="79" actId="20577"/>
        <pc:sldMkLst>
          <pc:docMk/>
          <pc:sldMk cId="1554562792" sldId="323"/>
        </pc:sldMkLst>
        <pc:spChg chg="mod">
          <ac:chgData name="Shannon Pritting" userId="b6acce8b-3193-4a7b-b3b8-1dc43a9f8da4" providerId="ADAL" clId="{F12A9B7E-6F67-4943-83EA-BA980A040C76}" dt="2022-09-13T17:40:45.739" v="79" actId="20577"/>
          <ac:spMkLst>
            <pc:docMk/>
            <pc:sldMk cId="1554562792" sldId="323"/>
            <ac:spMk id="5" creationId="{EE380E25-8AE7-C64E-8047-418935277496}"/>
          </ac:spMkLst>
        </pc:spChg>
      </pc:sldChg>
      <pc:sldChg chg="del">
        <pc:chgData name="Shannon Pritting" userId="b6acce8b-3193-4a7b-b3b8-1dc43a9f8da4" providerId="ADAL" clId="{F12A9B7E-6F67-4943-83EA-BA980A040C76}" dt="2022-09-13T17:48:10.274" v="588" actId="2696"/>
        <pc:sldMkLst>
          <pc:docMk/>
          <pc:sldMk cId="3403169740" sldId="359"/>
        </pc:sldMkLst>
      </pc:sldChg>
      <pc:sldChg chg="addSp delSp modSp add">
        <pc:chgData name="Shannon Pritting" userId="b6acce8b-3193-4a7b-b3b8-1dc43a9f8da4" providerId="ADAL" clId="{F12A9B7E-6F67-4943-83EA-BA980A040C76}" dt="2022-09-13T17:47:52.755" v="587" actId="20577"/>
        <pc:sldMkLst>
          <pc:docMk/>
          <pc:sldMk cId="766621899" sldId="372"/>
        </pc:sldMkLst>
        <pc:spChg chg="add mod">
          <ac:chgData name="Shannon Pritting" userId="b6acce8b-3193-4a7b-b3b8-1dc43a9f8da4" providerId="ADAL" clId="{F12A9B7E-6F67-4943-83EA-BA980A040C76}" dt="2022-09-13T17:47:52.755" v="587" actId="20577"/>
          <ac:spMkLst>
            <pc:docMk/>
            <pc:sldMk cId="766621899" sldId="372"/>
            <ac:spMk id="2" creationId="{09E50C98-1582-42C3-8060-ADF32A9A2165}"/>
          </ac:spMkLst>
        </pc:spChg>
        <pc:spChg chg="del mod">
          <ac:chgData name="Shannon Pritting" userId="b6acce8b-3193-4a7b-b3b8-1dc43a9f8da4" providerId="ADAL" clId="{F12A9B7E-6F67-4943-83EA-BA980A040C76}" dt="2022-09-13T17:43:34.214" v="189" actId="478"/>
          <ac:spMkLst>
            <pc:docMk/>
            <pc:sldMk cId="766621899" sldId="372"/>
            <ac:spMk id="5" creationId="{EE380E25-8AE7-C64E-8047-418935277496}"/>
          </ac:spMkLst>
        </pc:spChg>
        <pc:spChg chg="mod">
          <ac:chgData name="Shannon Pritting" userId="b6acce8b-3193-4a7b-b3b8-1dc43a9f8da4" providerId="ADAL" clId="{F12A9B7E-6F67-4943-83EA-BA980A040C76}" dt="2022-09-13T17:42:50.850" v="90" actId="20577"/>
          <ac:spMkLst>
            <pc:docMk/>
            <pc:sldMk cId="766621899" sldId="372"/>
            <ac:spMk id="6" creationId="{9E1771CD-57DB-1949-94FE-B5520A827517}"/>
          </ac:spMkLst>
        </pc:spChg>
        <pc:picChg chg="del">
          <ac:chgData name="Shannon Pritting" userId="b6acce8b-3193-4a7b-b3b8-1dc43a9f8da4" providerId="ADAL" clId="{F12A9B7E-6F67-4943-83EA-BA980A040C76}" dt="2022-09-13T17:42:07.656" v="81" actId="478"/>
          <ac:picMkLst>
            <pc:docMk/>
            <pc:sldMk cId="766621899" sldId="372"/>
            <ac:picMk id="3" creationId="{446FEA39-000E-9386-0C22-D4E968FAAA34}"/>
          </ac:picMkLst>
        </pc:picChg>
        <pc:picChg chg="add mod">
          <ac:chgData name="Shannon Pritting" userId="b6acce8b-3193-4a7b-b3b8-1dc43a9f8da4" providerId="ADAL" clId="{F12A9B7E-6F67-4943-83EA-BA980A040C76}" dt="2022-09-13T17:42:41.985" v="83" actId="1076"/>
          <ac:picMkLst>
            <pc:docMk/>
            <pc:sldMk cId="766621899" sldId="372"/>
            <ac:picMk id="1026" creationId="{9A82F6C3-23E8-4138-A756-0EFABA8D32B8}"/>
          </ac:picMkLst>
        </pc:picChg>
      </pc:sldChg>
    </pc:docChg>
  </pc:docChgLst>
  <pc:docChgLst>
    <pc:chgData name="Jackson, Timothy" userId="S::timothy.jackson@suny.edu::9ce01cec-8b46-438e-9d10-af58cd21d299" providerId="AD" clId="Web-{381A692E-2579-43B6-9134-682E4887E235}"/>
    <pc:docChg chg="modSld">
      <pc:chgData name="Jackson, Timothy" userId="S::timothy.jackson@suny.edu::9ce01cec-8b46-438e-9d10-af58cd21d299" providerId="AD" clId="Web-{381A692E-2579-43B6-9134-682E4887E235}" dt="2022-09-14T15:24:09.134" v="21" actId="20577"/>
      <pc:docMkLst>
        <pc:docMk/>
      </pc:docMkLst>
      <pc:sldChg chg="modSp">
        <pc:chgData name="Jackson, Timothy" userId="S::timothy.jackson@suny.edu::9ce01cec-8b46-438e-9d10-af58cd21d299" providerId="AD" clId="Web-{381A692E-2579-43B6-9134-682E4887E235}" dt="2022-09-14T15:24:09.134" v="21" actId="20577"/>
        <pc:sldMkLst>
          <pc:docMk/>
          <pc:sldMk cId="4175893037" sldId="320"/>
        </pc:sldMkLst>
        <pc:spChg chg="mod">
          <ac:chgData name="Jackson, Timothy" userId="S::timothy.jackson@suny.edu::9ce01cec-8b46-438e-9d10-af58cd21d299" providerId="AD" clId="Web-{381A692E-2579-43B6-9134-682E4887E235}" dt="2022-09-14T15:24:09.134" v="21" actId="20577"/>
          <ac:spMkLst>
            <pc:docMk/>
            <pc:sldMk cId="4175893037" sldId="320"/>
            <ac:spMk id="4" creationId="{650800CC-AE26-BE94-CD88-90733894F834}"/>
          </ac:spMkLst>
        </pc:spChg>
      </pc:sldChg>
      <pc:sldChg chg="modSp">
        <pc:chgData name="Jackson, Timothy" userId="S::timothy.jackson@suny.edu::9ce01cec-8b46-438e-9d10-af58cd21d299" providerId="AD" clId="Web-{381A692E-2579-43B6-9134-682E4887E235}" dt="2022-09-14T15:22:45.663" v="13" actId="20577"/>
        <pc:sldMkLst>
          <pc:docMk/>
          <pc:sldMk cId="4048684802" sldId="329"/>
        </pc:sldMkLst>
        <pc:spChg chg="mod">
          <ac:chgData name="Jackson, Timothy" userId="S::timothy.jackson@suny.edu::9ce01cec-8b46-438e-9d10-af58cd21d299" providerId="AD" clId="Web-{381A692E-2579-43B6-9134-682E4887E235}" dt="2022-09-14T15:22:45.663" v="13" actId="20577"/>
          <ac:spMkLst>
            <pc:docMk/>
            <pc:sldMk cId="4048684802" sldId="329"/>
            <ac:spMk id="4" creationId="{650800CC-AE26-BE94-CD88-90733894F834}"/>
          </ac:spMkLst>
        </pc:spChg>
      </pc:sldChg>
      <pc:sldChg chg="modSp">
        <pc:chgData name="Jackson, Timothy" userId="S::timothy.jackson@suny.edu::9ce01cec-8b46-438e-9d10-af58cd21d299" providerId="AD" clId="Web-{381A692E-2579-43B6-9134-682E4887E235}" dt="2022-09-14T15:23:48.664" v="15" actId="20577"/>
        <pc:sldMkLst>
          <pc:docMk/>
          <pc:sldMk cId="3387070260" sldId="338"/>
        </pc:sldMkLst>
        <pc:spChg chg="mod">
          <ac:chgData name="Jackson, Timothy" userId="S::timothy.jackson@suny.edu::9ce01cec-8b46-438e-9d10-af58cd21d299" providerId="AD" clId="Web-{381A692E-2579-43B6-9134-682E4887E235}" dt="2022-09-14T15:23:48.664" v="15" actId="20577"/>
          <ac:spMkLst>
            <pc:docMk/>
            <pc:sldMk cId="3387070260" sldId="338"/>
            <ac:spMk id="4" creationId="{650800CC-AE26-BE94-CD88-90733894F834}"/>
          </ac:spMkLst>
        </pc:spChg>
      </pc:sldChg>
      <pc:sldChg chg="modSp">
        <pc:chgData name="Jackson, Timothy" userId="S::timothy.jackson@suny.edu::9ce01cec-8b46-438e-9d10-af58cd21d299" providerId="AD" clId="Web-{381A692E-2579-43B6-9134-682E4887E235}" dt="2022-09-14T15:23:56.868" v="17" actId="20577"/>
        <pc:sldMkLst>
          <pc:docMk/>
          <pc:sldMk cId="661271746" sldId="373"/>
        </pc:sldMkLst>
        <pc:spChg chg="mod">
          <ac:chgData name="Jackson, Timothy" userId="S::timothy.jackson@suny.edu::9ce01cec-8b46-438e-9d10-af58cd21d299" providerId="AD" clId="Web-{381A692E-2579-43B6-9134-682E4887E235}" dt="2022-09-14T15:23:56.868" v="17" actId="20577"/>
          <ac:spMkLst>
            <pc:docMk/>
            <pc:sldMk cId="661271746" sldId="373"/>
            <ac:spMk id="4" creationId="{650800CC-AE26-BE94-CD88-90733894F834}"/>
          </ac:spMkLst>
        </pc:spChg>
      </pc:sldChg>
      <pc:sldChg chg="modSp">
        <pc:chgData name="Jackson, Timothy" userId="S::timothy.jackson@suny.edu::9ce01cec-8b46-438e-9d10-af58cd21d299" providerId="AD" clId="Web-{381A692E-2579-43B6-9134-682E4887E235}" dt="2022-09-14T15:24:03.712" v="19" actId="20577"/>
        <pc:sldMkLst>
          <pc:docMk/>
          <pc:sldMk cId="1341262099" sldId="377"/>
        </pc:sldMkLst>
        <pc:spChg chg="mod">
          <ac:chgData name="Jackson, Timothy" userId="S::timothy.jackson@suny.edu::9ce01cec-8b46-438e-9d10-af58cd21d299" providerId="AD" clId="Web-{381A692E-2579-43B6-9134-682E4887E235}" dt="2022-09-14T15:24:03.712" v="19" actId="20577"/>
          <ac:spMkLst>
            <pc:docMk/>
            <pc:sldMk cId="1341262099" sldId="377"/>
            <ac:spMk id="4" creationId="{650800CC-AE26-BE94-CD88-90733894F834}"/>
          </ac:spMkLst>
        </pc:spChg>
      </pc:sldChg>
    </pc:docChg>
  </pc:docChgLst>
  <pc:docChgLst>
    <pc:chgData name="Tovstiadi, Esta" userId="S::esta.tovstiadi@suny.edu::b592cbb2-ea38-4240-8a3a-6613487ae435" providerId="AD" clId="Web-{165E8027-A710-9EAF-AF1F-3BD103EB4A63}"/>
    <pc:docChg chg="modSld">
      <pc:chgData name="Tovstiadi, Esta" userId="S::esta.tovstiadi@suny.edu::b592cbb2-ea38-4240-8a3a-6613487ae435" providerId="AD" clId="Web-{165E8027-A710-9EAF-AF1F-3BD103EB4A63}" dt="2022-09-14T17:38:15.416" v="643" actId="20577"/>
      <pc:docMkLst>
        <pc:docMk/>
      </pc:docMkLst>
      <pc:sldChg chg="modSp">
        <pc:chgData name="Tovstiadi, Esta" userId="S::esta.tovstiadi@suny.edu::b592cbb2-ea38-4240-8a3a-6613487ae435" providerId="AD" clId="Web-{165E8027-A710-9EAF-AF1F-3BD103EB4A63}" dt="2022-09-14T17:38:15.416" v="643" actId="20577"/>
        <pc:sldMkLst>
          <pc:docMk/>
          <pc:sldMk cId="1869543662" sldId="311"/>
        </pc:sldMkLst>
        <pc:spChg chg="mod">
          <ac:chgData name="Tovstiadi, Esta" userId="S::esta.tovstiadi@suny.edu::b592cbb2-ea38-4240-8a3a-6613487ae435" providerId="AD" clId="Web-{165E8027-A710-9EAF-AF1F-3BD103EB4A63}" dt="2022-09-14T17:38:15.416" v="643" actId="20577"/>
          <ac:spMkLst>
            <pc:docMk/>
            <pc:sldMk cId="1869543662" sldId="311"/>
            <ac:spMk id="5" creationId="{EE380E25-8AE7-C64E-8047-418935277496}"/>
          </ac:spMkLst>
        </pc:spChg>
        <pc:spChg chg="mod">
          <ac:chgData name="Tovstiadi, Esta" userId="S::esta.tovstiadi@suny.edu::b592cbb2-ea38-4240-8a3a-6613487ae435" providerId="AD" clId="Web-{165E8027-A710-9EAF-AF1F-3BD103EB4A63}" dt="2022-09-14T17:23:15.109" v="209" actId="20577"/>
          <ac:spMkLst>
            <pc:docMk/>
            <pc:sldMk cId="1869543662" sldId="311"/>
            <ac:spMk id="6" creationId="{9E1771CD-57DB-1949-94FE-B5520A827517}"/>
          </ac:spMkLst>
        </pc:spChg>
      </pc:sldChg>
      <pc:sldChg chg="modSp">
        <pc:chgData name="Tovstiadi, Esta" userId="S::esta.tovstiadi@suny.edu::b592cbb2-ea38-4240-8a3a-6613487ae435" providerId="AD" clId="Web-{165E8027-A710-9EAF-AF1F-3BD103EB4A63}" dt="2022-09-14T17:26:00.864" v="310" actId="20577"/>
        <pc:sldMkLst>
          <pc:docMk/>
          <pc:sldMk cId="2175281383" sldId="365"/>
        </pc:sldMkLst>
        <pc:spChg chg="mod">
          <ac:chgData name="Tovstiadi, Esta" userId="S::esta.tovstiadi@suny.edu::b592cbb2-ea38-4240-8a3a-6613487ae435" providerId="AD" clId="Web-{165E8027-A710-9EAF-AF1F-3BD103EB4A63}" dt="2022-09-14T17:26:00.864" v="310" actId="20577"/>
          <ac:spMkLst>
            <pc:docMk/>
            <pc:sldMk cId="2175281383" sldId="365"/>
            <ac:spMk id="4" creationId="{B16ABC43-434D-4A8E-A0D5-D7D7568C2691}"/>
          </ac:spMkLst>
        </pc:spChg>
      </pc:sldChg>
      <pc:sldChg chg="modSp">
        <pc:chgData name="Tovstiadi, Esta" userId="S::esta.tovstiadi@suny.edu::b592cbb2-ea38-4240-8a3a-6613487ae435" providerId="AD" clId="Web-{165E8027-A710-9EAF-AF1F-3BD103EB4A63}" dt="2022-09-14T17:22:49.921" v="189" actId="20577"/>
        <pc:sldMkLst>
          <pc:docMk/>
          <pc:sldMk cId="1878170802" sldId="366"/>
        </pc:sldMkLst>
        <pc:spChg chg="mod">
          <ac:chgData name="Tovstiadi, Esta" userId="S::esta.tovstiadi@suny.edu::b592cbb2-ea38-4240-8a3a-6613487ae435" providerId="AD" clId="Web-{165E8027-A710-9EAF-AF1F-3BD103EB4A63}" dt="2022-09-14T17:22:49.921" v="189" actId="20577"/>
          <ac:spMkLst>
            <pc:docMk/>
            <pc:sldMk cId="1878170802" sldId="366"/>
            <ac:spMk id="4" creationId="{B16ABC43-434D-4A8E-A0D5-D7D7568C2691}"/>
          </ac:spMkLst>
        </pc:spChg>
      </pc:sldChg>
    </pc:docChg>
  </pc:docChgLst>
  <pc:docChgLst>
    <pc:chgData name="Jackson, Timothy" userId="S::timothy.jackson@suny.edu::9ce01cec-8b46-438e-9d10-af58cd21d299" providerId="AD" clId="Web-{393996D6-53DD-4750-93B3-F09C509FFDF2}"/>
    <pc:docChg chg="addSld modSection">
      <pc:chgData name="Jackson, Timothy" userId="S::timothy.jackson@suny.edu::9ce01cec-8b46-438e-9d10-af58cd21d299" providerId="AD" clId="Web-{393996D6-53DD-4750-93B3-F09C509FFDF2}" dt="2022-09-14T15:08:34.643" v="0"/>
      <pc:docMkLst>
        <pc:docMk/>
      </pc:docMkLst>
      <pc:sldChg chg="add replId">
        <pc:chgData name="Jackson, Timothy" userId="S::timothy.jackson@suny.edu::9ce01cec-8b46-438e-9d10-af58cd21d299" providerId="AD" clId="Web-{393996D6-53DD-4750-93B3-F09C509FFDF2}" dt="2022-09-14T15:08:34.643" v="0"/>
        <pc:sldMkLst>
          <pc:docMk/>
          <pc:sldMk cId="3294436885" sldId="376"/>
        </pc:sldMkLst>
      </pc:sldChg>
    </pc:docChg>
  </pc:docChgLst>
  <pc:docChgLst>
    <pc:chgData name="Wilhelm, Cori" userId="S::cori.wilhelm@suny.edu::b13371eb-fdfd-46e5-880b-f2a585cd1501" providerId="AD" clId="Web-{249210D7-E360-E581-F9E1-455BC6D273FF}"/>
    <pc:docChg chg="modSld">
      <pc:chgData name="Wilhelm, Cori" userId="S::cori.wilhelm@suny.edu::b13371eb-fdfd-46e5-880b-f2a585cd1501" providerId="AD" clId="Web-{249210D7-E360-E581-F9E1-455BC6D273FF}" dt="2022-09-14T16:16:39.749" v="480"/>
      <pc:docMkLst>
        <pc:docMk/>
      </pc:docMkLst>
      <pc:sldChg chg="modSp">
        <pc:chgData name="Wilhelm, Cori" userId="S::cori.wilhelm@suny.edu::b13371eb-fdfd-46e5-880b-f2a585cd1501" providerId="AD" clId="Web-{249210D7-E360-E581-F9E1-455BC6D273FF}" dt="2022-09-14T15:58:50.438" v="1" actId="20577"/>
        <pc:sldMkLst>
          <pc:docMk/>
          <pc:sldMk cId="1554562792" sldId="323"/>
        </pc:sldMkLst>
        <pc:spChg chg="mod">
          <ac:chgData name="Wilhelm, Cori" userId="S::cori.wilhelm@suny.edu::b13371eb-fdfd-46e5-880b-f2a585cd1501" providerId="AD" clId="Web-{249210D7-E360-E581-F9E1-455BC6D273FF}" dt="2022-09-14T15:58:50.438" v="1" actId="20577"/>
          <ac:spMkLst>
            <pc:docMk/>
            <pc:sldMk cId="1554562792" sldId="323"/>
            <ac:spMk id="5" creationId="{EE380E25-8AE7-C64E-8047-418935277496}"/>
          </ac:spMkLst>
        </pc:spChg>
      </pc:sldChg>
      <pc:sldChg chg="modSp">
        <pc:chgData name="Wilhelm, Cori" userId="S::cori.wilhelm@suny.edu::b13371eb-fdfd-46e5-880b-f2a585cd1501" providerId="AD" clId="Web-{249210D7-E360-E581-F9E1-455BC6D273FF}" dt="2022-09-14T16:10:11.441" v="325" actId="20577"/>
        <pc:sldMkLst>
          <pc:docMk/>
          <pc:sldMk cId="3421574721" sldId="324"/>
        </pc:sldMkLst>
        <pc:spChg chg="mod">
          <ac:chgData name="Wilhelm, Cori" userId="S::cori.wilhelm@suny.edu::b13371eb-fdfd-46e5-880b-f2a585cd1501" providerId="AD" clId="Web-{249210D7-E360-E581-F9E1-455BC6D273FF}" dt="2022-09-14T16:10:11.441" v="325" actId="20577"/>
          <ac:spMkLst>
            <pc:docMk/>
            <pc:sldMk cId="3421574721" sldId="324"/>
            <ac:spMk id="5" creationId="{EE380E25-8AE7-C64E-8047-418935277496}"/>
          </ac:spMkLst>
        </pc:spChg>
      </pc:sldChg>
      <pc:sldChg chg="modSp">
        <pc:chgData name="Wilhelm, Cori" userId="S::cori.wilhelm@suny.edu::b13371eb-fdfd-46e5-880b-f2a585cd1501" providerId="AD" clId="Web-{249210D7-E360-E581-F9E1-455BC6D273FF}" dt="2022-09-14T16:08:44.814" v="232" actId="20577"/>
        <pc:sldMkLst>
          <pc:docMk/>
          <pc:sldMk cId="3972613482" sldId="328"/>
        </pc:sldMkLst>
        <pc:spChg chg="mod">
          <ac:chgData name="Wilhelm, Cori" userId="S::cori.wilhelm@suny.edu::b13371eb-fdfd-46e5-880b-f2a585cd1501" providerId="AD" clId="Web-{249210D7-E360-E581-F9E1-455BC6D273FF}" dt="2022-09-14T16:08:40.080" v="230" actId="1076"/>
          <ac:spMkLst>
            <pc:docMk/>
            <pc:sldMk cId="3972613482" sldId="328"/>
            <ac:spMk id="5" creationId="{EE380E25-8AE7-C64E-8047-418935277496}"/>
          </ac:spMkLst>
        </pc:spChg>
        <pc:spChg chg="mod">
          <ac:chgData name="Wilhelm, Cori" userId="S::cori.wilhelm@suny.edu::b13371eb-fdfd-46e5-880b-f2a585cd1501" providerId="AD" clId="Web-{249210D7-E360-E581-F9E1-455BC6D273FF}" dt="2022-09-14T16:08:44.814" v="232" actId="20577"/>
          <ac:spMkLst>
            <pc:docMk/>
            <pc:sldMk cId="3972613482" sldId="328"/>
            <ac:spMk id="6" creationId="{9E1771CD-57DB-1949-94FE-B5520A827517}"/>
          </ac:spMkLst>
        </pc:spChg>
      </pc:sldChg>
      <pc:sldChg chg="modSp">
        <pc:chgData name="Wilhelm, Cori" userId="S::cori.wilhelm@suny.edu::b13371eb-fdfd-46e5-880b-f2a585cd1501" providerId="AD" clId="Web-{249210D7-E360-E581-F9E1-455BC6D273FF}" dt="2022-09-14T16:10:26.614" v="341" actId="20577"/>
        <pc:sldMkLst>
          <pc:docMk/>
          <pc:sldMk cId="1384271787" sldId="332"/>
        </pc:sldMkLst>
        <pc:spChg chg="mod">
          <ac:chgData name="Wilhelm, Cori" userId="S::cori.wilhelm@suny.edu::b13371eb-fdfd-46e5-880b-f2a585cd1501" providerId="AD" clId="Web-{249210D7-E360-E581-F9E1-455BC6D273FF}" dt="2022-09-14T16:10:26.614" v="341" actId="20577"/>
          <ac:spMkLst>
            <pc:docMk/>
            <pc:sldMk cId="1384271787" sldId="332"/>
            <ac:spMk id="5" creationId="{EE380E25-8AE7-C64E-8047-418935277496}"/>
          </ac:spMkLst>
        </pc:spChg>
      </pc:sldChg>
      <pc:sldChg chg="addSp delSp modSp">
        <pc:chgData name="Wilhelm, Cori" userId="S::cori.wilhelm@suny.edu::b13371eb-fdfd-46e5-880b-f2a585cd1501" providerId="AD" clId="Web-{249210D7-E360-E581-F9E1-455BC6D273FF}" dt="2022-09-14T16:16:39.749" v="480"/>
        <pc:sldMkLst>
          <pc:docMk/>
          <pc:sldMk cId="3329413225" sldId="333"/>
        </pc:sldMkLst>
        <pc:spChg chg="add del mod">
          <ac:chgData name="Wilhelm, Cori" userId="S::cori.wilhelm@suny.edu::b13371eb-fdfd-46e5-880b-f2a585cd1501" providerId="AD" clId="Web-{249210D7-E360-E581-F9E1-455BC6D273FF}" dt="2022-09-14T16:16:12.045" v="415"/>
          <ac:spMkLst>
            <pc:docMk/>
            <pc:sldMk cId="3329413225" sldId="333"/>
            <ac:spMk id="2" creationId="{497AD0CA-ABB1-D8DD-FFA1-1B5D1811B1A2}"/>
          </ac:spMkLst>
        </pc:spChg>
        <pc:spChg chg="mod">
          <ac:chgData name="Wilhelm, Cori" userId="S::cori.wilhelm@suny.edu::b13371eb-fdfd-46e5-880b-f2a585cd1501" providerId="AD" clId="Web-{249210D7-E360-E581-F9E1-455BC6D273FF}" dt="2022-09-14T16:16:18.655" v="477" actId="20577"/>
          <ac:spMkLst>
            <pc:docMk/>
            <pc:sldMk cId="3329413225" sldId="333"/>
            <ac:spMk id="5" creationId="{EE380E25-8AE7-C64E-8047-418935277496}"/>
          </ac:spMkLst>
        </pc:spChg>
        <pc:spChg chg="mod">
          <ac:chgData name="Wilhelm, Cori" userId="S::cori.wilhelm@suny.edu::b13371eb-fdfd-46e5-880b-f2a585cd1501" providerId="AD" clId="Web-{249210D7-E360-E581-F9E1-455BC6D273FF}" dt="2022-09-14T16:10:39.442" v="346" actId="14100"/>
          <ac:spMkLst>
            <pc:docMk/>
            <pc:sldMk cId="3329413225" sldId="333"/>
            <ac:spMk id="6" creationId="{9E1771CD-57DB-1949-94FE-B5520A827517}"/>
          </ac:spMkLst>
        </pc:spChg>
        <pc:spChg chg="add">
          <ac:chgData name="Wilhelm, Cori" userId="S::cori.wilhelm@suny.edu::b13371eb-fdfd-46e5-880b-f2a585cd1501" providerId="AD" clId="Web-{249210D7-E360-E581-F9E1-455BC6D273FF}" dt="2022-09-14T16:15:47.279" v="410"/>
          <ac:spMkLst>
            <pc:docMk/>
            <pc:sldMk cId="3329413225" sldId="333"/>
            <ac:spMk id="7" creationId="{FA9327F6-5CA5-A925-4C28-FC5C897B3390}"/>
          </ac:spMkLst>
        </pc:spChg>
        <pc:spChg chg="add">
          <ac:chgData name="Wilhelm, Cori" userId="S::cori.wilhelm@suny.edu::b13371eb-fdfd-46e5-880b-f2a585cd1501" providerId="AD" clId="Web-{249210D7-E360-E581-F9E1-455BC6D273FF}" dt="2022-09-14T16:15:47.279" v="410"/>
          <ac:spMkLst>
            <pc:docMk/>
            <pc:sldMk cId="3329413225" sldId="333"/>
            <ac:spMk id="8" creationId="{F4AA70B5-AA9A-70D8-8681-C4DBEC721D5E}"/>
          </ac:spMkLst>
        </pc:spChg>
        <pc:spChg chg="add">
          <ac:chgData name="Wilhelm, Cori" userId="S::cori.wilhelm@suny.edu::b13371eb-fdfd-46e5-880b-f2a585cd1501" providerId="AD" clId="Web-{249210D7-E360-E581-F9E1-455BC6D273FF}" dt="2022-09-14T16:15:47.279" v="410"/>
          <ac:spMkLst>
            <pc:docMk/>
            <pc:sldMk cId="3329413225" sldId="333"/>
            <ac:spMk id="9" creationId="{3C31F2D8-040C-E653-1442-06FEC8B6F968}"/>
          </ac:spMkLst>
        </pc:spChg>
        <pc:spChg chg="add">
          <ac:chgData name="Wilhelm, Cori" userId="S::cori.wilhelm@suny.edu::b13371eb-fdfd-46e5-880b-f2a585cd1501" providerId="AD" clId="Web-{249210D7-E360-E581-F9E1-455BC6D273FF}" dt="2022-09-14T16:15:47.279" v="410"/>
          <ac:spMkLst>
            <pc:docMk/>
            <pc:sldMk cId="3329413225" sldId="333"/>
            <ac:spMk id="10" creationId="{008E7830-F662-7C96-9B10-C4F1074031CD}"/>
          </ac:spMkLst>
        </pc:spChg>
        <pc:spChg chg="add">
          <ac:chgData name="Wilhelm, Cori" userId="S::cori.wilhelm@suny.edu::b13371eb-fdfd-46e5-880b-f2a585cd1501" providerId="AD" clId="Web-{249210D7-E360-E581-F9E1-455BC6D273FF}" dt="2022-09-14T16:15:47.279" v="410"/>
          <ac:spMkLst>
            <pc:docMk/>
            <pc:sldMk cId="3329413225" sldId="333"/>
            <ac:spMk id="11" creationId="{1DC9EB9D-DC3C-19AB-C55B-13CC719F95F0}"/>
          </ac:spMkLst>
        </pc:spChg>
        <pc:spChg chg="add">
          <ac:chgData name="Wilhelm, Cori" userId="S::cori.wilhelm@suny.edu::b13371eb-fdfd-46e5-880b-f2a585cd1501" providerId="AD" clId="Web-{249210D7-E360-E581-F9E1-455BC6D273FF}" dt="2022-09-14T16:15:47.279" v="410"/>
          <ac:spMkLst>
            <pc:docMk/>
            <pc:sldMk cId="3329413225" sldId="333"/>
            <ac:spMk id="12" creationId="{9B000D09-6ED2-D2E2-C45F-57414C192A45}"/>
          </ac:spMkLst>
        </pc:spChg>
        <pc:spChg chg="add">
          <ac:chgData name="Wilhelm, Cori" userId="S::cori.wilhelm@suny.edu::b13371eb-fdfd-46e5-880b-f2a585cd1501" providerId="AD" clId="Web-{249210D7-E360-E581-F9E1-455BC6D273FF}" dt="2022-09-14T16:15:47.279" v="410"/>
          <ac:spMkLst>
            <pc:docMk/>
            <pc:sldMk cId="3329413225" sldId="333"/>
            <ac:spMk id="13" creationId="{556A45D7-A7FD-8AA2-C2CD-2C88E376E859}"/>
          </ac:spMkLst>
        </pc:spChg>
        <pc:spChg chg="add">
          <ac:chgData name="Wilhelm, Cori" userId="S::cori.wilhelm@suny.edu::b13371eb-fdfd-46e5-880b-f2a585cd1501" providerId="AD" clId="Web-{249210D7-E360-E581-F9E1-455BC6D273FF}" dt="2022-09-14T16:15:47.279" v="410"/>
          <ac:spMkLst>
            <pc:docMk/>
            <pc:sldMk cId="3329413225" sldId="333"/>
            <ac:spMk id="14" creationId="{4DC02F58-01AE-FD81-4990-CAF514638232}"/>
          </ac:spMkLst>
        </pc:spChg>
        <pc:spChg chg="add">
          <ac:chgData name="Wilhelm, Cori" userId="S::cori.wilhelm@suny.edu::b13371eb-fdfd-46e5-880b-f2a585cd1501" providerId="AD" clId="Web-{249210D7-E360-E581-F9E1-455BC6D273FF}" dt="2022-09-14T16:15:47.279" v="410"/>
          <ac:spMkLst>
            <pc:docMk/>
            <pc:sldMk cId="3329413225" sldId="333"/>
            <ac:spMk id="15" creationId="{1B44683B-9781-A669-2A0C-F3A09AE6469C}"/>
          </ac:spMkLst>
        </pc:spChg>
        <pc:spChg chg="add">
          <ac:chgData name="Wilhelm, Cori" userId="S::cori.wilhelm@suny.edu::b13371eb-fdfd-46e5-880b-f2a585cd1501" providerId="AD" clId="Web-{249210D7-E360-E581-F9E1-455BC6D273FF}" dt="2022-09-14T16:15:47.279" v="410"/>
          <ac:spMkLst>
            <pc:docMk/>
            <pc:sldMk cId="3329413225" sldId="333"/>
            <ac:spMk id="16" creationId="{56638ED1-174D-493C-6DE5-79AEBDCAF436}"/>
          </ac:spMkLst>
        </pc:spChg>
        <pc:spChg chg="add del mod">
          <ac:chgData name="Wilhelm, Cori" userId="S::cori.wilhelm@suny.edu::b13371eb-fdfd-46e5-880b-f2a585cd1501" providerId="AD" clId="Web-{249210D7-E360-E581-F9E1-455BC6D273FF}" dt="2022-09-14T16:16:39.749" v="480"/>
          <ac:spMkLst>
            <pc:docMk/>
            <pc:sldMk cId="3329413225" sldId="333"/>
            <ac:spMk id="17" creationId="{2046235F-5475-2F47-87B9-6C8922719EE6}"/>
          </ac:spMkLst>
        </pc:spChg>
        <pc:grpChg chg="add mod">
          <ac:chgData name="Wilhelm, Cori" userId="S::cori.wilhelm@suny.edu::b13371eb-fdfd-46e5-880b-f2a585cd1501" providerId="AD" clId="Web-{249210D7-E360-E581-F9E1-455BC6D273FF}" dt="2022-09-14T16:15:56.154" v="412" actId="14100"/>
          <ac:grpSpMkLst>
            <pc:docMk/>
            <pc:sldMk cId="3329413225" sldId="333"/>
            <ac:grpSpMk id="4" creationId="{103D95B6-CFBC-ED17-7A91-513914ACE443}"/>
          </ac:grpSpMkLst>
        </pc:grpChg>
        <pc:picChg chg="del mod">
          <ac:chgData name="Wilhelm, Cori" userId="S::cori.wilhelm@suny.edu::b13371eb-fdfd-46e5-880b-f2a585cd1501" providerId="AD" clId="Web-{249210D7-E360-E581-F9E1-455BC6D273FF}" dt="2022-09-14T16:10:42.911" v="348"/>
          <ac:picMkLst>
            <pc:docMk/>
            <pc:sldMk cId="3329413225" sldId="333"/>
            <ac:picMk id="3" creationId="{CF6E024B-9FC6-427C-851C-6439407BEAD3}"/>
          </ac:picMkLst>
        </pc:picChg>
      </pc:sldChg>
      <pc:sldChg chg="modSp">
        <pc:chgData name="Wilhelm, Cori" userId="S::cori.wilhelm@suny.edu::b13371eb-fdfd-46e5-880b-f2a585cd1501" providerId="AD" clId="Web-{249210D7-E360-E581-F9E1-455BC6D273FF}" dt="2022-09-14T16:01:03.833" v="4" actId="20577"/>
        <pc:sldMkLst>
          <pc:docMk/>
          <pc:sldMk cId="2170017567" sldId="368"/>
        </pc:sldMkLst>
        <pc:spChg chg="mod">
          <ac:chgData name="Wilhelm, Cori" userId="S::cori.wilhelm@suny.edu::b13371eb-fdfd-46e5-880b-f2a585cd1501" providerId="AD" clId="Web-{249210D7-E360-E581-F9E1-455BC6D273FF}" dt="2022-09-14T16:01:03.833" v="4" actId="20577"/>
          <ac:spMkLst>
            <pc:docMk/>
            <pc:sldMk cId="2170017567" sldId="368"/>
            <ac:spMk id="5" creationId="{EE380E25-8AE7-C64E-8047-418935277496}"/>
          </ac:spMkLst>
        </pc:spChg>
      </pc:sldChg>
    </pc:docChg>
  </pc:docChgLst>
  <pc:docChgLst>
    <pc:chgData name="Tovstiadi, Esta" userId="S::esta.tovstiadi@suny.edu::b592cbb2-ea38-4240-8a3a-6613487ae435" providerId="AD" clId="Web-{49DFC5A7-0BB8-72F2-31C0-DEF944B675C1}"/>
    <pc:docChg chg="modSld">
      <pc:chgData name="Tovstiadi, Esta" userId="S::esta.tovstiadi@suny.edu::b592cbb2-ea38-4240-8a3a-6613487ae435" providerId="AD" clId="Web-{49DFC5A7-0BB8-72F2-31C0-DEF944B675C1}" dt="2022-09-13T18:12:23.612" v="1" actId="20577"/>
      <pc:docMkLst>
        <pc:docMk/>
      </pc:docMkLst>
      <pc:sldChg chg="modSp">
        <pc:chgData name="Tovstiadi, Esta" userId="S::esta.tovstiadi@suny.edu::b592cbb2-ea38-4240-8a3a-6613487ae435" providerId="AD" clId="Web-{49DFC5A7-0BB8-72F2-31C0-DEF944B675C1}" dt="2022-09-13T18:12:23.612" v="1" actId="20577"/>
        <pc:sldMkLst>
          <pc:docMk/>
          <pc:sldMk cId="2175281383" sldId="365"/>
        </pc:sldMkLst>
        <pc:spChg chg="mod">
          <ac:chgData name="Tovstiadi, Esta" userId="S::esta.tovstiadi@suny.edu::b592cbb2-ea38-4240-8a3a-6613487ae435" providerId="AD" clId="Web-{49DFC5A7-0BB8-72F2-31C0-DEF944B675C1}" dt="2022-09-13T18:12:23.612" v="1" actId="20577"/>
          <ac:spMkLst>
            <pc:docMk/>
            <pc:sldMk cId="2175281383" sldId="365"/>
            <ac:spMk id="5" creationId="{CFF3C387-9CB7-42E7-81A8-7C7D0F0A7737}"/>
          </ac:spMkLst>
        </pc:spChg>
      </pc:sldChg>
    </pc:docChg>
  </pc:docChgLst>
  <pc:docChgLst>
    <pc:chgData name="Tovstiadi, Esta" userId="S::esta.tovstiadi@suny.edu::b592cbb2-ea38-4240-8a3a-6613487ae435" providerId="AD" clId="Web-{AAF841AF-6CD8-394D-B7A0-5CD5644E8425}"/>
    <pc:docChg chg="modSld">
      <pc:chgData name="Tovstiadi, Esta" userId="S::esta.tovstiadi@suny.edu::b592cbb2-ea38-4240-8a3a-6613487ae435" providerId="AD" clId="Web-{AAF841AF-6CD8-394D-B7A0-5CD5644E8425}" dt="2022-09-16T15:17:32.493" v="76" actId="20577"/>
      <pc:docMkLst>
        <pc:docMk/>
      </pc:docMkLst>
      <pc:sldChg chg="modSp">
        <pc:chgData name="Tovstiadi, Esta" userId="S::esta.tovstiadi@suny.edu::b592cbb2-ea38-4240-8a3a-6613487ae435" providerId="AD" clId="Web-{AAF841AF-6CD8-394D-B7A0-5CD5644E8425}" dt="2022-09-16T15:17:32.493" v="76" actId="20577"/>
        <pc:sldMkLst>
          <pc:docMk/>
          <pc:sldMk cId="1869543662" sldId="311"/>
        </pc:sldMkLst>
        <pc:spChg chg="mod">
          <ac:chgData name="Tovstiadi, Esta" userId="S::esta.tovstiadi@suny.edu::b592cbb2-ea38-4240-8a3a-6613487ae435" providerId="AD" clId="Web-{AAF841AF-6CD8-394D-B7A0-5CD5644E8425}" dt="2022-09-16T15:17:32.493" v="76" actId="20577"/>
          <ac:spMkLst>
            <pc:docMk/>
            <pc:sldMk cId="1869543662" sldId="311"/>
            <ac:spMk id="5" creationId="{EE380E25-8AE7-C64E-8047-418935277496}"/>
          </ac:spMkLst>
        </pc:spChg>
      </pc:sldChg>
    </pc:docChg>
  </pc:docChgLst>
  <pc:docChgLst>
    <pc:chgData name="Pritting, Shannon" userId="S::shannon.pritting@suny.edu::b6acce8b-3193-4a7b-b3b8-1dc43a9f8da4" providerId="AD" clId="Web-{D6AB11D5-E705-8370-9298-80D5A327118E}"/>
    <pc:docChg chg="addSld modSld modSection">
      <pc:chgData name="Pritting, Shannon" userId="S::shannon.pritting@suny.edu::b6acce8b-3193-4a7b-b3b8-1dc43a9f8da4" providerId="AD" clId="Web-{D6AB11D5-E705-8370-9298-80D5A327118E}" dt="2022-09-16T17:59:40.501" v="422" actId="1076"/>
      <pc:docMkLst>
        <pc:docMk/>
      </pc:docMkLst>
      <pc:sldChg chg="addSp modSp">
        <pc:chgData name="Pritting, Shannon" userId="S::shannon.pritting@suny.edu::b6acce8b-3193-4a7b-b3b8-1dc43a9f8da4" providerId="AD" clId="Web-{D6AB11D5-E705-8370-9298-80D5A327118E}" dt="2022-09-16T17:43:12.068" v="148" actId="14100"/>
        <pc:sldMkLst>
          <pc:docMk/>
          <pc:sldMk cId="4175893037" sldId="320"/>
        </pc:sldMkLst>
        <pc:spChg chg="mod">
          <ac:chgData name="Pritting, Shannon" userId="S::shannon.pritting@suny.edu::b6acce8b-3193-4a7b-b3b8-1dc43a9f8da4" providerId="AD" clId="Web-{D6AB11D5-E705-8370-9298-80D5A327118E}" dt="2022-09-16T17:42:42.396" v="139" actId="14100"/>
          <ac:spMkLst>
            <pc:docMk/>
            <pc:sldMk cId="4175893037" sldId="320"/>
            <ac:spMk id="4" creationId="{650800CC-AE26-BE94-CD88-90733894F834}"/>
          </ac:spMkLst>
        </pc:spChg>
        <pc:spChg chg="mod">
          <ac:chgData name="Pritting, Shannon" userId="S::shannon.pritting@suny.edu::b6acce8b-3193-4a7b-b3b8-1dc43a9f8da4" providerId="AD" clId="Web-{D6AB11D5-E705-8370-9298-80D5A327118E}" dt="2022-09-16T17:43:05.646" v="145" actId="20577"/>
          <ac:spMkLst>
            <pc:docMk/>
            <pc:sldMk cId="4175893037" sldId="320"/>
            <ac:spMk id="6" creationId="{9E1771CD-57DB-1949-94FE-B5520A827517}"/>
          </ac:spMkLst>
        </pc:spChg>
        <pc:picChg chg="add mod">
          <ac:chgData name="Pritting, Shannon" userId="S::shannon.pritting@suny.edu::b6acce8b-3193-4a7b-b3b8-1dc43a9f8da4" providerId="AD" clId="Web-{D6AB11D5-E705-8370-9298-80D5A327118E}" dt="2022-09-16T17:43:12.068" v="148" actId="14100"/>
          <ac:picMkLst>
            <pc:docMk/>
            <pc:sldMk cId="4175893037" sldId="320"/>
            <ac:picMk id="2" creationId="{A542A0D5-5664-E27B-119A-7ECCE98B037D}"/>
          </ac:picMkLst>
        </pc:picChg>
      </pc:sldChg>
      <pc:sldChg chg="addSp modSp">
        <pc:chgData name="Pritting, Shannon" userId="S::shannon.pritting@suny.edu::b6acce8b-3193-4a7b-b3b8-1dc43a9f8da4" providerId="AD" clId="Web-{D6AB11D5-E705-8370-9298-80D5A327118E}" dt="2022-09-16T17:47:31.575" v="226" actId="20577"/>
        <pc:sldMkLst>
          <pc:docMk/>
          <pc:sldMk cId="1554562792" sldId="323"/>
        </pc:sldMkLst>
        <pc:spChg chg="mod">
          <ac:chgData name="Pritting, Shannon" userId="S::shannon.pritting@suny.edu::b6acce8b-3193-4a7b-b3b8-1dc43a9f8da4" providerId="AD" clId="Web-{D6AB11D5-E705-8370-9298-80D5A327118E}" dt="2022-09-16T17:47:31.575" v="226" actId="20577"/>
          <ac:spMkLst>
            <pc:docMk/>
            <pc:sldMk cId="1554562792" sldId="323"/>
            <ac:spMk id="5" creationId="{EE380E25-8AE7-C64E-8047-418935277496}"/>
          </ac:spMkLst>
        </pc:spChg>
        <pc:picChg chg="add mod">
          <ac:chgData name="Pritting, Shannon" userId="S::shannon.pritting@suny.edu::b6acce8b-3193-4a7b-b3b8-1dc43a9f8da4" providerId="AD" clId="Web-{D6AB11D5-E705-8370-9298-80D5A327118E}" dt="2022-09-16T17:46:51.434" v="178" actId="1076"/>
          <ac:picMkLst>
            <pc:docMk/>
            <pc:sldMk cId="1554562792" sldId="323"/>
            <ac:picMk id="2" creationId="{62D59FE4-C1C9-46E3-6AA5-2936DBCE9870}"/>
          </ac:picMkLst>
        </pc:picChg>
      </pc:sldChg>
      <pc:sldChg chg="modSp">
        <pc:chgData name="Pritting, Shannon" userId="S::shannon.pritting@suny.edu::b6acce8b-3193-4a7b-b3b8-1dc43a9f8da4" providerId="AD" clId="Web-{D6AB11D5-E705-8370-9298-80D5A327118E}" dt="2022-09-16T17:44:16.851" v="153" actId="20577"/>
        <pc:sldMkLst>
          <pc:docMk/>
          <pc:sldMk cId="329238813" sldId="337"/>
        </pc:sldMkLst>
        <pc:spChg chg="mod">
          <ac:chgData name="Pritting, Shannon" userId="S::shannon.pritting@suny.edu::b6acce8b-3193-4a7b-b3b8-1dc43a9f8da4" providerId="AD" clId="Web-{D6AB11D5-E705-8370-9298-80D5A327118E}" dt="2022-09-16T17:44:16.851" v="153" actId="20577"/>
          <ac:spMkLst>
            <pc:docMk/>
            <pc:sldMk cId="329238813" sldId="337"/>
            <ac:spMk id="3" creationId="{877DA73E-B88E-6340-80C8-C3CB517CB3DC}"/>
          </ac:spMkLst>
        </pc:spChg>
      </pc:sldChg>
      <pc:sldChg chg="modSp">
        <pc:chgData name="Pritting, Shannon" userId="S::shannon.pritting@suny.edu::b6acce8b-3193-4a7b-b3b8-1dc43a9f8da4" providerId="AD" clId="Web-{D6AB11D5-E705-8370-9298-80D5A327118E}" dt="2022-09-16T17:44:39.665" v="155" actId="14100"/>
        <pc:sldMkLst>
          <pc:docMk/>
          <pc:sldMk cId="884481454" sldId="343"/>
        </pc:sldMkLst>
        <pc:spChg chg="mod">
          <ac:chgData name="Pritting, Shannon" userId="S::shannon.pritting@suny.edu::b6acce8b-3193-4a7b-b3b8-1dc43a9f8da4" providerId="AD" clId="Web-{D6AB11D5-E705-8370-9298-80D5A327118E}" dt="2022-09-16T17:44:39.665" v="155" actId="14100"/>
          <ac:spMkLst>
            <pc:docMk/>
            <pc:sldMk cId="884481454" sldId="343"/>
            <ac:spMk id="5" creationId="{EE380E25-8AE7-C64E-8047-418935277496}"/>
          </ac:spMkLst>
        </pc:spChg>
      </pc:sldChg>
      <pc:sldChg chg="modSp">
        <pc:chgData name="Pritting, Shannon" userId="S::shannon.pritting@suny.edu::b6acce8b-3193-4a7b-b3b8-1dc43a9f8da4" providerId="AD" clId="Web-{D6AB11D5-E705-8370-9298-80D5A327118E}" dt="2022-09-16T17:45:08.103" v="161" actId="20577"/>
        <pc:sldMkLst>
          <pc:docMk/>
          <pc:sldMk cId="523960056" sldId="344"/>
        </pc:sldMkLst>
        <pc:spChg chg="mod">
          <ac:chgData name="Pritting, Shannon" userId="S::shannon.pritting@suny.edu::b6acce8b-3193-4a7b-b3b8-1dc43a9f8da4" providerId="AD" clId="Web-{D6AB11D5-E705-8370-9298-80D5A327118E}" dt="2022-09-16T17:45:08.103" v="161" actId="20577"/>
          <ac:spMkLst>
            <pc:docMk/>
            <pc:sldMk cId="523960056" sldId="344"/>
            <ac:spMk id="5" creationId="{EE380E25-8AE7-C64E-8047-418935277496}"/>
          </ac:spMkLst>
        </pc:spChg>
      </pc:sldChg>
      <pc:sldChg chg="modSp">
        <pc:chgData name="Pritting, Shannon" userId="S::shannon.pritting@suny.edu::b6acce8b-3193-4a7b-b3b8-1dc43a9f8da4" providerId="AD" clId="Web-{D6AB11D5-E705-8370-9298-80D5A327118E}" dt="2022-09-16T17:45:47.932" v="171" actId="20577"/>
        <pc:sldMkLst>
          <pc:docMk/>
          <pc:sldMk cId="1756742141" sldId="371"/>
        </pc:sldMkLst>
        <pc:spChg chg="mod">
          <ac:chgData name="Pritting, Shannon" userId="S::shannon.pritting@suny.edu::b6acce8b-3193-4a7b-b3b8-1dc43a9f8da4" providerId="AD" clId="Web-{D6AB11D5-E705-8370-9298-80D5A327118E}" dt="2022-09-16T17:45:47.932" v="171" actId="20577"/>
          <ac:spMkLst>
            <pc:docMk/>
            <pc:sldMk cId="1756742141" sldId="371"/>
            <ac:spMk id="5" creationId="{EE380E25-8AE7-C64E-8047-418935277496}"/>
          </ac:spMkLst>
        </pc:spChg>
      </pc:sldChg>
      <pc:sldChg chg="addSp modSp">
        <pc:chgData name="Pritting, Shannon" userId="S::shannon.pritting@suny.edu::b6acce8b-3193-4a7b-b3b8-1dc43a9f8da4" providerId="AD" clId="Web-{D6AB11D5-E705-8370-9298-80D5A327118E}" dt="2022-09-16T17:44:01.023" v="152"/>
        <pc:sldMkLst>
          <pc:docMk/>
          <pc:sldMk cId="1341262099" sldId="377"/>
        </pc:sldMkLst>
        <pc:spChg chg="mod">
          <ac:chgData name="Pritting, Shannon" userId="S::shannon.pritting@suny.edu::b6acce8b-3193-4a7b-b3b8-1dc43a9f8da4" providerId="AD" clId="Web-{D6AB11D5-E705-8370-9298-80D5A327118E}" dt="2022-09-16T17:43:57.320" v="151" actId="14100"/>
          <ac:spMkLst>
            <pc:docMk/>
            <pc:sldMk cId="1341262099" sldId="377"/>
            <ac:spMk id="4" creationId="{650800CC-AE26-BE94-CD88-90733894F834}"/>
          </ac:spMkLst>
        </pc:spChg>
        <pc:spChg chg="mod">
          <ac:chgData name="Pritting, Shannon" userId="S::shannon.pritting@suny.edu::b6acce8b-3193-4a7b-b3b8-1dc43a9f8da4" providerId="AD" clId="Web-{D6AB11D5-E705-8370-9298-80D5A327118E}" dt="2022-09-16T17:43:53.038" v="150" actId="20577"/>
          <ac:spMkLst>
            <pc:docMk/>
            <pc:sldMk cId="1341262099" sldId="377"/>
            <ac:spMk id="6" creationId="{9E1771CD-57DB-1949-94FE-B5520A827517}"/>
          </ac:spMkLst>
        </pc:spChg>
        <pc:picChg chg="add">
          <ac:chgData name="Pritting, Shannon" userId="S::shannon.pritting@suny.edu::b6acce8b-3193-4a7b-b3b8-1dc43a9f8da4" providerId="AD" clId="Web-{D6AB11D5-E705-8370-9298-80D5A327118E}" dt="2022-09-16T17:44:01.023" v="152"/>
          <ac:picMkLst>
            <pc:docMk/>
            <pc:sldMk cId="1341262099" sldId="377"/>
            <ac:picMk id="3" creationId="{443CD95D-3A0A-D74D-7BFD-D0A7968FFA77}"/>
          </ac:picMkLst>
        </pc:picChg>
      </pc:sldChg>
      <pc:sldChg chg="addSp delSp modSp add replId">
        <pc:chgData name="Pritting, Shannon" userId="S::shannon.pritting@suny.edu::b6acce8b-3193-4a7b-b3b8-1dc43a9f8da4" providerId="AD" clId="Web-{D6AB11D5-E705-8370-9298-80D5A327118E}" dt="2022-09-16T17:42:03.613" v="137" actId="14100"/>
        <pc:sldMkLst>
          <pc:docMk/>
          <pc:sldMk cId="1532652264" sldId="380"/>
        </pc:sldMkLst>
        <pc:spChg chg="mod">
          <ac:chgData name="Pritting, Shannon" userId="S::shannon.pritting@suny.edu::b6acce8b-3193-4a7b-b3b8-1dc43a9f8da4" providerId="AD" clId="Web-{D6AB11D5-E705-8370-9298-80D5A327118E}" dt="2022-09-16T17:42:03.613" v="137" actId="14100"/>
          <ac:spMkLst>
            <pc:docMk/>
            <pc:sldMk cId="1532652264" sldId="380"/>
            <ac:spMk id="2" creationId="{09E50C98-1582-42C3-8060-ADF32A9A2165}"/>
          </ac:spMkLst>
        </pc:spChg>
        <pc:spChg chg="mod">
          <ac:chgData name="Pritting, Shannon" userId="S::shannon.pritting@suny.edu::b6acce8b-3193-4a7b-b3b8-1dc43a9f8da4" providerId="AD" clId="Web-{D6AB11D5-E705-8370-9298-80D5A327118E}" dt="2022-09-16T17:39:26" v="11" actId="20577"/>
          <ac:spMkLst>
            <pc:docMk/>
            <pc:sldMk cId="1532652264" sldId="380"/>
            <ac:spMk id="6" creationId="{9E1771CD-57DB-1949-94FE-B5520A827517}"/>
          </ac:spMkLst>
        </pc:spChg>
        <pc:picChg chg="add del mod">
          <ac:chgData name="Pritting, Shannon" userId="S::shannon.pritting@suny.edu::b6acce8b-3193-4a7b-b3b8-1dc43a9f8da4" providerId="AD" clId="Web-{D6AB11D5-E705-8370-9298-80D5A327118E}" dt="2022-09-16T17:41:54.566" v="132"/>
          <ac:picMkLst>
            <pc:docMk/>
            <pc:sldMk cId="1532652264" sldId="380"/>
            <ac:picMk id="3" creationId="{F7165482-A444-135C-6B6A-BA9A119212E9}"/>
          </ac:picMkLst>
        </pc:picChg>
        <pc:picChg chg="add mod">
          <ac:chgData name="Pritting, Shannon" userId="S::shannon.pritting@suny.edu::b6acce8b-3193-4a7b-b3b8-1dc43a9f8da4" providerId="AD" clId="Web-{D6AB11D5-E705-8370-9298-80D5A327118E}" dt="2022-09-16T17:42:00.863" v="136" actId="14100"/>
          <ac:picMkLst>
            <pc:docMk/>
            <pc:sldMk cId="1532652264" sldId="380"/>
            <ac:picMk id="4" creationId="{6F970294-529C-8A53-7A96-17FE4D6BBDA2}"/>
          </ac:picMkLst>
        </pc:picChg>
        <pc:picChg chg="del">
          <ac:chgData name="Pritting, Shannon" userId="S::shannon.pritting@suny.edu::b6acce8b-3193-4a7b-b3b8-1dc43a9f8da4" providerId="AD" clId="Web-{D6AB11D5-E705-8370-9298-80D5A327118E}" dt="2022-09-16T17:40:20.267" v="124"/>
          <ac:picMkLst>
            <pc:docMk/>
            <pc:sldMk cId="1532652264" sldId="380"/>
            <ac:picMk id="1026" creationId="{9A82F6C3-23E8-4138-A756-0EFABA8D32B8}"/>
          </ac:picMkLst>
        </pc:picChg>
      </pc:sldChg>
      <pc:sldChg chg="addSp delSp modSp add replId">
        <pc:chgData name="Pritting, Shannon" userId="S::shannon.pritting@suny.edu::b6acce8b-3193-4a7b-b3b8-1dc43a9f8da4" providerId="AD" clId="Web-{D6AB11D5-E705-8370-9298-80D5A327118E}" dt="2022-09-16T17:59:40.501" v="422" actId="1076"/>
        <pc:sldMkLst>
          <pc:docMk/>
          <pc:sldMk cId="28977690" sldId="381"/>
        </pc:sldMkLst>
        <pc:spChg chg="mod">
          <ac:chgData name="Pritting, Shannon" userId="S::shannon.pritting@suny.edu::b6acce8b-3193-4a7b-b3b8-1dc43a9f8da4" providerId="AD" clId="Web-{D6AB11D5-E705-8370-9298-80D5A327118E}" dt="2022-09-16T17:58:37.265" v="413" actId="20577"/>
          <ac:spMkLst>
            <pc:docMk/>
            <pc:sldMk cId="28977690" sldId="381"/>
            <ac:spMk id="2" creationId="{09E50C98-1582-42C3-8060-ADF32A9A2165}"/>
          </ac:spMkLst>
        </pc:spChg>
        <pc:spChg chg="mod">
          <ac:chgData name="Pritting, Shannon" userId="S::shannon.pritting@suny.edu::b6acce8b-3193-4a7b-b3b8-1dc43a9f8da4" providerId="AD" clId="Web-{D6AB11D5-E705-8370-9298-80D5A327118E}" dt="2022-09-16T17:58:24.812" v="383" actId="20577"/>
          <ac:spMkLst>
            <pc:docMk/>
            <pc:sldMk cId="28977690" sldId="381"/>
            <ac:spMk id="6" creationId="{9E1771CD-57DB-1949-94FE-B5520A827517}"/>
          </ac:spMkLst>
        </pc:spChg>
        <pc:picChg chg="add mod">
          <ac:chgData name="Pritting, Shannon" userId="S::shannon.pritting@suny.edu::b6acce8b-3193-4a7b-b3b8-1dc43a9f8da4" providerId="AD" clId="Web-{D6AB11D5-E705-8370-9298-80D5A327118E}" dt="2022-09-16T17:59:40.501" v="422" actId="1076"/>
          <ac:picMkLst>
            <pc:docMk/>
            <pc:sldMk cId="28977690" sldId="381"/>
            <ac:picMk id="3" creationId="{EA8FE2BA-F82F-7BC0-EBA2-B046F2230DD8}"/>
          </ac:picMkLst>
        </pc:picChg>
        <pc:picChg chg="del">
          <ac:chgData name="Pritting, Shannon" userId="S::shannon.pritting@suny.edu::b6acce8b-3193-4a7b-b3b8-1dc43a9f8da4" providerId="AD" clId="Web-{D6AB11D5-E705-8370-9298-80D5A327118E}" dt="2022-09-16T17:58:38.172" v="414"/>
          <ac:picMkLst>
            <pc:docMk/>
            <pc:sldMk cId="28977690" sldId="381"/>
            <ac:picMk id="4" creationId="{6F970294-529C-8A53-7A96-17FE4D6BBDA2}"/>
          </ac:picMkLst>
        </pc:picChg>
        <pc:picChg chg="add mod">
          <ac:chgData name="Pritting, Shannon" userId="S::shannon.pritting@suny.edu::b6acce8b-3193-4a7b-b3b8-1dc43a9f8da4" providerId="AD" clId="Web-{D6AB11D5-E705-8370-9298-80D5A327118E}" dt="2022-09-16T17:59:38.829" v="421" actId="1076"/>
          <ac:picMkLst>
            <pc:docMk/>
            <pc:sldMk cId="28977690" sldId="381"/>
            <ac:picMk id="5" creationId="{0AFE795F-572E-CE34-168A-3943438F6524}"/>
          </ac:picMkLst>
        </pc:picChg>
      </pc:sldChg>
    </pc:docChg>
  </pc:docChgLst>
  <pc:docChgLst>
    <pc:chgData name="Jackson, Timothy" userId="S::timothy.jackson@suny.edu::9ce01cec-8b46-438e-9d10-af58cd21d299" providerId="AD" clId="Web-{B225CF06-B137-46F5-B3F7-4F408C80CA39}"/>
    <pc:docChg chg="modSld sldOrd">
      <pc:chgData name="Jackson, Timothy" userId="S::timothy.jackson@suny.edu::9ce01cec-8b46-438e-9d10-af58cd21d299" providerId="AD" clId="Web-{B225CF06-B137-46F5-B3F7-4F408C80CA39}" dt="2022-09-14T00:37:45.665" v="2392" actId="20577"/>
      <pc:docMkLst>
        <pc:docMk/>
      </pc:docMkLst>
      <pc:sldChg chg="modSp ord">
        <pc:chgData name="Jackson, Timothy" userId="S::timothy.jackson@suny.edu::9ce01cec-8b46-438e-9d10-af58cd21d299" providerId="AD" clId="Web-{B225CF06-B137-46F5-B3F7-4F408C80CA39}" dt="2022-09-13T23:52:28.285" v="2207" actId="20577"/>
        <pc:sldMkLst>
          <pc:docMk/>
          <pc:sldMk cId="4175893037" sldId="320"/>
        </pc:sldMkLst>
        <pc:spChg chg="mod">
          <ac:chgData name="Jackson, Timothy" userId="S::timothy.jackson@suny.edu::9ce01cec-8b46-438e-9d10-af58cd21d299" providerId="AD" clId="Web-{B225CF06-B137-46F5-B3F7-4F408C80CA39}" dt="2022-09-13T23:52:28.285" v="2207" actId="20577"/>
          <ac:spMkLst>
            <pc:docMk/>
            <pc:sldMk cId="4175893037" sldId="320"/>
            <ac:spMk id="4" creationId="{650800CC-AE26-BE94-CD88-90733894F834}"/>
          </ac:spMkLst>
        </pc:spChg>
        <pc:spChg chg="mod">
          <ac:chgData name="Jackson, Timothy" userId="S::timothy.jackson@suny.edu::9ce01cec-8b46-438e-9d10-af58cd21d299" providerId="AD" clId="Web-{B225CF06-B137-46F5-B3F7-4F408C80CA39}" dt="2022-09-13T22:56:36.140" v="9" actId="20577"/>
          <ac:spMkLst>
            <pc:docMk/>
            <pc:sldMk cId="4175893037" sldId="320"/>
            <ac:spMk id="6" creationId="{9E1771CD-57DB-1949-94FE-B5520A827517}"/>
          </ac:spMkLst>
        </pc:spChg>
      </pc:sldChg>
      <pc:sldChg chg="modSp">
        <pc:chgData name="Jackson, Timothy" userId="S::timothy.jackson@suny.edu::9ce01cec-8b46-438e-9d10-af58cd21d299" providerId="AD" clId="Web-{B225CF06-B137-46F5-B3F7-4F408C80CA39}" dt="2022-09-14T00:16:00.430" v="2383" actId="20577"/>
        <pc:sldMkLst>
          <pc:docMk/>
          <pc:sldMk cId="4048684802" sldId="329"/>
        </pc:sldMkLst>
        <pc:spChg chg="mod">
          <ac:chgData name="Jackson, Timothy" userId="S::timothy.jackson@suny.edu::9ce01cec-8b46-438e-9d10-af58cd21d299" providerId="AD" clId="Web-{B225CF06-B137-46F5-B3F7-4F408C80CA39}" dt="2022-09-14T00:16:00.430" v="2383" actId="20577"/>
          <ac:spMkLst>
            <pc:docMk/>
            <pc:sldMk cId="4048684802" sldId="329"/>
            <ac:spMk id="4" creationId="{650800CC-AE26-BE94-CD88-90733894F834}"/>
          </ac:spMkLst>
        </pc:spChg>
        <pc:spChg chg="mod">
          <ac:chgData name="Jackson, Timothy" userId="S::timothy.jackson@suny.edu::9ce01cec-8b46-438e-9d10-af58cd21d299" providerId="AD" clId="Web-{B225CF06-B137-46F5-B3F7-4F408C80CA39}" dt="2022-09-13T23:39:22.187" v="1460" actId="14100"/>
          <ac:spMkLst>
            <pc:docMk/>
            <pc:sldMk cId="4048684802" sldId="329"/>
            <ac:spMk id="6" creationId="{9E1771CD-57DB-1949-94FE-B5520A827517}"/>
          </ac:spMkLst>
        </pc:spChg>
      </pc:sldChg>
      <pc:sldChg chg="modSp">
        <pc:chgData name="Jackson, Timothy" userId="S::timothy.jackson@suny.edu::9ce01cec-8b46-438e-9d10-af58cd21d299" providerId="AD" clId="Web-{B225CF06-B137-46F5-B3F7-4F408C80CA39}" dt="2022-09-14T00:37:45.665" v="2392" actId="20577"/>
        <pc:sldMkLst>
          <pc:docMk/>
          <pc:sldMk cId="3387070260" sldId="338"/>
        </pc:sldMkLst>
        <pc:spChg chg="mod">
          <ac:chgData name="Jackson, Timothy" userId="S::timothy.jackson@suny.edu::9ce01cec-8b46-438e-9d10-af58cd21d299" providerId="AD" clId="Web-{B225CF06-B137-46F5-B3F7-4F408C80CA39}" dt="2022-09-14T00:37:45.665" v="2392" actId="20577"/>
          <ac:spMkLst>
            <pc:docMk/>
            <pc:sldMk cId="3387070260" sldId="338"/>
            <ac:spMk id="4" creationId="{650800CC-AE26-BE94-CD88-90733894F834}"/>
          </ac:spMkLst>
        </pc:spChg>
        <pc:spChg chg="mod">
          <ac:chgData name="Jackson, Timothy" userId="S::timothy.jackson@suny.edu::9ce01cec-8b46-438e-9d10-af58cd21d299" providerId="AD" clId="Web-{B225CF06-B137-46F5-B3F7-4F408C80CA39}" dt="2022-09-13T23:13:44.728" v="723" actId="20577"/>
          <ac:spMkLst>
            <pc:docMk/>
            <pc:sldMk cId="3387070260" sldId="338"/>
            <ac:spMk id="6" creationId="{9E1771CD-57DB-1949-94FE-B5520A827517}"/>
          </ac:spMkLst>
        </pc:spChg>
      </pc:sldChg>
    </pc:docChg>
  </pc:docChgLst>
  <pc:docChgLst>
    <pc:chgData name="Pritting, Shannon" userId="S::shannon.pritting@suny.edu::b6acce8b-3193-4a7b-b3b8-1dc43a9f8da4" providerId="AD" clId="Web-{9CBB4BD3-A333-2B1D-28A8-F94D24DDCE94}"/>
    <pc:docChg chg="addSld delSld modSld modSection">
      <pc:chgData name="Pritting, Shannon" userId="S::shannon.pritting@suny.edu::b6acce8b-3193-4a7b-b3b8-1dc43a9f8da4" providerId="AD" clId="Web-{9CBB4BD3-A333-2B1D-28A8-F94D24DDCE94}" dt="2022-09-09T18:22:35.256" v="233" actId="1076"/>
      <pc:docMkLst>
        <pc:docMk/>
      </pc:docMkLst>
      <pc:sldChg chg="delSp modSp">
        <pc:chgData name="Pritting, Shannon" userId="S::shannon.pritting@suny.edu::b6acce8b-3193-4a7b-b3b8-1dc43a9f8da4" providerId="AD" clId="Web-{9CBB4BD3-A333-2B1D-28A8-F94D24DDCE94}" dt="2022-09-09T16:28:18.551" v="23" actId="20577"/>
        <pc:sldMkLst>
          <pc:docMk/>
          <pc:sldMk cId="1366931481" sldId="257"/>
        </pc:sldMkLst>
        <pc:spChg chg="mod">
          <ac:chgData name="Pritting, Shannon" userId="S::shannon.pritting@suny.edu::b6acce8b-3193-4a7b-b3b8-1dc43a9f8da4" providerId="AD" clId="Web-{9CBB4BD3-A333-2B1D-28A8-F94D24DDCE94}" dt="2022-09-09T16:28:07.848" v="16" actId="20577"/>
          <ac:spMkLst>
            <pc:docMk/>
            <pc:sldMk cId="1366931481" sldId="257"/>
            <ac:spMk id="7" creationId="{D8FED0B1-9072-2141-8E83-CC5FD0CE2F5B}"/>
          </ac:spMkLst>
        </pc:spChg>
        <pc:spChg chg="mod">
          <ac:chgData name="Pritting, Shannon" userId="S::shannon.pritting@suny.edu::b6acce8b-3193-4a7b-b3b8-1dc43a9f8da4" providerId="AD" clId="Web-{9CBB4BD3-A333-2B1D-28A8-F94D24DDCE94}" dt="2022-09-09T16:28:18.551" v="23" actId="20577"/>
          <ac:spMkLst>
            <pc:docMk/>
            <pc:sldMk cId="1366931481" sldId="257"/>
            <ac:spMk id="10" creationId="{0B1734AB-3F9E-4647-89BF-C8A7523B9365}"/>
          </ac:spMkLst>
        </pc:spChg>
        <pc:picChg chg="del">
          <ac:chgData name="Pritting, Shannon" userId="S::shannon.pritting@suny.edu::b6acce8b-3193-4a7b-b3b8-1dc43a9f8da4" providerId="AD" clId="Web-{9CBB4BD3-A333-2B1D-28A8-F94D24DDCE94}" dt="2022-09-09T16:27:49.207" v="0"/>
          <ac:picMkLst>
            <pc:docMk/>
            <pc:sldMk cId="1366931481" sldId="257"/>
            <ac:picMk id="8" creationId="{DA505A40-C5D5-A047-AB3A-EADB79BA409C}"/>
          </ac:picMkLst>
        </pc:picChg>
      </pc:sldChg>
      <pc:sldChg chg="del">
        <pc:chgData name="Pritting, Shannon" userId="S::shannon.pritting@suny.edu::b6acce8b-3193-4a7b-b3b8-1dc43a9f8da4" providerId="AD" clId="Web-{9CBB4BD3-A333-2B1D-28A8-F94D24DDCE94}" dt="2022-09-09T18:17:11.368" v="50"/>
        <pc:sldMkLst>
          <pc:docMk/>
          <pc:sldMk cId="3139811576" sldId="310"/>
        </pc:sldMkLst>
      </pc:sldChg>
      <pc:sldChg chg="del">
        <pc:chgData name="Pritting, Shannon" userId="S::shannon.pritting@suny.edu::b6acce8b-3193-4a7b-b3b8-1dc43a9f8da4" providerId="AD" clId="Web-{9CBB4BD3-A333-2B1D-28A8-F94D24DDCE94}" dt="2022-09-09T18:17:32.244" v="51"/>
        <pc:sldMkLst>
          <pc:docMk/>
          <pc:sldMk cId="2110102788" sldId="319"/>
        </pc:sldMkLst>
      </pc:sldChg>
      <pc:sldChg chg="modSp">
        <pc:chgData name="Pritting, Shannon" userId="S::shannon.pritting@suny.edu::b6acce8b-3193-4a7b-b3b8-1dc43a9f8da4" providerId="AD" clId="Web-{9CBB4BD3-A333-2B1D-28A8-F94D24DDCE94}" dt="2022-09-09T16:28:53.739" v="46" actId="20577"/>
        <pc:sldMkLst>
          <pc:docMk/>
          <pc:sldMk cId="1554562792" sldId="323"/>
        </pc:sldMkLst>
        <pc:spChg chg="mod">
          <ac:chgData name="Pritting, Shannon" userId="S::shannon.pritting@suny.edu::b6acce8b-3193-4a7b-b3b8-1dc43a9f8da4" providerId="AD" clId="Web-{9CBB4BD3-A333-2B1D-28A8-F94D24DDCE94}" dt="2022-09-09T16:28:53.739" v="46" actId="20577"/>
          <ac:spMkLst>
            <pc:docMk/>
            <pc:sldMk cId="1554562792" sldId="323"/>
            <ac:spMk id="5" creationId="{EE380E25-8AE7-C64E-8047-418935277496}"/>
          </ac:spMkLst>
        </pc:spChg>
      </pc:sldChg>
      <pc:sldChg chg="modSp">
        <pc:chgData name="Pritting, Shannon" userId="S::shannon.pritting@suny.edu::b6acce8b-3193-4a7b-b3b8-1dc43a9f8da4" providerId="AD" clId="Web-{9CBB4BD3-A333-2B1D-28A8-F94D24DDCE94}" dt="2022-09-09T18:16:47.227" v="49" actId="20577"/>
        <pc:sldMkLst>
          <pc:docMk/>
          <pc:sldMk cId="3421574721" sldId="324"/>
        </pc:sldMkLst>
        <pc:spChg chg="mod">
          <ac:chgData name="Pritting, Shannon" userId="S::shannon.pritting@suny.edu::b6acce8b-3193-4a7b-b3b8-1dc43a9f8da4" providerId="AD" clId="Web-{9CBB4BD3-A333-2B1D-28A8-F94D24DDCE94}" dt="2022-09-09T18:16:47.227" v="49" actId="20577"/>
          <ac:spMkLst>
            <pc:docMk/>
            <pc:sldMk cId="3421574721" sldId="324"/>
            <ac:spMk id="6" creationId="{9E1771CD-57DB-1949-94FE-B5520A827517}"/>
          </ac:spMkLst>
        </pc:spChg>
      </pc:sldChg>
      <pc:sldChg chg="del">
        <pc:chgData name="Pritting, Shannon" userId="S::shannon.pritting@suny.edu::b6acce8b-3193-4a7b-b3b8-1dc43a9f8da4" providerId="AD" clId="Web-{9CBB4BD3-A333-2B1D-28A8-F94D24DDCE94}" dt="2022-09-09T16:28:58.489" v="48"/>
        <pc:sldMkLst>
          <pc:docMk/>
          <pc:sldMk cId="341200311" sldId="341"/>
        </pc:sldMkLst>
      </pc:sldChg>
      <pc:sldChg chg="del">
        <pc:chgData name="Pritting, Shannon" userId="S::shannon.pritting@suny.edu::b6acce8b-3193-4a7b-b3b8-1dc43a9f8da4" providerId="AD" clId="Web-{9CBB4BD3-A333-2B1D-28A8-F94D24DDCE94}" dt="2022-09-09T16:28:56.958" v="47"/>
        <pc:sldMkLst>
          <pc:docMk/>
          <pc:sldMk cId="1740676074" sldId="360"/>
        </pc:sldMkLst>
      </pc:sldChg>
      <pc:sldChg chg="modSp add replId">
        <pc:chgData name="Pritting, Shannon" userId="S::shannon.pritting@suny.edu::b6acce8b-3193-4a7b-b3b8-1dc43a9f8da4" providerId="AD" clId="Web-{9CBB4BD3-A333-2B1D-28A8-F94D24DDCE94}" dt="2022-09-09T18:22:35.256" v="233" actId="1076"/>
        <pc:sldMkLst>
          <pc:docMk/>
          <pc:sldMk cId="1756742141" sldId="371"/>
        </pc:sldMkLst>
        <pc:spChg chg="mod">
          <ac:chgData name="Pritting, Shannon" userId="S::shannon.pritting@suny.edu::b6acce8b-3193-4a7b-b3b8-1dc43a9f8da4" providerId="AD" clId="Web-{9CBB4BD3-A333-2B1D-28A8-F94D24DDCE94}" dt="2022-09-09T18:22:35.256" v="233" actId="1076"/>
          <ac:spMkLst>
            <pc:docMk/>
            <pc:sldMk cId="1756742141" sldId="371"/>
            <ac:spMk id="5" creationId="{EE380E25-8AE7-C64E-8047-418935277496}"/>
          </ac:spMkLst>
        </pc:spChg>
        <pc:spChg chg="mod">
          <ac:chgData name="Pritting, Shannon" userId="S::shannon.pritting@suny.edu::b6acce8b-3193-4a7b-b3b8-1dc43a9f8da4" providerId="AD" clId="Web-{9CBB4BD3-A333-2B1D-28A8-F94D24DDCE94}" dt="2022-09-09T18:18:26.731" v="68" actId="20577"/>
          <ac:spMkLst>
            <pc:docMk/>
            <pc:sldMk cId="1756742141" sldId="371"/>
            <ac:spMk id="6" creationId="{9E1771CD-57DB-1949-94FE-B5520A827517}"/>
          </ac:spMkLst>
        </pc:spChg>
      </pc:sldChg>
    </pc:docChg>
  </pc:docChgLst>
  <pc:docChgLst>
    <pc:chgData name="Jackson, Timothy" userId="S::timothy.jackson@suny.edu::9ce01cec-8b46-438e-9d10-af58cd21d299" providerId="AD" clId="Web-{0B898850-A18C-47BD-87CB-65414F792180}"/>
    <pc:docChg chg="addSld delSld modSld modSection">
      <pc:chgData name="Jackson, Timothy" userId="S::timothy.jackson@suny.edu::9ce01cec-8b46-438e-9d10-af58cd21d299" providerId="AD" clId="Web-{0B898850-A18C-47BD-87CB-65414F792180}" dt="2022-09-14T15:20:50.076" v="44" actId="20577"/>
      <pc:docMkLst>
        <pc:docMk/>
      </pc:docMkLst>
      <pc:sldChg chg="modSp">
        <pc:chgData name="Jackson, Timothy" userId="S::timothy.jackson@suny.edu::9ce01cec-8b46-438e-9d10-af58cd21d299" providerId="AD" clId="Web-{0B898850-A18C-47BD-87CB-65414F792180}" dt="2022-09-14T15:16:34.601" v="20" actId="20577"/>
        <pc:sldMkLst>
          <pc:docMk/>
          <pc:sldMk cId="4175893037" sldId="320"/>
        </pc:sldMkLst>
        <pc:spChg chg="mod">
          <ac:chgData name="Jackson, Timothy" userId="S::timothy.jackson@suny.edu::9ce01cec-8b46-438e-9d10-af58cd21d299" providerId="AD" clId="Web-{0B898850-A18C-47BD-87CB-65414F792180}" dt="2022-09-14T15:16:34.601" v="20" actId="20577"/>
          <ac:spMkLst>
            <pc:docMk/>
            <pc:sldMk cId="4175893037" sldId="320"/>
            <ac:spMk id="4" creationId="{650800CC-AE26-BE94-CD88-90733894F834}"/>
          </ac:spMkLst>
        </pc:spChg>
      </pc:sldChg>
      <pc:sldChg chg="modSp">
        <pc:chgData name="Jackson, Timothy" userId="S::timothy.jackson@suny.edu::9ce01cec-8b46-438e-9d10-af58cd21d299" providerId="AD" clId="Web-{0B898850-A18C-47BD-87CB-65414F792180}" dt="2022-09-14T15:20:50.076" v="44" actId="20577"/>
        <pc:sldMkLst>
          <pc:docMk/>
          <pc:sldMk cId="4048684802" sldId="329"/>
        </pc:sldMkLst>
        <pc:spChg chg="mod">
          <ac:chgData name="Jackson, Timothy" userId="S::timothy.jackson@suny.edu::9ce01cec-8b46-438e-9d10-af58cd21d299" providerId="AD" clId="Web-{0B898850-A18C-47BD-87CB-65414F792180}" dt="2022-09-14T15:20:50.076" v="44" actId="20577"/>
          <ac:spMkLst>
            <pc:docMk/>
            <pc:sldMk cId="4048684802" sldId="329"/>
            <ac:spMk id="4" creationId="{650800CC-AE26-BE94-CD88-90733894F834}"/>
          </ac:spMkLst>
        </pc:spChg>
      </pc:sldChg>
      <pc:sldChg chg="modSp">
        <pc:chgData name="Jackson, Timothy" userId="S::timothy.jackson@suny.edu::9ce01cec-8b46-438e-9d10-af58cd21d299" providerId="AD" clId="Web-{0B898850-A18C-47BD-87CB-65414F792180}" dt="2022-09-14T15:20:35.935" v="39" actId="20577"/>
        <pc:sldMkLst>
          <pc:docMk/>
          <pc:sldMk cId="3387070260" sldId="338"/>
        </pc:sldMkLst>
        <pc:spChg chg="mod">
          <ac:chgData name="Jackson, Timothy" userId="S::timothy.jackson@suny.edu::9ce01cec-8b46-438e-9d10-af58cd21d299" providerId="AD" clId="Web-{0B898850-A18C-47BD-87CB-65414F792180}" dt="2022-09-14T15:20:35.935" v="39" actId="20577"/>
          <ac:spMkLst>
            <pc:docMk/>
            <pc:sldMk cId="3387070260" sldId="338"/>
            <ac:spMk id="4" creationId="{650800CC-AE26-BE94-CD88-90733894F834}"/>
          </ac:spMkLst>
        </pc:spChg>
      </pc:sldChg>
      <pc:sldChg chg="modSp">
        <pc:chgData name="Jackson, Timothy" userId="S::timothy.jackson@suny.edu::9ce01cec-8b46-438e-9d10-af58cd21d299" providerId="AD" clId="Web-{0B898850-A18C-47BD-87CB-65414F792180}" dt="2022-09-14T15:19:32.777" v="35" actId="20577"/>
        <pc:sldMkLst>
          <pc:docMk/>
          <pc:sldMk cId="661271746" sldId="373"/>
        </pc:sldMkLst>
        <pc:spChg chg="mod">
          <ac:chgData name="Jackson, Timothy" userId="S::timothy.jackson@suny.edu::9ce01cec-8b46-438e-9d10-af58cd21d299" providerId="AD" clId="Web-{0B898850-A18C-47BD-87CB-65414F792180}" dt="2022-09-14T15:19:32.777" v="35" actId="20577"/>
          <ac:spMkLst>
            <pc:docMk/>
            <pc:sldMk cId="661271746" sldId="373"/>
            <ac:spMk id="4" creationId="{650800CC-AE26-BE94-CD88-90733894F834}"/>
          </ac:spMkLst>
        </pc:spChg>
      </pc:sldChg>
      <pc:sldChg chg="del">
        <pc:chgData name="Jackson, Timothy" userId="S::timothy.jackson@suny.edu::9ce01cec-8b46-438e-9d10-af58cd21d299" providerId="AD" clId="Web-{0B898850-A18C-47BD-87CB-65414F792180}" dt="2022-09-14T15:16:50.288" v="21"/>
        <pc:sldMkLst>
          <pc:docMk/>
          <pc:sldMk cId="3294436885" sldId="376"/>
        </pc:sldMkLst>
      </pc:sldChg>
      <pc:sldChg chg="modSp add replId">
        <pc:chgData name="Jackson, Timothy" userId="S::timothy.jackson@suny.edu::9ce01cec-8b46-438e-9d10-af58cd21d299" providerId="AD" clId="Web-{0B898850-A18C-47BD-87CB-65414F792180}" dt="2022-09-14T15:16:18.803" v="8" actId="20577"/>
        <pc:sldMkLst>
          <pc:docMk/>
          <pc:sldMk cId="1341262099" sldId="377"/>
        </pc:sldMkLst>
        <pc:spChg chg="mod">
          <ac:chgData name="Jackson, Timothy" userId="S::timothy.jackson@suny.edu::9ce01cec-8b46-438e-9d10-af58cd21d299" providerId="AD" clId="Web-{0B898850-A18C-47BD-87CB-65414F792180}" dt="2022-09-14T15:16:18.803" v="8" actId="20577"/>
          <ac:spMkLst>
            <pc:docMk/>
            <pc:sldMk cId="1341262099" sldId="377"/>
            <ac:spMk id="4" creationId="{650800CC-AE26-BE94-CD88-90733894F834}"/>
          </ac:spMkLst>
        </pc:spChg>
      </pc:sldChg>
    </pc:docChg>
  </pc:docChgLst>
  <pc:docChgLst>
    <pc:chgData name="Kester, Yvonne" userId="S::yvonne.kester@suny.edu::9449cec1-63eb-49f8-abb7-677723411fa2" providerId="AD" clId="Web-{A7FA7300-3925-4E75-8231-401C76F06A87}"/>
    <pc:docChg chg="modSld">
      <pc:chgData name="Kester, Yvonne" userId="S::yvonne.kester@suny.edu::9449cec1-63eb-49f8-abb7-677723411fa2" providerId="AD" clId="Web-{A7FA7300-3925-4E75-8231-401C76F06A87}" dt="2022-09-14T20:04:41.867" v="161" actId="20577"/>
      <pc:docMkLst>
        <pc:docMk/>
      </pc:docMkLst>
      <pc:sldChg chg="modSp">
        <pc:chgData name="Kester, Yvonne" userId="S::yvonne.kester@suny.edu::9449cec1-63eb-49f8-abb7-677723411fa2" providerId="AD" clId="Web-{A7FA7300-3925-4E75-8231-401C76F06A87}" dt="2022-09-14T20:04:41.867" v="161" actId="20577"/>
        <pc:sldMkLst>
          <pc:docMk/>
          <pc:sldMk cId="884481454" sldId="343"/>
        </pc:sldMkLst>
        <pc:spChg chg="mod">
          <ac:chgData name="Kester, Yvonne" userId="S::yvonne.kester@suny.edu::9449cec1-63eb-49f8-abb7-677723411fa2" providerId="AD" clId="Web-{A7FA7300-3925-4E75-8231-401C76F06A87}" dt="2022-09-14T20:04:41.867" v="161" actId="20577"/>
          <ac:spMkLst>
            <pc:docMk/>
            <pc:sldMk cId="884481454" sldId="343"/>
            <ac:spMk id="5" creationId="{EE380E25-8AE7-C64E-8047-418935277496}"/>
          </ac:spMkLst>
        </pc:spChg>
      </pc:sldChg>
      <pc:sldChg chg="modSp">
        <pc:chgData name="Kester, Yvonne" userId="S::yvonne.kester@suny.edu::9449cec1-63eb-49f8-abb7-677723411fa2" providerId="AD" clId="Web-{A7FA7300-3925-4E75-8231-401C76F06A87}" dt="2022-09-14T20:02:10.924" v="153" actId="1076"/>
        <pc:sldMkLst>
          <pc:docMk/>
          <pc:sldMk cId="523960056" sldId="344"/>
        </pc:sldMkLst>
        <pc:spChg chg="mod">
          <ac:chgData name="Kester, Yvonne" userId="S::yvonne.kester@suny.edu::9449cec1-63eb-49f8-abb7-677723411fa2" providerId="AD" clId="Web-{A7FA7300-3925-4E75-8231-401C76F06A87}" dt="2022-09-14T20:02:10.924" v="153" actId="1076"/>
          <ac:spMkLst>
            <pc:docMk/>
            <pc:sldMk cId="523960056" sldId="344"/>
            <ac:spMk id="5" creationId="{EE380E25-8AE7-C64E-8047-418935277496}"/>
          </ac:spMkLst>
        </pc:spChg>
      </pc:sldChg>
      <pc:sldChg chg="modSp">
        <pc:chgData name="Kester, Yvonne" userId="S::yvonne.kester@suny.edu::9449cec1-63eb-49f8-abb7-677723411fa2" providerId="AD" clId="Web-{A7FA7300-3925-4E75-8231-401C76F06A87}" dt="2022-09-14T19:58:11.055" v="121" actId="20577"/>
        <pc:sldMkLst>
          <pc:docMk/>
          <pc:sldMk cId="2042473332" sldId="362"/>
        </pc:sldMkLst>
        <pc:spChg chg="mod">
          <ac:chgData name="Kester, Yvonne" userId="S::yvonne.kester@suny.edu::9449cec1-63eb-49f8-abb7-677723411fa2" providerId="AD" clId="Web-{A7FA7300-3925-4E75-8231-401C76F06A87}" dt="2022-09-14T19:58:11.055" v="121" actId="20577"/>
          <ac:spMkLst>
            <pc:docMk/>
            <pc:sldMk cId="2042473332" sldId="362"/>
            <ac:spMk id="5" creationId="{EE380E25-8AE7-C64E-8047-418935277496}"/>
          </ac:spMkLst>
        </pc:spChg>
      </pc:sldChg>
      <pc:sldChg chg="modSp">
        <pc:chgData name="Kester, Yvonne" userId="S::yvonne.kester@suny.edu::9449cec1-63eb-49f8-abb7-677723411fa2" providerId="AD" clId="Web-{A7FA7300-3925-4E75-8231-401C76F06A87}" dt="2022-09-14T19:59:45.199" v="123" actId="20577"/>
        <pc:sldMkLst>
          <pc:docMk/>
          <pc:sldMk cId="1756742141" sldId="371"/>
        </pc:sldMkLst>
        <pc:spChg chg="mod">
          <ac:chgData name="Kester, Yvonne" userId="S::yvonne.kester@suny.edu::9449cec1-63eb-49f8-abb7-677723411fa2" providerId="AD" clId="Web-{A7FA7300-3925-4E75-8231-401C76F06A87}" dt="2022-09-14T19:59:45.199" v="123" actId="20577"/>
          <ac:spMkLst>
            <pc:docMk/>
            <pc:sldMk cId="1756742141" sldId="371"/>
            <ac:spMk id="5" creationId="{EE380E25-8AE7-C64E-8047-418935277496}"/>
          </ac:spMkLst>
        </pc:spChg>
      </pc:sldChg>
    </pc:docChg>
  </pc:docChgLst>
  <pc:docChgLst>
    <pc:chgData name="Wilhelm, Cori" userId="S::cori.wilhelm@suny.edu::b13371eb-fdfd-46e5-880b-f2a585cd1501" providerId="AD" clId="Web-{F44E9374-5EA4-2996-E843-0944BFB2BBE9}"/>
    <pc:docChg chg="modSld">
      <pc:chgData name="Wilhelm, Cori" userId="S::cori.wilhelm@suny.edu::b13371eb-fdfd-46e5-880b-f2a585cd1501" providerId="AD" clId="Web-{F44E9374-5EA4-2996-E843-0944BFB2BBE9}" dt="2022-09-14T16:20:18.592" v="39" actId="20577"/>
      <pc:docMkLst>
        <pc:docMk/>
      </pc:docMkLst>
      <pc:sldChg chg="modSp">
        <pc:chgData name="Wilhelm, Cori" userId="S::cori.wilhelm@suny.edu::b13371eb-fdfd-46e5-880b-f2a585cd1501" providerId="AD" clId="Web-{F44E9374-5EA4-2996-E843-0944BFB2BBE9}" dt="2022-09-14T16:19:55.419" v="31" actId="20577"/>
        <pc:sldMkLst>
          <pc:docMk/>
          <pc:sldMk cId="3421574721" sldId="324"/>
        </pc:sldMkLst>
        <pc:spChg chg="mod">
          <ac:chgData name="Wilhelm, Cori" userId="S::cori.wilhelm@suny.edu::b13371eb-fdfd-46e5-880b-f2a585cd1501" providerId="AD" clId="Web-{F44E9374-5EA4-2996-E843-0944BFB2BBE9}" dt="2022-09-14T16:19:55.419" v="31" actId="20577"/>
          <ac:spMkLst>
            <pc:docMk/>
            <pc:sldMk cId="3421574721" sldId="324"/>
            <ac:spMk id="5" creationId="{EE380E25-8AE7-C64E-8047-418935277496}"/>
          </ac:spMkLst>
        </pc:spChg>
      </pc:sldChg>
      <pc:sldChg chg="modSp">
        <pc:chgData name="Wilhelm, Cori" userId="S::cori.wilhelm@suny.edu::b13371eb-fdfd-46e5-880b-f2a585cd1501" providerId="AD" clId="Web-{F44E9374-5EA4-2996-E843-0944BFB2BBE9}" dt="2022-09-14T16:20:07.482" v="34" actId="20577"/>
        <pc:sldMkLst>
          <pc:docMk/>
          <pc:sldMk cId="3972613482" sldId="328"/>
        </pc:sldMkLst>
        <pc:spChg chg="mod">
          <ac:chgData name="Wilhelm, Cori" userId="S::cori.wilhelm@suny.edu::b13371eb-fdfd-46e5-880b-f2a585cd1501" providerId="AD" clId="Web-{F44E9374-5EA4-2996-E843-0944BFB2BBE9}" dt="2022-09-14T16:20:07.482" v="34" actId="20577"/>
          <ac:spMkLst>
            <pc:docMk/>
            <pc:sldMk cId="3972613482" sldId="328"/>
            <ac:spMk id="5" creationId="{EE380E25-8AE7-C64E-8047-418935277496}"/>
          </ac:spMkLst>
        </pc:spChg>
      </pc:sldChg>
      <pc:sldChg chg="modSp">
        <pc:chgData name="Wilhelm, Cori" userId="S::cori.wilhelm@suny.edu::b13371eb-fdfd-46e5-880b-f2a585cd1501" providerId="AD" clId="Web-{F44E9374-5EA4-2996-E843-0944BFB2BBE9}" dt="2022-09-14T16:20:18.592" v="39" actId="20577"/>
        <pc:sldMkLst>
          <pc:docMk/>
          <pc:sldMk cId="1384271787" sldId="332"/>
        </pc:sldMkLst>
        <pc:spChg chg="mod">
          <ac:chgData name="Wilhelm, Cori" userId="S::cori.wilhelm@suny.edu::b13371eb-fdfd-46e5-880b-f2a585cd1501" providerId="AD" clId="Web-{F44E9374-5EA4-2996-E843-0944BFB2BBE9}" dt="2022-09-14T16:20:18.592" v="39" actId="20577"/>
          <ac:spMkLst>
            <pc:docMk/>
            <pc:sldMk cId="1384271787" sldId="332"/>
            <ac:spMk id="5" creationId="{EE380E25-8AE7-C64E-8047-418935277496}"/>
          </ac:spMkLst>
        </pc:spChg>
      </pc:sldChg>
      <pc:sldChg chg="addSp delSp modSp">
        <pc:chgData name="Wilhelm, Cori" userId="S::cori.wilhelm@suny.edu::b13371eb-fdfd-46e5-880b-f2a585cd1501" providerId="AD" clId="Web-{F44E9374-5EA4-2996-E843-0944BFB2BBE9}" dt="2022-09-14T16:19:15.465" v="20"/>
        <pc:sldMkLst>
          <pc:docMk/>
          <pc:sldMk cId="3329413225" sldId="333"/>
        </pc:sldMkLst>
        <pc:spChg chg="mod">
          <ac:chgData name="Wilhelm, Cori" userId="S::cori.wilhelm@suny.edu::b13371eb-fdfd-46e5-880b-f2a585cd1501" providerId="AD" clId="Web-{F44E9374-5EA4-2996-E843-0944BFB2BBE9}" dt="2022-09-14T16:18:14.275" v="13" actId="20577"/>
          <ac:spMkLst>
            <pc:docMk/>
            <pc:sldMk cId="3329413225" sldId="333"/>
            <ac:spMk id="16" creationId="{56638ED1-174D-493C-6DE5-79AEBDCAF436}"/>
          </ac:spMkLst>
        </pc:spChg>
        <pc:grpChg chg="del mod">
          <ac:chgData name="Wilhelm, Cori" userId="S::cori.wilhelm@suny.edu::b13371eb-fdfd-46e5-880b-f2a585cd1501" providerId="AD" clId="Web-{F44E9374-5EA4-2996-E843-0944BFB2BBE9}" dt="2022-09-14T16:18:17.760" v="14"/>
          <ac:grpSpMkLst>
            <pc:docMk/>
            <pc:sldMk cId="3329413225" sldId="333"/>
            <ac:grpSpMk id="4" creationId="{103D95B6-CFBC-ED17-7A91-513914ACE443}"/>
          </ac:grpSpMkLst>
        </pc:grpChg>
        <pc:picChg chg="add mod ord">
          <ac:chgData name="Wilhelm, Cori" userId="S::cori.wilhelm@suny.edu::b13371eb-fdfd-46e5-880b-f2a585cd1501" providerId="AD" clId="Web-{F44E9374-5EA4-2996-E843-0944BFB2BBE9}" dt="2022-09-14T16:19:15.465" v="20"/>
          <ac:picMkLst>
            <pc:docMk/>
            <pc:sldMk cId="3329413225" sldId="333"/>
            <ac:picMk id="2" creationId="{AE67A48C-5C5E-145F-4E9C-7C7B813EE96B}"/>
          </ac:picMkLst>
        </pc:picChg>
      </pc:sldChg>
    </pc:docChg>
  </pc:docChgLst>
  <pc:docChgLst>
    <pc:chgData name="Eichelberger, Michelle" userId="S::michelle.eichelberger@suny.edu::1bd4442c-2af1-40d1-9d43-8e1df5db51d4" providerId="AD" clId="Web-{8DE60A74-999F-4E1A-966C-720C8E4892B9}"/>
    <pc:docChg chg="addSld delSld modSld modSection">
      <pc:chgData name="Eichelberger, Michelle" userId="S::michelle.eichelberger@suny.edu::1bd4442c-2af1-40d1-9d43-8e1df5db51d4" providerId="AD" clId="Web-{8DE60A74-999F-4E1A-966C-720C8E4892B9}" dt="2022-09-14T18:02:53.565" v="1126" actId="20577"/>
      <pc:docMkLst>
        <pc:docMk/>
      </pc:docMkLst>
      <pc:sldChg chg="modSp">
        <pc:chgData name="Eichelberger, Michelle" userId="S::michelle.eichelberger@suny.edu::1bd4442c-2af1-40d1-9d43-8e1df5db51d4" providerId="AD" clId="Web-{8DE60A74-999F-4E1A-966C-720C8E4892B9}" dt="2022-09-14T18:02:53.565" v="1126" actId="20577"/>
        <pc:sldMkLst>
          <pc:docMk/>
          <pc:sldMk cId="3541669613" sldId="308"/>
        </pc:sldMkLst>
        <pc:spChg chg="mod">
          <ac:chgData name="Eichelberger, Michelle" userId="S::michelle.eichelberger@suny.edu::1bd4442c-2af1-40d1-9d43-8e1df5db51d4" providerId="AD" clId="Web-{8DE60A74-999F-4E1A-966C-720C8E4892B9}" dt="2022-09-14T18:02:53.565" v="1126" actId="20577"/>
          <ac:spMkLst>
            <pc:docMk/>
            <pc:sldMk cId="3541669613" sldId="308"/>
            <ac:spMk id="5" creationId="{EE380E25-8AE7-C64E-8047-418935277496}"/>
          </ac:spMkLst>
        </pc:spChg>
        <pc:spChg chg="mod">
          <ac:chgData name="Eichelberger, Michelle" userId="S::michelle.eichelberger@suny.edu::1bd4442c-2af1-40d1-9d43-8e1df5db51d4" providerId="AD" clId="Web-{8DE60A74-999F-4E1A-966C-720C8E4892B9}" dt="2022-09-14T17:52:17.876" v="355" actId="20577"/>
          <ac:spMkLst>
            <pc:docMk/>
            <pc:sldMk cId="3541669613" sldId="308"/>
            <ac:spMk id="6" creationId="{9E1771CD-57DB-1949-94FE-B5520A827517}"/>
          </ac:spMkLst>
        </pc:spChg>
      </pc:sldChg>
      <pc:sldChg chg="modSp">
        <pc:chgData name="Eichelberger, Michelle" userId="S::michelle.eichelberger@suny.edu::1bd4442c-2af1-40d1-9d43-8e1df5db51d4" providerId="AD" clId="Web-{8DE60A74-999F-4E1A-966C-720C8E4892B9}" dt="2022-09-14T17:39:21.666" v="1" actId="20577"/>
        <pc:sldMkLst>
          <pc:docMk/>
          <pc:sldMk cId="1554562792" sldId="323"/>
        </pc:sldMkLst>
        <pc:spChg chg="mod">
          <ac:chgData name="Eichelberger, Michelle" userId="S::michelle.eichelberger@suny.edu::1bd4442c-2af1-40d1-9d43-8e1df5db51d4" providerId="AD" clId="Web-{8DE60A74-999F-4E1A-966C-720C8E4892B9}" dt="2022-09-14T17:39:21.666" v="1" actId="20577"/>
          <ac:spMkLst>
            <pc:docMk/>
            <pc:sldMk cId="1554562792" sldId="323"/>
            <ac:spMk id="5" creationId="{EE380E25-8AE7-C64E-8047-418935277496}"/>
          </ac:spMkLst>
        </pc:spChg>
      </pc:sldChg>
      <pc:sldChg chg="del">
        <pc:chgData name="Eichelberger, Michelle" userId="S::michelle.eichelberger@suny.edu::1bd4442c-2af1-40d1-9d43-8e1df5db51d4" providerId="AD" clId="Web-{8DE60A74-999F-4E1A-966C-720C8E4892B9}" dt="2022-09-14T17:40:48.075" v="3"/>
        <pc:sldMkLst>
          <pc:docMk/>
          <pc:sldMk cId="1822726798" sldId="357"/>
        </pc:sldMkLst>
      </pc:sldChg>
      <pc:sldChg chg="modSp">
        <pc:chgData name="Eichelberger, Michelle" userId="S::michelle.eichelberger@suny.edu::1bd4442c-2af1-40d1-9d43-8e1df5db51d4" providerId="AD" clId="Web-{8DE60A74-999F-4E1A-966C-720C8E4892B9}" dt="2022-09-14T17:39:37.354" v="2" actId="1076"/>
        <pc:sldMkLst>
          <pc:docMk/>
          <pc:sldMk cId="2170017567" sldId="368"/>
        </pc:sldMkLst>
        <pc:picChg chg="mod">
          <ac:chgData name="Eichelberger, Michelle" userId="S::michelle.eichelberger@suny.edu::1bd4442c-2af1-40d1-9d43-8e1df5db51d4" providerId="AD" clId="Web-{8DE60A74-999F-4E1A-966C-720C8E4892B9}" dt="2022-09-14T17:39:37.354" v="2" actId="1076"/>
          <ac:picMkLst>
            <pc:docMk/>
            <pc:sldMk cId="2170017567" sldId="368"/>
            <ac:picMk id="3074" creationId="{AB5460C8-4D1A-4077-8F32-6B83D719E83C}"/>
          </ac:picMkLst>
        </pc:picChg>
      </pc:sldChg>
      <pc:sldChg chg="modSp add replId">
        <pc:chgData name="Eichelberger, Michelle" userId="S::michelle.eichelberger@suny.edu::1bd4442c-2af1-40d1-9d43-8e1df5db51d4" providerId="AD" clId="Web-{8DE60A74-999F-4E1A-966C-720C8E4892B9}" dt="2022-09-14T18:01:47.595" v="1120" actId="20577"/>
        <pc:sldMkLst>
          <pc:docMk/>
          <pc:sldMk cId="2253557993" sldId="378"/>
        </pc:sldMkLst>
        <pc:spChg chg="mod">
          <ac:chgData name="Eichelberger, Michelle" userId="S::michelle.eichelberger@suny.edu::1bd4442c-2af1-40d1-9d43-8e1df5db51d4" providerId="AD" clId="Web-{8DE60A74-999F-4E1A-966C-720C8E4892B9}" dt="2022-09-14T18:01:47.595" v="1120" actId="20577"/>
          <ac:spMkLst>
            <pc:docMk/>
            <pc:sldMk cId="2253557993" sldId="378"/>
            <ac:spMk id="5" creationId="{EE380E25-8AE7-C64E-8047-418935277496}"/>
          </ac:spMkLst>
        </pc:spChg>
      </pc:sldChg>
    </pc:docChg>
  </pc:docChgLst>
  <pc:docChgLst>
    <pc:chgData name="Pritting, Shannon" userId="S::shannon.pritting@suny.edu::b6acce8b-3193-4a7b-b3b8-1dc43a9f8da4" providerId="AD" clId="Web-{AB39EA9C-AF45-8090-BE8C-429F0BECFDB0}"/>
    <pc:docChg chg="addSld modSld modSection">
      <pc:chgData name="Pritting, Shannon" userId="S::shannon.pritting@suny.edu::b6acce8b-3193-4a7b-b3b8-1dc43a9f8da4" providerId="AD" clId="Web-{AB39EA9C-AF45-8090-BE8C-429F0BECFDB0}" dt="2022-09-09T16:47:16.172" v="495" actId="20577"/>
      <pc:docMkLst>
        <pc:docMk/>
      </pc:docMkLst>
      <pc:sldChg chg="addSp delSp modSp add replId">
        <pc:chgData name="Pritting, Shannon" userId="S::shannon.pritting@suny.edu::b6acce8b-3193-4a7b-b3b8-1dc43a9f8da4" providerId="AD" clId="Web-{AB39EA9C-AF45-8090-BE8C-429F0BECFDB0}" dt="2022-09-09T16:45:05.961" v="291" actId="20577"/>
        <pc:sldMkLst>
          <pc:docMk/>
          <pc:sldMk cId="2159408389" sldId="369"/>
        </pc:sldMkLst>
        <pc:spChg chg="mod">
          <ac:chgData name="Pritting, Shannon" userId="S::shannon.pritting@suny.edu::b6acce8b-3193-4a7b-b3b8-1dc43a9f8da4" providerId="AD" clId="Web-{AB39EA9C-AF45-8090-BE8C-429F0BECFDB0}" dt="2022-09-09T16:45:05.961" v="291" actId="20577"/>
          <ac:spMkLst>
            <pc:docMk/>
            <pc:sldMk cId="2159408389" sldId="369"/>
            <ac:spMk id="5" creationId="{EE380E25-8AE7-C64E-8047-418935277496}"/>
          </ac:spMkLst>
        </pc:spChg>
        <pc:spChg chg="mod">
          <ac:chgData name="Pritting, Shannon" userId="S::shannon.pritting@suny.edu::b6acce8b-3193-4a7b-b3b8-1dc43a9f8da4" providerId="AD" clId="Web-{AB39EA9C-AF45-8090-BE8C-429F0BECFDB0}" dt="2022-09-09T16:43:19.845" v="20" actId="20577"/>
          <ac:spMkLst>
            <pc:docMk/>
            <pc:sldMk cId="2159408389" sldId="369"/>
            <ac:spMk id="6" creationId="{9E1771CD-57DB-1949-94FE-B5520A827517}"/>
          </ac:spMkLst>
        </pc:spChg>
        <pc:picChg chg="add mod">
          <ac:chgData name="Pritting, Shannon" userId="S::shannon.pritting@suny.edu::b6acce8b-3193-4a7b-b3b8-1dc43a9f8da4" providerId="AD" clId="Web-{AB39EA9C-AF45-8090-BE8C-429F0BECFDB0}" dt="2022-09-09T16:43:44.550" v="26" actId="1076"/>
          <ac:picMkLst>
            <pc:docMk/>
            <pc:sldMk cId="2159408389" sldId="369"/>
            <ac:picMk id="2" creationId="{87ABFB2C-5B96-4019-1162-CDFA332339EC}"/>
          </ac:picMkLst>
        </pc:picChg>
        <pc:picChg chg="del">
          <ac:chgData name="Pritting, Shannon" userId="S::shannon.pritting@suny.edu::b6acce8b-3193-4a7b-b3b8-1dc43a9f8da4" providerId="AD" clId="Web-{AB39EA9C-AF45-8090-BE8C-429F0BECFDB0}" dt="2022-09-09T16:43:20.674" v="21"/>
          <ac:picMkLst>
            <pc:docMk/>
            <pc:sldMk cId="2159408389" sldId="369"/>
            <ac:picMk id="3074" creationId="{AB5460C8-4D1A-4077-8F32-6B83D719E83C}"/>
          </ac:picMkLst>
        </pc:picChg>
      </pc:sldChg>
      <pc:sldChg chg="addSp delSp modSp add replId">
        <pc:chgData name="Pritting, Shannon" userId="S::shannon.pritting@suny.edu::b6acce8b-3193-4a7b-b3b8-1dc43a9f8da4" providerId="AD" clId="Web-{AB39EA9C-AF45-8090-BE8C-429F0BECFDB0}" dt="2022-09-09T16:47:16.172" v="495" actId="20577"/>
        <pc:sldMkLst>
          <pc:docMk/>
          <pc:sldMk cId="3662335430" sldId="370"/>
        </pc:sldMkLst>
        <pc:spChg chg="mod">
          <ac:chgData name="Pritting, Shannon" userId="S::shannon.pritting@suny.edu::b6acce8b-3193-4a7b-b3b8-1dc43a9f8da4" providerId="AD" clId="Web-{AB39EA9C-AF45-8090-BE8C-429F0BECFDB0}" dt="2022-09-09T16:47:16.172" v="495" actId="20577"/>
          <ac:spMkLst>
            <pc:docMk/>
            <pc:sldMk cId="3662335430" sldId="370"/>
            <ac:spMk id="5" creationId="{EE380E25-8AE7-C64E-8047-418935277496}"/>
          </ac:spMkLst>
        </pc:spChg>
        <pc:spChg chg="mod">
          <ac:chgData name="Pritting, Shannon" userId="S::shannon.pritting@suny.edu::b6acce8b-3193-4a7b-b3b8-1dc43a9f8da4" providerId="AD" clId="Web-{AB39EA9C-AF45-8090-BE8C-429F0BECFDB0}" dt="2022-09-09T16:46:18.012" v="306" actId="20577"/>
          <ac:spMkLst>
            <pc:docMk/>
            <pc:sldMk cId="3662335430" sldId="370"/>
            <ac:spMk id="6" creationId="{9E1771CD-57DB-1949-94FE-B5520A827517}"/>
          </ac:spMkLst>
        </pc:spChg>
        <pc:picChg chg="del">
          <ac:chgData name="Pritting, Shannon" userId="S::shannon.pritting@suny.edu::b6acce8b-3193-4a7b-b3b8-1dc43a9f8da4" providerId="AD" clId="Web-{AB39EA9C-AF45-8090-BE8C-429F0BECFDB0}" dt="2022-09-09T16:46:04.871" v="293"/>
          <ac:picMkLst>
            <pc:docMk/>
            <pc:sldMk cId="3662335430" sldId="370"/>
            <ac:picMk id="2" creationId="{87ABFB2C-5B96-4019-1162-CDFA332339EC}"/>
          </ac:picMkLst>
        </pc:picChg>
        <pc:picChg chg="add mod">
          <ac:chgData name="Pritting, Shannon" userId="S::shannon.pritting@suny.edu::b6acce8b-3193-4a7b-b3b8-1dc43a9f8da4" providerId="AD" clId="Web-{AB39EA9C-AF45-8090-BE8C-429F0BECFDB0}" dt="2022-09-09T16:46:07.824" v="295" actId="1076"/>
          <ac:picMkLst>
            <pc:docMk/>
            <pc:sldMk cId="3662335430" sldId="370"/>
            <ac:picMk id="3" creationId="{446FEA39-000E-9386-0C22-D4E968FAAA34}"/>
          </ac:picMkLst>
        </pc:picChg>
      </pc:sldChg>
    </pc:docChg>
  </pc:docChgLst>
  <pc:docChgLst>
    <pc:chgData name="Jackson, Timothy" userId="S::timothy.jackson@suny.edu::9ce01cec-8b46-438e-9d10-af58cd21d299" providerId="AD" clId="Web-{7815B081-8943-491F-BEC3-9257B4EDD48A}"/>
    <pc:docChg chg="addSld modSld sldOrd modSection">
      <pc:chgData name="Jackson, Timothy" userId="S::timothy.jackson@suny.edu::9ce01cec-8b46-438e-9d10-af58cd21d299" providerId="AD" clId="Web-{7815B081-8943-491F-BEC3-9257B4EDD48A}" dt="2022-09-14T14:19:57.782" v="386" actId="20577"/>
      <pc:docMkLst>
        <pc:docMk/>
      </pc:docMkLst>
      <pc:sldChg chg="modSp">
        <pc:chgData name="Jackson, Timothy" userId="S::timothy.jackson@suny.edu::9ce01cec-8b46-438e-9d10-af58cd21d299" providerId="AD" clId="Web-{7815B081-8943-491F-BEC3-9257B4EDD48A}" dt="2022-09-14T13:57:17.147" v="8" actId="20577"/>
        <pc:sldMkLst>
          <pc:docMk/>
          <pc:sldMk cId="3387070260" sldId="338"/>
        </pc:sldMkLst>
        <pc:spChg chg="mod">
          <ac:chgData name="Jackson, Timothy" userId="S::timothy.jackson@suny.edu::9ce01cec-8b46-438e-9d10-af58cd21d299" providerId="AD" clId="Web-{7815B081-8943-491F-BEC3-9257B4EDD48A}" dt="2022-09-14T13:57:17.147" v="8" actId="20577"/>
          <ac:spMkLst>
            <pc:docMk/>
            <pc:sldMk cId="3387070260" sldId="338"/>
            <ac:spMk id="4" creationId="{650800CC-AE26-BE94-CD88-90733894F834}"/>
          </ac:spMkLst>
        </pc:spChg>
        <pc:spChg chg="mod">
          <ac:chgData name="Jackson, Timothy" userId="S::timothy.jackson@suny.edu::9ce01cec-8b46-438e-9d10-af58cd21d299" providerId="AD" clId="Web-{7815B081-8943-491F-BEC3-9257B4EDD48A}" dt="2022-09-14T13:57:10.568" v="2" actId="20577"/>
          <ac:spMkLst>
            <pc:docMk/>
            <pc:sldMk cId="3387070260" sldId="338"/>
            <ac:spMk id="6" creationId="{9E1771CD-57DB-1949-94FE-B5520A827517}"/>
          </ac:spMkLst>
        </pc:spChg>
      </pc:sldChg>
      <pc:sldChg chg="addSp delSp modSp add ord replId">
        <pc:chgData name="Jackson, Timothy" userId="S::timothy.jackson@suny.edu::9ce01cec-8b46-438e-9d10-af58cd21d299" providerId="AD" clId="Web-{7815B081-8943-491F-BEC3-9257B4EDD48A}" dt="2022-09-14T14:19:57.782" v="386" actId="20577"/>
        <pc:sldMkLst>
          <pc:docMk/>
          <pc:sldMk cId="661271746" sldId="373"/>
        </pc:sldMkLst>
        <pc:spChg chg="mod">
          <ac:chgData name="Jackson, Timothy" userId="S::timothy.jackson@suny.edu::9ce01cec-8b46-438e-9d10-af58cd21d299" providerId="AD" clId="Web-{7815B081-8943-491F-BEC3-9257B4EDD48A}" dt="2022-09-14T14:19:57.782" v="386" actId="20577"/>
          <ac:spMkLst>
            <pc:docMk/>
            <pc:sldMk cId="661271746" sldId="373"/>
            <ac:spMk id="4" creationId="{650800CC-AE26-BE94-CD88-90733894F834}"/>
          </ac:spMkLst>
        </pc:spChg>
        <pc:spChg chg="mod">
          <ac:chgData name="Jackson, Timothy" userId="S::timothy.jackson@suny.edu::9ce01cec-8b46-438e-9d10-af58cd21d299" providerId="AD" clId="Web-{7815B081-8943-491F-BEC3-9257B4EDD48A}" dt="2022-09-14T13:58:00.788" v="20" actId="20577"/>
          <ac:spMkLst>
            <pc:docMk/>
            <pc:sldMk cId="661271746" sldId="373"/>
            <ac:spMk id="6" creationId="{9E1771CD-57DB-1949-94FE-B5520A827517}"/>
          </ac:spMkLst>
        </pc:spChg>
        <pc:picChg chg="add del mod">
          <ac:chgData name="Jackson, Timothy" userId="S::timothy.jackson@suny.edu::9ce01cec-8b46-438e-9d10-af58cd21d299" providerId="AD" clId="Web-{7815B081-8943-491F-BEC3-9257B4EDD48A}" dt="2022-09-14T14:05:26.552" v="45"/>
          <ac:picMkLst>
            <pc:docMk/>
            <pc:sldMk cId="661271746" sldId="373"/>
            <ac:picMk id="2" creationId="{5C3190B0-80D1-347D-95E6-B865AA28BA05}"/>
          </ac:picMkLst>
        </pc:picChg>
      </pc:sldChg>
      <pc:sldChg chg="addSp delSp modSp add replId">
        <pc:chgData name="Jackson, Timothy" userId="S::timothy.jackson@suny.edu::9ce01cec-8b46-438e-9d10-af58cd21d299" providerId="AD" clId="Web-{7815B081-8943-491F-BEC3-9257B4EDD48A}" dt="2022-09-14T14:05:21.146" v="44"/>
        <pc:sldMkLst>
          <pc:docMk/>
          <pc:sldMk cId="3813838493" sldId="374"/>
        </pc:sldMkLst>
        <pc:spChg chg="del mod">
          <ac:chgData name="Jackson, Timothy" userId="S::timothy.jackson@suny.edu::9ce01cec-8b46-438e-9d10-af58cd21d299" providerId="AD" clId="Web-{7815B081-8943-491F-BEC3-9257B4EDD48A}" dt="2022-09-14T14:03:57.534" v="35"/>
          <ac:spMkLst>
            <pc:docMk/>
            <pc:sldMk cId="3813838493" sldId="374"/>
            <ac:spMk id="4" creationId="{650800CC-AE26-BE94-CD88-90733894F834}"/>
          </ac:spMkLst>
        </pc:spChg>
        <pc:picChg chg="del mod">
          <ac:chgData name="Jackson, Timothy" userId="S::timothy.jackson@suny.edu::9ce01cec-8b46-438e-9d10-af58cd21d299" providerId="AD" clId="Web-{7815B081-8943-491F-BEC3-9257B4EDD48A}" dt="2022-09-14T14:04:41.988" v="38"/>
          <ac:picMkLst>
            <pc:docMk/>
            <pc:sldMk cId="3813838493" sldId="374"/>
            <ac:picMk id="2" creationId="{5C3190B0-80D1-347D-95E6-B865AA28BA05}"/>
          </ac:picMkLst>
        </pc:picChg>
        <pc:picChg chg="add mod">
          <ac:chgData name="Jackson, Timothy" userId="S::timothy.jackson@suny.edu::9ce01cec-8b46-438e-9d10-af58cd21d299" providerId="AD" clId="Web-{7815B081-8943-491F-BEC3-9257B4EDD48A}" dt="2022-09-14T14:05:21.146" v="44"/>
          <ac:picMkLst>
            <pc:docMk/>
            <pc:sldMk cId="3813838493" sldId="374"/>
            <ac:picMk id="3" creationId="{BBAD5C8E-DDBB-2334-276F-2535C3E2DEBF}"/>
          </ac:picMkLst>
        </pc:picChg>
      </pc:sldChg>
    </pc:docChg>
  </pc:docChgLst>
  <pc:docChgLst>
    <pc:chgData name="Kester, Yvonne" userId="S::yvonne.kester@suny.edu::9449cec1-63eb-49f8-abb7-677723411fa2" providerId="AD" clId="Web-{E9FAB8B6-FF65-4970-A5E1-10D3E63C5B6C}"/>
    <pc:docChg chg="modSld">
      <pc:chgData name="Kester, Yvonne" userId="S::yvonne.kester@suny.edu::9449cec1-63eb-49f8-abb7-677723411fa2" providerId="AD" clId="Web-{E9FAB8B6-FF65-4970-A5E1-10D3E63C5B6C}" dt="2022-09-14T19:45:04.576" v="1" actId="20577"/>
      <pc:docMkLst>
        <pc:docMk/>
      </pc:docMkLst>
      <pc:sldChg chg="modSp">
        <pc:chgData name="Kester, Yvonne" userId="S::yvonne.kester@suny.edu::9449cec1-63eb-49f8-abb7-677723411fa2" providerId="AD" clId="Web-{E9FAB8B6-FF65-4970-A5E1-10D3E63C5B6C}" dt="2022-09-14T19:45:04.576" v="1" actId="20577"/>
        <pc:sldMkLst>
          <pc:docMk/>
          <pc:sldMk cId="1756742141" sldId="371"/>
        </pc:sldMkLst>
        <pc:spChg chg="mod">
          <ac:chgData name="Kester, Yvonne" userId="S::yvonne.kester@suny.edu::9449cec1-63eb-49f8-abb7-677723411fa2" providerId="AD" clId="Web-{E9FAB8B6-FF65-4970-A5E1-10D3E63C5B6C}" dt="2022-09-14T19:45:04.576" v="1" actId="20577"/>
          <ac:spMkLst>
            <pc:docMk/>
            <pc:sldMk cId="1756742141" sldId="371"/>
            <ac:spMk id="5" creationId="{EE380E25-8AE7-C64E-8047-418935277496}"/>
          </ac:spMkLst>
        </pc:spChg>
      </pc:sldChg>
    </pc:docChg>
  </pc:docChgLst>
  <pc:docChgLst>
    <pc:chgData name="Kester, Yvonne" userId="S::yvonne.kester@suny.edu::9449cec1-63eb-49f8-abb7-677723411fa2" providerId="AD" clId="Web-{E94A2816-23EB-4168-9561-8304D500E033}"/>
    <pc:docChg chg="addSld modSld modSection">
      <pc:chgData name="Kester, Yvonne" userId="S::yvonne.kester@suny.edu::9449cec1-63eb-49f8-abb7-677723411fa2" providerId="AD" clId="Web-{E94A2816-23EB-4168-9561-8304D500E033}" dt="2022-09-14T18:39:14.597" v="365" actId="20577"/>
      <pc:docMkLst>
        <pc:docMk/>
      </pc:docMkLst>
      <pc:sldChg chg="modSp">
        <pc:chgData name="Kester, Yvonne" userId="S::yvonne.kester@suny.edu::9449cec1-63eb-49f8-abb7-677723411fa2" providerId="AD" clId="Web-{E94A2816-23EB-4168-9561-8304D500E033}" dt="2022-09-14T18:39:14.597" v="365" actId="20577"/>
        <pc:sldMkLst>
          <pc:docMk/>
          <pc:sldMk cId="523960056" sldId="344"/>
        </pc:sldMkLst>
        <pc:spChg chg="mod">
          <ac:chgData name="Kester, Yvonne" userId="S::yvonne.kester@suny.edu::9449cec1-63eb-49f8-abb7-677723411fa2" providerId="AD" clId="Web-{E94A2816-23EB-4168-9561-8304D500E033}" dt="2022-09-14T18:39:14.597" v="365" actId="20577"/>
          <ac:spMkLst>
            <pc:docMk/>
            <pc:sldMk cId="523960056" sldId="344"/>
            <ac:spMk id="5" creationId="{EE380E25-8AE7-C64E-8047-418935277496}"/>
          </ac:spMkLst>
        </pc:spChg>
      </pc:sldChg>
      <pc:sldChg chg="modSp add replId">
        <pc:chgData name="Kester, Yvonne" userId="S::yvonne.kester@suny.edu::9449cec1-63eb-49f8-abb7-677723411fa2" providerId="AD" clId="Web-{E94A2816-23EB-4168-9561-8304D500E033}" dt="2022-09-14T18:35:34.904" v="220" actId="20577"/>
        <pc:sldMkLst>
          <pc:docMk/>
          <pc:sldMk cId="2104552502" sldId="379"/>
        </pc:sldMkLst>
        <pc:spChg chg="mod">
          <ac:chgData name="Kester, Yvonne" userId="S::yvonne.kester@suny.edu::9449cec1-63eb-49f8-abb7-677723411fa2" providerId="AD" clId="Web-{E94A2816-23EB-4168-9561-8304D500E033}" dt="2022-09-14T18:35:34.904" v="220" actId="20577"/>
          <ac:spMkLst>
            <pc:docMk/>
            <pc:sldMk cId="2104552502" sldId="379"/>
            <ac:spMk id="5" creationId="{EE380E25-8AE7-C64E-8047-418935277496}"/>
          </ac:spMkLst>
        </pc:spChg>
        <pc:spChg chg="mod">
          <ac:chgData name="Kester, Yvonne" userId="S::yvonne.kester@suny.edu::9449cec1-63eb-49f8-abb7-677723411fa2" providerId="AD" clId="Web-{E94A2816-23EB-4168-9561-8304D500E033}" dt="2022-09-14T18:25:42.903" v="44" actId="20577"/>
          <ac:spMkLst>
            <pc:docMk/>
            <pc:sldMk cId="2104552502" sldId="379"/>
            <ac:spMk id="6" creationId="{9E1771CD-57DB-1949-94FE-B5520A82751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B1982B-D495-6A43-A49A-1740583217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BA0F816-FE66-014C-BA1C-9EB5A0A9FC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649224-4EE8-9142-A89B-A7A865D3FE71}" type="datetimeFigureOut">
              <a:rPr lang="en-US" smtClean="0"/>
              <a:t>9/16/2022</a:t>
            </a:fld>
            <a:endParaRPr lang="en-US"/>
          </a:p>
        </p:txBody>
      </p:sp>
      <p:sp>
        <p:nvSpPr>
          <p:cNvPr id="4" name="Footer Placeholder 3">
            <a:extLst>
              <a:ext uri="{FF2B5EF4-FFF2-40B4-BE49-F238E27FC236}">
                <a16:creationId xmlns:a16="http://schemas.microsoft.com/office/drawing/2014/main" id="{2ED7A030-5CDF-FD4E-9016-771F69A71C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963A61-72BB-C640-99E5-C317356D33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7DE5DD-D8C7-5D40-AED1-27D78ECBB2AA}" type="slidenum">
              <a:rPr lang="en-US" smtClean="0"/>
              <a:t>‹#›</a:t>
            </a:fld>
            <a:endParaRPr lang="en-US"/>
          </a:p>
        </p:txBody>
      </p:sp>
    </p:spTree>
    <p:extLst>
      <p:ext uri="{BB962C8B-B14F-4D97-AF65-F5344CB8AC3E}">
        <p14:creationId xmlns:p14="http://schemas.microsoft.com/office/powerpoint/2010/main" val="3115814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48EBF8-2D22-447B-8F87-26886C739217}" type="datetimeFigureOut">
              <a:rPr lang="en-US" smtClean="0"/>
              <a:t>9/16/2022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414E9-1EF5-4802-946B-4A56A5BC3F21}" type="slidenum">
              <a:rPr lang="en-US" smtClean="0"/>
              <a:t>‹#›</a:t>
            </a:fld>
            <a:endParaRPr lang="en-US"/>
          </a:p>
        </p:txBody>
      </p:sp>
    </p:spTree>
    <p:extLst>
      <p:ext uri="{BB962C8B-B14F-4D97-AF65-F5344CB8AC3E}">
        <p14:creationId xmlns:p14="http://schemas.microsoft.com/office/powerpoint/2010/main" val="348844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21B6A8-0CC0-ED4B-9561-0E7132458E06}"/>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692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yp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1F3D45-F24B-AE49-B83B-F4AD8F846FC3}"/>
              </a:ext>
            </a:extLst>
          </p:cNvPr>
          <p:cNvSpPr/>
          <p:nvPr userDrawn="1"/>
        </p:nvSpPr>
        <p:spPr>
          <a:xfrm>
            <a:off x="0" y="0"/>
            <a:ext cx="6096000" cy="6858000"/>
          </a:xfrm>
          <a:prstGeom prst="rect">
            <a:avLst/>
          </a:prstGeom>
          <a:solidFill>
            <a:srgbClr val="FF0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2749A8-7BA9-1848-8277-72D91E0CDA0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982236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ype slide">
    <p:bg>
      <p:bgPr>
        <a:solidFill>
          <a:srgbClr val="002060"/>
        </a:solidFill>
        <a:effectLst/>
      </p:bgPr>
    </p:bg>
    <p:spTree>
      <p:nvGrpSpPr>
        <p:cNvPr id="1" name=""/>
        <p:cNvGrpSpPr/>
        <p:nvPr/>
      </p:nvGrpSpPr>
      <p:grpSpPr>
        <a:xfrm>
          <a:off x="0" y="0"/>
          <a:ext cx="0" cy="0"/>
          <a:chOff x="0" y="0"/>
          <a:chExt cx="0" cy="0"/>
        </a:xfrm>
      </p:grpSpPr>
      <p:pic>
        <p:nvPicPr>
          <p:cNvPr id="23" name="Picture 22" descr="A picture containing person, crowd, outdoor, watching&#10;&#10;Description automatically generated">
            <a:extLst>
              <a:ext uri="{FF2B5EF4-FFF2-40B4-BE49-F238E27FC236}">
                <a16:creationId xmlns:a16="http://schemas.microsoft.com/office/drawing/2014/main" id="{457A9C33-3E74-1847-A17B-29DD9F28941A}"/>
              </a:ext>
            </a:extLst>
          </p:cNvPr>
          <p:cNvPicPr>
            <a:picLocks noChangeAspect="1"/>
          </p:cNvPicPr>
          <p:nvPr userDrawn="1"/>
        </p:nvPicPr>
        <p:blipFill>
          <a:blip r:embed="rId2"/>
          <a:stretch>
            <a:fillRect/>
          </a:stretch>
        </p:blipFill>
        <p:spPr>
          <a:xfrm>
            <a:off x="0" y="-1038056"/>
            <a:ext cx="12344400" cy="821915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30961" y="719704"/>
            <a:ext cx="4276427" cy="5632311"/>
          </a:xfrm>
          <a:prstGeom prst="rect">
            <a:avLst/>
          </a:prstGeom>
          <a:noFill/>
        </p:spPr>
        <p:txBody>
          <a:bodyPr wrap="square" rtlCol="0">
            <a:spAutoFit/>
          </a:bodyPr>
          <a:lstStyle/>
          <a:p>
            <a:pPr algn="r"/>
            <a:r>
              <a:rPr lang="en-US" sz="7200" b="0" i="0">
                <a:solidFill>
                  <a:schemeClr val="bg1"/>
                </a:solidFill>
                <a:latin typeface="Helvetica Light" panose="020B0403020202020204" pitchFamily="34" charset="0"/>
              </a:rPr>
              <a:t>THIS IS WHERE YOU WANT </a:t>
            </a:r>
            <a:br>
              <a:rPr lang="en-US" sz="7200" b="0" i="0">
                <a:solidFill>
                  <a:schemeClr val="bg1"/>
                </a:solidFill>
                <a:latin typeface="Helvetica Light" panose="020B0403020202020204" pitchFamily="34" charset="0"/>
              </a:rPr>
            </a:br>
            <a:r>
              <a:rPr lang="en-US" sz="7200" b="0" i="0">
                <a:solidFill>
                  <a:schemeClr val="bg1"/>
                </a:solidFill>
                <a:latin typeface="Helvetica Light" panose="020B0403020202020204" pitchFamily="34" charset="0"/>
              </a:rPr>
              <a:t>TO BE.</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820627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text, indoor, person&#10;&#10;Description automatically generated">
            <a:extLst>
              <a:ext uri="{FF2B5EF4-FFF2-40B4-BE49-F238E27FC236}">
                <a16:creationId xmlns:a16="http://schemas.microsoft.com/office/drawing/2014/main" id="{60C0981E-F498-1F4D-992F-1706DF053554}"/>
              </a:ext>
            </a:extLst>
          </p:cNvPr>
          <p:cNvPicPr>
            <a:picLocks noChangeAspect="1"/>
          </p:cNvPicPr>
          <p:nvPr userDrawn="1"/>
        </p:nvPicPr>
        <p:blipFill>
          <a:blip r:embed="rId2"/>
          <a:stretch>
            <a:fillRect/>
          </a:stretch>
        </p:blipFill>
        <p:spPr>
          <a:xfrm>
            <a:off x="-40640" y="-435187"/>
            <a:ext cx="12273280" cy="8182187"/>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985837"/>
            <a:ext cx="6146800" cy="4524315"/>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TO</a:t>
            </a:r>
          </a:p>
          <a:p>
            <a:r>
              <a:rPr lang="en-US" sz="7200" b="0" i="0">
                <a:solidFill>
                  <a:schemeClr val="bg1"/>
                </a:solidFill>
                <a:latin typeface="Helvetica Light" panose="020B0403020202020204" pitchFamily="34" charset="0"/>
              </a:rPr>
              <a:t>MOVE</a:t>
            </a:r>
          </a:p>
          <a:p>
            <a:r>
              <a:rPr lang="en-US" sz="7200" b="0" i="0">
                <a:solidFill>
                  <a:schemeClr val="bg1"/>
                </a:solidFill>
                <a:latin typeface="Helvetica Light" panose="020B0403020202020204" pitchFamily="34" charset="0"/>
              </a:rPr>
              <a:t>FOR-</a:t>
            </a:r>
          </a:p>
          <a:p>
            <a:r>
              <a:rPr lang="en-US" sz="7200" b="0" i="0">
                <a:solidFill>
                  <a:schemeClr val="bg1"/>
                </a:solidFill>
                <a:latin typeface="Helvetica Light" panose="020B0403020202020204" pitchFamily="34" charset="0"/>
              </a:rPr>
              <a:t>WARD.</a:t>
            </a:r>
          </a:p>
        </p:txBody>
      </p:sp>
      <p:sp>
        <p:nvSpPr>
          <p:cNvPr id="7" name="TextBox 6">
            <a:extLst>
              <a:ext uri="{FF2B5EF4-FFF2-40B4-BE49-F238E27FC236}">
                <a16:creationId xmlns:a16="http://schemas.microsoft.com/office/drawing/2014/main" id="{45F3CDA5-BD20-6345-9961-0DBAEC7B289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999713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floor, person, nature, dancer&#10;&#10;Description automatically generated">
            <a:extLst>
              <a:ext uri="{FF2B5EF4-FFF2-40B4-BE49-F238E27FC236}">
                <a16:creationId xmlns:a16="http://schemas.microsoft.com/office/drawing/2014/main" id="{9F12EA6D-F088-ED44-B9F6-A1B0E04B72D7}"/>
              </a:ext>
            </a:extLst>
          </p:cNvPr>
          <p:cNvPicPr>
            <a:picLocks noChangeAspect="1"/>
          </p:cNvPicPr>
          <p:nvPr userDrawn="1"/>
        </p:nvPicPr>
        <p:blipFill>
          <a:blip r:embed="rId2"/>
          <a:stretch>
            <a:fillRect/>
          </a:stretch>
        </p:blipFill>
        <p:spPr>
          <a:xfrm>
            <a:off x="-909006" y="-360265"/>
            <a:ext cx="13253406" cy="881719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11911" y="262681"/>
            <a:ext cx="4276427" cy="3785652"/>
          </a:xfrm>
          <a:prstGeom prst="rect">
            <a:avLst/>
          </a:prstGeom>
          <a:noFill/>
        </p:spPr>
        <p:txBody>
          <a:bodyPr wrap="square" rtlCol="0">
            <a:spAutoFit/>
          </a:bodyPr>
          <a:lstStyle/>
          <a:p>
            <a:pPr algn="r"/>
            <a:r>
              <a:rPr lang="en-US" sz="8000" b="0" i="0">
                <a:solidFill>
                  <a:schemeClr val="bg1"/>
                </a:solidFill>
                <a:latin typeface="Helvetica Light" panose="020B0403020202020204" pitchFamily="34" charset="0"/>
              </a:rPr>
              <a:t>TO BREAK OUT.</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89423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ype slide">
    <p:bg>
      <p:bgPr>
        <a:solidFill>
          <a:srgbClr val="002060"/>
        </a:solidFill>
        <a:effectLst/>
      </p:bgPr>
    </p:bg>
    <p:spTree>
      <p:nvGrpSpPr>
        <p:cNvPr id="1" name=""/>
        <p:cNvGrpSpPr/>
        <p:nvPr/>
      </p:nvGrpSpPr>
      <p:grpSpPr>
        <a:xfrm>
          <a:off x="0" y="0"/>
          <a:ext cx="0" cy="0"/>
          <a:chOff x="0" y="0"/>
          <a:chExt cx="0" cy="0"/>
        </a:xfrm>
      </p:grpSpPr>
      <p:pic>
        <p:nvPicPr>
          <p:cNvPr id="11" name="Picture 10" descr="A picture containing person, cellphone, outdoor, phone&#10;&#10;Description automatically generated">
            <a:extLst>
              <a:ext uri="{FF2B5EF4-FFF2-40B4-BE49-F238E27FC236}">
                <a16:creationId xmlns:a16="http://schemas.microsoft.com/office/drawing/2014/main" id="{C70BFFB4-285C-0242-A1FF-5636A0AE636D}"/>
              </a:ext>
            </a:extLst>
          </p:cNvPr>
          <p:cNvPicPr>
            <a:picLocks noChangeAspect="1"/>
          </p:cNvPicPr>
          <p:nvPr userDrawn="1"/>
        </p:nvPicPr>
        <p:blipFill>
          <a:blip r:embed="rId2"/>
          <a:stretch>
            <a:fillRect/>
          </a:stretch>
        </p:blipFill>
        <p:spPr>
          <a:xfrm>
            <a:off x="0" y="-598078"/>
            <a:ext cx="12192000" cy="8128000"/>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3308330"/>
            <a:ext cx="6146800" cy="3416320"/>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TO</a:t>
            </a:r>
          </a:p>
          <a:p>
            <a:r>
              <a:rPr lang="en-US" sz="7200" b="0" i="0">
                <a:solidFill>
                  <a:schemeClr val="bg1"/>
                </a:solidFill>
                <a:latin typeface="Helvetica Light" panose="020B0403020202020204" pitchFamily="34" charset="0"/>
              </a:rPr>
              <a:t>DIS-</a:t>
            </a:r>
          </a:p>
          <a:p>
            <a:r>
              <a:rPr lang="en-US" sz="7200" b="0" i="0">
                <a:solidFill>
                  <a:schemeClr val="bg1"/>
                </a:solidFill>
                <a:latin typeface="Helvetica Light" panose="020B0403020202020204" pitchFamily="34" charset="0"/>
              </a:rPr>
              <a:t>COVER</a:t>
            </a:r>
            <a:r>
              <a:rPr lang="en-US" sz="7200" b="0" i="0">
                <a:solidFill>
                  <a:schemeClr val="bg1"/>
                </a:solidFill>
                <a:latin typeface="Helvetica" pitchFamily="2" charset="0"/>
              </a:rPr>
              <a:t>.</a:t>
            </a:r>
          </a:p>
        </p:txBody>
      </p:sp>
      <p:sp>
        <p:nvSpPr>
          <p:cNvPr id="12" name="TextBox 11">
            <a:extLst>
              <a:ext uri="{FF2B5EF4-FFF2-40B4-BE49-F238E27FC236}">
                <a16:creationId xmlns:a16="http://schemas.microsoft.com/office/drawing/2014/main" id="{E10E070B-59D4-3D4F-88CC-45B921B66FB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753573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outdoor, empty&#10;&#10;Description automatically generated">
            <a:extLst>
              <a:ext uri="{FF2B5EF4-FFF2-40B4-BE49-F238E27FC236}">
                <a16:creationId xmlns:a16="http://schemas.microsoft.com/office/drawing/2014/main" id="{333157C0-7D7F-534A-B573-29096034FFD9}"/>
              </a:ext>
            </a:extLst>
          </p:cNvPr>
          <p:cNvPicPr>
            <a:picLocks noChangeAspect="1"/>
          </p:cNvPicPr>
          <p:nvPr userDrawn="1"/>
        </p:nvPicPr>
        <p:blipFill>
          <a:blip r:embed="rId2"/>
          <a:stretch>
            <a:fillRect/>
          </a:stretch>
        </p:blipFill>
        <p:spPr>
          <a:xfrm>
            <a:off x="-364781" y="-608988"/>
            <a:ext cx="12921561" cy="80759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562536" y="2200335"/>
            <a:ext cx="4181307" cy="4524315"/>
          </a:xfrm>
          <a:prstGeom prst="rect">
            <a:avLst/>
          </a:prstGeom>
          <a:noFill/>
        </p:spPr>
        <p:txBody>
          <a:bodyPr wrap="square" rtlCol="0">
            <a:spAutoFit/>
          </a:bodyPr>
          <a:lstStyle/>
          <a:p>
            <a:pPr algn="l"/>
            <a:r>
              <a:rPr lang="en-US" sz="7200" b="0" i="0">
                <a:solidFill>
                  <a:schemeClr val="bg1"/>
                </a:solidFill>
                <a:latin typeface="Helvetica Light" panose="020B0403020202020204" pitchFamily="34" charset="0"/>
              </a:rPr>
              <a:t>TO</a:t>
            </a:r>
          </a:p>
          <a:p>
            <a:pPr algn="l"/>
            <a:r>
              <a:rPr lang="en-US" sz="7200" b="0" i="0">
                <a:solidFill>
                  <a:schemeClr val="bg1"/>
                </a:solidFill>
                <a:latin typeface="Helvetica Light" panose="020B0403020202020204" pitchFamily="34" charset="0"/>
              </a:rPr>
              <a:t>BUILD</a:t>
            </a:r>
          </a:p>
          <a:p>
            <a:pPr algn="l"/>
            <a:r>
              <a:rPr lang="en-US" sz="7200" b="0" i="0">
                <a:solidFill>
                  <a:schemeClr val="bg1"/>
                </a:solidFill>
                <a:latin typeface="Helvetica Light" panose="020B0403020202020204" pitchFamily="34" charset="0"/>
              </a:rPr>
              <a:t>YOUR</a:t>
            </a:r>
          </a:p>
          <a:p>
            <a:pPr algn="l"/>
            <a:r>
              <a:rPr lang="en-US" sz="7200" b="0" i="0">
                <a:solidFill>
                  <a:schemeClr val="bg1"/>
                </a:solidFill>
                <a:latin typeface="Helvetica Light" panose="020B0403020202020204" pitchFamily="34" charset="0"/>
              </a:rPr>
              <a:t>FUTURE.</a:t>
            </a:r>
          </a:p>
        </p:txBody>
      </p:sp>
      <p:sp>
        <p:nvSpPr>
          <p:cNvPr id="10" name="TextBox 9">
            <a:extLst>
              <a:ext uri="{FF2B5EF4-FFF2-40B4-BE49-F238E27FC236}">
                <a16:creationId xmlns:a16="http://schemas.microsoft.com/office/drawing/2014/main" id="{1BD9241C-32CE-F741-A30C-223BA9BCC19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080187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ype slide">
    <p:bg>
      <p:bgPr>
        <a:solidFill>
          <a:srgbClr val="00206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7FDED0-37C8-354E-BC3E-24BC019AF85A}"/>
              </a:ext>
            </a:extLst>
          </p:cNvPr>
          <p:cNvPicPr>
            <a:picLocks noChangeAspect="1"/>
          </p:cNvPicPr>
          <p:nvPr userDrawn="1"/>
        </p:nvPicPr>
        <p:blipFill>
          <a:blip r:embed="rId2"/>
          <a:stretch>
            <a:fillRect/>
          </a:stretch>
        </p:blipFill>
        <p:spPr>
          <a:xfrm>
            <a:off x="0" y="-1042988"/>
            <a:ext cx="12387263" cy="82581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816135"/>
            <a:ext cx="3947422" cy="4524315"/>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THIS IS SUNY</a:t>
            </a:r>
          </a:p>
          <a:p>
            <a:r>
              <a:rPr lang="en-US" sz="7200" b="0" i="0">
                <a:solidFill>
                  <a:schemeClr val="bg1"/>
                </a:solidFill>
                <a:latin typeface="Helvetica Light" panose="020B0403020202020204" pitchFamily="34" charset="0"/>
              </a:rPr>
              <a:t>FOR</a:t>
            </a:r>
          </a:p>
          <a:p>
            <a:r>
              <a:rPr lang="en-US" sz="7200" b="0" i="0">
                <a:solidFill>
                  <a:schemeClr val="bg1"/>
                </a:solidFill>
                <a:latin typeface="Helvetica Light" panose="020B0403020202020204" pitchFamily="34" charset="0"/>
              </a:rPr>
              <a:t>ALL.</a:t>
            </a:r>
          </a:p>
        </p:txBody>
      </p:sp>
      <p:sp>
        <p:nvSpPr>
          <p:cNvPr id="10" name="TextBox 9">
            <a:extLst>
              <a:ext uri="{FF2B5EF4-FFF2-40B4-BE49-F238E27FC236}">
                <a16:creationId xmlns:a16="http://schemas.microsoft.com/office/drawing/2014/main" id="{A0075905-442F-E34E-B6E8-C8F4527BDF2D}"/>
              </a:ext>
            </a:extLst>
          </p:cNvPr>
          <p:cNvSpPr txBox="1"/>
          <p:nvPr userDrawn="1"/>
        </p:nvSpPr>
        <p:spPr>
          <a:xfrm>
            <a:off x="7431536" y="1816135"/>
            <a:ext cx="4589503" cy="4524315"/>
          </a:xfrm>
          <a:prstGeom prst="rect">
            <a:avLst/>
          </a:prstGeom>
          <a:noFill/>
        </p:spPr>
        <p:txBody>
          <a:bodyPr wrap="square" rtlCol="0">
            <a:spAutoFit/>
          </a:bodyPr>
          <a:lstStyle/>
          <a:p>
            <a:pPr algn="r"/>
            <a:r>
              <a:rPr lang="en-US" sz="7200" b="0" i="0">
                <a:solidFill>
                  <a:schemeClr val="bg1"/>
                </a:solidFill>
                <a:latin typeface="Helvetica Light" panose="020B0403020202020204" pitchFamily="34" charset="0"/>
              </a:rPr>
              <a:t>THIS IS SUNY</a:t>
            </a:r>
          </a:p>
          <a:p>
            <a:pPr algn="r"/>
            <a:r>
              <a:rPr lang="en-US" sz="7200" b="0" i="0">
                <a:solidFill>
                  <a:schemeClr val="bg1"/>
                </a:solidFill>
                <a:latin typeface="Helvetica Light" panose="020B0403020202020204" pitchFamily="34" charset="0"/>
              </a:rPr>
              <a:t>FOR </a:t>
            </a:r>
          </a:p>
          <a:p>
            <a:pPr algn="r"/>
            <a:r>
              <a:rPr lang="en-US" sz="7200" b="1" i="0">
                <a:solidFill>
                  <a:schemeClr val="bg1"/>
                </a:solidFill>
                <a:latin typeface="Helvetica Light" panose="020B0403020202020204" pitchFamily="34" charset="0"/>
              </a:rPr>
              <a:t>YOU.</a:t>
            </a:r>
          </a:p>
        </p:txBody>
      </p:sp>
      <p:sp>
        <p:nvSpPr>
          <p:cNvPr id="13" name="TextBox 12">
            <a:extLst>
              <a:ext uri="{FF2B5EF4-FFF2-40B4-BE49-F238E27FC236}">
                <a16:creationId xmlns:a16="http://schemas.microsoft.com/office/drawing/2014/main" id="{01F01BA9-1061-2145-BAD3-08AB06B6167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502180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25B93-2EA1-004C-94D8-24BF29135D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ECEB80-8CD8-C746-AF49-14D1E93FA4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B77020-DCA0-2048-B07D-EB0CAACE620D}"/>
              </a:ext>
            </a:extLst>
          </p:cNvPr>
          <p:cNvSpPr>
            <a:spLocks noGrp="1"/>
          </p:cNvSpPr>
          <p:nvPr>
            <p:ph type="dt" sz="half" idx="10"/>
          </p:nvPr>
        </p:nvSpPr>
        <p:spPr/>
        <p:txBody>
          <a:bodyPr/>
          <a:lstStyle/>
          <a:p>
            <a:fld id="{455362B2-2597-F54D-9DB9-4FAA697D0006}" type="datetimeFigureOut">
              <a:rPr lang="en-US" smtClean="0"/>
              <a:t>9/16/2022</a:t>
            </a:fld>
            <a:endParaRPr lang="en-US"/>
          </a:p>
        </p:txBody>
      </p:sp>
      <p:sp>
        <p:nvSpPr>
          <p:cNvPr id="5" name="Footer Placeholder 4">
            <a:extLst>
              <a:ext uri="{FF2B5EF4-FFF2-40B4-BE49-F238E27FC236}">
                <a16:creationId xmlns:a16="http://schemas.microsoft.com/office/drawing/2014/main" id="{EAD4D72C-9E6B-1044-B795-F22BA3855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8C99F5-D221-2946-95EC-4AD0484FD8E4}"/>
              </a:ext>
            </a:extLst>
          </p:cNvPr>
          <p:cNvSpPr>
            <a:spLocks noGrp="1"/>
          </p:cNvSpPr>
          <p:nvPr>
            <p:ph type="sldNum" sz="quarter" idx="12"/>
          </p:nvPr>
        </p:nvSpPr>
        <p:spPr/>
        <p:txBody>
          <a:bodyPr/>
          <a:lstStyle/>
          <a:p>
            <a:fld id="{BD95FFDE-519C-C34A-8BB0-0542DDE04D33}" type="slidenum">
              <a:rPr lang="en-US" smtClean="0"/>
              <a:t>‹#›</a:t>
            </a:fld>
            <a:endParaRPr lang="en-US"/>
          </a:p>
        </p:txBody>
      </p:sp>
    </p:spTree>
    <p:extLst>
      <p:ext uri="{BB962C8B-B14F-4D97-AF65-F5344CB8AC3E}">
        <p14:creationId xmlns:p14="http://schemas.microsoft.com/office/powerpoint/2010/main" val="37849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rgbClr val="0070C0">
            <a:alpha val="99691"/>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41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463312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rgbClr val="00206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a:extLst>
              <a:ext uri="{FF2B5EF4-FFF2-40B4-BE49-F238E27FC236}">
                <a16:creationId xmlns:a16="http://schemas.microsoft.com/office/drawing/2014/main" id="{4B452E70-228B-B74E-BE1E-3EDDAA043260}"/>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5" name="TextBox 4">
            <a:extLst>
              <a:ext uri="{FF2B5EF4-FFF2-40B4-BE49-F238E27FC236}">
                <a16:creationId xmlns:a16="http://schemas.microsoft.com/office/drawing/2014/main" id="{1E175E7F-48DA-804E-AE31-C6450208F22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864734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5B137-39DD-6F42-AC5A-DF6BBD04AE08}"/>
              </a:ext>
            </a:extLst>
          </p:cNvPr>
          <p:cNvSpPr/>
          <p:nvPr userDrawn="1"/>
        </p:nvSpPr>
        <p:spPr>
          <a:xfrm>
            <a:off x="4646950" y="0"/>
            <a:ext cx="7545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E60F6A-3CE0-144F-8246-5114F4F492F3}"/>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74F993B2-6492-7447-AE8C-59DFDBC5D1B1}"/>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00A8EB2C-CFBC-E642-A813-285F0A20D87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54995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148F6-9E97-2540-A005-3E55C5F8577A}"/>
              </a:ext>
            </a:extLst>
          </p:cNvPr>
          <p:cNvSpPr/>
          <p:nvPr userDrawn="1"/>
        </p:nvSpPr>
        <p:spPr>
          <a:xfrm>
            <a:off x="0" y="3572933"/>
            <a:ext cx="12192000" cy="3285067"/>
          </a:xfrm>
          <a:prstGeom prst="rect">
            <a:avLst/>
          </a:prstGeom>
          <a:solidFill>
            <a:srgbClr val="00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DF299103-7979-1B46-A226-11F67BFD2A92}"/>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38E328A4-3350-4A43-81C6-7FBCE790946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981638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72098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88CA93-C0F4-4B47-9DA7-B0B357A93D4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435959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ype slide">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FDC770-5699-F14D-A785-EDAF2CAB3B5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4166146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235622"/>
      </p:ext>
    </p:extLst>
  </p:cSld>
  <p:clrMap bg1="lt1" tx1="dk1" bg2="lt2" tx2="dk2" accent1="accent1" accent2="accent2" accent3="accent3" accent4="accent4" accent5="accent5" accent6="accent6" hlink="hlink" folHlink="folHlink"/>
  <p:sldLayoutIdLst>
    <p:sldLayoutId id="2147483662" r:id="rId1"/>
    <p:sldLayoutId id="2147483671" r:id="rId2"/>
    <p:sldLayoutId id="2147483673" r:id="rId3"/>
    <p:sldLayoutId id="2147483651" r:id="rId4"/>
    <p:sldLayoutId id="2147483663" r:id="rId5"/>
    <p:sldLayoutId id="2147483672" r:id="rId6"/>
    <p:sldLayoutId id="2147483665" r:id="rId7"/>
    <p:sldLayoutId id="2147483666" r:id="rId8"/>
    <p:sldLayoutId id="2147483674" r:id="rId9"/>
    <p:sldLayoutId id="2147483675" r:id="rId10"/>
    <p:sldLayoutId id="2147483682" r:id="rId11"/>
    <p:sldLayoutId id="2147483679" r:id="rId12"/>
    <p:sldLayoutId id="2147483685" r:id="rId13"/>
    <p:sldLayoutId id="2147483676" r:id="rId14"/>
    <p:sldLayoutId id="2147483678" r:id="rId15"/>
    <p:sldLayoutId id="2147483684" r:id="rId16"/>
    <p:sldLayoutId id="214748368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s://sunycpd.eventsair.com/llmcert"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cori.wilhelm@suny.edu" TargetMode="Externa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tinyurl.com/sunybelonging"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mailto:info@slcny.libanswers.com"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mailto:info@slcny.libanswers.com"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knowledge.exlibrisgroup.com/Primo/Release_Notes/002Primo_VE/2022/010Primo_VE_2022_Release_Notes?mon=202208BASE" TargetMode="External"/><Relationship Id="rId2" Type="http://schemas.openxmlformats.org/officeDocument/2006/relationships/hyperlink" Target="https://3.basecamp.com/3649838/buckets/2511260/messages/5220137239"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share.vidyard.com/watch/Um2TRTsp2yJKHroUDx2WSn?" TargetMode="External"/><Relationship Id="rId2" Type="http://schemas.openxmlformats.org/officeDocument/2006/relationships/hyperlink" Target="https://slcny.libanswers.com/faq/373957" TargetMode="External"/><Relationship Id="rId1" Type="http://schemas.openxmlformats.org/officeDocument/2006/relationships/slideLayout" Target="../slideLayouts/slideLayout7.xml"/><Relationship Id="rId4" Type="http://schemas.openxmlformats.org/officeDocument/2006/relationships/hyperlink" Target="https://knowledge.exlibrisgroup.com/Alma/Content_Corner/Knowledge_Articles/Alma%3A_LexisNexis_-_removal_of_article-level_linking_for_some_collection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lcny.libcal.com/event/9688940"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slcny.libcal.com/event/9688534" TargetMode="External"/><Relationship Id="rId2" Type="http://schemas.openxmlformats.org/officeDocument/2006/relationships/hyperlink" Target="https://slcny.libcal.com/event/9609183" TargetMode="Externa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mailto:info@slcny.libanswers.co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mailto:info@slcny.libanswers.com" TargetMode="External"/><Relationship Id="rId2" Type="http://schemas.openxmlformats.org/officeDocument/2006/relationships/hyperlink" Target="mailto:yvonne.kester@suny.edu"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mailto:info@slcny.libanswers.com"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mailto:info@slcny.libanswers.com" TargetMode="External"/><Relationship Id="rId2" Type="http://schemas.openxmlformats.org/officeDocument/2006/relationships/hyperlink" Target="https://slcny.libcal.com/event/9598365"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slcny.libguides.com/vendor_accessibility"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slcny.libcal.com/event/9364654"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Picture 5" descr="SUNY Logo">
            <a:extLst>
              <a:ext uri="{FF2B5EF4-FFF2-40B4-BE49-F238E27FC236}">
                <a16:creationId xmlns:a16="http://schemas.microsoft.com/office/drawing/2014/main" id="{7C153E8F-FBDB-D54C-929C-BE86FFE85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348" y="1330957"/>
            <a:ext cx="3289303" cy="3289303"/>
          </a:xfrm>
          <a:prstGeom prst="rect">
            <a:avLst/>
          </a:prstGeom>
        </p:spPr>
      </p:pic>
      <p:sp>
        <p:nvSpPr>
          <p:cNvPr id="7" name="TextBox 6">
            <a:extLst>
              <a:ext uri="{FF2B5EF4-FFF2-40B4-BE49-F238E27FC236}">
                <a16:creationId xmlns:a16="http://schemas.microsoft.com/office/drawing/2014/main" id="{D8FED0B1-9072-2141-8E83-CC5FD0CE2F5B}"/>
              </a:ext>
            </a:extLst>
          </p:cNvPr>
          <p:cNvSpPr txBox="1"/>
          <p:nvPr/>
        </p:nvSpPr>
        <p:spPr>
          <a:xfrm>
            <a:off x="134471" y="4890277"/>
            <a:ext cx="11932023" cy="523220"/>
          </a:xfrm>
          <a:prstGeom prst="rect">
            <a:avLst/>
          </a:prstGeom>
          <a:noFill/>
        </p:spPr>
        <p:txBody>
          <a:bodyPr wrap="square" lIns="91440" tIns="45720" rIns="91440" bIns="45720" rtlCol="0" anchor="t">
            <a:spAutoFit/>
          </a:bodyPr>
          <a:lstStyle/>
          <a:p>
            <a:pPr algn="ctr"/>
            <a:r>
              <a:rPr lang="en-US" sz="2800" b="1">
                <a:solidFill>
                  <a:schemeClr val="bg1"/>
                </a:solidFill>
                <a:latin typeface="Helvetica"/>
                <a:cs typeface="Helvetica"/>
              </a:rPr>
              <a:t>August-September 2022 OLIS Update</a:t>
            </a:r>
          </a:p>
        </p:txBody>
      </p:sp>
      <p:sp>
        <p:nvSpPr>
          <p:cNvPr id="10" name="TextBox 9">
            <a:extLst>
              <a:ext uri="{FF2B5EF4-FFF2-40B4-BE49-F238E27FC236}">
                <a16:creationId xmlns:a16="http://schemas.microsoft.com/office/drawing/2014/main" id="{0B1734AB-3F9E-4647-89BF-C8A7523B9365}"/>
              </a:ext>
            </a:extLst>
          </p:cNvPr>
          <p:cNvSpPr txBox="1"/>
          <p:nvPr/>
        </p:nvSpPr>
        <p:spPr>
          <a:xfrm>
            <a:off x="134471" y="5403340"/>
            <a:ext cx="11932023" cy="523220"/>
          </a:xfrm>
          <a:prstGeom prst="rect">
            <a:avLst/>
          </a:prstGeom>
          <a:noFill/>
        </p:spPr>
        <p:txBody>
          <a:bodyPr wrap="square" lIns="91440" tIns="45720" rIns="91440" bIns="45720" rtlCol="0" anchor="t">
            <a:spAutoFit/>
          </a:bodyPr>
          <a:lstStyle/>
          <a:p>
            <a:pPr algn="ctr"/>
            <a:r>
              <a:rPr lang="en-US" sz="2800">
                <a:solidFill>
                  <a:srgbClr val="00B0F0"/>
                </a:solidFill>
                <a:latin typeface="Helvetica"/>
                <a:cs typeface="Helvetica"/>
              </a:rPr>
              <a:t>September 19, 2022</a:t>
            </a:r>
          </a:p>
        </p:txBody>
      </p:sp>
    </p:spTree>
    <p:extLst>
      <p:ext uri="{BB962C8B-B14F-4D97-AF65-F5344CB8AC3E}">
        <p14:creationId xmlns:p14="http://schemas.microsoft.com/office/powerpoint/2010/main" val="1366931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D9A99E-FC0C-4542-AC66-20328FDA76E3}"/>
              </a:ext>
            </a:extLst>
          </p:cNvPr>
          <p:cNvSpPr txBox="1"/>
          <p:nvPr/>
        </p:nvSpPr>
        <p:spPr>
          <a:xfrm>
            <a:off x="2415808" y="1499842"/>
            <a:ext cx="7360384" cy="2123658"/>
          </a:xfrm>
          <a:prstGeom prst="rect">
            <a:avLst/>
          </a:prstGeom>
          <a:noFill/>
        </p:spPr>
        <p:txBody>
          <a:bodyPr wrap="square" lIns="91440" tIns="45720" rIns="91440" bIns="45720" rtlCol="0" anchor="t">
            <a:spAutoFit/>
          </a:bodyPr>
          <a:lstStyle/>
          <a:p>
            <a:pPr algn="ctr"/>
            <a:r>
              <a:rPr lang="en-US" sz="4400" b="1">
                <a:solidFill>
                  <a:schemeClr val="bg1"/>
                </a:solidFill>
                <a:latin typeface="Helvetica"/>
                <a:cs typeface="Helvetica"/>
              </a:rPr>
              <a:t>ENGAGEMENT AND PROFESSIONAL DEVELOPMENT UPDATES</a:t>
            </a:r>
            <a:endParaRPr lang="en-US" sz="4400" b="1">
              <a:solidFill>
                <a:schemeClr val="bg1"/>
              </a:solidFill>
              <a:latin typeface="Helvetica" pitchFamily="2" charset="0"/>
              <a:cs typeface="Helvetica"/>
            </a:endParaRPr>
          </a:p>
        </p:txBody>
      </p:sp>
      <p:sp>
        <p:nvSpPr>
          <p:cNvPr id="3" name="TextBox 2">
            <a:extLst>
              <a:ext uri="{FF2B5EF4-FFF2-40B4-BE49-F238E27FC236}">
                <a16:creationId xmlns:a16="http://schemas.microsoft.com/office/drawing/2014/main" id="{877DA73E-B88E-6340-80C8-C3CB517CB3DC}"/>
              </a:ext>
            </a:extLst>
          </p:cNvPr>
          <p:cNvSpPr txBox="1"/>
          <p:nvPr/>
        </p:nvSpPr>
        <p:spPr>
          <a:xfrm>
            <a:off x="3891525" y="4094825"/>
            <a:ext cx="4249152" cy="646331"/>
          </a:xfrm>
          <a:prstGeom prst="rect">
            <a:avLst/>
          </a:prstGeom>
          <a:noFill/>
        </p:spPr>
        <p:txBody>
          <a:bodyPr wrap="square" lIns="91440" tIns="45720" rIns="91440" bIns="45720" rtlCol="0" anchor="t">
            <a:spAutoFit/>
          </a:bodyPr>
          <a:lstStyle/>
          <a:p>
            <a:pPr algn="ctr"/>
            <a:r>
              <a:rPr lang="en-US" sz="3600">
                <a:solidFill>
                  <a:srgbClr val="00B0F0"/>
                </a:solidFill>
                <a:latin typeface="Helvetica" pitchFamily="2" charset="0"/>
              </a:rPr>
              <a:t>Cori Wilhelm</a:t>
            </a:r>
          </a:p>
        </p:txBody>
      </p:sp>
    </p:spTree>
    <p:extLst>
      <p:ext uri="{BB962C8B-B14F-4D97-AF65-F5344CB8AC3E}">
        <p14:creationId xmlns:p14="http://schemas.microsoft.com/office/powerpoint/2010/main" val="3680569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911498" y="1965479"/>
            <a:ext cx="10034470" cy="4770537"/>
          </a:xfrm>
          <a:prstGeom prst="rect">
            <a:avLst/>
          </a:prstGeom>
        </p:spPr>
        <p:txBody>
          <a:bodyPr wrap="square" lIns="91440" tIns="45720" rIns="91440" bIns="45720" anchor="t">
            <a:spAutoFit/>
          </a:bodyPr>
          <a:lstStyle/>
          <a:p>
            <a:r>
              <a:rPr lang="en-US" sz="2400" b="1">
                <a:ea typeface="+mn-lt"/>
                <a:cs typeface="+mn-lt"/>
                <a:hlinkClick r:id="rId2"/>
              </a:rPr>
              <a:t>https://sunycpd.eventsair.com/llmcert</a:t>
            </a:r>
            <a:r>
              <a:rPr lang="en-US" sz="2400" b="1">
                <a:ea typeface="+mn-lt"/>
                <a:cs typeface="+mn-lt"/>
              </a:rPr>
              <a:t> </a:t>
            </a:r>
            <a:endParaRPr lang="en-US" sz="2400" b="1">
              <a:latin typeface="Helvetica"/>
              <a:ea typeface="Calibri" panose="020F0502020204030204"/>
              <a:cs typeface="Helvetica"/>
            </a:endParaRPr>
          </a:p>
          <a:p>
            <a:endParaRPr lang="en-US" sz="2400" b="1">
              <a:latin typeface="Calibri"/>
              <a:ea typeface="Calibri" panose="020F0502020204030204"/>
              <a:cs typeface="Calibri"/>
            </a:endParaRPr>
          </a:p>
          <a:p>
            <a:pPr marL="285750" indent="-285750">
              <a:buFont typeface="Arial"/>
              <a:buChar char="•"/>
            </a:pPr>
            <a:r>
              <a:rPr lang="en-US" sz="2400">
                <a:latin typeface="Helvetica"/>
                <a:ea typeface="Calibri" panose="020F0502020204030204"/>
                <a:cs typeface="Helvetica"/>
              </a:rPr>
              <a:t>First course has started for the fall, still time to register for the remaining eight courses</a:t>
            </a:r>
            <a:endParaRPr lang="en-US"/>
          </a:p>
          <a:p>
            <a:pPr marL="285750" indent="-285750">
              <a:buFont typeface="Arial"/>
              <a:buChar char="•"/>
            </a:pPr>
            <a:r>
              <a:rPr lang="en-US" sz="2400">
                <a:latin typeface="Helvetica"/>
                <a:ea typeface="Calibri" panose="020F0502020204030204"/>
                <a:cs typeface="Helvetica"/>
              </a:rPr>
              <a:t>CPD points can be used to pay (dependent on campus and availability)</a:t>
            </a:r>
          </a:p>
          <a:p>
            <a:pPr marL="285750" indent="-285750">
              <a:buFont typeface="Arial"/>
              <a:buChar char="•"/>
            </a:pPr>
            <a:r>
              <a:rPr lang="en-US" sz="2400">
                <a:latin typeface="Helvetica"/>
                <a:ea typeface="Calibri" panose="020F0502020204030204"/>
                <a:cs typeface="Helvetica"/>
              </a:rPr>
              <a:t>Focus on learning and applying methodologies and tools to issues that librarians and staff face regularly.</a:t>
            </a:r>
            <a:endParaRPr lang="en-US">
              <a:cs typeface="Calibri" panose="020F0502020204030204"/>
            </a:endParaRPr>
          </a:p>
          <a:p>
            <a:pPr marL="285750" indent="-285750">
              <a:buFont typeface="Arial"/>
              <a:buChar char="•"/>
            </a:pPr>
            <a:r>
              <a:rPr lang="en-US" sz="2400">
                <a:latin typeface="Helvetica"/>
                <a:ea typeface="Calibri" panose="020F0502020204030204"/>
                <a:cs typeface="Helvetica"/>
              </a:rPr>
              <a:t>Advisory board – leaders in different roles around SUNY libraries</a:t>
            </a:r>
          </a:p>
          <a:p>
            <a:pPr marL="742950" lvl="1" indent="-285750">
              <a:buFont typeface="Arial"/>
              <a:buChar char="•"/>
            </a:pPr>
            <a:r>
              <a:rPr lang="en-US" sz="2400">
                <a:latin typeface="Helvetica"/>
                <a:ea typeface="Calibri" panose="020F0502020204030204"/>
                <a:cs typeface="Helvetica"/>
              </a:rPr>
              <a:t>Reviewed and provided feedback </a:t>
            </a:r>
            <a:endParaRPr lang="en-US">
              <a:latin typeface="Calibri" panose="020F0502020204030204"/>
              <a:ea typeface="Calibri" panose="020F0502020204030204"/>
              <a:cs typeface="Calibri" panose="020F0502020204030204"/>
            </a:endParaRPr>
          </a:p>
          <a:p>
            <a:pPr marL="742950" lvl="1" indent="-285750">
              <a:buFont typeface="Arial"/>
              <a:buChar char="•"/>
            </a:pPr>
            <a:r>
              <a:rPr lang="en-US" sz="2400">
                <a:latin typeface="Helvetica"/>
                <a:ea typeface="Calibri" panose="020F0502020204030204"/>
                <a:cs typeface="Helvetica"/>
              </a:rPr>
              <a:t>Plan to reconvene and review after fall courses have concluded</a:t>
            </a:r>
            <a:endParaRPr lang="en-US">
              <a:ea typeface="Calibri" panose="020F0502020204030204"/>
              <a:cs typeface="Calibri" panose="020F0502020204030204"/>
            </a:endParaRPr>
          </a:p>
          <a:p>
            <a:pPr marL="742950" lvl="1" indent="-285750">
              <a:buFont typeface="Arial"/>
              <a:buChar char="•"/>
            </a:pPr>
            <a:endParaRPr lang="en-US" sz="2000" b="1">
              <a:latin typeface="Helvetica"/>
              <a:ea typeface="Calibri" panose="020F0502020204030204"/>
              <a:cs typeface="Helvetica"/>
            </a:endParaRPr>
          </a:p>
          <a:p>
            <a:pPr marL="914400" lvl="1" indent="-457200" algn="just">
              <a:buFontTx/>
              <a:buAutoNum type="arabicPeriod"/>
            </a:pPr>
            <a:endParaRPr lang="en-US" sz="2000" b="1">
              <a:latin typeface="Helvetica"/>
              <a:ea typeface="Calibri" panose="020F0502020204030204"/>
              <a:cs typeface="Helvetica"/>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8667906" cy="1077218"/>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CPD Leadership and Management Certificate</a:t>
            </a:r>
          </a:p>
        </p:txBody>
      </p:sp>
    </p:spTree>
    <p:extLst>
      <p:ext uri="{BB962C8B-B14F-4D97-AF65-F5344CB8AC3E}">
        <p14:creationId xmlns:p14="http://schemas.microsoft.com/office/powerpoint/2010/main" val="3421574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778591" y="1717386"/>
            <a:ext cx="10034470" cy="5016758"/>
          </a:xfrm>
          <a:prstGeom prst="rect">
            <a:avLst/>
          </a:prstGeom>
        </p:spPr>
        <p:txBody>
          <a:bodyPr wrap="square" lIns="91440" tIns="45720" rIns="91440" bIns="45720" anchor="t">
            <a:spAutoFit/>
          </a:bodyPr>
          <a:lstStyle/>
          <a:p>
            <a:pPr marL="742950" lvl="1" indent="-285750">
              <a:buFont typeface="Arial"/>
              <a:buChar char="•"/>
            </a:pPr>
            <a:endParaRPr lang="en-US" sz="2000">
              <a:latin typeface="Helvetica"/>
              <a:ea typeface="Calibri" panose="020F0502020204030204"/>
              <a:cs typeface="Helvetica"/>
            </a:endParaRPr>
          </a:p>
          <a:p>
            <a:pPr marL="742950" lvl="1" indent="-285750">
              <a:buFont typeface="Arial,Sans-Serif"/>
              <a:buChar char="•"/>
            </a:pPr>
            <a:r>
              <a:rPr lang="en-US" sz="2000" i="1">
                <a:latin typeface="Helvetica"/>
                <a:ea typeface="Calibri" panose="020F0502020204030204"/>
                <a:cs typeface="Helvetica"/>
              </a:rPr>
              <a:t>Assessing your Leadership Style – course has already begun</a:t>
            </a:r>
            <a:endParaRPr lang="en-US">
              <a:latin typeface="Calibri" panose="020F0502020204030204"/>
              <a:ea typeface="Calibri" panose="020F0502020204030204"/>
              <a:cs typeface="Calibri"/>
            </a:endParaRPr>
          </a:p>
          <a:p>
            <a:pPr lvl="1"/>
            <a:endParaRPr lang="en-US" sz="2000">
              <a:latin typeface="Helvetica"/>
              <a:ea typeface="Calibri" panose="020F0502020204030204"/>
              <a:cs typeface="Helvetica"/>
            </a:endParaRPr>
          </a:p>
          <a:p>
            <a:pPr lvl="1"/>
            <a:r>
              <a:rPr lang="en-US" sz="2000" b="1">
                <a:latin typeface="Helvetica"/>
                <a:ea typeface="Calibri" panose="020F0502020204030204"/>
                <a:cs typeface="Helvetica"/>
              </a:rPr>
              <a:t>Fall courses available for registration:</a:t>
            </a:r>
            <a:endParaRPr lang="en-US" b="1">
              <a:latin typeface="Calibri" panose="020F0502020204030204"/>
              <a:ea typeface="Calibri" panose="020F0502020204030204"/>
              <a:cs typeface="Calibri"/>
            </a:endParaRPr>
          </a:p>
          <a:p>
            <a:pPr marL="742950" lvl="1" indent="-285750">
              <a:buFont typeface="Arial"/>
              <a:buChar char="•"/>
            </a:pPr>
            <a:r>
              <a:rPr lang="en-US" sz="2000">
                <a:latin typeface="Helvetica"/>
                <a:ea typeface="Calibri" panose="020F0502020204030204"/>
                <a:cs typeface="Helvetica"/>
              </a:rPr>
              <a:t>Universal Design for Libraries</a:t>
            </a:r>
            <a:endParaRPr lang="en-US">
              <a:latin typeface="Helvetica"/>
              <a:ea typeface="Calibri" panose="020F0502020204030204"/>
              <a:cs typeface="Calibri"/>
            </a:endParaRPr>
          </a:p>
          <a:p>
            <a:pPr marL="742950" lvl="1" indent="-285750">
              <a:buFont typeface="Arial"/>
              <a:buChar char="•"/>
            </a:pPr>
            <a:r>
              <a:rPr lang="en-US" sz="2000">
                <a:latin typeface="Helvetica"/>
                <a:ea typeface="Calibri" panose="020F0502020204030204"/>
                <a:cs typeface="Helvetica"/>
              </a:rPr>
              <a:t>Access and Collection Strategies</a:t>
            </a:r>
          </a:p>
          <a:p>
            <a:pPr marL="742950" lvl="1" indent="-285750">
              <a:buFont typeface="Arial"/>
              <a:buChar char="•"/>
            </a:pPr>
            <a:r>
              <a:rPr lang="en-US" sz="2000">
                <a:latin typeface="Helvetica"/>
                <a:ea typeface="Calibri" panose="020F0502020204030204"/>
                <a:cs typeface="Helvetica"/>
              </a:rPr>
              <a:t>Leading High Performance Teams </a:t>
            </a:r>
            <a:endParaRPr lang="en-US">
              <a:ea typeface="Calibri"/>
              <a:cs typeface="Calibri"/>
            </a:endParaRPr>
          </a:p>
          <a:p>
            <a:pPr marL="742950" lvl="1" indent="-285750">
              <a:buFont typeface="Arial"/>
              <a:buChar char="•"/>
            </a:pPr>
            <a:endParaRPr lang="en-US" sz="2000">
              <a:latin typeface="Helvetica"/>
              <a:ea typeface="Calibri" panose="020F0502020204030204"/>
              <a:cs typeface="Helvetica"/>
            </a:endParaRPr>
          </a:p>
          <a:p>
            <a:pPr lvl="1"/>
            <a:r>
              <a:rPr lang="en-US" sz="2000" b="1">
                <a:latin typeface="Helvetica"/>
                <a:ea typeface="Calibri" panose="020F0502020204030204"/>
                <a:cs typeface="Helvetica"/>
              </a:rPr>
              <a:t>Winter/Spring courses available for registration:</a:t>
            </a:r>
          </a:p>
          <a:p>
            <a:pPr marL="742950" lvl="1" indent="-285750">
              <a:buFont typeface="Arial"/>
              <a:buChar char="•"/>
            </a:pPr>
            <a:r>
              <a:rPr lang="en-US" sz="2000">
                <a:latin typeface="Helvetica"/>
                <a:ea typeface="Calibri" panose="020F0502020204030204"/>
                <a:cs typeface="Helvetica"/>
              </a:rPr>
              <a:t>Introduction to Project Management for Libraries</a:t>
            </a:r>
          </a:p>
          <a:p>
            <a:pPr marL="742950" lvl="1" indent="-285750">
              <a:buFont typeface="Arial"/>
              <a:buChar char="•"/>
            </a:pPr>
            <a:r>
              <a:rPr lang="en-US" sz="2000">
                <a:latin typeface="Helvetica"/>
                <a:ea typeface="Calibri" panose="020F0502020204030204"/>
                <a:cs typeface="Helvetica"/>
              </a:rPr>
              <a:t>Change Management in Libraries</a:t>
            </a:r>
          </a:p>
          <a:p>
            <a:pPr marL="742950" lvl="1" indent="-285750">
              <a:buFont typeface="Arial"/>
              <a:buChar char="•"/>
            </a:pPr>
            <a:r>
              <a:rPr lang="en-US" sz="2000">
                <a:latin typeface="Helvetica"/>
                <a:ea typeface="Calibri" panose="020F0502020204030204"/>
                <a:cs typeface="Helvetica"/>
              </a:rPr>
              <a:t>Developing Library Partnerships</a:t>
            </a:r>
            <a:endParaRPr lang="en-US"/>
          </a:p>
          <a:p>
            <a:pPr marL="742950" lvl="1" indent="-285750">
              <a:buFont typeface="Arial"/>
              <a:buChar char="•"/>
            </a:pPr>
            <a:r>
              <a:rPr lang="en-US" sz="2000">
                <a:latin typeface="Helvetica"/>
                <a:ea typeface="Calibri" panose="020F0502020204030204"/>
                <a:cs typeface="Helvetica"/>
              </a:rPr>
              <a:t>Library Strategic Planning</a:t>
            </a:r>
          </a:p>
          <a:p>
            <a:pPr marL="742950" lvl="1" indent="-285750">
              <a:buFont typeface="Arial"/>
              <a:buChar char="•"/>
            </a:pPr>
            <a:r>
              <a:rPr lang="en-US" sz="2000">
                <a:latin typeface="Helvetica"/>
                <a:ea typeface="Calibri" panose="020F0502020204030204"/>
                <a:cs typeface="Helvetica"/>
              </a:rPr>
              <a:t>Library Assessment</a:t>
            </a:r>
          </a:p>
          <a:p>
            <a:pPr marL="742950" lvl="1" indent="-285750" algn="just">
              <a:buFont typeface="Arial"/>
              <a:buChar char="•"/>
            </a:pPr>
            <a:endParaRPr lang="en-US" sz="2000" b="1">
              <a:latin typeface="Helvetica"/>
              <a:ea typeface="Calibri" panose="020F0502020204030204"/>
              <a:cs typeface="Helvetica"/>
            </a:endParaRPr>
          </a:p>
          <a:p>
            <a:pPr marL="914400" lvl="1" indent="-457200" algn="just">
              <a:buAutoNum type="arabicPeriod"/>
            </a:pPr>
            <a:endParaRPr lang="en-US" sz="2000" b="1">
              <a:latin typeface="Helvetica"/>
              <a:ea typeface="Calibri" panose="020F0502020204030204"/>
              <a:cs typeface="Helvetica"/>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8667906" cy="1077218"/>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 CPD Leadership and Management Certificate - Courses</a:t>
            </a:r>
          </a:p>
        </p:txBody>
      </p:sp>
    </p:spTree>
    <p:extLst>
      <p:ext uri="{BB962C8B-B14F-4D97-AF65-F5344CB8AC3E}">
        <p14:creationId xmlns:p14="http://schemas.microsoft.com/office/powerpoint/2010/main" val="3972613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911498" y="1965479"/>
            <a:ext cx="7153738" cy="2739211"/>
          </a:xfrm>
          <a:prstGeom prst="rect">
            <a:avLst/>
          </a:prstGeom>
        </p:spPr>
        <p:txBody>
          <a:bodyPr wrap="square" lIns="91440" tIns="45720" rIns="91440" bIns="45720" anchor="t">
            <a:spAutoFit/>
          </a:bodyPr>
          <a:lstStyle/>
          <a:p>
            <a:pPr marL="285750" indent="-285750">
              <a:buFont typeface="Arial"/>
              <a:buChar char="•"/>
            </a:pPr>
            <a:r>
              <a:rPr lang="en-US" sz="2800">
                <a:ea typeface="+mn-lt"/>
                <a:cs typeface="+mn-lt"/>
              </a:rPr>
              <a:t>Series of online conversations to focus on the great things that SUNY libraries are doing!</a:t>
            </a:r>
          </a:p>
          <a:p>
            <a:pPr marL="285750" indent="-285750">
              <a:buFont typeface="Arial"/>
              <a:buChar char="•"/>
            </a:pPr>
            <a:endParaRPr lang="en-US" sz="2400">
              <a:ea typeface="+mn-lt"/>
              <a:cs typeface="+mn-lt"/>
            </a:endParaRPr>
          </a:p>
          <a:p>
            <a:pPr marL="285750" indent="-285750">
              <a:buFont typeface="Arial"/>
              <a:buChar char="•"/>
            </a:pPr>
            <a:r>
              <a:rPr lang="en-US" sz="2400">
                <a:ea typeface="+mn-lt"/>
                <a:cs typeface="+mn-lt"/>
              </a:rPr>
              <a:t>Currently developing Fall schedule…..have a great program or idea for a future </a:t>
            </a:r>
            <a:r>
              <a:rPr lang="en-US" sz="2400">
                <a:ea typeface="Calibri" panose="020F0502020204030204"/>
                <a:cs typeface="Helvetica"/>
              </a:rPr>
              <a:t>Spotlight?  </a:t>
            </a:r>
            <a:br>
              <a:rPr lang="en-US" sz="2400">
                <a:ea typeface="Calibri" panose="020F0502020204030204"/>
                <a:cs typeface="Helvetica"/>
              </a:rPr>
            </a:br>
            <a:r>
              <a:rPr lang="en-US" sz="2400" i="1">
                <a:ea typeface="Calibri" panose="020F0502020204030204"/>
                <a:cs typeface="Helvetica"/>
              </a:rPr>
              <a:t>Contact Cori at </a:t>
            </a:r>
            <a:r>
              <a:rPr lang="en-US" sz="2400" i="1">
                <a:ea typeface="Calibri" panose="020F0502020204030204"/>
                <a:cs typeface="Helvetica"/>
                <a:hlinkClick r:id="rId2"/>
              </a:rPr>
              <a:t>cori.wilhelm@suny.edu</a:t>
            </a:r>
            <a:r>
              <a:rPr lang="en-US" sz="2400" i="1">
                <a:ea typeface="Calibri" panose="020F0502020204030204"/>
                <a:cs typeface="Helvetica"/>
              </a:rPr>
              <a:t> </a:t>
            </a:r>
          </a:p>
          <a:p>
            <a:pPr marL="914400" lvl="1" indent="-457200">
              <a:buAutoNum type="arabicPeriod"/>
            </a:pPr>
            <a:endParaRPr lang="en-US" sz="2000" b="1">
              <a:latin typeface="Helvetica"/>
              <a:ea typeface="Calibri" panose="020F0502020204030204"/>
              <a:cs typeface="Helvetica"/>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Spotlight on SUNY Libraries</a:t>
            </a:r>
          </a:p>
        </p:txBody>
      </p:sp>
      <p:pic>
        <p:nvPicPr>
          <p:cNvPr id="3" name="Graphic 3" descr="Lightbulb with solid fill">
            <a:extLst>
              <a:ext uri="{FF2B5EF4-FFF2-40B4-BE49-F238E27FC236}">
                <a16:creationId xmlns:a16="http://schemas.microsoft.com/office/drawing/2014/main" id="{A392F203-D425-DCC2-1E6D-9A925260C8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9654" y="2302727"/>
            <a:ext cx="3469887" cy="3469887"/>
          </a:xfrm>
          <a:prstGeom prst="rect">
            <a:avLst/>
          </a:prstGeom>
        </p:spPr>
      </p:pic>
    </p:spTree>
    <p:extLst>
      <p:ext uri="{BB962C8B-B14F-4D97-AF65-F5344CB8AC3E}">
        <p14:creationId xmlns:p14="http://schemas.microsoft.com/office/powerpoint/2010/main" val="1384271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520472" y="2885103"/>
            <a:ext cx="5058656" cy="2831544"/>
          </a:xfrm>
          <a:prstGeom prst="rect">
            <a:avLst/>
          </a:prstGeom>
        </p:spPr>
        <p:txBody>
          <a:bodyPr wrap="square" lIns="91440" tIns="45720" rIns="91440" bIns="45720" anchor="t">
            <a:spAutoFit/>
          </a:bodyPr>
          <a:lstStyle/>
          <a:p>
            <a:pPr marL="285750" indent="-285750" algn="just">
              <a:buFont typeface="Arial"/>
              <a:buChar char="•"/>
            </a:pPr>
            <a:r>
              <a:rPr lang="en-US" sz="2000">
                <a:ea typeface="Calibri" panose="020F0502020204030204"/>
                <a:cs typeface="Calibri" panose="020F0502020204030204"/>
              </a:rPr>
              <a:t>Using Lumen Circles (separate from faculty-focused Belonging Circle)</a:t>
            </a:r>
            <a:endParaRPr lang="en-US"/>
          </a:p>
          <a:p>
            <a:pPr marL="285750" indent="-285750" algn="just">
              <a:buFont typeface="Arial"/>
              <a:buChar char="•"/>
            </a:pPr>
            <a:endParaRPr lang="en-US" sz="2000">
              <a:ea typeface="Calibri" panose="020F0502020204030204"/>
              <a:cs typeface="Calibri" panose="020F0502020204030204"/>
            </a:endParaRPr>
          </a:p>
          <a:p>
            <a:pPr marL="285750" indent="-285750" algn="just">
              <a:buFont typeface="Arial"/>
              <a:buChar char="•"/>
            </a:pPr>
            <a:r>
              <a:rPr lang="en-US" sz="2000">
                <a:ea typeface="Calibri" panose="020F0502020204030204"/>
                <a:cs typeface="Calibri" panose="020F0502020204030204"/>
              </a:rPr>
              <a:t>Self-paced course intended for librarians and other student support faculty and staff.</a:t>
            </a:r>
          </a:p>
          <a:p>
            <a:pPr marL="285750" indent="-285750" algn="just">
              <a:buFont typeface="Arial"/>
              <a:buChar char="•"/>
            </a:pPr>
            <a:endParaRPr lang="en-US" sz="2000">
              <a:ea typeface="Calibri" panose="020F0502020204030204"/>
              <a:cs typeface="Calibri" panose="020F0502020204030204"/>
            </a:endParaRPr>
          </a:p>
          <a:p>
            <a:pPr marL="285750" indent="-285750" algn="just">
              <a:buFont typeface="Arial"/>
              <a:buChar char="•"/>
            </a:pPr>
            <a:r>
              <a:rPr lang="en-US" sz="2000">
                <a:ea typeface="Calibri" panose="020F0502020204030204"/>
                <a:cs typeface="Calibri" panose="020F0502020204030204"/>
              </a:rPr>
              <a:t>Different sign-up process for fall:</a:t>
            </a:r>
            <a:endParaRPr lang="en-US" sz="2000">
              <a:ea typeface="+mn-lt"/>
              <a:cs typeface="+mn-lt"/>
            </a:endParaRPr>
          </a:p>
          <a:p>
            <a:pPr marL="742950" lvl="1" indent="-285750" algn="just">
              <a:buFont typeface="Arial"/>
              <a:buChar char="•"/>
            </a:pPr>
            <a:r>
              <a:rPr lang="en-US">
                <a:ea typeface="+mn-lt"/>
                <a:cs typeface="+mn-lt"/>
                <a:hlinkClick r:id="rId2"/>
              </a:rPr>
              <a:t>https://tinyurl.com/sunybelonging</a:t>
            </a:r>
            <a:r>
              <a:rPr lang="en-US">
                <a:ea typeface="+mn-lt"/>
                <a:cs typeface="+mn-lt"/>
              </a:rPr>
              <a:t> </a:t>
            </a:r>
            <a:endParaRPr lang="en-US">
              <a:latin typeface="Calibri" panose="020F0502020204030204"/>
              <a:ea typeface="Calibri" panose="020F0502020204030204"/>
              <a:cs typeface="Calibri" panose="020F0502020204030204"/>
            </a:endParaRPr>
          </a:p>
          <a:p>
            <a:pPr marL="914400" lvl="1" indent="-457200" algn="just">
              <a:buFontTx/>
              <a:buAutoNum type="arabicPeriod"/>
            </a:pPr>
            <a:endParaRPr lang="en-US" sz="2000" b="1">
              <a:latin typeface="Helvetica"/>
              <a:ea typeface="Calibri" panose="020F0502020204030204"/>
              <a:cs typeface="Helvetica"/>
            </a:endParaRPr>
          </a:p>
        </p:txBody>
      </p:sp>
      <p:pic>
        <p:nvPicPr>
          <p:cNvPr id="2" name="Picture 2" descr="Diagram&#10;&#10;Description automatically generated">
            <a:extLst>
              <a:ext uri="{FF2B5EF4-FFF2-40B4-BE49-F238E27FC236}">
                <a16:creationId xmlns:a16="http://schemas.microsoft.com/office/drawing/2014/main" id="{AE67A48C-5C5E-145F-4E9C-7C7B813EE96B}"/>
              </a:ext>
            </a:extLst>
          </p:cNvPr>
          <p:cNvPicPr>
            <a:picLocks noChangeAspect="1"/>
          </p:cNvPicPr>
          <p:nvPr/>
        </p:nvPicPr>
        <p:blipFill>
          <a:blip r:embed="rId3"/>
          <a:stretch>
            <a:fillRect/>
          </a:stretch>
        </p:blipFill>
        <p:spPr>
          <a:xfrm>
            <a:off x="6629400" y="2085003"/>
            <a:ext cx="4386310" cy="4084584"/>
          </a:xfrm>
          <a:prstGeom prst="rect">
            <a:avLst/>
          </a:prstGeom>
        </p:spPr>
      </p:pic>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9265384" cy="1569660"/>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Reminder:</a:t>
            </a:r>
            <a:endParaRPr lang="en-US"/>
          </a:p>
          <a:p>
            <a:pPr algn="ctr"/>
            <a:r>
              <a:rPr lang="en-US" sz="3200" b="1">
                <a:solidFill>
                  <a:srgbClr val="002060"/>
                </a:solidFill>
                <a:latin typeface="Helvetica"/>
                <a:cs typeface="Helvetica"/>
              </a:rPr>
              <a:t>Online Course: Exploration of Belonging for Educators</a:t>
            </a:r>
            <a:endParaRPr lang="en-US"/>
          </a:p>
        </p:txBody>
      </p:sp>
    </p:spTree>
    <p:extLst>
      <p:ext uri="{BB962C8B-B14F-4D97-AF65-F5344CB8AC3E}">
        <p14:creationId xmlns:p14="http://schemas.microsoft.com/office/powerpoint/2010/main" val="3329413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1427692" y="2420221"/>
            <a:ext cx="10034470" cy="3416320"/>
          </a:xfrm>
          <a:prstGeom prst="rect">
            <a:avLst/>
          </a:prstGeom>
        </p:spPr>
        <p:txBody>
          <a:bodyPr wrap="square" lIns="91440" tIns="45720" rIns="91440" bIns="45720" anchor="t">
            <a:spAutoFit/>
          </a:bodyPr>
          <a:lstStyle/>
          <a:p>
            <a:pPr marL="285750" indent="-285750">
              <a:buFont typeface="Arial"/>
              <a:buChar char="•"/>
            </a:pPr>
            <a:r>
              <a:rPr lang="en-US" sz="2400">
                <a:latin typeface="Helvetica"/>
                <a:ea typeface="Calibri" panose="020F0502020204030204"/>
                <a:cs typeface="Helvetica"/>
              </a:rPr>
              <a:t>SLS is facilitating LARS for the state-operated campuses.</a:t>
            </a:r>
            <a:endParaRPr lang="en-US">
              <a:cs typeface="Calibri" panose="020F0502020204030204"/>
            </a:endParaRPr>
          </a:p>
          <a:p>
            <a:pPr marL="285750" indent="-285750">
              <a:buFont typeface="Arial"/>
              <a:buChar char="•"/>
            </a:pPr>
            <a:r>
              <a:rPr lang="en-US" sz="2400">
                <a:latin typeface="Helvetica"/>
                <a:ea typeface="Calibri" panose="020F0502020204030204"/>
                <a:cs typeface="Helvetica"/>
              </a:rPr>
              <a:t>Reporting period is 7/1/2021 - 6/30/22.</a:t>
            </a:r>
          </a:p>
          <a:p>
            <a:pPr marL="285750" indent="-285750">
              <a:buFont typeface="Arial"/>
              <a:buChar char="•"/>
            </a:pPr>
            <a:r>
              <a:rPr lang="en-US" sz="2400">
                <a:latin typeface="Helvetica"/>
                <a:ea typeface="Calibri" panose="020F0502020204030204"/>
                <a:cs typeface="Helvetica"/>
              </a:rPr>
              <a:t>Due date is </a:t>
            </a:r>
            <a:r>
              <a:rPr lang="en-US" sz="2400" b="1">
                <a:latin typeface="Helvetica"/>
                <a:ea typeface="Calibri" panose="020F0502020204030204"/>
                <a:cs typeface="Helvetica"/>
              </a:rPr>
              <a:t>Friday, 8/12/22</a:t>
            </a:r>
            <a:r>
              <a:rPr lang="en-US" sz="2400">
                <a:latin typeface="Helvetica"/>
                <a:ea typeface="Calibri" panose="020F0502020204030204"/>
                <a:cs typeface="Helvetica"/>
              </a:rPr>
              <a:t>.</a:t>
            </a:r>
          </a:p>
          <a:p>
            <a:pPr marL="285750" indent="-285750">
              <a:buFont typeface="Arial"/>
              <a:buChar char="•"/>
            </a:pPr>
            <a:r>
              <a:rPr lang="en-US" sz="2400">
                <a:latin typeface="Helvetica"/>
                <a:ea typeface="Calibri" panose="020F0502020204030204"/>
                <a:cs typeface="Helvetica"/>
              </a:rPr>
              <a:t>Campuses may submit their own data, or SLS will submit on your behalf.</a:t>
            </a:r>
          </a:p>
          <a:p>
            <a:pPr marL="285750" indent="-285750">
              <a:buFont typeface="Arial"/>
              <a:buChar char="•"/>
            </a:pPr>
            <a:r>
              <a:rPr lang="en-US" sz="2400">
                <a:latin typeface="Helvetica"/>
                <a:ea typeface="Calibri" panose="020F0502020204030204"/>
                <a:cs typeface="Helvetica"/>
              </a:rPr>
              <a:t>All campuses have been polled as to preference.</a:t>
            </a:r>
            <a:endParaRPr lang="en-US">
              <a:latin typeface="Calibri" panose="020F0502020204030204"/>
              <a:ea typeface="Calibri" panose="020F0502020204030204"/>
              <a:cs typeface="Calibri" panose="020F0502020204030204"/>
            </a:endParaRPr>
          </a:p>
          <a:p>
            <a:pPr marL="285750" indent="-285750">
              <a:buFont typeface="Arial"/>
              <a:buChar char="•"/>
            </a:pPr>
            <a:r>
              <a:rPr lang="en-US" sz="2400">
                <a:latin typeface="Helvetica"/>
                <a:ea typeface="Calibri" panose="020F0502020204030204"/>
                <a:cs typeface="Helvetica"/>
              </a:rPr>
              <a:t>Direct submission link has been sent to campuses to review (no changes from last year).</a:t>
            </a:r>
          </a:p>
          <a:p>
            <a:pPr marL="285750" indent="-285750">
              <a:buFont typeface="Arial"/>
              <a:buChar char="•"/>
            </a:pPr>
            <a:r>
              <a:rPr lang="en-US" sz="2400">
                <a:latin typeface="Helvetica"/>
                <a:ea typeface="Calibri" panose="020F0502020204030204"/>
                <a:cs typeface="Helvetica"/>
              </a:rPr>
              <a:t>For questions, please submit ticket to </a:t>
            </a:r>
            <a:r>
              <a:rPr lang="en-US" sz="2400">
                <a:latin typeface="Helvetica"/>
                <a:ea typeface="Calibri" panose="020F0502020204030204"/>
                <a:cs typeface="Helvetica"/>
                <a:hlinkClick r:id="rId2"/>
              </a:rPr>
              <a:t>info@slcny.libanswers.com</a:t>
            </a:r>
            <a:endParaRPr lang="en-US" sz="2400">
              <a:latin typeface="Helvetica"/>
              <a:ea typeface="Calibri" panose="020F0502020204030204"/>
              <a:cs typeface="Helvetica"/>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8667906" cy="1077218"/>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Library Acquisitions and Retirement Survey (LARS)</a:t>
            </a:r>
          </a:p>
        </p:txBody>
      </p:sp>
    </p:spTree>
    <p:extLst>
      <p:ext uri="{BB962C8B-B14F-4D97-AF65-F5344CB8AC3E}">
        <p14:creationId xmlns:p14="http://schemas.microsoft.com/office/powerpoint/2010/main" val="4205969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1427692" y="2420221"/>
            <a:ext cx="10034470" cy="2793842"/>
          </a:xfrm>
          <a:prstGeom prst="rect">
            <a:avLst/>
          </a:prstGeom>
        </p:spPr>
        <p:txBody>
          <a:bodyPr wrap="square" lIns="91440" tIns="45720" rIns="91440" bIns="45720" anchor="t">
            <a:spAutoFit/>
          </a:bodyPr>
          <a:lstStyle/>
          <a:p>
            <a:pPr marL="342900" indent="-342900">
              <a:lnSpc>
                <a:spcPct val="150000"/>
              </a:lnSpc>
              <a:buFont typeface="Arial"/>
              <a:buChar char="•"/>
            </a:pPr>
            <a:r>
              <a:rPr lang="en-US" sz="2400">
                <a:latin typeface="Helvetica"/>
                <a:ea typeface="Calibri" panose="020F0502020204030204"/>
                <a:cs typeface="Helvetica"/>
              </a:rPr>
              <a:t>SLS is facilitating LARS for the state-operated campuses.</a:t>
            </a:r>
            <a:endParaRPr lang="en-US">
              <a:cs typeface="Calibri" panose="020F0502020204030204"/>
            </a:endParaRPr>
          </a:p>
          <a:p>
            <a:pPr marL="342900" indent="-342900">
              <a:lnSpc>
                <a:spcPct val="150000"/>
              </a:lnSpc>
              <a:buFont typeface="Arial"/>
              <a:buChar char="•"/>
            </a:pPr>
            <a:r>
              <a:rPr lang="en-US" sz="2400">
                <a:latin typeface="Helvetica"/>
                <a:ea typeface="Calibri" panose="020F0502020204030204"/>
                <a:cs typeface="Helvetica"/>
              </a:rPr>
              <a:t>In conjunction with this survey is the annual request for shelf space inventory.</a:t>
            </a:r>
          </a:p>
          <a:p>
            <a:pPr marL="342900" indent="-342900">
              <a:lnSpc>
                <a:spcPct val="150000"/>
              </a:lnSpc>
              <a:buFont typeface="Arial"/>
              <a:buChar char="•"/>
            </a:pPr>
            <a:r>
              <a:rPr lang="en-US" sz="2400">
                <a:latin typeface="Helvetica"/>
                <a:ea typeface="Calibri" panose="020F0502020204030204"/>
                <a:cs typeface="Helvetica"/>
              </a:rPr>
              <a:t>Submission link was sent to campuses the week of July 5.</a:t>
            </a:r>
          </a:p>
          <a:p>
            <a:pPr marL="342900" indent="-342900">
              <a:lnSpc>
                <a:spcPct val="150000"/>
              </a:lnSpc>
              <a:buFont typeface="Arial"/>
              <a:buChar char="•"/>
            </a:pPr>
            <a:r>
              <a:rPr lang="en-US" sz="2400">
                <a:latin typeface="Helvetica"/>
                <a:ea typeface="Calibri" panose="020F0502020204030204"/>
                <a:cs typeface="Helvetica"/>
              </a:rPr>
              <a:t>For questions, please submit ticket to </a:t>
            </a:r>
            <a:r>
              <a:rPr lang="en-US" sz="2400">
                <a:latin typeface="Helvetica"/>
                <a:ea typeface="Calibri" panose="020F0502020204030204"/>
                <a:cs typeface="Helvetica"/>
                <a:hlinkClick r:id="rId2"/>
              </a:rPr>
              <a:t>info@slcny.libanswers.com</a:t>
            </a:r>
            <a:endParaRPr lang="en-US" sz="2400">
              <a:latin typeface="Helvetica"/>
              <a:ea typeface="Calibri" panose="020F0502020204030204"/>
              <a:cs typeface="Helvetica"/>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8667906" cy="1077218"/>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Library Acquisitions and Retirement Survey (LARS) - Shelf Space Inventory</a:t>
            </a:r>
          </a:p>
        </p:txBody>
      </p:sp>
    </p:spTree>
    <p:extLst>
      <p:ext uri="{BB962C8B-B14F-4D97-AF65-F5344CB8AC3E}">
        <p14:creationId xmlns:p14="http://schemas.microsoft.com/office/powerpoint/2010/main" val="3693638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4D94">
            <a:alpha val="99691"/>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D9A99E-FC0C-4542-AC66-20328FDA76E3}"/>
              </a:ext>
            </a:extLst>
          </p:cNvPr>
          <p:cNvSpPr txBox="1"/>
          <p:nvPr/>
        </p:nvSpPr>
        <p:spPr>
          <a:xfrm>
            <a:off x="320309" y="2751594"/>
            <a:ext cx="11496954" cy="769441"/>
          </a:xfrm>
          <a:prstGeom prst="rect">
            <a:avLst/>
          </a:prstGeom>
          <a:noFill/>
        </p:spPr>
        <p:txBody>
          <a:bodyPr wrap="square" lIns="91440" tIns="45720" rIns="91440" bIns="45720" rtlCol="0" anchor="t">
            <a:spAutoFit/>
          </a:bodyPr>
          <a:lstStyle/>
          <a:p>
            <a:pPr algn="ctr"/>
            <a:r>
              <a:rPr lang="en-US" sz="4400" b="1">
                <a:solidFill>
                  <a:schemeClr val="bg1"/>
                </a:solidFill>
                <a:latin typeface="Helvetica"/>
                <a:cs typeface="Helvetica"/>
              </a:rPr>
              <a:t>Discovery &amp; Resource Management</a:t>
            </a:r>
            <a:endParaRPr lang="en-US" sz="4400" b="1">
              <a:solidFill>
                <a:schemeClr val="bg1"/>
              </a:solidFill>
              <a:latin typeface="Helvetica" pitchFamily="2" charset="0"/>
            </a:endParaRPr>
          </a:p>
        </p:txBody>
      </p:sp>
      <p:sp>
        <p:nvSpPr>
          <p:cNvPr id="3" name="TextBox 2">
            <a:extLst>
              <a:ext uri="{FF2B5EF4-FFF2-40B4-BE49-F238E27FC236}">
                <a16:creationId xmlns:a16="http://schemas.microsoft.com/office/drawing/2014/main" id="{877DA73E-B88E-6340-80C8-C3CB517CB3DC}"/>
              </a:ext>
            </a:extLst>
          </p:cNvPr>
          <p:cNvSpPr txBox="1"/>
          <p:nvPr/>
        </p:nvSpPr>
        <p:spPr>
          <a:xfrm>
            <a:off x="3708353" y="3429000"/>
            <a:ext cx="4793436" cy="646331"/>
          </a:xfrm>
          <a:prstGeom prst="rect">
            <a:avLst/>
          </a:prstGeom>
          <a:noFill/>
        </p:spPr>
        <p:txBody>
          <a:bodyPr wrap="square" lIns="91440" tIns="45720" rIns="91440" bIns="45720" rtlCol="0" anchor="t">
            <a:spAutoFit/>
          </a:bodyPr>
          <a:lstStyle/>
          <a:p>
            <a:pPr algn="ctr"/>
            <a:r>
              <a:rPr lang="en-US" sz="3600">
                <a:solidFill>
                  <a:srgbClr val="00B0F0"/>
                </a:solidFill>
                <a:latin typeface="Helvetica"/>
                <a:cs typeface="Helvetica"/>
              </a:rPr>
              <a:t>Michelle Eichelberger</a:t>
            </a:r>
            <a:endParaRPr lang="en-US" sz="3600">
              <a:solidFill>
                <a:srgbClr val="00B0F0"/>
              </a:solidFill>
              <a:latin typeface="Helvetica" pitchFamily="2" charset="0"/>
            </a:endParaRPr>
          </a:p>
        </p:txBody>
      </p:sp>
    </p:spTree>
    <p:extLst>
      <p:ext uri="{BB962C8B-B14F-4D97-AF65-F5344CB8AC3E}">
        <p14:creationId xmlns:p14="http://schemas.microsoft.com/office/powerpoint/2010/main" val="661291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911498" y="1965479"/>
            <a:ext cx="10244544" cy="4524315"/>
          </a:xfrm>
          <a:prstGeom prst="rect">
            <a:avLst/>
          </a:prstGeom>
        </p:spPr>
        <p:txBody>
          <a:bodyPr wrap="square" lIns="91440" tIns="45720" rIns="91440" bIns="45720" anchor="t">
            <a:spAutoFit/>
          </a:bodyPr>
          <a:lstStyle/>
          <a:p>
            <a:pPr algn="just"/>
            <a:r>
              <a:rPr lang="en-US" sz="1600" b="1">
                <a:latin typeface="Helvetica"/>
                <a:cs typeface="Helvetica"/>
              </a:rPr>
              <a:t>August Release:</a:t>
            </a:r>
            <a:endParaRPr lang="en-US"/>
          </a:p>
          <a:p>
            <a:pPr marL="285750" indent="-285750" algn="just">
              <a:buFont typeface="Arial"/>
              <a:buChar char="•"/>
            </a:pPr>
            <a:endParaRPr lang="en-US" sz="1600" b="1">
              <a:ea typeface="+mn-lt"/>
              <a:cs typeface="+mn-lt"/>
            </a:endParaRPr>
          </a:p>
          <a:p>
            <a:pPr marL="285750" indent="-285750">
              <a:buFont typeface="Arial"/>
              <a:buChar char="•"/>
            </a:pPr>
            <a:r>
              <a:rPr lang="en-US" sz="1600" b="1">
                <a:latin typeface="Helvetica"/>
                <a:ea typeface="+mn-lt"/>
                <a:cs typeface="+mn-lt"/>
              </a:rPr>
              <a:t>Resource Recommender:</a:t>
            </a:r>
            <a:r>
              <a:rPr lang="en-US" sz="1600">
                <a:latin typeface="Helvetica"/>
                <a:ea typeface="+mn-lt"/>
                <a:cs typeface="+mn-lt"/>
              </a:rPr>
              <a:t> Can create a permanent banner at the top of your search results, and create persistent suggestions that don't need to match on a search term</a:t>
            </a:r>
            <a:endParaRPr lang="en-US" sz="1600">
              <a:latin typeface="Helvetica"/>
              <a:cs typeface="Calibri"/>
            </a:endParaRPr>
          </a:p>
          <a:p>
            <a:pPr marL="285750" indent="-285750" algn="just">
              <a:buFont typeface="Arial"/>
              <a:buChar char="•"/>
            </a:pPr>
            <a:r>
              <a:rPr lang="en-US" sz="1600" b="1">
                <a:latin typeface="Helvetica"/>
                <a:cs typeface="Calibri"/>
              </a:rPr>
              <a:t>CDI Searching: </a:t>
            </a:r>
          </a:p>
          <a:p>
            <a:pPr marL="742950" lvl="1" indent="-285750">
              <a:buFont typeface="Arial"/>
              <a:buChar char="•"/>
            </a:pPr>
            <a:r>
              <a:rPr lang="en-US" sz="1600">
                <a:latin typeface="Helvetica"/>
                <a:ea typeface="+mn-lt"/>
                <a:cs typeface="+mn-lt"/>
              </a:rPr>
              <a:t>Default CDI search setting changed from Search in FT (Yes: Always) to Search in FT (No: Always). Will result in fewer search results, but results may be more targeted. Campuses may </a:t>
            </a:r>
            <a:r>
              <a:rPr lang="en-US" sz="1600">
                <a:latin typeface="Helvetica"/>
                <a:ea typeface="+mn-lt"/>
                <a:cs typeface="+mn-lt"/>
                <a:hlinkClick r:id="rId2"/>
              </a:rPr>
              <a:t>choose to switch it back</a:t>
            </a:r>
            <a:r>
              <a:rPr lang="en-US" sz="1600">
                <a:latin typeface="Helvetica"/>
                <a:ea typeface="+mn-lt"/>
                <a:cs typeface="+mn-lt"/>
              </a:rPr>
              <a:t>. </a:t>
            </a:r>
            <a:endParaRPr lang="en-US" sz="1600">
              <a:latin typeface="Helvetica"/>
              <a:cs typeface="Calibri"/>
            </a:endParaRPr>
          </a:p>
          <a:p>
            <a:pPr marL="742950" lvl="1" indent="-285750">
              <a:buFont typeface="Arial"/>
              <a:buChar char="•"/>
            </a:pPr>
            <a:r>
              <a:rPr lang="en-US" sz="1600">
                <a:latin typeface="Helvetica"/>
                <a:cs typeface="Calibri"/>
              </a:rPr>
              <a:t>Can hide title level </a:t>
            </a:r>
            <a:r>
              <a:rPr lang="en-US" sz="1600" err="1">
                <a:latin typeface="Helvetica"/>
                <a:cs typeface="Calibri"/>
              </a:rPr>
              <a:t>ebook</a:t>
            </a:r>
            <a:r>
              <a:rPr lang="en-US" sz="1600">
                <a:latin typeface="Helvetica"/>
                <a:cs typeface="Calibri"/>
              </a:rPr>
              <a:t> results from CDI without losing access to chapter level indexing (done in Search Profiles configuration)</a:t>
            </a:r>
          </a:p>
          <a:p>
            <a:pPr marL="742950" lvl="1" indent="-285750">
              <a:buFont typeface="Arial"/>
              <a:buChar char="•"/>
            </a:pPr>
            <a:r>
              <a:rPr lang="en-US" sz="1600">
                <a:latin typeface="Helvetica"/>
                <a:cs typeface="Calibri"/>
              </a:rPr>
              <a:t>Can choose the types of resources that you want to show from the CDI, thereby excluding those that you don't want (Search Profiles configuration)</a:t>
            </a:r>
          </a:p>
          <a:p>
            <a:pPr marL="285750" indent="-285750">
              <a:buFont typeface="Arial"/>
              <a:buChar char="•"/>
            </a:pPr>
            <a:r>
              <a:rPr lang="en-US" sz="1600" b="1">
                <a:latin typeface="Helvetica"/>
                <a:ea typeface="+mn-lt"/>
                <a:cs typeface="Calibri"/>
              </a:rPr>
              <a:t>Secondary Resource Types: </a:t>
            </a:r>
            <a:r>
              <a:rPr lang="en-US" sz="1600">
                <a:latin typeface="Helvetica"/>
                <a:ea typeface="+mn-lt"/>
                <a:cs typeface="Calibri"/>
              </a:rPr>
              <a:t>Can add secondary resource types to help with filtering. Note that work needs to be done in both IZ and NZ for NZ-linked bib records. Thanks to Nancy Babb for testing this new feature. No immediate plans to implement any new resource types.</a:t>
            </a:r>
          </a:p>
          <a:p>
            <a:endParaRPr lang="en-US" sz="1600">
              <a:latin typeface="Helvetica"/>
              <a:ea typeface="+mn-lt"/>
              <a:cs typeface="Calibri"/>
            </a:endParaRPr>
          </a:p>
          <a:p>
            <a:pPr algn="just"/>
            <a:endParaRPr lang="en-US" sz="1600">
              <a:latin typeface="Helvetica"/>
              <a:ea typeface="+mn-lt"/>
              <a:cs typeface="Helvetica"/>
            </a:endParaRPr>
          </a:p>
          <a:p>
            <a:pPr algn="just"/>
            <a:r>
              <a:rPr lang="en-US" sz="1600" u="sng">
                <a:latin typeface="Helvetica"/>
                <a:ea typeface="+mn-lt"/>
                <a:cs typeface="+mn-lt"/>
                <a:hlinkClick r:id="rId3"/>
              </a:rPr>
              <a:t>Full August Release Notes</a:t>
            </a:r>
            <a:endParaRPr lang="en-US">
              <a:latin typeface="Helvetica"/>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8684812"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Aug/Sep Discovery Updates</a:t>
            </a:r>
            <a:endParaRPr lang="en-US"/>
          </a:p>
        </p:txBody>
      </p:sp>
    </p:spTree>
    <p:extLst>
      <p:ext uri="{BB962C8B-B14F-4D97-AF65-F5344CB8AC3E}">
        <p14:creationId xmlns:p14="http://schemas.microsoft.com/office/powerpoint/2010/main" val="3541669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911498" y="1965479"/>
            <a:ext cx="10244544" cy="4524315"/>
          </a:xfrm>
          <a:prstGeom prst="rect">
            <a:avLst/>
          </a:prstGeom>
        </p:spPr>
        <p:txBody>
          <a:bodyPr wrap="square" lIns="91440" tIns="45720" rIns="91440" bIns="45720" anchor="t">
            <a:spAutoFit/>
          </a:bodyPr>
          <a:lstStyle/>
          <a:p>
            <a:pPr algn="just"/>
            <a:r>
              <a:rPr lang="en-US" sz="1600" b="1">
                <a:latin typeface="Helvetica"/>
                <a:cs typeface="Helvetica"/>
              </a:rPr>
              <a:t>AVON Premium – United States Package</a:t>
            </a:r>
            <a:endParaRPr lang="en-US"/>
          </a:p>
          <a:p>
            <a:pPr marL="285750" indent="-285750" algn="just">
              <a:buFont typeface="Arial"/>
              <a:buChar char="•"/>
            </a:pPr>
            <a:r>
              <a:rPr lang="en-US" sz="1600">
                <a:latin typeface="Helvetica"/>
                <a:cs typeface="Helvetica"/>
              </a:rPr>
              <a:t>Live for almost everyone </a:t>
            </a:r>
          </a:p>
          <a:p>
            <a:pPr marL="285750" indent="-285750">
              <a:buFont typeface="Arial"/>
              <a:buChar char="•"/>
            </a:pPr>
            <a:r>
              <a:rPr lang="en-US" sz="1600">
                <a:latin typeface="Helvetica"/>
                <a:cs typeface="Helvetica"/>
              </a:rPr>
              <a:t>FAQ about managing purchased titles and local hosted titles: </a:t>
            </a:r>
            <a:r>
              <a:rPr lang="en-US" sz="1600">
                <a:latin typeface="Helvetica"/>
                <a:ea typeface="+mn-lt"/>
                <a:cs typeface="+mn-lt"/>
                <a:hlinkClick r:id="rId2"/>
              </a:rPr>
              <a:t>https://slcny.libanswers.com/faq/373957</a:t>
            </a:r>
            <a:endParaRPr lang="en-US" sz="1600">
              <a:latin typeface="Helvetica"/>
              <a:ea typeface="+mn-lt"/>
              <a:cs typeface="+mn-lt"/>
            </a:endParaRPr>
          </a:p>
          <a:p>
            <a:pPr marL="285750" indent="-285750" algn="just">
              <a:buFont typeface="Arial"/>
              <a:buChar char="•"/>
            </a:pPr>
            <a:r>
              <a:rPr lang="en-US" sz="1600">
                <a:latin typeface="Helvetica"/>
                <a:cs typeface="Helvetica"/>
              </a:rPr>
              <a:t>AVON admin training recording and slides: </a:t>
            </a:r>
            <a:r>
              <a:rPr lang="en-US" sz="1600">
                <a:latin typeface="Helvetica"/>
                <a:ea typeface="+mn-lt"/>
                <a:cs typeface="+mn-lt"/>
                <a:hlinkClick r:id="rId3"/>
              </a:rPr>
              <a:t>Alexander Street Admin Portal</a:t>
            </a:r>
            <a:endParaRPr lang="en-US">
              <a:latin typeface="Helvetica"/>
            </a:endParaRPr>
          </a:p>
          <a:p>
            <a:pPr marL="285750" indent="-285750" algn="just">
              <a:buFont typeface="Arial"/>
              <a:buChar char="•"/>
            </a:pPr>
            <a:endParaRPr lang="en-US" sz="1600" b="1">
              <a:latin typeface="Helvetica"/>
              <a:cs typeface="Helvetica"/>
            </a:endParaRPr>
          </a:p>
          <a:p>
            <a:pPr algn="just"/>
            <a:r>
              <a:rPr lang="en-US" sz="1600" b="1">
                <a:latin typeface="Helvetica"/>
                <a:cs typeface="Helvetica"/>
              </a:rPr>
              <a:t>Lexis-Nexis Uni Linking:</a:t>
            </a:r>
          </a:p>
          <a:p>
            <a:pPr marL="285750" indent="-285750">
              <a:buFont typeface="Arial"/>
              <a:buChar char="•"/>
            </a:pPr>
            <a:r>
              <a:rPr lang="en-US" sz="1600">
                <a:latin typeface="Helvetica"/>
                <a:ea typeface="+mn-lt"/>
                <a:cs typeface="+mn-lt"/>
              </a:rPr>
              <a:t>Global parser for Nexis Uni changed to title level, but Ex Libris created a local workaround for institutions that would like to support article-level linking.  </a:t>
            </a:r>
            <a:r>
              <a:rPr lang="en-US" sz="1600" u="sng">
                <a:latin typeface="Helvetica"/>
                <a:ea typeface="+mn-lt"/>
                <a:cs typeface="+mn-lt"/>
                <a:hlinkClick r:id="rId4"/>
              </a:rPr>
              <a:t>Alma: LexisNexis - removal of article-level linking for some collections</a:t>
            </a:r>
            <a:r>
              <a:rPr lang="en-US" sz="1600">
                <a:latin typeface="Helvetica"/>
                <a:ea typeface="+mn-lt"/>
                <a:cs typeface="+mn-lt"/>
              </a:rPr>
              <a:t> (see section: “Article-level workaround for Alma/SFX via local override”).</a:t>
            </a:r>
            <a:endParaRPr lang="en-US" sz="1600" b="1">
              <a:latin typeface="Helvetica"/>
              <a:cs typeface="Helvetica"/>
            </a:endParaRPr>
          </a:p>
          <a:p>
            <a:pPr marL="285750" indent="-285750">
              <a:buFont typeface="Arial"/>
              <a:buChar char="•"/>
            </a:pPr>
            <a:endParaRPr lang="en-US" sz="1600">
              <a:latin typeface="Helvetica"/>
              <a:cs typeface="Calibri"/>
            </a:endParaRPr>
          </a:p>
          <a:p>
            <a:r>
              <a:rPr lang="en-US" sz="1600" b="1">
                <a:latin typeface="Helvetica"/>
                <a:cs typeface="Calibri"/>
              </a:rPr>
              <a:t>OCLC Data Sync:</a:t>
            </a:r>
          </a:p>
          <a:p>
            <a:pPr marL="285750" indent="-285750">
              <a:buFont typeface="Arial"/>
              <a:buChar char="•"/>
            </a:pPr>
            <a:r>
              <a:rPr lang="en-US" sz="1600">
                <a:latin typeface="Helvetica"/>
                <a:cs typeface="Calibri"/>
              </a:rPr>
              <a:t>Lost data supposed to have been fixed with August release</a:t>
            </a:r>
          </a:p>
          <a:p>
            <a:pPr marL="285750" indent="-285750">
              <a:buFont typeface="Arial"/>
              <a:buChar char="•"/>
            </a:pPr>
            <a:r>
              <a:rPr lang="en-US" sz="1600">
                <a:latin typeface="Helvetica"/>
                <a:cs typeface="Calibri"/>
              </a:rPr>
              <a:t>Finished all sync updates for support contract campuses and those who requested our help</a:t>
            </a:r>
          </a:p>
          <a:p>
            <a:pPr marL="285750" indent="-285750">
              <a:buFont typeface="Arial"/>
              <a:buChar char="•"/>
            </a:pPr>
            <a:r>
              <a:rPr lang="en-US" sz="1600">
                <a:latin typeface="Helvetica"/>
                <a:cs typeface="Calibri"/>
              </a:rPr>
              <a:t>Will be reaching out to rest of campuses to see if you'd like assistance</a:t>
            </a:r>
          </a:p>
          <a:p>
            <a:pPr marL="285750" indent="-285750">
              <a:buFont typeface="Arial"/>
              <a:buChar char="•"/>
            </a:pPr>
            <a:endParaRPr lang="en-US" sz="1600">
              <a:latin typeface="Helvetica"/>
              <a:cs typeface="Calibri"/>
            </a:endParaRPr>
          </a:p>
          <a:p>
            <a:r>
              <a:rPr lang="en-US" sz="1600" b="1">
                <a:latin typeface="Helvetica"/>
                <a:cs typeface="Calibri"/>
              </a:rPr>
              <a:t>Training Guides:</a:t>
            </a:r>
          </a:p>
          <a:p>
            <a:pPr marL="285750" indent="-285750">
              <a:buFont typeface="Arial"/>
              <a:buChar char="•"/>
            </a:pPr>
            <a:r>
              <a:rPr lang="en-US" sz="1600">
                <a:latin typeface="Helvetica"/>
                <a:cs typeface="Calibri"/>
              </a:rPr>
              <a:t>Reorganizing and updating. Contact us if you're looking for something and can't find it: info@slcny.libanswers.com.</a:t>
            </a: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8684812"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Aug/Sep Resource Management Updates</a:t>
            </a:r>
            <a:endParaRPr lang="en-US"/>
          </a:p>
        </p:txBody>
      </p:sp>
    </p:spTree>
    <p:extLst>
      <p:ext uri="{BB962C8B-B14F-4D97-AF65-F5344CB8AC3E}">
        <p14:creationId xmlns:p14="http://schemas.microsoft.com/office/powerpoint/2010/main" val="2253557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D94">
            <a:alpha val="99691"/>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D9A99E-FC0C-4542-AC66-20328FDA76E3}"/>
              </a:ext>
            </a:extLst>
          </p:cNvPr>
          <p:cNvSpPr txBox="1"/>
          <p:nvPr/>
        </p:nvSpPr>
        <p:spPr>
          <a:xfrm>
            <a:off x="2415808" y="2751594"/>
            <a:ext cx="7360384" cy="769441"/>
          </a:xfrm>
          <a:prstGeom prst="rect">
            <a:avLst/>
          </a:prstGeom>
          <a:noFill/>
        </p:spPr>
        <p:txBody>
          <a:bodyPr wrap="square" lIns="91440" tIns="45720" rIns="91440" bIns="45720" rtlCol="0" anchor="t">
            <a:spAutoFit/>
          </a:bodyPr>
          <a:lstStyle/>
          <a:p>
            <a:pPr algn="ctr"/>
            <a:r>
              <a:rPr lang="en-US" sz="4400" b="1">
                <a:solidFill>
                  <a:schemeClr val="bg1"/>
                </a:solidFill>
                <a:latin typeface="Helvetica"/>
                <a:cs typeface="Helvetica"/>
              </a:rPr>
              <a:t>GENERAL UPDATES</a:t>
            </a:r>
            <a:endParaRPr lang="en-US" sz="4400" b="1">
              <a:solidFill>
                <a:schemeClr val="bg1"/>
              </a:solidFill>
              <a:latin typeface="Helvetica" pitchFamily="2" charset="0"/>
              <a:cs typeface="Helvetica"/>
            </a:endParaRPr>
          </a:p>
        </p:txBody>
      </p:sp>
      <p:sp>
        <p:nvSpPr>
          <p:cNvPr id="3" name="TextBox 2">
            <a:extLst>
              <a:ext uri="{FF2B5EF4-FFF2-40B4-BE49-F238E27FC236}">
                <a16:creationId xmlns:a16="http://schemas.microsoft.com/office/drawing/2014/main" id="{877DA73E-B88E-6340-80C8-C3CB517CB3DC}"/>
              </a:ext>
            </a:extLst>
          </p:cNvPr>
          <p:cNvSpPr txBox="1"/>
          <p:nvPr/>
        </p:nvSpPr>
        <p:spPr>
          <a:xfrm>
            <a:off x="3971424" y="3429000"/>
            <a:ext cx="4249152" cy="646331"/>
          </a:xfrm>
          <a:prstGeom prst="rect">
            <a:avLst/>
          </a:prstGeom>
          <a:noFill/>
        </p:spPr>
        <p:txBody>
          <a:bodyPr wrap="square" lIns="91440" tIns="45720" rIns="91440" bIns="45720" rtlCol="0" anchor="t">
            <a:spAutoFit/>
          </a:bodyPr>
          <a:lstStyle/>
          <a:p>
            <a:pPr algn="ctr"/>
            <a:r>
              <a:rPr lang="en-US" sz="3600">
                <a:solidFill>
                  <a:srgbClr val="00B0F0"/>
                </a:solidFill>
                <a:latin typeface="Helvetica"/>
                <a:cs typeface="Helvetica"/>
              </a:rPr>
              <a:t>Shannon </a:t>
            </a:r>
            <a:r>
              <a:rPr lang="en-US" sz="3600" err="1">
                <a:solidFill>
                  <a:srgbClr val="00B0F0"/>
                </a:solidFill>
                <a:latin typeface="Helvetica"/>
                <a:cs typeface="Helvetica"/>
              </a:rPr>
              <a:t>Pritting</a:t>
            </a:r>
            <a:endParaRPr lang="en-US" sz="3600" err="1">
              <a:solidFill>
                <a:srgbClr val="00B0F0"/>
              </a:solidFill>
              <a:latin typeface="Helvetica" pitchFamily="2" charset="0"/>
            </a:endParaRPr>
          </a:p>
        </p:txBody>
      </p:sp>
    </p:spTree>
    <p:extLst>
      <p:ext uri="{BB962C8B-B14F-4D97-AF65-F5344CB8AC3E}">
        <p14:creationId xmlns:p14="http://schemas.microsoft.com/office/powerpoint/2010/main" val="1521978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D94">
            <a:alpha val="99691"/>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D9A99E-FC0C-4542-AC66-20328FDA76E3}"/>
              </a:ext>
            </a:extLst>
          </p:cNvPr>
          <p:cNvSpPr txBox="1"/>
          <p:nvPr/>
        </p:nvSpPr>
        <p:spPr>
          <a:xfrm>
            <a:off x="2415808" y="2751594"/>
            <a:ext cx="7360384" cy="769441"/>
          </a:xfrm>
          <a:prstGeom prst="rect">
            <a:avLst/>
          </a:prstGeom>
          <a:noFill/>
        </p:spPr>
        <p:txBody>
          <a:bodyPr wrap="square" lIns="91440" tIns="45720" rIns="91440" bIns="45720" rtlCol="0" anchor="t">
            <a:spAutoFit/>
          </a:bodyPr>
          <a:lstStyle/>
          <a:p>
            <a:pPr algn="ctr"/>
            <a:r>
              <a:rPr lang="en-US" sz="4400" b="1">
                <a:solidFill>
                  <a:schemeClr val="bg1"/>
                </a:solidFill>
                <a:latin typeface="Helvetica"/>
                <a:cs typeface="Helvetica"/>
              </a:rPr>
              <a:t>Shared Collections</a:t>
            </a:r>
            <a:endParaRPr lang="en-US" sz="4400" b="1">
              <a:solidFill>
                <a:schemeClr val="bg1"/>
              </a:solidFill>
              <a:latin typeface="Helvetica" pitchFamily="2" charset="0"/>
            </a:endParaRPr>
          </a:p>
        </p:txBody>
      </p:sp>
      <p:sp>
        <p:nvSpPr>
          <p:cNvPr id="3" name="TextBox 2">
            <a:extLst>
              <a:ext uri="{FF2B5EF4-FFF2-40B4-BE49-F238E27FC236}">
                <a16:creationId xmlns:a16="http://schemas.microsoft.com/office/drawing/2014/main" id="{877DA73E-B88E-6340-80C8-C3CB517CB3DC}"/>
              </a:ext>
            </a:extLst>
          </p:cNvPr>
          <p:cNvSpPr txBox="1"/>
          <p:nvPr/>
        </p:nvSpPr>
        <p:spPr>
          <a:xfrm>
            <a:off x="3708353" y="3429000"/>
            <a:ext cx="4793436" cy="646331"/>
          </a:xfrm>
          <a:prstGeom prst="rect">
            <a:avLst/>
          </a:prstGeom>
          <a:noFill/>
        </p:spPr>
        <p:txBody>
          <a:bodyPr wrap="square" lIns="91440" tIns="45720" rIns="91440" bIns="45720" rtlCol="0" anchor="t">
            <a:spAutoFit/>
          </a:bodyPr>
          <a:lstStyle/>
          <a:p>
            <a:pPr algn="ctr"/>
            <a:r>
              <a:rPr lang="en-US" sz="3600" err="1">
                <a:solidFill>
                  <a:srgbClr val="00B0F0"/>
                </a:solidFill>
                <a:latin typeface="Helvetica"/>
                <a:cs typeface="Helvetica"/>
              </a:rPr>
              <a:t>Esta</a:t>
            </a:r>
            <a:r>
              <a:rPr lang="en-US" sz="3600">
                <a:solidFill>
                  <a:srgbClr val="00B0F0"/>
                </a:solidFill>
                <a:latin typeface="Helvetica"/>
                <a:cs typeface="Helvetica"/>
              </a:rPr>
              <a:t> </a:t>
            </a:r>
            <a:r>
              <a:rPr lang="en-US" sz="3600" err="1">
                <a:solidFill>
                  <a:srgbClr val="00B0F0"/>
                </a:solidFill>
                <a:latin typeface="Helvetica"/>
                <a:cs typeface="Helvetica"/>
              </a:rPr>
              <a:t>Tovstiadi</a:t>
            </a:r>
            <a:endParaRPr lang="en-US" err="1"/>
          </a:p>
        </p:txBody>
      </p:sp>
    </p:spTree>
    <p:extLst>
      <p:ext uri="{BB962C8B-B14F-4D97-AF65-F5344CB8AC3E}">
        <p14:creationId xmlns:p14="http://schemas.microsoft.com/office/powerpoint/2010/main" val="4207701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911498" y="1965479"/>
            <a:ext cx="5720127" cy="4278094"/>
          </a:xfrm>
          <a:prstGeom prst="rect">
            <a:avLst/>
          </a:prstGeom>
        </p:spPr>
        <p:txBody>
          <a:bodyPr wrap="square" lIns="91440" tIns="45720" rIns="91440" bIns="45720" anchor="t">
            <a:spAutoFit/>
          </a:bodyPr>
          <a:lstStyle/>
          <a:p>
            <a:r>
              <a:rPr lang="en-US" sz="1600" b="1">
                <a:latin typeface="Helvetica"/>
                <a:cs typeface="Helvetica"/>
              </a:rPr>
              <a:t>AY 2022-2023 OLIS Recharges</a:t>
            </a:r>
            <a:endParaRPr lang="en-US"/>
          </a:p>
          <a:p>
            <a:pPr marL="285750" indent="-285750">
              <a:buFont typeface="Arial"/>
              <a:buChar char="•"/>
            </a:pPr>
            <a:r>
              <a:rPr lang="en-US" sz="1600">
                <a:latin typeface="Helvetica"/>
                <a:cs typeface="Calibri" panose="020F0502020204030204"/>
              </a:rPr>
              <a:t>Check the ATIS portal for the most up to date information</a:t>
            </a:r>
          </a:p>
          <a:p>
            <a:pPr marL="285750" indent="-285750">
              <a:buFont typeface="Arial"/>
              <a:buChar char="•"/>
            </a:pPr>
            <a:r>
              <a:rPr lang="en-US" sz="1600">
                <a:latin typeface="Helvetica"/>
                <a:cs typeface="Calibri" panose="020F0502020204030204"/>
              </a:rPr>
              <a:t>JSTOR charges have not yet been added</a:t>
            </a:r>
          </a:p>
          <a:p>
            <a:pPr marL="285750" indent="-285750">
              <a:buFont typeface="Arial"/>
              <a:buChar char="•"/>
            </a:pPr>
            <a:r>
              <a:rPr lang="en-US" sz="1600">
                <a:latin typeface="Helvetica"/>
                <a:cs typeface="Calibri" panose="020F0502020204030204"/>
              </a:rPr>
              <a:t>ProQuest and Chronicle charges should be available</a:t>
            </a:r>
          </a:p>
          <a:p>
            <a:pPr marL="285750" indent="-285750">
              <a:buFont typeface="Arial"/>
              <a:buChar char="•"/>
            </a:pPr>
            <a:r>
              <a:rPr lang="en-US" sz="1600">
                <a:latin typeface="Helvetica"/>
                <a:cs typeface="Calibri" panose="020F0502020204030204"/>
              </a:rPr>
              <a:t>If you receive an invoice and were expecting to pay it via recharge,  let me know.</a:t>
            </a:r>
          </a:p>
          <a:p>
            <a:pPr marL="285750" indent="-285750">
              <a:buFont typeface="Arial"/>
              <a:buChar char="•"/>
            </a:pPr>
            <a:r>
              <a:rPr lang="en-US" sz="1600">
                <a:latin typeface="Helvetica"/>
                <a:cs typeface="Calibri" panose="020F0502020204030204"/>
              </a:rPr>
              <a:t>Submit a ticket if you have any questions</a:t>
            </a:r>
          </a:p>
          <a:p>
            <a:pPr marL="285750" indent="-285750">
              <a:buFont typeface="Arial"/>
              <a:buChar char="•"/>
            </a:pPr>
            <a:endParaRPr lang="en-US" sz="1600">
              <a:latin typeface="Helvetica"/>
              <a:cs typeface="Calibri" panose="020F0502020204030204"/>
            </a:endParaRPr>
          </a:p>
          <a:p>
            <a:endParaRPr lang="en-US" sz="1600">
              <a:latin typeface="Helvetica"/>
              <a:cs typeface="Helvetica"/>
            </a:endParaRPr>
          </a:p>
          <a:p>
            <a:r>
              <a:rPr lang="en-US" sz="1600" b="1">
                <a:latin typeface="Helvetica"/>
                <a:cs typeface="Helvetica"/>
              </a:rPr>
              <a:t>Renewal information</a:t>
            </a:r>
          </a:p>
          <a:p>
            <a:pPr marL="285750" indent="-285750">
              <a:buFont typeface="Arial"/>
              <a:buChar char="•"/>
            </a:pPr>
            <a:r>
              <a:rPr lang="en-US" sz="1600" err="1">
                <a:latin typeface="Helvetica"/>
                <a:cs typeface="Helvetica"/>
              </a:rPr>
              <a:t>Artstor</a:t>
            </a:r>
            <a:r>
              <a:rPr lang="en-US" sz="1600">
                <a:latin typeface="Helvetica"/>
                <a:cs typeface="Helvetica"/>
              </a:rPr>
              <a:t> contract is in progress</a:t>
            </a:r>
            <a:endParaRPr lang="en-US" sz="1600">
              <a:latin typeface="Helvetica"/>
              <a:ea typeface="+mn-lt"/>
              <a:cs typeface="Helvetica"/>
            </a:endParaRPr>
          </a:p>
          <a:p>
            <a:pPr marL="285750" indent="-285750">
              <a:buFont typeface="Arial"/>
              <a:buChar char="•"/>
            </a:pPr>
            <a:r>
              <a:rPr lang="en-US" sz="1600">
                <a:latin typeface="Helvetica"/>
                <a:ea typeface="+mn-lt"/>
                <a:cs typeface="Helvetica"/>
              </a:rPr>
              <a:t>ScienceDirect Package Annual Report presentation: </a:t>
            </a:r>
            <a:r>
              <a:rPr lang="en-US" sz="1600">
                <a:ea typeface="+mn-lt"/>
                <a:cs typeface="+mn-lt"/>
                <a:hlinkClick r:id="rId2"/>
              </a:rPr>
              <a:t>https://slcny.libcal.com/event/9688940</a:t>
            </a:r>
            <a:r>
              <a:rPr lang="en-US" sz="1600">
                <a:ea typeface="+mn-lt"/>
                <a:cs typeface="+mn-lt"/>
              </a:rPr>
              <a:t> </a:t>
            </a:r>
            <a:endParaRPr lang="en-US" sz="1600">
              <a:latin typeface="Helvetica"/>
              <a:cs typeface="Helvetica"/>
            </a:endParaRPr>
          </a:p>
          <a:p>
            <a:pPr marL="285750" indent="-285750">
              <a:buFont typeface="Arial"/>
              <a:buChar char="•"/>
            </a:pPr>
            <a:r>
              <a:rPr lang="en-US" sz="1600">
                <a:latin typeface="Helvetica"/>
                <a:cs typeface="Helvetica"/>
              </a:rPr>
              <a:t>NEJM renewal coming soon</a:t>
            </a:r>
          </a:p>
          <a:p>
            <a:pPr marL="285750" indent="-285750">
              <a:buFont typeface="Arial"/>
              <a:buChar char="•"/>
            </a:pPr>
            <a:endParaRPr lang="en-US" sz="1600">
              <a:latin typeface="Helvetica"/>
              <a:cs typeface="Helvetica"/>
            </a:endParaRPr>
          </a:p>
          <a:p>
            <a:pPr marL="285750" indent="-285750">
              <a:buFont typeface="Arial"/>
              <a:buChar char="•"/>
            </a:pPr>
            <a:endParaRPr lang="en-US" sz="1600">
              <a:latin typeface="Helvetica"/>
              <a:cs typeface="Helvetica"/>
            </a:endParaRPr>
          </a:p>
          <a:p>
            <a:pPr algn="just"/>
            <a:endParaRPr lang="en-US" sz="1600" b="1">
              <a:latin typeface="Helvetica"/>
              <a:cs typeface="Helvetica"/>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Renewal and Recharge Reminders</a:t>
            </a:r>
          </a:p>
        </p:txBody>
      </p:sp>
      <p:pic>
        <p:nvPicPr>
          <p:cNvPr id="2" name="Picture 2" descr="A picture of the AVON logo">
            <a:extLst>
              <a:ext uri="{FF2B5EF4-FFF2-40B4-BE49-F238E27FC236}">
                <a16:creationId xmlns:a16="http://schemas.microsoft.com/office/drawing/2014/main" id="{7DC5AE5F-2747-0B1E-E27A-236E310DB71A}"/>
              </a:ext>
            </a:extLst>
          </p:cNvPr>
          <p:cNvPicPr>
            <a:picLocks noChangeAspect="1"/>
          </p:cNvPicPr>
          <p:nvPr/>
        </p:nvPicPr>
        <p:blipFill>
          <a:blip r:embed="rId3"/>
          <a:stretch>
            <a:fillRect/>
          </a:stretch>
        </p:blipFill>
        <p:spPr>
          <a:xfrm>
            <a:off x="7686136" y="1970290"/>
            <a:ext cx="2743200" cy="3550023"/>
          </a:xfrm>
          <a:prstGeom prst="rect">
            <a:avLst/>
          </a:prstGeom>
        </p:spPr>
      </p:pic>
    </p:spTree>
    <p:extLst>
      <p:ext uri="{BB962C8B-B14F-4D97-AF65-F5344CB8AC3E}">
        <p14:creationId xmlns:p14="http://schemas.microsoft.com/office/powerpoint/2010/main" val="1869543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6ABC43-434D-4A8E-A0D5-D7D7568C2691}"/>
              </a:ext>
            </a:extLst>
          </p:cNvPr>
          <p:cNvSpPr/>
          <p:nvPr/>
        </p:nvSpPr>
        <p:spPr>
          <a:xfrm>
            <a:off x="911497" y="1965479"/>
            <a:ext cx="5462669" cy="3046988"/>
          </a:xfrm>
          <a:prstGeom prst="rect">
            <a:avLst/>
          </a:prstGeom>
        </p:spPr>
        <p:txBody>
          <a:bodyPr wrap="square" lIns="91440" tIns="45720" rIns="91440" bIns="45720" anchor="t">
            <a:spAutoFit/>
          </a:bodyPr>
          <a:lstStyle/>
          <a:p>
            <a:r>
              <a:rPr lang="en-US" sz="1600" b="1">
                <a:latin typeface="Helvetica"/>
                <a:cs typeface="Helvetica"/>
              </a:rPr>
              <a:t>Overview:</a:t>
            </a:r>
          </a:p>
          <a:p>
            <a:pPr marL="285750" indent="-285750">
              <a:buFont typeface="Arial" panose="020B0604020202020204" pitchFamily="34" charset="0"/>
              <a:buChar char="•"/>
            </a:pPr>
            <a:r>
              <a:rPr lang="en-US" sz="1600">
                <a:latin typeface="Helvetica"/>
                <a:cs typeface="Helvetica"/>
              </a:rPr>
              <a:t>SUNY and Ithaka have been discussing working  towards  permanent  expansion of access  for all SUNY campuses to all JSTOR Journal collections.</a:t>
            </a:r>
          </a:p>
          <a:p>
            <a:endParaRPr lang="en-US" sz="1600" b="1">
              <a:latin typeface="Helvetica"/>
              <a:cs typeface="Helvetica"/>
            </a:endParaRPr>
          </a:p>
          <a:p>
            <a:r>
              <a:rPr lang="en-US" sz="1600" b="1">
                <a:latin typeface="Helvetica"/>
                <a:cs typeface="Helvetica"/>
              </a:rPr>
              <a:t>Timeline:</a:t>
            </a:r>
          </a:p>
          <a:p>
            <a:pPr marL="285750" indent="-285750">
              <a:buFont typeface="Arial"/>
              <a:buChar char="•"/>
            </a:pPr>
            <a:r>
              <a:rPr lang="en-US" sz="1600">
                <a:latin typeface="Helvetica"/>
                <a:cs typeface="Helvetica"/>
              </a:rPr>
              <a:t>We have received a draft proposal from Ithaka and have begun engaging stakeholders, and will be  working with a group to review the proposal and recommend next steps.</a:t>
            </a:r>
          </a:p>
          <a:p>
            <a:pPr lvl="1"/>
            <a:endParaRPr lang="en-US" sz="1600">
              <a:latin typeface="Helvetica"/>
              <a:cs typeface="Helvetica"/>
            </a:endParaRPr>
          </a:p>
          <a:p>
            <a:pPr algn="just"/>
            <a:endParaRPr lang="en-US" sz="1600" b="1">
              <a:latin typeface="Helvetica"/>
              <a:cs typeface="Helvetica"/>
            </a:endParaRPr>
          </a:p>
        </p:txBody>
      </p:sp>
      <p:sp>
        <p:nvSpPr>
          <p:cNvPr id="5" name="TextBox 4">
            <a:extLst>
              <a:ext uri="{FF2B5EF4-FFF2-40B4-BE49-F238E27FC236}">
                <a16:creationId xmlns:a16="http://schemas.microsoft.com/office/drawing/2014/main" id="{CFF3C387-9CB7-42E7-81A8-7C7D0F0A7737}"/>
              </a:ext>
            </a:extLst>
          </p:cNvPr>
          <p:cNvSpPr txBox="1"/>
          <p:nvPr/>
        </p:nvSpPr>
        <p:spPr>
          <a:xfrm>
            <a:off x="2415808" y="654173"/>
            <a:ext cx="7360384" cy="1077218"/>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Upcoming Collections Project: Expanding JSTOR Access</a:t>
            </a:r>
            <a:endParaRPr lang="en-US"/>
          </a:p>
        </p:txBody>
      </p:sp>
      <p:pic>
        <p:nvPicPr>
          <p:cNvPr id="1026" name="Picture 2" descr="JSTOR - Wikipedia">
            <a:extLst>
              <a:ext uri="{FF2B5EF4-FFF2-40B4-BE49-F238E27FC236}">
                <a16:creationId xmlns:a16="http://schemas.microsoft.com/office/drawing/2014/main" id="{BC38BF8F-7EBE-469B-8D89-510305889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5619" y="2193376"/>
            <a:ext cx="2586361" cy="3529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281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6ABC43-434D-4A8E-A0D5-D7D7568C2691}"/>
              </a:ext>
            </a:extLst>
          </p:cNvPr>
          <p:cNvSpPr/>
          <p:nvPr/>
        </p:nvSpPr>
        <p:spPr>
          <a:xfrm>
            <a:off x="911497" y="1965479"/>
            <a:ext cx="5462669" cy="4031873"/>
          </a:xfrm>
          <a:prstGeom prst="rect">
            <a:avLst/>
          </a:prstGeom>
        </p:spPr>
        <p:txBody>
          <a:bodyPr wrap="square" lIns="91440" tIns="45720" rIns="91440" bIns="45720" anchor="t">
            <a:spAutoFit/>
          </a:bodyPr>
          <a:lstStyle/>
          <a:p>
            <a:r>
              <a:rPr lang="en-US" sz="1600" b="1">
                <a:latin typeface="Helvetica"/>
                <a:cs typeface="Helvetica"/>
              </a:rPr>
              <a:t>Overview:</a:t>
            </a:r>
          </a:p>
          <a:p>
            <a:pPr marL="285750" indent="-285750">
              <a:buFont typeface="Arial" panose="020B0604020202020204" pitchFamily="34" charset="0"/>
              <a:buChar char="•"/>
            </a:pPr>
            <a:r>
              <a:rPr lang="en-US" sz="1600">
                <a:latin typeface="Helvetica"/>
                <a:cs typeface="Helvetica"/>
              </a:rPr>
              <a:t>SLS would like to build an all-SUNY </a:t>
            </a:r>
            <a:r>
              <a:rPr lang="en-US" sz="1600" err="1">
                <a:latin typeface="Helvetica"/>
                <a:cs typeface="Helvetica"/>
              </a:rPr>
              <a:t>ebook</a:t>
            </a:r>
            <a:r>
              <a:rPr lang="en-US" sz="1600">
                <a:latin typeface="Helvetica"/>
                <a:cs typeface="Helvetica"/>
              </a:rPr>
              <a:t> collecting program.</a:t>
            </a:r>
          </a:p>
          <a:p>
            <a:pPr marL="285750" indent="-285750">
              <a:buFont typeface="Arial" panose="020B0604020202020204" pitchFamily="34" charset="0"/>
              <a:buChar char="•"/>
            </a:pPr>
            <a:endParaRPr lang="en-US" sz="1600" b="1">
              <a:latin typeface="Helvetica"/>
              <a:cs typeface="Helvetica"/>
            </a:endParaRPr>
          </a:p>
          <a:p>
            <a:pPr marL="285750" indent="-285750">
              <a:buFont typeface="Arial" panose="020B0604020202020204" pitchFamily="34" charset="0"/>
              <a:buChar char="•"/>
            </a:pPr>
            <a:r>
              <a:rPr lang="en-US" sz="1600" b="1">
                <a:latin typeface="Helvetica"/>
                <a:cs typeface="Helvetica"/>
              </a:rPr>
              <a:t>Timeline:</a:t>
            </a:r>
          </a:p>
          <a:p>
            <a:pPr marL="285750" indent="-285750">
              <a:buFont typeface="Arial" panose="020B0604020202020204" pitchFamily="34" charset="0"/>
              <a:buChar char="•"/>
            </a:pPr>
            <a:r>
              <a:rPr lang="en-US" sz="1600">
                <a:latin typeface="Helvetica"/>
                <a:cs typeface="Helvetica"/>
              </a:rPr>
              <a:t>SLS has had initial conversations with SSCC and director groups from different sectors. </a:t>
            </a:r>
          </a:p>
          <a:p>
            <a:pPr marL="285750" indent="-285750">
              <a:buFont typeface="Arial" panose="020B0604020202020204" pitchFamily="34" charset="0"/>
              <a:buChar char="•"/>
            </a:pPr>
            <a:r>
              <a:rPr lang="en-US" sz="1600">
                <a:latin typeface="Helvetica"/>
                <a:cs typeface="Helvetica"/>
              </a:rPr>
              <a:t>Will begin to scope the program or determine if/how to address this in Fall 2022, at which point SLS will have larger  meetings and form a structure for the program.</a:t>
            </a:r>
            <a:endParaRPr lang="en-US"/>
          </a:p>
          <a:p>
            <a:pPr marL="285750" indent="-285750">
              <a:buFont typeface="Arial" panose="020B0604020202020204" pitchFamily="34" charset="0"/>
              <a:buChar char="•"/>
            </a:pPr>
            <a:r>
              <a:rPr lang="en-US" sz="1600">
                <a:latin typeface="Helvetica"/>
                <a:cs typeface="Helvetica"/>
              </a:rPr>
              <a:t>Director's Listening/Feedback Session, 9/19 at 11 am: </a:t>
            </a:r>
            <a:r>
              <a:rPr lang="en-US" sz="1600">
                <a:ea typeface="+mn-lt"/>
                <a:cs typeface="+mn-lt"/>
                <a:hlinkClick r:id="rId2"/>
              </a:rPr>
              <a:t>https://slcny.libcal.com/event/9609183</a:t>
            </a:r>
            <a:r>
              <a:rPr lang="en-US" sz="1600">
                <a:ea typeface="+mn-lt"/>
                <a:cs typeface="+mn-lt"/>
              </a:rPr>
              <a:t> </a:t>
            </a:r>
          </a:p>
          <a:p>
            <a:pPr marL="285750" indent="-285750">
              <a:buFont typeface="Arial" panose="020B0604020202020204" pitchFamily="34" charset="0"/>
              <a:buChar char="•"/>
            </a:pPr>
            <a:r>
              <a:rPr lang="en-US" sz="1600">
                <a:latin typeface="Helvetica"/>
                <a:cs typeface="Helvetica"/>
              </a:rPr>
              <a:t>Open Listening/Feedback Session, 10/18 at 11 am: </a:t>
            </a:r>
            <a:r>
              <a:rPr lang="en-US" sz="1600">
                <a:ea typeface="+mn-lt"/>
                <a:cs typeface="+mn-lt"/>
                <a:hlinkClick r:id="rId3"/>
              </a:rPr>
              <a:t>https://slcny.libcal.com/event/9688534</a:t>
            </a:r>
            <a:r>
              <a:rPr lang="en-US" sz="1600">
                <a:ea typeface="+mn-lt"/>
                <a:cs typeface="+mn-lt"/>
              </a:rPr>
              <a:t> </a:t>
            </a:r>
            <a:endParaRPr lang="en-US" sz="1600">
              <a:latin typeface="Helvetica"/>
              <a:ea typeface="+mn-lt"/>
              <a:cs typeface="Helvetica"/>
            </a:endParaRPr>
          </a:p>
          <a:p>
            <a:pPr marL="285750" indent="-285750">
              <a:buFont typeface="Arial"/>
              <a:buChar char="•"/>
            </a:pPr>
            <a:endParaRPr lang="en-US" sz="1600">
              <a:latin typeface="Helvetica"/>
              <a:cs typeface="Helvetica"/>
            </a:endParaRPr>
          </a:p>
          <a:p>
            <a:pPr algn="just"/>
            <a:endParaRPr lang="en-US" sz="1600" b="1">
              <a:latin typeface="Helvetica"/>
              <a:cs typeface="Helvetica"/>
            </a:endParaRPr>
          </a:p>
        </p:txBody>
      </p:sp>
      <p:sp>
        <p:nvSpPr>
          <p:cNvPr id="5" name="TextBox 4">
            <a:extLst>
              <a:ext uri="{FF2B5EF4-FFF2-40B4-BE49-F238E27FC236}">
                <a16:creationId xmlns:a16="http://schemas.microsoft.com/office/drawing/2014/main" id="{CFF3C387-9CB7-42E7-81A8-7C7D0F0A7737}"/>
              </a:ext>
            </a:extLst>
          </p:cNvPr>
          <p:cNvSpPr txBox="1"/>
          <p:nvPr/>
        </p:nvSpPr>
        <p:spPr>
          <a:xfrm>
            <a:off x="2415808" y="654173"/>
            <a:ext cx="8716790" cy="1077218"/>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Upcoming Collections Initiative: Reviewing Cooperative </a:t>
            </a:r>
            <a:r>
              <a:rPr lang="en-US" sz="3200" b="1" err="1">
                <a:solidFill>
                  <a:srgbClr val="002060"/>
                </a:solidFill>
                <a:latin typeface="Helvetica"/>
                <a:cs typeface="Helvetica"/>
              </a:rPr>
              <a:t>Ebook</a:t>
            </a:r>
            <a:r>
              <a:rPr lang="en-US" sz="3200" b="1">
                <a:solidFill>
                  <a:srgbClr val="002060"/>
                </a:solidFill>
                <a:latin typeface="Helvetica"/>
                <a:cs typeface="Helvetica"/>
              </a:rPr>
              <a:t> Collecting</a:t>
            </a:r>
            <a:endParaRPr lang="en-US"/>
          </a:p>
        </p:txBody>
      </p:sp>
      <p:pic>
        <p:nvPicPr>
          <p:cNvPr id="2050" name="Picture 2" descr="ADOBE EBOOK PLATFORM">
            <a:extLst>
              <a:ext uri="{FF2B5EF4-FFF2-40B4-BE49-F238E27FC236}">
                <a16:creationId xmlns:a16="http://schemas.microsoft.com/office/drawing/2014/main" id="{89BFECDC-C918-4199-A3B5-9A729AF5D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7976" y="2787588"/>
            <a:ext cx="3474437" cy="213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70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4D94">
            <a:alpha val="99691"/>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D9A99E-FC0C-4542-AC66-20328FDA76E3}"/>
              </a:ext>
            </a:extLst>
          </p:cNvPr>
          <p:cNvSpPr txBox="1"/>
          <p:nvPr/>
        </p:nvSpPr>
        <p:spPr>
          <a:xfrm>
            <a:off x="2415808" y="2751594"/>
            <a:ext cx="7360384" cy="769441"/>
          </a:xfrm>
          <a:prstGeom prst="rect">
            <a:avLst/>
          </a:prstGeom>
          <a:noFill/>
        </p:spPr>
        <p:txBody>
          <a:bodyPr wrap="square" lIns="91440" tIns="45720" rIns="91440" bIns="45720" rtlCol="0" anchor="t">
            <a:spAutoFit/>
          </a:bodyPr>
          <a:lstStyle/>
          <a:p>
            <a:pPr algn="ctr"/>
            <a:r>
              <a:rPr lang="en-US" sz="4400" b="1">
                <a:solidFill>
                  <a:schemeClr val="bg1"/>
                </a:solidFill>
                <a:latin typeface="Helvetica"/>
                <a:cs typeface="Helvetica"/>
              </a:rPr>
              <a:t>Resource Sharing</a:t>
            </a:r>
            <a:endParaRPr lang="en-US"/>
          </a:p>
        </p:txBody>
      </p:sp>
      <p:sp>
        <p:nvSpPr>
          <p:cNvPr id="3" name="TextBox 2">
            <a:extLst>
              <a:ext uri="{FF2B5EF4-FFF2-40B4-BE49-F238E27FC236}">
                <a16:creationId xmlns:a16="http://schemas.microsoft.com/office/drawing/2014/main" id="{877DA73E-B88E-6340-80C8-C3CB517CB3DC}"/>
              </a:ext>
            </a:extLst>
          </p:cNvPr>
          <p:cNvSpPr txBox="1"/>
          <p:nvPr/>
        </p:nvSpPr>
        <p:spPr>
          <a:xfrm>
            <a:off x="3971424" y="3429000"/>
            <a:ext cx="4249152" cy="646331"/>
          </a:xfrm>
          <a:prstGeom prst="rect">
            <a:avLst/>
          </a:prstGeom>
          <a:noFill/>
        </p:spPr>
        <p:txBody>
          <a:bodyPr wrap="square" lIns="91440" tIns="45720" rIns="91440" bIns="45720" rtlCol="0" anchor="t">
            <a:spAutoFit/>
          </a:bodyPr>
          <a:lstStyle/>
          <a:p>
            <a:pPr algn="ctr"/>
            <a:r>
              <a:rPr lang="en-US" sz="3600">
                <a:solidFill>
                  <a:srgbClr val="00B0F0"/>
                </a:solidFill>
                <a:latin typeface="Helvetica"/>
                <a:cs typeface="Helvetica"/>
              </a:rPr>
              <a:t>Timothy Jackson</a:t>
            </a:r>
            <a:endParaRPr lang="en-US" sz="3600">
              <a:solidFill>
                <a:srgbClr val="00B0F0"/>
              </a:solidFill>
              <a:latin typeface="Helvetica" pitchFamily="2" charset="0"/>
            </a:endParaRPr>
          </a:p>
        </p:txBody>
      </p:sp>
    </p:spTree>
    <p:extLst>
      <p:ext uri="{BB962C8B-B14F-4D97-AF65-F5344CB8AC3E}">
        <p14:creationId xmlns:p14="http://schemas.microsoft.com/office/powerpoint/2010/main" val="2805413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dirty="0">
                <a:solidFill>
                  <a:srgbClr val="002060"/>
                </a:solidFill>
                <a:latin typeface="Helvetica"/>
                <a:cs typeface="Helvetica"/>
              </a:rPr>
              <a:t>SUNY Shared Courier Approach</a:t>
            </a:r>
            <a:endParaRPr lang="en-US" dirty="0"/>
          </a:p>
        </p:txBody>
      </p:sp>
      <p:sp>
        <p:nvSpPr>
          <p:cNvPr id="4" name="TextBox 3">
            <a:extLst>
              <a:ext uri="{FF2B5EF4-FFF2-40B4-BE49-F238E27FC236}">
                <a16:creationId xmlns:a16="http://schemas.microsoft.com/office/drawing/2014/main" id="{650800CC-AE26-BE94-CD88-90733894F834}"/>
              </a:ext>
            </a:extLst>
          </p:cNvPr>
          <p:cNvSpPr txBox="1"/>
          <p:nvPr/>
        </p:nvSpPr>
        <p:spPr>
          <a:xfrm>
            <a:off x="372090" y="1843276"/>
            <a:ext cx="740449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cs typeface="Calibri"/>
              </a:rPr>
              <a:t>Current Empire Library delivery contract expires in July 2023</a:t>
            </a:r>
            <a:endParaRPr lang="en-US" sz="2200">
              <a:ea typeface="Calibri"/>
              <a:cs typeface="Calibri"/>
            </a:endParaRPr>
          </a:p>
          <a:p>
            <a:pPr marL="285750" indent="-285750">
              <a:buFont typeface="Arial"/>
              <a:buChar char="•"/>
            </a:pPr>
            <a:r>
              <a:rPr lang="en-US" sz="2200">
                <a:ea typeface="+mn-lt"/>
                <a:cs typeface="+mn-lt"/>
              </a:rPr>
              <a:t>Empire State Library Network (ESLN) beginning RFP process for new contract</a:t>
            </a:r>
          </a:p>
          <a:p>
            <a:pPr marL="742950" lvl="1" indent="-285750">
              <a:buFont typeface="Arial"/>
              <a:buChar char="•"/>
            </a:pPr>
            <a:r>
              <a:rPr lang="en-US" sz="2200">
                <a:cs typeface="Calibri"/>
              </a:rPr>
              <a:t>ESLN plans to award new contract to a vendor by end of March 2023</a:t>
            </a:r>
            <a:endParaRPr lang="en-US" sz="2200">
              <a:ea typeface="Calibri"/>
              <a:cs typeface="Calibri"/>
            </a:endParaRPr>
          </a:p>
          <a:p>
            <a:pPr marL="285750" indent="-285750">
              <a:buFont typeface="Arial"/>
              <a:buChar char="•"/>
            </a:pPr>
            <a:r>
              <a:rPr lang="en-US" sz="2200">
                <a:cs typeface="Calibri"/>
              </a:rPr>
              <a:t>SUNY has historically managed ELD contract centrally, but there will be no central contract going forward</a:t>
            </a:r>
            <a:endParaRPr lang="en-US" sz="2200">
              <a:ea typeface="Calibri"/>
              <a:cs typeface="Calibri"/>
            </a:endParaRPr>
          </a:p>
          <a:p>
            <a:pPr marL="742950" lvl="1" indent="-285750">
              <a:buFont typeface="Arial"/>
              <a:buChar char="•"/>
            </a:pPr>
            <a:r>
              <a:rPr lang="en-US" sz="2200">
                <a:cs typeface="Calibri"/>
              </a:rPr>
              <a:t>Campuses will be billed directly by ESLN</a:t>
            </a:r>
            <a:endParaRPr lang="en-US" sz="2200">
              <a:ea typeface="Calibri"/>
              <a:cs typeface="Calibri"/>
            </a:endParaRPr>
          </a:p>
          <a:p>
            <a:pPr marL="742950" lvl="1" indent="-285750">
              <a:buFont typeface="Arial"/>
              <a:buChar char="•"/>
            </a:pPr>
            <a:r>
              <a:rPr lang="en-US" sz="2200">
                <a:cs typeface="Calibri"/>
              </a:rPr>
              <a:t>Bills likely to come from your 3Rs council (we've asked for clarification on that)</a:t>
            </a:r>
            <a:endParaRPr lang="en-US" sz="2200">
              <a:ea typeface="Calibri"/>
              <a:cs typeface="Calibri"/>
            </a:endParaRPr>
          </a:p>
          <a:p>
            <a:pPr marL="742950" lvl="1" indent="-285750">
              <a:buFont typeface="Arial"/>
              <a:buChar char="•"/>
            </a:pPr>
            <a:r>
              <a:rPr lang="en-US" sz="2200">
                <a:cs typeface="Calibri"/>
              </a:rPr>
              <a:t>We will not know cost of courier until new contract is awarded</a:t>
            </a:r>
            <a:endParaRPr lang="en-US" sz="2200">
              <a:ea typeface="Calibri" panose="020F0502020204030204"/>
              <a:cs typeface="Calibri"/>
            </a:endParaRPr>
          </a:p>
        </p:txBody>
      </p:sp>
      <p:pic>
        <p:nvPicPr>
          <p:cNvPr id="2" name="Picture 2">
            <a:extLst>
              <a:ext uri="{FF2B5EF4-FFF2-40B4-BE49-F238E27FC236}">
                <a16:creationId xmlns:a16="http://schemas.microsoft.com/office/drawing/2014/main" id="{A542A0D5-5664-E27B-119A-7ECCE98B037D}"/>
              </a:ext>
            </a:extLst>
          </p:cNvPr>
          <p:cNvPicPr>
            <a:picLocks noChangeAspect="1"/>
          </p:cNvPicPr>
          <p:nvPr/>
        </p:nvPicPr>
        <p:blipFill>
          <a:blip r:embed="rId2"/>
          <a:stretch>
            <a:fillRect/>
          </a:stretch>
        </p:blipFill>
        <p:spPr>
          <a:xfrm>
            <a:off x="8075364" y="2886920"/>
            <a:ext cx="3157959" cy="1123091"/>
          </a:xfrm>
          <a:prstGeom prst="rect">
            <a:avLst/>
          </a:prstGeom>
        </p:spPr>
      </p:pic>
    </p:spTree>
    <p:extLst>
      <p:ext uri="{BB962C8B-B14F-4D97-AF65-F5344CB8AC3E}">
        <p14:creationId xmlns:p14="http://schemas.microsoft.com/office/powerpoint/2010/main" val="4175893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dirty="0">
                <a:solidFill>
                  <a:srgbClr val="002060"/>
                </a:solidFill>
                <a:latin typeface="Helvetica"/>
                <a:cs typeface="Helvetica"/>
              </a:rPr>
              <a:t>SUNY Shared Courier Transition</a:t>
            </a:r>
            <a:endParaRPr lang="en-US" dirty="0"/>
          </a:p>
        </p:txBody>
      </p:sp>
      <p:sp>
        <p:nvSpPr>
          <p:cNvPr id="4" name="TextBox 3">
            <a:extLst>
              <a:ext uri="{FF2B5EF4-FFF2-40B4-BE49-F238E27FC236}">
                <a16:creationId xmlns:a16="http://schemas.microsoft.com/office/drawing/2014/main" id="{650800CC-AE26-BE94-CD88-90733894F834}"/>
              </a:ext>
            </a:extLst>
          </p:cNvPr>
          <p:cNvSpPr txBox="1"/>
          <p:nvPr/>
        </p:nvSpPr>
        <p:spPr>
          <a:xfrm>
            <a:off x="564885" y="1925902"/>
            <a:ext cx="7257134" cy="36827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cs typeface="Calibri"/>
              </a:rPr>
              <a:t>We are rethinking long-standing requirement that all campuses must have five-day courier service</a:t>
            </a:r>
            <a:endParaRPr lang="en-US" sz="2200">
              <a:ea typeface="Calibri"/>
              <a:cs typeface="Calibri"/>
            </a:endParaRPr>
          </a:p>
          <a:p>
            <a:pPr marL="742950" lvl="1" indent="-285750">
              <a:buFont typeface="Arial"/>
              <a:buChar char="•"/>
            </a:pPr>
            <a:r>
              <a:rPr lang="en-US" sz="2200">
                <a:cs typeface="Calibri"/>
              </a:rPr>
              <a:t>Campuses may be allowed to reduce courier service to 3 days per week</a:t>
            </a:r>
            <a:endParaRPr lang="en-US" sz="2200">
              <a:ea typeface="Calibri"/>
              <a:cs typeface="Calibri"/>
            </a:endParaRPr>
          </a:p>
          <a:p>
            <a:pPr marL="742950" lvl="1" indent="-285750">
              <a:buFont typeface="Arial"/>
              <a:buChar char="•"/>
            </a:pPr>
            <a:r>
              <a:rPr lang="en-US" sz="2200">
                <a:cs typeface="Calibri"/>
              </a:rPr>
              <a:t>Gathering input from campuses with a survey sent to all SUNY resource sharing contacts in early August</a:t>
            </a:r>
            <a:endParaRPr lang="en-US" sz="2200">
              <a:ea typeface="Calibri"/>
              <a:cs typeface="Calibri"/>
            </a:endParaRPr>
          </a:p>
          <a:p>
            <a:pPr marL="742950" lvl="1" indent="-285750">
              <a:buFont typeface="Arial"/>
              <a:buChar char="•"/>
            </a:pPr>
            <a:r>
              <a:rPr lang="en-US" sz="2200">
                <a:cs typeface="Calibri"/>
              </a:rPr>
              <a:t>Survey responses are due today</a:t>
            </a:r>
            <a:endParaRPr lang="en-US" sz="2200">
              <a:ea typeface="Calibri"/>
              <a:cs typeface="Calibri"/>
            </a:endParaRPr>
          </a:p>
          <a:p>
            <a:pPr marL="742950" lvl="1" indent="-285750">
              <a:buFont typeface="Arial"/>
              <a:buChar char="•"/>
            </a:pPr>
            <a:r>
              <a:rPr lang="en-US" sz="2200">
                <a:cs typeface="Calibri"/>
              </a:rPr>
              <a:t>SUNY Shared Courier Task Force will meet to discuss responses and reach a decision next week</a:t>
            </a:r>
            <a:endParaRPr lang="en-US" sz="2200">
              <a:ea typeface="Calibri"/>
              <a:cs typeface="Calibri"/>
            </a:endParaRPr>
          </a:p>
          <a:p>
            <a:pPr marL="285750" indent="-285750">
              <a:buFont typeface="Arial"/>
              <a:buChar char="•"/>
            </a:pPr>
            <a:endParaRPr lang="en-US">
              <a:cs typeface="Calibri"/>
            </a:endParaRPr>
          </a:p>
          <a:p>
            <a:pPr marL="742950" lvl="1" indent="-285750">
              <a:buFont typeface="Arial"/>
              <a:buChar char="•"/>
            </a:pPr>
            <a:endParaRPr lang="en-US">
              <a:cs typeface="Calibri"/>
            </a:endParaRPr>
          </a:p>
        </p:txBody>
      </p:sp>
      <p:pic>
        <p:nvPicPr>
          <p:cNvPr id="3" name="Picture 2" descr="A picture containing text, clipart&#10;&#10;Description automatically generated">
            <a:extLst>
              <a:ext uri="{FF2B5EF4-FFF2-40B4-BE49-F238E27FC236}">
                <a16:creationId xmlns:a16="http://schemas.microsoft.com/office/drawing/2014/main" id="{443CD95D-3A0A-D74D-7BFD-D0A7968FFA77}"/>
              </a:ext>
            </a:extLst>
          </p:cNvPr>
          <p:cNvPicPr>
            <a:picLocks noChangeAspect="1"/>
          </p:cNvPicPr>
          <p:nvPr/>
        </p:nvPicPr>
        <p:blipFill>
          <a:blip r:embed="rId2"/>
          <a:stretch>
            <a:fillRect/>
          </a:stretch>
        </p:blipFill>
        <p:spPr>
          <a:xfrm>
            <a:off x="8075364" y="2886920"/>
            <a:ext cx="3157959" cy="1123091"/>
          </a:xfrm>
          <a:prstGeom prst="rect">
            <a:avLst/>
          </a:prstGeom>
        </p:spPr>
      </p:pic>
    </p:spTree>
    <p:extLst>
      <p:ext uri="{BB962C8B-B14F-4D97-AF65-F5344CB8AC3E}">
        <p14:creationId xmlns:p14="http://schemas.microsoft.com/office/powerpoint/2010/main" val="1341262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New Alma RS Request List Interface</a:t>
            </a:r>
            <a:endParaRPr lang="en-US"/>
          </a:p>
        </p:txBody>
      </p:sp>
      <p:sp>
        <p:nvSpPr>
          <p:cNvPr id="4" name="TextBox 3">
            <a:extLst>
              <a:ext uri="{FF2B5EF4-FFF2-40B4-BE49-F238E27FC236}">
                <a16:creationId xmlns:a16="http://schemas.microsoft.com/office/drawing/2014/main" id="{650800CC-AE26-BE94-CD88-90733894F834}"/>
              </a:ext>
            </a:extLst>
          </p:cNvPr>
          <p:cNvSpPr txBox="1"/>
          <p:nvPr/>
        </p:nvSpPr>
        <p:spPr>
          <a:xfrm>
            <a:off x="1013619" y="1875103"/>
            <a:ext cx="10653444"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ea typeface="Calibri" panose="020F0502020204030204"/>
                <a:cs typeface="Calibri" panose="020F0502020204030204"/>
              </a:rPr>
              <a:t>August Alma release included a new interface for borrowing and lending RS request lists</a:t>
            </a:r>
          </a:p>
          <a:p>
            <a:pPr marL="285750" indent="-285750">
              <a:buFont typeface="Arial"/>
              <a:buChar char="•"/>
            </a:pPr>
            <a:r>
              <a:rPr lang="en-US" sz="2200">
                <a:ea typeface="Calibri" panose="020F0502020204030204"/>
                <a:cs typeface="Calibri" panose="020F0502020204030204"/>
              </a:rPr>
              <a:t>New interface is currently opt-in, but it will eventually replace the current interface</a:t>
            </a:r>
          </a:p>
          <a:p>
            <a:pPr marL="742950" lvl="1" indent="-285750">
              <a:buFont typeface="Arial"/>
              <a:buChar char="•"/>
            </a:pPr>
            <a:r>
              <a:rPr lang="en-US" sz="2200">
                <a:ea typeface="Calibri" panose="020F0502020204030204"/>
                <a:cs typeface="Calibri" panose="020F0502020204030204"/>
              </a:rPr>
              <a:t>You can opt in by clicking the person icon and then clicking the Feature Rollout Configuration link</a:t>
            </a:r>
          </a:p>
          <a:p>
            <a:pPr marL="742950" lvl="1" indent="-285750">
              <a:buFont typeface="Arial"/>
              <a:buChar char="•"/>
            </a:pPr>
            <a:r>
              <a:rPr lang="en-US" sz="2200">
                <a:ea typeface="Calibri" panose="020F0502020204030204"/>
                <a:cs typeface="Calibri" panose="020F0502020204030204"/>
              </a:rPr>
              <a:t>Opting in does not impact anyone else at your institution</a:t>
            </a:r>
          </a:p>
          <a:p>
            <a:pPr marL="742950" lvl="1" indent="-285750">
              <a:buFont typeface="Arial"/>
              <a:buChar char="•"/>
            </a:pPr>
            <a:r>
              <a:rPr lang="en-US" sz="2200">
                <a:ea typeface="Calibri" panose="020F0502020204030204"/>
                <a:cs typeface="Calibri" panose="020F0502020204030204"/>
              </a:rPr>
              <a:t>You can easily opt back out if you wish</a:t>
            </a:r>
          </a:p>
          <a:p>
            <a:pPr marL="285750" indent="-285750">
              <a:buFont typeface="Arial"/>
              <a:buChar char="•"/>
            </a:pPr>
            <a:r>
              <a:rPr lang="en-US" sz="2200">
                <a:ea typeface="Calibri" panose="020F0502020204030204"/>
                <a:cs typeface="Calibri" panose="020F0502020204030204"/>
              </a:rPr>
              <a:t>SLS will conduct training webinar for new interface in October</a:t>
            </a:r>
          </a:p>
          <a:p>
            <a:pPr marL="285750" indent="-285750">
              <a:buFont typeface="Arial"/>
              <a:buChar char="•"/>
            </a:pPr>
            <a:r>
              <a:rPr lang="en-US" sz="2200">
                <a:ea typeface="Calibri" panose="020F0502020204030204"/>
                <a:cs typeface="Calibri" panose="020F0502020204030204"/>
              </a:rPr>
              <a:t>FAQs will be updated accordingly</a:t>
            </a:r>
            <a:endParaRPr lang="en-US" sz="2200">
              <a:cs typeface="Calibri" panose="020F0502020204030204"/>
            </a:endParaRPr>
          </a:p>
          <a:p>
            <a:pPr marL="285750" indent="-285750">
              <a:buFont typeface="Arial"/>
              <a:buChar char="•"/>
            </a:pPr>
            <a:endParaRPr lang="en-US">
              <a:ea typeface="Calibri" panose="020F0502020204030204"/>
              <a:cs typeface="Calibri" panose="020F0502020204030204"/>
            </a:endParaRPr>
          </a:p>
          <a:p>
            <a:pPr marL="742950" lvl="1" indent="-285750">
              <a:buFont typeface="Arial"/>
              <a:buChar char="•"/>
            </a:pPr>
            <a:endParaRPr lang="en-US">
              <a:ea typeface="Calibri" panose="020F0502020204030204"/>
              <a:cs typeface="Calibri" panose="020F0502020204030204"/>
            </a:endParaRPr>
          </a:p>
          <a:p>
            <a:pPr marL="742950" lvl="1" indent="-285750">
              <a:buFont typeface="Arial"/>
              <a:buChar char="•"/>
            </a:pPr>
            <a:endParaRPr lang="en-US">
              <a:ea typeface="Calibri" panose="020F0502020204030204"/>
              <a:cs typeface="Calibri" panose="020F0502020204030204"/>
            </a:endParaRPr>
          </a:p>
          <a:p>
            <a:pPr marL="742950" lvl="1" indent="-285750">
              <a:buFont typeface="Arial"/>
              <a:buChar char="•"/>
            </a:pPr>
            <a:endParaRPr lang="en-US">
              <a:ea typeface="Calibri" panose="020F0502020204030204"/>
              <a:cs typeface="Calibri" panose="020F0502020204030204"/>
            </a:endParaRPr>
          </a:p>
          <a:p>
            <a:pPr marL="285750" indent="-285750">
              <a:buFont typeface="Arial"/>
              <a:buChar char="•"/>
            </a:pPr>
            <a:endParaRPr lang="en-US">
              <a:ea typeface="Calibri" panose="020F0502020204030204"/>
              <a:cs typeface="Calibri" panose="020F0502020204030204"/>
            </a:endParaRPr>
          </a:p>
          <a:p>
            <a:pPr marL="742950" lvl="1" indent="-285750">
              <a:buFont typeface="Arial"/>
              <a:buChar char="•"/>
            </a:pPr>
            <a:endParaRPr lang="en-US">
              <a:ea typeface="Calibri" panose="020F0502020204030204"/>
              <a:cs typeface="Calibri" panose="020F0502020204030204"/>
            </a:endParaRPr>
          </a:p>
          <a:p>
            <a:pPr marL="742950" lvl="1" indent="-285750">
              <a:buFont typeface="Arial"/>
              <a:buChar char="•"/>
            </a:pPr>
            <a:endParaRPr lang="en-US">
              <a:ea typeface="Calibri" panose="020F0502020204030204"/>
              <a:cs typeface="Calibri" panose="020F0502020204030204"/>
            </a:endParaRPr>
          </a:p>
          <a:p>
            <a:pPr marL="285750" indent="-285750">
              <a:buFont typeface="Arial"/>
              <a:buChar char="•"/>
            </a:pPr>
            <a:endParaRPr lang="en-US">
              <a:ea typeface="Calibri" panose="020F0502020204030204"/>
              <a:cs typeface="Calibri" panose="020F0502020204030204"/>
            </a:endParaRPr>
          </a:p>
        </p:txBody>
      </p:sp>
    </p:spTree>
    <p:extLst>
      <p:ext uri="{BB962C8B-B14F-4D97-AF65-F5344CB8AC3E}">
        <p14:creationId xmlns:p14="http://schemas.microsoft.com/office/powerpoint/2010/main" val="661271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New Alma RS Request List Interface</a:t>
            </a:r>
            <a:endParaRPr lang="en-US"/>
          </a:p>
        </p:txBody>
      </p:sp>
      <p:pic>
        <p:nvPicPr>
          <p:cNvPr id="5" name="Picture 6" descr="Graphical user interface, application&#10;&#10;Description automatically generated">
            <a:extLst>
              <a:ext uri="{FF2B5EF4-FFF2-40B4-BE49-F238E27FC236}">
                <a16:creationId xmlns:a16="http://schemas.microsoft.com/office/drawing/2014/main" id="{9E4C0BE8-0CF4-BCCD-A665-33C0E8348D67}"/>
              </a:ext>
            </a:extLst>
          </p:cNvPr>
          <p:cNvPicPr>
            <a:picLocks noChangeAspect="1"/>
          </p:cNvPicPr>
          <p:nvPr/>
        </p:nvPicPr>
        <p:blipFill>
          <a:blip r:embed="rId2"/>
          <a:stretch>
            <a:fillRect/>
          </a:stretch>
        </p:blipFill>
        <p:spPr>
          <a:xfrm>
            <a:off x="1278466" y="1679677"/>
            <a:ext cx="9643534" cy="4218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6294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Other Recent Alma Changes</a:t>
            </a:r>
            <a:endParaRPr lang="en-US"/>
          </a:p>
        </p:txBody>
      </p:sp>
      <p:sp>
        <p:nvSpPr>
          <p:cNvPr id="4" name="TextBox 3">
            <a:extLst>
              <a:ext uri="{FF2B5EF4-FFF2-40B4-BE49-F238E27FC236}">
                <a16:creationId xmlns:a16="http://schemas.microsoft.com/office/drawing/2014/main" id="{650800CC-AE26-BE94-CD88-90733894F834}"/>
              </a:ext>
            </a:extLst>
          </p:cNvPr>
          <p:cNvSpPr txBox="1"/>
          <p:nvPr/>
        </p:nvSpPr>
        <p:spPr>
          <a:xfrm>
            <a:off x="522552" y="1942835"/>
            <a:ext cx="11161445"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ea typeface="Calibri" panose="020F0502020204030204"/>
                <a:cs typeface="Calibri" panose="020F0502020204030204"/>
              </a:rPr>
              <a:t>Alma article RS now capable of checking requests for CONTU rule of 5 compliance</a:t>
            </a:r>
          </a:p>
          <a:p>
            <a:pPr marL="742950" lvl="1" indent="-285750">
              <a:buFont typeface="Arial"/>
              <a:buChar char="•"/>
            </a:pPr>
            <a:r>
              <a:rPr lang="en-US" sz="2200">
                <a:ea typeface="Calibri" panose="020F0502020204030204"/>
                <a:cs typeface="Calibri" panose="020F0502020204030204"/>
              </a:rPr>
              <a:t>Requests put in review status if they exceed rule of 5</a:t>
            </a:r>
          </a:p>
          <a:p>
            <a:pPr marL="742950" lvl="1" indent="-285750">
              <a:buFont typeface="Arial"/>
              <a:buChar char="•"/>
            </a:pPr>
            <a:r>
              <a:rPr lang="en-US" sz="2200">
                <a:ea typeface="Calibri" panose="020F0502020204030204"/>
                <a:cs typeface="Calibri" panose="020F0502020204030204"/>
              </a:rPr>
              <a:t>Copyright still needs to be paid outside of Alma</a:t>
            </a:r>
          </a:p>
          <a:p>
            <a:pPr marL="742950" lvl="1" indent="-285750">
              <a:buFont typeface="Arial"/>
              <a:buChar char="•"/>
            </a:pPr>
            <a:r>
              <a:rPr lang="en-US" sz="2200">
                <a:ea typeface="Calibri" panose="020F0502020204030204"/>
                <a:cs typeface="Calibri" panose="020F0502020204030204"/>
              </a:rPr>
              <a:t>Email </a:t>
            </a:r>
            <a:r>
              <a:rPr lang="en-US" sz="2200">
                <a:ea typeface="Calibri" panose="020F0502020204030204"/>
                <a:cs typeface="Calibri" panose="020F0502020204030204"/>
                <a:hlinkClick r:id="rId2"/>
              </a:rPr>
              <a:t>info@slcny.libanswers.com</a:t>
            </a:r>
            <a:r>
              <a:rPr lang="en-US" sz="2200">
                <a:ea typeface="Calibri" panose="020F0502020204030204"/>
                <a:cs typeface="Calibri" panose="020F0502020204030204"/>
              </a:rPr>
              <a:t> if you'd like to implement copyright compliance functionality or Alma article borrowing</a:t>
            </a:r>
          </a:p>
          <a:p>
            <a:pPr marL="285750" indent="-285750">
              <a:buFont typeface="Arial"/>
              <a:buChar char="•"/>
            </a:pPr>
            <a:r>
              <a:rPr lang="en-US" sz="2200">
                <a:ea typeface="Calibri" panose="020F0502020204030204"/>
                <a:cs typeface="Calibri" panose="020F0502020204030204"/>
              </a:rPr>
              <a:t>Alma RS request form now has book chapter borrowing feature</a:t>
            </a:r>
          </a:p>
          <a:p>
            <a:pPr marL="742950" lvl="1" indent="-285750">
              <a:buFont typeface="Arial"/>
              <a:buChar char="•"/>
            </a:pPr>
            <a:r>
              <a:rPr lang="en-US" sz="2200">
                <a:ea typeface="Calibri" panose="020F0502020204030204"/>
                <a:cs typeface="Calibri" panose="020F0502020204030204"/>
              </a:rPr>
              <a:t>Already implemented at 10 libraries</a:t>
            </a:r>
          </a:p>
          <a:p>
            <a:pPr marL="742950" lvl="1" indent="-285750">
              <a:buFont typeface="Arial"/>
              <a:buChar char="•"/>
            </a:pPr>
            <a:r>
              <a:rPr lang="en-US" sz="2200">
                <a:ea typeface="Calibri" panose="020F0502020204030204"/>
                <a:cs typeface="Calibri" panose="020F0502020204030204"/>
              </a:rPr>
              <a:t>Email </a:t>
            </a:r>
            <a:r>
              <a:rPr lang="en-US" sz="2200">
                <a:ea typeface="Calibri" panose="020F0502020204030204"/>
                <a:cs typeface="Calibri" panose="020F0502020204030204"/>
                <a:hlinkClick r:id="rId2"/>
              </a:rPr>
              <a:t>info@slcny.libanswers.com</a:t>
            </a:r>
            <a:r>
              <a:rPr lang="en-US" sz="2200">
                <a:ea typeface="Calibri" panose="020F0502020204030204"/>
                <a:cs typeface="Calibri" panose="020F0502020204030204"/>
              </a:rPr>
              <a:t> if you'd like to implement book chapter borrowing feature</a:t>
            </a:r>
          </a:p>
          <a:p>
            <a:pPr marL="742950" lvl="1" indent="-285750">
              <a:buFont typeface="Arial"/>
              <a:buChar char="•"/>
            </a:pPr>
            <a:endParaRPr lang="en-US" sz="2400">
              <a:ea typeface="Calibri" panose="020F0502020204030204"/>
              <a:cs typeface="Calibri" panose="020F0502020204030204"/>
            </a:endParaRPr>
          </a:p>
          <a:p>
            <a:pPr marL="742950" lvl="1" indent="-285750">
              <a:buFont typeface="Arial"/>
              <a:buChar char="•"/>
            </a:pPr>
            <a:endParaRPr lang="en-US">
              <a:ea typeface="Calibri" panose="020F0502020204030204"/>
              <a:cs typeface="Calibri" panose="020F0502020204030204"/>
            </a:endParaRPr>
          </a:p>
          <a:p>
            <a:pPr marL="742950" lvl="1" indent="-285750">
              <a:buFont typeface="Arial"/>
              <a:buChar char="•"/>
            </a:pPr>
            <a:endParaRPr lang="en-US">
              <a:ea typeface="Calibri" panose="020F0502020204030204"/>
              <a:cs typeface="Calibri" panose="020F0502020204030204"/>
            </a:endParaRPr>
          </a:p>
          <a:p>
            <a:pPr marL="742950" lvl="1" indent="-285750">
              <a:buFont typeface="Arial"/>
              <a:buChar char="•"/>
            </a:pPr>
            <a:endParaRPr lang="en-US">
              <a:ea typeface="Calibri" panose="020F0502020204030204"/>
              <a:cs typeface="Calibri" panose="020F0502020204030204"/>
            </a:endParaRPr>
          </a:p>
          <a:p>
            <a:pPr marL="285750" indent="-285750">
              <a:buFont typeface="Arial"/>
              <a:buChar char="•"/>
            </a:pPr>
            <a:endParaRPr lang="en-US">
              <a:ea typeface="Calibri" panose="020F0502020204030204"/>
              <a:cs typeface="Calibri" panose="020F0502020204030204"/>
            </a:endParaRPr>
          </a:p>
          <a:p>
            <a:pPr marL="742950" lvl="1" indent="-285750">
              <a:buFont typeface="Arial"/>
              <a:buChar char="•"/>
            </a:pPr>
            <a:endParaRPr lang="en-US">
              <a:ea typeface="Calibri" panose="020F0502020204030204"/>
              <a:cs typeface="Calibri" panose="020F0502020204030204"/>
            </a:endParaRPr>
          </a:p>
          <a:p>
            <a:pPr marL="742950" lvl="1" indent="-285750">
              <a:buFont typeface="Arial"/>
              <a:buChar char="•"/>
            </a:pPr>
            <a:endParaRPr lang="en-US">
              <a:ea typeface="Calibri" panose="020F0502020204030204"/>
              <a:cs typeface="Calibri" panose="020F0502020204030204"/>
            </a:endParaRPr>
          </a:p>
          <a:p>
            <a:pPr marL="285750" indent="-285750">
              <a:buFont typeface="Arial"/>
              <a:buChar char="•"/>
            </a:pPr>
            <a:endParaRPr lang="en-US">
              <a:ea typeface="Calibri" panose="020F0502020204030204"/>
              <a:cs typeface="Calibri" panose="020F0502020204030204"/>
            </a:endParaRPr>
          </a:p>
        </p:txBody>
      </p:sp>
    </p:spTree>
    <p:extLst>
      <p:ext uri="{BB962C8B-B14F-4D97-AF65-F5344CB8AC3E}">
        <p14:creationId xmlns:p14="http://schemas.microsoft.com/office/powerpoint/2010/main" val="3387070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911498" y="1965479"/>
            <a:ext cx="7160904" cy="2554545"/>
          </a:xfrm>
          <a:prstGeom prst="rect">
            <a:avLst/>
          </a:prstGeom>
        </p:spPr>
        <p:txBody>
          <a:bodyPr wrap="square" lIns="91440" tIns="45720" rIns="91440" bIns="45720" anchor="t">
            <a:spAutoFit/>
          </a:bodyPr>
          <a:lstStyle/>
          <a:p>
            <a:pPr marL="285750" indent="-285750">
              <a:buFont typeface="Arial"/>
              <a:buChar char="•"/>
            </a:pPr>
            <a:r>
              <a:rPr lang="en-US" sz="2000" dirty="0">
                <a:latin typeface="Helvetica"/>
                <a:ea typeface="Calibri" panose="020F0502020204030204"/>
                <a:cs typeface="Helvetica"/>
              </a:rPr>
              <a:t>Associate Director of Assessment and Data Analysis begins 9/28: Dr. Catherine Stollar Peters</a:t>
            </a:r>
            <a:endParaRPr lang="en-US" dirty="0"/>
          </a:p>
          <a:p>
            <a:pPr marL="285750" indent="-285750">
              <a:buFont typeface="Arial"/>
              <a:buChar char="•"/>
            </a:pPr>
            <a:r>
              <a:rPr lang="en-US" sz="2000" dirty="0">
                <a:latin typeface="Helvetica"/>
                <a:ea typeface="Calibri" panose="020F0502020204030204"/>
                <a:cs typeface="Helvetica"/>
              </a:rPr>
              <a:t>Will permanently fill NZ Coordinator role in early 2023. </a:t>
            </a:r>
          </a:p>
          <a:p>
            <a:pPr marL="285750" indent="-285750">
              <a:buFont typeface="Arial"/>
              <a:buChar char="•"/>
            </a:pPr>
            <a:r>
              <a:rPr lang="en-US" sz="2000" dirty="0">
                <a:latin typeface="Helvetica"/>
                <a:ea typeface="Calibri" panose="020F0502020204030204"/>
                <a:cs typeface="Helvetica"/>
              </a:rPr>
              <a:t>Hoping to post additional staff recruitment by end of 2022 to fill needs in resource management and metadata support.</a:t>
            </a:r>
          </a:p>
          <a:p>
            <a:pPr marL="742950" lvl="1" indent="-285750">
              <a:buFont typeface="Arial"/>
              <a:buChar char="•"/>
            </a:pPr>
            <a:endParaRPr lang="en-US" sz="2000">
              <a:latin typeface="Helvetica"/>
              <a:ea typeface="Calibri" panose="020F0502020204030204"/>
              <a:cs typeface="Helvetica"/>
            </a:endParaRPr>
          </a:p>
          <a:p>
            <a:pPr marL="914400" lvl="1" indent="-457200" algn="just">
              <a:buAutoNum type="arabicPeriod"/>
            </a:pPr>
            <a:endParaRPr lang="en-US" sz="2000" b="1">
              <a:latin typeface="Helvetica"/>
              <a:ea typeface="Calibri" panose="020F0502020204030204"/>
              <a:cs typeface="Helvetica"/>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Staffing Updates</a:t>
            </a:r>
          </a:p>
        </p:txBody>
      </p:sp>
      <p:pic>
        <p:nvPicPr>
          <p:cNvPr id="2" name="Graphic 2" descr="Hierarchy with solid fill">
            <a:extLst>
              <a:ext uri="{FF2B5EF4-FFF2-40B4-BE49-F238E27FC236}">
                <a16:creationId xmlns:a16="http://schemas.microsoft.com/office/drawing/2014/main" id="{62D59FE4-C1C9-46E3-6AA5-2936DBCE98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39909" y="1870114"/>
            <a:ext cx="2814809" cy="2787267"/>
          </a:xfrm>
          <a:prstGeom prst="rect">
            <a:avLst/>
          </a:prstGeom>
        </p:spPr>
      </p:pic>
    </p:spTree>
    <p:extLst>
      <p:ext uri="{BB962C8B-B14F-4D97-AF65-F5344CB8AC3E}">
        <p14:creationId xmlns:p14="http://schemas.microsoft.com/office/powerpoint/2010/main" val="1554562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775250"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Alma Resource Sharing Beyond SUNY</a:t>
            </a:r>
            <a:endParaRPr lang="en-US"/>
          </a:p>
        </p:txBody>
      </p:sp>
      <p:sp>
        <p:nvSpPr>
          <p:cNvPr id="4" name="TextBox 3">
            <a:extLst>
              <a:ext uri="{FF2B5EF4-FFF2-40B4-BE49-F238E27FC236}">
                <a16:creationId xmlns:a16="http://schemas.microsoft.com/office/drawing/2014/main" id="{650800CC-AE26-BE94-CD88-90733894F834}"/>
              </a:ext>
            </a:extLst>
          </p:cNvPr>
          <p:cNvSpPr txBox="1"/>
          <p:nvPr/>
        </p:nvSpPr>
        <p:spPr>
          <a:xfrm>
            <a:off x="641085" y="1900501"/>
            <a:ext cx="10904751" cy="66479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cs typeface="Calibri"/>
              </a:rPr>
              <a:t>Plan to start borrowing articles from Nazareth College via Alma next month</a:t>
            </a:r>
            <a:endParaRPr lang="en-US" sz="2200">
              <a:ea typeface="Calibri"/>
              <a:cs typeface="Calibri"/>
            </a:endParaRPr>
          </a:p>
          <a:p>
            <a:pPr marL="742950" lvl="1" indent="-285750">
              <a:buFont typeface="Arial"/>
              <a:buChar char="•"/>
            </a:pPr>
            <a:r>
              <a:rPr lang="en-US" sz="2200">
                <a:cs typeface="Calibri"/>
              </a:rPr>
              <a:t>We've been borrowing books from Nazareth via Alma since Fall 2021 </a:t>
            </a:r>
          </a:p>
          <a:p>
            <a:pPr marL="742950" lvl="1" indent="-285750">
              <a:buFont typeface="Arial"/>
              <a:buChar char="•"/>
            </a:pPr>
            <a:r>
              <a:rPr lang="en-US" sz="2200">
                <a:cs typeface="Calibri"/>
              </a:rPr>
              <a:t>They hope to start borrowing from us via Alma later this semester</a:t>
            </a:r>
          </a:p>
          <a:p>
            <a:pPr marL="285750" indent="-285750">
              <a:buFont typeface="Arial"/>
              <a:buChar char="•"/>
            </a:pPr>
            <a:r>
              <a:rPr lang="en-US" sz="2200">
                <a:cs typeface="Calibri"/>
              </a:rPr>
              <a:t>Expanding article resource sharing with the Connecticut State Colleges and Universities (CSCU) system</a:t>
            </a:r>
          </a:p>
          <a:p>
            <a:pPr marL="742950" lvl="1" indent="-285750">
              <a:buFont typeface="Arial"/>
              <a:buChar char="•"/>
            </a:pPr>
            <a:r>
              <a:rPr lang="en-US" sz="2200">
                <a:cs typeface="Calibri"/>
              </a:rPr>
              <a:t>Exploring possibility of physical Alma RS with four libraries CSCU system</a:t>
            </a:r>
          </a:p>
          <a:p>
            <a:pPr marL="285750" indent="-285750">
              <a:buFont typeface="Arial"/>
              <a:buChar char="•"/>
            </a:pPr>
            <a:r>
              <a:rPr lang="en-US" sz="2200">
                <a:cs typeface="Calibri"/>
              </a:rPr>
              <a:t>All SUNY libraries have been added to Alma's resource sharing directory</a:t>
            </a:r>
          </a:p>
          <a:p>
            <a:pPr marL="742950" lvl="1" indent="-285750">
              <a:buFont typeface="Arial"/>
              <a:buChar char="•"/>
            </a:pPr>
            <a:r>
              <a:rPr lang="en-US" sz="2200">
                <a:cs typeface="Calibri"/>
              </a:rPr>
              <a:t>Purpose of directory is to help libraries form RS relationships with other Alma libraries by sharing RS partner and policy information</a:t>
            </a:r>
          </a:p>
          <a:p>
            <a:pPr marL="742950" lvl="1" indent="-285750">
              <a:buFont typeface="Arial"/>
              <a:buChar char="•"/>
            </a:pPr>
            <a:r>
              <a:rPr lang="en-US" sz="2200">
                <a:cs typeface="Calibri"/>
              </a:rPr>
              <a:t>Directory contains several libraries that may be good Alma RS partners for SUNY, so SLS will be reaching out to those libraries later this semester</a:t>
            </a:r>
          </a:p>
          <a:p>
            <a:pPr marL="742950" lvl="1" indent="-285750">
              <a:buFont typeface="Arial"/>
              <a:buChar char="•"/>
            </a:pPr>
            <a:r>
              <a:rPr lang="en-US" sz="2200">
                <a:ea typeface="+mn-lt"/>
                <a:cs typeface="+mn-lt"/>
              </a:rPr>
              <a:t>If a library reaches out to you about Alma RS, please refer them to SLS</a:t>
            </a:r>
            <a:endParaRPr lang="en-US" sz="2200">
              <a:cs typeface="Calibri"/>
            </a:endParaRPr>
          </a:p>
          <a:p>
            <a:pPr marL="742950" lvl="1" indent="-285750">
              <a:buFont typeface="Arial"/>
              <a:buChar char="•"/>
            </a:pPr>
            <a:endParaRPr lang="en-US">
              <a:cs typeface="Calibri"/>
            </a:endParaRPr>
          </a:p>
          <a:p>
            <a:pPr marL="742950" lvl="1" indent="-285750">
              <a:buFont typeface="Arial"/>
              <a:buChar char="•"/>
            </a:pPr>
            <a:endParaRPr lang="en-US">
              <a:cs typeface="Calibri"/>
            </a:endParaRPr>
          </a:p>
          <a:p>
            <a:pPr marL="742950" lvl="1" indent="-285750">
              <a:buFont typeface="Arial"/>
              <a:buChar char="•"/>
            </a:pPr>
            <a:endParaRPr lang="en-US">
              <a:cs typeface="Calibri"/>
            </a:endParaRPr>
          </a:p>
          <a:p>
            <a:pPr marL="742950" lvl="1" indent="-285750">
              <a:buFont typeface="Arial"/>
              <a:buChar char="•"/>
            </a:pPr>
            <a:endParaRPr lang="en-US">
              <a:cs typeface="Calibri"/>
            </a:endParaRPr>
          </a:p>
          <a:p>
            <a:pPr marL="285750" indent="-285750">
              <a:buFont typeface="Arial"/>
              <a:buChar char="•"/>
            </a:pPr>
            <a:endParaRPr lang="en-US">
              <a:cs typeface="Calibri"/>
            </a:endParaRPr>
          </a:p>
          <a:p>
            <a:pPr marL="285750" indent="-285750">
              <a:buFont typeface="Arial"/>
              <a:buChar char="•"/>
            </a:pPr>
            <a:endParaRPr lang="en-US">
              <a:cs typeface="Calibri"/>
            </a:endParaRPr>
          </a:p>
          <a:p>
            <a:pPr marL="742950" lvl="1" indent="-285750">
              <a:buFont typeface="Arial"/>
              <a:buChar char="•"/>
            </a:pPr>
            <a:endParaRPr lang="en-US">
              <a:cs typeface="Calibri"/>
            </a:endParaRPr>
          </a:p>
          <a:p>
            <a:pPr marL="285750" indent="-285750">
              <a:buFont typeface="Arial"/>
              <a:buChar char="•"/>
            </a:pPr>
            <a:endParaRPr lang="en-US">
              <a:cs typeface="Calibri"/>
            </a:endParaRPr>
          </a:p>
          <a:p>
            <a:pPr marL="742950" lvl="1" indent="-285750">
              <a:buFont typeface="Arial"/>
              <a:buChar char="•"/>
            </a:pPr>
            <a:endParaRPr lang="en-US">
              <a:cs typeface="Calibri"/>
            </a:endParaRPr>
          </a:p>
        </p:txBody>
      </p:sp>
    </p:spTree>
    <p:extLst>
      <p:ext uri="{BB962C8B-B14F-4D97-AF65-F5344CB8AC3E}">
        <p14:creationId xmlns:p14="http://schemas.microsoft.com/office/powerpoint/2010/main" val="4048684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4D94">
            <a:alpha val="99691"/>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D9A99E-FC0C-4542-AC66-20328FDA76E3}"/>
              </a:ext>
            </a:extLst>
          </p:cNvPr>
          <p:cNvSpPr txBox="1"/>
          <p:nvPr/>
        </p:nvSpPr>
        <p:spPr>
          <a:xfrm>
            <a:off x="2415808" y="2751594"/>
            <a:ext cx="7360384" cy="769441"/>
          </a:xfrm>
          <a:prstGeom prst="rect">
            <a:avLst/>
          </a:prstGeom>
          <a:noFill/>
        </p:spPr>
        <p:txBody>
          <a:bodyPr wrap="square" lIns="91440" tIns="45720" rIns="91440" bIns="45720" rtlCol="0" anchor="t">
            <a:spAutoFit/>
          </a:bodyPr>
          <a:lstStyle/>
          <a:p>
            <a:pPr algn="ctr"/>
            <a:r>
              <a:rPr lang="en-US" sz="4400" b="1">
                <a:solidFill>
                  <a:schemeClr val="bg1"/>
                </a:solidFill>
                <a:latin typeface="Helvetica"/>
                <a:cs typeface="Helvetica"/>
              </a:rPr>
              <a:t>Repositories</a:t>
            </a:r>
            <a:endParaRPr lang="en-US"/>
          </a:p>
        </p:txBody>
      </p:sp>
      <p:sp>
        <p:nvSpPr>
          <p:cNvPr id="3" name="TextBox 2">
            <a:extLst>
              <a:ext uri="{FF2B5EF4-FFF2-40B4-BE49-F238E27FC236}">
                <a16:creationId xmlns:a16="http://schemas.microsoft.com/office/drawing/2014/main" id="{877DA73E-B88E-6340-80C8-C3CB517CB3DC}"/>
              </a:ext>
            </a:extLst>
          </p:cNvPr>
          <p:cNvSpPr txBox="1"/>
          <p:nvPr/>
        </p:nvSpPr>
        <p:spPr>
          <a:xfrm>
            <a:off x="3971424" y="3429000"/>
            <a:ext cx="4249152" cy="646331"/>
          </a:xfrm>
          <a:prstGeom prst="rect">
            <a:avLst/>
          </a:prstGeom>
          <a:noFill/>
        </p:spPr>
        <p:txBody>
          <a:bodyPr wrap="square" lIns="91440" tIns="45720" rIns="91440" bIns="45720" rtlCol="0" anchor="t">
            <a:spAutoFit/>
          </a:bodyPr>
          <a:lstStyle/>
          <a:p>
            <a:pPr algn="ctr"/>
            <a:endParaRPr lang="en-US" sz="3600" dirty="0">
              <a:solidFill>
                <a:srgbClr val="00B0F0"/>
              </a:solidFill>
              <a:latin typeface="Helvetica" pitchFamily="2" charset="0"/>
              <a:cs typeface="Helvetica"/>
            </a:endParaRPr>
          </a:p>
        </p:txBody>
      </p:sp>
    </p:spTree>
    <p:extLst>
      <p:ext uri="{BB962C8B-B14F-4D97-AF65-F5344CB8AC3E}">
        <p14:creationId xmlns:p14="http://schemas.microsoft.com/office/powerpoint/2010/main" val="329238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945617" y="1717462"/>
            <a:ext cx="9373459" cy="5878532"/>
          </a:xfrm>
          <a:prstGeom prst="rect">
            <a:avLst/>
          </a:prstGeom>
        </p:spPr>
        <p:txBody>
          <a:bodyPr wrap="square" lIns="91440" tIns="45720" rIns="91440" bIns="45720" anchor="t">
            <a:spAutoFit/>
          </a:bodyPr>
          <a:lstStyle/>
          <a:p>
            <a:pPr marL="457200" indent="-457200">
              <a:buFont typeface="Arial"/>
              <a:buChar char="•"/>
            </a:pPr>
            <a:r>
              <a:rPr lang="en-US" sz="2800">
                <a:ea typeface="+mn-lt"/>
                <a:cs typeface="+mn-lt"/>
              </a:rPr>
              <a:t>Content &amp; Usage Analysis (CUA) Module is functioning well, but it is difficult to read the data because so many collections have generic names</a:t>
            </a:r>
            <a:endParaRPr lang="en-US"/>
          </a:p>
          <a:p>
            <a:pPr marL="457200" indent="-457200">
              <a:buFont typeface="Arial"/>
              <a:buChar char="•"/>
            </a:pPr>
            <a:r>
              <a:rPr lang="en-US" sz="2800">
                <a:ea typeface="+mn-lt"/>
                <a:cs typeface="+mn-lt"/>
              </a:rPr>
              <a:t>Project underway to disambiguate existing collections, to precede all collection names that are not truly unique with the campus names, e.g.:</a:t>
            </a:r>
            <a:br>
              <a:rPr lang="en-US" sz="2800">
                <a:ea typeface="+mn-lt"/>
                <a:cs typeface="+mn-lt"/>
              </a:rPr>
            </a:br>
            <a:r>
              <a:rPr lang="en-US" sz="2800">
                <a:ea typeface="+mn-lt"/>
                <a:cs typeface="+mn-lt"/>
              </a:rPr>
              <a:t>"Master's Projects and Creative Activities" </a:t>
            </a:r>
            <a:br>
              <a:rPr lang="en-US" sz="2800">
                <a:ea typeface="+mn-lt"/>
                <a:cs typeface="+mn-lt"/>
              </a:rPr>
            </a:br>
            <a:r>
              <a:rPr lang="en-US" sz="2800">
                <a:ea typeface="+mn-lt"/>
                <a:cs typeface="+mn-lt"/>
              </a:rPr>
              <a:t>will become </a:t>
            </a:r>
            <a:br>
              <a:rPr lang="en-US" sz="2800">
                <a:ea typeface="+mn-lt"/>
                <a:cs typeface="+mn-lt"/>
              </a:rPr>
            </a:br>
            <a:r>
              <a:rPr lang="en-US" sz="2800">
                <a:ea typeface="+mn-lt"/>
                <a:cs typeface="+mn-lt"/>
              </a:rPr>
              <a:t>"SUNY at Fredonia Master's Projects and Creative Activities"</a:t>
            </a:r>
          </a:p>
          <a:p>
            <a:br>
              <a:rPr lang="en-US" sz="2800">
                <a:ea typeface="+mn-lt"/>
                <a:cs typeface="+mn-lt"/>
              </a:rPr>
            </a:br>
            <a:r>
              <a:rPr lang="en-US" sz="2800">
                <a:ea typeface="+mn-lt"/>
                <a:cs typeface="+mn-lt"/>
              </a:rPr>
              <a:t>  </a:t>
            </a:r>
            <a:endParaRPr lang="en-US" sz="2800">
              <a:latin typeface="Calibri"/>
              <a:ea typeface="Calibri" panose="020F0502020204030204"/>
              <a:cs typeface="Calibri"/>
            </a:endParaRPr>
          </a:p>
          <a:p>
            <a:endParaRPr lang="en-US" sz="2800">
              <a:latin typeface="Helvetica"/>
              <a:ea typeface="Calibri" panose="020F0502020204030204"/>
              <a:cs typeface="Helvetica"/>
            </a:endParaRPr>
          </a:p>
          <a:p>
            <a:pPr marL="742950" lvl="1" indent="-285750">
              <a:buFont typeface="Arial"/>
              <a:buChar char="•"/>
            </a:pPr>
            <a:endParaRPr lang="en-US" sz="2000" b="1">
              <a:latin typeface="Helvetica"/>
              <a:ea typeface="Calibri" panose="020F0502020204030204"/>
              <a:cs typeface="Helvetica"/>
            </a:endParaRPr>
          </a:p>
          <a:p>
            <a:pPr marL="914400" lvl="1" indent="-457200" algn="just">
              <a:buFontTx/>
              <a:buAutoNum type="arabicPeriod"/>
            </a:pPr>
            <a:endParaRPr lang="en-US" sz="2000" b="1">
              <a:latin typeface="Helvetica"/>
              <a:ea typeface="Calibri" panose="020F0502020204030204"/>
              <a:cs typeface="Helvetica"/>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8667906" cy="1077218"/>
          </a:xfrm>
          <a:prstGeom prst="rect">
            <a:avLst/>
          </a:prstGeom>
          <a:noFill/>
        </p:spPr>
        <p:txBody>
          <a:bodyPr wrap="square" lIns="91440" tIns="45720" rIns="91440" bIns="45720" rtlCol="0" anchor="t">
            <a:spAutoFit/>
          </a:bodyPr>
          <a:lstStyle/>
          <a:p>
            <a:pPr algn="ctr"/>
            <a:r>
              <a:rPr lang="en-US" sz="3200" b="1">
                <a:solidFill>
                  <a:srgbClr val="002060"/>
                </a:solidFill>
                <a:latin typeface="Helvetica"/>
                <a:ea typeface="+mn-lt"/>
                <a:cs typeface="Helvetica"/>
              </a:rPr>
              <a:t>Content &amp; Usage Analysis (CUA)</a:t>
            </a:r>
            <a:br>
              <a:rPr lang="en-US" sz="3200" b="1">
                <a:solidFill>
                  <a:srgbClr val="002060"/>
                </a:solidFill>
                <a:latin typeface="Helvetica"/>
                <a:ea typeface="+mn-lt"/>
                <a:cs typeface="Helvetica"/>
              </a:rPr>
            </a:br>
            <a:r>
              <a:rPr lang="en-US" sz="3200" b="1">
                <a:solidFill>
                  <a:srgbClr val="002060"/>
                </a:solidFill>
                <a:latin typeface="Helvetica"/>
                <a:ea typeface="+mn-lt"/>
                <a:cs typeface="Helvetica"/>
              </a:rPr>
              <a:t>Module for SOAR and SDR</a:t>
            </a:r>
            <a:endParaRPr lang="en-US"/>
          </a:p>
        </p:txBody>
      </p:sp>
      <p:sp>
        <p:nvSpPr>
          <p:cNvPr id="2" name="TextBox 1">
            <a:extLst>
              <a:ext uri="{FF2B5EF4-FFF2-40B4-BE49-F238E27FC236}">
                <a16:creationId xmlns:a16="http://schemas.microsoft.com/office/drawing/2014/main" id="{C3ECF4B0-46B5-4C01-4B8D-C6154D8C9664}"/>
              </a:ext>
            </a:extLst>
          </p:cNvPr>
          <p:cNvSpPr txBox="1"/>
          <p:nvPr/>
        </p:nvSpPr>
        <p:spPr>
          <a:xfrm>
            <a:off x="4724400" y="320040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sz="2800">
              <a:cs typeface="Calibri"/>
            </a:endParaRPr>
          </a:p>
        </p:txBody>
      </p:sp>
    </p:spTree>
    <p:extLst>
      <p:ext uri="{BB962C8B-B14F-4D97-AF65-F5344CB8AC3E}">
        <p14:creationId xmlns:p14="http://schemas.microsoft.com/office/powerpoint/2010/main" val="884481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934244" y="1590166"/>
            <a:ext cx="10034470" cy="5109091"/>
          </a:xfrm>
          <a:prstGeom prst="rect">
            <a:avLst/>
          </a:prstGeom>
        </p:spPr>
        <p:txBody>
          <a:bodyPr wrap="square" lIns="91440" tIns="45720" rIns="91440" bIns="45720" anchor="t">
            <a:spAutoFit/>
          </a:bodyPr>
          <a:lstStyle/>
          <a:p>
            <a:r>
              <a:rPr lang="en-US" sz="2400" dirty="0">
                <a:ea typeface="+mn-lt"/>
                <a:cs typeface="+mn-lt"/>
              </a:rPr>
              <a:t>• In the fall of 2020, several collections were migrated from SDR to SOAR, but these collections were not removed from SDR </a:t>
            </a:r>
            <a:br>
              <a:rPr lang="en-US" sz="2400" dirty="0">
                <a:ea typeface="+mn-lt"/>
                <a:cs typeface="+mn-lt"/>
              </a:rPr>
            </a:br>
            <a:r>
              <a:rPr lang="en-US" sz="2400" dirty="0">
                <a:ea typeface="+mn-lt"/>
                <a:cs typeface="+mn-lt"/>
              </a:rPr>
              <a:t> </a:t>
            </a:r>
            <a:endParaRPr lang="en-US" dirty="0"/>
          </a:p>
          <a:p>
            <a:r>
              <a:rPr lang="en-US" sz="2400" dirty="0">
                <a:ea typeface="+mn-lt"/>
                <a:cs typeface="+mn-lt"/>
              </a:rPr>
              <a:t>• Have been in contact with relevant campuses regarding these collections, and will be deleting the SDR instances on October 1 for those campuses who are ready to do so</a:t>
            </a:r>
            <a:br>
              <a:rPr lang="en-US" sz="2400" dirty="0">
                <a:ea typeface="+mn-lt"/>
                <a:cs typeface="+mn-lt"/>
              </a:rPr>
            </a:br>
            <a:endParaRPr lang="en-US"/>
          </a:p>
          <a:p>
            <a:r>
              <a:rPr lang="en-US" sz="2400" dirty="0">
                <a:ea typeface="+mn-lt"/>
                <a:cs typeface="+mn-lt"/>
              </a:rPr>
              <a:t>• We are also in the process of defining more clearly what types of content will go in SDR and SOAR, and I have been reaching out to campuses regarding SDR content that is suitable for SOAR. If you haven't yet heard from me and would like to discuss options, please feel free to contact us directly or through </a:t>
            </a:r>
            <a:r>
              <a:rPr lang="en-US" sz="2400" dirty="0" err="1">
                <a:ea typeface="+mn-lt"/>
                <a:cs typeface="+mn-lt"/>
              </a:rPr>
              <a:t>LibAnswers</a:t>
            </a:r>
            <a:r>
              <a:rPr lang="en-US" sz="2400" dirty="0">
                <a:ea typeface="+mn-lt"/>
                <a:cs typeface="+mn-lt"/>
              </a:rPr>
              <a:t>: </a:t>
            </a:r>
            <a:r>
              <a:rPr lang="en-US" sz="2400" dirty="0">
                <a:ea typeface="+mn-lt"/>
                <a:cs typeface="+mn-lt"/>
                <a:hlinkClick r:id="rId2"/>
              </a:rPr>
              <a:t>yvonne.kester@suny.edu</a:t>
            </a:r>
            <a:r>
              <a:rPr lang="en-US" sz="2400" dirty="0">
                <a:ea typeface="+mn-lt"/>
                <a:cs typeface="+mn-lt"/>
              </a:rPr>
              <a:t>; </a:t>
            </a:r>
            <a:r>
              <a:rPr lang="en-US" sz="2400" dirty="0">
                <a:ea typeface="+mn-lt"/>
                <a:cs typeface="+mn-lt"/>
                <a:hlinkClick r:id="rId3"/>
              </a:rPr>
              <a:t>info@slcny.libanswers.com</a:t>
            </a:r>
            <a:r>
              <a:rPr lang="en-US" sz="2400" dirty="0">
                <a:ea typeface="+mn-lt"/>
                <a:cs typeface="+mn-lt"/>
              </a:rPr>
              <a:t> </a:t>
            </a:r>
            <a:endParaRPr lang="en-US" dirty="0"/>
          </a:p>
          <a:p>
            <a:endParaRPr lang="en-US" sz="2400">
              <a:latin typeface="Helvetica"/>
              <a:ea typeface="Calibri" panose="020F0502020204030204"/>
              <a:cs typeface="Helvetica"/>
            </a:endParaRPr>
          </a:p>
          <a:p>
            <a:pPr marL="914400" lvl="1" indent="-457200" algn="just">
              <a:buAutoNum type="arabicPeriod"/>
            </a:pPr>
            <a:endParaRPr lang="en-US" sz="2000" b="1">
              <a:latin typeface="Helvetica"/>
              <a:ea typeface="Calibri" panose="020F0502020204030204"/>
              <a:cs typeface="Helvetica"/>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8667906"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ea typeface="+mn-lt"/>
                <a:cs typeface="Helvetica"/>
              </a:rPr>
              <a:t>Removing Duplicate Content from SDR</a:t>
            </a:r>
            <a:endParaRPr lang="en-US"/>
          </a:p>
        </p:txBody>
      </p:sp>
    </p:spTree>
    <p:extLst>
      <p:ext uri="{BB962C8B-B14F-4D97-AF65-F5344CB8AC3E}">
        <p14:creationId xmlns:p14="http://schemas.microsoft.com/office/powerpoint/2010/main" val="523960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911498" y="1965479"/>
            <a:ext cx="10034470" cy="2616101"/>
          </a:xfrm>
          <a:prstGeom prst="rect">
            <a:avLst/>
          </a:prstGeom>
        </p:spPr>
        <p:txBody>
          <a:bodyPr wrap="square" lIns="91440" tIns="45720" rIns="91440" bIns="45720" anchor="t">
            <a:spAutoFit/>
          </a:bodyPr>
          <a:lstStyle/>
          <a:p>
            <a:r>
              <a:rPr lang="en-US" sz="2000">
                <a:ea typeface="+mn-lt"/>
                <a:cs typeface="+mn-lt"/>
              </a:rPr>
              <a:t>• </a:t>
            </a:r>
            <a:r>
              <a:rPr lang="en-US" sz="2400">
                <a:ea typeface="+mn-lt"/>
                <a:cs typeface="+mn-lt"/>
              </a:rPr>
              <a:t>Place for repository administrators to post questions, share ideas on content management, workflows, soliciting content</a:t>
            </a:r>
            <a:br>
              <a:rPr lang="en-US" sz="2400">
                <a:ea typeface="+mn-lt"/>
                <a:cs typeface="+mn-lt"/>
              </a:rPr>
            </a:br>
            <a:r>
              <a:rPr lang="en-US" sz="2400">
                <a:ea typeface="+mn-lt"/>
                <a:cs typeface="+mn-lt"/>
              </a:rPr>
              <a:t> </a:t>
            </a:r>
            <a:endParaRPr lang="en-US" sz="2400">
              <a:cs typeface="Calibri"/>
            </a:endParaRPr>
          </a:p>
          <a:p>
            <a:r>
              <a:rPr lang="en-US" sz="2400">
                <a:ea typeface="+mn-lt"/>
                <a:cs typeface="+mn-lt"/>
              </a:rPr>
              <a:t>• Place to share announcements regarding SOAR and SDR</a:t>
            </a:r>
            <a:br>
              <a:rPr lang="en-US" sz="2400">
                <a:ea typeface="+mn-lt"/>
                <a:cs typeface="+mn-lt"/>
              </a:rPr>
            </a:br>
            <a:r>
              <a:rPr lang="en-US" sz="2400">
                <a:ea typeface="+mn-lt"/>
                <a:cs typeface="+mn-lt"/>
              </a:rPr>
              <a:t>  </a:t>
            </a:r>
            <a:endParaRPr lang="en-US" sz="2400">
              <a:cs typeface="Calibri"/>
            </a:endParaRPr>
          </a:p>
          <a:p>
            <a:r>
              <a:rPr lang="en-US" sz="2400">
                <a:ea typeface="+mn-lt"/>
                <a:cs typeface="+mn-lt"/>
              </a:rPr>
              <a:t>• If you would like to join, please send a request to </a:t>
            </a:r>
            <a:r>
              <a:rPr lang="en-US" sz="2400">
                <a:ea typeface="+mn-lt"/>
                <a:cs typeface="+mn-lt"/>
                <a:hlinkClick r:id="rId2"/>
              </a:rPr>
              <a:t>info@slcny.libanswers.com</a:t>
            </a:r>
            <a:endParaRPr lang="en-US" sz="2400">
              <a:cs typeface="Calibri"/>
            </a:endParaRPr>
          </a:p>
          <a:p>
            <a:pPr marL="914400" lvl="1" indent="-457200" algn="just">
              <a:buAutoNum type="arabicPeriod"/>
            </a:pPr>
            <a:endParaRPr lang="en-US" sz="2000" b="1">
              <a:latin typeface="Calibri"/>
              <a:cs typeface="Helvetica"/>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8667906" cy="1077218"/>
          </a:xfrm>
          <a:prstGeom prst="rect">
            <a:avLst/>
          </a:prstGeom>
          <a:noFill/>
        </p:spPr>
        <p:txBody>
          <a:bodyPr wrap="square" lIns="91440" tIns="45720" rIns="91440" bIns="45720" rtlCol="0" anchor="t">
            <a:spAutoFit/>
          </a:bodyPr>
          <a:lstStyle/>
          <a:p>
            <a:pPr algn="ctr"/>
            <a:r>
              <a:rPr lang="en-US" sz="3200" b="1">
                <a:solidFill>
                  <a:srgbClr val="002060"/>
                </a:solidFill>
                <a:latin typeface="Helvetica"/>
                <a:ea typeface="+mn-lt"/>
                <a:cs typeface="Helvetica"/>
              </a:rPr>
              <a:t>Basecamp Community of Practice</a:t>
            </a:r>
            <a:br>
              <a:rPr lang="en-US" sz="3200" b="1">
                <a:solidFill>
                  <a:srgbClr val="002060"/>
                </a:solidFill>
                <a:latin typeface="Helvetica"/>
                <a:ea typeface="+mn-lt"/>
                <a:cs typeface="Helvetica"/>
              </a:rPr>
            </a:br>
            <a:r>
              <a:rPr lang="en-US" sz="3200" b="1">
                <a:solidFill>
                  <a:srgbClr val="002060"/>
                </a:solidFill>
                <a:latin typeface="Helvetica"/>
                <a:ea typeface="+mn-lt"/>
                <a:cs typeface="Helvetica"/>
              </a:rPr>
              <a:t>for Institutional Repository Managers</a:t>
            </a:r>
            <a:endParaRPr lang="en-US">
              <a:solidFill>
                <a:srgbClr val="000000"/>
              </a:solidFill>
              <a:latin typeface="Calibri"/>
              <a:cs typeface="Calibri"/>
            </a:endParaRPr>
          </a:p>
        </p:txBody>
      </p:sp>
    </p:spTree>
    <p:extLst>
      <p:ext uri="{BB962C8B-B14F-4D97-AF65-F5344CB8AC3E}">
        <p14:creationId xmlns:p14="http://schemas.microsoft.com/office/powerpoint/2010/main" val="170704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911498" y="1965479"/>
            <a:ext cx="10034470" cy="4093428"/>
          </a:xfrm>
          <a:prstGeom prst="rect">
            <a:avLst/>
          </a:prstGeom>
        </p:spPr>
        <p:txBody>
          <a:bodyPr wrap="square" lIns="91440" tIns="45720" rIns="91440" bIns="45720" anchor="t">
            <a:spAutoFit/>
          </a:bodyPr>
          <a:lstStyle/>
          <a:p>
            <a:pPr marL="342900" indent="-342900">
              <a:buFont typeface="Arial"/>
              <a:buChar char="•"/>
            </a:pPr>
            <a:r>
              <a:rPr lang="en-US" sz="2400">
                <a:ea typeface="+mn-lt"/>
                <a:cs typeface="+mn-lt"/>
              </a:rPr>
              <a:t>Informal community of practice related to scholarly communications, monthly meetings</a:t>
            </a:r>
            <a:endParaRPr lang="en-US" sz="2800">
              <a:ea typeface="+mn-lt"/>
              <a:cs typeface="+mn-lt"/>
            </a:endParaRPr>
          </a:p>
          <a:p>
            <a:pPr marL="342900" indent="-342900">
              <a:buFont typeface="Arial"/>
              <a:buChar char="•"/>
            </a:pPr>
            <a:r>
              <a:rPr lang="en-US" sz="2400">
                <a:ea typeface="+mn-lt"/>
                <a:cs typeface="+mn-lt"/>
              </a:rPr>
              <a:t>Anyone in SUNY Libraries who has elements of scholarly communications work as part of their job duties is welcome to attend.</a:t>
            </a:r>
          </a:p>
          <a:p>
            <a:pPr marL="342900" indent="-342900">
              <a:buFont typeface="Arial"/>
              <a:buChar char="•"/>
            </a:pPr>
            <a:r>
              <a:rPr lang="en-US" sz="2400">
                <a:ea typeface="+mn-lt"/>
                <a:cs typeface="+mn-lt"/>
              </a:rPr>
              <a:t>Zachary Vickery, College Archivist Librarian at SUNY Oswego, will present this month on his work promoting scholarly communications through student research parties and faculty research parties. To register: </a:t>
            </a:r>
            <a:r>
              <a:rPr lang="en-US" sz="2400">
                <a:ea typeface="+mn-lt"/>
                <a:cs typeface="+mn-lt"/>
                <a:hlinkClick r:id="rId2"/>
              </a:rPr>
              <a:t>https://slcny.libcal.com/event/9598365</a:t>
            </a:r>
            <a:r>
              <a:rPr lang="en-US" sz="2400">
                <a:ea typeface="+mn-lt"/>
                <a:cs typeface="+mn-lt"/>
              </a:rPr>
              <a:t>  </a:t>
            </a:r>
            <a:endParaRPr lang="en-US" sz="2400">
              <a:cs typeface="Calibri"/>
            </a:endParaRPr>
          </a:p>
          <a:p>
            <a:pPr marL="342900" indent="-342900">
              <a:buFont typeface="Arial"/>
              <a:buChar char="•"/>
            </a:pPr>
            <a:r>
              <a:rPr lang="en-US" sz="2400">
                <a:ea typeface="+mn-lt"/>
                <a:cs typeface="+mn-lt"/>
              </a:rPr>
              <a:t>If you are interested in presenting at a future meeting, please reach out to us! </a:t>
            </a:r>
            <a:r>
              <a:rPr lang="en-US" sz="2400">
                <a:ea typeface="+mn-lt"/>
                <a:cs typeface="+mn-lt"/>
                <a:hlinkClick r:id="rId3"/>
              </a:rPr>
              <a:t>info@slcny.libanswers.com</a:t>
            </a:r>
            <a:endParaRPr lang="en-US" sz="2400">
              <a:cs typeface="Calibri"/>
            </a:endParaRPr>
          </a:p>
          <a:p>
            <a:pPr marL="914400" lvl="1" indent="-457200" algn="just">
              <a:buAutoNum type="arabicPeriod"/>
            </a:pPr>
            <a:endParaRPr lang="en-US" sz="2000" b="1">
              <a:latin typeface="Calibri"/>
              <a:cs typeface="Helvetica"/>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8667906" cy="1077218"/>
          </a:xfrm>
          <a:prstGeom prst="rect">
            <a:avLst/>
          </a:prstGeom>
          <a:noFill/>
        </p:spPr>
        <p:txBody>
          <a:bodyPr wrap="square" lIns="91440" tIns="45720" rIns="91440" bIns="45720" rtlCol="0" anchor="t">
            <a:spAutoFit/>
          </a:bodyPr>
          <a:lstStyle/>
          <a:p>
            <a:pPr algn="ctr"/>
            <a:r>
              <a:rPr lang="en-US" sz="3200" b="1">
                <a:solidFill>
                  <a:srgbClr val="002060"/>
                </a:solidFill>
                <a:latin typeface="Helvetica"/>
                <a:ea typeface="+mn-lt"/>
                <a:cs typeface="Helvetica"/>
              </a:rPr>
              <a:t>Scholarly Communications Community Group Meeting</a:t>
            </a:r>
            <a:endParaRPr lang="en-US" sz="3200" b="1">
              <a:solidFill>
                <a:srgbClr val="002060"/>
              </a:solidFill>
              <a:latin typeface="Helvetica"/>
              <a:cs typeface="Helvetica"/>
            </a:endParaRPr>
          </a:p>
        </p:txBody>
      </p:sp>
    </p:spTree>
    <p:extLst>
      <p:ext uri="{BB962C8B-B14F-4D97-AF65-F5344CB8AC3E}">
        <p14:creationId xmlns:p14="http://schemas.microsoft.com/office/powerpoint/2010/main" val="2104552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4D94">
            <a:alpha val="99691"/>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D9A99E-FC0C-4542-AC66-20328FDA76E3}"/>
              </a:ext>
            </a:extLst>
          </p:cNvPr>
          <p:cNvSpPr txBox="1"/>
          <p:nvPr/>
        </p:nvSpPr>
        <p:spPr>
          <a:xfrm>
            <a:off x="2415808" y="2751594"/>
            <a:ext cx="7360384" cy="769441"/>
          </a:xfrm>
          <a:prstGeom prst="rect">
            <a:avLst/>
          </a:prstGeom>
          <a:noFill/>
        </p:spPr>
        <p:txBody>
          <a:bodyPr wrap="square" lIns="91440" tIns="45720" rIns="91440" bIns="45720" rtlCol="0" anchor="t">
            <a:spAutoFit/>
          </a:bodyPr>
          <a:lstStyle/>
          <a:p>
            <a:pPr algn="ctr"/>
            <a:r>
              <a:rPr lang="en-US" sz="4400" b="1">
                <a:solidFill>
                  <a:schemeClr val="bg1"/>
                </a:solidFill>
                <a:latin typeface="Helvetica"/>
                <a:cs typeface="Helvetica"/>
              </a:rPr>
              <a:t>Accessibility</a:t>
            </a:r>
            <a:endParaRPr lang="en-US"/>
          </a:p>
        </p:txBody>
      </p:sp>
      <p:sp>
        <p:nvSpPr>
          <p:cNvPr id="3" name="TextBox 2">
            <a:extLst>
              <a:ext uri="{FF2B5EF4-FFF2-40B4-BE49-F238E27FC236}">
                <a16:creationId xmlns:a16="http://schemas.microsoft.com/office/drawing/2014/main" id="{877DA73E-B88E-6340-80C8-C3CB517CB3DC}"/>
              </a:ext>
            </a:extLst>
          </p:cNvPr>
          <p:cNvSpPr txBox="1"/>
          <p:nvPr/>
        </p:nvSpPr>
        <p:spPr>
          <a:xfrm>
            <a:off x="3971424" y="3429000"/>
            <a:ext cx="4249152" cy="2308324"/>
          </a:xfrm>
          <a:prstGeom prst="rect">
            <a:avLst/>
          </a:prstGeom>
          <a:noFill/>
        </p:spPr>
        <p:txBody>
          <a:bodyPr wrap="square" lIns="91440" tIns="45720" rIns="91440" bIns="45720" rtlCol="0" anchor="t">
            <a:spAutoFit/>
          </a:bodyPr>
          <a:lstStyle/>
          <a:p>
            <a:pPr algn="ctr"/>
            <a:r>
              <a:rPr lang="en-US" sz="3600">
                <a:solidFill>
                  <a:srgbClr val="00B0F0"/>
                </a:solidFill>
                <a:latin typeface="Helvetica"/>
                <a:cs typeface="Helvetica"/>
              </a:rPr>
              <a:t>Michelle Eichelberger</a:t>
            </a:r>
            <a:br>
              <a:rPr lang="en-US" sz="3600">
                <a:latin typeface="Helvetica"/>
                <a:cs typeface="Helvetica"/>
              </a:rPr>
            </a:br>
            <a:r>
              <a:rPr lang="en-US" sz="3600">
                <a:solidFill>
                  <a:srgbClr val="00B0F0"/>
                </a:solidFill>
                <a:latin typeface="Helvetica"/>
                <a:cs typeface="Helvetica"/>
              </a:rPr>
              <a:t>and</a:t>
            </a:r>
            <a:br>
              <a:rPr lang="en-US" sz="3600">
                <a:latin typeface="Helvetica"/>
                <a:cs typeface="Helvetica"/>
              </a:rPr>
            </a:br>
            <a:r>
              <a:rPr lang="en-US" sz="3600">
                <a:solidFill>
                  <a:srgbClr val="00B0F0"/>
                </a:solidFill>
                <a:latin typeface="Helvetica"/>
                <a:cs typeface="Helvetica"/>
              </a:rPr>
              <a:t>Yvonne Kester</a:t>
            </a:r>
          </a:p>
        </p:txBody>
      </p:sp>
    </p:spTree>
    <p:extLst>
      <p:ext uri="{BB962C8B-B14F-4D97-AF65-F5344CB8AC3E}">
        <p14:creationId xmlns:p14="http://schemas.microsoft.com/office/powerpoint/2010/main" val="339980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1619069" y="1149051"/>
            <a:ext cx="10306612" cy="6740307"/>
          </a:xfrm>
          <a:prstGeom prst="rect">
            <a:avLst/>
          </a:prstGeom>
        </p:spPr>
        <p:txBody>
          <a:bodyPr wrap="square" lIns="91440" tIns="45720" rIns="91440" bIns="45720" anchor="t">
            <a:spAutoFit/>
          </a:bodyPr>
          <a:lstStyle/>
          <a:p>
            <a:r>
              <a:rPr lang="en-US" sz="2800">
                <a:ea typeface="+mn-lt"/>
                <a:cs typeface="+mn-lt"/>
              </a:rPr>
              <a:t>VPAT® and </a:t>
            </a:r>
            <a:r>
              <a:rPr lang="en-US" sz="2800" err="1">
                <a:ea typeface="+mn-lt"/>
                <a:cs typeface="+mn-lt"/>
              </a:rPr>
              <a:t>VPAT®less</a:t>
            </a:r>
            <a:r>
              <a:rPr lang="en-US" sz="2800">
                <a:ea typeface="+mn-lt"/>
                <a:cs typeface="+mn-lt"/>
              </a:rPr>
              <a:t> Reviews completed in the past 3 months:</a:t>
            </a:r>
            <a:br>
              <a:rPr lang="en-US" sz="2800">
                <a:ea typeface="+mn-lt"/>
                <a:cs typeface="+mn-lt"/>
              </a:rPr>
            </a:br>
            <a:endParaRPr lang="en-US" sz="2800">
              <a:ea typeface="+mn-lt"/>
              <a:cs typeface="+mn-lt"/>
            </a:endParaRPr>
          </a:p>
          <a:p>
            <a:pPr marL="342900" indent="-342900">
              <a:buFont typeface="Arial,Sans-Serif"/>
              <a:buChar char="•"/>
            </a:pPr>
            <a:r>
              <a:rPr lang="en-US" sz="2800">
                <a:ea typeface="+mn-lt"/>
                <a:cs typeface="+mn-lt"/>
              </a:rPr>
              <a:t>American National Biography</a:t>
            </a:r>
          </a:p>
          <a:p>
            <a:pPr marL="342900" indent="-342900">
              <a:buFont typeface="Arial,Sans-Serif"/>
              <a:buChar char="•"/>
            </a:pPr>
            <a:r>
              <a:rPr lang="en-US" sz="2800" err="1">
                <a:ea typeface="+mn-lt"/>
                <a:cs typeface="+mn-lt"/>
              </a:rPr>
              <a:t>ArtStor</a:t>
            </a:r>
            <a:endParaRPr lang="en-US" sz="2800">
              <a:ea typeface="+mn-lt"/>
              <a:cs typeface="+mn-lt"/>
            </a:endParaRPr>
          </a:p>
          <a:p>
            <a:pPr marL="342900" indent="-342900">
              <a:buFont typeface="Arial,Sans-Serif"/>
              <a:buChar char="•"/>
            </a:pPr>
            <a:r>
              <a:rPr lang="en-US" sz="2800">
                <a:ea typeface="+mn-lt"/>
                <a:cs typeface="+mn-lt"/>
              </a:rPr>
              <a:t>Choice Reviews Online</a:t>
            </a:r>
            <a:endParaRPr lang="en-US" sz="2800">
              <a:ea typeface="Calibri"/>
              <a:cs typeface="Calibri"/>
            </a:endParaRPr>
          </a:p>
          <a:p>
            <a:pPr marL="342900" indent="-342900">
              <a:buFont typeface="Arial,Sans-Serif"/>
              <a:buChar char="•"/>
            </a:pPr>
            <a:r>
              <a:rPr lang="en-US" sz="2800" err="1">
                <a:ea typeface="+mn-lt"/>
                <a:cs typeface="+mn-lt"/>
              </a:rPr>
              <a:t>CountryWatch</a:t>
            </a:r>
            <a:endParaRPr lang="en-US" sz="2800">
              <a:ea typeface="+mn-lt"/>
              <a:cs typeface="+mn-lt"/>
            </a:endParaRPr>
          </a:p>
          <a:p>
            <a:pPr marL="342900" indent="-342900">
              <a:buFont typeface="Arial,Sans-Serif"/>
              <a:buChar char="•"/>
            </a:pPr>
            <a:r>
              <a:rPr lang="en-US" sz="2800" err="1">
                <a:ea typeface="+mn-lt"/>
                <a:cs typeface="+mn-lt"/>
              </a:rPr>
              <a:t>JoVE</a:t>
            </a:r>
            <a:endParaRPr lang="en-US" sz="2800">
              <a:ea typeface="+mn-lt"/>
              <a:cs typeface="+mn-lt"/>
            </a:endParaRPr>
          </a:p>
          <a:p>
            <a:pPr marL="342900" indent="-342900">
              <a:buFont typeface="Arial,Sans-Serif"/>
              <a:buChar char="•"/>
            </a:pPr>
            <a:r>
              <a:rPr lang="en-US" sz="2800" err="1">
                <a:ea typeface="+mn-lt"/>
                <a:cs typeface="+mn-lt"/>
              </a:rPr>
              <a:t>Newsbank</a:t>
            </a:r>
            <a:endParaRPr lang="en-US" sz="2800">
              <a:ea typeface="+mn-lt"/>
              <a:cs typeface="+mn-lt"/>
            </a:endParaRPr>
          </a:p>
          <a:p>
            <a:pPr marL="342900" indent="-342900">
              <a:buFont typeface="Arial,Sans-Serif"/>
              <a:buChar char="•"/>
            </a:pPr>
            <a:r>
              <a:rPr lang="en-US" sz="2800">
                <a:ea typeface="+mn-lt"/>
                <a:cs typeface="+mn-lt"/>
              </a:rPr>
              <a:t>Oxford Handbooks and Reference</a:t>
            </a:r>
          </a:p>
          <a:p>
            <a:pPr marL="342900" indent="-342900">
              <a:buFont typeface="Arial,Sans-Serif"/>
              <a:buChar char="•"/>
            </a:pPr>
            <a:r>
              <a:rPr lang="en-US" sz="2800">
                <a:ea typeface="+mn-lt"/>
                <a:cs typeface="+mn-lt"/>
              </a:rPr>
              <a:t>Proceedings of the National Academy of Sciences (PNAS)</a:t>
            </a:r>
          </a:p>
          <a:p>
            <a:pPr marL="342900" indent="-342900">
              <a:buFont typeface="Arial,Sans-Serif"/>
              <a:buChar char="•"/>
            </a:pPr>
            <a:r>
              <a:rPr lang="en-US" sz="2800">
                <a:ea typeface="+mn-lt"/>
                <a:cs typeface="+mn-lt"/>
              </a:rPr>
              <a:t>ProQuest Congressional, Resources for College Libraries, and Ulrichs Web</a:t>
            </a:r>
          </a:p>
          <a:p>
            <a:pPr marL="342900" indent="-342900">
              <a:buFont typeface="Arial,Sans-Serif"/>
              <a:buChar char="•"/>
            </a:pPr>
            <a:endParaRPr lang="en-US" sz="2400">
              <a:ea typeface="+mn-lt"/>
              <a:cs typeface="+mn-lt"/>
            </a:endParaRPr>
          </a:p>
          <a:p>
            <a:pPr marL="342900" indent="-342900">
              <a:buFont typeface="Arial,Sans-Serif"/>
              <a:buChar char="•"/>
            </a:pPr>
            <a:endParaRPr lang="en-US" sz="2400">
              <a:ea typeface="+mn-lt"/>
              <a:cs typeface="+mn-lt"/>
            </a:endParaRPr>
          </a:p>
          <a:p>
            <a:pPr marL="342900" indent="-342900">
              <a:buFont typeface="Arial,Sans-Serif"/>
              <a:buChar char="•"/>
            </a:pPr>
            <a:endParaRPr lang="en-US" sz="2400">
              <a:ea typeface="+mn-lt"/>
              <a:cs typeface="+mn-lt"/>
            </a:endParaRPr>
          </a:p>
          <a:p>
            <a:pPr marL="342900" indent="-342900">
              <a:buFont typeface="Arial,Sans-Serif"/>
              <a:buChar char="•"/>
            </a:pPr>
            <a:endParaRPr lang="en-US" sz="2400">
              <a:ea typeface="Calibri"/>
              <a:cs typeface="Calibri" panose="020F0502020204030204"/>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8667906"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ea typeface="+mn-lt"/>
                <a:cs typeface="Helvetica"/>
              </a:rPr>
              <a:t>Accessibility and Procurement</a:t>
            </a:r>
            <a:endParaRPr lang="en-US" sz="3200" b="1">
              <a:solidFill>
                <a:srgbClr val="002060"/>
              </a:solidFill>
              <a:latin typeface="Helvetica"/>
              <a:cs typeface="Helvetica"/>
            </a:endParaRPr>
          </a:p>
        </p:txBody>
      </p:sp>
    </p:spTree>
    <p:extLst>
      <p:ext uri="{BB962C8B-B14F-4D97-AF65-F5344CB8AC3E}">
        <p14:creationId xmlns:p14="http://schemas.microsoft.com/office/powerpoint/2010/main" val="2042473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811166" y="1819244"/>
            <a:ext cx="10572852" cy="3847207"/>
          </a:xfrm>
          <a:prstGeom prst="rect">
            <a:avLst/>
          </a:prstGeom>
        </p:spPr>
        <p:txBody>
          <a:bodyPr wrap="square" lIns="91440" tIns="45720" rIns="91440" bIns="45720" anchor="t">
            <a:spAutoFit/>
          </a:bodyPr>
          <a:lstStyle/>
          <a:p>
            <a:pPr marL="342900" indent="-342900">
              <a:buFont typeface="Arial"/>
              <a:buChar char="•"/>
            </a:pPr>
            <a:endParaRPr lang="en-US" sz="2400">
              <a:ea typeface="+mn-lt"/>
              <a:cs typeface="+mn-lt"/>
            </a:endParaRPr>
          </a:p>
          <a:p>
            <a:pPr marL="342900" indent="-342900">
              <a:buFont typeface="Arial"/>
              <a:buChar char="•"/>
            </a:pPr>
            <a:r>
              <a:rPr lang="en-US" sz="2800" dirty="0">
                <a:ea typeface="+mn-lt"/>
                <a:cs typeface="+mn-lt"/>
              </a:rPr>
              <a:t>OLIS met with Mark Greenfield and Toni </a:t>
            </a:r>
            <a:r>
              <a:rPr lang="en-US" sz="2800" dirty="0" err="1">
                <a:ea typeface="+mn-lt"/>
                <a:cs typeface="+mn-lt"/>
              </a:rPr>
              <a:t>McCreash</a:t>
            </a:r>
            <a:r>
              <a:rPr lang="en-US" sz="2800" dirty="0">
                <a:ea typeface="+mn-lt"/>
                <a:cs typeface="+mn-lt"/>
              </a:rPr>
              <a:t>, who are SUNY system project managers working on setting up a workflow for accessibility and security reviewing of applications integrated into DLE.</a:t>
            </a:r>
            <a:endParaRPr lang="en-US" sz="2800">
              <a:ea typeface="Calibri" panose="020F0502020204030204"/>
              <a:cs typeface="Calibri" panose="020F0502020204030204"/>
            </a:endParaRPr>
          </a:p>
          <a:p>
            <a:pPr marL="342900" indent="-342900">
              <a:buFont typeface="Arial"/>
              <a:buChar char="•"/>
            </a:pPr>
            <a:r>
              <a:rPr lang="en-US" sz="2800" dirty="0">
                <a:ea typeface="+mn-lt"/>
                <a:cs typeface="+mn-lt"/>
              </a:rPr>
              <a:t>Intent is to align OLIS processes with larger SUNY approach.</a:t>
            </a:r>
          </a:p>
          <a:p>
            <a:pPr marL="342900" indent="-342900">
              <a:buFont typeface="Arial"/>
              <a:buChar char="•"/>
            </a:pPr>
            <a:r>
              <a:rPr lang="en-US" sz="2800" dirty="0">
                <a:ea typeface="+mn-lt"/>
                <a:cs typeface="+mn-lt"/>
              </a:rPr>
              <a:t>We'll update everyone if there are any changes to location/format of reviews.</a:t>
            </a:r>
          </a:p>
          <a:p>
            <a:endParaRPr lang="en-US" sz="2400">
              <a:ea typeface="+mn-lt"/>
              <a:cs typeface="+mn-lt"/>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8667906"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ea typeface="+mn-lt"/>
                <a:cs typeface="Helvetica"/>
              </a:rPr>
              <a:t>Accessibility Reviewing in Context of DLE</a:t>
            </a:r>
            <a:endParaRPr lang="en-US" sz="3200" b="1">
              <a:solidFill>
                <a:srgbClr val="002060"/>
              </a:solidFill>
              <a:latin typeface="Helvetica"/>
              <a:cs typeface="Helvetica"/>
            </a:endParaRPr>
          </a:p>
        </p:txBody>
      </p:sp>
    </p:spTree>
    <p:extLst>
      <p:ext uri="{BB962C8B-B14F-4D97-AF65-F5344CB8AC3E}">
        <p14:creationId xmlns:p14="http://schemas.microsoft.com/office/powerpoint/2010/main" val="1756742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648929" y="1264266"/>
            <a:ext cx="3505495" cy="162232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1" kern="1200">
                <a:solidFill>
                  <a:schemeClr val="tx1"/>
                </a:solidFill>
                <a:latin typeface="+mj-lt"/>
                <a:ea typeface="+mj-ea"/>
                <a:cs typeface="+mj-cs"/>
              </a:rPr>
              <a:t>Accessibility and Procurement</a:t>
            </a:r>
          </a:p>
        </p:txBody>
      </p:sp>
      <p:sp>
        <p:nvSpPr>
          <p:cNvPr id="5" name="Rectangle 4">
            <a:extLst>
              <a:ext uri="{FF2B5EF4-FFF2-40B4-BE49-F238E27FC236}">
                <a16:creationId xmlns:a16="http://schemas.microsoft.com/office/drawing/2014/main" id="{EE380E25-8AE7-C64E-8047-418935277496}"/>
              </a:ext>
            </a:extLst>
          </p:cNvPr>
          <p:cNvSpPr/>
          <p:nvPr/>
        </p:nvSpPr>
        <p:spPr>
          <a:xfrm>
            <a:off x="648931" y="2692400"/>
            <a:ext cx="3505494" cy="378541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t>For a complete list of reviews, please see the “Completed Reviews” box on the </a:t>
            </a:r>
            <a:r>
              <a:rPr lang="en-US" sz="2000">
                <a:hlinkClick r:id="rId2"/>
              </a:rPr>
              <a:t>SUNY Library Vendor Accessibility Repository </a:t>
            </a:r>
            <a:r>
              <a:rPr lang="en-US" sz="2000"/>
              <a:t>home page.</a:t>
            </a:r>
            <a:br>
              <a:rPr lang="en-US" sz="2000"/>
            </a:br>
            <a:endParaRPr lang="en-US" sz="2000"/>
          </a:p>
          <a:p>
            <a:pPr indent="-228600">
              <a:lnSpc>
                <a:spcPct val="90000"/>
              </a:lnSpc>
              <a:spcAft>
                <a:spcPts val="600"/>
              </a:spcAft>
              <a:buFont typeface="Arial" panose="020B0604020202020204" pitchFamily="34" charset="0"/>
              <a:buChar char="•"/>
            </a:pPr>
            <a:r>
              <a:rPr lang="en-US" sz="2000"/>
              <a:t>If you don’t see the vendor platform you need, please feel free to fill out the “Request a Review” form located on the same page. This is a service we offer to all SUNY libraries.</a:t>
            </a:r>
            <a:endParaRPr lang="en-US" sz="2000">
              <a:cs typeface="Calibri"/>
            </a:endParaRP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a:p>
          <a:p>
            <a:pPr marL="914400" lvl="1" indent="-228600">
              <a:lnSpc>
                <a:spcPct val="90000"/>
              </a:lnSpc>
              <a:spcAft>
                <a:spcPts val="600"/>
              </a:spcAft>
              <a:buFont typeface="Arial" panose="020B0604020202020204" pitchFamily="34" charset="0"/>
              <a:buChar char="•"/>
            </a:pPr>
            <a:endParaRPr lang="en-US" sz="2000" b="1"/>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SUNY Library Vendor Accessibility Repository home page: Completed reviews list and Request a Review form">
            <a:extLst>
              <a:ext uri="{FF2B5EF4-FFF2-40B4-BE49-F238E27FC236}">
                <a16:creationId xmlns:a16="http://schemas.microsoft.com/office/drawing/2014/main" id="{F547639D-1651-7BA5-E778-96D46C28F3A5}"/>
              </a:ext>
            </a:extLst>
          </p:cNvPr>
          <p:cNvPicPr>
            <a:picLocks noChangeAspect="1"/>
          </p:cNvPicPr>
          <p:nvPr/>
        </p:nvPicPr>
        <p:blipFill>
          <a:blip r:embed="rId3"/>
          <a:stretch>
            <a:fillRect/>
          </a:stretch>
        </p:blipFill>
        <p:spPr>
          <a:xfrm>
            <a:off x="5220247" y="1267520"/>
            <a:ext cx="6410099" cy="4055946"/>
          </a:xfrm>
          <a:prstGeom prst="rect">
            <a:avLst/>
          </a:prstGeom>
          <a:effectLst/>
        </p:spPr>
      </p:pic>
    </p:spTree>
    <p:extLst>
      <p:ext uri="{BB962C8B-B14F-4D97-AF65-F5344CB8AC3E}">
        <p14:creationId xmlns:p14="http://schemas.microsoft.com/office/powerpoint/2010/main" val="3415052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911498" y="1965479"/>
            <a:ext cx="6110739" cy="4401205"/>
          </a:xfrm>
          <a:prstGeom prst="rect">
            <a:avLst/>
          </a:prstGeom>
        </p:spPr>
        <p:txBody>
          <a:bodyPr wrap="square" lIns="91440" tIns="45720" rIns="91440" bIns="45720" anchor="t">
            <a:spAutoFit/>
          </a:bodyPr>
          <a:lstStyle/>
          <a:p>
            <a:pPr marL="742950" lvl="1" indent="-285750">
              <a:buFont typeface="Arial"/>
              <a:buChar char="•"/>
            </a:pPr>
            <a:r>
              <a:rPr lang="en-US" sz="2000">
                <a:latin typeface="Helvetica"/>
                <a:ea typeface="Calibri" panose="020F0502020204030204"/>
                <a:cs typeface="Helvetica"/>
              </a:rPr>
              <a:t>OLIS is working with a group from SUNY and RF to review how well-prepared campuses are to address new NIH requirements for Research Data Management.</a:t>
            </a:r>
          </a:p>
          <a:p>
            <a:pPr marL="742950" lvl="1" indent="-285750">
              <a:buFont typeface="Arial"/>
              <a:buChar char="•"/>
            </a:pPr>
            <a:r>
              <a:rPr lang="en-US" sz="2000">
                <a:latin typeface="Helvetica"/>
                <a:ea typeface="Calibri" panose="020F0502020204030204"/>
                <a:cs typeface="Helvetica"/>
              </a:rPr>
              <a:t>Also reviewing new  security requirements, but this is more limited in impact  to SUNY.</a:t>
            </a:r>
          </a:p>
          <a:p>
            <a:pPr marL="742950" lvl="1" indent="-285750">
              <a:buFont typeface="Arial"/>
              <a:buChar char="•"/>
            </a:pPr>
            <a:r>
              <a:rPr lang="en-US" sz="2000">
                <a:latin typeface="Helvetica"/>
                <a:ea typeface="Calibri" panose="020F0502020204030204"/>
                <a:cs typeface="Helvetica"/>
              </a:rPr>
              <a:t>No plans for any services yet, but investigating the situation.</a:t>
            </a:r>
          </a:p>
          <a:p>
            <a:pPr marL="742950" lvl="1" indent="-285750">
              <a:buFont typeface="Arial"/>
              <a:buChar char="•"/>
            </a:pPr>
            <a:r>
              <a:rPr lang="en-US" sz="2000">
                <a:latin typeface="Helvetica"/>
                <a:ea typeface="Calibri" panose="020F0502020204030204"/>
                <a:cs typeface="Helvetica"/>
              </a:rPr>
              <a:t>Will discuss at the July 27</a:t>
            </a:r>
            <a:r>
              <a:rPr lang="en-US" sz="2000" baseline="30000">
                <a:latin typeface="Helvetica"/>
                <a:ea typeface="Calibri" panose="020F0502020204030204"/>
                <a:cs typeface="Helvetica"/>
              </a:rPr>
              <a:t>th</a:t>
            </a:r>
            <a:r>
              <a:rPr lang="en-US" sz="2000">
                <a:latin typeface="Helvetica"/>
                <a:ea typeface="Calibri" panose="020F0502020204030204"/>
                <a:cs typeface="Helvetica"/>
              </a:rPr>
              <a:t> Scholarly Communications Group Meeting:</a:t>
            </a:r>
          </a:p>
          <a:p>
            <a:pPr marL="1200150" lvl="2" indent="-285750">
              <a:buFont typeface="Arial"/>
              <a:buChar char="•"/>
            </a:pPr>
            <a:r>
              <a:rPr lang="en-US" sz="2000">
                <a:latin typeface="Helvetica"/>
                <a:ea typeface="Calibri" panose="020F0502020204030204"/>
                <a:cs typeface="Helvetica"/>
                <a:hlinkClick r:id="rId2"/>
              </a:rPr>
              <a:t>https://slcny.libcal.com/event/9364654</a:t>
            </a:r>
            <a:endParaRPr lang="en-US" sz="2000">
              <a:latin typeface="Helvetica"/>
              <a:ea typeface="Calibri" panose="020F0502020204030204"/>
              <a:cs typeface="Helvetica"/>
            </a:endParaRPr>
          </a:p>
          <a:p>
            <a:pPr marL="742950" lvl="1" indent="-285750">
              <a:buFont typeface="Arial"/>
              <a:buChar char="•"/>
            </a:pPr>
            <a:r>
              <a:rPr lang="en-US" sz="2000">
                <a:latin typeface="Helvetica"/>
                <a:ea typeface="Calibri" panose="020F0502020204030204"/>
                <a:cs typeface="Helvetica"/>
              </a:rPr>
              <a:t>Also conducting outreach to campuses who currently have active NIH grants.</a:t>
            </a:r>
          </a:p>
          <a:p>
            <a:pPr marL="914400" lvl="1" indent="-457200" algn="just">
              <a:buAutoNum type="arabicPeriod"/>
            </a:pPr>
            <a:endParaRPr lang="en-US" sz="2000" b="1">
              <a:latin typeface="Helvetica"/>
              <a:ea typeface="Calibri" panose="020F0502020204030204"/>
              <a:cs typeface="Helvetica"/>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80806"/>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Research Data Management</a:t>
            </a:r>
          </a:p>
        </p:txBody>
      </p:sp>
      <p:pic>
        <p:nvPicPr>
          <p:cNvPr id="3074" name="Picture 2" descr="Research data &amp; data management - Managing your research data - Library  Guides at AUT University">
            <a:extLst>
              <a:ext uri="{FF2B5EF4-FFF2-40B4-BE49-F238E27FC236}">
                <a16:creationId xmlns:a16="http://schemas.microsoft.com/office/drawing/2014/main" id="{AB5460C8-4D1A-4077-8F32-6B83D719E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9528" y="2672764"/>
            <a:ext cx="4216583" cy="227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017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Picture 5" descr="SUNY Logo">
            <a:extLst>
              <a:ext uri="{FF2B5EF4-FFF2-40B4-BE49-F238E27FC236}">
                <a16:creationId xmlns:a16="http://schemas.microsoft.com/office/drawing/2014/main" id="{7C153E8F-FBDB-D54C-929C-BE86FFE85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348" y="1784348"/>
            <a:ext cx="3289303" cy="3289303"/>
          </a:xfrm>
          <a:prstGeom prst="rect">
            <a:avLst/>
          </a:prstGeom>
        </p:spPr>
      </p:pic>
    </p:spTree>
    <p:extLst>
      <p:ext uri="{BB962C8B-B14F-4D97-AF65-F5344CB8AC3E}">
        <p14:creationId xmlns:p14="http://schemas.microsoft.com/office/powerpoint/2010/main" val="3612237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911498" y="1965479"/>
            <a:ext cx="6900281" cy="2554545"/>
          </a:xfrm>
          <a:prstGeom prst="rect">
            <a:avLst/>
          </a:prstGeom>
        </p:spPr>
        <p:txBody>
          <a:bodyPr wrap="square" lIns="91440" tIns="45720" rIns="91440" bIns="45720" anchor="t">
            <a:spAutoFit/>
          </a:bodyPr>
          <a:lstStyle/>
          <a:p>
            <a:pPr marL="742950" lvl="1" indent="-285750">
              <a:buFont typeface="Arial"/>
              <a:buChar char="•"/>
            </a:pPr>
            <a:r>
              <a:rPr lang="en-US" sz="2000">
                <a:latin typeface="Helvetica"/>
                <a:ea typeface="Calibri" panose="020F0502020204030204"/>
                <a:cs typeface="Helvetica"/>
              </a:rPr>
              <a:t>OLIS staff met with the new </a:t>
            </a:r>
            <a:r>
              <a:rPr lang="en-US" sz="2000" err="1">
                <a:latin typeface="Helvetica"/>
                <a:ea typeface="Calibri" panose="020F0502020204030204"/>
                <a:cs typeface="Helvetica"/>
              </a:rPr>
              <a:t>ConnectNY</a:t>
            </a:r>
            <a:r>
              <a:rPr lang="en-US" sz="2000">
                <a:latin typeface="Helvetica"/>
                <a:ea typeface="Calibri" panose="020F0502020204030204"/>
                <a:cs typeface="Helvetica"/>
              </a:rPr>
              <a:t> Executive Director to discuss areas of potential shared interest with this group.</a:t>
            </a:r>
            <a:endParaRPr lang="en-US"/>
          </a:p>
          <a:p>
            <a:pPr marL="742950" lvl="1" indent="-285750">
              <a:buFont typeface="Arial"/>
              <a:buChar char="•"/>
            </a:pPr>
            <a:r>
              <a:rPr lang="en-US" sz="2000">
                <a:latin typeface="Helvetica"/>
                <a:ea typeface="Calibri" panose="020F0502020204030204"/>
                <a:cs typeface="Helvetica"/>
              </a:rPr>
              <a:t>Attending CNY board meeting in fall.</a:t>
            </a:r>
          </a:p>
          <a:p>
            <a:pPr marL="742950" lvl="1" indent="-285750">
              <a:buFont typeface="Arial"/>
              <a:buChar char="•"/>
            </a:pPr>
            <a:r>
              <a:rPr lang="en-US" sz="2000">
                <a:latin typeface="Helvetica"/>
                <a:ea typeface="Calibri" panose="020F0502020204030204"/>
                <a:cs typeface="Helvetica"/>
              </a:rPr>
              <a:t>Discussing more Alma-Alma resource sharing.</a:t>
            </a:r>
          </a:p>
          <a:p>
            <a:pPr marL="742950" lvl="1" indent="-285750">
              <a:buFont typeface="Arial"/>
              <a:buChar char="•"/>
            </a:pPr>
            <a:r>
              <a:rPr lang="en-US" sz="2000">
                <a:latin typeface="Helvetica"/>
                <a:ea typeface="Calibri" panose="020F0502020204030204"/>
                <a:cs typeface="Helvetica"/>
              </a:rPr>
              <a:t>Reviewing potential other areas where collaboration could be mutually beneficial.</a:t>
            </a:r>
          </a:p>
          <a:p>
            <a:pPr marL="914400" lvl="1" indent="-457200" algn="just">
              <a:buAutoNum type="arabicPeriod"/>
            </a:pPr>
            <a:endParaRPr lang="en-US" sz="2000" b="1">
              <a:latin typeface="Helvetica"/>
              <a:ea typeface="Calibri" panose="020F0502020204030204"/>
              <a:cs typeface="Helvetica"/>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80806"/>
            <a:ext cx="7360384" cy="584775"/>
          </a:xfrm>
          <a:prstGeom prst="rect">
            <a:avLst/>
          </a:prstGeom>
          <a:noFill/>
        </p:spPr>
        <p:txBody>
          <a:bodyPr wrap="square" lIns="91440" tIns="45720" rIns="91440" bIns="45720" rtlCol="0" anchor="t">
            <a:spAutoFit/>
          </a:bodyPr>
          <a:lstStyle/>
          <a:p>
            <a:pPr algn="ctr"/>
            <a:r>
              <a:rPr lang="en-US" sz="3200" b="1" err="1">
                <a:solidFill>
                  <a:srgbClr val="002060"/>
                </a:solidFill>
                <a:latin typeface="Helvetica"/>
                <a:cs typeface="Helvetica"/>
              </a:rPr>
              <a:t>ConnectNY</a:t>
            </a:r>
            <a:r>
              <a:rPr lang="en-US" sz="3200" b="1">
                <a:solidFill>
                  <a:srgbClr val="002060"/>
                </a:solidFill>
                <a:latin typeface="Helvetica"/>
                <a:cs typeface="Helvetica"/>
              </a:rPr>
              <a:t> Discussion</a:t>
            </a:r>
          </a:p>
        </p:txBody>
      </p:sp>
      <p:pic>
        <p:nvPicPr>
          <p:cNvPr id="2" name="Picture 2" descr="Logo, company name&#10;&#10;Description automatically generated">
            <a:extLst>
              <a:ext uri="{FF2B5EF4-FFF2-40B4-BE49-F238E27FC236}">
                <a16:creationId xmlns:a16="http://schemas.microsoft.com/office/drawing/2014/main" id="{87ABFB2C-5B96-4019-1162-CDFA332339EC}"/>
              </a:ext>
            </a:extLst>
          </p:cNvPr>
          <p:cNvPicPr>
            <a:picLocks noChangeAspect="1"/>
          </p:cNvPicPr>
          <p:nvPr/>
        </p:nvPicPr>
        <p:blipFill>
          <a:blip r:embed="rId2"/>
          <a:stretch>
            <a:fillRect/>
          </a:stretch>
        </p:blipFill>
        <p:spPr>
          <a:xfrm>
            <a:off x="8506858" y="2663751"/>
            <a:ext cx="2743200" cy="2485292"/>
          </a:xfrm>
          <a:prstGeom prst="rect">
            <a:avLst/>
          </a:prstGeom>
        </p:spPr>
      </p:pic>
    </p:spTree>
    <p:extLst>
      <p:ext uri="{BB962C8B-B14F-4D97-AF65-F5344CB8AC3E}">
        <p14:creationId xmlns:p14="http://schemas.microsoft.com/office/powerpoint/2010/main" val="2159408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380E25-8AE7-C64E-8047-418935277496}"/>
              </a:ext>
            </a:extLst>
          </p:cNvPr>
          <p:cNvSpPr/>
          <p:nvPr/>
        </p:nvSpPr>
        <p:spPr>
          <a:xfrm>
            <a:off x="911498" y="1965479"/>
            <a:ext cx="6900281" cy="1938992"/>
          </a:xfrm>
          <a:prstGeom prst="rect">
            <a:avLst/>
          </a:prstGeom>
        </p:spPr>
        <p:txBody>
          <a:bodyPr wrap="square" lIns="91440" tIns="45720" rIns="91440" bIns="45720" anchor="t">
            <a:spAutoFit/>
          </a:bodyPr>
          <a:lstStyle/>
          <a:p>
            <a:pPr marL="742950" lvl="1" indent="-285750">
              <a:buFont typeface="Arial"/>
              <a:buChar char="•"/>
            </a:pPr>
            <a:r>
              <a:rPr lang="en-US" sz="2000">
                <a:latin typeface="Helvetica"/>
                <a:ea typeface="Calibri" panose="020F0502020204030204"/>
                <a:cs typeface="Helvetica"/>
              </a:rPr>
              <a:t>Have been meeting with SUNY Press on potential access and OA partnerships.</a:t>
            </a:r>
          </a:p>
          <a:p>
            <a:pPr marL="742950" lvl="1" indent="-285750">
              <a:buFont typeface="Arial"/>
              <a:buChar char="•"/>
            </a:pPr>
            <a:r>
              <a:rPr lang="en-US" sz="2000">
                <a:latin typeface="Helvetica"/>
                <a:ea typeface="Calibri" panose="020F0502020204030204"/>
                <a:cs typeface="Helvetica"/>
              </a:rPr>
              <a:t>Will begin connecting OLIS, SUNY Press, and SSCC (or other organization dependent on SLC future) to review potential partnerships.</a:t>
            </a:r>
          </a:p>
          <a:p>
            <a:pPr marL="914400" lvl="1" indent="-457200" algn="just">
              <a:buAutoNum type="arabicPeriod"/>
            </a:pPr>
            <a:endParaRPr lang="en-US" sz="2000" b="1">
              <a:latin typeface="Helvetica"/>
              <a:ea typeface="Calibri" panose="020F0502020204030204"/>
              <a:cs typeface="Helvetica"/>
            </a:endParaRPr>
          </a:p>
        </p:txBody>
      </p:sp>
      <p:sp>
        <p:nvSpPr>
          <p:cNvPr id="6" name="TextBox 5">
            <a:extLst>
              <a:ext uri="{FF2B5EF4-FFF2-40B4-BE49-F238E27FC236}">
                <a16:creationId xmlns:a16="http://schemas.microsoft.com/office/drawing/2014/main" id="{9E1771CD-57DB-1949-94FE-B5520A827517}"/>
              </a:ext>
            </a:extLst>
          </p:cNvPr>
          <p:cNvSpPr txBox="1"/>
          <p:nvPr/>
        </p:nvSpPr>
        <p:spPr>
          <a:xfrm>
            <a:off x="2415808" y="680806"/>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SUNY Press Discussion</a:t>
            </a:r>
          </a:p>
        </p:txBody>
      </p:sp>
      <p:pic>
        <p:nvPicPr>
          <p:cNvPr id="3" name="Picture 3" descr="Logo&#10;&#10;Description automatically generated">
            <a:extLst>
              <a:ext uri="{FF2B5EF4-FFF2-40B4-BE49-F238E27FC236}">
                <a16:creationId xmlns:a16="http://schemas.microsoft.com/office/drawing/2014/main" id="{446FEA39-000E-9386-0C22-D4E968FAAA34}"/>
              </a:ext>
            </a:extLst>
          </p:cNvPr>
          <p:cNvPicPr>
            <a:picLocks noChangeAspect="1"/>
          </p:cNvPicPr>
          <p:nvPr/>
        </p:nvPicPr>
        <p:blipFill>
          <a:blip r:embed="rId2"/>
          <a:stretch>
            <a:fillRect/>
          </a:stretch>
        </p:blipFill>
        <p:spPr>
          <a:xfrm>
            <a:off x="8699653" y="2833701"/>
            <a:ext cx="2743200" cy="1190597"/>
          </a:xfrm>
          <a:prstGeom prst="rect">
            <a:avLst/>
          </a:prstGeom>
        </p:spPr>
      </p:pic>
    </p:spTree>
    <p:extLst>
      <p:ext uri="{BB962C8B-B14F-4D97-AF65-F5344CB8AC3E}">
        <p14:creationId xmlns:p14="http://schemas.microsoft.com/office/powerpoint/2010/main" val="3662335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80806"/>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ORCID</a:t>
            </a:r>
          </a:p>
        </p:txBody>
      </p:sp>
      <p:pic>
        <p:nvPicPr>
          <p:cNvPr id="1026" name="Picture 2" descr="About ORCID - ORCID">
            <a:extLst>
              <a:ext uri="{FF2B5EF4-FFF2-40B4-BE49-F238E27FC236}">
                <a16:creationId xmlns:a16="http://schemas.microsoft.com/office/drawing/2014/main" id="{9A82F6C3-23E8-4138-A756-0EFABA8D3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1779" y="3203128"/>
            <a:ext cx="2952750" cy="1552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9E50C98-1582-42C3-8060-ADF32A9A2165}"/>
              </a:ext>
            </a:extLst>
          </p:cNvPr>
          <p:cNvSpPr txBox="1"/>
          <p:nvPr/>
        </p:nvSpPr>
        <p:spPr>
          <a:xfrm>
            <a:off x="1233996" y="1979720"/>
            <a:ext cx="4172505" cy="3170099"/>
          </a:xfrm>
          <a:prstGeom prst="rect">
            <a:avLst/>
          </a:prstGeom>
          <a:noFill/>
        </p:spPr>
        <p:txBody>
          <a:bodyPr wrap="square" rtlCol="0">
            <a:spAutoFit/>
          </a:bodyPr>
          <a:lstStyle/>
          <a:p>
            <a:pPr marL="285750" indent="-285750">
              <a:buFont typeface="Arial" panose="020B0604020202020204" pitchFamily="34" charset="0"/>
              <a:buChar char="•"/>
            </a:pPr>
            <a:r>
              <a:rPr lang="en-US" sz="2000"/>
              <a:t>OLIS discussing ORCID membership and project(s) to increase adoption of ORCID with Research Foundation and ORIED.</a:t>
            </a:r>
          </a:p>
          <a:p>
            <a:pPr marL="285750" indent="-285750">
              <a:buFont typeface="Arial" panose="020B0604020202020204" pitchFamily="34" charset="0"/>
              <a:buChar char="•"/>
            </a:pPr>
            <a:r>
              <a:rPr lang="en-US" sz="2000"/>
              <a:t>OLIS will work to partner with librarians if/when campus outreach happens regarding ORCID.</a:t>
            </a:r>
          </a:p>
          <a:p>
            <a:pPr marL="285750" indent="-285750">
              <a:buFont typeface="Arial" panose="020B0604020202020204" pitchFamily="34" charset="0"/>
              <a:buChar char="•"/>
            </a:pPr>
            <a:r>
              <a:rPr lang="en-US" sz="2000"/>
              <a:t>Exploring ORCID membership for SUNY  central to utilize Affiliation Manager.</a:t>
            </a:r>
          </a:p>
        </p:txBody>
      </p:sp>
    </p:spTree>
    <p:extLst>
      <p:ext uri="{BB962C8B-B14F-4D97-AF65-F5344CB8AC3E}">
        <p14:creationId xmlns:p14="http://schemas.microsoft.com/office/powerpoint/2010/main" val="766621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80806"/>
            <a:ext cx="7360384" cy="584775"/>
          </a:xfrm>
          <a:prstGeom prst="rect">
            <a:avLst/>
          </a:prstGeom>
          <a:noFill/>
        </p:spPr>
        <p:txBody>
          <a:bodyPr wrap="square" lIns="91440" tIns="45720" rIns="91440" bIns="45720" rtlCol="0" anchor="t">
            <a:spAutoFit/>
          </a:bodyPr>
          <a:lstStyle/>
          <a:p>
            <a:pPr algn="ctr"/>
            <a:r>
              <a:rPr lang="en-US" sz="3200" b="1" dirty="0">
                <a:solidFill>
                  <a:srgbClr val="002060"/>
                </a:solidFill>
                <a:latin typeface="Helvetica"/>
                <a:cs typeface="Helvetica"/>
              </a:rPr>
              <a:t>Strategic Plan for OLIS</a:t>
            </a:r>
          </a:p>
        </p:txBody>
      </p:sp>
      <p:sp>
        <p:nvSpPr>
          <p:cNvPr id="2" name="TextBox 1">
            <a:extLst>
              <a:ext uri="{FF2B5EF4-FFF2-40B4-BE49-F238E27FC236}">
                <a16:creationId xmlns:a16="http://schemas.microsoft.com/office/drawing/2014/main" id="{09E50C98-1582-42C3-8060-ADF32A9A2165}"/>
              </a:ext>
            </a:extLst>
          </p:cNvPr>
          <p:cNvSpPr txBox="1"/>
          <p:nvPr/>
        </p:nvSpPr>
        <p:spPr>
          <a:xfrm>
            <a:off x="1233996" y="1979720"/>
            <a:ext cx="4815155" cy="224676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ea typeface="Calibri"/>
                <a:cs typeface="Calibri"/>
              </a:rPr>
              <a:t>Will be releasing a draft 3-year Strategic Plan for OLIS soon. </a:t>
            </a:r>
          </a:p>
          <a:p>
            <a:pPr marL="285750" indent="-285750">
              <a:buFont typeface="Arial" panose="020B0604020202020204" pitchFamily="34" charset="0"/>
              <a:buChar char="•"/>
            </a:pPr>
            <a:r>
              <a:rPr lang="en-US" sz="2000" dirty="0">
                <a:ea typeface="Calibri"/>
                <a:cs typeface="Calibri"/>
              </a:rPr>
              <a:t>Plan to send to Directors first for input, and then to other groups.</a:t>
            </a:r>
          </a:p>
          <a:p>
            <a:pPr marL="285750" indent="-285750">
              <a:buFont typeface="Arial" panose="020B0604020202020204" pitchFamily="34" charset="0"/>
              <a:buChar char="•"/>
            </a:pPr>
            <a:r>
              <a:rPr lang="en-US" sz="2000" dirty="0">
                <a:ea typeface="Calibri"/>
                <a:cs typeface="Calibri"/>
              </a:rPr>
              <a:t>OLIS will use to develop yearly goals and to prioritize requests for services and projects.</a:t>
            </a:r>
          </a:p>
        </p:txBody>
      </p:sp>
      <p:pic>
        <p:nvPicPr>
          <p:cNvPr id="4" name="Graphic 4" descr="Map compass with solid fill">
            <a:extLst>
              <a:ext uri="{FF2B5EF4-FFF2-40B4-BE49-F238E27FC236}">
                <a16:creationId xmlns:a16="http://schemas.microsoft.com/office/drawing/2014/main" id="{6F970294-529C-8A53-7A96-17FE4D6BBD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13932" y="1906837"/>
            <a:ext cx="3227941" cy="3209580"/>
          </a:xfrm>
          <a:prstGeom prst="rect">
            <a:avLst/>
          </a:prstGeom>
        </p:spPr>
      </p:pic>
    </p:spTree>
    <p:extLst>
      <p:ext uri="{BB962C8B-B14F-4D97-AF65-F5344CB8AC3E}">
        <p14:creationId xmlns:p14="http://schemas.microsoft.com/office/powerpoint/2010/main" val="1532652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80806"/>
            <a:ext cx="7360384" cy="1077218"/>
          </a:xfrm>
          <a:prstGeom prst="rect">
            <a:avLst/>
          </a:prstGeom>
          <a:noFill/>
        </p:spPr>
        <p:txBody>
          <a:bodyPr wrap="square" lIns="91440" tIns="45720" rIns="91440" bIns="45720" rtlCol="0" anchor="t">
            <a:spAutoFit/>
          </a:bodyPr>
          <a:lstStyle/>
          <a:p>
            <a:pPr algn="ctr"/>
            <a:r>
              <a:rPr lang="en-US" sz="3200" b="1" dirty="0">
                <a:solidFill>
                  <a:srgbClr val="002060"/>
                </a:solidFill>
                <a:latin typeface="Helvetica"/>
                <a:cs typeface="Helvetica"/>
              </a:rPr>
              <a:t>Lunch and Learn on Open Access and Research Data Mgmt. </a:t>
            </a:r>
          </a:p>
        </p:txBody>
      </p:sp>
      <p:sp>
        <p:nvSpPr>
          <p:cNvPr id="2" name="TextBox 1">
            <a:extLst>
              <a:ext uri="{FF2B5EF4-FFF2-40B4-BE49-F238E27FC236}">
                <a16:creationId xmlns:a16="http://schemas.microsoft.com/office/drawing/2014/main" id="{09E50C98-1582-42C3-8060-ADF32A9A2165}"/>
              </a:ext>
            </a:extLst>
          </p:cNvPr>
          <p:cNvSpPr txBox="1"/>
          <p:nvPr/>
        </p:nvSpPr>
        <p:spPr>
          <a:xfrm>
            <a:off x="1233996" y="1979720"/>
            <a:ext cx="4815155"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ea typeface="Calibri"/>
                <a:cs typeface="Calibri"/>
              </a:rPr>
              <a:t>Provost's office requested a presentation/lunch and learn on open access mandates and research data management at request of UFS.</a:t>
            </a:r>
          </a:p>
          <a:p>
            <a:pPr marL="285750" indent="-285750">
              <a:buFont typeface="Arial" panose="020B0604020202020204" pitchFamily="34" charset="0"/>
              <a:buChar char="•"/>
            </a:pPr>
            <a:r>
              <a:rPr lang="en-US" sz="2000" dirty="0">
                <a:ea typeface="Calibri"/>
                <a:cs typeface="Calibri"/>
              </a:rPr>
              <a:t>10/25 from 12-12:30</a:t>
            </a:r>
          </a:p>
          <a:p>
            <a:pPr marL="285750" indent="-285750">
              <a:buFont typeface="Arial" panose="020B0604020202020204" pitchFamily="34" charset="0"/>
              <a:buChar char="•"/>
            </a:pPr>
            <a:r>
              <a:rPr lang="en-US" sz="2000" dirty="0">
                <a:ea typeface="Calibri"/>
                <a:cs typeface="Calibri"/>
              </a:rPr>
              <a:t>Will share information on access/registration when it's available.</a:t>
            </a:r>
          </a:p>
          <a:p>
            <a:pPr marL="285750" indent="-285750">
              <a:buFont typeface="Arial" panose="020B0604020202020204" pitchFamily="34" charset="0"/>
              <a:buChar char="•"/>
            </a:pPr>
            <a:r>
              <a:rPr lang="en-US" sz="2000" dirty="0">
                <a:ea typeface="Calibri"/>
                <a:cs typeface="Calibri"/>
              </a:rPr>
              <a:t>If you'd like to provide input on this presentation, please reach out.</a:t>
            </a:r>
          </a:p>
        </p:txBody>
      </p:sp>
      <p:pic>
        <p:nvPicPr>
          <p:cNvPr id="3" name="Graphic 4" descr="Lunch Box outline">
            <a:extLst>
              <a:ext uri="{FF2B5EF4-FFF2-40B4-BE49-F238E27FC236}">
                <a16:creationId xmlns:a16="http://schemas.microsoft.com/office/drawing/2014/main" id="{EA8FE2BA-F82F-7BC0-EBA2-B046F2230D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64077" y="2218981"/>
            <a:ext cx="2172159" cy="2153797"/>
          </a:xfrm>
          <a:prstGeom prst="rect">
            <a:avLst/>
          </a:prstGeom>
        </p:spPr>
      </p:pic>
      <p:pic>
        <p:nvPicPr>
          <p:cNvPr id="5" name="Picture 6" descr="Icon&#10;&#10;Description automatically generated">
            <a:extLst>
              <a:ext uri="{FF2B5EF4-FFF2-40B4-BE49-F238E27FC236}">
                <a16:creationId xmlns:a16="http://schemas.microsoft.com/office/drawing/2014/main" id="{0AFE795F-572E-CE34-168A-3943438F6524}"/>
              </a:ext>
            </a:extLst>
          </p:cNvPr>
          <p:cNvPicPr>
            <a:picLocks noChangeAspect="1"/>
          </p:cNvPicPr>
          <p:nvPr/>
        </p:nvPicPr>
        <p:blipFill>
          <a:blip r:embed="rId4"/>
          <a:stretch>
            <a:fillRect/>
          </a:stretch>
        </p:blipFill>
        <p:spPr>
          <a:xfrm>
            <a:off x="8672340" y="2962906"/>
            <a:ext cx="1714500" cy="2676525"/>
          </a:xfrm>
          <a:prstGeom prst="rect">
            <a:avLst/>
          </a:prstGeom>
        </p:spPr>
      </p:pic>
    </p:spTree>
    <p:extLst>
      <p:ext uri="{BB962C8B-B14F-4D97-AF65-F5344CB8AC3E}">
        <p14:creationId xmlns:p14="http://schemas.microsoft.com/office/powerpoint/2010/main" val="2897769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12" ma:contentTypeDescription="Create a new document." ma:contentTypeScope="" ma:versionID="ee1ed2ec3ea43fdf1f036dda7e98fe98">
  <xsd:schema xmlns:xsd="http://www.w3.org/2001/XMLSchema" xmlns:xs="http://www.w3.org/2001/XMLSchema" xmlns:p="http://schemas.microsoft.com/office/2006/metadata/properties" xmlns:ns2="61ce4d65-48b5-4510-a74e-67217dcdfadf" xmlns:ns3="4404f601-80f3-4988-a5f5-d6c3dd7e14a6" targetNamespace="http://schemas.microsoft.com/office/2006/metadata/properties" ma:root="true" ma:fieldsID="27b4498206e9ac9429f5947a13c6b256" ns2:_="" ns3:_="">
    <xsd:import namespace="61ce4d65-48b5-4510-a74e-67217dcdfadf"/>
    <xsd:import namespace="4404f601-80f3-4988-a5f5-d6c3dd7e14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404f601-80f3-4988-a5f5-d6c3dd7e14a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760B7-8243-4145-8498-D8E5BC727844}">
  <ds:schemaRefs>
    <ds:schemaRef ds:uri="4404f601-80f3-4988-a5f5-d6c3dd7e14a6"/>
    <ds:schemaRef ds:uri="61ce4d65-48b5-4510-a74e-67217dcdfa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8CB9B16-02C5-4ED8-821B-F88E35D4CCA1}">
  <ds:schemaRefs>
    <ds:schemaRef ds:uri="http://schemas.microsoft.com/sharepoint/v3/contenttype/forms"/>
  </ds:schemaRefs>
</ds:datastoreItem>
</file>

<file path=customXml/itemProps3.xml><?xml version="1.0" encoding="utf-8"?>
<ds:datastoreItem xmlns:ds="http://schemas.openxmlformats.org/officeDocument/2006/customXml" ds:itemID="{8C6BF277-E1AC-423C-B902-E214EBCA4B56}">
  <ds:schemaRefs>
    <ds:schemaRef ds:uri="4404f601-80f3-4988-a5f5-d6c3dd7e14a6"/>
    <ds:schemaRef ds:uri="61ce4d65-48b5-4510-a74e-67217dcdf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40</Slides>
  <Notes>0</Notes>
  <HiddenSlides>2</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Lucia</dc:creator>
  <cp:revision>63</cp:revision>
  <dcterms:created xsi:type="dcterms:W3CDTF">2021-06-30T17:54:38Z</dcterms:created>
  <dcterms:modified xsi:type="dcterms:W3CDTF">2022-09-16T17:59:47Z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