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857"/>
    <a:srgbClr val="00502D"/>
    <a:srgbClr val="D54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A6114-595D-45BE-34C8-997151FE6587}" v="1120" dt="2024-03-13T17:48:42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odes, Angela M" userId="S::rhodesam@morrisville.edu::6449a5ff-c72f-4eaa-8eed-24beb1b5ebab" providerId="AD" clId="Web-{C35A6114-595D-45BE-34C8-997151FE6587}"/>
    <pc:docChg chg="addSld delSld modSld">
      <pc:chgData name="Rhodes, Angela M" userId="S::rhodesam@morrisville.edu::6449a5ff-c72f-4eaa-8eed-24beb1b5ebab" providerId="AD" clId="Web-{C35A6114-595D-45BE-34C8-997151FE6587}" dt="2024-03-13T17:48:42.155" v="1101" actId="20577"/>
      <pc:docMkLst>
        <pc:docMk/>
      </pc:docMkLst>
      <pc:sldChg chg="addSp delSp modSp">
        <pc:chgData name="Rhodes, Angela M" userId="S::rhodesam@morrisville.edu::6449a5ff-c72f-4eaa-8eed-24beb1b5ebab" providerId="AD" clId="Web-{C35A6114-595D-45BE-34C8-997151FE6587}" dt="2024-03-13T17:00:00.721" v="383" actId="20577"/>
        <pc:sldMkLst>
          <pc:docMk/>
          <pc:sldMk cId="109857222" sldId="256"/>
        </pc:sldMkLst>
        <pc:spChg chg="mod">
          <ac:chgData name="Rhodes, Angela M" userId="S::rhodesam@morrisville.edu::6449a5ff-c72f-4eaa-8eed-24beb1b5ebab" providerId="AD" clId="Web-{C35A6114-595D-45BE-34C8-997151FE6587}" dt="2024-03-13T15:49:03.916" v="74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hodes, Angela M" userId="S::rhodesam@morrisville.edu::6449a5ff-c72f-4eaa-8eed-24beb1b5ebab" providerId="AD" clId="Web-{C35A6114-595D-45BE-34C8-997151FE6587}" dt="2024-03-13T17:00:00.721" v="383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Rhodes, Angela M" userId="S::rhodesam@morrisville.edu::6449a5ff-c72f-4eaa-8eed-24beb1b5ebab" providerId="AD" clId="Web-{C35A6114-595D-45BE-34C8-997151FE6587}" dt="2024-03-13T15:48:54.994" v="72" actId="1076"/>
          <ac:spMkLst>
            <pc:docMk/>
            <pc:sldMk cId="109857222" sldId="256"/>
            <ac:spMk id="5" creationId="{25455328-542F-D80A-1839-692A8BD86A51}"/>
          </ac:spMkLst>
        </pc:spChg>
        <pc:grpChg chg="add del">
          <ac:chgData name="Rhodes, Angela M" userId="S::rhodesam@morrisville.edu::6449a5ff-c72f-4eaa-8eed-24beb1b5ebab" providerId="AD" clId="Web-{C35A6114-595D-45BE-34C8-997151FE6587}" dt="2024-03-13T15:50:08.793" v="86"/>
          <ac:grpSpMkLst>
            <pc:docMk/>
            <pc:sldMk cId="109857222" sldId="256"/>
            <ac:grpSpMk id="9" creationId="{8B37D457-2E00-EC2D-A4F7-3BEAA51DD61A}"/>
          </ac:grpSpMkLst>
        </pc:grpChg>
        <pc:picChg chg="add mod">
          <ac:chgData name="Rhodes, Angela M" userId="S::rhodesam@morrisville.edu::6449a5ff-c72f-4eaa-8eed-24beb1b5ebab" providerId="AD" clId="Web-{C35A6114-595D-45BE-34C8-997151FE6587}" dt="2024-03-13T15:48:58.854" v="73" actId="1076"/>
          <ac:picMkLst>
            <pc:docMk/>
            <pc:sldMk cId="109857222" sldId="256"/>
            <ac:picMk id="4" creationId="{FF924AD1-8F08-49A4-98DE-60A311CAE63E}"/>
          </ac:picMkLst>
        </pc:picChg>
        <pc:picChg chg="add del mod topLvl">
          <ac:chgData name="Rhodes, Angela M" userId="S::rhodesam@morrisville.edu::6449a5ff-c72f-4eaa-8eed-24beb1b5ebab" providerId="AD" clId="Web-{C35A6114-595D-45BE-34C8-997151FE6587}" dt="2024-03-13T15:50:18.543" v="101"/>
          <ac:picMkLst>
            <pc:docMk/>
            <pc:sldMk cId="109857222" sldId="256"/>
            <ac:picMk id="6" creationId="{D8AE6D0B-875B-C793-AE67-B17312E3F5CA}"/>
          </ac:picMkLst>
        </pc:picChg>
        <pc:picChg chg="add del mod topLvl">
          <ac:chgData name="Rhodes, Angela M" userId="S::rhodesam@morrisville.edu::6449a5ff-c72f-4eaa-8eed-24beb1b5ebab" providerId="AD" clId="Web-{C35A6114-595D-45BE-34C8-997151FE6587}" dt="2024-03-13T15:50:18.543" v="100"/>
          <ac:picMkLst>
            <pc:docMk/>
            <pc:sldMk cId="109857222" sldId="256"/>
            <ac:picMk id="7" creationId="{E657F201-EFDF-DADE-3062-98E3F06D559C}"/>
          </ac:picMkLst>
        </pc:picChg>
        <pc:picChg chg="add del mod topLvl">
          <ac:chgData name="Rhodes, Angela M" userId="S::rhodesam@morrisville.edu::6449a5ff-c72f-4eaa-8eed-24beb1b5ebab" providerId="AD" clId="Web-{C35A6114-595D-45BE-34C8-997151FE6587}" dt="2024-03-13T15:50:18.543" v="99"/>
          <ac:picMkLst>
            <pc:docMk/>
            <pc:sldMk cId="109857222" sldId="256"/>
            <ac:picMk id="8" creationId="{7FB50EB5-23D3-F18A-65BD-4888BBC8C0A1}"/>
          </ac:picMkLst>
        </pc:picChg>
        <pc:picChg chg="add mod">
          <ac:chgData name="Rhodes, Angela M" userId="S::rhodesam@morrisville.edu::6449a5ff-c72f-4eaa-8eed-24beb1b5ebab" providerId="AD" clId="Web-{C35A6114-595D-45BE-34C8-997151FE6587}" dt="2024-03-13T15:50:36.138" v="103" actId="1076"/>
          <ac:picMkLst>
            <pc:docMk/>
            <pc:sldMk cId="109857222" sldId="256"/>
            <ac:picMk id="10" creationId="{60CCB266-71B0-02CB-C2CD-4B52CD17374A}"/>
          </ac:picMkLst>
        </pc:picChg>
        <pc:picChg chg="add mod">
          <ac:chgData name="Rhodes, Angela M" userId="S::rhodesam@morrisville.edu::6449a5ff-c72f-4eaa-8eed-24beb1b5ebab" providerId="AD" clId="Web-{C35A6114-595D-45BE-34C8-997151FE6587}" dt="2024-03-13T15:52:02.296" v="107" actId="1076"/>
          <ac:picMkLst>
            <pc:docMk/>
            <pc:sldMk cId="109857222" sldId="256"/>
            <ac:picMk id="11" creationId="{28254788-CF2A-6273-16BB-BC8E7C90A2BC}"/>
          </ac:picMkLst>
        </pc:picChg>
        <pc:picChg chg="add mod">
          <ac:chgData name="Rhodes, Angela M" userId="S::rhodesam@morrisville.edu::6449a5ff-c72f-4eaa-8eed-24beb1b5ebab" providerId="AD" clId="Web-{C35A6114-595D-45BE-34C8-997151FE6587}" dt="2024-03-13T15:52:13.124" v="109" actId="1076"/>
          <ac:picMkLst>
            <pc:docMk/>
            <pc:sldMk cId="109857222" sldId="256"/>
            <ac:picMk id="12" creationId="{5B5E1876-D90F-87F7-9EC7-DE8D78BCCAAE}"/>
          </ac:picMkLst>
        </pc:picChg>
        <pc:picChg chg="add mod">
          <ac:chgData name="Rhodes, Angela M" userId="S::rhodesam@morrisville.edu::6449a5ff-c72f-4eaa-8eed-24beb1b5ebab" providerId="AD" clId="Web-{C35A6114-595D-45BE-34C8-997151FE6587}" dt="2024-03-13T15:52:08.390" v="108" actId="1076"/>
          <ac:picMkLst>
            <pc:docMk/>
            <pc:sldMk cId="109857222" sldId="256"/>
            <ac:picMk id="13" creationId="{6737ED33-5907-B524-7179-8B528B8D9D62}"/>
          </ac:picMkLst>
        </pc:picChg>
      </pc:sldChg>
      <pc:sldChg chg="addSp delSp modSp new">
        <pc:chgData name="Rhodes, Angela M" userId="S::rhodesam@morrisville.edu::6449a5ff-c72f-4eaa-8eed-24beb1b5ebab" providerId="AD" clId="Web-{C35A6114-595D-45BE-34C8-997151FE6587}" dt="2024-03-13T17:39:47.660" v="780"/>
        <pc:sldMkLst>
          <pc:docMk/>
          <pc:sldMk cId="3898085654" sldId="257"/>
        </pc:sldMkLst>
        <pc:spChg chg="mod">
          <ac:chgData name="Rhodes, Angela M" userId="S::rhodesam@morrisville.edu::6449a5ff-c72f-4eaa-8eed-24beb1b5ebab" providerId="AD" clId="Web-{C35A6114-595D-45BE-34C8-997151FE6587}" dt="2024-03-13T16:37:22.069" v="171" actId="20577"/>
          <ac:spMkLst>
            <pc:docMk/>
            <pc:sldMk cId="3898085654" sldId="257"/>
            <ac:spMk id="2" creationId="{45AD7BE0-28FF-9C43-A41F-D8244E68E94D}"/>
          </ac:spMkLst>
        </pc:spChg>
        <pc:spChg chg="mod">
          <ac:chgData name="Rhodes, Angela M" userId="S::rhodesam@morrisville.edu::6449a5ff-c72f-4eaa-8eed-24beb1b5ebab" providerId="AD" clId="Web-{C35A6114-595D-45BE-34C8-997151FE6587}" dt="2024-03-13T17:05:25.915" v="406" actId="20577"/>
          <ac:spMkLst>
            <pc:docMk/>
            <pc:sldMk cId="3898085654" sldId="257"/>
            <ac:spMk id="3" creationId="{989A5AB2-E0ED-3C72-E494-A0D4B8128CE5}"/>
          </ac:spMkLst>
        </pc:spChg>
        <pc:spChg chg="add">
          <ac:chgData name="Rhodes, Angela M" userId="S::rhodesam@morrisville.edu::6449a5ff-c72f-4eaa-8eed-24beb1b5ebab" providerId="AD" clId="Web-{C35A6114-595D-45BE-34C8-997151FE6587}" dt="2024-03-13T15:52:31.531" v="110"/>
          <ac:spMkLst>
            <pc:docMk/>
            <pc:sldMk cId="3898085654" sldId="257"/>
            <ac:spMk id="5" creationId="{6A38F592-737A-0202-8466-EE209883C4A1}"/>
          </ac:spMkLst>
        </pc:spChg>
        <pc:spChg chg="add mod ord topLvl">
          <ac:chgData name="Rhodes, Angela M" userId="S::rhodesam@morrisville.edu::6449a5ff-c72f-4eaa-8eed-24beb1b5ebab" providerId="AD" clId="Web-{C35A6114-595D-45BE-34C8-997151FE6587}" dt="2024-03-13T17:39:47.629" v="779"/>
          <ac:spMkLst>
            <pc:docMk/>
            <pc:sldMk cId="3898085654" sldId="257"/>
            <ac:spMk id="6" creationId="{B9323C93-9FB8-D16D-AD23-811771401799}"/>
          </ac:spMkLst>
        </pc:spChg>
        <pc:spChg chg="add mod ord">
          <ac:chgData name="Rhodes, Angela M" userId="S::rhodesam@morrisville.edu::6449a5ff-c72f-4eaa-8eed-24beb1b5ebab" providerId="AD" clId="Web-{C35A6114-595D-45BE-34C8-997151FE6587}" dt="2024-03-13T17:39:47.629" v="778"/>
          <ac:spMkLst>
            <pc:docMk/>
            <pc:sldMk cId="3898085654" sldId="257"/>
            <ac:spMk id="8" creationId="{B479A2D2-878F-677B-2BD7-85EC04472BAA}"/>
          </ac:spMkLst>
        </pc:spChg>
        <pc:spChg chg="add mod ord">
          <ac:chgData name="Rhodes, Angela M" userId="S::rhodesam@morrisville.edu::6449a5ff-c72f-4eaa-8eed-24beb1b5ebab" providerId="AD" clId="Web-{C35A6114-595D-45BE-34C8-997151FE6587}" dt="2024-03-13T16:52:42.509" v="280"/>
          <ac:spMkLst>
            <pc:docMk/>
            <pc:sldMk cId="3898085654" sldId="257"/>
            <ac:spMk id="10" creationId="{4F8E5C49-31D1-AAE8-4A65-4F62DA9098E1}"/>
          </ac:spMkLst>
        </pc:spChg>
        <pc:spChg chg="add mod">
          <ac:chgData name="Rhodes, Angela M" userId="S::rhodesam@morrisville.edu::6449a5ff-c72f-4eaa-8eed-24beb1b5ebab" providerId="AD" clId="Web-{C35A6114-595D-45BE-34C8-997151FE6587}" dt="2024-03-13T16:54:41.433" v="300" actId="1076"/>
          <ac:spMkLst>
            <pc:docMk/>
            <pc:sldMk cId="3898085654" sldId="257"/>
            <ac:spMk id="11" creationId="{D28D7168-6A2F-E1CB-A95D-AD11B6846F73}"/>
          </ac:spMkLst>
        </pc:spChg>
        <pc:spChg chg="add mod">
          <ac:chgData name="Rhodes, Angela M" userId="S::rhodesam@morrisville.edu::6449a5ff-c72f-4eaa-8eed-24beb1b5ebab" providerId="AD" clId="Web-{C35A6114-595D-45BE-34C8-997151FE6587}" dt="2024-03-13T16:54:22.245" v="296"/>
          <ac:spMkLst>
            <pc:docMk/>
            <pc:sldMk cId="3898085654" sldId="257"/>
            <ac:spMk id="12" creationId="{F26F1A8D-F205-89B4-D06B-38D068FE559E}"/>
          </ac:spMkLst>
        </pc:spChg>
        <pc:grpChg chg="add del mod">
          <ac:chgData name="Rhodes, Angela M" userId="S::rhodesam@morrisville.edu::6449a5ff-c72f-4eaa-8eed-24beb1b5ebab" providerId="AD" clId="Web-{C35A6114-595D-45BE-34C8-997151FE6587}" dt="2024-03-13T16:50:23.850" v="263"/>
          <ac:grpSpMkLst>
            <pc:docMk/>
            <pc:sldMk cId="3898085654" sldId="257"/>
            <ac:grpSpMk id="7" creationId="{CD0EF4C8-BD00-E084-D349-E8959B2CCA34}"/>
          </ac:grpSpMkLst>
        </pc:grpChg>
        <pc:grpChg chg="add mod">
          <ac:chgData name="Rhodes, Angela M" userId="S::rhodesam@morrisville.edu::6449a5ff-c72f-4eaa-8eed-24beb1b5ebab" providerId="AD" clId="Web-{C35A6114-595D-45BE-34C8-997151FE6587}" dt="2024-03-13T16:51:44.586" v="273" actId="1076"/>
          <ac:grpSpMkLst>
            <pc:docMk/>
            <pc:sldMk cId="3898085654" sldId="257"/>
            <ac:grpSpMk id="9" creationId="{F2D1EFF9-380B-828A-87DF-9D5C071197D8}"/>
          </ac:grpSpMkLst>
        </pc:grpChg>
        <pc:grpChg chg="add">
          <ac:chgData name="Rhodes, Angela M" userId="S::rhodesam@morrisville.edu::6449a5ff-c72f-4eaa-8eed-24beb1b5ebab" providerId="AD" clId="Web-{C35A6114-595D-45BE-34C8-997151FE6587}" dt="2024-03-13T16:59:09.829" v="362"/>
          <ac:grpSpMkLst>
            <pc:docMk/>
            <pc:sldMk cId="3898085654" sldId="257"/>
            <ac:grpSpMk id="15" creationId="{48FBF732-A834-3E3F-5EF9-0BC6B222D778}"/>
          </ac:grpSpMkLst>
        </pc:grpChg>
        <pc:picChg chg="add mod topLvl">
          <ac:chgData name="Rhodes, Angela M" userId="S::rhodesam@morrisville.edu::6449a5ff-c72f-4eaa-8eed-24beb1b5ebab" providerId="AD" clId="Web-{C35A6114-595D-45BE-34C8-997151FE6587}" dt="2024-03-13T17:39:47.660" v="780"/>
          <ac:picMkLst>
            <pc:docMk/>
            <pc:sldMk cId="3898085654" sldId="257"/>
            <ac:picMk id="4" creationId="{6D7C841E-4C73-CAA1-AEF4-29A9BC1F7AE9}"/>
          </ac:picMkLst>
        </pc:picChg>
        <pc:picChg chg="add mod">
          <ac:chgData name="Rhodes, Angela M" userId="S::rhodesam@morrisville.edu::6449a5ff-c72f-4eaa-8eed-24beb1b5ebab" providerId="AD" clId="Web-{C35A6114-595D-45BE-34C8-997151FE6587}" dt="2024-03-13T16:58:53.470" v="361" actId="1076"/>
          <ac:picMkLst>
            <pc:docMk/>
            <pc:sldMk cId="3898085654" sldId="257"/>
            <ac:picMk id="14" creationId="{F06D6DF4-1C6E-51C4-3AD9-0E355B7A0D42}"/>
          </ac:picMkLst>
        </pc:picChg>
      </pc:sldChg>
      <pc:sldChg chg="addSp delSp modSp new">
        <pc:chgData name="Rhodes, Angela M" userId="S::rhodesam@morrisville.edu::6449a5ff-c72f-4eaa-8eed-24beb1b5ebab" providerId="AD" clId="Web-{C35A6114-595D-45BE-34C8-997151FE6587}" dt="2024-03-13T17:41:49.319" v="800" actId="20577"/>
        <pc:sldMkLst>
          <pc:docMk/>
          <pc:sldMk cId="3022521772" sldId="258"/>
        </pc:sldMkLst>
        <pc:spChg chg="mod">
          <ac:chgData name="Rhodes, Angela M" userId="S::rhodesam@morrisville.edu::6449a5ff-c72f-4eaa-8eed-24beb1b5ebab" providerId="AD" clId="Web-{C35A6114-595D-45BE-34C8-997151FE6587}" dt="2024-03-13T17:05:51.369" v="420" actId="20577"/>
          <ac:spMkLst>
            <pc:docMk/>
            <pc:sldMk cId="3022521772" sldId="258"/>
            <ac:spMk id="2" creationId="{5C804800-089B-16C9-B202-783618957259}"/>
          </ac:spMkLst>
        </pc:spChg>
        <pc:spChg chg="del">
          <ac:chgData name="Rhodes, Angela M" userId="S::rhodesam@morrisville.edu::6449a5ff-c72f-4eaa-8eed-24beb1b5ebab" providerId="AD" clId="Web-{C35A6114-595D-45BE-34C8-997151FE6587}" dt="2024-03-13T17:06:28.166" v="421"/>
          <ac:spMkLst>
            <pc:docMk/>
            <pc:sldMk cId="3022521772" sldId="258"/>
            <ac:spMk id="3" creationId="{16FE741B-24C5-9959-B414-BB5B23B602EE}"/>
          </ac:spMkLst>
        </pc:spChg>
        <pc:spChg chg="add del">
          <ac:chgData name="Rhodes, Angela M" userId="S::rhodesam@morrisville.edu::6449a5ff-c72f-4eaa-8eed-24beb1b5ebab" providerId="AD" clId="Web-{C35A6114-595D-45BE-34C8-997151FE6587}" dt="2024-03-13T16:59:13.095" v="363"/>
          <ac:spMkLst>
            <pc:docMk/>
            <pc:sldMk cId="3022521772" sldId="258"/>
            <ac:spMk id="5" creationId="{01519339-5079-5EDC-107C-803CED8D25DB}"/>
          </ac:spMkLst>
        </pc:spChg>
        <pc:spChg chg="add del mod">
          <ac:chgData name="Rhodes, Angela M" userId="S::rhodesam@morrisville.edu::6449a5ff-c72f-4eaa-8eed-24beb1b5ebab" providerId="AD" clId="Web-{C35A6114-595D-45BE-34C8-997151FE6587}" dt="2024-03-13T17:06:51.260" v="428"/>
          <ac:spMkLst>
            <pc:docMk/>
            <pc:sldMk cId="3022521772" sldId="258"/>
            <ac:spMk id="10" creationId="{DE030A98-7E23-D489-F215-E010360452F5}"/>
          </ac:spMkLst>
        </pc:spChg>
        <pc:spChg chg="add mod">
          <ac:chgData name="Rhodes, Angela M" userId="S::rhodesam@morrisville.edu::6449a5ff-c72f-4eaa-8eed-24beb1b5ebab" providerId="AD" clId="Web-{C35A6114-595D-45BE-34C8-997151FE6587}" dt="2024-03-13T17:41:49.319" v="800" actId="20577"/>
          <ac:spMkLst>
            <pc:docMk/>
            <pc:sldMk cId="3022521772" sldId="258"/>
            <ac:spMk id="12" creationId="{B504DB2F-EB49-6B38-5760-ED515B0AB067}"/>
          </ac:spMkLst>
        </pc:spChg>
        <pc:spChg chg="add del mod">
          <ac:chgData name="Rhodes, Angela M" userId="S::rhodesam@morrisville.edu::6449a5ff-c72f-4eaa-8eed-24beb1b5ebab" providerId="AD" clId="Web-{C35A6114-595D-45BE-34C8-997151FE6587}" dt="2024-03-13T17:10:13.999" v="431"/>
          <ac:spMkLst>
            <pc:docMk/>
            <pc:sldMk cId="3022521772" sldId="258"/>
            <ac:spMk id="14" creationId="{0BEB5C97-5325-882F-27EE-32F700E92CF2}"/>
          </ac:spMkLst>
        </pc:spChg>
        <pc:grpChg chg="add">
          <ac:chgData name="Rhodes, Angela M" userId="S::rhodesam@morrisville.edu::6449a5ff-c72f-4eaa-8eed-24beb1b5ebab" providerId="AD" clId="Web-{C35A6114-595D-45BE-34C8-997151FE6587}" dt="2024-03-13T16:59:24.251" v="366"/>
          <ac:grpSpMkLst>
            <pc:docMk/>
            <pc:sldMk cId="3022521772" sldId="258"/>
            <ac:grpSpMk id="8" creationId="{7E68CA3D-1FBA-B32B-3061-9638D0864D1A}"/>
          </ac:grpSpMkLst>
        </pc:grpChg>
        <pc:picChg chg="add del mod ord">
          <ac:chgData name="Rhodes, Angela M" userId="S::rhodesam@morrisville.edu::6449a5ff-c72f-4eaa-8eed-24beb1b5ebab" providerId="AD" clId="Web-{C35A6114-595D-45BE-34C8-997151FE6587}" dt="2024-03-13T17:10:12.624" v="430"/>
          <ac:picMkLst>
            <pc:docMk/>
            <pc:sldMk cId="3022521772" sldId="258"/>
            <ac:picMk id="9" creationId="{22487C3A-94C0-D351-58F5-3D419DA68B72}"/>
          </ac:picMkLst>
        </pc:picChg>
        <pc:picChg chg="add mod ord">
          <ac:chgData name="Rhodes, Angela M" userId="S::rhodesam@morrisville.edu::6449a5ff-c72f-4eaa-8eed-24beb1b5ebab" providerId="AD" clId="Web-{C35A6114-595D-45BE-34C8-997151FE6587}" dt="2024-03-13T17:10:45.484" v="434" actId="1076"/>
          <ac:picMkLst>
            <pc:docMk/>
            <pc:sldMk cId="3022521772" sldId="258"/>
            <ac:picMk id="15" creationId="{79754097-1838-8F92-49C5-5BE0471EC48D}"/>
          </ac:picMkLst>
        </pc:picChg>
        <pc:picChg chg="add del mod ord">
          <ac:chgData name="Rhodes, Angela M" userId="S::rhodesam@morrisville.edu::6449a5ff-c72f-4eaa-8eed-24beb1b5ebab" providerId="AD" clId="Web-{C35A6114-595D-45BE-34C8-997151FE6587}" dt="2024-03-13T17:20:28.949" v="596"/>
          <ac:picMkLst>
            <pc:docMk/>
            <pc:sldMk cId="3022521772" sldId="258"/>
            <ac:picMk id="16" creationId="{E75D5D4E-3DA5-DB38-A8F8-FA10B957AF09}"/>
          </ac:picMkLst>
        </pc:picChg>
        <pc:picChg chg="add del mod modCrop">
          <ac:chgData name="Rhodes, Angela M" userId="S::rhodesam@morrisville.edu::6449a5ff-c72f-4eaa-8eed-24beb1b5ebab" providerId="AD" clId="Web-{C35A6114-595D-45BE-34C8-997151FE6587}" dt="2024-03-13T17:28:58.475" v="724"/>
          <ac:picMkLst>
            <pc:docMk/>
            <pc:sldMk cId="3022521772" sldId="258"/>
            <ac:picMk id="17" creationId="{66B19903-D0BF-39C5-806F-D920D82D13BC}"/>
          </ac:picMkLst>
        </pc:picChg>
        <pc:picChg chg="add del mod">
          <ac:chgData name="Rhodes, Angela M" userId="S::rhodesam@morrisville.edu::6449a5ff-c72f-4eaa-8eed-24beb1b5ebab" providerId="AD" clId="Web-{C35A6114-595D-45BE-34C8-997151FE6587}" dt="2024-03-13T17:26:48.972" v="704"/>
          <ac:picMkLst>
            <pc:docMk/>
            <pc:sldMk cId="3022521772" sldId="258"/>
            <ac:picMk id="18" creationId="{83D806E0-5DD3-01A6-0050-607519A29650}"/>
          </ac:picMkLst>
        </pc:picChg>
        <pc:picChg chg="add del mod ord">
          <ac:chgData name="Rhodes, Angela M" userId="S::rhodesam@morrisville.edu::6449a5ff-c72f-4eaa-8eed-24beb1b5ebab" providerId="AD" clId="Web-{C35A6114-595D-45BE-34C8-997151FE6587}" dt="2024-03-13T17:34:49.310" v="739"/>
          <ac:picMkLst>
            <pc:docMk/>
            <pc:sldMk cId="3022521772" sldId="258"/>
            <ac:picMk id="19" creationId="{87E2972F-465D-1F12-B91A-A9F623611761}"/>
          </ac:picMkLst>
        </pc:picChg>
        <pc:picChg chg="add del mod">
          <ac:chgData name="Rhodes, Angela M" userId="S::rhodesam@morrisville.edu::6449a5ff-c72f-4eaa-8eed-24beb1b5ebab" providerId="AD" clId="Web-{C35A6114-595D-45BE-34C8-997151FE6587}" dt="2024-03-13T17:32:17.713" v="728"/>
          <ac:picMkLst>
            <pc:docMk/>
            <pc:sldMk cId="3022521772" sldId="258"/>
            <ac:picMk id="20" creationId="{E71188B6-307B-F7DB-80DA-21ADED6152DA}"/>
          </ac:picMkLst>
        </pc:picChg>
        <pc:picChg chg="add del mod">
          <ac:chgData name="Rhodes, Angela M" userId="S::rhodesam@morrisville.edu::6449a5ff-c72f-4eaa-8eed-24beb1b5ebab" providerId="AD" clId="Web-{C35A6114-595D-45BE-34C8-997151FE6587}" dt="2024-03-13T17:32:25.573" v="731"/>
          <ac:picMkLst>
            <pc:docMk/>
            <pc:sldMk cId="3022521772" sldId="258"/>
            <ac:picMk id="21" creationId="{058A889A-AA95-591C-3845-81D6C9EFE641}"/>
          </ac:picMkLst>
        </pc:picChg>
        <pc:picChg chg="add del mod">
          <ac:chgData name="Rhodes, Angela M" userId="S::rhodesam@morrisville.edu::6449a5ff-c72f-4eaa-8eed-24beb1b5ebab" providerId="AD" clId="Web-{C35A6114-595D-45BE-34C8-997151FE6587}" dt="2024-03-13T17:34:04.434" v="734"/>
          <ac:picMkLst>
            <pc:docMk/>
            <pc:sldMk cId="3022521772" sldId="258"/>
            <ac:picMk id="22" creationId="{E6978D63-5F41-E6B4-BF6A-10F0DF6E9D4A}"/>
          </ac:picMkLst>
        </pc:picChg>
        <pc:picChg chg="add del mod">
          <ac:chgData name="Rhodes, Angela M" userId="S::rhodesam@morrisville.edu::6449a5ff-c72f-4eaa-8eed-24beb1b5ebab" providerId="AD" clId="Web-{C35A6114-595D-45BE-34C8-997151FE6587}" dt="2024-03-13T17:34:47.091" v="738"/>
          <ac:picMkLst>
            <pc:docMk/>
            <pc:sldMk cId="3022521772" sldId="258"/>
            <ac:picMk id="23" creationId="{BBBF2EDF-838F-B1B8-FBEB-2D1951D73A0F}"/>
          </ac:picMkLst>
        </pc:picChg>
      </pc:sldChg>
      <pc:sldChg chg="add del replId">
        <pc:chgData name="Rhodes, Angela M" userId="S::rhodesam@morrisville.edu::6449a5ff-c72f-4eaa-8eed-24beb1b5ebab" providerId="AD" clId="Web-{C35A6114-595D-45BE-34C8-997151FE6587}" dt="2024-03-13T16:59:18.298" v="365"/>
        <pc:sldMkLst>
          <pc:docMk/>
          <pc:sldMk cId="142054569" sldId="259"/>
        </pc:sldMkLst>
      </pc:sldChg>
      <pc:sldChg chg="addSp modSp new">
        <pc:chgData name="Rhodes, Angela M" userId="S::rhodesam@morrisville.edu::6449a5ff-c72f-4eaa-8eed-24beb1b5ebab" providerId="AD" clId="Web-{C35A6114-595D-45BE-34C8-997151FE6587}" dt="2024-03-13T17:48:42.155" v="1101" actId="20577"/>
        <pc:sldMkLst>
          <pc:docMk/>
          <pc:sldMk cId="390632929" sldId="259"/>
        </pc:sldMkLst>
        <pc:spChg chg="mod">
          <ac:chgData name="Rhodes, Angela M" userId="S::rhodesam@morrisville.edu::6449a5ff-c72f-4eaa-8eed-24beb1b5ebab" providerId="AD" clId="Web-{C35A6114-595D-45BE-34C8-997151FE6587}" dt="2024-03-13T17:35:33.358" v="774" actId="20577"/>
          <ac:spMkLst>
            <pc:docMk/>
            <pc:sldMk cId="390632929" sldId="259"/>
            <ac:spMk id="2" creationId="{B5EE2680-D6C7-D46F-000B-2BE8C694DC20}"/>
          </ac:spMkLst>
        </pc:spChg>
        <pc:spChg chg="mod">
          <ac:chgData name="Rhodes, Angela M" userId="S::rhodesam@morrisville.edu::6449a5ff-c72f-4eaa-8eed-24beb1b5ebab" providerId="AD" clId="Web-{C35A6114-595D-45BE-34C8-997151FE6587}" dt="2024-03-13T17:48:42.155" v="1101" actId="20577"/>
          <ac:spMkLst>
            <pc:docMk/>
            <pc:sldMk cId="390632929" sldId="259"/>
            <ac:spMk id="3" creationId="{F682CD42-5A94-F186-D454-EEBC83A8A523}"/>
          </ac:spMkLst>
        </pc:spChg>
        <pc:grpChg chg="add">
          <ac:chgData name="Rhodes, Angela M" userId="S::rhodesam@morrisville.edu::6449a5ff-c72f-4eaa-8eed-24beb1b5ebab" providerId="AD" clId="Web-{C35A6114-595D-45BE-34C8-997151FE6587}" dt="2024-03-13T17:38:55.815" v="775"/>
          <ac:grpSpMkLst>
            <pc:docMk/>
            <pc:sldMk cId="390632929" sldId="259"/>
            <ac:grpSpMk id="7" creationId="{16150221-2038-E264-F13D-73FD1AD491D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79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+mj-lt"/>
                <a:cs typeface="+mj-lt"/>
              </a:rPr>
              <a:t>Spring Cleaning: </a:t>
            </a:r>
            <a:br>
              <a:rPr lang="en-US" sz="4800" dirty="0">
                <a:ea typeface="+mj-lt"/>
                <a:cs typeface="+mj-lt"/>
              </a:rPr>
            </a:br>
            <a:r>
              <a:rPr lang="en-US" sz="4800" dirty="0">
                <a:ea typeface="+mj-lt"/>
                <a:cs typeface="+mj-lt"/>
              </a:rPr>
              <a:t>a SUNY Libraries Weeding Panel</a:t>
            </a:r>
            <a:endParaRPr lang="en-US" sz="480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977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Calibri Light"/>
                <a:ea typeface="Calibri Light"/>
                <a:cs typeface="Calibri Light"/>
              </a:rPr>
              <a:t>Angela M. Rhodes (she/her)</a:t>
            </a:r>
            <a:endParaRPr lang="en-US" sz="2800" dirty="0">
              <a:latin typeface="Calibri" panose="020F0502020204030204"/>
              <a:ea typeface="Calibri"/>
              <a:cs typeface="Calibri"/>
            </a:endParaRPr>
          </a:p>
          <a:p>
            <a:r>
              <a:rPr lang="en-US" sz="2800" dirty="0">
                <a:latin typeface="Calibri Light"/>
                <a:ea typeface="Calibri Light"/>
                <a:cs typeface="Calibri Light"/>
              </a:rPr>
              <a:t>Project Management &amp; Communication</a:t>
            </a:r>
          </a:p>
        </p:txBody>
      </p:sp>
      <p:pic>
        <p:nvPicPr>
          <p:cNvPr id="4" name="Picture 3" descr="A green book with white text&#10;&#10;Description automatically generated">
            <a:extLst>
              <a:ext uri="{FF2B5EF4-FFF2-40B4-BE49-F238E27FC236}">
                <a16:creationId xmlns:a16="http://schemas.microsoft.com/office/drawing/2014/main" id="{FF924AD1-8F08-49A4-98DE-60A311CA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69" y="3736901"/>
            <a:ext cx="6096000" cy="2200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5455328-542F-D80A-1839-692A8BD86A51}"/>
              </a:ext>
            </a:extLst>
          </p:cNvPr>
          <p:cNvSpPr/>
          <p:nvPr/>
        </p:nvSpPr>
        <p:spPr>
          <a:xfrm>
            <a:off x="-11044" y="5830956"/>
            <a:ext cx="12225130" cy="1027043"/>
          </a:xfrm>
          <a:prstGeom prst="rect">
            <a:avLst/>
          </a:prstGeom>
          <a:solidFill>
            <a:srgbClr val="00502D"/>
          </a:solidFill>
          <a:ln>
            <a:solidFill>
              <a:srgbClr val="0050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Plant with a flower">
            <a:extLst>
              <a:ext uri="{FF2B5EF4-FFF2-40B4-BE49-F238E27FC236}">
                <a16:creationId xmlns:a16="http://schemas.microsoft.com/office/drawing/2014/main" id="{60CCB266-71B0-02CB-C2CD-4B52CD17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722" y="4569929"/>
            <a:ext cx="609600" cy="1428750"/>
          </a:xfrm>
          <a:prstGeom prst="rect">
            <a:avLst/>
          </a:prstGeom>
        </p:spPr>
      </p:pic>
      <p:pic>
        <p:nvPicPr>
          <p:cNvPr id="11" name="Graphic 10" descr="Tulip with grass">
            <a:extLst>
              <a:ext uri="{FF2B5EF4-FFF2-40B4-BE49-F238E27FC236}">
                <a16:creationId xmlns:a16="http://schemas.microsoft.com/office/drawing/2014/main" id="{28254788-CF2A-6273-16BB-BC8E7C90A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654" y="4798115"/>
            <a:ext cx="619125" cy="1104900"/>
          </a:xfrm>
          <a:prstGeom prst="rect">
            <a:avLst/>
          </a:prstGeom>
        </p:spPr>
      </p:pic>
      <p:pic>
        <p:nvPicPr>
          <p:cNvPr id="12" name="Graphic 11" descr="Tulip with grass">
            <a:extLst>
              <a:ext uri="{FF2B5EF4-FFF2-40B4-BE49-F238E27FC236}">
                <a16:creationId xmlns:a16="http://schemas.microsoft.com/office/drawing/2014/main" id="{5B5E1876-D90F-87F7-9EC7-DE8D78BCCA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10524" y="4798115"/>
            <a:ext cx="619125" cy="1104900"/>
          </a:xfrm>
          <a:prstGeom prst="rect">
            <a:avLst/>
          </a:prstGeom>
        </p:spPr>
      </p:pic>
      <p:pic>
        <p:nvPicPr>
          <p:cNvPr id="13" name="Graphic 12" descr="Roses with leaves">
            <a:extLst>
              <a:ext uri="{FF2B5EF4-FFF2-40B4-BE49-F238E27FC236}">
                <a16:creationId xmlns:a16="http://schemas.microsoft.com/office/drawing/2014/main" id="{6737ED33-5907-B524-7179-8B528B8D9D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80578" y="4752215"/>
            <a:ext cx="8096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8E5C49-31D1-AAE8-4A65-4F62DA9098E1}"/>
              </a:ext>
            </a:extLst>
          </p:cNvPr>
          <p:cNvSpPr/>
          <p:nvPr/>
        </p:nvSpPr>
        <p:spPr>
          <a:xfrm>
            <a:off x="10590695" y="4803911"/>
            <a:ext cx="320260" cy="1060174"/>
          </a:xfrm>
          <a:prstGeom prst="rect">
            <a:avLst/>
          </a:prstGeom>
          <a:solidFill>
            <a:srgbClr val="00502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D7BE0-28FF-9C43-A41F-D8244E68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Context &amp; Justification 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dirty="0">
                <a:ea typeface="Calibri Light"/>
                <a:cs typeface="Calibri Light"/>
              </a:rPr>
              <a:t>Through Project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A5AB2-E0ED-3C72-E494-A0D4B8128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0507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Charter &amp; Scope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Vision, Risks, Stakeholders, Deliverables, Cost Estimates</a:t>
            </a:r>
          </a:p>
          <a:p>
            <a:r>
              <a:rPr lang="en-US" dirty="0">
                <a:ea typeface="Calibri"/>
                <a:cs typeface="Calibri"/>
              </a:rPr>
              <a:t>Vision provides context and justification in your communication: Answer "The Why?"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+mn-lt"/>
                <a:cs typeface="+mn-lt"/>
              </a:rPr>
              <a:t>To assess the Library’s physical collection at the Morrisville campus for value and need based on the Collection Development Policy and make decisions on materials that can be weeded.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+mn-lt"/>
                <a:cs typeface="+mn-lt"/>
              </a:rPr>
              <a:t>To weed &amp; shift the library’s collection in preparation for renovation in defined sections.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D1EFF9-380B-828A-87DF-9D5C071197D8}"/>
              </a:ext>
            </a:extLst>
          </p:cNvPr>
          <p:cNvGrpSpPr/>
          <p:nvPr/>
        </p:nvGrpSpPr>
        <p:grpSpPr>
          <a:xfrm>
            <a:off x="9607826" y="3025913"/>
            <a:ext cx="2286000" cy="2031999"/>
            <a:chOff x="3125304" y="3655391"/>
            <a:chExt cx="2286000" cy="2031999"/>
          </a:xfrm>
        </p:grpSpPr>
        <p:sp>
          <p:nvSpPr>
            <p:cNvPr id="8" name="Star: 7 Points 7">
              <a:extLst>
                <a:ext uri="{FF2B5EF4-FFF2-40B4-BE49-F238E27FC236}">
                  <a16:creationId xmlns:a16="http://schemas.microsoft.com/office/drawing/2014/main" id="{B479A2D2-878F-677B-2BD7-85EC04472BAA}"/>
                </a:ext>
              </a:extLst>
            </p:cNvPr>
            <p:cNvSpPr/>
            <p:nvPr/>
          </p:nvSpPr>
          <p:spPr>
            <a:xfrm rot="1560000">
              <a:off x="3125304" y="3655391"/>
              <a:ext cx="2286000" cy="2031999"/>
            </a:xfrm>
            <a:prstGeom prst="star7">
              <a:avLst/>
            </a:prstGeom>
            <a:solidFill>
              <a:srgbClr val="803857"/>
            </a:solidFill>
            <a:ln>
              <a:solidFill>
                <a:srgbClr val="80385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ar: 7 Points 5">
              <a:extLst>
                <a:ext uri="{FF2B5EF4-FFF2-40B4-BE49-F238E27FC236}">
                  <a16:creationId xmlns:a16="http://schemas.microsoft.com/office/drawing/2014/main" id="{B9323C93-9FB8-D16D-AD23-811771401799}"/>
                </a:ext>
              </a:extLst>
            </p:cNvPr>
            <p:cNvSpPr/>
            <p:nvPr/>
          </p:nvSpPr>
          <p:spPr>
            <a:xfrm>
              <a:off x="3136346" y="3666434"/>
              <a:ext cx="2263913" cy="2009913"/>
            </a:xfrm>
            <a:prstGeom prst="star7">
              <a:avLst/>
            </a:prstGeom>
            <a:solidFill>
              <a:srgbClr val="D54673"/>
            </a:solidFill>
            <a:ln>
              <a:solidFill>
                <a:srgbClr val="80385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A circular logo with text&#10;&#10;Description automatically generated">
              <a:extLst>
                <a:ext uri="{FF2B5EF4-FFF2-40B4-BE49-F238E27FC236}">
                  <a16:creationId xmlns:a16="http://schemas.microsoft.com/office/drawing/2014/main" id="{6D7C841E-4C73-CAA1-AEF4-29A9BC1F7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8913" y="4037219"/>
              <a:ext cx="1367735" cy="1378779"/>
            </a:xfrm>
            <a:prstGeom prst="rect">
              <a:avLst/>
            </a:prstGeom>
            <a:ln>
              <a:solidFill>
                <a:srgbClr val="803857"/>
              </a:solidFill>
            </a:ln>
          </p:spPr>
        </p:pic>
      </p:grpSp>
      <p:sp>
        <p:nvSpPr>
          <p:cNvPr id="11" name="Moon 10">
            <a:extLst>
              <a:ext uri="{FF2B5EF4-FFF2-40B4-BE49-F238E27FC236}">
                <a16:creationId xmlns:a16="http://schemas.microsoft.com/office/drawing/2014/main" id="{D28D7168-6A2F-E1CB-A95D-AD11B6846F73}"/>
              </a:ext>
            </a:extLst>
          </p:cNvPr>
          <p:cNvSpPr/>
          <p:nvPr/>
        </p:nvSpPr>
        <p:spPr>
          <a:xfrm rot="-3060000">
            <a:off x="10029583" y="4965146"/>
            <a:ext cx="530085" cy="1159566"/>
          </a:xfrm>
          <a:prstGeom prst="moon">
            <a:avLst/>
          </a:prstGeom>
          <a:solidFill>
            <a:srgbClr val="00502D"/>
          </a:solidFill>
          <a:ln>
            <a:solidFill>
              <a:srgbClr val="0050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oon 11">
            <a:extLst>
              <a:ext uri="{FF2B5EF4-FFF2-40B4-BE49-F238E27FC236}">
                <a16:creationId xmlns:a16="http://schemas.microsoft.com/office/drawing/2014/main" id="{F26F1A8D-F205-89B4-D06B-38D068FE559E}"/>
              </a:ext>
            </a:extLst>
          </p:cNvPr>
          <p:cNvSpPr/>
          <p:nvPr/>
        </p:nvSpPr>
        <p:spPr>
          <a:xfrm rot="2760000" flipH="1">
            <a:off x="10965752" y="4985729"/>
            <a:ext cx="519044" cy="1115391"/>
          </a:xfrm>
          <a:prstGeom prst="moon">
            <a:avLst/>
          </a:prstGeom>
          <a:solidFill>
            <a:srgbClr val="00502D"/>
          </a:solidFill>
          <a:ln>
            <a:solidFill>
              <a:srgbClr val="0050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8FBF732-A834-3E3F-5EF9-0BC6B222D778}"/>
              </a:ext>
            </a:extLst>
          </p:cNvPr>
          <p:cNvGrpSpPr/>
          <p:nvPr/>
        </p:nvGrpSpPr>
        <p:grpSpPr>
          <a:xfrm>
            <a:off x="-11044" y="5830956"/>
            <a:ext cx="12225130" cy="1055971"/>
            <a:chOff x="-11044" y="5830956"/>
            <a:chExt cx="12225130" cy="10559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A38F592-737A-0202-8466-EE209883C4A1}"/>
                </a:ext>
              </a:extLst>
            </p:cNvPr>
            <p:cNvSpPr/>
            <p:nvPr/>
          </p:nvSpPr>
          <p:spPr>
            <a:xfrm>
              <a:off x="-11044" y="5830956"/>
              <a:ext cx="12225130" cy="1027043"/>
            </a:xfrm>
            <a:prstGeom prst="rect">
              <a:avLst/>
            </a:prstGeom>
            <a:solidFill>
              <a:srgbClr val="00502D"/>
            </a:solidFill>
            <a:ln>
              <a:solidFill>
                <a:srgbClr val="0050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green book with white text&#10;&#10;Description automatically generated">
              <a:extLst>
                <a:ext uri="{FF2B5EF4-FFF2-40B4-BE49-F238E27FC236}">
                  <a16:creationId xmlns:a16="http://schemas.microsoft.com/office/drawing/2014/main" id="{F06D6DF4-1C6E-51C4-3AD9-0E355B7A0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1044" y="5835161"/>
              <a:ext cx="2882349" cy="10517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808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4800-089B-16C9-B202-78361895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Aim for a Target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68CA3D-1FBA-B32B-3061-9638D0864D1A}"/>
              </a:ext>
            </a:extLst>
          </p:cNvPr>
          <p:cNvGrpSpPr/>
          <p:nvPr/>
        </p:nvGrpSpPr>
        <p:grpSpPr>
          <a:xfrm>
            <a:off x="-11044" y="5830956"/>
            <a:ext cx="12225130" cy="1055971"/>
            <a:chOff x="-11044" y="5830956"/>
            <a:chExt cx="12225130" cy="10559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5577400-B90E-3F66-32E2-14B358E5AC8C}"/>
                </a:ext>
              </a:extLst>
            </p:cNvPr>
            <p:cNvSpPr/>
            <p:nvPr/>
          </p:nvSpPr>
          <p:spPr>
            <a:xfrm>
              <a:off x="-11044" y="5830956"/>
              <a:ext cx="12225130" cy="1027043"/>
            </a:xfrm>
            <a:prstGeom prst="rect">
              <a:avLst/>
            </a:prstGeom>
            <a:solidFill>
              <a:srgbClr val="00502D"/>
            </a:solidFill>
            <a:ln>
              <a:solidFill>
                <a:srgbClr val="0050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green book with white text&#10;&#10;Description automatically generated">
              <a:extLst>
                <a:ext uri="{FF2B5EF4-FFF2-40B4-BE49-F238E27FC236}">
                  <a16:creationId xmlns:a16="http://schemas.microsoft.com/office/drawing/2014/main" id="{A170414B-C849-3D19-CC84-B2332DC5F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1044" y="5835161"/>
              <a:ext cx="2882349" cy="1051766"/>
            </a:xfrm>
            <a:prstGeom prst="rect">
              <a:avLst/>
            </a:prstGeom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504DB2F-EB49-6B38-5760-ED515B0AB067}"/>
              </a:ext>
            </a:extLst>
          </p:cNvPr>
          <p:cNvSpPr txBox="1">
            <a:spLocks/>
          </p:cNvSpPr>
          <p:nvPr/>
        </p:nvSpPr>
        <p:spPr>
          <a:xfrm>
            <a:off x="838200" y="1693103"/>
            <a:ext cx="10515600" cy="39095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Calibri"/>
                <a:cs typeface="Calibri"/>
              </a:rPr>
              <a:t>Vision &amp; Collection Development Policy Should Set a Target that Can Be Communicated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Policy for CD, (based on mission &amp; vision of the library) is used to Weed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: "The same guidelines used for selection of library materials provide the underlying principles for de-selection."</a:t>
            </a:r>
            <a:endParaRPr lang="en-US">
              <a:solidFill>
                <a:srgbClr val="000000"/>
              </a:solidFill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Set the Target Number/Linear Feet to Weed</a:t>
            </a:r>
          </a:p>
          <a:p>
            <a:r>
              <a:rPr lang="en-US" dirty="0">
                <a:ea typeface="Calibri"/>
                <a:cs typeface="Calibri"/>
              </a:rPr>
              <a:t>Add a Scope to Weed Objectively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Started with the entire collection, then applied the scope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NOT: Last Copy in SUNY, Special Collections, 13 Year Circ, Core Subject, &lt;1900 &amp; &gt;1990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pic>
        <p:nvPicPr>
          <p:cNvPr id="15" name="Content Placeholder 14" descr="A green dart in a target&#10;&#10;Description automatically generated">
            <a:extLst>
              <a:ext uri="{FF2B5EF4-FFF2-40B4-BE49-F238E27FC236}">
                <a16:creationId xmlns:a16="http://schemas.microsoft.com/office/drawing/2014/main" id="{79754097-1838-8F92-49C5-5BE0471EC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1817" y="459098"/>
            <a:ext cx="1190625" cy="1143000"/>
          </a:xfrm>
        </p:spPr>
      </p:pic>
    </p:spTree>
    <p:extLst>
      <p:ext uri="{BB962C8B-B14F-4D97-AF65-F5344CB8AC3E}">
        <p14:creationId xmlns:p14="http://schemas.microsoft.com/office/powerpoint/2010/main" val="302252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2680-D6C7-D46F-000B-2BE8C694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Communicate &amp; Listen Early &amp;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2CD42-5A94-F186-D454-EEBC83A8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66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Share the Vision, Target, and Scope with Stakeholders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Librarians: Need to agree on the vision, target &amp; scope to move forward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Provost, Deans, Faculty</a:t>
            </a:r>
          </a:p>
          <a:p>
            <a:r>
              <a:rPr lang="en-US">
                <a:ea typeface="Calibri"/>
                <a:cs typeface="Calibri"/>
              </a:rPr>
              <a:t>Share THE LIST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>
                <a:ea typeface="Calibri"/>
                <a:cs typeface="Calibri"/>
              </a:rPr>
              <a:t>Allow stakeholders to communicate the keepers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Set boundaries on the keepers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Communicate with other SUNYs and OLIS for Protocol &amp; Lists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What are the state parameters around the discarding of state property?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Do we have to recycle?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Can people go dumpster diving?</a:t>
            </a:r>
          </a:p>
          <a:p>
            <a:endParaRPr lang="en-US" dirty="0">
              <a:ea typeface="Calibri"/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150221-2038-E264-F13D-73FD1AD491D1}"/>
              </a:ext>
            </a:extLst>
          </p:cNvPr>
          <p:cNvGrpSpPr/>
          <p:nvPr/>
        </p:nvGrpSpPr>
        <p:grpSpPr>
          <a:xfrm>
            <a:off x="-11044" y="5830956"/>
            <a:ext cx="12225130" cy="1055971"/>
            <a:chOff x="-11044" y="5830956"/>
            <a:chExt cx="12225130" cy="10559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B3CB36-5355-26DF-5465-11C91A7892C7}"/>
                </a:ext>
              </a:extLst>
            </p:cNvPr>
            <p:cNvSpPr/>
            <p:nvPr/>
          </p:nvSpPr>
          <p:spPr>
            <a:xfrm>
              <a:off x="-11044" y="5830956"/>
              <a:ext cx="12225130" cy="1027043"/>
            </a:xfrm>
            <a:prstGeom prst="rect">
              <a:avLst/>
            </a:prstGeom>
            <a:solidFill>
              <a:srgbClr val="00502D"/>
            </a:solidFill>
            <a:ln>
              <a:solidFill>
                <a:srgbClr val="0050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green book with white text&#10;&#10;Description automatically generated">
              <a:extLst>
                <a:ext uri="{FF2B5EF4-FFF2-40B4-BE49-F238E27FC236}">
                  <a16:creationId xmlns:a16="http://schemas.microsoft.com/office/drawing/2014/main" id="{98BED574-2335-4032-9CD8-B7428A6A9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1044" y="5835161"/>
              <a:ext cx="2882349" cy="10517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63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Spring Cleaning:  a SUNY Libraries Weeding Panel</vt:lpstr>
      <vt:lpstr>Context &amp; Justification  Through Project Management</vt:lpstr>
      <vt:lpstr>Aim for a Target</vt:lpstr>
      <vt:lpstr>Communicate &amp; Listen Early &amp; Often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337</cp:revision>
  <dcterms:created xsi:type="dcterms:W3CDTF">2024-03-13T15:35:50Z</dcterms:created>
  <dcterms:modified xsi:type="dcterms:W3CDTF">2024-03-13T17:48:44Z</dcterms:modified>
</cp:coreProperties>
</file>