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5"/>
  </p:sldMasterIdLst>
  <p:notesMasterIdLst>
    <p:notesMasterId r:id="rId16"/>
  </p:notesMasterIdLst>
  <p:sldIdLst>
    <p:sldId id="274" r:id="rId6"/>
    <p:sldId id="283" r:id="rId7"/>
    <p:sldId id="495" r:id="rId8"/>
    <p:sldId id="496" r:id="rId9"/>
    <p:sldId id="499" r:id="rId10"/>
    <p:sldId id="497" r:id="rId11"/>
    <p:sldId id="498" r:id="rId12"/>
    <p:sldId id="500" r:id="rId13"/>
    <p:sldId id="470" r:id="rId14"/>
    <p:sldId id="461" r:id="rId15"/>
  </p:sldIdLst>
  <p:sldSz cx="12192000" cy="6858000"/>
  <p:notesSz cx="6858000" cy="9144000"/>
  <p:defaultTex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Madgwick" initials="SM" lastIdx="2" clrIdx="0">
    <p:extLst>
      <p:ext uri="{19B8F6BF-5375-455C-9EA6-DF929625EA0E}">
        <p15:presenceInfo xmlns:p15="http://schemas.microsoft.com/office/powerpoint/2012/main" userId="S::sue.madgwick@ncetm.org.uk::58326d1e-b162-4103-a1b6-8d97dc0179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8"/>
    <a:srgbClr val="C8E2E8"/>
    <a:srgbClr val="82CBDD"/>
    <a:srgbClr val="0062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C9F43-21A4-4D48-936E-C22FB5944142}" v="2" dt="2021-02-09T09:07:26.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40" autoAdjust="0"/>
  </p:normalViewPr>
  <p:slideViewPr>
    <p:cSldViewPr>
      <p:cViewPr varScale="1">
        <p:scale>
          <a:sx n="63" d="100"/>
          <a:sy n="63" d="100"/>
        </p:scale>
        <p:origin x="1182" y="6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Madgwick" userId="58326d1e-b162-4103-a1b6-8d97dc01793b" providerId="ADAL" clId="{FF1C9F43-21A4-4D48-936E-C22FB5944142}"/>
    <pc:docChg chg="modSld sldOrd">
      <pc:chgData name="Sue Madgwick" userId="58326d1e-b162-4103-a1b6-8d97dc01793b" providerId="ADAL" clId="{FF1C9F43-21A4-4D48-936E-C22FB5944142}" dt="2021-02-09T09:07:26.369" v="2" actId="20577"/>
      <pc:docMkLst>
        <pc:docMk/>
      </pc:docMkLst>
      <pc:sldChg chg="modSp">
        <pc:chgData name="Sue Madgwick" userId="58326d1e-b162-4103-a1b6-8d97dc01793b" providerId="ADAL" clId="{FF1C9F43-21A4-4D48-936E-C22FB5944142}" dt="2021-02-09T09:07:26.369" v="2" actId="20577"/>
        <pc:sldMkLst>
          <pc:docMk/>
          <pc:sldMk cId="6685230" sldId="470"/>
        </pc:sldMkLst>
        <pc:spChg chg="mod">
          <ac:chgData name="Sue Madgwick" userId="58326d1e-b162-4103-a1b6-8d97dc01793b" providerId="ADAL" clId="{FF1C9F43-21A4-4D48-936E-C22FB5944142}" dt="2021-02-09T09:07:26.369" v="2" actId="20577"/>
          <ac:spMkLst>
            <pc:docMk/>
            <pc:sldMk cId="6685230" sldId="470"/>
            <ac:spMk id="7" creationId="{1079FD2D-BF7E-4937-A431-C393F44B9419}"/>
          </ac:spMkLst>
        </pc:spChg>
      </pc:sldChg>
      <pc:sldChg chg="ord">
        <pc:chgData name="Sue Madgwick" userId="58326d1e-b162-4103-a1b6-8d97dc01793b" providerId="ADAL" clId="{FF1C9F43-21A4-4D48-936E-C22FB5944142}" dt="2021-02-09T09:07:20.804" v="0" actId="20578"/>
        <pc:sldMkLst>
          <pc:docMk/>
          <pc:sldMk cId="4098600436" sldId="5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DD315-CABA-48C9-B8B8-E7F4A7C4E8FE}" type="datetimeFigureOut">
              <a:rPr lang="en-GB" smtClean="0"/>
              <a:t>09/02/2021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C6D43-B330-470E-9514-C837501A6F5A}" type="slidenum">
              <a:rPr lang="en-GB" smtClean="0"/>
              <a:t>‹#›</a:t>
            </a:fld>
            <a:endParaRPr lang="en-GB"/>
          </a:p>
        </p:txBody>
      </p:sp>
    </p:spTree>
    <p:extLst>
      <p:ext uri="{BB962C8B-B14F-4D97-AF65-F5344CB8AC3E}">
        <p14:creationId xmlns:p14="http://schemas.microsoft.com/office/powerpoint/2010/main" val="210422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a:t>
            </a:fld>
            <a:endParaRPr lang="en-GB"/>
          </a:p>
        </p:txBody>
      </p:sp>
    </p:spTree>
    <p:extLst>
      <p:ext uri="{BB962C8B-B14F-4D97-AF65-F5344CB8AC3E}">
        <p14:creationId xmlns:p14="http://schemas.microsoft.com/office/powerpoint/2010/main" val="372699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a:t>
            </a:fld>
            <a:endParaRPr lang="en-GB"/>
          </a:p>
        </p:txBody>
      </p:sp>
    </p:spTree>
    <p:extLst>
      <p:ext uri="{BB962C8B-B14F-4D97-AF65-F5344CB8AC3E}">
        <p14:creationId xmlns:p14="http://schemas.microsoft.com/office/powerpoint/2010/main" val="386911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a:t>
            </a:fld>
            <a:endParaRPr lang="en-GB"/>
          </a:p>
        </p:txBody>
      </p:sp>
    </p:spTree>
    <p:extLst>
      <p:ext uri="{BB962C8B-B14F-4D97-AF65-F5344CB8AC3E}">
        <p14:creationId xmlns:p14="http://schemas.microsoft.com/office/powerpoint/2010/main" val="284058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Unit two describes 4 levels of outcome. Not totally linear but they do connect.</a:t>
            </a:r>
          </a:p>
          <a:p>
            <a:r>
              <a:rPr lang="en-GB" dirty="0"/>
              <a:t>The weight of impact on each level will vary for projects but as the WGL you need to have an appreciation of how your WG will have an impact in all 4 areas</a:t>
            </a:r>
          </a:p>
        </p:txBody>
      </p:sp>
      <p:sp>
        <p:nvSpPr>
          <p:cNvPr id="4" name="Slide Number Placeholder 3"/>
          <p:cNvSpPr>
            <a:spLocks noGrp="1"/>
          </p:cNvSpPr>
          <p:nvPr>
            <p:ph type="sldNum" sz="quarter" idx="5"/>
          </p:nvPr>
        </p:nvSpPr>
        <p:spPr/>
        <p:txBody>
          <a:bodyPr/>
          <a:lstStyle/>
          <a:p>
            <a:fld id="{95CC6D43-B330-470E-9514-C837501A6F5A}" type="slidenum">
              <a:rPr lang="en-GB" smtClean="0"/>
              <a:t>5</a:t>
            </a:fld>
            <a:endParaRPr lang="en-GB"/>
          </a:p>
        </p:txBody>
      </p:sp>
    </p:spTree>
    <p:extLst>
      <p:ext uri="{BB962C8B-B14F-4D97-AF65-F5344CB8AC3E}">
        <p14:creationId xmlns:p14="http://schemas.microsoft.com/office/powerpoint/2010/main" val="291361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a:t>
            </a:fld>
            <a:endParaRPr lang="en-GB"/>
          </a:p>
        </p:txBody>
      </p:sp>
    </p:spTree>
    <p:extLst>
      <p:ext uri="{BB962C8B-B14F-4D97-AF65-F5344CB8AC3E}">
        <p14:creationId xmlns:p14="http://schemas.microsoft.com/office/powerpoint/2010/main" val="298733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a:t>
            </a:fld>
            <a:endParaRPr lang="en-GB"/>
          </a:p>
        </p:txBody>
      </p:sp>
    </p:spTree>
    <p:extLst>
      <p:ext uri="{BB962C8B-B14F-4D97-AF65-F5344CB8AC3E}">
        <p14:creationId xmlns:p14="http://schemas.microsoft.com/office/powerpoint/2010/main" val="3188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a:t>
            </a:fld>
            <a:endParaRPr lang="en-GB"/>
          </a:p>
        </p:txBody>
      </p:sp>
    </p:spTree>
    <p:extLst>
      <p:ext uri="{BB962C8B-B14F-4D97-AF65-F5344CB8AC3E}">
        <p14:creationId xmlns:p14="http://schemas.microsoft.com/office/powerpoint/2010/main" val="171491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1" y="476673"/>
            <a:ext cx="6049764" cy="648071"/>
          </a:xfrm>
        </p:spPr>
        <p:txBody>
          <a:bodyPr anchor="t"/>
          <a:lstStyle>
            <a:lvl1pPr>
              <a:defRPr>
                <a:solidFill>
                  <a:schemeClr val="bg1"/>
                </a:solidFill>
                <a:latin typeface="+mj-lt"/>
              </a:defRPr>
            </a:lvl1pPr>
          </a:lstStyle>
          <a:p>
            <a:pPr lvl="0"/>
            <a:r>
              <a:rPr lang="en-GB" noProof="0" dirty="0"/>
              <a:t>Click to edit Master title style</a:t>
            </a:r>
          </a:p>
        </p:txBody>
      </p:sp>
      <p:sp>
        <p:nvSpPr>
          <p:cNvPr id="44037" name="Rectangle 5"/>
          <p:cNvSpPr>
            <a:spLocks noGrp="1" noChangeArrowheads="1"/>
          </p:cNvSpPr>
          <p:nvPr>
            <p:ph type="subTitle" idx="1"/>
          </p:nvPr>
        </p:nvSpPr>
        <p:spPr>
          <a:xfrm>
            <a:off x="609602" y="1268758"/>
            <a:ext cx="6062463" cy="1152130"/>
          </a:xfrm>
        </p:spPr>
        <p:txBody>
          <a:bodyPr/>
          <a:lstStyle>
            <a:lvl1pPr marL="0" indent="0">
              <a:buNone/>
              <a:defRPr sz="2400">
                <a:solidFill>
                  <a:schemeClr val="bg1"/>
                </a:solidFill>
                <a:latin typeface="+mj-lt"/>
              </a:defRPr>
            </a:lvl1pPr>
          </a:lstStyle>
          <a:p>
            <a:pPr lvl="0"/>
            <a:r>
              <a:rPr lang="en-GB" noProof="0" dirty="0"/>
              <a:t>Click to edit Master subtitle style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defRPr>
                <a:solidFill>
                  <a:schemeClr val="accent2"/>
                </a:solidFill>
              </a:defRPr>
            </a:lvl1pPr>
          </a:lstStyle>
          <a:p>
            <a:pPr>
              <a:defRPr/>
            </a:pPr>
            <a:endParaRPr lang="en-GB"/>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a:p>
        </p:txBody>
      </p:sp>
    </p:spTree>
    <p:extLst>
      <p:ext uri="{BB962C8B-B14F-4D97-AF65-F5344CB8AC3E}">
        <p14:creationId xmlns:p14="http://schemas.microsoft.com/office/powerpoint/2010/main" val="53562664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6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1035" y="430660"/>
            <a:ext cx="10972800" cy="982117"/>
          </a:xfrm>
        </p:spPr>
        <p:txBody>
          <a:bodyPr anchor="t"/>
          <a:lstStyle>
            <a:lvl1pPr>
              <a:defRPr>
                <a:solidFill>
                  <a:srgbClr val="585858"/>
                </a:solidFill>
                <a:latin typeface="+mj-lt"/>
              </a:defRPr>
            </a:lvl1pPr>
          </a:lstStyle>
          <a:p>
            <a:r>
              <a:rPr lang="en-US" dirty="0"/>
              <a:t>Click to edit Master title style</a:t>
            </a:r>
            <a:endParaRPr lang="en-GB" dirty="0"/>
          </a:p>
        </p:txBody>
      </p:sp>
      <p:sp>
        <p:nvSpPr>
          <p:cNvPr id="3" name="Content Placeholder 2"/>
          <p:cNvSpPr>
            <a:spLocks noGrp="1"/>
          </p:cNvSpPr>
          <p:nvPr>
            <p:ph idx="1"/>
          </p:nvPr>
        </p:nvSpPr>
        <p:spPr>
          <a:xfrm>
            <a:off x="609600" y="1556792"/>
            <a:ext cx="10972800" cy="3888432"/>
          </a:xfrm>
        </p:spPr>
        <p:txBody>
          <a:bodyPr/>
          <a:lstStyle>
            <a:lvl1pPr>
              <a:defRPr>
                <a:solidFill>
                  <a:srgbClr val="585858"/>
                </a:solidFill>
                <a:latin typeface="+mj-lt"/>
              </a:defRPr>
            </a:lvl1pPr>
            <a:lvl2pPr marL="742950" indent="-285750">
              <a:buClr>
                <a:srgbClr val="585858"/>
              </a:buClr>
              <a:buFont typeface="Arial" panose="020B0604020202020204" pitchFamily="34" charset="0"/>
              <a:buChar char="•"/>
              <a:defRPr>
                <a:solidFill>
                  <a:srgbClr val="585858"/>
                </a:solidFill>
                <a:latin typeface="+mj-lt"/>
              </a:defRPr>
            </a:lvl2pPr>
            <a:lvl3pPr marL="1143000" indent="-228600">
              <a:buClr>
                <a:srgbClr val="585858"/>
              </a:buClr>
              <a:buFont typeface="Arial" panose="020B0604020202020204" pitchFamily="34" charset="0"/>
              <a:buChar char="•"/>
              <a:defRPr>
                <a:solidFill>
                  <a:srgbClr val="585858"/>
                </a:solidFill>
                <a:latin typeface="+mj-lt"/>
              </a:defRPr>
            </a:lvl3pPr>
            <a:lvl4pPr marL="1600200" indent="-228600">
              <a:buClr>
                <a:srgbClr val="585858"/>
              </a:buClr>
              <a:buFont typeface="Arial" panose="020B0604020202020204" pitchFamily="34" charset="0"/>
              <a:buChar char="•"/>
              <a:defRPr>
                <a:solidFill>
                  <a:srgbClr val="585858"/>
                </a:solidFill>
                <a:latin typeface="+mj-lt"/>
              </a:defRPr>
            </a:lvl4pPr>
            <a:lvl5pPr marL="2057400" indent="-228600">
              <a:buClr>
                <a:srgbClr val="585858"/>
              </a:buClr>
              <a:buFont typeface="Arial" panose="020B0604020202020204" pitchFamily="34" charset="0"/>
              <a:buChar char="•"/>
              <a:defRPr>
                <a:solidFill>
                  <a:srgbClr val="585858"/>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a:defRPr/>
            </a:pPr>
            <a:endParaRPr lang="en-GB"/>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fld id="{4DB3256F-83C8-4422-BB4B-79DB90083B87}" type="slidenum">
              <a:rPr lang="en-GB" altLang="en-US"/>
              <a:pPr/>
              <a:t>‹#›</a:t>
            </a:fld>
            <a:endParaRPr lang="en-GB" altLang="en-US"/>
          </a:p>
        </p:txBody>
      </p:sp>
    </p:spTree>
    <p:extLst>
      <p:ext uri="{BB962C8B-B14F-4D97-AF65-F5344CB8AC3E}">
        <p14:creationId xmlns:p14="http://schemas.microsoft.com/office/powerpoint/2010/main" val="176800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95D34C-D39A-447E-B8E1-0325876F79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Content Placeholder 2">
            <a:extLst>
              <a:ext uri="{FF2B5EF4-FFF2-40B4-BE49-F238E27FC236}">
                <a16:creationId xmlns:a16="http://schemas.microsoft.com/office/drawing/2014/main" id="{73E31430-B412-41EA-BA55-D58E71499B25}"/>
              </a:ext>
            </a:extLst>
          </p:cNvPr>
          <p:cNvSpPr>
            <a:spLocks noGrp="1"/>
          </p:cNvSpPr>
          <p:nvPr>
            <p:ph sz="half" idx="1"/>
          </p:nvPr>
        </p:nvSpPr>
        <p:spPr>
          <a:xfrm>
            <a:off x="609602" y="1556792"/>
            <a:ext cx="5390388" cy="3888433"/>
          </a:xfrm>
        </p:spPr>
        <p:txBody>
          <a:bodyPr/>
          <a:lstStyle>
            <a:lvl1pPr marL="457200" indent="-457200">
              <a:buClr>
                <a:srgbClr val="585858"/>
              </a:buClr>
              <a:buFont typeface="Arial" panose="020B0604020202020204" pitchFamily="34" charset="0"/>
              <a:buChar char="•"/>
              <a:defRPr sz="2400">
                <a:solidFill>
                  <a:srgbClr val="585858"/>
                </a:solidFill>
                <a:latin typeface="+mj-lt"/>
              </a:defRPr>
            </a:lvl1pPr>
            <a:lvl2pPr marL="742950" indent="-285750">
              <a:buClr>
                <a:srgbClr val="585858"/>
              </a:buClr>
              <a:buFont typeface="Arial" panose="020B0604020202020204" pitchFamily="34" charset="0"/>
              <a:buChar char="•"/>
              <a:defRPr sz="2000">
                <a:solidFill>
                  <a:srgbClr val="585858"/>
                </a:solidFill>
              </a:defRPr>
            </a:lvl2pPr>
            <a:lvl3pPr marL="1143000" indent="-228600">
              <a:buClr>
                <a:srgbClr val="585858"/>
              </a:buClr>
              <a:buFont typeface="Arial" panose="020B0604020202020204" pitchFamily="34" charset="0"/>
              <a:buChar char="•"/>
              <a:defRPr sz="1800">
                <a:solidFill>
                  <a:srgbClr val="585858"/>
                </a:solidFill>
              </a:defRPr>
            </a:lvl3pPr>
            <a:lvl4pPr marL="1600200" indent="-228600">
              <a:buClr>
                <a:srgbClr val="585858"/>
              </a:buClr>
              <a:buFont typeface="Arial" panose="020B0604020202020204" pitchFamily="34" charset="0"/>
              <a:buChar char="•"/>
              <a:defRPr sz="1600">
                <a:solidFill>
                  <a:srgbClr val="585858"/>
                </a:solidFill>
              </a:defRPr>
            </a:lvl4pPr>
            <a:lvl5pPr marL="2057400" indent="-228600">
              <a:buClr>
                <a:srgbClr val="585858"/>
              </a:buClr>
              <a:buFont typeface="Arial" panose="020B0604020202020204" pitchFamily="34" charset="0"/>
              <a:buChar char="•"/>
              <a:defRPr sz="1600">
                <a:solidFill>
                  <a:srgbClr val="585858"/>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3">
            <a:extLst>
              <a:ext uri="{FF2B5EF4-FFF2-40B4-BE49-F238E27FC236}">
                <a16:creationId xmlns:a16="http://schemas.microsoft.com/office/drawing/2014/main" id="{3090DB9E-A500-4BA4-8B74-89F3EF7ADD45}"/>
              </a:ext>
            </a:extLst>
          </p:cNvPr>
          <p:cNvSpPr>
            <a:spLocks noGrp="1"/>
          </p:cNvSpPr>
          <p:nvPr>
            <p:ph sz="half" idx="2"/>
          </p:nvPr>
        </p:nvSpPr>
        <p:spPr>
          <a:xfrm>
            <a:off x="6192010" y="1556792"/>
            <a:ext cx="5390389" cy="3888433"/>
          </a:xfrm>
        </p:spPr>
        <p:txBody>
          <a:bodyPr/>
          <a:lstStyle>
            <a:lvl1pPr>
              <a:defRPr sz="2400">
                <a:solidFill>
                  <a:srgbClr val="585858"/>
                </a:solidFill>
                <a:latin typeface="+mj-lt"/>
              </a:defRPr>
            </a:lvl1pPr>
            <a:lvl2pPr marL="800100" indent="-342900">
              <a:buClr>
                <a:srgbClr val="585858"/>
              </a:buClr>
              <a:buFont typeface="Arial" panose="020B0604020202020204" pitchFamily="34" charset="0"/>
              <a:buChar char="•"/>
              <a:defRPr sz="2000">
                <a:solidFill>
                  <a:srgbClr val="585858"/>
                </a:solidFill>
                <a:latin typeface="+mj-lt"/>
              </a:defRPr>
            </a:lvl2pPr>
            <a:lvl3pPr marL="1257300" indent="-342900">
              <a:buClr>
                <a:srgbClr val="585858"/>
              </a:buClr>
              <a:buFont typeface="Arial" panose="020B0604020202020204" pitchFamily="34" charset="0"/>
              <a:buChar char="•"/>
              <a:defRPr sz="1800">
                <a:solidFill>
                  <a:srgbClr val="585858"/>
                </a:solidFill>
                <a:latin typeface="+mj-lt"/>
              </a:defRPr>
            </a:lvl3pPr>
            <a:lvl4pPr marL="1657350" indent="-285750">
              <a:buClr>
                <a:srgbClr val="585858"/>
              </a:buClr>
              <a:buFont typeface="Arial" panose="020B0604020202020204" pitchFamily="34" charset="0"/>
              <a:buChar char="•"/>
              <a:defRPr sz="1600">
                <a:solidFill>
                  <a:srgbClr val="585858"/>
                </a:solidFill>
                <a:latin typeface="+mj-lt"/>
              </a:defRPr>
            </a:lvl4pPr>
            <a:lvl5pPr marL="2114550" indent="-285750">
              <a:buClr>
                <a:srgbClr val="585858"/>
              </a:buClr>
              <a:buFont typeface="Arial" panose="020B0604020202020204" pitchFamily="34" charset="0"/>
              <a:buChar char="•"/>
              <a:defRPr sz="1600">
                <a:solidFill>
                  <a:srgbClr val="585858"/>
                </a:solidFill>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a:extLst>
              <a:ext uri="{FF2B5EF4-FFF2-40B4-BE49-F238E27FC236}">
                <a16:creationId xmlns:a16="http://schemas.microsoft.com/office/drawing/2014/main" id="{CF435181-C807-4F0D-B9A5-7C9C469DF1BA}"/>
              </a:ext>
            </a:extLst>
          </p:cNvPr>
          <p:cNvSpPr>
            <a:spLocks noGrp="1" noChangeArrowheads="1"/>
          </p:cNvSpPr>
          <p:nvPr>
            <p:ph type="dt" sz="half" idx="10"/>
          </p:nvPr>
        </p:nvSpPr>
        <p:spPr/>
        <p:txBody>
          <a:bodyPr/>
          <a:lstStyle>
            <a:lvl1pPr>
              <a:defRPr/>
            </a:lvl1pPr>
          </a:lstStyle>
          <a:p>
            <a:pPr>
              <a:defRPr/>
            </a:pPr>
            <a:endParaRPr lang="en-GB"/>
          </a:p>
        </p:txBody>
      </p:sp>
      <p:sp>
        <p:nvSpPr>
          <p:cNvPr id="10" name="Footer Placeholder 9">
            <a:extLst>
              <a:ext uri="{FF2B5EF4-FFF2-40B4-BE49-F238E27FC236}">
                <a16:creationId xmlns:a16="http://schemas.microsoft.com/office/drawing/2014/main" id="{14C98FF4-E4A7-4DB9-B82D-0C11BE18EDDA}"/>
              </a:ext>
            </a:extLst>
          </p:cNvPr>
          <p:cNvSpPr>
            <a:spLocks noGrp="1" noChangeArrowheads="1"/>
          </p:cNvSpPr>
          <p:nvPr>
            <p:ph type="ftr" sz="quarter" idx="11"/>
          </p:nvPr>
        </p:nvSpPr>
        <p:spPr/>
        <p:txBody>
          <a:bodyPr/>
          <a:lstStyle>
            <a:lvl1pPr>
              <a:defRPr/>
            </a:lvl1pPr>
          </a:lstStyle>
          <a:p>
            <a:pPr>
              <a:defRPr/>
            </a:pPr>
            <a:endParaRPr lang="en-GB"/>
          </a:p>
        </p:txBody>
      </p:sp>
      <p:sp>
        <p:nvSpPr>
          <p:cNvPr id="11" name="Slide Number Placeholder 10">
            <a:extLst>
              <a:ext uri="{FF2B5EF4-FFF2-40B4-BE49-F238E27FC236}">
                <a16:creationId xmlns:a16="http://schemas.microsoft.com/office/drawing/2014/main" id="{3AD83AB7-F679-4E3E-B374-A32C747C6C65}"/>
              </a:ext>
            </a:extLst>
          </p:cNvPr>
          <p:cNvSpPr>
            <a:spLocks noGrp="1" noChangeArrowheads="1"/>
          </p:cNvSpPr>
          <p:nvPr>
            <p:ph type="sldNum" sz="quarter" idx="12"/>
          </p:nvPr>
        </p:nvSpPr>
        <p:spPr/>
        <p:txBody>
          <a:bodyPr/>
          <a:lstStyle>
            <a:lvl1pPr>
              <a:defRPr/>
            </a:lvl1pPr>
          </a:lstStyle>
          <a:p>
            <a:fld id="{9EC5C1D8-5F3C-45E3-A862-3FEB8F838978}" type="slidenum">
              <a:rPr lang="en-GB" altLang="en-US"/>
              <a:pPr/>
              <a:t>‹#›</a:t>
            </a:fld>
            <a:endParaRPr lang="en-GB" altLang="en-US"/>
          </a:p>
        </p:txBody>
      </p:sp>
      <p:sp>
        <p:nvSpPr>
          <p:cNvPr id="20" name="Title 1">
            <a:extLst>
              <a:ext uri="{FF2B5EF4-FFF2-40B4-BE49-F238E27FC236}">
                <a16:creationId xmlns:a16="http://schemas.microsoft.com/office/drawing/2014/main" id="{26B17004-3771-46EE-9F97-BB5E8F3EF573}"/>
              </a:ext>
            </a:extLst>
          </p:cNvPr>
          <p:cNvSpPr>
            <a:spLocks noGrp="1"/>
          </p:cNvSpPr>
          <p:nvPr>
            <p:ph type="title"/>
          </p:nvPr>
        </p:nvSpPr>
        <p:spPr>
          <a:xfrm>
            <a:off x="601035" y="430660"/>
            <a:ext cx="10972800" cy="982117"/>
          </a:xfrm>
        </p:spPr>
        <p:txBody>
          <a:bodyPr anchor="t"/>
          <a:lstStyle>
            <a:lvl1pPr>
              <a:defRPr>
                <a:solidFill>
                  <a:srgbClr val="585858"/>
                </a:solidFill>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93123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E1F239-C099-4D71-889B-049497543F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a:defRPr/>
            </a:pPr>
            <a:endParaRPr lang="en-GB" dirty="0"/>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fld id="{225A271E-C960-4C09-B05F-FB20100B09A9}" type="slidenum">
              <a:rPr lang="en-GB" altLang="en-US"/>
              <a:pPr/>
              <a:t>‹#›</a:t>
            </a:fld>
            <a:endParaRPr lang="en-GB" altLang="en-US"/>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365811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FD13D6-B8E1-41A4-A5B9-E2C9ED4CB3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9600" y="4149080"/>
            <a:ext cx="10972800" cy="426170"/>
          </a:xfrm>
        </p:spPr>
        <p:txBody>
          <a:bodyPr/>
          <a:lstStyle>
            <a:lvl1pPr algn="l">
              <a:defRPr sz="2000" b="1">
                <a:solidFill>
                  <a:srgbClr val="585858"/>
                </a:solidFill>
                <a:latin typeface="+mj-lt"/>
              </a:defRPr>
            </a:lvl1pPr>
          </a:lstStyle>
          <a:p>
            <a:r>
              <a:rPr lang="en-US" dirty="0"/>
              <a:t>Click to edit Master title style</a:t>
            </a:r>
            <a:endParaRPr lang="en-GB" dirty="0"/>
          </a:p>
        </p:txBody>
      </p:sp>
      <p:sp>
        <p:nvSpPr>
          <p:cNvPr id="3" name="Picture Placeholder 2"/>
          <p:cNvSpPr>
            <a:spLocks noGrp="1"/>
          </p:cNvSpPr>
          <p:nvPr>
            <p:ph type="pic" idx="1"/>
          </p:nvPr>
        </p:nvSpPr>
        <p:spPr>
          <a:xfrm>
            <a:off x="609600" y="444954"/>
            <a:ext cx="10972800" cy="3560111"/>
          </a:xfrm>
        </p:spPr>
        <p:txBody>
          <a:bodyPr/>
          <a:lstStyle>
            <a:lvl1pPr marL="0" indent="0">
              <a:buNone/>
              <a:defRPr sz="3200">
                <a:solidFill>
                  <a:srgbClr val="58585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09600" y="4725144"/>
            <a:ext cx="10972800" cy="720080"/>
          </a:xfrm>
        </p:spPr>
        <p:txBody>
          <a:bodyPr/>
          <a:lstStyle>
            <a:lvl1pPr marL="0" indent="0">
              <a:buNone/>
              <a:defRPr sz="1400">
                <a:solidFill>
                  <a:srgbClr val="585858"/>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6">
            <a:extLst>
              <a:ext uri="{FF2B5EF4-FFF2-40B4-BE49-F238E27FC236}">
                <a16:creationId xmlns:a16="http://schemas.microsoft.com/office/drawing/2014/main" id="{5DAF0D3A-200E-48B8-9EF9-7859E1660C49}"/>
              </a:ext>
            </a:extLst>
          </p:cNvPr>
          <p:cNvSpPr>
            <a:spLocks noGrp="1" noChangeArrowheads="1"/>
          </p:cNvSpPr>
          <p:nvPr>
            <p:ph type="dt" sz="half" idx="10"/>
          </p:nvPr>
        </p:nvSpPr>
        <p:spPr/>
        <p:txBody>
          <a:bodyPr/>
          <a:lstStyle>
            <a:lvl1pPr>
              <a:defRPr/>
            </a:lvl1pPr>
          </a:lstStyle>
          <a:p>
            <a:pPr>
              <a:defRPr/>
            </a:pPr>
            <a:endParaRPr lang="en-GB"/>
          </a:p>
        </p:txBody>
      </p:sp>
      <p:sp>
        <p:nvSpPr>
          <p:cNvPr id="8" name="Footer Placeholder 7">
            <a:extLst>
              <a:ext uri="{FF2B5EF4-FFF2-40B4-BE49-F238E27FC236}">
                <a16:creationId xmlns:a16="http://schemas.microsoft.com/office/drawing/2014/main" id="{0CCEB8E3-53AE-439B-9428-72B81BD3B83C}"/>
              </a:ext>
            </a:extLst>
          </p:cNvPr>
          <p:cNvSpPr>
            <a:spLocks noGrp="1" noChangeArrowheads="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328C543D-1B00-4E11-9615-CDD988110A23}"/>
              </a:ext>
            </a:extLst>
          </p:cNvPr>
          <p:cNvSpPr>
            <a:spLocks noGrp="1" noChangeArrowheads="1"/>
          </p:cNvSpPr>
          <p:nvPr>
            <p:ph type="sldNum" sz="quarter" idx="12"/>
          </p:nvPr>
        </p:nvSpPr>
        <p:spPr/>
        <p:txBody>
          <a:bodyPr/>
          <a:lstStyle>
            <a:lvl1pPr>
              <a:defRPr/>
            </a:lvl1pPr>
          </a:lstStyle>
          <a:p>
            <a:fld id="{EC86FDD3-8659-4DF6-9C22-A70505F52DFB}" type="slidenum">
              <a:rPr lang="en-GB" altLang="en-US"/>
              <a:pPr/>
              <a:t>‹#›</a:t>
            </a:fld>
            <a:endParaRPr lang="en-GB" altLang="en-US"/>
          </a:p>
        </p:txBody>
      </p:sp>
    </p:spTree>
    <p:extLst>
      <p:ext uri="{BB962C8B-B14F-4D97-AF65-F5344CB8AC3E}">
        <p14:creationId xmlns:p14="http://schemas.microsoft.com/office/powerpoint/2010/main" val="361875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defRPr>
                <a:solidFill>
                  <a:schemeClr val="accent2"/>
                </a:solidFill>
              </a:defRPr>
            </a:lvl1pPr>
          </a:lstStyle>
          <a:p>
            <a:pPr>
              <a:defRPr/>
            </a:pPr>
            <a:endParaRPr lang="en-GB"/>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a:p>
        </p:txBody>
      </p:sp>
    </p:spTree>
    <p:extLst>
      <p:ext uri="{BB962C8B-B14F-4D97-AF65-F5344CB8AC3E}">
        <p14:creationId xmlns:p14="http://schemas.microsoft.com/office/powerpoint/2010/main" val="263110383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8813D3F6-AFE0-4E9D-851A-B5716B58BE8D}"/>
              </a:ext>
            </a:extLst>
          </p:cNvPr>
          <p:cNvSpPr>
            <a:spLocks noGrp="1" noChangeArrowheads="1"/>
          </p:cNvSpPr>
          <p:nvPr>
            <p:ph type="title"/>
          </p:nvPr>
        </p:nvSpPr>
        <p:spPr bwMode="auto">
          <a:xfrm>
            <a:off x="609437" y="301625"/>
            <a:ext cx="10972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title style</a:t>
            </a:r>
          </a:p>
        </p:txBody>
      </p:sp>
      <p:sp>
        <p:nvSpPr>
          <p:cNvPr id="1027" name="Rectangle 5">
            <a:extLst>
              <a:ext uri="{FF2B5EF4-FFF2-40B4-BE49-F238E27FC236}">
                <a16:creationId xmlns:a16="http://schemas.microsoft.com/office/drawing/2014/main" id="{F919EB2E-C910-4BD3-AA6E-D874436CD585}"/>
              </a:ext>
            </a:extLst>
          </p:cNvPr>
          <p:cNvSpPr>
            <a:spLocks noGrp="1" noChangeArrowheads="1"/>
          </p:cNvSpPr>
          <p:nvPr>
            <p:ph type="body" idx="1"/>
          </p:nvPr>
        </p:nvSpPr>
        <p:spPr bwMode="auto">
          <a:xfrm>
            <a:off x="609601" y="1556793"/>
            <a:ext cx="10968567" cy="438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43014" name="Rectangle 6">
            <a:extLst>
              <a:ext uri="{FF2B5EF4-FFF2-40B4-BE49-F238E27FC236}">
                <a16:creationId xmlns:a16="http://schemas.microsoft.com/office/drawing/2014/main" id="{BBF75FAD-1C64-49A9-AABE-8F0A65128F17}"/>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latin typeface="Arial" charset="0"/>
              </a:defRPr>
            </a:lvl1pPr>
          </a:lstStyle>
          <a:p>
            <a:pPr>
              <a:defRPr/>
            </a:pPr>
            <a:endParaRPr lang="en-GB"/>
          </a:p>
        </p:txBody>
      </p:sp>
      <p:sp>
        <p:nvSpPr>
          <p:cNvPr id="43015" name="Rectangle 7">
            <a:extLst>
              <a:ext uri="{FF2B5EF4-FFF2-40B4-BE49-F238E27FC236}">
                <a16:creationId xmlns:a16="http://schemas.microsoft.com/office/drawing/2014/main" id="{86566B38-4A46-43A1-8FF2-24E49E84A10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latin typeface="Arial" charset="0"/>
              </a:defRPr>
            </a:lvl1pPr>
          </a:lstStyle>
          <a:p>
            <a:pPr>
              <a:defRPr/>
            </a:pPr>
            <a:endParaRPr lang="en-GB"/>
          </a:p>
        </p:txBody>
      </p:sp>
      <p:sp>
        <p:nvSpPr>
          <p:cNvPr id="43016" name="Rectangle 8">
            <a:extLst>
              <a:ext uri="{FF2B5EF4-FFF2-40B4-BE49-F238E27FC236}">
                <a16:creationId xmlns:a16="http://schemas.microsoft.com/office/drawing/2014/main" id="{956C52DF-8098-4560-A757-D09AC7C69060}"/>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lvl1pPr>
          </a:lstStyle>
          <a:p>
            <a:fld id="{AE284E3E-0734-4C1C-8A10-2A7D3F5CEAF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952" r:id="rId1"/>
    <p:sldLayoutId id="2147483961" r:id="rId2"/>
    <p:sldLayoutId id="2147483953" r:id="rId3"/>
    <p:sldLayoutId id="2147483956" r:id="rId4"/>
    <p:sldLayoutId id="2147483957" r:id="rId5"/>
    <p:sldLayoutId id="2147483960" r:id="rId6"/>
    <p:sldLayoutId id="2147483962" r:id="rId7"/>
  </p:sldLayoutIdLst>
  <p:txStyles>
    <p:titleStyle>
      <a:lvl1pPr algn="l" rtl="0" eaLnBrk="0" fontAlgn="base" hangingPunct="0">
        <a:spcBef>
          <a:spcPct val="0"/>
        </a:spcBef>
        <a:spcAft>
          <a:spcPct val="0"/>
        </a:spcAft>
        <a:defRPr sz="3600" b="1">
          <a:solidFill>
            <a:srgbClr val="585858"/>
          </a:solidFill>
          <a:latin typeface="+mj-lt"/>
          <a:ea typeface="+mj-ea"/>
          <a:cs typeface="+mj-cs"/>
        </a:defRPr>
      </a:lvl1pPr>
      <a:lvl2pPr algn="l" rtl="0" eaLnBrk="0" fontAlgn="base" hangingPunct="0">
        <a:spcBef>
          <a:spcPct val="0"/>
        </a:spcBef>
        <a:spcAft>
          <a:spcPct val="0"/>
        </a:spcAft>
        <a:defRPr sz="3600" b="1">
          <a:solidFill>
            <a:srgbClr val="00628C"/>
          </a:solidFill>
          <a:latin typeface="Arial" charset="0"/>
        </a:defRPr>
      </a:lvl2pPr>
      <a:lvl3pPr algn="l" rtl="0" eaLnBrk="0" fontAlgn="base" hangingPunct="0">
        <a:spcBef>
          <a:spcPct val="0"/>
        </a:spcBef>
        <a:spcAft>
          <a:spcPct val="0"/>
        </a:spcAft>
        <a:defRPr sz="3600" b="1">
          <a:solidFill>
            <a:srgbClr val="00628C"/>
          </a:solidFill>
          <a:latin typeface="Arial" charset="0"/>
        </a:defRPr>
      </a:lvl3pPr>
      <a:lvl4pPr algn="l" rtl="0" eaLnBrk="0" fontAlgn="base" hangingPunct="0">
        <a:spcBef>
          <a:spcPct val="0"/>
        </a:spcBef>
        <a:spcAft>
          <a:spcPct val="0"/>
        </a:spcAft>
        <a:defRPr sz="3600" b="1">
          <a:solidFill>
            <a:srgbClr val="00628C"/>
          </a:solidFill>
          <a:latin typeface="Arial" charset="0"/>
        </a:defRPr>
      </a:lvl4pPr>
      <a:lvl5pPr algn="l" rtl="0" eaLnBrk="0" fontAlgn="base" hangingPunct="0">
        <a:spcBef>
          <a:spcPct val="0"/>
        </a:spcBef>
        <a:spcAft>
          <a:spcPct val="0"/>
        </a:spcAft>
        <a:defRPr sz="3600" b="1">
          <a:solidFill>
            <a:srgbClr val="00628C"/>
          </a:solidFill>
          <a:latin typeface="Arial" charset="0"/>
        </a:defRPr>
      </a:lvl5pPr>
      <a:lvl6pPr marL="457200" algn="l" rtl="0" fontAlgn="base">
        <a:spcBef>
          <a:spcPct val="0"/>
        </a:spcBef>
        <a:spcAft>
          <a:spcPct val="0"/>
        </a:spcAft>
        <a:defRPr sz="3600" b="1">
          <a:solidFill>
            <a:srgbClr val="00628C"/>
          </a:solidFill>
          <a:latin typeface="Arial" charset="0"/>
        </a:defRPr>
      </a:lvl6pPr>
      <a:lvl7pPr marL="914400" algn="l" rtl="0" fontAlgn="base">
        <a:spcBef>
          <a:spcPct val="0"/>
        </a:spcBef>
        <a:spcAft>
          <a:spcPct val="0"/>
        </a:spcAft>
        <a:defRPr sz="3600" b="1">
          <a:solidFill>
            <a:srgbClr val="00628C"/>
          </a:solidFill>
          <a:latin typeface="Arial" charset="0"/>
        </a:defRPr>
      </a:lvl7pPr>
      <a:lvl8pPr marL="1371600" algn="l" rtl="0" fontAlgn="base">
        <a:spcBef>
          <a:spcPct val="0"/>
        </a:spcBef>
        <a:spcAft>
          <a:spcPct val="0"/>
        </a:spcAft>
        <a:defRPr sz="3600" b="1">
          <a:solidFill>
            <a:srgbClr val="00628C"/>
          </a:solidFill>
          <a:latin typeface="Arial" charset="0"/>
        </a:defRPr>
      </a:lvl8pPr>
      <a:lvl9pPr marL="1828800" algn="l" rtl="0" fontAlgn="base">
        <a:spcBef>
          <a:spcPct val="0"/>
        </a:spcBef>
        <a:spcAft>
          <a:spcPct val="0"/>
        </a:spcAft>
        <a:defRPr sz="3600" b="1">
          <a:solidFill>
            <a:srgbClr val="00628C"/>
          </a:solidFill>
          <a:latin typeface="Arial" charset="0"/>
        </a:defRPr>
      </a:lvl9pPr>
    </p:titleStyle>
    <p:bodyStyle>
      <a:lvl1pPr marL="457200" indent="-457200" algn="l" rtl="0" eaLnBrk="0" fontAlgn="base" hangingPunct="0">
        <a:spcBef>
          <a:spcPct val="20000"/>
        </a:spcBef>
        <a:spcAft>
          <a:spcPct val="0"/>
        </a:spcAft>
        <a:buClr>
          <a:srgbClr val="585858"/>
        </a:buClr>
        <a:buFont typeface="Arial" panose="020B0604020202020204" pitchFamily="34" charset="0"/>
        <a:buChar char="•"/>
        <a:defRPr sz="2400">
          <a:solidFill>
            <a:srgbClr val="585858"/>
          </a:solidFill>
          <a:latin typeface="+mj-lt"/>
          <a:ea typeface="+mn-ea"/>
          <a:cs typeface="+mn-cs"/>
        </a:defRPr>
      </a:lvl1pPr>
      <a:lvl2pPr marL="742950" indent="-285750" algn="l" rtl="0" eaLnBrk="0" fontAlgn="base" hangingPunct="0">
        <a:spcBef>
          <a:spcPct val="20000"/>
        </a:spcBef>
        <a:spcAft>
          <a:spcPct val="0"/>
        </a:spcAft>
        <a:buClr>
          <a:srgbClr val="585858"/>
        </a:buClr>
        <a:buFont typeface="Arial" panose="020B0604020202020204" pitchFamily="34" charset="0"/>
        <a:buChar char="•"/>
        <a:defRPr sz="2000">
          <a:solidFill>
            <a:srgbClr val="585858"/>
          </a:solidFill>
          <a:latin typeface="+mj-lt"/>
        </a:defRPr>
      </a:lvl2pPr>
      <a:lvl3pPr marL="1143000" indent="-228600" algn="l" rtl="0" eaLnBrk="0" fontAlgn="base" hangingPunct="0">
        <a:spcBef>
          <a:spcPct val="20000"/>
        </a:spcBef>
        <a:spcAft>
          <a:spcPct val="0"/>
        </a:spcAft>
        <a:buClr>
          <a:srgbClr val="585858"/>
        </a:buClr>
        <a:buFont typeface="Arial" panose="020B0604020202020204" pitchFamily="34" charset="0"/>
        <a:buChar char="•"/>
        <a:defRPr sz="1800">
          <a:solidFill>
            <a:srgbClr val="585858"/>
          </a:solidFill>
          <a:latin typeface="+mj-lt"/>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1900">
          <a:solidFill>
            <a:schemeClr val="tx1"/>
          </a:solidFill>
          <a:latin typeface="+mn-lt"/>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sz="1900">
          <a:solidFill>
            <a:schemeClr val="tx1"/>
          </a:solidFill>
          <a:latin typeface="+mn-lt"/>
        </a:defRPr>
      </a:lvl5pPr>
      <a:lvl6pPr marL="2514600" indent="-228600" algn="l" rtl="0" fontAlgn="base">
        <a:spcBef>
          <a:spcPct val="20000"/>
        </a:spcBef>
        <a:spcAft>
          <a:spcPct val="0"/>
        </a:spcAft>
        <a:buClr>
          <a:schemeClr val="tx2"/>
        </a:buClr>
        <a:buFont typeface="Arial" charset="0"/>
        <a:buChar char="●"/>
        <a:defRPr sz="1900">
          <a:solidFill>
            <a:schemeClr val="tx1"/>
          </a:solidFill>
          <a:latin typeface="+mn-lt"/>
        </a:defRPr>
      </a:lvl6pPr>
      <a:lvl7pPr marL="2971800" indent="-228600" algn="l" rtl="0" fontAlgn="base">
        <a:spcBef>
          <a:spcPct val="20000"/>
        </a:spcBef>
        <a:spcAft>
          <a:spcPct val="0"/>
        </a:spcAft>
        <a:buClr>
          <a:schemeClr val="tx2"/>
        </a:buClr>
        <a:buFont typeface="Arial" charset="0"/>
        <a:buChar char="●"/>
        <a:defRPr sz="1900">
          <a:solidFill>
            <a:schemeClr val="tx1"/>
          </a:solidFill>
          <a:latin typeface="+mn-lt"/>
        </a:defRPr>
      </a:lvl7pPr>
      <a:lvl8pPr marL="3429000" indent="-228600" algn="l" rtl="0" fontAlgn="base">
        <a:spcBef>
          <a:spcPct val="20000"/>
        </a:spcBef>
        <a:spcAft>
          <a:spcPct val="0"/>
        </a:spcAft>
        <a:buClr>
          <a:schemeClr val="tx2"/>
        </a:buClr>
        <a:buFont typeface="Arial" charset="0"/>
        <a:buChar char="●"/>
        <a:defRPr sz="1900">
          <a:solidFill>
            <a:schemeClr val="tx1"/>
          </a:solidFill>
          <a:latin typeface="+mn-lt"/>
        </a:defRPr>
      </a:lvl8pPr>
      <a:lvl9pPr marL="3886200" indent="-228600" algn="l" rtl="0" fontAlgn="base">
        <a:spcBef>
          <a:spcPct val="20000"/>
        </a:spcBef>
        <a:spcAft>
          <a:spcPct val="0"/>
        </a:spcAft>
        <a:buClr>
          <a:schemeClr val="tx2"/>
        </a:buClr>
        <a:buFont typeface="Arial" charset="0"/>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53B0-7B44-4277-B7C8-F4506607EF69}"/>
              </a:ext>
            </a:extLst>
          </p:cNvPr>
          <p:cNvSpPr>
            <a:spLocks noGrp="1"/>
          </p:cNvSpPr>
          <p:nvPr>
            <p:ph type="ctrTitle"/>
          </p:nvPr>
        </p:nvSpPr>
        <p:spPr>
          <a:xfrm>
            <a:off x="622301" y="476673"/>
            <a:ext cx="3385467" cy="2664295"/>
          </a:xfrm>
        </p:spPr>
        <p:txBody>
          <a:bodyPr/>
          <a:lstStyle/>
          <a:p>
            <a:r>
              <a:rPr lang="en-GB" dirty="0"/>
              <a:t>Unit 6</a:t>
            </a:r>
            <a:br>
              <a:rPr lang="en-GB" dirty="0"/>
            </a:br>
            <a:br>
              <a:rPr lang="en-GB" dirty="0"/>
            </a:br>
            <a:r>
              <a:rPr lang="en-GB" dirty="0"/>
              <a:t>Evaluating the Work Group</a:t>
            </a:r>
            <a:endParaRPr lang="en-GB" dirty="0">
              <a:latin typeface="+mj-lt"/>
            </a:endParaRPr>
          </a:p>
        </p:txBody>
      </p:sp>
      <p:sp>
        <p:nvSpPr>
          <p:cNvPr id="4" name="Subtitle 2">
            <a:extLst>
              <a:ext uri="{FF2B5EF4-FFF2-40B4-BE49-F238E27FC236}">
                <a16:creationId xmlns:a16="http://schemas.microsoft.com/office/drawing/2014/main" id="{F943252B-5639-4015-961C-353DD8D2795F}"/>
              </a:ext>
            </a:extLst>
          </p:cNvPr>
          <p:cNvSpPr txBox="1">
            <a:spLocks/>
          </p:cNvSpPr>
          <p:nvPr/>
        </p:nvSpPr>
        <p:spPr bwMode="auto">
          <a:xfrm>
            <a:off x="609602" y="4581128"/>
            <a:ext cx="411824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585858"/>
              </a:buClr>
              <a:buFont typeface="Arial" panose="020B0604020202020204" pitchFamily="34" charset="0"/>
              <a:buNone/>
              <a:defRPr sz="2400">
                <a:solidFill>
                  <a:schemeClr val="bg1"/>
                </a:solidFill>
                <a:latin typeface="+mj-lt"/>
                <a:ea typeface="+mn-ea"/>
                <a:cs typeface="+mn-cs"/>
              </a:defRPr>
            </a:lvl1pPr>
            <a:lvl2pPr marL="742950" indent="-285750" algn="l" rtl="0" eaLnBrk="0" fontAlgn="base" hangingPunct="0">
              <a:spcBef>
                <a:spcPct val="20000"/>
              </a:spcBef>
              <a:spcAft>
                <a:spcPct val="0"/>
              </a:spcAft>
              <a:buClr>
                <a:srgbClr val="585858"/>
              </a:buClr>
              <a:buFont typeface="Arial" panose="020B0604020202020204" pitchFamily="34" charset="0"/>
              <a:buChar char="•"/>
              <a:defRPr sz="2000">
                <a:solidFill>
                  <a:srgbClr val="585858"/>
                </a:solidFill>
                <a:latin typeface="+mj-lt"/>
              </a:defRPr>
            </a:lvl2pPr>
            <a:lvl3pPr marL="1143000" indent="-228600" algn="l" rtl="0" eaLnBrk="0" fontAlgn="base" hangingPunct="0">
              <a:spcBef>
                <a:spcPct val="20000"/>
              </a:spcBef>
              <a:spcAft>
                <a:spcPct val="0"/>
              </a:spcAft>
              <a:buClr>
                <a:srgbClr val="585858"/>
              </a:buClr>
              <a:buFont typeface="Arial" panose="020B0604020202020204" pitchFamily="34" charset="0"/>
              <a:buChar char="•"/>
              <a:defRPr sz="1800">
                <a:solidFill>
                  <a:srgbClr val="585858"/>
                </a:solidFill>
                <a:latin typeface="+mj-lt"/>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1900">
                <a:solidFill>
                  <a:schemeClr val="tx1"/>
                </a:solidFill>
                <a:latin typeface="+mn-lt"/>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sz="1900">
                <a:solidFill>
                  <a:schemeClr val="tx1"/>
                </a:solidFill>
                <a:latin typeface="+mn-lt"/>
              </a:defRPr>
            </a:lvl5pPr>
            <a:lvl6pPr marL="2514600" indent="-228600" algn="l" rtl="0" fontAlgn="base">
              <a:spcBef>
                <a:spcPct val="20000"/>
              </a:spcBef>
              <a:spcAft>
                <a:spcPct val="0"/>
              </a:spcAft>
              <a:buClr>
                <a:schemeClr val="tx2"/>
              </a:buClr>
              <a:buFont typeface="Arial" charset="0"/>
              <a:buChar char="●"/>
              <a:defRPr sz="1900">
                <a:solidFill>
                  <a:schemeClr val="tx1"/>
                </a:solidFill>
                <a:latin typeface="+mn-lt"/>
              </a:defRPr>
            </a:lvl6pPr>
            <a:lvl7pPr marL="2971800" indent="-228600" algn="l" rtl="0" fontAlgn="base">
              <a:spcBef>
                <a:spcPct val="20000"/>
              </a:spcBef>
              <a:spcAft>
                <a:spcPct val="0"/>
              </a:spcAft>
              <a:buClr>
                <a:schemeClr val="tx2"/>
              </a:buClr>
              <a:buFont typeface="Arial" charset="0"/>
              <a:buChar char="●"/>
              <a:defRPr sz="1900">
                <a:solidFill>
                  <a:schemeClr val="tx1"/>
                </a:solidFill>
                <a:latin typeface="+mn-lt"/>
              </a:defRPr>
            </a:lvl7pPr>
            <a:lvl8pPr marL="3429000" indent="-228600" algn="l" rtl="0" fontAlgn="base">
              <a:spcBef>
                <a:spcPct val="20000"/>
              </a:spcBef>
              <a:spcAft>
                <a:spcPct val="0"/>
              </a:spcAft>
              <a:buClr>
                <a:schemeClr val="tx2"/>
              </a:buClr>
              <a:buFont typeface="Arial" charset="0"/>
              <a:buChar char="●"/>
              <a:defRPr sz="1900">
                <a:solidFill>
                  <a:schemeClr val="tx1"/>
                </a:solidFill>
                <a:latin typeface="+mn-lt"/>
              </a:defRPr>
            </a:lvl8pPr>
            <a:lvl9pPr marL="3886200" indent="-228600" algn="l" rtl="0" fontAlgn="base">
              <a:spcBef>
                <a:spcPct val="20000"/>
              </a:spcBef>
              <a:spcAft>
                <a:spcPct val="0"/>
              </a:spcAft>
              <a:buClr>
                <a:schemeClr val="tx2"/>
              </a:buClr>
              <a:buFont typeface="Arial" charset="0"/>
              <a:buChar char="●"/>
              <a:defRPr sz="1900">
                <a:solidFill>
                  <a:schemeClr val="tx1"/>
                </a:solidFill>
                <a:latin typeface="+mn-lt"/>
              </a:defRPr>
            </a:lvl9pPr>
          </a:lstStyle>
          <a:p>
            <a:r>
              <a:rPr lang="en-GB" sz="2000" kern="0" dirty="0"/>
              <a:t>Work Group Lead Toolkit 2020/21</a:t>
            </a:r>
          </a:p>
        </p:txBody>
      </p:sp>
      <p:pic>
        <p:nvPicPr>
          <p:cNvPr id="7" name="Audio 6">
            <a:hlinkClick r:id="" action="ppaction://media"/>
            <a:extLst>
              <a:ext uri="{FF2B5EF4-FFF2-40B4-BE49-F238E27FC236}">
                <a16:creationId xmlns:a16="http://schemas.microsoft.com/office/drawing/2014/main" id="{1F8587AA-4D97-4954-97BA-231BB3391C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5533122"/>
      </p:ext>
    </p:extLst>
  </p:cSld>
  <p:clrMapOvr>
    <a:masterClrMapping/>
  </p:clrMapOvr>
  <mc:AlternateContent xmlns:mc="http://schemas.openxmlformats.org/markup-compatibility/2006" xmlns:p14="http://schemas.microsoft.com/office/powerpoint/2010/main">
    <mc:Choice Requires="p14">
      <p:transition spd="slow" p14:dur="2000" advTm="8797"/>
    </mc:Choice>
    <mc:Fallback xmlns="">
      <p:transition spd="slow" advTm="8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3292BD5-D807-4152-A6D0-B303A31319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6497278"/>
      </p:ext>
    </p:extLst>
  </p:cSld>
  <p:clrMapOvr>
    <a:masterClrMapping/>
  </p:clrMapOvr>
  <mc:AlternateContent xmlns:mc="http://schemas.openxmlformats.org/markup-compatibility/2006" xmlns:p14="http://schemas.microsoft.com/office/powerpoint/2010/main">
    <mc:Choice Requires="p14">
      <p:transition spd="slow" p14:dur="2000" advTm="3585"/>
    </mc:Choice>
    <mc:Fallback xmlns="">
      <p:transition spd="slow" advTm="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2C20C-5B4D-4626-A9C6-2E98C1B95E73}"/>
              </a:ext>
            </a:extLst>
          </p:cNvPr>
          <p:cNvSpPr>
            <a:spLocks noGrp="1"/>
          </p:cNvSpPr>
          <p:nvPr>
            <p:ph type="title"/>
          </p:nvPr>
        </p:nvSpPr>
        <p:spPr>
          <a:xfrm>
            <a:off x="2567608" y="1340768"/>
            <a:ext cx="7295165" cy="4176464"/>
          </a:xfrm>
        </p:spPr>
        <p:txBody>
          <a:bodyPr/>
          <a:lstStyle/>
          <a:p>
            <a:pPr algn="ctr"/>
            <a:r>
              <a:rPr lang="en-GB" sz="8000" dirty="0"/>
              <a:t>How do we evaluate our Work Groups?</a:t>
            </a:r>
          </a:p>
        </p:txBody>
      </p:sp>
      <p:pic>
        <p:nvPicPr>
          <p:cNvPr id="5" name="Audio 4">
            <a:hlinkClick r:id="" action="ppaction://media"/>
            <a:extLst>
              <a:ext uri="{FF2B5EF4-FFF2-40B4-BE49-F238E27FC236}">
                <a16:creationId xmlns:a16="http://schemas.microsoft.com/office/drawing/2014/main" id="{3619ED7D-FB82-4EA7-AD4B-37F8B91FB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8724181"/>
      </p:ext>
    </p:extLst>
  </p:cSld>
  <p:clrMapOvr>
    <a:masterClrMapping/>
  </p:clrMapOvr>
  <mc:AlternateContent xmlns:mc="http://schemas.openxmlformats.org/markup-compatibility/2006" xmlns:p14="http://schemas.microsoft.com/office/powerpoint/2010/main">
    <mc:Choice Requires="p14">
      <p:transition spd="slow" p14:dur="2000" advTm="9599"/>
    </mc:Choice>
    <mc:Fallback xmlns="">
      <p:transition spd="slow" advTm="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519343-E145-46D8-95F8-0794342444A9}"/>
              </a:ext>
            </a:extLst>
          </p:cNvPr>
          <p:cNvSpPr>
            <a:spLocks noGrp="1"/>
          </p:cNvSpPr>
          <p:nvPr>
            <p:ph type="title"/>
          </p:nvPr>
        </p:nvSpPr>
        <p:spPr>
          <a:xfrm>
            <a:off x="601035" y="430661"/>
            <a:ext cx="10972800" cy="694084"/>
          </a:xfrm>
        </p:spPr>
        <p:txBody>
          <a:bodyPr/>
          <a:lstStyle/>
          <a:p>
            <a:r>
              <a:rPr lang="en-GB" dirty="0">
                <a:latin typeface="+mj-lt"/>
              </a:rPr>
              <a:t>What and why are we evaluating?</a:t>
            </a:r>
          </a:p>
        </p:txBody>
      </p:sp>
      <p:sp>
        <p:nvSpPr>
          <p:cNvPr id="7" name="Content Placeholder 6">
            <a:extLst>
              <a:ext uri="{FF2B5EF4-FFF2-40B4-BE49-F238E27FC236}">
                <a16:creationId xmlns:a16="http://schemas.microsoft.com/office/drawing/2014/main" id="{1079FD2D-BF7E-4937-A431-C393F44B9419}"/>
              </a:ext>
            </a:extLst>
          </p:cNvPr>
          <p:cNvSpPr>
            <a:spLocks noGrp="1"/>
          </p:cNvSpPr>
          <p:nvPr>
            <p:ph idx="1"/>
          </p:nvPr>
        </p:nvSpPr>
        <p:spPr>
          <a:xfrm>
            <a:off x="609600" y="1268760"/>
            <a:ext cx="11103024" cy="3888432"/>
          </a:xfrm>
        </p:spPr>
        <p:txBody>
          <a:bodyPr/>
          <a:lstStyle/>
          <a:p>
            <a:pPr marL="0" indent="0">
              <a:spcBef>
                <a:spcPts val="0"/>
              </a:spcBef>
              <a:spcAft>
                <a:spcPts val="600"/>
              </a:spcAft>
              <a:buNone/>
            </a:pPr>
            <a:r>
              <a:rPr lang="en-GB" sz="2800" dirty="0"/>
              <a:t>What are trying to find out?</a:t>
            </a:r>
          </a:p>
          <a:p>
            <a:pPr>
              <a:spcBef>
                <a:spcPts val="0"/>
              </a:spcBef>
              <a:spcAft>
                <a:spcPts val="600"/>
              </a:spcAft>
            </a:pPr>
            <a:r>
              <a:rPr lang="en-GB" sz="2800" dirty="0"/>
              <a:t>What outcomes have been achieved? (impact evaluation)</a:t>
            </a:r>
          </a:p>
          <a:p>
            <a:pPr>
              <a:spcBef>
                <a:spcPts val="0"/>
              </a:spcBef>
              <a:spcAft>
                <a:spcPts val="2400"/>
              </a:spcAft>
            </a:pPr>
            <a:r>
              <a:rPr lang="en-GB" sz="2800" dirty="0"/>
              <a:t>Which aspects of the Work Group have been effective? (process evaluation)</a:t>
            </a:r>
          </a:p>
          <a:p>
            <a:pPr marL="0" indent="0">
              <a:spcBef>
                <a:spcPts val="0"/>
              </a:spcBef>
              <a:spcAft>
                <a:spcPts val="600"/>
              </a:spcAft>
              <a:buNone/>
            </a:pPr>
            <a:r>
              <a:rPr lang="en-GB" sz="2800" dirty="0"/>
              <a:t>Why do we need to know?</a:t>
            </a:r>
          </a:p>
          <a:p>
            <a:pPr>
              <a:spcBef>
                <a:spcPts val="0"/>
              </a:spcBef>
              <a:spcAft>
                <a:spcPts val="600"/>
              </a:spcAft>
            </a:pPr>
            <a:r>
              <a:rPr lang="en-GB" sz="2800" dirty="0"/>
              <a:t>Accountability regarding time, money and effort</a:t>
            </a:r>
          </a:p>
          <a:p>
            <a:pPr>
              <a:spcBef>
                <a:spcPts val="0"/>
              </a:spcBef>
              <a:spcAft>
                <a:spcPts val="1200"/>
              </a:spcAft>
            </a:pPr>
            <a:r>
              <a:rPr lang="en-GB" sz="2800" dirty="0"/>
              <a:t>Learning lessons to ensure continuous improvement</a:t>
            </a:r>
          </a:p>
          <a:p>
            <a:pPr>
              <a:spcBef>
                <a:spcPts val="0"/>
              </a:spcBef>
              <a:spcAft>
                <a:spcPts val="1200"/>
              </a:spcAft>
            </a:pPr>
            <a:endParaRPr lang="en-GB" sz="2800" dirty="0"/>
          </a:p>
          <a:p>
            <a:pPr marL="0" indent="0">
              <a:spcBef>
                <a:spcPts val="0"/>
              </a:spcBef>
              <a:spcAft>
                <a:spcPts val="1200"/>
              </a:spcAft>
              <a:buNone/>
            </a:pPr>
            <a:endParaRPr lang="en-GB" sz="2800" dirty="0"/>
          </a:p>
          <a:p>
            <a:pPr>
              <a:spcBef>
                <a:spcPts val="0"/>
              </a:spcBef>
              <a:spcAft>
                <a:spcPts val="1200"/>
              </a:spcAft>
            </a:pPr>
            <a:endParaRPr lang="en-GB" sz="2800" dirty="0"/>
          </a:p>
          <a:p>
            <a:pPr>
              <a:spcBef>
                <a:spcPts val="0"/>
              </a:spcBef>
              <a:spcAft>
                <a:spcPts val="1200"/>
              </a:spcAft>
            </a:pPr>
            <a:endParaRPr lang="en-GB" sz="2800" dirty="0"/>
          </a:p>
        </p:txBody>
      </p:sp>
      <p:pic>
        <p:nvPicPr>
          <p:cNvPr id="4" name="Audio 3">
            <a:hlinkClick r:id="" action="ppaction://media"/>
            <a:extLst>
              <a:ext uri="{FF2B5EF4-FFF2-40B4-BE49-F238E27FC236}">
                <a16:creationId xmlns:a16="http://schemas.microsoft.com/office/drawing/2014/main" id="{E10FE82D-A1AC-40FD-BF12-6D94B6DF08C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84002180"/>
      </p:ext>
    </p:extLst>
  </p:cSld>
  <p:clrMapOvr>
    <a:masterClrMapping/>
  </p:clrMapOvr>
  <mc:AlternateContent xmlns:mc="http://schemas.openxmlformats.org/markup-compatibility/2006">
    <mc:Choice xmlns:p14="http://schemas.microsoft.com/office/powerpoint/2010/main" Requires="p14">
      <p:transition spd="slow" p14:dur="2000" advTm="76310"/>
    </mc:Choice>
    <mc:Fallback>
      <p:transition spd="slow" advTm="7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519343-E145-46D8-95F8-0794342444A9}"/>
              </a:ext>
            </a:extLst>
          </p:cNvPr>
          <p:cNvSpPr>
            <a:spLocks noGrp="1"/>
          </p:cNvSpPr>
          <p:nvPr>
            <p:ph type="title"/>
          </p:nvPr>
        </p:nvSpPr>
        <p:spPr>
          <a:xfrm>
            <a:off x="609600" y="188640"/>
            <a:ext cx="10972800" cy="694084"/>
          </a:xfrm>
        </p:spPr>
        <p:txBody>
          <a:bodyPr/>
          <a:lstStyle/>
          <a:p>
            <a:r>
              <a:rPr lang="en-GB" dirty="0">
                <a:latin typeface="+mj-lt"/>
              </a:rPr>
              <a:t>Who is evaluating and who is informed?</a:t>
            </a:r>
          </a:p>
        </p:txBody>
      </p:sp>
      <p:sp>
        <p:nvSpPr>
          <p:cNvPr id="7" name="Content Placeholder 6">
            <a:extLst>
              <a:ext uri="{FF2B5EF4-FFF2-40B4-BE49-F238E27FC236}">
                <a16:creationId xmlns:a16="http://schemas.microsoft.com/office/drawing/2014/main" id="{1079FD2D-BF7E-4937-A431-C393F44B9419}"/>
              </a:ext>
            </a:extLst>
          </p:cNvPr>
          <p:cNvSpPr>
            <a:spLocks noGrp="1"/>
          </p:cNvSpPr>
          <p:nvPr>
            <p:ph idx="1"/>
          </p:nvPr>
        </p:nvSpPr>
        <p:spPr>
          <a:xfrm>
            <a:off x="609600" y="882724"/>
            <a:ext cx="11103024" cy="4850532"/>
          </a:xfrm>
        </p:spPr>
        <p:txBody>
          <a:bodyPr/>
          <a:lstStyle/>
          <a:p>
            <a:pPr marL="0" indent="0">
              <a:spcBef>
                <a:spcPts val="0"/>
              </a:spcBef>
              <a:spcAft>
                <a:spcPts val="600"/>
              </a:spcAft>
              <a:buNone/>
            </a:pPr>
            <a:r>
              <a:rPr lang="en-GB" sz="2600" dirty="0"/>
              <a:t>Who is involved?</a:t>
            </a:r>
          </a:p>
          <a:p>
            <a:pPr>
              <a:spcBef>
                <a:spcPts val="0"/>
              </a:spcBef>
              <a:spcAft>
                <a:spcPts val="600"/>
              </a:spcAft>
            </a:pPr>
            <a:r>
              <a:rPr lang="en-GB" sz="2600" dirty="0"/>
              <a:t>Participants especially the lead participants from schools</a:t>
            </a:r>
          </a:p>
          <a:p>
            <a:pPr>
              <a:spcBef>
                <a:spcPts val="0"/>
              </a:spcBef>
              <a:spcAft>
                <a:spcPts val="600"/>
              </a:spcAft>
            </a:pPr>
            <a:r>
              <a:rPr lang="en-GB" sz="2600" dirty="0"/>
              <a:t>Project Lead Evaluator</a:t>
            </a:r>
          </a:p>
          <a:p>
            <a:pPr>
              <a:spcBef>
                <a:spcPts val="0"/>
              </a:spcBef>
              <a:spcAft>
                <a:spcPts val="1200"/>
              </a:spcAft>
            </a:pPr>
            <a:r>
              <a:rPr lang="en-GB" sz="2600" b="1" dirty="0"/>
              <a:t>Work Group Lead</a:t>
            </a:r>
          </a:p>
          <a:p>
            <a:pPr marL="0" indent="0">
              <a:spcBef>
                <a:spcPts val="0"/>
              </a:spcBef>
              <a:spcAft>
                <a:spcPts val="600"/>
              </a:spcAft>
              <a:buNone/>
            </a:pPr>
            <a:r>
              <a:rPr lang="en-GB" sz="2600" dirty="0"/>
              <a:t>Who wants to to know?</a:t>
            </a:r>
          </a:p>
          <a:p>
            <a:pPr>
              <a:spcBef>
                <a:spcPts val="0"/>
              </a:spcBef>
              <a:spcAft>
                <a:spcPts val="600"/>
              </a:spcAft>
            </a:pPr>
            <a:r>
              <a:rPr lang="en-GB" sz="2600" dirty="0"/>
              <a:t>Participants</a:t>
            </a:r>
          </a:p>
          <a:p>
            <a:pPr>
              <a:spcBef>
                <a:spcPts val="0"/>
              </a:spcBef>
              <a:spcAft>
                <a:spcPts val="600"/>
              </a:spcAft>
            </a:pPr>
            <a:r>
              <a:rPr lang="en-GB" sz="2600" dirty="0"/>
              <a:t>Maths Hub leadership and Strategic Board</a:t>
            </a:r>
          </a:p>
          <a:p>
            <a:pPr>
              <a:spcBef>
                <a:spcPts val="0"/>
              </a:spcBef>
              <a:spcAft>
                <a:spcPts val="600"/>
              </a:spcAft>
            </a:pPr>
            <a:r>
              <a:rPr lang="en-GB" sz="2600" dirty="0"/>
              <a:t>Project leadership and the NCETM</a:t>
            </a:r>
          </a:p>
          <a:p>
            <a:pPr>
              <a:spcBef>
                <a:spcPts val="0"/>
              </a:spcBef>
              <a:spcAft>
                <a:spcPts val="600"/>
              </a:spcAft>
            </a:pPr>
            <a:r>
              <a:rPr lang="en-GB" sz="2600" dirty="0"/>
              <a:t>The DfE</a:t>
            </a:r>
          </a:p>
          <a:p>
            <a:pPr>
              <a:spcBef>
                <a:spcPts val="0"/>
              </a:spcBef>
              <a:spcAft>
                <a:spcPts val="1200"/>
              </a:spcAft>
            </a:pPr>
            <a:r>
              <a:rPr lang="en-GB" sz="2600" b="1" dirty="0"/>
              <a:t>Work Group Lead</a:t>
            </a:r>
          </a:p>
          <a:p>
            <a:pPr>
              <a:spcBef>
                <a:spcPts val="0"/>
              </a:spcBef>
              <a:spcAft>
                <a:spcPts val="1200"/>
              </a:spcAft>
            </a:pPr>
            <a:endParaRPr lang="en-GB" sz="2600" dirty="0"/>
          </a:p>
          <a:p>
            <a:pPr marL="0" indent="0">
              <a:spcBef>
                <a:spcPts val="0"/>
              </a:spcBef>
              <a:spcAft>
                <a:spcPts val="1200"/>
              </a:spcAft>
              <a:buNone/>
            </a:pPr>
            <a:endParaRPr lang="en-GB" sz="2600" dirty="0"/>
          </a:p>
          <a:p>
            <a:pPr>
              <a:spcBef>
                <a:spcPts val="0"/>
              </a:spcBef>
              <a:spcAft>
                <a:spcPts val="1200"/>
              </a:spcAft>
            </a:pPr>
            <a:endParaRPr lang="en-GB" sz="2600" dirty="0"/>
          </a:p>
          <a:p>
            <a:pPr>
              <a:spcBef>
                <a:spcPts val="0"/>
              </a:spcBef>
              <a:spcAft>
                <a:spcPts val="1200"/>
              </a:spcAft>
            </a:pPr>
            <a:endParaRPr lang="en-GB" sz="2600" dirty="0"/>
          </a:p>
        </p:txBody>
      </p:sp>
      <p:pic>
        <p:nvPicPr>
          <p:cNvPr id="3" name="Audio 2">
            <a:hlinkClick r:id="" action="ppaction://media"/>
            <a:extLst>
              <a:ext uri="{FF2B5EF4-FFF2-40B4-BE49-F238E27FC236}">
                <a16:creationId xmlns:a16="http://schemas.microsoft.com/office/drawing/2014/main" id="{84A9B3FD-57F4-4922-9400-405F7DDC89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91158429"/>
      </p:ext>
    </p:extLst>
  </p:cSld>
  <p:clrMapOvr>
    <a:masterClrMapping/>
  </p:clrMapOvr>
  <mc:AlternateContent xmlns:mc="http://schemas.openxmlformats.org/markup-compatibility/2006">
    <mc:Choice xmlns:p14="http://schemas.microsoft.com/office/powerpoint/2010/main" Requires="p14">
      <p:transition spd="slow" p14:dur="2000" advTm="160412"/>
    </mc:Choice>
    <mc:Fallback>
      <p:transition spd="slow" advTm="16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500"/>
                                        <p:tgtEl>
                                          <p:spTgt spid="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500"/>
                                        <p:tgtEl>
                                          <p:spTgt spid="7">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500"/>
                                        <p:tgtEl>
                                          <p:spTgt spid="7">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xEl>
                                              <p:pRg st="9" end="9"/>
                                            </p:txEl>
                                          </p:spTgt>
                                        </p:tgtEl>
                                        <p:attrNameLst>
                                          <p:attrName>style.visibility</p:attrName>
                                        </p:attrNameLst>
                                      </p:cBhvr>
                                      <p:to>
                                        <p:strVal val="visible"/>
                                      </p:to>
                                    </p:set>
                                    <p:animEffect transition="in" filter="fade">
                                      <p:cBhvr>
                                        <p:cTn id="56"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9ABF-6BAF-4BD0-AE62-DC9025E53E91}"/>
              </a:ext>
            </a:extLst>
          </p:cNvPr>
          <p:cNvSpPr>
            <a:spLocks noGrp="1"/>
          </p:cNvSpPr>
          <p:nvPr>
            <p:ph type="title"/>
          </p:nvPr>
        </p:nvSpPr>
        <p:spPr>
          <a:xfrm>
            <a:off x="407368" y="0"/>
            <a:ext cx="10972800" cy="982117"/>
          </a:xfrm>
        </p:spPr>
        <p:txBody>
          <a:bodyPr/>
          <a:lstStyle/>
          <a:p>
            <a:r>
              <a:rPr lang="en-GB" dirty="0"/>
              <a:t>What kinds of impact are we looking for?</a:t>
            </a:r>
          </a:p>
        </p:txBody>
      </p:sp>
      <p:sp>
        <p:nvSpPr>
          <p:cNvPr id="3" name="Content Placeholder 2">
            <a:extLst>
              <a:ext uri="{FF2B5EF4-FFF2-40B4-BE49-F238E27FC236}">
                <a16:creationId xmlns:a16="http://schemas.microsoft.com/office/drawing/2014/main" id="{A697EC5F-E9C6-4A27-834C-16CDB65F278A}"/>
              </a:ext>
            </a:extLst>
          </p:cNvPr>
          <p:cNvSpPr>
            <a:spLocks noGrp="1"/>
          </p:cNvSpPr>
          <p:nvPr>
            <p:ph idx="1"/>
          </p:nvPr>
        </p:nvSpPr>
        <p:spPr>
          <a:xfrm>
            <a:off x="407368" y="764704"/>
            <a:ext cx="10972800" cy="4967163"/>
          </a:xfrm>
        </p:spPr>
        <p:txBody>
          <a:bodyPr/>
          <a:lstStyle/>
          <a:p>
            <a:r>
              <a:rPr lang="en-GB" dirty="0"/>
              <a:t>Ultimately, all Work Groups should have an impact on </a:t>
            </a:r>
            <a:r>
              <a:rPr lang="en-GB" b="1" dirty="0"/>
              <a:t>pupils</a:t>
            </a:r>
            <a:r>
              <a:rPr lang="en-GB" dirty="0"/>
              <a:t>’ engagement in, understanding of, and achievement in mathematics, even if this is ‘one or two steps removed’.</a:t>
            </a:r>
          </a:p>
          <a:p>
            <a:r>
              <a:rPr lang="en-GB" dirty="0"/>
              <a:t>All Work Groups should have an impact on </a:t>
            </a:r>
            <a:r>
              <a:rPr lang="en-GB" b="1" dirty="0"/>
              <a:t>schools or colleges</a:t>
            </a:r>
            <a:r>
              <a:rPr lang="en-GB" dirty="0"/>
              <a:t>. This might be through changes to a school’s vision for mathematics, changes to curriculum and pedagogy policy, improved school professional development practices or something else.</a:t>
            </a:r>
          </a:p>
          <a:p>
            <a:r>
              <a:rPr lang="en-GB" dirty="0"/>
              <a:t>All Work Groups should have an impact on the Work Group participants’ </a:t>
            </a:r>
            <a:r>
              <a:rPr lang="en-GB" b="1" dirty="0"/>
              <a:t>professional practice</a:t>
            </a:r>
            <a:r>
              <a:rPr lang="en-GB" dirty="0"/>
              <a:t>. This might be their teaching, their work with colleagues, or something else.</a:t>
            </a:r>
          </a:p>
          <a:p>
            <a:r>
              <a:rPr lang="en-GB" dirty="0"/>
              <a:t>All Work Groups should have an impact on the Work Group participants’ </a:t>
            </a:r>
            <a:r>
              <a:rPr lang="en-GB" b="1" dirty="0"/>
              <a:t>professional knowledge </a:t>
            </a:r>
            <a:r>
              <a:rPr lang="en-GB" dirty="0"/>
              <a:t>of mathematics, how to teach it, how to lead change, or something else.</a:t>
            </a:r>
          </a:p>
        </p:txBody>
      </p:sp>
      <p:pic>
        <p:nvPicPr>
          <p:cNvPr id="4" name="Audio 3">
            <a:hlinkClick r:id="" action="ppaction://media"/>
            <a:extLst>
              <a:ext uri="{FF2B5EF4-FFF2-40B4-BE49-F238E27FC236}">
                <a16:creationId xmlns:a16="http://schemas.microsoft.com/office/drawing/2014/main" id="{9A0BE05D-ADE9-462C-9778-7E60A949FF9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1521762"/>
      </p:ext>
    </p:extLst>
  </p:cSld>
  <p:clrMapOvr>
    <a:masterClrMapping/>
  </p:clrMapOvr>
  <mc:AlternateContent xmlns:mc="http://schemas.openxmlformats.org/markup-compatibility/2006">
    <mc:Choice xmlns:p14="http://schemas.microsoft.com/office/powerpoint/2010/main" Requires="p14">
      <p:transition spd="slow" p14:dur="2000" advTm="97045"/>
    </mc:Choice>
    <mc:Fallback>
      <p:transition spd="slow" advTm="9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519343-E145-46D8-95F8-0794342444A9}"/>
              </a:ext>
            </a:extLst>
          </p:cNvPr>
          <p:cNvSpPr>
            <a:spLocks noGrp="1"/>
          </p:cNvSpPr>
          <p:nvPr>
            <p:ph type="title"/>
          </p:nvPr>
        </p:nvSpPr>
        <p:spPr>
          <a:xfrm>
            <a:off x="601035" y="430661"/>
            <a:ext cx="10972800" cy="694084"/>
          </a:xfrm>
        </p:spPr>
        <p:txBody>
          <a:bodyPr/>
          <a:lstStyle/>
          <a:p>
            <a:r>
              <a:rPr lang="en-GB" dirty="0">
                <a:latin typeface="+mj-lt"/>
              </a:rPr>
              <a:t>When does the evaluating work take place?</a:t>
            </a:r>
          </a:p>
        </p:txBody>
      </p:sp>
      <p:sp>
        <p:nvSpPr>
          <p:cNvPr id="7" name="Content Placeholder 6">
            <a:extLst>
              <a:ext uri="{FF2B5EF4-FFF2-40B4-BE49-F238E27FC236}">
                <a16:creationId xmlns:a16="http://schemas.microsoft.com/office/drawing/2014/main" id="{1079FD2D-BF7E-4937-A431-C393F44B9419}"/>
              </a:ext>
            </a:extLst>
          </p:cNvPr>
          <p:cNvSpPr>
            <a:spLocks noGrp="1"/>
          </p:cNvSpPr>
          <p:nvPr>
            <p:ph idx="1"/>
          </p:nvPr>
        </p:nvSpPr>
        <p:spPr>
          <a:xfrm>
            <a:off x="609600" y="1268760"/>
            <a:ext cx="11103024" cy="4248472"/>
          </a:xfrm>
        </p:spPr>
        <p:txBody>
          <a:bodyPr/>
          <a:lstStyle/>
          <a:p>
            <a:pPr>
              <a:spcBef>
                <a:spcPts val="0"/>
              </a:spcBef>
              <a:spcAft>
                <a:spcPts val="600"/>
              </a:spcAft>
            </a:pPr>
            <a:r>
              <a:rPr lang="en-GB" sz="2800" dirty="0"/>
              <a:t>At the start of the Work Group – defining and sharing the intended outcomes</a:t>
            </a:r>
          </a:p>
          <a:p>
            <a:pPr>
              <a:spcBef>
                <a:spcPts val="0"/>
              </a:spcBef>
              <a:spcAft>
                <a:spcPts val="600"/>
              </a:spcAft>
            </a:pPr>
            <a:r>
              <a:rPr lang="en-GB" sz="2800" dirty="0"/>
              <a:t>During the life of the Work Group – ongoing evidence collection and feedback</a:t>
            </a:r>
          </a:p>
          <a:p>
            <a:pPr>
              <a:spcBef>
                <a:spcPts val="0"/>
              </a:spcBef>
              <a:spcAft>
                <a:spcPts val="600"/>
              </a:spcAft>
            </a:pPr>
            <a:r>
              <a:rPr lang="en-GB" sz="2800" dirty="0"/>
              <a:t>At the end of the Work Group – pulling all the evidence together and drawing conclusions</a:t>
            </a:r>
          </a:p>
          <a:p>
            <a:pPr>
              <a:spcBef>
                <a:spcPts val="0"/>
              </a:spcBef>
              <a:spcAft>
                <a:spcPts val="600"/>
              </a:spcAft>
            </a:pPr>
            <a:r>
              <a:rPr lang="en-GB" sz="2800" dirty="0"/>
              <a:t>Beyond the life of the Work Group – continuing to consider the impact of the Work Group and how much change has become embedded</a:t>
            </a:r>
          </a:p>
          <a:p>
            <a:pPr>
              <a:spcBef>
                <a:spcPts val="0"/>
              </a:spcBef>
              <a:spcAft>
                <a:spcPts val="1200"/>
              </a:spcAft>
            </a:pPr>
            <a:endParaRPr lang="en-GB" sz="2800" dirty="0"/>
          </a:p>
          <a:p>
            <a:pPr marL="0" indent="0">
              <a:spcBef>
                <a:spcPts val="0"/>
              </a:spcBef>
              <a:spcAft>
                <a:spcPts val="1200"/>
              </a:spcAft>
              <a:buNone/>
            </a:pPr>
            <a:endParaRPr lang="en-GB" sz="2800" dirty="0"/>
          </a:p>
          <a:p>
            <a:pPr>
              <a:spcBef>
                <a:spcPts val="0"/>
              </a:spcBef>
              <a:spcAft>
                <a:spcPts val="1200"/>
              </a:spcAft>
            </a:pPr>
            <a:endParaRPr lang="en-GB" sz="2800" dirty="0"/>
          </a:p>
          <a:p>
            <a:pPr>
              <a:spcBef>
                <a:spcPts val="0"/>
              </a:spcBef>
              <a:spcAft>
                <a:spcPts val="1200"/>
              </a:spcAft>
            </a:pPr>
            <a:endParaRPr lang="en-GB" sz="2800" dirty="0"/>
          </a:p>
        </p:txBody>
      </p:sp>
      <p:pic>
        <p:nvPicPr>
          <p:cNvPr id="2" name="Audio 1">
            <a:hlinkClick r:id="" action="ppaction://media"/>
            <a:extLst>
              <a:ext uri="{FF2B5EF4-FFF2-40B4-BE49-F238E27FC236}">
                <a16:creationId xmlns:a16="http://schemas.microsoft.com/office/drawing/2014/main" id="{677076C0-79B0-42EC-A1DA-E2E6CA9C8E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34609870"/>
      </p:ext>
    </p:extLst>
  </p:cSld>
  <p:clrMapOvr>
    <a:masterClrMapping/>
  </p:clrMapOvr>
  <mc:AlternateContent xmlns:mc="http://schemas.openxmlformats.org/markup-compatibility/2006">
    <mc:Choice xmlns:p14="http://schemas.microsoft.com/office/powerpoint/2010/main" Requires="p14">
      <p:transition spd="slow" p14:dur="2000" advTm="109306"/>
    </mc:Choice>
    <mc:Fallback>
      <p:transition spd="slow" advTm="10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519343-E145-46D8-95F8-0794342444A9}"/>
              </a:ext>
            </a:extLst>
          </p:cNvPr>
          <p:cNvSpPr>
            <a:spLocks noGrp="1"/>
          </p:cNvSpPr>
          <p:nvPr>
            <p:ph type="title"/>
          </p:nvPr>
        </p:nvSpPr>
        <p:spPr>
          <a:xfrm>
            <a:off x="601035" y="430661"/>
            <a:ext cx="10972800" cy="694084"/>
          </a:xfrm>
        </p:spPr>
        <p:txBody>
          <a:bodyPr/>
          <a:lstStyle/>
          <a:p>
            <a:r>
              <a:rPr lang="en-GB" dirty="0">
                <a:latin typeface="+mj-lt"/>
              </a:rPr>
              <a:t>How is the evaluation work carried out?</a:t>
            </a:r>
          </a:p>
        </p:txBody>
      </p:sp>
      <p:sp>
        <p:nvSpPr>
          <p:cNvPr id="7" name="Content Placeholder 6">
            <a:extLst>
              <a:ext uri="{FF2B5EF4-FFF2-40B4-BE49-F238E27FC236}">
                <a16:creationId xmlns:a16="http://schemas.microsoft.com/office/drawing/2014/main" id="{1079FD2D-BF7E-4937-A431-C393F44B9419}"/>
              </a:ext>
            </a:extLst>
          </p:cNvPr>
          <p:cNvSpPr>
            <a:spLocks noGrp="1"/>
          </p:cNvSpPr>
          <p:nvPr>
            <p:ph idx="1"/>
          </p:nvPr>
        </p:nvSpPr>
        <p:spPr>
          <a:xfrm>
            <a:off x="609600" y="1268760"/>
            <a:ext cx="11247040" cy="4248472"/>
          </a:xfrm>
        </p:spPr>
        <p:txBody>
          <a:bodyPr/>
          <a:lstStyle/>
          <a:p>
            <a:pPr>
              <a:spcBef>
                <a:spcPts val="0"/>
              </a:spcBef>
              <a:spcAft>
                <a:spcPts val="600"/>
              </a:spcAft>
            </a:pPr>
            <a:r>
              <a:rPr lang="en-GB" sz="2800" dirty="0"/>
              <a:t>Start – working with participants to clarify and agree outcomes in initial workshop including the use of a pre-survey</a:t>
            </a:r>
          </a:p>
          <a:p>
            <a:pPr>
              <a:spcBef>
                <a:spcPts val="0"/>
              </a:spcBef>
              <a:spcAft>
                <a:spcPts val="600"/>
              </a:spcAft>
            </a:pPr>
            <a:r>
              <a:rPr lang="en-GB" sz="2800" dirty="0"/>
              <a:t>During – ongoing capturing and discussing observations and reflections</a:t>
            </a:r>
          </a:p>
          <a:p>
            <a:pPr>
              <a:spcBef>
                <a:spcPts val="0"/>
              </a:spcBef>
              <a:spcAft>
                <a:spcPts val="600"/>
              </a:spcAft>
            </a:pPr>
            <a:r>
              <a:rPr lang="en-GB" sz="2800" dirty="0"/>
              <a:t>End – participant surveys, final discussions, and Work Group report</a:t>
            </a:r>
          </a:p>
          <a:p>
            <a:pPr>
              <a:spcBef>
                <a:spcPts val="0"/>
              </a:spcBef>
              <a:spcAft>
                <a:spcPts val="600"/>
              </a:spcAft>
            </a:pPr>
            <a:r>
              <a:rPr lang="en-GB" sz="2800" dirty="0"/>
              <a:t>Beyond – clarify future intention and actions and longitudinal surveys</a:t>
            </a:r>
          </a:p>
          <a:p>
            <a:pPr>
              <a:spcBef>
                <a:spcPts val="0"/>
              </a:spcBef>
              <a:spcAft>
                <a:spcPts val="1200"/>
              </a:spcAft>
            </a:pPr>
            <a:endParaRPr lang="en-GB" sz="2800" dirty="0"/>
          </a:p>
          <a:p>
            <a:pPr marL="0" indent="0">
              <a:spcBef>
                <a:spcPts val="0"/>
              </a:spcBef>
              <a:spcAft>
                <a:spcPts val="1200"/>
              </a:spcAft>
              <a:buNone/>
            </a:pPr>
            <a:endParaRPr lang="en-GB" sz="2800" dirty="0"/>
          </a:p>
          <a:p>
            <a:pPr>
              <a:spcBef>
                <a:spcPts val="0"/>
              </a:spcBef>
              <a:spcAft>
                <a:spcPts val="1200"/>
              </a:spcAft>
            </a:pPr>
            <a:endParaRPr lang="en-GB" sz="2800" dirty="0"/>
          </a:p>
          <a:p>
            <a:pPr>
              <a:spcBef>
                <a:spcPts val="0"/>
              </a:spcBef>
              <a:spcAft>
                <a:spcPts val="1200"/>
              </a:spcAft>
            </a:pPr>
            <a:endParaRPr lang="en-GB" sz="2800" dirty="0"/>
          </a:p>
        </p:txBody>
      </p:sp>
      <p:pic>
        <p:nvPicPr>
          <p:cNvPr id="2" name="Audio 1">
            <a:hlinkClick r:id="" action="ppaction://media"/>
            <a:extLst>
              <a:ext uri="{FF2B5EF4-FFF2-40B4-BE49-F238E27FC236}">
                <a16:creationId xmlns:a16="http://schemas.microsoft.com/office/drawing/2014/main" id="{A3CD1A22-396B-4F7F-91AC-A7D521D0EB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44401793"/>
      </p:ext>
    </p:extLst>
  </p:cSld>
  <p:clrMapOvr>
    <a:masterClrMapping/>
  </p:clrMapOvr>
  <mc:AlternateContent xmlns:mc="http://schemas.openxmlformats.org/markup-compatibility/2006">
    <mc:Choice xmlns:p14="http://schemas.microsoft.com/office/powerpoint/2010/main" Requires="p14">
      <p:transition spd="slow" p14:dur="2000" advTm="81720"/>
    </mc:Choice>
    <mc:Fallback>
      <p:transition spd="slow" advTm="8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16FF-4173-4493-8509-7002AA0959D5}"/>
              </a:ext>
            </a:extLst>
          </p:cNvPr>
          <p:cNvSpPr>
            <a:spLocks noGrp="1"/>
          </p:cNvSpPr>
          <p:nvPr>
            <p:ph type="title"/>
          </p:nvPr>
        </p:nvSpPr>
        <p:spPr/>
        <p:txBody>
          <a:bodyPr/>
          <a:lstStyle/>
          <a:p>
            <a:r>
              <a:rPr lang="en-GB" dirty="0"/>
              <a:t>What kind of evidence can I collect?</a:t>
            </a:r>
          </a:p>
        </p:txBody>
      </p:sp>
      <p:sp>
        <p:nvSpPr>
          <p:cNvPr id="3" name="Content Placeholder 2">
            <a:extLst>
              <a:ext uri="{FF2B5EF4-FFF2-40B4-BE49-F238E27FC236}">
                <a16:creationId xmlns:a16="http://schemas.microsoft.com/office/drawing/2014/main" id="{56258837-E2D7-431C-968A-FF91EA5FBE62}"/>
              </a:ext>
            </a:extLst>
          </p:cNvPr>
          <p:cNvSpPr>
            <a:spLocks noGrp="1"/>
          </p:cNvSpPr>
          <p:nvPr>
            <p:ph idx="1"/>
          </p:nvPr>
        </p:nvSpPr>
        <p:spPr>
          <a:xfrm>
            <a:off x="609600" y="1556792"/>
            <a:ext cx="11391056" cy="3888432"/>
          </a:xfrm>
        </p:spPr>
        <p:txBody>
          <a:bodyPr/>
          <a:lstStyle/>
          <a:p>
            <a:r>
              <a:rPr lang="en-GB" sz="2200" dirty="0"/>
              <a:t>Teachers are naturally good at formative assessment. Evaluation evidence is no different.</a:t>
            </a:r>
          </a:p>
          <a:p>
            <a:r>
              <a:rPr lang="en-GB" sz="2200" dirty="0"/>
              <a:t>All projects will have a summer survey, some will have a winter or spring survey</a:t>
            </a:r>
          </a:p>
          <a:p>
            <a:r>
              <a:rPr lang="en-GB" sz="2200" dirty="0"/>
              <a:t>The Evaluation Toolkit contains examples of</a:t>
            </a:r>
          </a:p>
          <a:p>
            <a:pPr lvl="1"/>
            <a:r>
              <a:rPr lang="en-GB" sz="2200" dirty="0"/>
              <a:t>Workshop surveys</a:t>
            </a:r>
          </a:p>
          <a:p>
            <a:pPr lvl="1"/>
            <a:r>
              <a:rPr lang="en-GB" sz="2200" dirty="0"/>
              <a:t>Participant case studies</a:t>
            </a:r>
          </a:p>
          <a:p>
            <a:pPr lvl="1"/>
            <a:r>
              <a:rPr lang="en-GB" sz="2200" dirty="0"/>
              <a:t>School-based evidence collection ideas</a:t>
            </a:r>
          </a:p>
          <a:p>
            <a:pPr lvl="1"/>
            <a:r>
              <a:rPr lang="en-GB" sz="2200" dirty="0"/>
              <a:t>Pupil voice ideas</a:t>
            </a:r>
          </a:p>
          <a:p>
            <a:r>
              <a:rPr lang="en-GB" sz="2200" dirty="0"/>
              <a:t>You should specify how you will collect evaluation evidence in your Work Group plan (Unit 4) and comment on evidence collection in your Work Group report (Unit 9)</a:t>
            </a:r>
          </a:p>
        </p:txBody>
      </p:sp>
      <p:pic>
        <p:nvPicPr>
          <p:cNvPr id="5" name="Audio 4">
            <a:hlinkClick r:id="" action="ppaction://media"/>
            <a:extLst>
              <a:ext uri="{FF2B5EF4-FFF2-40B4-BE49-F238E27FC236}">
                <a16:creationId xmlns:a16="http://schemas.microsoft.com/office/drawing/2014/main" id="{D6513CFB-3DD4-4B8A-AC5B-4A16DA1E37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98600436"/>
      </p:ext>
    </p:extLst>
  </p:cSld>
  <p:clrMapOvr>
    <a:masterClrMapping/>
  </p:clrMapOvr>
  <mc:AlternateContent xmlns:mc="http://schemas.openxmlformats.org/markup-compatibility/2006">
    <mc:Choice xmlns:p14="http://schemas.microsoft.com/office/powerpoint/2010/main" Requires="p14">
      <p:transition spd="slow" p14:dur="2000" advTm="206365"/>
    </mc:Choice>
    <mc:Fallback>
      <p:transition spd="slow" advTm="20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519343-E145-46D8-95F8-0794342444A9}"/>
              </a:ext>
            </a:extLst>
          </p:cNvPr>
          <p:cNvSpPr>
            <a:spLocks noGrp="1"/>
          </p:cNvSpPr>
          <p:nvPr>
            <p:ph type="title"/>
          </p:nvPr>
        </p:nvSpPr>
        <p:spPr>
          <a:xfrm>
            <a:off x="601035" y="430661"/>
            <a:ext cx="10972800" cy="694084"/>
          </a:xfrm>
        </p:spPr>
        <p:txBody>
          <a:bodyPr/>
          <a:lstStyle/>
          <a:p>
            <a:r>
              <a:rPr lang="en-GB" dirty="0">
                <a:latin typeface="+mj-lt"/>
              </a:rPr>
              <a:t>Taking it further</a:t>
            </a:r>
          </a:p>
        </p:txBody>
      </p:sp>
      <p:sp>
        <p:nvSpPr>
          <p:cNvPr id="7" name="Content Placeholder 6">
            <a:extLst>
              <a:ext uri="{FF2B5EF4-FFF2-40B4-BE49-F238E27FC236}">
                <a16:creationId xmlns:a16="http://schemas.microsoft.com/office/drawing/2014/main" id="{1079FD2D-BF7E-4937-A431-C393F44B9419}"/>
              </a:ext>
            </a:extLst>
          </p:cNvPr>
          <p:cNvSpPr>
            <a:spLocks noGrp="1"/>
          </p:cNvSpPr>
          <p:nvPr>
            <p:ph idx="1"/>
          </p:nvPr>
        </p:nvSpPr>
        <p:spPr/>
        <p:txBody>
          <a:bodyPr/>
          <a:lstStyle/>
          <a:p>
            <a:pPr marL="0" indent="0">
              <a:buNone/>
            </a:pPr>
            <a:r>
              <a:rPr lang="en-GB" sz="2800" b="1" dirty="0"/>
              <a:t>Suggestions for reading, watching, listening</a:t>
            </a:r>
          </a:p>
          <a:p>
            <a:r>
              <a:rPr lang="en-GB" sz="2800" dirty="0"/>
              <a:t>Evaluation Toolkit</a:t>
            </a:r>
          </a:p>
          <a:p>
            <a:endParaRPr lang="en-GB" sz="2800" dirty="0"/>
          </a:p>
          <a:p>
            <a:pPr marL="0" indent="0">
              <a:buNone/>
            </a:pPr>
            <a:r>
              <a:rPr lang="en-GB" sz="2800" b="1" dirty="0"/>
              <a:t>Suggestions for discussion with others</a:t>
            </a:r>
          </a:p>
          <a:p>
            <a:r>
              <a:rPr lang="en-GB" sz="2800" dirty="0"/>
              <a:t>How do you go about collecting evidence of emerging outcomes throughout the life of your Work Group?</a:t>
            </a:r>
          </a:p>
          <a:p>
            <a:r>
              <a:rPr lang="en-GB" sz="2800" dirty="0"/>
              <a:t>What are you looking for?</a:t>
            </a:r>
          </a:p>
          <a:p>
            <a:pPr marL="0" indent="0">
              <a:buNone/>
            </a:pPr>
            <a:endParaRPr lang="en-GB" sz="2800" dirty="0"/>
          </a:p>
          <a:p>
            <a:endParaRPr lang="en-GB" sz="2800" dirty="0"/>
          </a:p>
          <a:p>
            <a:endParaRPr lang="en-GB" sz="2800" dirty="0"/>
          </a:p>
        </p:txBody>
      </p:sp>
      <p:pic>
        <p:nvPicPr>
          <p:cNvPr id="3" name="Audio 2">
            <a:hlinkClick r:id="" action="ppaction://media"/>
            <a:extLst>
              <a:ext uri="{FF2B5EF4-FFF2-40B4-BE49-F238E27FC236}">
                <a16:creationId xmlns:a16="http://schemas.microsoft.com/office/drawing/2014/main" id="{A2D3004A-60EE-4D7A-8E48-A7A5E4FFF3C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685230"/>
      </p:ext>
    </p:extLst>
  </p:cSld>
  <p:clrMapOvr>
    <a:masterClrMapping/>
  </p:clrMapOvr>
  <mc:AlternateContent xmlns:mc="http://schemas.openxmlformats.org/markup-compatibility/2006">
    <mc:Choice xmlns:p14="http://schemas.microsoft.com/office/powerpoint/2010/main" Requires="p14">
      <p:transition spd="slow" p14:dur="2000" advTm="32634"/>
    </mc:Choice>
    <mc:Fallback>
      <p:transition spd="slow" advTm="3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2.4|18.4|10.3|2|17.1"/>
</p:tagLst>
</file>

<file path=ppt/tags/tag2.xml><?xml version="1.0" encoding="utf-8"?>
<p:tagLst xmlns:a="http://schemas.openxmlformats.org/drawingml/2006/main" xmlns:r="http://schemas.openxmlformats.org/officeDocument/2006/relationships" xmlns:p="http://schemas.openxmlformats.org/presentationml/2006/main">
  <p:tag name="TIMING" val="|3.6|1|33|23|10.5|7.2|14.4|19.6|13.5|15.2"/>
</p:tagLst>
</file>

<file path=ppt/tags/tag3.xml><?xml version="1.0" encoding="utf-8"?>
<p:tagLst xmlns:a="http://schemas.openxmlformats.org/drawingml/2006/main" xmlns:r="http://schemas.openxmlformats.org/officeDocument/2006/relationships" xmlns:p="http://schemas.openxmlformats.org/presentationml/2006/main">
  <p:tag name="TIMING" val="|7.7|20.1|29.5|19"/>
</p:tagLst>
</file>

<file path=ppt/tags/tag4.xml><?xml version="1.0" encoding="utf-8"?>
<p:tagLst xmlns:a="http://schemas.openxmlformats.org/drawingml/2006/main" xmlns:r="http://schemas.openxmlformats.org/officeDocument/2006/relationships" xmlns:p="http://schemas.openxmlformats.org/presentationml/2006/main">
  <p:tag name="TIMING" val="|4.4|34|12.5|22.4"/>
</p:tagLst>
</file>

<file path=ppt/tags/tag5.xml><?xml version="1.0" encoding="utf-8"?>
<p:tagLst xmlns:a="http://schemas.openxmlformats.org/drawingml/2006/main" xmlns:r="http://schemas.openxmlformats.org/officeDocument/2006/relationships" xmlns:p="http://schemas.openxmlformats.org/presentationml/2006/main">
  <p:tag name="TIMING" val="|3|27.6|18.5|19.2"/>
</p:tagLst>
</file>

<file path=ppt/tags/tag6.xml><?xml version="1.0" encoding="utf-8"?>
<p:tagLst xmlns:a="http://schemas.openxmlformats.org/drawingml/2006/main" xmlns:r="http://schemas.openxmlformats.org/officeDocument/2006/relationships" xmlns:p="http://schemas.openxmlformats.org/presentationml/2006/main">
  <p:tag name="TIMING" val="|8.8|26.9|22.5|12.6|15.8|22.9|28.5|30"/>
</p:tagLst>
</file>

<file path=ppt/tags/tag7.xml><?xml version="1.0" encoding="utf-8"?>
<p:tagLst xmlns:a="http://schemas.openxmlformats.org/drawingml/2006/main" xmlns:r="http://schemas.openxmlformats.org/officeDocument/2006/relationships" xmlns:p="http://schemas.openxmlformats.org/presentationml/2006/main">
  <p:tag name="TIMING" val="|2.7|0.9|9.4|0.8|17"/>
</p:tagLst>
</file>

<file path=ppt/theme/theme1.xml><?xml version="1.0" encoding="utf-8"?>
<a:theme xmlns:a="http://schemas.openxmlformats.org/drawingml/2006/main" name="nctem1">
  <a:themeElements>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themeOverride>
</file>

<file path=ppt/theme/themeOverride2.xml><?xml version="1.0" encoding="utf-8"?>
<a:themeOverride xmlns:a="http://schemas.openxmlformats.org/drawingml/2006/main">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D7522CFCE9744696EB1B01FB22517C" ma:contentTypeVersion="9" ma:contentTypeDescription="Create a new document." ma:contentTypeScope="" ma:versionID="ee63aac4a40a7a391bc67776a33befcc">
  <xsd:schema xmlns:xsd="http://www.w3.org/2001/XMLSchema" xmlns:xs="http://www.w3.org/2001/XMLSchema" xmlns:p="http://schemas.microsoft.com/office/2006/metadata/properties" xmlns:ns2="aea394a2-6a71-48d0-a801-9d577236c4c1" targetNamespace="http://schemas.microsoft.com/office/2006/metadata/properties" ma:root="true" ma:fieldsID="d2b25f5fb3f5d9904dea7040b8a64fbe" ns2:_="">
    <xsd:import namespace="aea394a2-6a71-48d0-a801-9d577236c4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394a2-6a71-48d0-a801-9d577236c4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4614D725-2C21-4C66-9CD4-8D38560013A8}">
  <ds:schemaRefs>
    <ds:schemaRef ds:uri="http://schemas.microsoft.com/sharepoint/v3/contenttype/forms"/>
  </ds:schemaRefs>
</ds:datastoreItem>
</file>

<file path=customXml/itemProps2.xml><?xml version="1.0" encoding="utf-8"?>
<ds:datastoreItem xmlns:ds="http://schemas.openxmlformats.org/officeDocument/2006/customXml" ds:itemID="{B1B18B3D-5C68-4030-BEF3-6F927E24DA37}">
  <ds:schemaRefs>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aea394a2-6a71-48d0-a801-9d577236c4c1"/>
    <ds:schemaRef ds:uri="http://www.w3.org/XML/1998/namespace"/>
    <ds:schemaRef ds:uri="http://purl.org/dc/elements/1.1/"/>
  </ds:schemaRefs>
</ds:datastoreItem>
</file>

<file path=customXml/itemProps3.xml><?xml version="1.0" encoding="utf-8"?>
<ds:datastoreItem xmlns:ds="http://schemas.openxmlformats.org/officeDocument/2006/customXml" ds:itemID="{56DDFCA5-E3AE-4858-AA02-209BF10EA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394a2-6a71-48d0-a801-9d577236c4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5CA48D5-CF87-4E62-9CFA-B8134F07C6D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7806</TotalTime>
  <Words>591</Words>
  <Application>Microsoft Office PowerPoint</Application>
  <PresentationFormat>Widescreen</PresentationFormat>
  <Paragraphs>70</Paragraphs>
  <Slides>10</Slides>
  <Notes>7</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nctem1</vt:lpstr>
      <vt:lpstr>Unit 6  Evaluating the Work Group</vt:lpstr>
      <vt:lpstr>How do we evaluate our Work Groups?</vt:lpstr>
      <vt:lpstr>What and why are we evaluating?</vt:lpstr>
      <vt:lpstr>Who is evaluating and who is informed?</vt:lpstr>
      <vt:lpstr>What kinds of impact are we looking for?</vt:lpstr>
      <vt:lpstr>When does the evaluating work take place?</vt:lpstr>
      <vt:lpstr>How is the evaluation work carried out?</vt:lpstr>
      <vt:lpstr>What kind of evidence can I collect?</vt:lpstr>
      <vt:lpstr>Taking it further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Hubs PowerPoint Template</dc:title>
  <dc:creator>Stephen Peto</dc:creator>
  <cp:lastModifiedBy>Sue Madgwick</cp:lastModifiedBy>
  <cp:revision>140</cp:revision>
  <dcterms:created xsi:type="dcterms:W3CDTF">2008-01-11T09:41:35Z</dcterms:created>
  <dcterms:modified xsi:type="dcterms:W3CDTF">2021-02-09T09:07:48Z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Natasha Chippendale</vt:lpwstr>
  </property>
  <property fmtid="{D5CDD505-2E9C-101B-9397-08002B2CF9AE}" pid="3" name="display_urn:schemas-microsoft-com:office:office#Author">
    <vt:lpwstr>Natasha Chippendale</vt:lpwstr>
  </property>
  <property fmtid="{D5CDD505-2E9C-101B-9397-08002B2CF9AE}" pid="4" name="Order">
    <vt:lpwstr>148500.000000000</vt:lpwstr>
  </property>
  <property fmtid="{D5CDD505-2E9C-101B-9397-08002B2CF9AE}" pid="5" name="ContentTypeId">
    <vt:lpwstr>0x01010005D7522CFCE9744696EB1B01FB22517C</vt:lpwstr>
  </property>
</Properties>
</file>