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8" r:id="rId3"/>
    <p:sldId id="260" r:id="rId4"/>
    <p:sldId id="265" r:id="rId5"/>
    <p:sldId id="261" r:id="rId6"/>
    <p:sldId id="268" r:id="rId7"/>
    <p:sldId id="269" r:id="rId8"/>
    <p:sldId id="270" r:id="rId9"/>
    <p:sldId id="274" r:id="rId10"/>
    <p:sldId id="273" r:id="rId11"/>
    <p:sldId id="272" r:id="rId12"/>
    <p:sldId id="271" r:id="rId13"/>
    <p:sldId id="26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0C396-B1AD-4FA3-AD9E-FD4305A4D235}" v="48" dt="2021-06-29T19:18:23.387"/>
    <p1510:client id="{19F1BE02-700B-4E64-A37B-863EC132D35D}" v="51" dt="2021-06-29T17:23:50.770"/>
    <p1510:client id="{7030E5CC-1ECE-E8AC-B9A6-5D421945A040}" v="12" dt="2021-06-29T17:46:11.413"/>
    <p1510:client id="{73600181-D91F-4B8A-ABAD-0165D77FF14E}" v="199" dt="2021-06-30T17:13:34.344"/>
    <p1510:client id="{89EEE0DE-0AED-47B9-A03E-D954F8D68339}" v="63" dt="2021-06-29T17:20:52.560"/>
    <p1510:client id="{8F33D49D-C242-47A5-B3EF-258995183667}" v="70" dt="2021-06-30T16:21:51.294"/>
    <p1510:client id="{B361D972-4338-4678-90F9-C7E69621D750}" v="24" dt="2021-06-29T22:02:16.573"/>
    <p1510:client id="{DA6C8601-05B0-403A-9376-01A31D6E3A85}" v="1518" dt="2021-06-29T20:06:58.461"/>
    <p1510:client id="{F7D103F4-6594-481C-BC85-F4A3A48E40E1}" v="2011" dt="2021-06-29T17:16:26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chelberger, Michelle" userId="S::michelle.eichelberger@suny.edu::1bd4442c-2af1-40d1-9d43-8e1df5db51d4" providerId="AD" clId="Web-{1900C396-B1AD-4FA3-AD9E-FD4305A4D235}"/>
    <pc:docChg chg="modSld">
      <pc:chgData name="Eichelberger, Michelle" userId="S::michelle.eichelberger@suny.edu::1bd4442c-2af1-40d1-9d43-8e1df5db51d4" providerId="AD" clId="Web-{1900C396-B1AD-4FA3-AD9E-FD4305A4D235}" dt="2021-06-29T19:18:23.387" v="25" actId="20577"/>
      <pc:docMkLst>
        <pc:docMk/>
      </pc:docMkLst>
      <pc:sldChg chg="modSp">
        <pc:chgData name="Eichelberger, Michelle" userId="S::michelle.eichelberger@suny.edu::1bd4442c-2af1-40d1-9d43-8e1df5db51d4" providerId="AD" clId="Web-{1900C396-B1AD-4FA3-AD9E-FD4305A4D235}" dt="2021-06-29T19:18:23.387" v="25" actId="20577"/>
        <pc:sldMkLst>
          <pc:docMk/>
          <pc:sldMk cId="3882705916" sldId="272"/>
        </pc:sldMkLst>
        <pc:spChg chg="mod">
          <ac:chgData name="Eichelberger, Michelle" userId="S::michelle.eichelberger@suny.edu::1bd4442c-2af1-40d1-9d43-8e1df5db51d4" providerId="AD" clId="Web-{1900C396-B1AD-4FA3-AD9E-FD4305A4D235}" dt="2021-06-29T19:18:23.387" v="25" actId="20577"/>
          <ac:spMkLst>
            <pc:docMk/>
            <pc:sldMk cId="3882705916" sldId="272"/>
            <ac:spMk id="3" creationId="{2AF4A749-986F-4232-857C-45CB693B6A74}"/>
          </ac:spMkLst>
        </pc:spChg>
      </pc:sldChg>
    </pc:docChg>
  </pc:docChgLst>
  <pc:docChgLst>
    <pc:chgData name="Eichelberger, Michelle" userId="S::michelle.eichelberger@suny.edu::1bd4442c-2af1-40d1-9d43-8e1df5db51d4" providerId="AD" clId="Web-{19F1BE02-700B-4E64-A37B-863EC132D35D}"/>
    <pc:docChg chg="modSld">
      <pc:chgData name="Eichelberger, Michelle" userId="S::michelle.eichelberger@suny.edu::1bd4442c-2af1-40d1-9d43-8e1df5db51d4" providerId="AD" clId="Web-{19F1BE02-700B-4E64-A37B-863EC132D35D}" dt="2021-06-29T17:23:50.770" v="27"/>
      <pc:docMkLst>
        <pc:docMk/>
      </pc:docMkLst>
      <pc:sldChg chg="modSp">
        <pc:chgData name="Eichelberger, Michelle" userId="S::michelle.eichelberger@suny.edu::1bd4442c-2af1-40d1-9d43-8e1df5db51d4" providerId="AD" clId="Web-{19F1BE02-700B-4E64-A37B-863EC132D35D}" dt="2021-06-29T17:23:15.284" v="23" actId="20577"/>
        <pc:sldMkLst>
          <pc:docMk/>
          <pc:sldMk cId="371137068" sldId="259"/>
        </pc:sldMkLst>
        <pc:spChg chg="mod">
          <ac:chgData name="Eichelberger, Michelle" userId="S::michelle.eichelberger@suny.edu::1bd4442c-2af1-40d1-9d43-8e1df5db51d4" providerId="AD" clId="Web-{19F1BE02-700B-4E64-A37B-863EC132D35D}" dt="2021-06-29T17:23:15.284" v="23" actId="20577"/>
          <ac:spMkLst>
            <pc:docMk/>
            <pc:sldMk cId="371137068" sldId="259"/>
            <ac:spMk id="19" creationId="{E1608256-D41E-7949-9F8B-A7E248C43ECB}"/>
          </ac:spMkLst>
        </pc:spChg>
      </pc:sldChg>
      <pc:sldChg chg="modSp">
        <pc:chgData name="Eichelberger, Michelle" userId="S::michelle.eichelberger@suny.edu::1bd4442c-2af1-40d1-9d43-8e1df5db51d4" providerId="AD" clId="Web-{19F1BE02-700B-4E64-A37B-863EC132D35D}" dt="2021-06-29T17:23:50.770" v="27"/>
        <pc:sldMkLst>
          <pc:docMk/>
          <pc:sldMk cId="488318077" sldId="265"/>
        </pc:sldMkLst>
        <pc:picChg chg="mod modCrop">
          <ac:chgData name="Eichelberger, Michelle" userId="S::michelle.eichelberger@suny.edu::1bd4442c-2af1-40d1-9d43-8e1df5db51d4" providerId="AD" clId="Web-{19F1BE02-700B-4E64-A37B-863EC132D35D}" dt="2021-06-29T17:23:50.770" v="27"/>
          <ac:picMkLst>
            <pc:docMk/>
            <pc:sldMk cId="488318077" sldId="265"/>
            <ac:picMk id="4" creationId="{8B047D48-2EE9-46C0-99B8-087B52AC62AE}"/>
          </ac:picMkLst>
        </pc:picChg>
      </pc:sldChg>
    </pc:docChg>
  </pc:docChgLst>
  <pc:docChgLst>
    <pc:chgData name="Eichelberger, Michelle" userId="S::michelle.eichelberger@suny.edu::1bd4442c-2af1-40d1-9d43-8e1df5db51d4" providerId="AD" clId="Web-{B361D972-4338-4678-90F9-C7E69621D750}"/>
    <pc:docChg chg="modSld">
      <pc:chgData name="Eichelberger, Michelle" userId="S::michelle.eichelberger@suny.edu::1bd4442c-2af1-40d1-9d43-8e1df5db51d4" providerId="AD" clId="Web-{B361D972-4338-4678-90F9-C7E69621D750}" dt="2021-06-29T22:02:14.057" v="11" actId="20577"/>
      <pc:docMkLst>
        <pc:docMk/>
      </pc:docMkLst>
      <pc:sldChg chg="modSp">
        <pc:chgData name="Eichelberger, Michelle" userId="S::michelle.eichelberger@suny.edu::1bd4442c-2af1-40d1-9d43-8e1df5db51d4" providerId="AD" clId="Web-{B361D972-4338-4678-90F9-C7E69621D750}" dt="2021-06-29T22:01:06.633" v="5" actId="20577"/>
        <pc:sldMkLst>
          <pc:docMk/>
          <pc:sldMk cId="156590726" sldId="270"/>
        </pc:sldMkLst>
        <pc:spChg chg="mod">
          <ac:chgData name="Eichelberger, Michelle" userId="S::michelle.eichelberger@suny.edu::1bd4442c-2af1-40d1-9d43-8e1df5db51d4" providerId="AD" clId="Web-{B361D972-4338-4678-90F9-C7E69621D750}" dt="2021-06-29T22:01:06.633" v="5" actId="20577"/>
          <ac:spMkLst>
            <pc:docMk/>
            <pc:sldMk cId="156590726" sldId="270"/>
            <ac:spMk id="3" creationId="{2AF4A749-986F-4232-857C-45CB693B6A74}"/>
          </ac:spMkLst>
        </pc:spChg>
      </pc:sldChg>
      <pc:sldChg chg="delSp modSp">
        <pc:chgData name="Eichelberger, Michelle" userId="S::michelle.eichelberger@suny.edu::1bd4442c-2af1-40d1-9d43-8e1df5db51d4" providerId="AD" clId="Web-{B361D972-4338-4678-90F9-C7E69621D750}" dt="2021-06-29T22:02:14.057" v="11" actId="20577"/>
        <pc:sldMkLst>
          <pc:docMk/>
          <pc:sldMk cId="4253750762" sldId="273"/>
        </pc:sldMkLst>
        <pc:spChg chg="mod">
          <ac:chgData name="Eichelberger, Michelle" userId="S::michelle.eichelberger@suny.edu::1bd4442c-2af1-40d1-9d43-8e1df5db51d4" providerId="AD" clId="Web-{B361D972-4338-4678-90F9-C7E69621D750}" dt="2021-06-29T22:02:14.057" v="11" actId="20577"/>
          <ac:spMkLst>
            <pc:docMk/>
            <pc:sldMk cId="4253750762" sldId="273"/>
            <ac:spMk id="3" creationId="{2AF4A749-986F-4232-857C-45CB693B6A74}"/>
          </ac:spMkLst>
        </pc:spChg>
        <pc:spChg chg="del">
          <ac:chgData name="Eichelberger, Michelle" userId="S::michelle.eichelberger@suny.edu::1bd4442c-2af1-40d1-9d43-8e1df5db51d4" providerId="AD" clId="Web-{B361D972-4338-4678-90F9-C7E69621D750}" dt="2021-06-29T22:01:56.588" v="6"/>
          <ac:spMkLst>
            <pc:docMk/>
            <pc:sldMk cId="4253750762" sldId="273"/>
            <ac:spMk id="4" creationId="{153E02BE-3CD4-43D6-B6FF-3E3262487CDC}"/>
          </ac:spMkLst>
        </pc:spChg>
      </pc:sldChg>
    </pc:docChg>
  </pc:docChgLst>
  <pc:docChgLst>
    <pc:chgData name="Eichelberger, Michelle" userId="S::michelle.eichelberger@suny.edu::1bd4442c-2af1-40d1-9d43-8e1df5db51d4" providerId="AD" clId="Web-{89EEE0DE-0AED-47B9-A03E-D954F8D68339}"/>
    <pc:docChg chg="modSld">
      <pc:chgData name="Eichelberger, Michelle" userId="S::michelle.eichelberger@suny.edu::1bd4442c-2af1-40d1-9d43-8e1df5db51d4" providerId="AD" clId="Web-{89EEE0DE-0AED-47B9-A03E-D954F8D68339}" dt="2021-06-29T17:20:50.278" v="31" actId="20577"/>
      <pc:docMkLst>
        <pc:docMk/>
      </pc:docMkLst>
      <pc:sldChg chg="modSp">
        <pc:chgData name="Eichelberger, Michelle" userId="S::michelle.eichelberger@suny.edu::1bd4442c-2af1-40d1-9d43-8e1df5db51d4" providerId="AD" clId="Web-{89EEE0DE-0AED-47B9-A03E-D954F8D68339}" dt="2021-06-29T17:20:50.278" v="31" actId="20577"/>
        <pc:sldMkLst>
          <pc:docMk/>
          <pc:sldMk cId="371137068" sldId="259"/>
        </pc:sldMkLst>
        <pc:spChg chg="mod">
          <ac:chgData name="Eichelberger, Michelle" userId="S::michelle.eichelberger@suny.edu::1bd4442c-2af1-40d1-9d43-8e1df5db51d4" providerId="AD" clId="Web-{89EEE0DE-0AED-47B9-A03E-D954F8D68339}" dt="2021-06-29T17:20:50.278" v="31" actId="20577"/>
          <ac:spMkLst>
            <pc:docMk/>
            <pc:sldMk cId="371137068" sldId="259"/>
            <ac:spMk id="19" creationId="{E1608256-D41E-7949-9F8B-A7E248C43ECB}"/>
          </ac:spMkLst>
        </pc:spChg>
      </pc:sldChg>
    </pc:docChg>
  </pc:docChgLst>
  <pc:docChgLst>
    <pc:chgData name="Kester, Yvonne" userId="S::yvonne.kester@suny.edu::9449cec1-63eb-49f8-abb7-677723411fa2" providerId="AD" clId="Web-{8F33D49D-C242-47A5-B3EF-258995183667}"/>
    <pc:docChg chg="modSld">
      <pc:chgData name="Kester, Yvonne" userId="S::yvonne.kester@suny.edu::9449cec1-63eb-49f8-abb7-677723411fa2" providerId="AD" clId="Web-{8F33D49D-C242-47A5-B3EF-258995183667}" dt="2021-06-30T16:21:51.294" v="34" actId="20577"/>
      <pc:docMkLst>
        <pc:docMk/>
      </pc:docMkLst>
      <pc:sldChg chg="modSp">
        <pc:chgData name="Kester, Yvonne" userId="S::yvonne.kester@suny.edu::9449cec1-63eb-49f8-abb7-677723411fa2" providerId="AD" clId="Web-{8F33D49D-C242-47A5-B3EF-258995183667}" dt="2021-06-30T16:21:51.294" v="34" actId="20577"/>
        <pc:sldMkLst>
          <pc:docMk/>
          <pc:sldMk cId="488318077" sldId="265"/>
        </pc:sldMkLst>
        <pc:spChg chg="mod">
          <ac:chgData name="Kester, Yvonne" userId="S::yvonne.kester@suny.edu::9449cec1-63eb-49f8-abb7-677723411fa2" providerId="AD" clId="Web-{8F33D49D-C242-47A5-B3EF-258995183667}" dt="2021-06-30T16:21:51.294" v="34" actId="20577"/>
          <ac:spMkLst>
            <pc:docMk/>
            <pc:sldMk cId="488318077" sldId="265"/>
            <ac:spMk id="3" creationId="{2AF4A749-986F-4232-857C-45CB693B6A74}"/>
          </ac:spMkLst>
        </pc:spChg>
      </pc:sldChg>
    </pc:docChg>
  </pc:docChgLst>
  <pc:docChgLst>
    <pc:chgData name="Perry, Susan" userId="S::susan.perry@suny.edu::ea21311d-03e0-498d-b20b-c0d2cb5e17f1" providerId="AD" clId="Web-{7030E5CC-1ECE-E8AC-B9A6-5D421945A040}"/>
    <pc:docChg chg="modSld">
      <pc:chgData name="Perry, Susan" userId="S::susan.perry@suny.edu::ea21311d-03e0-498d-b20b-c0d2cb5e17f1" providerId="AD" clId="Web-{7030E5CC-1ECE-E8AC-B9A6-5D421945A040}" dt="2021-06-29T17:46:11.413" v="7" actId="1076"/>
      <pc:docMkLst>
        <pc:docMk/>
      </pc:docMkLst>
      <pc:sldChg chg="addSp delSp modSp">
        <pc:chgData name="Perry, Susan" userId="S::susan.perry@suny.edu::ea21311d-03e0-498d-b20b-c0d2cb5e17f1" providerId="AD" clId="Web-{7030E5CC-1ECE-E8AC-B9A6-5D421945A040}" dt="2021-06-29T17:46:11.413" v="7" actId="1076"/>
        <pc:sldMkLst>
          <pc:docMk/>
          <pc:sldMk cId="1125007843" sldId="274"/>
        </pc:sldMkLst>
        <pc:spChg chg="del mod">
          <ac:chgData name="Perry, Susan" userId="S::susan.perry@suny.edu::ea21311d-03e0-498d-b20b-c0d2cb5e17f1" providerId="AD" clId="Web-{7030E5CC-1ECE-E8AC-B9A6-5D421945A040}" dt="2021-06-29T17:45:14.693" v="2"/>
          <ac:spMkLst>
            <pc:docMk/>
            <pc:sldMk cId="1125007843" sldId="274"/>
            <ac:spMk id="2" creationId="{3144677D-676D-444A-99CE-44368201ACD5}"/>
          </ac:spMkLst>
        </pc:spChg>
        <pc:picChg chg="add mod">
          <ac:chgData name="Perry, Susan" userId="S::susan.perry@suny.edu::ea21311d-03e0-498d-b20b-c0d2cb5e17f1" providerId="AD" clId="Web-{7030E5CC-1ECE-E8AC-B9A6-5D421945A040}" dt="2021-06-29T17:46:11.413" v="7" actId="1076"/>
          <ac:picMkLst>
            <pc:docMk/>
            <pc:sldMk cId="1125007843" sldId="274"/>
            <ac:picMk id="4" creationId="{1C3CF72B-E8C9-4C03-9E62-9978C9F51A88}"/>
          </ac:picMkLst>
        </pc:picChg>
      </pc:sldChg>
    </pc:docChg>
  </pc:docChgLst>
  <pc:docChgLst>
    <pc:chgData name="Eichelberger, Michelle" userId="S::michelle.eichelberger@suny.edu::1bd4442c-2af1-40d1-9d43-8e1df5db51d4" providerId="AD" clId="Web-{73600181-D91F-4B8A-ABAD-0165D77FF14E}"/>
    <pc:docChg chg="addSld modSld sldOrd">
      <pc:chgData name="Eichelberger, Michelle" userId="S::michelle.eichelberger@suny.edu::1bd4442c-2af1-40d1-9d43-8e1df5db51d4" providerId="AD" clId="Web-{73600181-D91F-4B8A-ABAD-0165D77FF14E}" dt="2021-06-30T17:13:34.344" v="99" actId="20577"/>
      <pc:docMkLst>
        <pc:docMk/>
      </pc:docMkLst>
      <pc:sldChg chg="delSp modSp add ord replId">
        <pc:chgData name="Eichelberger, Michelle" userId="S::michelle.eichelberger@suny.edu::1bd4442c-2af1-40d1-9d43-8e1df5db51d4" providerId="AD" clId="Web-{73600181-D91F-4B8A-ABAD-0165D77FF14E}" dt="2021-06-30T17:13:34.344" v="99" actId="20577"/>
        <pc:sldMkLst>
          <pc:docMk/>
          <pc:sldMk cId="209053964" sldId="275"/>
        </pc:sldMkLst>
        <pc:spChg chg="mod">
          <ac:chgData name="Eichelberger, Michelle" userId="S::michelle.eichelberger@suny.edu::1bd4442c-2af1-40d1-9d43-8e1df5db51d4" providerId="AD" clId="Web-{73600181-D91F-4B8A-ABAD-0165D77FF14E}" dt="2021-06-30T17:13:34.344" v="99" actId="20577"/>
          <ac:spMkLst>
            <pc:docMk/>
            <pc:sldMk cId="209053964" sldId="275"/>
            <ac:spMk id="3" creationId="{2AF4A749-986F-4232-857C-45CB693B6A74}"/>
          </ac:spMkLst>
        </pc:spChg>
        <pc:spChg chg="mod">
          <ac:chgData name="Eichelberger, Michelle" userId="S::michelle.eichelberger@suny.edu::1bd4442c-2af1-40d1-9d43-8e1df5db51d4" providerId="AD" clId="Web-{73600181-D91F-4B8A-ABAD-0165D77FF14E}" dt="2021-06-30T17:12:38.530" v="2" actId="20577"/>
          <ac:spMkLst>
            <pc:docMk/>
            <pc:sldMk cId="209053964" sldId="275"/>
            <ac:spMk id="50" creationId="{64C46061-24B8-E94C-8F33-4A920E2D50C3}"/>
          </ac:spMkLst>
        </pc:spChg>
        <pc:picChg chg="del">
          <ac:chgData name="Eichelberger, Michelle" userId="S::michelle.eichelberger@suny.edu::1bd4442c-2af1-40d1-9d43-8e1df5db51d4" providerId="AD" clId="Web-{73600181-D91F-4B8A-ABAD-0165D77FF14E}" dt="2021-06-30T17:12:40.905" v="3"/>
          <ac:picMkLst>
            <pc:docMk/>
            <pc:sldMk cId="209053964" sldId="275"/>
            <ac:picMk id="7" creationId="{1D2EDEA4-18FF-4833-B37A-535CF11CDC33}"/>
          </ac:picMkLst>
        </pc:picChg>
      </pc:sldChg>
    </pc:docChg>
  </pc:docChgLst>
  <pc:docChgLst>
    <pc:chgData name="McGee, Margaret" userId="S::margaret.mcgee@suny.edu::07377fe7-8f05-4c22-a697-5f820ef7115e" providerId="AD" clId="Web-{DA6C8601-05B0-403A-9376-01A31D6E3A85}"/>
    <pc:docChg chg="modSld">
      <pc:chgData name="McGee, Margaret" userId="S::margaret.mcgee@suny.edu::07377fe7-8f05-4c22-a697-5f820ef7115e" providerId="AD" clId="Web-{DA6C8601-05B0-403A-9376-01A31D6E3A85}" dt="2021-06-29T20:06:58.461" v="795" actId="20577"/>
      <pc:docMkLst>
        <pc:docMk/>
      </pc:docMkLst>
      <pc:sldChg chg="modSp">
        <pc:chgData name="McGee, Margaret" userId="S::margaret.mcgee@suny.edu::07377fe7-8f05-4c22-a697-5f820ef7115e" providerId="AD" clId="Web-{DA6C8601-05B0-403A-9376-01A31D6E3A85}" dt="2021-06-29T20:06:58.461" v="795" actId="20577"/>
        <pc:sldMkLst>
          <pc:docMk/>
          <pc:sldMk cId="2778119119" sldId="268"/>
        </pc:sldMkLst>
        <pc:spChg chg="mod">
          <ac:chgData name="McGee, Margaret" userId="S::margaret.mcgee@suny.edu::07377fe7-8f05-4c22-a697-5f820ef7115e" providerId="AD" clId="Web-{DA6C8601-05B0-403A-9376-01A31D6E3A85}" dt="2021-06-29T20:06:58.461" v="795" actId="20577"/>
          <ac:spMkLst>
            <pc:docMk/>
            <pc:sldMk cId="2778119119" sldId="268"/>
            <ac:spMk id="3" creationId="{2AF4A749-986F-4232-857C-45CB693B6A74}"/>
          </ac:spMkLst>
        </pc:spChg>
      </pc:sldChg>
      <pc:sldChg chg="modSp">
        <pc:chgData name="McGee, Margaret" userId="S::margaret.mcgee@suny.edu::07377fe7-8f05-4c22-a697-5f820ef7115e" providerId="AD" clId="Web-{DA6C8601-05B0-403A-9376-01A31D6E3A85}" dt="2021-06-29T19:52:18.872" v="661" actId="20577"/>
        <pc:sldMkLst>
          <pc:docMk/>
          <pc:sldMk cId="156590726" sldId="270"/>
        </pc:sldMkLst>
        <pc:spChg chg="mod">
          <ac:chgData name="McGee, Margaret" userId="S::margaret.mcgee@suny.edu::07377fe7-8f05-4c22-a697-5f820ef7115e" providerId="AD" clId="Web-{DA6C8601-05B0-403A-9376-01A31D6E3A85}" dt="2021-06-29T19:52:18.872" v="661" actId="20577"/>
          <ac:spMkLst>
            <pc:docMk/>
            <pc:sldMk cId="156590726" sldId="270"/>
            <ac:spMk id="3" creationId="{2AF4A749-986F-4232-857C-45CB693B6A74}"/>
          </ac:spMkLst>
        </pc:spChg>
      </pc:sldChg>
      <pc:sldChg chg="modSp">
        <pc:chgData name="McGee, Margaret" userId="S::margaret.mcgee@suny.edu::07377fe7-8f05-4c22-a697-5f820ef7115e" providerId="AD" clId="Web-{DA6C8601-05B0-403A-9376-01A31D6E3A85}" dt="2021-06-29T20:06:03.395" v="789" actId="20577"/>
        <pc:sldMkLst>
          <pc:docMk/>
          <pc:sldMk cId="1329078681" sldId="271"/>
        </pc:sldMkLst>
        <pc:spChg chg="mod">
          <ac:chgData name="McGee, Margaret" userId="S::margaret.mcgee@suny.edu::07377fe7-8f05-4c22-a697-5f820ef7115e" providerId="AD" clId="Web-{DA6C8601-05B0-403A-9376-01A31D6E3A85}" dt="2021-06-29T20:06:03.395" v="789" actId="20577"/>
          <ac:spMkLst>
            <pc:docMk/>
            <pc:sldMk cId="1329078681" sldId="271"/>
            <ac:spMk id="3" creationId="{2AF4A749-986F-4232-857C-45CB693B6A74}"/>
          </ac:spMkLst>
        </pc:spChg>
      </pc:sldChg>
      <pc:sldChg chg="addSp modSp">
        <pc:chgData name="McGee, Margaret" userId="S::margaret.mcgee@suny.edu::07377fe7-8f05-4c22-a697-5f820ef7115e" providerId="AD" clId="Web-{DA6C8601-05B0-403A-9376-01A31D6E3A85}" dt="2021-06-29T20:02:44.491" v="673" actId="1076"/>
        <pc:sldMkLst>
          <pc:docMk/>
          <pc:sldMk cId="3882705916" sldId="272"/>
        </pc:sldMkLst>
        <pc:spChg chg="mod">
          <ac:chgData name="McGee, Margaret" userId="S::margaret.mcgee@suny.edu::07377fe7-8f05-4c22-a697-5f820ef7115e" providerId="AD" clId="Web-{DA6C8601-05B0-403A-9376-01A31D6E3A85}" dt="2021-06-29T19:52:45.795" v="663" actId="1076"/>
          <ac:spMkLst>
            <pc:docMk/>
            <pc:sldMk cId="3882705916" sldId="272"/>
            <ac:spMk id="3" creationId="{2AF4A749-986F-4232-857C-45CB693B6A74}"/>
          </ac:spMkLst>
        </pc:spChg>
        <pc:picChg chg="add mod">
          <ac:chgData name="McGee, Margaret" userId="S::margaret.mcgee@suny.edu::07377fe7-8f05-4c22-a697-5f820ef7115e" providerId="AD" clId="Web-{DA6C8601-05B0-403A-9376-01A31D6E3A85}" dt="2021-06-29T20:02:44.491" v="673" actId="1076"/>
          <ac:picMkLst>
            <pc:docMk/>
            <pc:sldMk cId="3882705916" sldId="272"/>
            <ac:picMk id="2" creationId="{BE66F715-D728-4734-B80A-609C4B97ABCB}"/>
          </ac:picMkLst>
        </pc:picChg>
      </pc:sldChg>
      <pc:sldChg chg="addSp modSp">
        <pc:chgData name="McGee, Margaret" userId="S::margaret.mcgee@suny.edu::07377fe7-8f05-4c22-a697-5f820ef7115e" providerId="AD" clId="Web-{DA6C8601-05B0-403A-9376-01A31D6E3A85}" dt="2021-06-29T19:46:39.474" v="340" actId="1076"/>
        <pc:sldMkLst>
          <pc:docMk/>
          <pc:sldMk cId="4253750762" sldId="273"/>
        </pc:sldMkLst>
        <pc:spChg chg="mod">
          <ac:chgData name="McGee, Margaret" userId="S::margaret.mcgee@suny.edu::07377fe7-8f05-4c22-a697-5f820ef7115e" providerId="AD" clId="Web-{DA6C8601-05B0-403A-9376-01A31D6E3A85}" dt="2021-06-29T19:45:04.374" v="323" actId="14100"/>
          <ac:spMkLst>
            <pc:docMk/>
            <pc:sldMk cId="4253750762" sldId="273"/>
            <ac:spMk id="3" creationId="{2AF4A749-986F-4232-857C-45CB693B6A74}"/>
          </ac:spMkLst>
        </pc:spChg>
        <pc:spChg chg="add">
          <ac:chgData name="McGee, Margaret" userId="S::margaret.mcgee@suny.edu::07377fe7-8f05-4c22-a697-5f820ef7115e" providerId="AD" clId="Web-{DA6C8601-05B0-403A-9376-01A31D6E3A85}" dt="2021-06-29T19:44:24.059" v="309"/>
          <ac:spMkLst>
            <pc:docMk/>
            <pc:sldMk cId="4253750762" sldId="273"/>
            <ac:spMk id="4" creationId="{153E02BE-3CD4-43D6-B6FF-3E3262487CDC}"/>
          </ac:spMkLst>
        </pc:spChg>
        <pc:spChg chg="add mod">
          <ac:chgData name="McGee, Margaret" userId="S::margaret.mcgee@suny.edu::07377fe7-8f05-4c22-a697-5f820ef7115e" providerId="AD" clId="Web-{DA6C8601-05B0-403A-9376-01A31D6E3A85}" dt="2021-06-29T19:46:39.474" v="340" actId="1076"/>
          <ac:spMkLst>
            <pc:docMk/>
            <pc:sldMk cId="4253750762" sldId="273"/>
            <ac:spMk id="5" creationId="{B60ADC4D-2CFD-4982-BA2E-9AD6D95B1AE5}"/>
          </ac:spMkLst>
        </pc:spChg>
        <pc:picChg chg="add mod">
          <ac:chgData name="McGee, Margaret" userId="S::margaret.mcgee@suny.edu::07377fe7-8f05-4c22-a697-5f820ef7115e" providerId="AD" clId="Web-{DA6C8601-05B0-403A-9376-01A31D6E3A85}" dt="2021-06-29T19:42:11.957" v="269" actId="1076"/>
          <ac:picMkLst>
            <pc:docMk/>
            <pc:sldMk cId="4253750762" sldId="273"/>
            <ac:picMk id="2" creationId="{993A7912-0C2D-41E7-93E1-E725EB1CEB28}"/>
          </ac:picMkLst>
        </pc:picChg>
      </pc:sldChg>
      <pc:sldChg chg="modSp">
        <pc:chgData name="McGee, Margaret" userId="S::margaret.mcgee@suny.edu::07377fe7-8f05-4c22-a697-5f820ef7115e" providerId="AD" clId="Web-{DA6C8601-05B0-403A-9376-01A31D6E3A85}" dt="2021-06-29T19:49:35.377" v="525" actId="14100"/>
        <pc:sldMkLst>
          <pc:docMk/>
          <pc:sldMk cId="1125007843" sldId="274"/>
        </pc:sldMkLst>
        <pc:spChg chg="mod">
          <ac:chgData name="McGee, Margaret" userId="S::margaret.mcgee@suny.edu::07377fe7-8f05-4c22-a697-5f820ef7115e" providerId="AD" clId="Web-{DA6C8601-05B0-403A-9376-01A31D6E3A85}" dt="2021-06-29T19:49:35.377" v="525" actId="14100"/>
          <ac:spMkLst>
            <pc:docMk/>
            <pc:sldMk cId="1125007843" sldId="274"/>
            <ac:spMk id="3" creationId="{2AF4A749-986F-4232-857C-45CB693B6A74}"/>
          </ac:spMkLst>
        </pc:spChg>
        <pc:picChg chg="mod">
          <ac:chgData name="McGee, Margaret" userId="S::margaret.mcgee@suny.edu::07377fe7-8f05-4c22-a697-5f820ef7115e" providerId="AD" clId="Web-{DA6C8601-05B0-403A-9376-01A31D6E3A85}" dt="2021-06-29T19:49:32.751" v="524" actId="14100"/>
          <ac:picMkLst>
            <pc:docMk/>
            <pc:sldMk cId="1125007843" sldId="274"/>
            <ac:picMk id="4" creationId="{1C3CF72B-E8C9-4C03-9E62-9978C9F51A88}"/>
          </ac:picMkLst>
        </pc:picChg>
      </pc:sldChg>
    </pc:docChg>
  </pc:docChgLst>
  <pc:docChgLst>
    <pc:chgData name="McGee, Margaret" userId="S::margaret.mcgee@suny.edu::07377fe7-8f05-4c22-a697-5f820ef7115e" providerId="AD" clId="Web-{F7D103F4-6594-481C-BC85-F4A3A48E40E1}"/>
    <pc:docChg chg="modSld">
      <pc:chgData name="McGee, Margaret" userId="S::margaret.mcgee@suny.edu::07377fe7-8f05-4c22-a697-5f820ef7115e" providerId="AD" clId="Web-{F7D103F4-6594-481C-BC85-F4A3A48E40E1}" dt="2021-06-29T17:16:25.329" v="994" actId="20577"/>
      <pc:docMkLst>
        <pc:docMk/>
      </pc:docMkLst>
      <pc:sldChg chg="modSp">
        <pc:chgData name="McGee, Margaret" userId="S::margaret.mcgee@suny.edu::07377fe7-8f05-4c22-a697-5f820ef7115e" providerId="AD" clId="Web-{F7D103F4-6594-481C-BC85-F4A3A48E40E1}" dt="2021-06-29T17:16:25.329" v="994" actId="20577"/>
        <pc:sldMkLst>
          <pc:docMk/>
          <pc:sldMk cId="3882705916" sldId="272"/>
        </pc:sldMkLst>
        <pc:spChg chg="mod">
          <ac:chgData name="McGee, Margaret" userId="S::margaret.mcgee@suny.edu::07377fe7-8f05-4c22-a697-5f820ef7115e" providerId="AD" clId="Web-{F7D103F4-6594-481C-BC85-F4A3A48E40E1}" dt="2021-06-29T17:16:25.329" v="994" actId="20577"/>
          <ac:spMkLst>
            <pc:docMk/>
            <pc:sldMk cId="3882705916" sldId="272"/>
            <ac:spMk id="3" creationId="{2AF4A749-986F-4232-857C-45CB693B6A74}"/>
          </ac:spMkLst>
        </pc:spChg>
      </pc:sldChg>
      <pc:sldChg chg="modSp">
        <pc:chgData name="McGee, Margaret" userId="S::margaret.mcgee@suny.edu::07377fe7-8f05-4c22-a697-5f820ef7115e" providerId="AD" clId="Web-{F7D103F4-6594-481C-BC85-F4A3A48E40E1}" dt="2021-06-29T17:06:27.836" v="185" actId="20577"/>
        <pc:sldMkLst>
          <pc:docMk/>
          <pc:sldMk cId="4253750762" sldId="273"/>
        </pc:sldMkLst>
        <pc:spChg chg="mod">
          <ac:chgData name="McGee, Margaret" userId="S::margaret.mcgee@suny.edu::07377fe7-8f05-4c22-a697-5f820ef7115e" providerId="AD" clId="Web-{F7D103F4-6594-481C-BC85-F4A3A48E40E1}" dt="2021-06-29T17:06:27.836" v="185" actId="20577"/>
          <ac:spMkLst>
            <pc:docMk/>
            <pc:sldMk cId="4253750762" sldId="273"/>
            <ac:spMk id="3" creationId="{2AF4A749-986F-4232-857C-45CB693B6A74}"/>
          </ac:spMkLst>
        </pc:spChg>
      </pc:sldChg>
      <pc:sldChg chg="modSp">
        <pc:chgData name="McGee, Margaret" userId="S::margaret.mcgee@suny.edu::07377fe7-8f05-4c22-a697-5f820ef7115e" providerId="AD" clId="Web-{F7D103F4-6594-481C-BC85-F4A3A48E40E1}" dt="2021-06-29T17:07:43.323" v="280" actId="20577"/>
        <pc:sldMkLst>
          <pc:docMk/>
          <pc:sldMk cId="1125007843" sldId="274"/>
        </pc:sldMkLst>
        <pc:spChg chg="mod">
          <ac:chgData name="McGee, Margaret" userId="S::margaret.mcgee@suny.edu::07377fe7-8f05-4c22-a697-5f820ef7115e" providerId="AD" clId="Web-{F7D103F4-6594-481C-BC85-F4A3A48E40E1}" dt="2021-06-29T17:07:43.323" v="280" actId="20577"/>
          <ac:spMkLst>
            <pc:docMk/>
            <pc:sldMk cId="1125007843" sldId="274"/>
            <ac:spMk id="3" creationId="{2AF4A749-986F-4232-857C-45CB693B6A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F24E-6A84-4147-86FB-0834815CC40F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122D-C966-473D-87F9-6E648113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4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926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697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434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76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82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803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63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98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309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403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118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42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167C-3D05-4EEC-8EF0-687F35BA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0AC8A-0824-4215-B366-6A8970A24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1D9F-A131-4B16-9839-C633740E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43A6-466B-4AFC-9694-324939F4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7F11-E3C1-4A12-A585-D68D2FDE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ACD4-FF20-4B09-A23B-2A91C3F3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86C9-15E0-4DF0-BD4D-6632A019F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D865-5F8C-4233-996D-AD1CDCB3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5EC5-EBBA-47B3-9E4F-28079D45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A9E5-FF82-490D-A92B-1D5219A2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97E8A-5A8A-48F0-A3B2-627CA6ACB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C0D83-3E04-4540-AD07-4BEC5D55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0FE6-61B3-4ED1-B02A-802A5ACC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1A1E0-FCB2-4D2A-84EC-A8EC7497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328F-7055-4542-8505-9F4B60CF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EF4B-86DE-47D8-9AD6-F9837649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EC69-5668-4AD2-A446-CF7E6E19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E3038-EAE6-460A-9542-1DF8C43E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F41ED-9815-4607-99C0-60564195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50C5-2F52-4C0E-B5AA-A90FDEB0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5D1E-E76C-4AB0-B992-B36CC346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E429-F049-42DE-B908-26EF553D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B4E9-28CC-406B-BB04-1865DFA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AB41-1EEF-4FFF-AD5E-B62D3A4E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36EB-E724-4553-A2CC-507B7719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EE22-252F-4BA0-B8EF-A0BA6542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B9D7-6D20-46F4-8397-6DC6D395F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E5141-77CC-481B-BF3F-B837BA38F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469FD-5633-4CBD-8F92-692974B1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F3BC-73ED-4B50-B09D-AEBFCE1F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715F0-B6EB-4B04-A026-A1DF951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2079-EDA6-4DA7-98D3-D664D200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DF2E-C075-464F-830E-0217B78AC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9909-3289-420B-974D-0E7547AB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6E99-6E52-483F-A102-2EFD2A8B3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ECB39-A458-488D-905B-0E1A59A25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A1097-49BC-4633-A419-0EA863A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97F4-6E8E-4221-BA89-28E15F84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4FB6F-6A2B-4996-B3DA-BDFDD0EB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4F5-86CD-4567-A4F2-3BBEB05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89821-B63F-4ADE-AB03-BEB9422D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9E034-EE83-4574-9E3E-9A1FA1CD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70A6C-5194-4C02-ADFF-E38A7BEA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DD97B-4F8F-4537-9EDA-DBA65F9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2B106-C3B4-4AC2-9E57-F1E71ECF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EE626-FE6B-442B-BA34-F720BC5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6C8A-DE2A-479C-9733-C0116BF4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7951-342B-4536-B523-161B89E9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3DF6-A04F-4254-90F7-0BE07CEA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B0E89-6952-4582-9C97-34BAE7F1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B75-315D-4F6C-B6DD-4415244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C610D-4F1E-4AFE-952E-A4A3ACEC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E010-F860-4328-BC7B-C6722901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A321B-51A3-4B32-AD86-B42DB79E8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6A7B-A8C7-46BE-A482-F1B5A018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B19FD-26B6-49F0-9403-9FD9238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C9172-B1E4-4309-AD97-A06BE164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3D5C-242E-4F77-B260-269B6A5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1CD1F-4906-4A96-9ABF-93B1E25A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E2D6-6394-431A-A0A1-4D7F8C812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890DF-01EF-45F0-A9EA-36563C00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8ECB-306F-415A-8C4B-4BDFBF248E7D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7B4A1-F314-4FC0-94BC-B07819F47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42843-5778-492C-8231-17C5D3CB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ld.php?content_id=4891419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hyperlink" Target="https://slcny.libguides.com/c.php?g=986218&amp;p=726625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nowledge.exlibrisgroup.com/Alma/Training/Analytics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training-analyti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hyperlink" Target="https://knowledge.exlibrisgroup.com/Alma/Training/Analytics/Extended_Training/204_Modify_Canned_Report%3A_Acquisitions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s://exlibris.libguides.com/alma/analyt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knowledge.exlibrisgroup.com/Alma/Product_Documentation/010Alma_Online_Help_(English)/080Analytics/Alma_Analytics_Subject_Areas/E-Inventory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hyperlink" Target="https://knowledge.exlibrisgroup.com/Alma/Product_Documentation/010Alma_Online_Help_(English)/080Analytics/Alma_Analytics_Subject_Areas/E-Inventory#Cost_Usage" TargetMode="External"/><Relationship Id="rId12" Type="http://schemas.openxmlformats.org/officeDocument/2006/relationships/hyperlink" Target="https://knowledge.exlibrisgroup.com/Alma/Product_Documentation/010Alma_Online_Help_(English)/080Analytics/Alma_Analytics_Subject_Areas/Titl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hyperlink" Target="https://knowledge.exlibrisgroup.com/Alma/Product_Documentation/010Alma_Online_Help_(English)/080Analytics/Alma_Analytics_Subject_Areas/Physical_Items" TargetMode="External"/><Relationship Id="rId5" Type="http://schemas.openxmlformats.org/officeDocument/2006/relationships/image" Target="../media/image4.emf"/><Relationship Id="rId10" Type="http://schemas.openxmlformats.org/officeDocument/2006/relationships/hyperlink" Target="https://knowledge.exlibrisgroup.com/Alma/Product_Documentation/010Alma_Online_Help_(English)/080Analytics/Alma_Analytics_Subject_Areas/Licenses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s://knowledge.exlibrisgroup.com/Alma/Product_Documentation/010Alma_Online_Help_(English)/080Analytics/Alma_Analytics_Subject_Areas/Funds_Expenditu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ld.php?content_id=4891419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5019675" y="1015018"/>
            <a:ext cx="7086185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Acquisitions Analytics </a:t>
            </a:r>
            <a:b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</a:b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Part II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June 30, 2021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Michelle Eichelberger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r">
              <a:defRPr/>
            </a:pPr>
            <a:r>
              <a:rPr lang="en-US" sz="2000">
                <a:solidFill>
                  <a:schemeClr val="bg1"/>
                </a:solidFill>
                <a:latin typeface="Arial"/>
                <a:cs typeface="Arial"/>
              </a:rPr>
              <a:t>&amp; SLS Staff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www.suny.edu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3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ACQ Best Practices: Deletions and Withdrawals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5724622" cy="45037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600" dirty="0">
                <a:latin typeface="Calibri" panose="020F0502020204030204"/>
                <a:cs typeface="Calibri"/>
              </a:rPr>
              <a:t>Follow </a:t>
            </a:r>
            <a:r>
              <a:rPr lang="en-US" sz="2600" dirty="0">
                <a:solidFill>
                  <a:schemeClr val="accent1"/>
                </a:solidFill>
                <a:latin typeface="Calibri" panose="020F0502020204030204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MSP-50</a:t>
            </a:r>
            <a:r>
              <a:rPr lang="en-US" sz="2600" dirty="0">
                <a:latin typeface="Calibri" panose="020F0502020204030204"/>
                <a:cs typeface="Calibri"/>
              </a:rPr>
              <a:t> Guidelines for Deletions or Withdrawals:</a:t>
            </a:r>
          </a:p>
          <a:p>
            <a:pPr lvl="1"/>
            <a:r>
              <a:rPr lang="en-US" sz="2200" dirty="0" err="1">
                <a:latin typeface="Calibri" panose="020F0502020204030204"/>
                <a:cs typeface="Calibri"/>
              </a:rPr>
              <a:t>wdn</a:t>
            </a:r>
            <a:r>
              <a:rPr lang="en-US" sz="2200" dirty="0">
                <a:latin typeface="Calibri" panose="020F0502020204030204"/>
                <a:cs typeface="Calibri"/>
              </a:rPr>
              <a:t> is added to Statistics note 1 in the item record prior to withdrawing the item in Alma</a:t>
            </a:r>
          </a:p>
          <a:p>
            <a:pPr lvl="2"/>
            <a:r>
              <a:rPr lang="en-US" sz="2200" dirty="0">
                <a:latin typeface="Calibri" panose="020F0502020204030204"/>
                <a:cs typeface="Calibri"/>
              </a:rPr>
              <a:t>Individually added</a:t>
            </a:r>
          </a:p>
          <a:p>
            <a:pPr lvl="2"/>
            <a:r>
              <a:rPr lang="en-US" sz="2200" dirty="0">
                <a:latin typeface="Calibri" panose="020F0502020204030204"/>
                <a:cs typeface="Calibri"/>
              </a:rPr>
              <a:t>Added to a set via a job</a:t>
            </a:r>
          </a:p>
          <a:p>
            <a:pPr lvl="1"/>
            <a:r>
              <a:rPr lang="en-US" sz="2200" dirty="0" err="1">
                <a:latin typeface="Calibri" panose="020F0502020204030204"/>
                <a:cs typeface="Calibri"/>
              </a:rPr>
              <a:t>wdn</a:t>
            </a:r>
            <a:r>
              <a:rPr lang="en-US" sz="2200" dirty="0">
                <a:latin typeface="Calibri" panose="020F0502020204030204"/>
                <a:cs typeface="Calibri"/>
              </a:rPr>
              <a:t> clearly identifies items being weeded from the library collection</a:t>
            </a:r>
            <a:endParaRPr lang="en-US" dirty="0"/>
          </a:p>
          <a:p>
            <a:pPr lvl="1"/>
            <a:r>
              <a:rPr lang="en-US" sz="2200" dirty="0">
                <a:latin typeface="Calibri" panose="020F0502020204030204"/>
                <a:cs typeface="Calibri"/>
              </a:rPr>
              <a:t>Analytics reports can easily access </a:t>
            </a:r>
            <a:r>
              <a:rPr lang="en-US" sz="2200" dirty="0" err="1">
                <a:latin typeface="Calibri" panose="020F0502020204030204"/>
                <a:cs typeface="Calibri"/>
              </a:rPr>
              <a:t>wdn</a:t>
            </a:r>
            <a:r>
              <a:rPr lang="en-US" sz="2200" dirty="0">
                <a:latin typeface="Calibri" panose="020F0502020204030204"/>
                <a:cs typeface="Calibri"/>
              </a:rPr>
              <a:t> in Statistics note 1 after the item is no longer in Alma. Total number of withdrawn items is often required in annual reports</a:t>
            </a:r>
          </a:p>
          <a:p>
            <a:pPr fontAlgn="base"/>
            <a:endParaRPr lang="en-US" sz="2600" dirty="0">
              <a:latin typeface="Calibri" panose="020F0502020204030204"/>
              <a:cs typeface="Calibri"/>
            </a:endParaRPr>
          </a:p>
        </p:txBody>
      </p:sp>
      <p:pic>
        <p:nvPicPr>
          <p:cNvPr id="2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93A7912-0C2D-41E7-93E1-E725EB1CEB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4555" y="1494365"/>
            <a:ext cx="4724399" cy="3599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0ADC4D-2CFD-4982-BA2E-9AD6D95B1AE5}"/>
              </a:ext>
            </a:extLst>
          </p:cNvPr>
          <p:cNvSpPr txBox="1"/>
          <p:nvPr/>
        </p:nvSpPr>
        <p:spPr>
          <a:xfrm>
            <a:off x="6719522" y="5512044"/>
            <a:ext cx="509953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Libguide: </a:t>
            </a:r>
            <a:r>
              <a:rPr lang="en-US" sz="1400">
                <a:ea typeface="+mn-lt"/>
                <a:cs typeface="+mn-lt"/>
                <a:hlinkClick r:id="rId9"/>
              </a:rPr>
              <a:t>https://slcny.libguides.com/c.php?g=986218&amp;p=7266252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75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ACQ Best Practices: Gifts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670175" y="1088995"/>
            <a:ext cx="5420920" cy="5125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1800" dirty="0">
                <a:latin typeface="Calibri" panose="020F0502020204030204"/>
                <a:cs typeface="Calibri"/>
              </a:rPr>
              <a:t>Managing gifts: use gift Acquisition Method and/or Gift Vendor – Reporting codes are an alternative</a:t>
            </a:r>
            <a:endParaRPr lang="en-US" sz="1800" dirty="0">
              <a:cs typeface="Calibri" panose="020F0502020204030204"/>
            </a:endParaRPr>
          </a:p>
          <a:p>
            <a:r>
              <a:rPr lang="en-US" sz="1800" dirty="0">
                <a:latin typeface="Calibri" panose="020F0502020204030204"/>
                <a:cs typeface="Calibri"/>
              </a:rPr>
              <a:t>Gift Acquisitions Method:</a:t>
            </a:r>
          </a:p>
          <a:p>
            <a:pPr lvl="1"/>
            <a:r>
              <a:rPr lang="en-US" sz="1800" dirty="0">
                <a:latin typeface="Calibri" panose="020F0502020204030204"/>
                <a:cs typeface="Calibri"/>
              </a:rPr>
              <a:t>Use in conjunction with Gift vendor</a:t>
            </a:r>
          </a:p>
          <a:p>
            <a:pPr lvl="1"/>
            <a:r>
              <a:rPr lang="en-US" sz="1800" dirty="0">
                <a:latin typeface="Calibri" panose="020F0502020204030204"/>
                <a:cs typeface="Calibri"/>
              </a:rPr>
              <a:t>Does not require funds or a list price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1800" dirty="0">
                <a:latin typeface="Calibri" panose="020F0502020204030204"/>
                <a:cs typeface="Calibri"/>
              </a:rPr>
              <a:t>Allows analytics and repository searches to easily identify items added to Alma as Gifts</a:t>
            </a:r>
            <a:endParaRPr lang="en-US" sz="1800" dirty="0">
              <a:cs typeface="Calibri"/>
            </a:endParaRPr>
          </a:p>
          <a:p>
            <a:pPr lvl="1"/>
            <a:r>
              <a:rPr lang="en-US" sz="1800" dirty="0">
                <a:latin typeface="Calibri" panose="020F0502020204030204"/>
                <a:cs typeface="Calibri"/>
              </a:rPr>
              <a:t>Can continue to add gift notes in MARC records</a:t>
            </a:r>
          </a:p>
          <a:p>
            <a:r>
              <a:rPr lang="en-US" sz="1800" dirty="0">
                <a:latin typeface="Calibri" panose="020F0502020204030204"/>
                <a:cs typeface="Calibri"/>
              </a:rPr>
              <a:t>Gift Vendor: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Can be used with Gift or Technical Acquisitions Method</a:t>
            </a:r>
          </a:p>
          <a:p>
            <a:pPr lvl="1"/>
            <a:r>
              <a:rPr lang="en-US" sz="1800" dirty="0">
                <a:cs typeface="Calibri"/>
              </a:rPr>
              <a:t>Allows Analytics and repository searches to easily identify items added by the Gift vendor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1800" dirty="0">
                <a:cs typeface="Calibri"/>
              </a:rPr>
              <a:t>Can continue to add gift notes in MARC records</a:t>
            </a:r>
          </a:p>
          <a:p>
            <a:r>
              <a:rPr lang="en-US" sz="1800" dirty="0">
                <a:cs typeface="Calibri"/>
              </a:rPr>
              <a:t>Reporting Codes:</a:t>
            </a:r>
          </a:p>
          <a:p>
            <a:pPr lvl="1"/>
            <a:r>
              <a:rPr lang="en-US" sz="1800" dirty="0">
                <a:latin typeface="Calibri" panose="020F0502020204030204"/>
                <a:cs typeface="Calibri"/>
              </a:rPr>
              <a:t>Can be used in lieu of or in conjunction with Gift Acquisitions Method and/or Gift vendor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Allows Analytics and repository searches to easily identify items added by Gift vendor</a:t>
            </a:r>
            <a:endParaRPr lang="en-US" sz="1800" dirty="0">
              <a:latin typeface="Calibri" panose="020F0502020204030204"/>
              <a:cs typeface="Calibri"/>
            </a:endParaRPr>
          </a:p>
          <a:p>
            <a:pPr lvl="1"/>
            <a:endParaRPr lang="en-US" sz="2600" dirty="0">
              <a:latin typeface="Calibri" panose="020F0502020204030204"/>
              <a:cs typeface="Calibri"/>
            </a:endParaRPr>
          </a:p>
          <a:p>
            <a:pPr lvl="1"/>
            <a:endParaRPr lang="en-US" sz="2600" dirty="0">
              <a:latin typeface="Calibri" panose="020F0502020204030204"/>
              <a:cs typeface="Calibri"/>
            </a:endParaRPr>
          </a:p>
          <a:p>
            <a:endParaRPr lang="en-US" sz="3000" dirty="0">
              <a:latin typeface="Calibri" panose="020F0502020204030204"/>
              <a:cs typeface="Calibri"/>
            </a:endParaRPr>
          </a:p>
        </p:txBody>
      </p:sp>
      <p:pic>
        <p:nvPicPr>
          <p:cNvPr id="2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E66F715-D728-4734-B80A-609C4B97AB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5377" y="1385132"/>
            <a:ext cx="5029199" cy="4087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82705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ACQ Best Practices: Amp up your ACQ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9689794" cy="43513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600" dirty="0">
                <a:latin typeface="Calibri" panose="020F0502020204030204"/>
                <a:cs typeface="Calibri"/>
              </a:rPr>
              <a:t>Incrementally amp up your acquisitions:</a:t>
            </a:r>
          </a:p>
          <a:p>
            <a:pPr lvl="1" fontAlgn="base"/>
            <a:r>
              <a:rPr lang="en-US" sz="26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Add vendors (helps with SUSHI/usage data too)</a:t>
            </a:r>
          </a:p>
          <a:p>
            <a:pPr lvl="1" fontAlgn="base"/>
            <a:r>
              <a:rPr lang="en-US" sz="2600" dirty="0">
                <a:latin typeface="Calibri" panose="020F0502020204030204"/>
                <a:cs typeface="Calibri"/>
              </a:rPr>
              <a:t>Add Ledgers and Funds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Could set up one general fund</a:t>
            </a:r>
            <a:endParaRPr lang="en-US" sz="2600" dirty="0"/>
          </a:p>
          <a:p>
            <a:pPr lvl="1" fontAlgn="base"/>
            <a:r>
              <a:rPr lang="en-US" sz="2600" dirty="0">
                <a:latin typeface="Calibri" panose="020F0502020204030204"/>
                <a:cs typeface="Calibri"/>
              </a:rPr>
              <a:t>Create POLs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Manually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Import Profiles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Implement New Order APIs </a:t>
            </a:r>
          </a:p>
          <a:p>
            <a:pPr lvl="1" fontAlgn="base"/>
            <a:r>
              <a:rPr lang="en-US" sz="2600" dirty="0">
                <a:latin typeface="Calibri" panose="020F0502020204030204"/>
                <a:cs typeface="Calibri"/>
              </a:rPr>
              <a:t>Create invoices 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Manually</a:t>
            </a:r>
          </a:p>
          <a:p>
            <a:pPr lvl="2"/>
            <a:r>
              <a:rPr lang="en-US" sz="2600" dirty="0">
                <a:latin typeface="Calibri" panose="020F0502020204030204"/>
                <a:cs typeface="Calibri"/>
              </a:rPr>
              <a:t>Implement EDI invoicing</a:t>
            </a:r>
            <a:endParaRPr lang="en-US" sz="2600" dirty="0"/>
          </a:p>
          <a:p>
            <a:pPr fontAlgn="base"/>
            <a:r>
              <a:rPr lang="en-US" sz="30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The more data you put into Alma, the more you can get out via Analytics</a:t>
            </a:r>
          </a:p>
        </p:txBody>
      </p:sp>
    </p:spTree>
    <p:extLst>
      <p:ext uri="{BB962C8B-B14F-4D97-AF65-F5344CB8AC3E}">
        <p14:creationId xmlns:p14="http://schemas.microsoft.com/office/powerpoint/2010/main" val="132907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Live Demo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709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Questions?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95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 for Today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Review Analytics Training Guides for ACQ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Discuss Out of the Box reports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Using Reports for data clean-up – Best Practices for ACQ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Live Demo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Questions</a:t>
            </a: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86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Training Guides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30343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General Analytics (SUNY):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7"/>
              </a:rPr>
              <a:t>https://slcny.libguides.com/training-analytics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 - Provides overview of how to create reports, tips &amp; tricks, etc.</a:t>
            </a:r>
          </a:p>
          <a:p>
            <a:pPr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General Analytics Training (Ex Libris):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8"/>
              </a:rPr>
              <a:t>https://knowledge.exlibrisgroup.com/Alma/Training/Analytics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good overview of analytics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, videos as well as documentation</a:t>
            </a:r>
          </a:p>
          <a:p>
            <a:pPr fontAlgn="base"/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Alma: Analytics </a:t>
            </a:r>
            <a:r>
              <a:rPr lang="en-US" err="1">
                <a:solidFill>
                  <a:srgbClr val="000000"/>
                </a:solidFill>
                <a:latin typeface="Arial" panose="020B0604020202020204" pitchFamily="34" charset="0"/>
              </a:rPr>
              <a:t>LibGuide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 (Ex Libris):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hlinkClick r:id="rId9"/>
              </a:rPr>
              <a:t>https://exlibris.libguides.com/alma/analytics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fontAlgn="base"/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Out of the Box Reports,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hlinkClick r:id="rId10"/>
              </a:rPr>
              <a:t>Modify Canned Report: Acquisitions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03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41218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Analytics Subject Areas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54498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Subject areas relevant to Acquisitions: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  <a:latin typeface="Arial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Cost</a:t>
            </a:r>
            <a:r>
              <a:rPr lang="en-US" b="0" i="0" u="none" strike="noStrike" dirty="0">
                <a:solidFill>
                  <a:srgbClr val="0070C0"/>
                </a:solidFill>
                <a:effectLst/>
                <a:latin typeface="Arial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Usage</a:t>
            </a:r>
            <a:r>
              <a:rPr lang="en-US" b="0" i="0" dirty="0">
                <a:solidFill>
                  <a:srgbClr val="0070C0"/>
                </a:solidFill>
                <a:effectLst/>
                <a:latin typeface="Arial"/>
                <a:cs typeface="Arial"/>
              </a:rPr>
              <a:t> </a:t>
            </a:r>
            <a:endParaRPr lang="en-US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lvl="1">
              <a:defRPr/>
            </a:pPr>
            <a:r>
              <a:rPr lang="en-US" b="0" i="0" u="none" strike="noStrike" dirty="0">
                <a:solidFill>
                  <a:srgbClr val="0070C0"/>
                </a:solidFill>
                <a:effectLst/>
                <a:latin typeface="Arial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E-Inventory</a:t>
            </a:r>
            <a:endParaRPr lang="en-US" u="none" strike="noStrike" dirty="0">
              <a:solidFill>
                <a:srgbClr val="0070C0"/>
              </a:solidFill>
              <a:latin typeface="Arial"/>
              <a:cs typeface="Arial"/>
            </a:endParaRPr>
          </a:p>
          <a:p>
            <a:pPr lvl="1">
              <a:defRPr/>
            </a:pPr>
            <a:r>
              <a:rPr lang="en-US" b="0" i="0" u="none" strike="noStrike" dirty="0">
                <a:solidFill>
                  <a:srgbClr val="0070C0"/>
                </a:solidFill>
                <a:effectLst/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Funds Expenditure</a:t>
            </a:r>
            <a:endParaRPr lang="en-US" b="0" i="0" dirty="0">
              <a:solidFill>
                <a:srgbClr val="0070C0"/>
              </a:solidFill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b="0" i="0" u="sng" dirty="0">
                <a:solidFill>
                  <a:srgbClr val="0070C0"/>
                </a:solidFill>
                <a:effectLst/>
                <a:latin typeface="Arial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Licenses</a:t>
            </a:r>
            <a:endParaRPr lang="en-US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lvl="1">
              <a:defRPr/>
            </a:pPr>
            <a:r>
              <a:rPr lang="en-US" b="0" i="0" u="sng" dirty="0">
                <a:solidFill>
                  <a:srgbClr val="0070C0"/>
                </a:solidFill>
                <a:effectLst/>
                <a:latin typeface="Arial"/>
                <a:cs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Physical Items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  <a:p>
            <a:pPr lvl="1">
              <a:defRPr/>
            </a:pPr>
            <a:r>
              <a:rPr lang="en-US" b="0" i="0" u="sng" dirty="0">
                <a:solidFill>
                  <a:srgbClr val="0070C0"/>
                </a:solidFill>
                <a:effectLst/>
                <a:latin typeface="Arial"/>
                <a:cs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Titles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Picture 3" descr="Funds expenditure page showing report options">
            <a:extLst>
              <a:ext uri="{FF2B5EF4-FFF2-40B4-BE49-F238E27FC236}">
                <a16:creationId xmlns:a16="http://schemas.microsoft.com/office/drawing/2014/main" id="{8B047D48-2EE9-46C0-99B8-087B52AC62A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03954" y="1275711"/>
            <a:ext cx="6365107" cy="4457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8831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707336" cy="972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Analytics-&gt;Design Analytics-&gt;Catalog-&gt;Shared Folders-&gt;Alma-&gt;Acquisitions</a:t>
            </a:r>
          </a:p>
        </p:txBody>
      </p:sp>
      <p:pic>
        <p:nvPicPr>
          <p:cNvPr id="4" name="Picture 3" descr="acquisitions dashboards">
            <a:extLst>
              <a:ext uri="{FF2B5EF4-FFF2-40B4-BE49-F238E27FC236}">
                <a16:creationId xmlns:a16="http://schemas.microsoft.com/office/drawing/2014/main" id="{E2F7A158-3862-4408-A9C1-FC003C7072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6316" y="2565424"/>
            <a:ext cx="10334625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363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2678089" cy="43513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Benefit of many Alma users: reports</a:t>
            </a:r>
            <a:r>
              <a:rPr lang="en-US" sz="2400" dirty="0">
                <a:latin typeface="Calibri" panose="020F0502020204030204"/>
                <a:cs typeface="Calibri"/>
              </a:rPr>
              <a:t> that you’d like may already exist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Dashboards will populate with your own data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Can copy reports to your own environment to modify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Please don’t copy dashboard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itse</a:t>
            </a:r>
            <a:r>
              <a:rPr lang="en-US" sz="2400" dirty="0" err="1">
                <a:latin typeface="Calibri" panose="020F0502020204030204"/>
                <a:cs typeface="Calibri"/>
              </a:rPr>
              <a:t>lf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7" name="Picture 6" descr="expenditure trends for physical and electronic resources">
            <a:extLst>
              <a:ext uri="{FF2B5EF4-FFF2-40B4-BE49-F238E27FC236}">
                <a16:creationId xmlns:a16="http://schemas.microsoft.com/office/drawing/2014/main" id="{1D2EDEA4-18FF-4833-B37A-535CF11CDC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3096" y="1419591"/>
            <a:ext cx="8343900" cy="4313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7811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5" name="Picture 4" descr="examples of acquisitions reports">
            <a:extLst>
              <a:ext uri="{FF2B5EF4-FFF2-40B4-BE49-F238E27FC236}">
                <a16:creationId xmlns:a16="http://schemas.microsoft.com/office/drawing/2014/main" id="{3783C299-2107-4665-B803-8C8CEE518C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6270" y="1236006"/>
            <a:ext cx="8310009" cy="4884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927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Using Reports for Data Clean-up/ACQ Best Practices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9689794" cy="4351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200" dirty="0">
                <a:latin typeface="Calibri" panose="020F0502020204030204"/>
                <a:cs typeface="Calibri"/>
              </a:rPr>
              <a:t>Running the reports can show you entries that may have been misidentified, e.g. electronic content noted as print, subscription content identified as one-time, etc.</a:t>
            </a:r>
          </a:p>
          <a:p>
            <a:pPr fontAlgn="base"/>
            <a:r>
              <a:rPr lang="en-US" sz="2200" dirty="0">
                <a:latin typeface="Calibri" panose="020F0502020204030204"/>
                <a:cs typeface="Calibri"/>
              </a:rPr>
              <a:t>In testing IPEDS and LARS in campuses, SLS staff found several areas where updating campus practices would make reports work more smoothly:</a:t>
            </a:r>
          </a:p>
          <a:p>
            <a:pPr lvl="1" fontAlgn="base"/>
            <a:r>
              <a:rPr lang="en-US" sz="2200" dirty="0">
                <a:cs typeface="Calibri"/>
              </a:rPr>
              <a:t>Adding list price for Technical Acquisitions</a:t>
            </a:r>
          </a:p>
          <a:p>
            <a:pPr lvl="1" fontAlgn="base"/>
            <a:r>
              <a:rPr lang="en-US" sz="2200" dirty="0">
                <a:cs typeface="Calibri"/>
              </a:rPr>
              <a:t>Following </a:t>
            </a:r>
            <a:r>
              <a:rPr lang="en-US" sz="2200" dirty="0">
                <a:cs typeface="Calibri"/>
                <a:hlinkClick r:id="rId7"/>
              </a:rPr>
              <a:t>MSP-50</a:t>
            </a:r>
            <a:r>
              <a:rPr lang="en-US" sz="2200" dirty="0">
                <a:cs typeface="Calibri"/>
              </a:rPr>
              <a:t> Guidelines for Deletions/Withdrawals by using </a:t>
            </a:r>
            <a:r>
              <a:rPr lang="en-US" sz="2200" dirty="0" err="1">
                <a:cs typeface="Calibri"/>
              </a:rPr>
              <a:t>wdn</a:t>
            </a:r>
            <a:r>
              <a:rPr lang="en-US" sz="2200" dirty="0">
                <a:cs typeface="Calibri"/>
              </a:rPr>
              <a:t> in Statistics note 1 for withdrawals</a:t>
            </a:r>
          </a:p>
          <a:p>
            <a:pPr lvl="1" fontAlgn="base"/>
            <a:r>
              <a:rPr lang="en-US" sz="2200" dirty="0">
                <a:cs typeface="Calibri"/>
              </a:rPr>
              <a:t>Managing gifts by using Gift Acquisitions Method and/or Gift vendor </a:t>
            </a:r>
          </a:p>
          <a:p>
            <a:pPr lvl="2"/>
            <a:r>
              <a:rPr lang="en-US" sz="2200" dirty="0">
                <a:cs typeface="Calibri"/>
              </a:rPr>
              <a:t>Reporting codes can also be used alone or in conjunction with Gift Acquisitions Method and Gift vendor</a:t>
            </a:r>
          </a:p>
          <a:p>
            <a:pPr lvl="1"/>
            <a:r>
              <a:rPr lang="en-US" sz="2200" dirty="0">
                <a:cs typeface="Calibri"/>
              </a:rPr>
              <a:t>Move towards full acquisitions by adding incremental acquisitions workflows </a:t>
            </a:r>
            <a:endParaRPr lang="en-US" sz="2200" dirty="0"/>
          </a:p>
          <a:p>
            <a:pPr lvl="1" fontAlgn="base"/>
            <a:endParaRPr lang="en-US" sz="18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59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ACQ Best Practices: Technical Acquisitions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3333115" cy="4351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200" dirty="0">
                <a:latin typeface="Calibri" panose="020F0502020204030204"/>
                <a:cs typeface="Calibri"/>
              </a:rPr>
              <a:t>Add list price: Best practice is to input the amount paid on the invoice and not the order price for the most accurate reporting</a:t>
            </a:r>
          </a:p>
          <a:p>
            <a:pPr fontAlgn="base"/>
            <a:r>
              <a:rPr lang="en-US" sz="2200" dirty="0">
                <a:latin typeface="Calibri" panose="020F0502020204030204"/>
                <a:cs typeface="Calibri"/>
              </a:rPr>
              <a:t>Next steps in moving towards full acquisitions is to decide if creating invoices in Alma is right for your institution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C3CF72B-E8C9-4C03-9E62-9978C9F51A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922" y="1745662"/>
            <a:ext cx="7023447" cy="2720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500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778</Words>
  <Application>Microsoft Office PowerPoint</Application>
  <PresentationFormat>Widescreen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lastModifiedBy>Michelle Eichelberger</cp:lastModifiedBy>
  <cp:revision>4</cp:revision>
  <dcterms:created xsi:type="dcterms:W3CDTF">2021-04-13T15:48:12Z</dcterms:created>
  <dcterms:modified xsi:type="dcterms:W3CDTF">2021-06-30T17:30:33Z</dcterms:modified>
</cp:coreProperties>
</file>