
<file path=[Content_Types].xml><?xml version="1.0" encoding="utf-8"?>
<Types xmlns="http://schemas.openxmlformats.org/package/2006/content-types">
  <Default Extension="png" ContentType="image/png"/>
  <Default Extension="tmp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6"/>
  </p:notesMasterIdLst>
  <p:sldIdLst>
    <p:sldId id="258" r:id="rId5"/>
    <p:sldId id="280" r:id="rId6"/>
    <p:sldId id="292" r:id="rId7"/>
    <p:sldId id="287" r:id="rId8"/>
    <p:sldId id="278" r:id="rId9"/>
    <p:sldId id="295" r:id="rId10"/>
    <p:sldId id="293" r:id="rId11"/>
    <p:sldId id="282" r:id="rId12"/>
    <p:sldId id="290" r:id="rId13"/>
    <p:sldId id="291" r:id="rId14"/>
    <p:sldId id="288" r:id="rId15"/>
    <p:sldId id="298" r:id="rId16"/>
    <p:sldId id="289" r:id="rId17"/>
    <p:sldId id="283" r:id="rId18"/>
    <p:sldId id="308" r:id="rId19"/>
    <p:sldId id="309" r:id="rId20"/>
    <p:sldId id="310" r:id="rId21"/>
    <p:sldId id="296" r:id="rId22"/>
    <p:sldId id="297" r:id="rId23"/>
    <p:sldId id="300" r:id="rId24"/>
    <p:sldId id="301" r:id="rId25"/>
    <p:sldId id="302" r:id="rId26"/>
    <p:sldId id="261" r:id="rId27"/>
    <p:sldId id="304" r:id="rId28"/>
    <p:sldId id="305" r:id="rId29"/>
    <p:sldId id="311" r:id="rId30"/>
    <p:sldId id="306" r:id="rId31"/>
    <p:sldId id="307" r:id="rId32"/>
    <p:sldId id="294" r:id="rId33"/>
    <p:sldId id="299" r:id="rId34"/>
    <p:sldId id="271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ee, Kristy" initials="LK" lastIdx="1" clrIdx="0">
    <p:extLst>
      <p:ext uri="{19B8F6BF-5375-455C-9EA6-DF929625EA0E}">
        <p15:presenceInfo xmlns:p15="http://schemas.microsoft.com/office/powerpoint/2012/main" userId="S::kristy.lee@suny.edu::2d31e6a3-3620-42ae-af19-7fd6f5c2456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136D769-3930-AB97-FE90-97CD0C874DF6}" v="2625" dt="2019-09-27T16:22:53.845"/>
    <p1510:client id="{B1F8A0F4-5878-BB07-62D8-DF1E4377B805}" v="3423" dt="2019-09-27T13:44:05.712"/>
    <p1510:client id="{EB0D9E38-AE2A-46E0-BDC3-23C162F97792}" v="3120" dt="2019-09-26T23:18:59.848"/>
    <p1510:client id="{EF00EE07-FCF4-6C65-56D8-D1D182E5499D}" v="45" dt="2019-09-27T13:47:55.919"/>
    <p1510:client id="{FCD0D3B0-115B-CB76-8606-9C969DE02823}" v="2105" dt="2019-09-27T16:20:01.80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70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Relationship Id="rId46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45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ritting, Shannon" userId="b6acce8b-3193-4a7b-b3b8-1dc43a9f8da4" providerId="ADAL" clId="{EB0D9E38-AE2A-46E0-BDC3-23C162F97792}"/>
    <pc:docChg chg="custSel addSld modSld">
      <pc:chgData name="Pritting, Shannon" userId="b6acce8b-3193-4a7b-b3b8-1dc43a9f8da4" providerId="ADAL" clId="{EB0D9E38-AE2A-46E0-BDC3-23C162F97792}" dt="2019-09-26T23:22:43.453" v="679" actId="20577"/>
      <pc:docMkLst>
        <pc:docMk/>
      </pc:docMkLst>
      <pc:sldChg chg="addSp delSp modSp add">
        <pc:chgData name="Pritting, Shannon" userId="b6acce8b-3193-4a7b-b3b8-1dc43a9f8da4" providerId="ADAL" clId="{EB0D9E38-AE2A-46E0-BDC3-23C162F97792}" dt="2019-09-26T23:22:43.453" v="679" actId="20577"/>
        <pc:sldMkLst>
          <pc:docMk/>
          <pc:sldMk cId="4012504379" sldId="293"/>
        </pc:sldMkLst>
        <pc:spChg chg="mod">
          <ac:chgData name="Pritting, Shannon" userId="b6acce8b-3193-4a7b-b3b8-1dc43a9f8da4" providerId="ADAL" clId="{EB0D9E38-AE2A-46E0-BDC3-23C162F97792}" dt="2019-09-26T23:19:16.341" v="79" actId="20577"/>
          <ac:spMkLst>
            <pc:docMk/>
            <pc:sldMk cId="4012504379" sldId="293"/>
            <ac:spMk id="2" creationId="{414ED306-8BDB-400A-AA5A-4E3D93B1F979}"/>
          </ac:spMkLst>
        </pc:spChg>
        <pc:spChg chg="mod">
          <ac:chgData name="Pritting, Shannon" userId="b6acce8b-3193-4a7b-b3b8-1dc43a9f8da4" providerId="ADAL" clId="{EB0D9E38-AE2A-46E0-BDC3-23C162F97792}" dt="2019-09-26T23:22:43.453" v="679" actId="20577"/>
          <ac:spMkLst>
            <pc:docMk/>
            <pc:sldMk cId="4012504379" sldId="293"/>
            <ac:spMk id="3" creationId="{4E071E4C-E783-4CFF-B397-5E2C6C7FA8CE}"/>
          </ac:spMkLst>
        </pc:spChg>
        <pc:spChg chg="add del">
          <ac:chgData name="Pritting, Shannon" userId="b6acce8b-3193-4a7b-b3b8-1dc43a9f8da4" providerId="ADAL" clId="{EB0D9E38-AE2A-46E0-BDC3-23C162F97792}" dt="2019-09-26T23:18:54.059" v="2"/>
          <ac:spMkLst>
            <pc:docMk/>
            <pc:sldMk cId="4012504379" sldId="293"/>
            <ac:spMk id="4" creationId="{3D81EDC2-ADBC-4531-B33D-CC411CCFAC69}"/>
          </ac:spMkLst>
        </pc:spChg>
        <pc:spChg chg="add del">
          <ac:chgData name="Pritting, Shannon" userId="b6acce8b-3193-4a7b-b3b8-1dc43a9f8da4" providerId="ADAL" clId="{EB0D9E38-AE2A-46E0-BDC3-23C162F97792}" dt="2019-09-26T23:18:54.059" v="2"/>
          <ac:spMkLst>
            <pc:docMk/>
            <pc:sldMk cId="4012504379" sldId="293"/>
            <ac:spMk id="5" creationId="{092BF5F2-92AA-4156-B299-BE15533B50C9}"/>
          </ac:spMkLst>
        </pc:spChg>
        <pc:spChg chg="add">
          <ac:chgData name="Pritting, Shannon" userId="b6acce8b-3193-4a7b-b3b8-1dc43a9f8da4" providerId="ADAL" clId="{EB0D9E38-AE2A-46E0-BDC3-23C162F97792}" dt="2019-09-26T23:18:59.848" v="3"/>
          <ac:spMkLst>
            <pc:docMk/>
            <pc:sldMk cId="4012504379" sldId="293"/>
            <ac:spMk id="6" creationId="{B7E75852-A54C-483A-9A62-5F5FE1CAD0FE}"/>
          </ac:spMkLst>
        </pc:spChg>
        <pc:spChg chg="add">
          <ac:chgData name="Pritting, Shannon" userId="b6acce8b-3193-4a7b-b3b8-1dc43a9f8da4" providerId="ADAL" clId="{EB0D9E38-AE2A-46E0-BDC3-23C162F97792}" dt="2019-09-26T23:18:59.848" v="3"/>
          <ac:spMkLst>
            <pc:docMk/>
            <pc:sldMk cId="4012504379" sldId="293"/>
            <ac:spMk id="7" creationId="{051621D4-A4B1-4A4C-A92D-CFD7D47D3C2D}"/>
          </ac:spMkLst>
        </pc:spChg>
        <pc:grpChg chg="add">
          <ac:chgData name="Pritting, Shannon" userId="b6acce8b-3193-4a7b-b3b8-1dc43a9f8da4" providerId="ADAL" clId="{EB0D9E38-AE2A-46E0-BDC3-23C162F97792}" dt="2019-09-26T23:18:59.848" v="3"/>
          <ac:grpSpMkLst>
            <pc:docMk/>
            <pc:sldMk cId="4012504379" sldId="293"/>
            <ac:grpSpMk id="8" creationId="{E578373D-8A7F-4920-95B6-66C049FA6D9F}"/>
          </ac:grpSpMkLst>
        </pc:grpChg>
      </pc:sldChg>
    </pc:docChg>
  </pc:docChgLst>
  <pc:docChgLst>
    <pc:chgData name="Jackson, Timothy" userId="S::timothy.jackson@suny.edu::9ce01cec-8b46-438e-9d10-af58cd21d299" providerId="AD" clId="Web-{8136D769-3930-AB97-FE90-97CD0C874DF6}"/>
    <pc:docChg chg="addSld delSld modSld sldOrd">
      <pc:chgData name="Jackson, Timothy" userId="S::timothy.jackson@suny.edu::9ce01cec-8b46-438e-9d10-af58cd21d299" providerId="AD" clId="Web-{8136D769-3930-AB97-FE90-97CD0C874DF6}" dt="2019-09-27T16:22:53.845" v="2580" actId="20577"/>
      <pc:docMkLst>
        <pc:docMk/>
      </pc:docMkLst>
      <pc:sldChg chg="addSp modSp">
        <pc:chgData name="Jackson, Timothy" userId="S::timothy.jackson@suny.edu::9ce01cec-8b46-438e-9d10-af58cd21d299" providerId="AD" clId="Web-{8136D769-3930-AB97-FE90-97CD0C874DF6}" dt="2019-09-27T15:37:48.939" v="372" actId="1076"/>
        <pc:sldMkLst>
          <pc:docMk/>
          <pc:sldMk cId="1172848745" sldId="283"/>
        </pc:sldMkLst>
        <pc:spChg chg="mod">
          <ac:chgData name="Jackson, Timothy" userId="S::timothy.jackson@suny.edu::9ce01cec-8b46-438e-9d10-af58cd21d299" providerId="AD" clId="Web-{8136D769-3930-AB97-FE90-97CD0C874DF6}" dt="2019-09-27T15:37:45.736" v="371" actId="1076"/>
          <ac:spMkLst>
            <pc:docMk/>
            <pc:sldMk cId="1172848745" sldId="283"/>
            <ac:spMk id="3" creationId="{FE0FB7FB-D3DE-4CFC-8C64-C2BCCA3ACAE8}"/>
          </ac:spMkLst>
        </pc:spChg>
        <pc:spChg chg="mod">
          <ac:chgData name="Jackson, Timothy" userId="S::timothy.jackson@suny.edu::9ce01cec-8b46-438e-9d10-af58cd21d299" providerId="AD" clId="Web-{8136D769-3930-AB97-FE90-97CD0C874DF6}" dt="2019-09-27T15:37:48.939" v="372" actId="1076"/>
          <ac:spMkLst>
            <pc:docMk/>
            <pc:sldMk cId="1172848745" sldId="283"/>
            <ac:spMk id="8" creationId="{80393776-B8F4-4DFE-A385-41BFE6F8DDB1}"/>
          </ac:spMkLst>
        </pc:spChg>
        <pc:graphicFrameChg chg="add mod modGraphic">
          <ac:chgData name="Jackson, Timothy" userId="S::timothy.jackson@suny.edu::9ce01cec-8b46-438e-9d10-af58cd21d299" providerId="AD" clId="Web-{8136D769-3930-AB97-FE90-97CD0C874DF6}" dt="2019-09-27T15:37:00.314" v="368" actId="1076"/>
          <ac:graphicFrameMkLst>
            <pc:docMk/>
            <pc:sldMk cId="1172848745" sldId="283"/>
            <ac:graphicFrameMk id="4" creationId="{941EA110-5275-4A65-BFCE-248013331A70}"/>
          </ac:graphicFrameMkLst>
        </pc:graphicFrameChg>
      </pc:sldChg>
      <pc:sldChg chg="del">
        <pc:chgData name="Jackson, Timothy" userId="S::timothy.jackson@suny.edu::9ce01cec-8b46-438e-9d10-af58cd21d299" providerId="AD" clId="Web-{8136D769-3930-AB97-FE90-97CD0C874DF6}" dt="2019-09-27T15:37:33.611" v="370"/>
        <pc:sldMkLst>
          <pc:docMk/>
          <pc:sldMk cId="1337314940" sldId="284"/>
        </pc:sldMkLst>
      </pc:sldChg>
      <pc:sldChg chg="add del replId">
        <pc:chgData name="Jackson, Timothy" userId="S::timothy.jackson@suny.edu::9ce01cec-8b46-438e-9d10-af58cd21d299" providerId="AD" clId="Web-{8136D769-3930-AB97-FE90-97CD0C874DF6}" dt="2019-09-27T15:37:59.642" v="373"/>
        <pc:sldMkLst>
          <pc:docMk/>
          <pc:sldMk cId="738725414" sldId="308"/>
        </pc:sldMkLst>
      </pc:sldChg>
      <pc:sldChg chg="addSp delSp modSp add ord replId">
        <pc:chgData name="Jackson, Timothy" userId="S::timothy.jackson@suny.edu::9ce01cec-8b46-438e-9d10-af58cd21d299" providerId="AD" clId="Web-{8136D769-3930-AB97-FE90-97CD0C874DF6}" dt="2019-09-27T16:08:20.553" v="1577" actId="1076"/>
        <pc:sldMkLst>
          <pc:docMk/>
          <pc:sldMk cId="2361463017" sldId="308"/>
        </pc:sldMkLst>
        <pc:spChg chg="mod">
          <ac:chgData name="Jackson, Timothy" userId="S::timothy.jackson@suny.edu::9ce01cec-8b46-438e-9d10-af58cd21d299" providerId="AD" clId="Web-{8136D769-3930-AB97-FE90-97CD0C874DF6}" dt="2019-09-27T15:56:10.217" v="917" actId="20577"/>
          <ac:spMkLst>
            <pc:docMk/>
            <pc:sldMk cId="2361463017" sldId="308"/>
            <ac:spMk id="3" creationId="{FE0FB7FB-D3DE-4CFC-8C64-C2BCCA3ACAE8}"/>
          </ac:spMkLst>
        </pc:spChg>
        <pc:spChg chg="mod">
          <ac:chgData name="Jackson, Timothy" userId="S::timothy.jackson@suny.edu::9ce01cec-8b46-438e-9d10-af58cd21d299" providerId="AD" clId="Web-{8136D769-3930-AB97-FE90-97CD0C874DF6}" dt="2019-09-27T15:38:19.330" v="388" actId="20577"/>
          <ac:spMkLst>
            <pc:docMk/>
            <pc:sldMk cId="2361463017" sldId="308"/>
            <ac:spMk id="8" creationId="{80393776-B8F4-4DFE-A385-41BFE6F8DDB1}"/>
          </ac:spMkLst>
        </pc:spChg>
        <pc:graphicFrameChg chg="del mod modGraphic">
          <ac:chgData name="Jackson, Timothy" userId="S::timothy.jackson@suny.edu::9ce01cec-8b46-438e-9d10-af58cd21d299" providerId="AD" clId="Web-{8136D769-3930-AB97-FE90-97CD0C874DF6}" dt="2019-09-27T15:40:25.363" v="470"/>
          <ac:graphicFrameMkLst>
            <pc:docMk/>
            <pc:sldMk cId="2361463017" sldId="308"/>
            <ac:graphicFrameMk id="4" creationId="{941EA110-5275-4A65-BFCE-248013331A70}"/>
          </ac:graphicFrameMkLst>
        </pc:graphicFrameChg>
        <pc:graphicFrameChg chg="add mod modGraphic">
          <ac:chgData name="Jackson, Timothy" userId="S::timothy.jackson@suny.edu::9ce01cec-8b46-438e-9d10-af58cd21d299" providerId="AD" clId="Web-{8136D769-3930-AB97-FE90-97CD0C874DF6}" dt="2019-09-27T16:08:20.553" v="1577" actId="1076"/>
          <ac:graphicFrameMkLst>
            <pc:docMk/>
            <pc:sldMk cId="2361463017" sldId="308"/>
            <ac:graphicFrameMk id="5" creationId="{0BF1E02A-1A8C-4CF6-B0C0-5D975F29C086}"/>
          </ac:graphicFrameMkLst>
        </pc:graphicFrameChg>
        <pc:picChg chg="mod">
          <ac:chgData name="Jackson, Timothy" userId="S::timothy.jackson@suny.edu::9ce01cec-8b46-438e-9d10-af58cd21d299" providerId="AD" clId="Web-{8136D769-3930-AB97-FE90-97CD0C874DF6}" dt="2019-09-27T15:41:25.895" v="509" actId="1076"/>
          <ac:picMkLst>
            <pc:docMk/>
            <pc:sldMk cId="2361463017" sldId="308"/>
            <ac:picMk id="12" creationId="{00000000-0000-0000-0000-000000000000}"/>
          </ac:picMkLst>
        </pc:picChg>
        <pc:picChg chg="mod">
          <ac:chgData name="Jackson, Timothy" userId="S::timothy.jackson@suny.edu::9ce01cec-8b46-438e-9d10-af58cd21d299" providerId="AD" clId="Web-{8136D769-3930-AB97-FE90-97CD0C874DF6}" dt="2019-09-27T15:41:28.457" v="510" actId="1076"/>
          <ac:picMkLst>
            <pc:docMk/>
            <pc:sldMk cId="2361463017" sldId="308"/>
            <ac:picMk id="13" creationId="{00000000-0000-0000-0000-000000000000}"/>
          </ac:picMkLst>
        </pc:picChg>
      </pc:sldChg>
      <pc:sldChg chg="delSp modSp add replId">
        <pc:chgData name="Jackson, Timothy" userId="S::timothy.jackson@suny.edu::9ce01cec-8b46-438e-9d10-af58cd21d299" providerId="AD" clId="Web-{8136D769-3930-AB97-FE90-97CD0C874DF6}" dt="2019-09-27T16:12:04.353" v="1774" actId="20577"/>
        <pc:sldMkLst>
          <pc:docMk/>
          <pc:sldMk cId="4154376054" sldId="309"/>
        </pc:sldMkLst>
        <pc:spChg chg="mod">
          <ac:chgData name="Jackson, Timothy" userId="S::timothy.jackson@suny.edu::9ce01cec-8b46-438e-9d10-af58cd21d299" providerId="AD" clId="Web-{8136D769-3930-AB97-FE90-97CD0C874DF6}" dt="2019-09-27T16:12:04.353" v="1774" actId="20577"/>
          <ac:spMkLst>
            <pc:docMk/>
            <pc:sldMk cId="4154376054" sldId="309"/>
            <ac:spMk id="3" creationId="{FE0FB7FB-D3DE-4CFC-8C64-C2BCCA3ACAE8}"/>
          </ac:spMkLst>
        </pc:spChg>
        <pc:spChg chg="mod">
          <ac:chgData name="Jackson, Timothy" userId="S::timothy.jackson@suny.edu::9ce01cec-8b46-438e-9d10-af58cd21d299" providerId="AD" clId="Web-{8136D769-3930-AB97-FE90-97CD0C874DF6}" dt="2019-09-27T15:56:41.327" v="924" actId="20577"/>
          <ac:spMkLst>
            <pc:docMk/>
            <pc:sldMk cId="4154376054" sldId="309"/>
            <ac:spMk id="8" creationId="{80393776-B8F4-4DFE-A385-41BFE6F8DDB1}"/>
          </ac:spMkLst>
        </pc:spChg>
        <pc:graphicFrameChg chg="del mod modGraphic">
          <ac:chgData name="Jackson, Timothy" userId="S::timothy.jackson@suny.edu::9ce01cec-8b46-438e-9d10-af58cd21d299" providerId="AD" clId="Web-{8136D769-3930-AB97-FE90-97CD0C874DF6}" dt="2019-09-27T15:57:05.124" v="952"/>
          <ac:graphicFrameMkLst>
            <pc:docMk/>
            <pc:sldMk cId="4154376054" sldId="309"/>
            <ac:graphicFrameMk id="5" creationId="{0BF1E02A-1A8C-4CF6-B0C0-5D975F29C086}"/>
          </ac:graphicFrameMkLst>
        </pc:graphicFrameChg>
      </pc:sldChg>
      <pc:sldChg chg="modSp add replId">
        <pc:chgData name="Jackson, Timothy" userId="S::timothy.jackson@suny.edu::9ce01cec-8b46-438e-9d10-af58cd21d299" providerId="AD" clId="Web-{8136D769-3930-AB97-FE90-97CD0C874DF6}" dt="2019-09-27T16:22:53.829" v="2579" actId="20577"/>
        <pc:sldMkLst>
          <pc:docMk/>
          <pc:sldMk cId="4039013837" sldId="310"/>
        </pc:sldMkLst>
        <pc:spChg chg="mod">
          <ac:chgData name="Jackson, Timothy" userId="S::timothy.jackson@suny.edu::9ce01cec-8b46-438e-9d10-af58cd21d299" providerId="AD" clId="Web-{8136D769-3930-AB97-FE90-97CD0C874DF6}" dt="2019-09-27T16:22:53.829" v="2579" actId="20577"/>
          <ac:spMkLst>
            <pc:docMk/>
            <pc:sldMk cId="4039013837" sldId="310"/>
            <ac:spMk id="3" creationId="{FE0FB7FB-D3DE-4CFC-8C64-C2BCCA3ACAE8}"/>
          </ac:spMkLst>
        </pc:spChg>
        <pc:spChg chg="mod">
          <ac:chgData name="Jackson, Timothy" userId="S::timothy.jackson@suny.edu::9ce01cec-8b46-438e-9d10-af58cd21d299" providerId="AD" clId="Web-{8136D769-3930-AB97-FE90-97CD0C874DF6}" dt="2019-09-27T16:12:18.697" v="1783" actId="20577"/>
          <ac:spMkLst>
            <pc:docMk/>
            <pc:sldMk cId="4039013837" sldId="310"/>
            <ac:spMk id="8" creationId="{80393776-B8F4-4DFE-A385-41BFE6F8DDB1}"/>
          </ac:spMkLst>
        </pc:spChg>
      </pc:sldChg>
    </pc:docChg>
  </pc:docChgLst>
  <pc:docChgLst>
    <pc:chgData name="Pritting, Shannon" userId="b6acce8b-3193-4a7b-b3b8-1dc43a9f8da4" providerId="ADAL" clId="{700E6ECA-5BD7-4B1D-8DCA-D5FFF4A09D1B}"/>
    <pc:docChg chg="undo custSel addSld delSld modSld sldOrd">
      <pc:chgData name="Pritting, Shannon" userId="b6acce8b-3193-4a7b-b3b8-1dc43a9f8da4" providerId="ADAL" clId="{700E6ECA-5BD7-4B1D-8DCA-D5FFF4A09D1B}" dt="2019-09-26T23:15:28.837" v="3489" actId="20577"/>
      <pc:docMkLst>
        <pc:docMk/>
      </pc:docMkLst>
      <pc:sldChg chg="modSp">
        <pc:chgData name="Pritting, Shannon" userId="b6acce8b-3193-4a7b-b3b8-1dc43a9f8da4" providerId="ADAL" clId="{700E6ECA-5BD7-4B1D-8DCA-D5FFF4A09D1B}" dt="2019-09-26T22:16:32.086" v="29" actId="20577"/>
        <pc:sldMkLst>
          <pc:docMk/>
          <pc:sldMk cId="2919431528" sldId="258"/>
        </pc:sldMkLst>
        <pc:spChg chg="mod">
          <ac:chgData name="Pritting, Shannon" userId="b6acce8b-3193-4a7b-b3b8-1dc43a9f8da4" providerId="ADAL" clId="{700E6ECA-5BD7-4B1D-8DCA-D5FFF4A09D1B}" dt="2019-09-26T22:16:32.086" v="29" actId="20577"/>
          <ac:spMkLst>
            <pc:docMk/>
            <pc:sldMk cId="2919431528" sldId="258"/>
            <ac:spMk id="19" creationId="{E1608256-D41E-7949-9F8B-A7E248C43ECB}"/>
          </ac:spMkLst>
        </pc:spChg>
      </pc:sldChg>
      <pc:sldChg chg="del">
        <pc:chgData name="Pritting, Shannon" userId="b6acce8b-3193-4a7b-b3b8-1dc43a9f8da4" providerId="ADAL" clId="{700E6ECA-5BD7-4B1D-8DCA-D5FFF4A09D1B}" dt="2019-09-26T22:19:26.525" v="30" actId="47"/>
        <pc:sldMkLst>
          <pc:docMk/>
          <pc:sldMk cId="2083577880" sldId="259"/>
        </pc:sldMkLst>
      </pc:sldChg>
      <pc:sldChg chg="addSp delSp modSp add ord">
        <pc:chgData name="Pritting, Shannon" userId="b6acce8b-3193-4a7b-b3b8-1dc43a9f8da4" providerId="ADAL" clId="{700E6ECA-5BD7-4B1D-8DCA-D5FFF4A09D1B}" dt="2019-09-26T22:27:40.481" v="160"/>
        <pc:sldMkLst>
          <pc:docMk/>
          <pc:sldMk cId="4098685997" sldId="261"/>
        </pc:sldMkLst>
        <pc:spChg chg="add del">
          <ac:chgData name="Pritting, Shannon" userId="b6acce8b-3193-4a7b-b3b8-1dc43a9f8da4" providerId="ADAL" clId="{700E6ECA-5BD7-4B1D-8DCA-D5FFF4A09D1B}" dt="2019-09-26T22:24:33.627" v="115" actId="478"/>
          <ac:spMkLst>
            <pc:docMk/>
            <pc:sldMk cId="4098685997" sldId="261"/>
            <ac:spMk id="4" creationId="{71E574F8-2762-7340-8036-9C22DA59F2A7}"/>
          </ac:spMkLst>
        </pc:spChg>
        <pc:spChg chg="mod">
          <ac:chgData name="Pritting, Shannon" userId="b6acce8b-3193-4a7b-b3b8-1dc43a9f8da4" providerId="ADAL" clId="{700E6ECA-5BD7-4B1D-8DCA-D5FFF4A09D1B}" dt="2019-09-26T22:25:12.815" v="159" actId="20577"/>
          <ac:spMkLst>
            <pc:docMk/>
            <pc:sldMk cId="4098685997" sldId="261"/>
            <ac:spMk id="7" creationId="{4FA09018-5E31-844D-B928-F6DDC95990F2}"/>
          </ac:spMkLst>
        </pc:spChg>
        <pc:spChg chg="mod">
          <ac:chgData name="Pritting, Shannon" userId="b6acce8b-3193-4a7b-b3b8-1dc43a9f8da4" providerId="ADAL" clId="{700E6ECA-5BD7-4B1D-8DCA-D5FFF4A09D1B}" dt="2019-09-26T22:24:44.437" v="131" actId="20577"/>
          <ac:spMkLst>
            <pc:docMk/>
            <pc:sldMk cId="4098685997" sldId="261"/>
            <ac:spMk id="8" creationId="{E2AAB4F0-62DE-4440-82C1-3A7B1E6F814B}"/>
          </ac:spMkLst>
        </pc:spChg>
      </pc:sldChg>
      <pc:sldChg chg="add">
        <pc:chgData name="Pritting, Shannon" userId="b6acce8b-3193-4a7b-b3b8-1dc43a9f8da4" providerId="ADAL" clId="{700E6ECA-5BD7-4B1D-8DCA-D5FFF4A09D1B}" dt="2019-09-26T22:24:04.599" v="111"/>
        <pc:sldMkLst>
          <pc:docMk/>
          <pc:sldMk cId="3407582544" sldId="268"/>
        </pc:sldMkLst>
      </pc:sldChg>
      <pc:sldChg chg="add">
        <pc:chgData name="Pritting, Shannon" userId="b6acce8b-3193-4a7b-b3b8-1dc43a9f8da4" providerId="ADAL" clId="{700E6ECA-5BD7-4B1D-8DCA-D5FFF4A09D1B}" dt="2019-09-26T22:23:47.136" v="109"/>
        <pc:sldMkLst>
          <pc:docMk/>
          <pc:sldMk cId="1651263824" sldId="269"/>
        </pc:sldMkLst>
      </pc:sldChg>
      <pc:sldChg chg="add">
        <pc:chgData name="Pritting, Shannon" userId="b6acce8b-3193-4a7b-b3b8-1dc43a9f8da4" providerId="ADAL" clId="{700E6ECA-5BD7-4B1D-8DCA-D5FFF4A09D1B}" dt="2019-09-26T22:24:18.102" v="112"/>
        <pc:sldMkLst>
          <pc:docMk/>
          <pc:sldMk cId="2768999434" sldId="272"/>
        </pc:sldMkLst>
      </pc:sldChg>
      <pc:sldChg chg="add">
        <pc:chgData name="Pritting, Shannon" userId="b6acce8b-3193-4a7b-b3b8-1dc43a9f8da4" providerId="ADAL" clId="{700E6ECA-5BD7-4B1D-8DCA-D5FFF4A09D1B}" dt="2019-09-26T22:24:01.705" v="110"/>
        <pc:sldMkLst>
          <pc:docMk/>
          <pc:sldMk cId="694914338" sldId="273"/>
        </pc:sldMkLst>
      </pc:sldChg>
      <pc:sldChg chg="modSp del">
        <pc:chgData name="Pritting, Shannon" userId="b6acce8b-3193-4a7b-b3b8-1dc43a9f8da4" providerId="ADAL" clId="{700E6ECA-5BD7-4B1D-8DCA-D5FFF4A09D1B}" dt="2019-09-26T22:27:46.110" v="161" actId="47"/>
        <pc:sldMkLst>
          <pc:docMk/>
          <pc:sldMk cId="645892538" sldId="274"/>
        </pc:sldMkLst>
        <pc:spChg chg="mod">
          <ac:chgData name="Pritting, Shannon" userId="b6acce8b-3193-4a7b-b3b8-1dc43a9f8da4" providerId="ADAL" clId="{700E6ECA-5BD7-4B1D-8DCA-D5FFF4A09D1B}" dt="2019-09-26T22:19:54.317" v="89" actId="20577"/>
          <ac:spMkLst>
            <pc:docMk/>
            <pc:sldMk cId="645892538" sldId="274"/>
            <ac:spMk id="8" creationId="{80393776-B8F4-4DFE-A385-41BFE6F8DDB1}"/>
          </ac:spMkLst>
        </pc:spChg>
        <pc:spChg chg="mod">
          <ac:chgData name="Pritting, Shannon" userId="b6acce8b-3193-4a7b-b3b8-1dc43a9f8da4" providerId="ADAL" clId="{700E6ECA-5BD7-4B1D-8DCA-D5FFF4A09D1B}" dt="2019-09-26T22:19:59.753" v="91" actId="27636"/>
          <ac:spMkLst>
            <pc:docMk/>
            <pc:sldMk cId="645892538" sldId="274"/>
            <ac:spMk id="15" creationId="{2EEA3360-2503-40A5-AD7B-632A6C5A04D9}"/>
          </ac:spMkLst>
        </pc:spChg>
      </pc:sldChg>
      <pc:sldChg chg="del">
        <pc:chgData name="Pritting, Shannon" userId="b6acce8b-3193-4a7b-b3b8-1dc43a9f8da4" providerId="ADAL" clId="{700E6ECA-5BD7-4B1D-8DCA-D5FFF4A09D1B}" dt="2019-09-26T22:20:05.542" v="92" actId="47"/>
        <pc:sldMkLst>
          <pc:docMk/>
          <pc:sldMk cId="3952030517" sldId="275"/>
        </pc:sldMkLst>
      </pc:sldChg>
      <pc:sldChg chg="del">
        <pc:chgData name="Pritting, Shannon" userId="b6acce8b-3193-4a7b-b3b8-1dc43a9f8da4" providerId="ADAL" clId="{700E6ECA-5BD7-4B1D-8DCA-D5FFF4A09D1B}" dt="2019-09-26T22:21:27.709" v="105" actId="47"/>
        <pc:sldMkLst>
          <pc:docMk/>
          <pc:sldMk cId="1361399283" sldId="276"/>
        </pc:sldMkLst>
      </pc:sldChg>
      <pc:sldChg chg="del">
        <pc:chgData name="Pritting, Shannon" userId="b6acce8b-3193-4a7b-b3b8-1dc43a9f8da4" providerId="ADAL" clId="{700E6ECA-5BD7-4B1D-8DCA-D5FFF4A09D1B}" dt="2019-09-26T22:20:18.618" v="95" actId="47"/>
        <pc:sldMkLst>
          <pc:docMk/>
          <pc:sldMk cId="3004857920" sldId="277"/>
        </pc:sldMkLst>
      </pc:sldChg>
      <pc:sldChg chg="modSp ord">
        <pc:chgData name="Pritting, Shannon" userId="b6acce8b-3193-4a7b-b3b8-1dc43a9f8da4" providerId="ADAL" clId="{700E6ECA-5BD7-4B1D-8DCA-D5FFF4A09D1B}" dt="2019-09-26T22:36:20.118" v="386" actId="20577"/>
        <pc:sldMkLst>
          <pc:docMk/>
          <pc:sldMk cId="1617812342" sldId="278"/>
        </pc:sldMkLst>
        <pc:spChg chg="mod">
          <ac:chgData name="Pritting, Shannon" userId="b6acce8b-3193-4a7b-b3b8-1dc43a9f8da4" providerId="ADAL" clId="{700E6ECA-5BD7-4B1D-8DCA-D5FFF4A09D1B}" dt="2019-09-26T22:36:20.118" v="386" actId="20577"/>
          <ac:spMkLst>
            <pc:docMk/>
            <pc:sldMk cId="1617812342" sldId="278"/>
            <ac:spMk id="3" creationId="{FE0FB7FB-D3DE-4CFC-8C64-C2BCCA3ACAE8}"/>
          </ac:spMkLst>
        </pc:spChg>
      </pc:sldChg>
      <pc:sldChg chg="addSp delSp modSp">
        <pc:chgData name="Pritting, Shannon" userId="b6acce8b-3193-4a7b-b3b8-1dc43a9f8da4" providerId="ADAL" clId="{700E6ECA-5BD7-4B1D-8DCA-D5FFF4A09D1B}" dt="2019-09-26T23:06:53.197" v="2923" actId="20577"/>
        <pc:sldMkLst>
          <pc:docMk/>
          <pc:sldMk cId="1684103207" sldId="280"/>
        </pc:sldMkLst>
        <pc:spChg chg="mod">
          <ac:chgData name="Pritting, Shannon" userId="b6acce8b-3193-4a7b-b3b8-1dc43a9f8da4" providerId="ADAL" clId="{700E6ECA-5BD7-4B1D-8DCA-D5FFF4A09D1B}" dt="2019-09-26T23:06:53.197" v="2923" actId="20577"/>
          <ac:spMkLst>
            <pc:docMk/>
            <pc:sldMk cId="1684103207" sldId="280"/>
            <ac:spMk id="3" creationId="{FE0FB7FB-D3DE-4CFC-8C64-C2BCCA3ACAE8}"/>
          </ac:spMkLst>
        </pc:spChg>
        <pc:spChg chg="mod">
          <ac:chgData name="Pritting, Shannon" userId="b6acce8b-3193-4a7b-b3b8-1dc43a9f8da4" providerId="ADAL" clId="{700E6ECA-5BD7-4B1D-8DCA-D5FFF4A09D1B}" dt="2019-09-26T22:28:07.562" v="175" actId="20577"/>
          <ac:spMkLst>
            <pc:docMk/>
            <pc:sldMk cId="1684103207" sldId="280"/>
            <ac:spMk id="8" creationId="{80393776-B8F4-4DFE-A385-41BFE6F8DDB1}"/>
          </ac:spMkLst>
        </pc:spChg>
        <pc:spChg chg="add del">
          <ac:chgData name="Pritting, Shannon" userId="b6acce8b-3193-4a7b-b3b8-1dc43a9f8da4" providerId="ADAL" clId="{700E6ECA-5BD7-4B1D-8DCA-D5FFF4A09D1B}" dt="2019-09-26T23:04:37.502" v="2759"/>
          <ac:spMkLst>
            <pc:docMk/>
            <pc:sldMk cId="1684103207" sldId="280"/>
            <ac:spMk id="13" creationId="{D4B3FB92-02FC-431B-B173-A6D210D60955}"/>
          </ac:spMkLst>
        </pc:spChg>
        <pc:spChg chg="add del">
          <ac:chgData name="Pritting, Shannon" userId="b6acce8b-3193-4a7b-b3b8-1dc43a9f8da4" providerId="ADAL" clId="{700E6ECA-5BD7-4B1D-8DCA-D5FFF4A09D1B}" dt="2019-09-26T23:04:37.502" v="2759"/>
          <ac:spMkLst>
            <pc:docMk/>
            <pc:sldMk cId="1684103207" sldId="280"/>
            <ac:spMk id="14" creationId="{4D2435CF-2114-42B8-BE4B-0F174E2AD8A4}"/>
          </ac:spMkLst>
        </pc:spChg>
        <pc:grpChg chg="add del mod">
          <ac:chgData name="Pritting, Shannon" userId="b6acce8b-3193-4a7b-b3b8-1dc43a9f8da4" providerId="ADAL" clId="{700E6ECA-5BD7-4B1D-8DCA-D5FFF4A09D1B}" dt="2019-09-26T23:04:37.502" v="2759"/>
          <ac:grpSpMkLst>
            <pc:docMk/>
            <pc:sldMk cId="1684103207" sldId="280"/>
            <ac:grpSpMk id="15" creationId="{E31E92B1-097D-41DE-83EF-03557C1AE751}"/>
          </ac:grpSpMkLst>
        </pc:grpChg>
      </pc:sldChg>
      <pc:sldChg chg="modSp ord">
        <pc:chgData name="Pritting, Shannon" userId="b6acce8b-3193-4a7b-b3b8-1dc43a9f8da4" providerId="ADAL" clId="{700E6ECA-5BD7-4B1D-8DCA-D5FFF4A09D1B}" dt="2019-09-26T23:15:04.742" v="3477"/>
        <pc:sldMkLst>
          <pc:docMk/>
          <pc:sldMk cId="2247735351" sldId="282"/>
        </pc:sldMkLst>
        <pc:spChg chg="mod">
          <ac:chgData name="Pritting, Shannon" userId="b6acce8b-3193-4a7b-b3b8-1dc43a9f8da4" providerId="ADAL" clId="{700E6ECA-5BD7-4B1D-8DCA-D5FFF4A09D1B}" dt="2019-09-26T23:04:03.013" v="2757" actId="20577"/>
          <ac:spMkLst>
            <pc:docMk/>
            <pc:sldMk cId="2247735351" sldId="282"/>
            <ac:spMk id="3" creationId="{FE0FB7FB-D3DE-4CFC-8C64-C2BCCA3ACAE8}"/>
          </ac:spMkLst>
        </pc:spChg>
      </pc:sldChg>
      <pc:sldChg chg="modSp">
        <pc:chgData name="Pritting, Shannon" userId="b6acce8b-3193-4a7b-b3b8-1dc43a9f8da4" providerId="ADAL" clId="{700E6ECA-5BD7-4B1D-8DCA-D5FFF4A09D1B}" dt="2019-09-26T22:20:57.277" v="101" actId="6549"/>
        <pc:sldMkLst>
          <pc:docMk/>
          <pc:sldMk cId="1172848745" sldId="283"/>
        </pc:sldMkLst>
        <pc:spChg chg="mod">
          <ac:chgData name="Pritting, Shannon" userId="b6acce8b-3193-4a7b-b3b8-1dc43a9f8da4" providerId="ADAL" clId="{700E6ECA-5BD7-4B1D-8DCA-D5FFF4A09D1B}" dt="2019-09-26T22:20:57.277" v="101" actId="6549"/>
          <ac:spMkLst>
            <pc:docMk/>
            <pc:sldMk cId="1172848745" sldId="283"/>
            <ac:spMk id="3" creationId="{FE0FB7FB-D3DE-4CFC-8C64-C2BCCA3ACAE8}"/>
          </ac:spMkLst>
        </pc:spChg>
      </pc:sldChg>
      <pc:sldChg chg="modSp add">
        <pc:chgData name="Pritting, Shannon" userId="b6acce8b-3193-4a7b-b3b8-1dc43a9f8da4" providerId="ADAL" clId="{700E6ECA-5BD7-4B1D-8DCA-D5FFF4A09D1B}" dt="2019-09-26T22:21:20.200" v="104" actId="6549"/>
        <pc:sldMkLst>
          <pc:docMk/>
          <pc:sldMk cId="1337314940" sldId="284"/>
        </pc:sldMkLst>
        <pc:spChg chg="mod">
          <ac:chgData name="Pritting, Shannon" userId="b6acce8b-3193-4a7b-b3b8-1dc43a9f8da4" providerId="ADAL" clId="{700E6ECA-5BD7-4B1D-8DCA-D5FFF4A09D1B}" dt="2019-09-26T22:21:20.200" v="104" actId="6549"/>
          <ac:spMkLst>
            <pc:docMk/>
            <pc:sldMk cId="1337314940" sldId="284"/>
            <ac:spMk id="8" creationId="{80393776-B8F4-4DFE-A385-41BFE6F8DDB1}"/>
          </ac:spMkLst>
        </pc:spChg>
      </pc:sldChg>
      <pc:sldChg chg="del">
        <pc:chgData name="Pritting, Shannon" userId="b6acce8b-3193-4a7b-b3b8-1dc43a9f8da4" providerId="ADAL" clId="{700E6ECA-5BD7-4B1D-8DCA-D5FFF4A09D1B}" dt="2019-09-26T22:21:10.371" v="102" actId="47"/>
        <pc:sldMkLst>
          <pc:docMk/>
          <pc:sldMk cId="2088599836" sldId="284"/>
        </pc:sldMkLst>
      </pc:sldChg>
      <pc:sldChg chg="add del">
        <pc:chgData name="Pritting, Shannon" userId="b6acce8b-3193-4a7b-b3b8-1dc43a9f8da4" providerId="ADAL" clId="{700E6ECA-5BD7-4B1D-8DCA-D5FFF4A09D1B}" dt="2019-09-26T22:21:41.958" v="108" actId="47"/>
        <pc:sldMkLst>
          <pc:docMk/>
          <pc:sldMk cId="1935444819" sldId="285"/>
        </pc:sldMkLst>
      </pc:sldChg>
      <pc:sldChg chg="addSp delSp modSp add del ord">
        <pc:chgData name="Pritting, Shannon" userId="b6acce8b-3193-4a7b-b3b8-1dc43a9f8da4" providerId="ADAL" clId="{700E6ECA-5BD7-4B1D-8DCA-D5FFF4A09D1B}" dt="2019-09-26T22:41:44.982" v="875" actId="47"/>
        <pc:sldMkLst>
          <pc:docMk/>
          <pc:sldMk cId="729336971" sldId="286"/>
        </pc:sldMkLst>
        <pc:spChg chg="mod">
          <ac:chgData name="Pritting, Shannon" userId="b6acce8b-3193-4a7b-b3b8-1dc43a9f8da4" providerId="ADAL" clId="{700E6ECA-5BD7-4B1D-8DCA-D5FFF4A09D1B}" dt="2019-09-26T22:41:43.140" v="874"/>
          <ac:spMkLst>
            <pc:docMk/>
            <pc:sldMk cId="729336971" sldId="286"/>
            <ac:spMk id="8" creationId="{80393776-B8F4-4DFE-A385-41BFE6F8DDB1}"/>
          </ac:spMkLst>
        </pc:spChg>
        <pc:spChg chg="add del mod">
          <ac:chgData name="Pritting, Shannon" userId="b6acce8b-3193-4a7b-b3b8-1dc43a9f8da4" providerId="ADAL" clId="{700E6ECA-5BD7-4B1D-8DCA-D5FFF4A09D1B}" dt="2019-09-26T22:41:33.895" v="871"/>
          <ac:spMkLst>
            <pc:docMk/>
            <pc:sldMk cId="729336971" sldId="286"/>
            <ac:spMk id="12" creationId="{55885E8F-DBA4-4BC0-B69C-6E34AF5734F1}"/>
          </ac:spMkLst>
        </pc:spChg>
        <pc:spChg chg="add del mod">
          <ac:chgData name="Pritting, Shannon" userId="b6acce8b-3193-4a7b-b3b8-1dc43a9f8da4" providerId="ADAL" clId="{700E6ECA-5BD7-4B1D-8DCA-D5FFF4A09D1B}" dt="2019-09-26T22:41:33.895" v="871"/>
          <ac:spMkLst>
            <pc:docMk/>
            <pc:sldMk cId="729336971" sldId="286"/>
            <ac:spMk id="13" creationId="{F52152ED-ECE0-4926-A007-622F96D86D76}"/>
          </ac:spMkLst>
        </pc:spChg>
        <pc:grpChg chg="add del mod">
          <ac:chgData name="Pritting, Shannon" userId="b6acce8b-3193-4a7b-b3b8-1dc43a9f8da4" providerId="ADAL" clId="{700E6ECA-5BD7-4B1D-8DCA-D5FFF4A09D1B}" dt="2019-09-26T22:41:33.895" v="871"/>
          <ac:grpSpMkLst>
            <pc:docMk/>
            <pc:sldMk cId="729336971" sldId="286"/>
            <ac:grpSpMk id="14" creationId="{0E0BBC1C-2A56-401F-AFCC-6FB37C4D34AE}"/>
          </ac:grpSpMkLst>
        </pc:grpChg>
      </pc:sldChg>
      <pc:sldChg chg="del">
        <pc:chgData name="Pritting, Shannon" userId="b6acce8b-3193-4a7b-b3b8-1dc43a9f8da4" providerId="ADAL" clId="{700E6ECA-5BD7-4B1D-8DCA-D5FFF4A09D1B}" dt="2019-09-26T22:20:42.638" v="98" actId="47"/>
        <pc:sldMkLst>
          <pc:docMk/>
          <pc:sldMk cId="1189854169" sldId="286"/>
        </pc:sldMkLst>
      </pc:sldChg>
      <pc:sldChg chg="addSp modSp add ord modNotesTx">
        <pc:chgData name="Pritting, Shannon" userId="b6acce8b-3193-4a7b-b3b8-1dc43a9f8da4" providerId="ADAL" clId="{700E6ECA-5BD7-4B1D-8DCA-D5FFF4A09D1B}" dt="2019-09-26T23:15:08.781" v="3478"/>
        <pc:sldMkLst>
          <pc:docMk/>
          <pc:sldMk cId="984555315" sldId="287"/>
        </pc:sldMkLst>
        <pc:spChg chg="mod">
          <ac:chgData name="Pritting, Shannon" userId="b6acce8b-3193-4a7b-b3b8-1dc43a9f8da4" providerId="ADAL" clId="{700E6ECA-5BD7-4B1D-8DCA-D5FFF4A09D1B}" dt="2019-09-26T22:38:04.109" v="525" actId="20577"/>
          <ac:spMkLst>
            <pc:docMk/>
            <pc:sldMk cId="984555315" sldId="287"/>
            <ac:spMk id="2" creationId="{19BB2DD1-85CC-4E0E-983E-252AA971DE19}"/>
          </ac:spMkLst>
        </pc:spChg>
        <pc:spChg chg="mod">
          <ac:chgData name="Pritting, Shannon" userId="b6acce8b-3193-4a7b-b3b8-1dc43a9f8da4" providerId="ADAL" clId="{700E6ECA-5BD7-4B1D-8DCA-D5FFF4A09D1B}" dt="2019-09-26T22:40:04.265" v="809" actId="20577"/>
          <ac:spMkLst>
            <pc:docMk/>
            <pc:sldMk cId="984555315" sldId="287"/>
            <ac:spMk id="3" creationId="{8C10DAD6-5F66-4D58-9F71-322762E4F36D}"/>
          </ac:spMkLst>
        </pc:spChg>
        <pc:spChg chg="add">
          <ac:chgData name="Pritting, Shannon" userId="b6acce8b-3193-4a7b-b3b8-1dc43a9f8da4" providerId="ADAL" clId="{700E6ECA-5BD7-4B1D-8DCA-D5FFF4A09D1B}" dt="2019-09-26T22:37:40.807" v="430"/>
          <ac:spMkLst>
            <pc:docMk/>
            <pc:sldMk cId="984555315" sldId="287"/>
            <ac:spMk id="4" creationId="{5B3B535A-ED5D-4D1A-B02C-2CBB0158A1E0}"/>
          </ac:spMkLst>
        </pc:spChg>
        <pc:spChg chg="add">
          <ac:chgData name="Pritting, Shannon" userId="b6acce8b-3193-4a7b-b3b8-1dc43a9f8da4" providerId="ADAL" clId="{700E6ECA-5BD7-4B1D-8DCA-D5FFF4A09D1B}" dt="2019-09-26T22:37:40.807" v="430"/>
          <ac:spMkLst>
            <pc:docMk/>
            <pc:sldMk cId="984555315" sldId="287"/>
            <ac:spMk id="5" creationId="{2FFD5E65-8E15-4687-82AA-583D0EA5EAAC}"/>
          </ac:spMkLst>
        </pc:spChg>
        <pc:grpChg chg="add">
          <ac:chgData name="Pritting, Shannon" userId="b6acce8b-3193-4a7b-b3b8-1dc43a9f8da4" providerId="ADAL" clId="{700E6ECA-5BD7-4B1D-8DCA-D5FFF4A09D1B}" dt="2019-09-26T22:37:40.807" v="430"/>
          <ac:grpSpMkLst>
            <pc:docMk/>
            <pc:sldMk cId="984555315" sldId="287"/>
            <ac:grpSpMk id="6" creationId="{44057735-6F20-4527-85F0-A4966966D6ED}"/>
          </ac:grpSpMkLst>
        </pc:grpChg>
      </pc:sldChg>
      <pc:sldChg chg="addSp modSp add ord">
        <pc:chgData name="Pritting, Shannon" userId="b6acce8b-3193-4a7b-b3b8-1dc43a9f8da4" providerId="ADAL" clId="{700E6ECA-5BD7-4B1D-8DCA-D5FFF4A09D1B}" dt="2019-09-26T23:15:16.761" v="3479"/>
        <pc:sldMkLst>
          <pc:docMk/>
          <pc:sldMk cId="1248411637" sldId="288"/>
        </pc:sldMkLst>
        <pc:spChg chg="mod">
          <ac:chgData name="Pritting, Shannon" userId="b6acce8b-3193-4a7b-b3b8-1dc43a9f8da4" providerId="ADAL" clId="{700E6ECA-5BD7-4B1D-8DCA-D5FFF4A09D1B}" dt="2019-09-26T22:41:47.757" v="876"/>
          <ac:spMkLst>
            <pc:docMk/>
            <pc:sldMk cId="1248411637" sldId="288"/>
            <ac:spMk id="2" creationId="{C48AB8A9-7280-478D-B861-6975D46D1632}"/>
          </ac:spMkLst>
        </pc:spChg>
        <pc:spChg chg="mod">
          <ac:chgData name="Pritting, Shannon" userId="b6acce8b-3193-4a7b-b3b8-1dc43a9f8da4" providerId="ADAL" clId="{700E6ECA-5BD7-4B1D-8DCA-D5FFF4A09D1B}" dt="2019-09-26T22:46:34.173" v="1317" actId="20577"/>
          <ac:spMkLst>
            <pc:docMk/>
            <pc:sldMk cId="1248411637" sldId="288"/>
            <ac:spMk id="3" creationId="{B0D9A189-B0D8-4563-8622-09F35A316A46}"/>
          </ac:spMkLst>
        </pc:spChg>
        <pc:spChg chg="add mod">
          <ac:chgData name="Pritting, Shannon" userId="b6acce8b-3193-4a7b-b3b8-1dc43a9f8da4" providerId="ADAL" clId="{700E6ECA-5BD7-4B1D-8DCA-D5FFF4A09D1B}" dt="2019-09-26T22:48:12.695" v="1390" actId="1076"/>
          <ac:spMkLst>
            <pc:docMk/>
            <pc:sldMk cId="1248411637" sldId="288"/>
            <ac:spMk id="4" creationId="{6E4981DC-29C1-41C5-8328-65942ABE9C39}"/>
          </ac:spMkLst>
        </pc:spChg>
        <pc:spChg chg="add mod">
          <ac:chgData name="Pritting, Shannon" userId="b6acce8b-3193-4a7b-b3b8-1dc43a9f8da4" providerId="ADAL" clId="{700E6ECA-5BD7-4B1D-8DCA-D5FFF4A09D1B}" dt="2019-09-26T22:48:13.228" v="1391" actId="1076"/>
          <ac:spMkLst>
            <pc:docMk/>
            <pc:sldMk cId="1248411637" sldId="288"/>
            <ac:spMk id="5" creationId="{74678345-D92B-46D8-897F-867B6E7E2B43}"/>
          </ac:spMkLst>
        </pc:spChg>
        <pc:grpChg chg="add mod">
          <ac:chgData name="Pritting, Shannon" userId="b6acce8b-3193-4a7b-b3b8-1dc43a9f8da4" providerId="ADAL" clId="{700E6ECA-5BD7-4B1D-8DCA-D5FFF4A09D1B}" dt="2019-09-26T22:47:37.430" v="1377" actId="1076"/>
          <ac:grpSpMkLst>
            <pc:docMk/>
            <pc:sldMk cId="1248411637" sldId="288"/>
            <ac:grpSpMk id="6" creationId="{FC5DDDB1-8B52-4A08-A195-6AF3DFE0FEB3}"/>
          </ac:grpSpMkLst>
        </pc:grpChg>
      </pc:sldChg>
      <pc:sldChg chg="delSp modSp add del">
        <pc:chgData name="Pritting, Shannon" userId="b6acce8b-3193-4a7b-b3b8-1dc43a9f8da4" providerId="ADAL" clId="{700E6ECA-5BD7-4B1D-8DCA-D5FFF4A09D1B}" dt="2019-09-26T22:37:43.714" v="431" actId="47"/>
        <pc:sldMkLst>
          <pc:docMk/>
          <pc:sldMk cId="1409723480" sldId="288"/>
        </pc:sldMkLst>
        <pc:spChg chg="mod">
          <ac:chgData name="Pritting, Shannon" userId="b6acce8b-3193-4a7b-b3b8-1dc43a9f8da4" providerId="ADAL" clId="{700E6ECA-5BD7-4B1D-8DCA-D5FFF4A09D1B}" dt="2019-09-26T22:37:03.693" v="428" actId="20577"/>
          <ac:spMkLst>
            <pc:docMk/>
            <pc:sldMk cId="1409723480" sldId="288"/>
            <ac:spMk id="8" creationId="{80393776-B8F4-4DFE-A385-41BFE6F8DDB1}"/>
          </ac:spMkLst>
        </pc:spChg>
        <pc:picChg chg="del">
          <ac:chgData name="Pritting, Shannon" userId="b6acce8b-3193-4a7b-b3b8-1dc43a9f8da4" providerId="ADAL" clId="{700E6ECA-5BD7-4B1D-8DCA-D5FFF4A09D1B}" dt="2019-09-26T22:37:08.264" v="429" actId="478"/>
          <ac:picMkLst>
            <pc:docMk/>
            <pc:sldMk cId="1409723480" sldId="288"/>
            <ac:picMk id="12" creationId="{00000000-0000-0000-0000-000000000000}"/>
          </ac:picMkLst>
        </pc:picChg>
        <pc:picChg chg="del">
          <ac:chgData name="Pritting, Shannon" userId="b6acce8b-3193-4a7b-b3b8-1dc43a9f8da4" providerId="ADAL" clId="{700E6ECA-5BD7-4B1D-8DCA-D5FFF4A09D1B}" dt="2019-09-26T22:37:08.264" v="429" actId="478"/>
          <ac:picMkLst>
            <pc:docMk/>
            <pc:sldMk cId="1409723480" sldId="288"/>
            <ac:picMk id="13" creationId="{00000000-0000-0000-0000-000000000000}"/>
          </ac:picMkLst>
        </pc:picChg>
      </pc:sldChg>
      <pc:sldChg chg="del">
        <pc:chgData name="Pritting, Shannon" userId="b6acce8b-3193-4a7b-b3b8-1dc43a9f8da4" providerId="ADAL" clId="{700E6ECA-5BD7-4B1D-8DCA-D5FFF4A09D1B}" dt="2019-09-26T22:21:10.371" v="102" actId="47"/>
        <pc:sldMkLst>
          <pc:docMk/>
          <pc:sldMk cId="2289039564" sldId="288"/>
        </pc:sldMkLst>
      </pc:sldChg>
      <pc:sldChg chg="modSp add">
        <pc:chgData name="Pritting, Shannon" userId="b6acce8b-3193-4a7b-b3b8-1dc43a9f8da4" providerId="ADAL" clId="{700E6ECA-5BD7-4B1D-8DCA-D5FFF4A09D1B}" dt="2019-09-26T22:47:08.294" v="1370" actId="20577"/>
        <pc:sldMkLst>
          <pc:docMk/>
          <pc:sldMk cId="3982493420" sldId="289"/>
        </pc:sldMkLst>
        <pc:spChg chg="mod">
          <ac:chgData name="Pritting, Shannon" userId="b6acce8b-3193-4a7b-b3b8-1dc43a9f8da4" providerId="ADAL" clId="{700E6ECA-5BD7-4B1D-8DCA-D5FFF4A09D1B}" dt="2019-09-26T22:47:08.294" v="1370" actId="20577"/>
          <ac:spMkLst>
            <pc:docMk/>
            <pc:sldMk cId="3982493420" sldId="289"/>
            <ac:spMk id="7" creationId="{4FA09018-5E31-844D-B928-F6DDC95990F2}"/>
          </ac:spMkLst>
        </pc:spChg>
        <pc:spChg chg="mod">
          <ac:chgData name="Pritting, Shannon" userId="b6acce8b-3193-4a7b-b3b8-1dc43a9f8da4" providerId="ADAL" clId="{700E6ECA-5BD7-4B1D-8DCA-D5FFF4A09D1B}" dt="2019-09-26T22:46:55.157" v="1344" actId="20577"/>
          <ac:spMkLst>
            <pc:docMk/>
            <pc:sldMk cId="3982493420" sldId="289"/>
            <ac:spMk id="8" creationId="{E2AAB4F0-62DE-4440-82C1-3A7B1E6F814B}"/>
          </ac:spMkLst>
        </pc:spChg>
      </pc:sldChg>
      <pc:sldChg chg="del">
        <pc:chgData name="Pritting, Shannon" userId="b6acce8b-3193-4a7b-b3b8-1dc43a9f8da4" providerId="ADAL" clId="{700E6ECA-5BD7-4B1D-8DCA-D5FFF4A09D1B}" dt="2019-09-26T22:21:10.371" v="102" actId="47"/>
        <pc:sldMkLst>
          <pc:docMk/>
          <pc:sldMk cId="4122787469" sldId="289"/>
        </pc:sldMkLst>
      </pc:sldChg>
      <pc:sldChg chg="del">
        <pc:chgData name="Pritting, Shannon" userId="b6acce8b-3193-4a7b-b3b8-1dc43a9f8da4" providerId="ADAL" clId="{700E6ECA-5BD7-4B1D-8DCA-D5FFF4A09D1B}" dt="2019-09-26T22:21:10.371" v="102" actId="47"/>
        <pc:sldMkLst>
          <pc:docMk/>
          <pc:sldMk cId="616542341" sldId="290"/>
        </pc:sldMkLst>
      </pc:sldChg>
      <pc:sldChg chg="addSp delSp modSp add ord">
        <pc:chgData name="Pritting, Shannon" userId="b6acce8b-3193-4a7b-b3b8-1dc43a9f8da4" providerId="ADAL" clId="{700E6ECA-5BD7-4B1D-8DCA-D5FFF4A09D1B}" dt="2019-09-26T23:15:20.388" v="3480"/>
        <pc:sldMkLst>
          <pc:docMk/>
          <pc:sldMk cId="2540820413" sldId="290"/>
        </pc:sldMkLst>
        <pc:spChg chg="mod">
          <ac:chgData name="Pritting, Shannon" userId="b6acce8b-3193-4a7b-b3b8-1dc43a9f8da4" providerId="ADAL" clId="{700E6ECA-5BD7-4B1D-8DCA-D5FFF4A09D1B}" dt="2019-09-26T22:51:01.675" v="1455" actId="20577"/>
          <ac:spMkLst>
            <pc:docMk/>
            <pc:sldMk cId="2540820413" sldId="290"/>
            <ac:spMk id="2" creationId="{2EB3118D-F87F-462D-91A9-EDF7BE201D86}"/>
          </ac:spMkLst>
        </pc:spChg>
        <pc:spChg chg="mod">
          <ac:chgData name="Pritting, Shannon" userId="b6acce8b-3193-4a7b-b3b8-1dc43a9f8da4" providerId="ADAL" clId="{700E6ECA-5BD7-4B1D-8DCA-D5FFF4A09D1B}" dt="2019-09-26T22:52:56.694" v="1732"/>
          <ac:spMkLst>
            <pc:docMk/>
            <pc:sldMk cId="2540820413" sldId="290"/>
            <ac:spMk id="3" creationId="{7E3F1C32-116C-429C-8D6D-5CD565EAFCEC}"/>
          </ac:spMkLst>
        </pc:spChg>
        <pc:spChg chg="add del">
          <ac:chgData name="Pritting, Shannon" userId="b6acce8b-3193-4a7b-b3b8-1dc43a9f8da4" providerId="ADAL" clId="{700E6ECA-5BD7-4B1D-8DCA-D5FFF4A09D1B}" dt="2019-09-26T22:47:26.592" v="1373"/>
          <ac:spMkLst>
            <pc:docMk/>
            <pc:sldMk cId="2540820413" sldId="290"/>
            <ac:spMk id="4" creationId="{9915A146-74A7-4E65-B841-FAB7C7D4F443}"/>
          </ac:spMkLst>
        </pc:spChg>
        <pc:spChg chg="add del">
          <ac:chgData name="Pritting, Shannon" userId="b6acce8b-3193-4a7b-b3b8-1dc43a9f8da4" providerId="ADAL" clId="{700E6ECA-5BD7-4B1D-8DCA-D5FFF4A09D1B}" dt="2019-09-26T22:47:26.592" v="1373"/>
          <ac:spMkLst>
            <pc:docMk/>
            <pc:sldMk cId="2540820413" sldId="290"/>
            <ac:spMk id="5" creationId="{ECE7F02C-B338-4FB1-9EB6-B90EC05B77BD}"/>
          </ac:spMkLst>
        </pc:spChg>
        <pc:spChg chg="add del">
          <ac:chgData name="Pritting, Shannon" userId="b6acce8b-3193-4a7b-b3b8-1dc43a9f8da4" providerId="ADAL" clId="{700E6ECA-5BD7-4B1D-8DCA-D5FFF4A09D1B}" dt="2019-09-26T22:47:34.214" v="1376"/>
          <ac:spMkLst>
            <pc:docMk/>
            <pc:sldMk cId="2540820413" sldId="290"/>
            <ac:spMk id="6" creationId="{156E0F4B-0450-4B21-ABD0-283D61139521}"/>
          </ac:spMkLst>
        </pc:spChg>
        <pc:spChg chg="add del">
          <ac:chgData name="Pritting, Shannon" userId="b6acce8b-3193-4a7b-b3b8-1dc43a9f8da4" providerId="ADAL" clId="{700E6ECA-5BD7-4B1D-8DCA-D5FFF4A09D1B}" dt="2019-09-26T22:47:44.399" v="1379"/>
          <ac:spMkLst>
            <pc:docMk/>
            <pc:sldMk cId="2540820413" sldId="290"/>
            <ac:spMk id="13" creationId="{AF398D75-E7B1-4540-B047-E03C53A341A2}"/>
          </ac:spMkLst>
        </pc:spChg>
        <pc:spChg chg="add del">
          <ac:chgData name="Pritting, Shannon" userId="b6acce8b-3193-4a7b-b3b8-1dc43a9f8da4" providerId="ADAL" clId="{700E6ECA-5BD7-4B1D-8DCA-D5FFF4A09D1B}" dt="2019-09-26T22:47:44.399" v="1379"/>
          <ac:spMkLst>
            <pc:docMk/>
            <pc:sldMk cId="2540820413" sldId="290"/>
            <ac:spMk id="14" creationId="{4637BDE7-B1E8-4068-9F8A-971FD40EE816}"/>
          </ac:spMkLst>
        </pc:spChg>
        <pc:spChg chg="add del mod">
          <ac:chgData name="Pritting, Shannon" userId="b6acce8b-3193-4a7b-b3b8-1dc43a9f8da4" providerId="ADAL" clId="{700E6ECA-5BD7-4B1D-8DCA-D5FFF4A09D1B}" dt="2019-09-26T22:48:10.104" v="1389"/>
          <ac:spMkLst>
            <pc:docMk/>
            <pc:sldMk cId="2540820413" sldId="290"/>
            <ac:spMk id="15" creationId="{E014F933-5F0A-423D-9C59-B0A5E2BFB292}"/>
          </ac:spMkLst>
        </pc:spChg>
        <pc:spChg chg="add del mod">
          <ac:chgData name="Pritting, Shannon" userId="b6acce8b-3193-4a7b-b3b8-1dc43a9f8da4" providerId="ADAL" clId="{700E6ECA-5BD7-4B1D-8DCA-D5FFF4A09D1B}" dt="2019-09-26T22:48:10.104" v="1389"/>
          <ac:spMkLst>
            <pc:docMk/>
            <pc:sldMk cId="2540820413" sldId="290"/>
            <ac:spMk id="16" creationId="{F06945F8-89D6-4D6D-A923-B243AD5ADDA6}"/>
          </ac:spMkLst>
        </pc:spChg>
        <pc:spChg chg="add">
          <ac:chgData name="Pritting, Shannon" userId="b6acce8b-3193-4a7b-b3b8-1dc43a9f8da4" providerId="ADAL" clId="{700E6ECA-5BD7-4B1D-8DCA-D5FFF4A09D1B}" dt="2019-09-26T22:48:22.553" v="1392"/>
          <ac:spMkLst>
            <pc:docMk/>
            <pc:sldMk cId="2540820413" sldId="290"/>
            <ac:spMk id="23" creationId="{44D0FED5-7F8B-490D-8FB4-9E5BA9D91468}"/>
          </ac:spMkLst>
        </pc:spChg>
        <pc:spChg chg="add">
          <ac:chgData name="Pritting, Shannon" userId="b6acce8b-3193-4a7b-b3b8-1dc43a9f8da4" providerId="ADAL" clId="{700E6ECA-5BD7-4B1D-8DCA-D5FFF4A09D1B}" dt="2019-09-26T22:48:22.553" v="1392"/>
          <ac:spMkLst>
            <pc:docMk/>
            <pc:sldMk cId="2540820413" sldId="290"/>
            <ac:spMk id="24" creationId="{9DB2A745-17BE-49D4-BEF1-F2A65AF4B741}"/>
          </ac:spMkLst>
        </pc:spChg>
        <pc:grpChg chg="add del">
          <ac:chgData name="Pritting, Shannon" userId="b6acce8b-3193-4a7b-b3b8-1dc43a9f8da4" providerId="ADAL" clId="{700E6ECA-5BD7-4B1D-8DCA-D5FFF4A09D1B}" dt="2019-09-26T22:47:34.214" v="1376"/>
          <ac:grpSpMkLst>
            <pc:docMk/>
            <pc:sldMk cId="2540820413" sldId="290"/>
            <ac:grpSpMk id="7" creationId="{E7A2C17C-1C33-4C81-9D65-4F4A0E45D6B2}"/>
          </ac:grpSpMkLst>
        </pc:grpChg>
        <pc:grpChg chg="add del mod">
          <ac:chgData name="Pritting, Shannon" userId="b6acce8b-3193-4a7b-b3b8-1dc43a9f8da4" providerId="ADAL" clId="{700E6ECA-5BD7-4B1D-8DCA-D5FFF4A09D1B}" dt="2019-09-26T22:48:10.104" v="1389"/>
          <ac:grpSpMkLst>
            <pc:docMk/>
            <pc:sldMk cId="2540820413" sldId="290"/>
            <ac:grpSpMk id="17" creationId="{019C5933-BE9B-42D7-899C-3C0A557623B4}"/>
          </ac:grpSpMkLst>
        </pc:grpChg>
        <pc:grpChg chg="add">
          <ac:chgData name="Pritting, Shannon" userId="b6acce8b-3193-4a7b-b3b8-1dc43a9f8da4" providerId="ADAL" clId="{700E6ECA-5BD7-4B1D-8DCA-D5FFF4A09D1B}" dt="2019-09-26T22:48:22.553" v="1392"/>
          <ac:grpSpMkLst>
            <pc:docMk/>
            <pc:sldMk cId="2540820413" sldId="290"/>
            <ac:grpSpMk id="25" creationId="{4C5A13FE-4343-40F5-8727-8B363A388C2C}"/>
          </ac:grpSpMkLst>
        </pc:grpChg>
        <pc:picChg chg="add mod">
          <ac:chgData name="Pritting, Shannon" userId="b6acce8b-3193-4a7b-b3b8-1dc43a9f8da4" providerId="ADAL" clId="{700E6ECA-5BD7-4B1D-8DCA-D5FFF4A09D1B}" dt="2019-09-26T22:50:40.789" v="1394" actId="1076"/>
          <ac:picMkLst>
            <pc:docMk/>
            <pc:sldMk cId="2540820413" sldId="290"/>
            <ac:picMk id="1026" creationId="{4EAD840A-997C-43A1-833E-F36E5F679B4F}"/>
          </ac:picMkLst>
        </pc:picChg>
      </pc:sldChg>
      <pc:sldChg chg="addSp delSp modSp add">
        <pc:chgData name="Pritting, Shannon" userId="b6acce8b-3193-4a7b-b3b8-1dc43a9f8da4" providerId="ADAL" clId="{700E6ECA-5BD7-4B1D-8DCA-D5FFF4A09D1B}" dt="2019-09-26T23:15:28.837" v="3489" actId="20577"/>
        <pc:sldMkLst>
          <pc:docMk/>
          <pc:sldMk cId="1266783963" sldId="291"/>
        </pc:sldMkLst>
        <pc:spChg chg="mod">
          <ac:chgData name="Pritting, Shannon" userId="b6acce8b-3193-4a7b-b3b8-1dc43a9f8da4" providerId="ADAL" clId="{700E6ECA-5BD7-4B1D-8DCA-D5FFF4A09D1B}" dt="2019-09-26T23:15:28.837" v="3489" actId="20577"/>
          <ac:spMkLst>
            <pc:docMk/>
            <pc:sldMk cId="1266783963" sldId="291"/>
            <ac:spMk id="2" creationId="{A4B66CFB-3641-4E5A-99A0-1EDB2FA1643D}"/>
          </ac:spMkLst>
        </pc:spChg>
        <pc:spChg chg="mod">
          <ac:chgData name="Pritting, Shannon" userId="b6acce8b-3193-4a7b-b3b8-1dc43a9f8da4" providerId="ADAL" clId="{700E6ECA-5BD7-4B1D-8DCA-D5FFF4A09D1B}" dt="2019-09-26T22:57:38.909" v="2351" actId="20577"/>
          <ac:spMkLst>
            <pc:docMk/>
            <pc:sldMk cId="1266783963" sldId="291"/>
            <ac:spMk id="3" creationId="{E979E731-3AF1-4CB6-A76D-A64121094B09}"/>
          </ac:spMkLst>
        </pc:spChg>
        <pc:spChg chg="add del">
          <ac:chgData name="Pritting, Shannon" userId="b6acce8b-3193-4a7b-b3b8-1dc43a9f8da4" providerId="ADAL" clId="{700E6ECA-5BD7-4B1D-8DCA-D5FFF4A09D1B}" dt="2019-09-26T22:53:47.196" v="1739" actId="478"/>
          <ac:spMkLst>
            <pc:docMk/>
            <pc:sldMk cId="1266783963" sldId="291"/>
            <ac:spMk id="4" creationId="{02D5E323-FD86-4139-B8A3-36F00F31E46F}"/>
          </ac:spMkLst>
        </pc:spChg>
        <pc:spChg chg="add del">
          <ac:chgData name="Pritting, Shannon" userId="b6acce8b-3193-4a7b-b3b8-1dc43a9f8da4" providerId="ADAL" clId="{700E6ECA-5BD7-4B1D-8DCA-D5FFF4A09D1B}" dt="2019-09-26T22:53:49.521" v="1740" actId="478"/>
          <ac:spMkLst>
            <pc:docMk/>
            <pc:sldMk cId="1266783963" sldId="291"/>
            <ac:spMk id="5" creationId="{CA04F535-4A7B-47D1-9489-E7DC97F9842B}"/>
          </ac:spMkLst>
        </pc:spChg>
        <pc:spChg chg="add del">
          <ac:chgData name="Pritting, Shannon" userId="b6acce8b-3193-4a7b-b3b8-1dc43a9f8da4" providerId="ADAL" clId="{700E6ECA-5BD7-4B1D-8DCA-D5FFF4A09D1B}" dt="2019-09-26T22:53:42.626" v="1736"/>
          <ac:spMkLst>
            <pc:docMk/>
            <pc:sldMk cId="1266783963" sldId="291"/>
            <ac:spMk id="6" creationId="{C1155EE0-627F-4A18-9CAB-C8FF6BBD723D}"/>
          </ac:spMkLst>
        </pc:spChg>
        <pc:spChg chg="add del">
          <ac:chgData name="Pritting, Shannon" userId="b6acce8b-3193-4a7b-b3b8-1dc43a9f8da4" providerId="ADAL" clId="{700E6ECA-5BD7-4B1D-8DCA-D5FFF4A09D1B}" dt="2019-09-26T22:53:42.626" v="1736"/>
          <ac:spMkLst>
            <pc:docMk/>
            <pc:sldMk cId="1266783963" sldId="291"/>
            <ac:spMk id="7" creationId="{3E97F327-A73C-4131-947F-125F6734A97C}"/>
          </ac:spMkLst>
        </pc:spChg>
        <pc:spChg chg="add">
          <ac:chgData name="Pritting, Shannon" userId="b6acce8b-3193-4a7b-b3b8-1dc43a9f8da4" providerId="ADAL" clId="{700E6ECA-5BD7-4B1D-8DCA-D5FFF4A09D1B}" dt="2019-09-26T22:53:58.208" v="1741"/>
          <ac:spMkLst>
            <pc:docMk/>
            <pc:sldMk cId="1266783963" sldId="291"/>
            <ac:spMk id="8" creationId="{6C3861CC-6233-4F9B-88F3-963A6CAF9351}"/>
          </ac:spMkLst>
        </pc:spChg>
        <pc:spChg chg="add">
          <ac:chgData name="Pritting, Shannon" userId="b6acce8b-3193-4a7b-b3b8-1dc43a9f8da4" providerId="ADAL" clId="{700E6ECA-5BD7-4B1D-8DCA-D5FFF4A09D1B}" dt="2019-09-26T22:53:58.208" v="1741"/>
          <ac:spMkLst>
            <pc:docMk/>
            <pc:sldMk cId="1266783963" sldId="291"/>
            <ac:spMk id="9" creationId="{238C07EE-E56D-494A-93B2-6216A4FF82B0}"/>
          </ac:spMkLst>
        </pc:spChg>
        <pc:grpChg chg="add">
          <ac:chgData name="Pritting, Shannon" userId="b6acce8b-3193-4a7b-b3b8-1dc43a9f8da4" providerId="ADAL" clId="{700E6ECA-5BD7-4B1D-8DCA-D5FFF4A09D1B}" dt="2019-09-26T22:53:58.208" v="1741"/>
          <ac:grpSpMkLst>
            <pc:docMk/>
            <pc:sldMk cId="1266783963" sldId="291"/>
            <ac:grpSpMk id="10" creationId="{B57764AA-8A75-47A2-9CA8-8D1C9710A787}"/>
          </ac:grpSpMkLst>
        </pc:grpChg>
      </pc:sldChg>
      <pc:sldChg chg="del">
        <pc:chgData name="Pritting, Shannon" userId="b6acce8b-3193-4a7b-b3b8-1dc43a9f8da4" providerId="ADAL" clId="{700E6ECA-5BD7-4B1D-8DCA-D5FFF4A09D1B}" dt="2019-09-26T22:21:10.371" v="102" actId="47"/>
        <pc:sldMkLst>
          <pc:docMk/>
          <pc:sldMk cId="2412330730" sldId="291"/>
        </pc:sldMkLst>
      </pc:sldChg>
      <pc:sldChg chg="del">
        <pc:chgData name="Pritting, Shannon" userId="b6acce8b-3193-4a7b-b3b8-1dc43a9f8da4" providerId="ADAL" clId="{700E6ECA-5BD7-4B1D-8DCA-D5FFF4A09D1B}" dt="2019-09-26T22:21:10.371" v="102" actId="47"/>
        <pc:sldMkLst>
          <pc:docMk/>
          <pc:sldMk cId="1371720252" sldId="292"/>
        </pc:sldMkLst>
      </pc:sldChg>
      <pc:sldChg chg="addSp delSp modSp add">
        <pc:chgData name="Pritting, Shannon" userId="b6acce8b-3193-4a7b-b3b8-1dc43a9f8da4" providerId="ADAL" clId="{700E6ECA-5BD7-4B1D-8DCA-D5FFF4A09D1B}" dt="2019-09-26T23:14:45.004" v="3476" actId="1076"/>
        <pc:sldMkLst>
          <pc:docMk/>
          <pc:sldMk cId="2439400262" sldId="292"/>
        </pc:sldMkLst>
        <pc:spChg chg="mod">
          <ac:chgData name="Pritting, Shannon" userId="b6acce8b-3193-4a7b-b3b8-1dc43a9f8da4" providerId="ADAL" clId="{700E6ECA-5BD7-4B1D-8DCA-D5FFF4A09D1B}" dt="2019-09-26T23:14:40.964" v="3474" actId="1076"/>
          <ac:spMkLst>
            <pc:docMk/>
            <pc:sldMk cId="2439400262" sldId="292"/>
            <ac:spMk id="2" creationId="{85D9524B-0693-4B83-BD99-CEF6E2DEE326}"/>
          </ac:spMkLst>
        </pc:spChg>
        <pc:spChg chg="del mod">
          <ac:chgData name="Pritting, Shannon" userId="b6acce8b-3193-4a7b-b3b8-1dc43a9f8da4" providerId="ADAL" clId="{700E6ECA-5BD7-4B1D-8DCA-D5FFF4A09D1B}" dt="2019-09-26T23:10:54.103" v="3134" actId="931"/>
          <ac:spMkLst>
            <pc:docMk/>
            <pc:sldMk cId="2439400262" sldId="292"/>
            <ac:spMk id="3" creationId="{77A3D1C2-C48B-4CAF-B59E-CD541F2B2091}"/>
          </ac:spMkLst>
        </pc:spChg>
        <pc:spChg chg="add">
          <ac:chgData name="Pritting, Shannon" userId="b6acce8b-3193-4a7b-b3b8-1dc43a9f8da4" providerId="ADAL" clId="{700E6ECA-5BD7-4B1D-8DCA-D5FFF4A09D1B}" dt="2019-09-26T23:04:44.225" v="2761"/>
          <ac:spMkLst>
            <pc:docMk/>
            <pc:sldMk cId="2439400262" sldId="292"/>
            <ac:spMk id="4" creationId="{346A6B11-757F-4771-BE14-A11498E20992}"/>
          </ac:spMkLst>
        </pc:spChg>
        <pc:spChg chg="add">
          <ac:chgData name="Pritting, Shannon" userId="b6acce8b-3193-4a7b-b3b8-1dc43a9f8da4" providerId="ADAL" clId="{700E6ECA-5BD7-4B1D-8DCA-D5FFF4A09D1B}" dt="2019-09-26T23:04:44.225" v="2761"/>
          <ac:spMkLst>
            <pc:docMk/>
            <pc:sldMk cId="2439400262" sldId="292"/>
            <ac:spMk id="5" creationId="{04E8782A-FF52-4702-9175-E400CC1B2AA3}"/>
          </ac:spMkLst>
        </pc:spChg>
        <pc:spChg chg="add mod">
          <ac:chgData name="Pritting, Shannon" userId="b6acce8b-3193-4a7b-b3b8-1dc43a9f8da4" providerId="ADAL" clId="{700E6ECA-5BD7-4B1D-8DCA-D5FFF4A09D1B}" dt="2019-09-26T23:11:10.909" v="3144" actId="1076"/>
          <ac:spMkLst>
            <pc:docMk/>
            <pc:sldMk cId="2439400262" sldId="292"/>
            <ac:spMk id="18" creationId="{EBEF67D0-8593-447B-A6FA-071A28BDE41F}"/>
          </ac:spMkLst>
        </pc:spChg>
        <pc:spChg chg="add mod">
          <ac:chgData name="Pritting, Shannon" userId="b6acce8b-3193-4a7b-b3b8-1dc43a9f8da4" providerId="ADAL" clId="{700E6ECA-5BD7-4B1D-8DCA-D5FFF4A09D1B}" dt="2019-09-26T23:13:30.268" v="3380" actId="20577"/>
          <ac:spMkLst>
            <pc:docMk/>
            <pc:sldMk cId="2439400262" sldId="292"/>
            <ac:spMk id="24" creationId="{834DDDB9-F308-4CCD-A072-96643BA12E4A}"/>
          </ac:spMkLst>
        </pc:spChg>
        <pc:spChg chg="add mod">
          <ac:chgData name="Pritting, Shannon" userId="b6acce8b-3193-4a7b-b3b8-1dc43a9f8da4" providerId="ADAL" clId="{700E6ECA-5BD7-4B1D-8DCA-D5FFF4A09D1B}" dt="2019-09-26T23:12:04.172" v="3217" actId="1076"/>
          <ac:spMkLst>
            <pc:docMk/>
            <pc:sldMk cId="2439400262" sldId="292"/>
            <ac:spMk id="26" creationId="{6C73236B-FA74-44A2-BAA1-DDD84EB44B6C}"/>
          </ac:spMkLst>
        </pc:spChg>
        <pc:spChg chg="add mod">
          <ac:chgData name="Pritting, Shannon" userId="b6acce8b-3193-4a7b-b3b8-1dc43a9f8da4" providerId="ADAL" clId="{700E6ECA-5BD7-4B1D-8DCA-D5FFF4A09D1B}" dt="2019-09-26T23:13:07.940" v="3365" actId="20577"/>
          <ac:spMkLst>
            <pc:docMk/>
            <pc:sldMk cId="2439400262" sldId="292"/>
            <ac:spMk id="27" creationId="{77FDC8B3-929B-40B8-A90B-179F3D2B57C3}"/>
          </ac:spMkLst>
        </pc:spChg>
        <pc:spChg chg="add del mod">
          <ac:chgData name="Pritting, Shannon" userId="b6acce8b-3193-4a7b-b3b8-1dc43a9f8da4" providerId="ADAL" clId="{700E6ECA-5BD7-4B1D-8DCA-D5FFF4A09D1B}" dt="2019-09-26T23:13:53.152" v="3382" actId="478"/>
          <ac:spMkLst>
            <pc:docMk/>
            <pc:sldMk cId="2439400262" sldId="292"/>
            <ac:spMk id="28" creationId="{C5EEFD11-3281-4A88-AA41-5D6B4C3284AC}"/>
          </ac:spMkLst>
        </pc:spChg>
        <pc:spChg chg="add mod">
          <ac:chgData name="Pritting, Shannon" userId="b6acce8b-3193-4a7b-b3b8-1dc43a9f8da4" providerId="ADAL" clId="{700E6ECA-5BD7-4B1D-8DCA-D5FFF4A09D1B}" dt="2019-09-26T23:14:33.581" v="3472" actId="13822"/>
          <ac:spMkLst>
            <pc:docMk/>
            <pc:sldMk cId="2439400262" sldId="292"/>
            <ac:spMk id="29" creationId="{B1FD3A81-449C-4686-8904-90F80395F22F}"/>
          </ac:spMkLst>
        </pc:spChg>
        <pc:grpChg chg="add">
          <ac:chgData name="Pritting, Shannon" userId="b6acce8b-3193-4a7b-b3b8-1dc43a9f8da4" providerId="ADAL" clId="{700E6ECA-5BD7-4B1D-8DCA-D5FFF4A09D1B}" dt="2019-09-26T23:04:44.225" v="2761"/>
          <ac:grpSpMkLst>
            <pc:docMk/>
            <pc:sldMk cId="2439400262" sldId="292"/>
            <ac:grpSpMk id="6" creationId="{E5194041-BEF4-4214-AC3E-2383C8CE4D5B}"/>
          </ac:grpSpMkLst>
        </pc:grpChg>
        <pc:picChg chg="add mod">
          <ac:chgData name="Pritting, Shannon" userId="b6acce8b-3193-4a7b-b3b8-1dc43a9f8da4" providerId="ADAL" clId="{700E6ECA-5BD7-4B1D-8DCA-D5FFF4A09D1B}" dt="2019-09-26T23:14:45.004" v="3476" actId="1076"/>
          <ac:picMkLst>
            <pc:docMk/>
            <pc:sldMk cId="2439400262" sldId="292"/>
            <ac:picMk id="17" creationId="{8C39E486-D2E6-4803-8757-31FF6964264A}"/>
          </ac:picMkLst>
        </pc:picChg>
        <pc:picChg chg="add mod">
          <ac:chgData name="Pritting, Shannon" userId="b6acce8b-3193-4a7b-b3b8-1dc43a9f8da4" providerId="ADAL" clId="{700E6ECA-5BD7-4B1D-8DCA-D5FFF4A09D1B}" dt="2019-09-26T23:12:07.312" v="3219" actId="1076"/>
          <ac:picMkLst>
            <pc:docMk/>
            <pc:sldMk cId="2439400262" sldId="292"/>
            <ac:picMk id="20" creationId="{174D1F7C-2072-4F30-8333-80E69EBAA693}"/>
          </ac:picMkLst>
        </pc:picChg>
        <pc:picChg chg="add mod">
          <ac:chgData name="Pritting, Shannon" userId="b6acce8b-3193-4a7b-b3b8-1dc43a9f8da4" providerId="ADAL" clId="{700E6ECA-5BD7-4B1D-8DCA-D5FFF4A09D1B}" dt="2019-09-26T23:11:03.516" v="3140" actId="1076"/>
          <ac:picMkLst>
            <pc:docMk/>
            <pc:sldMk cId="2439400262" sldId="292"/>
            <ac:picMk id="22" creationId="{C62491EC-2F91-4C3A-816E-0B76D3024A79}"/>
          </ac:picMkLst>
        </pc:picChg>
        <pc:picChg chg="add del">
          <ac:chgData name="Pritting, Shannon" userId="b6acce8b-3193-4a7b-b3b8-1dc43a9f8da4" providerId="ADAL" clId="{700E6ECA-5BD7-4B1D-8DCA-D5FFF4A09D1B}" dt="2019-09-26T23:11:37.133" v="3153"/>
          <ac:picMkLst>
            <pc:docMk/>
            <pc:sldMk cId="2439400262" sldId="292"/>
            <ac:picMk id="25" creationId="{A628E2ED-D01D-40A4-9F20-94A5DE576761}"/>
          </ac:picMkLst>
        </pc:picChg>
        <pc:picChg chg="add mod">
          <ac:chgData name="Pritting, Shannon" userId="b6acce8b-3193-4a7b-b3b8-1dc43a9f8da4" providerId="ADAL" clId="{700E6ECA-5BD7-4B1D-8DCA-D5FFF4A09D1B}" dt="2019-09-26T23:14:42.600" v="3475" actId="1076"/>
          <ac:picMkLst>
            <pc:docMk/>
            <pc:sldMk cId="2439400262" sldId="292"/>
            <ac:picMk id="2050" creationId="{C03100BE-1A8D-4713-B5EE-1D768A455CEF}"/>
          </ac:picMkLst>
        </pc:picChg>
        <pc:cxnChg chg="add mod">
          <ac:chgData name="Pritting, Shannon" userId="b6acce8b-3193-4a7b-b3b8-1dc43a9f8da4" providerId="ADAL" clId="{700E6ECA-5BD7-4B1D-8DCA-D5FFF4A09D1B}" dt="2019-09-26T23:11:18.344" v="3147" actId="1076"/>
          <ac:cxnSpMkLst>
            <pc:docMk/>
            <pc:sldMk cId="2439400262" sldId="292"/>
            <ac:cxnSpMk id="13" creationId="{CA886A65-F5AF-4326-8C26-AA27F0F7B8D9}"/>
          </ac:cxnSpMkLst>
        </pc:cxnChg>
        <pc:cxnChg chg="add mod">
          <ac:chgData name="Pritting, Shannon" userId="b6acce8b-3193-4a7b-b3b8-1dc43a9f8da4" providerId="ADAL" clId="{700E6ECA-5BD7-4B1D-8DCA-D5FFF4A09D1B}" dt="2019-09-26T23:11:27.725" v="3150" actId="14100"/>
          <ac:cxnSpMkLst>
            <pc:docMk/>
            <pc:sldMk cId="2439400262" sldId="292"/>
            <ac:cxnSpMk id="15" creationId="{CFD86A7F-4950-4286-B72B-EE0835FF5A28}"/>
          </ac:cxnSpMkLst>
        </pc:cxnChg>
        <pc:cxnChg chg="add mod">
          <ac:chgData name="Pritting, Shannon" userId="b6acce8b-3193-4a7b-b3b8-1dc43a9f8da4" providerId="ADAL" clId="{700E6ECA-5BD7-4B1D-8DCA-D5FFF4A09D1B}" dt="2019-09-26T23:14:37.329" v="3473" actId="14100"/>
          <ac:cxnSpMkLst>
            <pc:docMk/>
            <pc:sldMk cId="2439400262" sldId="292"/>
            <ac:cxnSpMk id="19" creationId="{DDC0DC17-2234-46F1-845B-AF195B4DF3E1}"/>
          </ac:cxnSpMkLst>
        </pc:cxnChg>
      </pc:sldChg>
      <pc:sldChg chg="del">
        <pc:chgData name="Pritting, Shannon" userId="b6acce8b-3193-4a7b-b3b8-1dc43a9f8da4" providerId="ADAL" clId="{700E6ECA-5BD7-4B1D-8DCA-D5FFF4A09D1B}" dt="2019-09-26T22:20:23.437" v="96" actId="47"/>
        <pc:sldMkLst>
          <pc:docMk/>
          <pc:sldMk cId="2336693338" sldId="294"/>
        </pc:sldMkLst>
      </pc:sldChg>
      <pc:sldChg chg="del">
        <pc:chgData name="Pritting, Shannon" userId="b6acce8b-3193-4a7b-b3b8-1dc43a9f8da4" providerId="ADAL" clId="{700E6ECA-5BD7-4B1D-8DCA-D5FFF4A09D1B}" dt="2019-09-26T22:20:16.196" v="94" actId="47"/>
        <pc:sldMkLst>
          <pc:docMk/>
          <pc:sldMk cId="4097037578" sldId="295"/>
        </pc:sldMkLst>
      </pc:sldChg>
      <pc:sldChg chg="del">
        <pc:chgData name="Pritting, Shannon" userId="b6acce8b-3193-4a7b-b3b8-1dc43a9f8da4" providerId="ADAL" clId="{700E6ECA-5BD7-4B1D-8DCA-D5FFF4A09D1B}" dt="2019-09-26T22:20:13.742" v="93" actId="47"/>
        <pc:sldMkLst>
          <pc:docMk/>
          <pc:sldMk cId="160281576" sldId="296"/>
        </pc:sldMkLst>
      </pc:sldChg>
    </pc:docChg>
  </pc:docChgLst>
  <pc:docChgLst>
    <pc:chgData name="Eichelberger, Michelle" userId="S::michelle.eichelberger@suny.edu::1bd4442c-2af1-40d1-9d43-8e1df5db51d4" providerId="AD" clId="Web-{B1F8A0F4-5878-BB07-62D8-DF1E4377B805}"/>
    <pc:docChg chg="addSld modSld sldOrd">
      <pc:chgData name="Eichelberger, Michelle" userId="S::michelle.eichelberger@suny.edu::1bd4442c-2af1-40d1-9d43-8e1df5db51d4" providerId="AD" clId="Web-{B1F8A0F4-5878-BB07-62D8-DF1E4377B805}" dt="2019-09-27T13:44:05.712" v="3406" actId="20577"/>
      <pc:docMkLst>
        <pc:docMk/>
      </pc:docMkLst>
      <pc:sldChg chg="ord">
        <pc:chgData name="Eichelberger, Michelle" userId="S::michelle.eichelberger@suny.edu::1bd4442c-2af1-40d1-9d43-8e1df5db51d4" providerId="AD" clId="Web-{B1F8A0F4-5878-BB07-62D8-DF1E4377B805}" dt="2019-09-27T12:58:44.603" v="1953"/>
        <pc:sldMkLst>
          <pc:docMk/>
          <pc:sldMk cId="4098685997" sldId="261"/>
        </pc:sldMkLst>
      </pc:sldChg>
      <pc:sldChg chg="modSp ord">
        <pc:chgData name="Eichelberger, Michelle" userId="S::michelle.eichelberger@suny.edu::1bd4442c-2af1-40d1-9d43-8e1df5db51d4" providerId="AD" clId="Web-{B1F8A0F4-5878-BB07-62D8-DF1E4377B805}" dt="2019-09-27T12:34:45.862" v="738" actId="20577"/>
        <pc:sldMkLst>
          <pc:docMk/>
          <pc:sldMk cId="1684103207" sldId="280"/>
        </pc:sldMkLst>
        <pc:spChg chg="mod">
          <ac:chgData name="Eichelberger, Michelle" userId="S::michelle.eichelberger@suny.edu::1bd4442c-2af1-40d1-9d43-8e1df5db51d4" providerId="AD" clId="Web-{B1F8A0F4-5878-BB07-62D8-DF1E4377B805}" dt="2019-09-27T12:34:45.862" v="738" actId="20577"/>
          <ac:spMkLst>
            <pc:docMk/>
            <pc:sldMk cId="1684103207" sldId="280"/>
            <ac:spMk id="3" creationId="{FE0FB7FB-D3DE-4CFC-8C64-C2BCCA3ACAE8}"/>
          </ac:spMkLst>
        </pc:spChg>
      </pc:sldChg>
      <pc:sldChg chg="modSp">
        <pc:chgData name="Eichelberger, Michelle" userId="S::michelle.eichelberger@suny.edu::1bd4442c-2af1-40d1-9d43-8e1df5db51d4" providerId="AD" clId="Web-{B1F8A0F4-5878-BB07-62D8-DF1E4377B805}" dt="2019-09-27T12:20:35.608" v="129" actId="20577"/>
        <pc:sldMkLst>
          <pc:docMk/>
          <pc:sldMk cId="2247735351" sldId="282"/>
        </pc:sldMkLst>
        <pc:spChg chg="mod">
          <ac:chgData name="Eichelberger, Michelle" userId="S::michelle.eichelberger@suny.edu::1bd4442c-2af1-40d1-9d43-8e1df5db51d4" providerId="AD" clId="Web-{B1F8A0F4-5878-BB07-62D8-DF1E4377B805}" dt="2019-09-27T12:20:35.608" v="129" actId="20577"/>
          <ac:spMkLst>
            <pc:docMk/>
            <pc:sldMk cId="2247735351" sldId="282"/>
            <ac:spMk id="8" creationId="{80393776-B8F4-4DFE-A385-41BFE6F8DDB1}"/>
          </ac:spMkLst>
        </pc:spChg>
      </pc:sldChg>
      <pc:sldChg chg="ord">
        <pc:chgData name="Eichelberger, Michelle" userId="S::michelle.eichelberger@suny.edu::1bd4442c-2af1-40d1-9d43-8e1df5db51d4" providerId="AD" clId="Web-{B1F8A0F4-5878-BB07-62D8-DF1E4377B805}" dt="2019-09-27T12:58:56.463" v="1955"/>
        <pc:sldMkLst>
          <pc:docMk/>
          <pc:sldMk cId="1172848745" sldId="283"/>
        </pc:sldMkLst>
      </pc:sldChg>
      <pc:sldChg chg="ord">
        <pc:chgData name="Eichelberger, Michelle" userId="S::michelle.eichelberger@suny.edu::1bd4442c-2af1-40d1-9d43-8e1df5db51d4" providerId="AD" clId="Web-{B1F8A0F4-5878-BB07-62D8-DF1E4377B805}" dt="2019-09-27T12:59:09.619" v="1956"/>
        <pc:sldMkLst>
          <pc:docMk/>
          <pc:sldMk cId="1337314940" sldId="284"/>
        </pc:sldMkLst>
      </pc:sldChg>
      <pc:sldChg chg="modSp ord">
        <pc:chgData name="Eichelberger, Michelle" userId="S::michelle.eichelberger@suny.edu::1bd4442c-2af1-40d1-9d43-8e1df5db51d4" providerId="AD" clId="Web-{B1F8A0F4-5878-BB07-62D8-DF1E4377B805}" dt="2019-09-27T12:13:59.856" v="47" actId="20577"/>
        <pc:sldMkLst>
          <pc:docMk/>
          <pc:sldMk cId="984555315" sldId="287"/>
        </pc:sldMkLst>
        <pc:spChg chg="mod">
          <ac:chgData name="Eichelberger, Michelle" userId="S::michelle.eichelberger@suny.edu::1bd4442c-2af1-40d1-9d43-8e1df5db51d4" providerId="AD" clId="Web-{B1F8A0F4-5878-BB07-62D8-DF1E4377B805}" dt="2019-09-27T12:13:59.856" v="47" actId="20577"/>
          <ac:spMkLst>
            <pc:docMk/>
            <pc:sldMk cId="984555315" sldId="287"/>
            <ac:spMk id="3" creationId="{8C10DAD6-5F66-4D58-9F71-322762E4F36D}"/>
          </ac:spMkLst>
        </pc:spChg>
      </pc:sldChg>
      <pc:sldChg chg="modSp ord">
        <pc:chgData name="Eichelberger, Michelle" userId="S::michelle.eichelberger@suny.edu::1bd4442c-2af1-40d1-9d43-8e1df5db51d4" providerId="AD" clId="Web-{B1F8A0F4-5878-BB07-62D8-DF1E4377B805}" dt="2019-09-27T13:04:45.542" v="2543" actId="20577"/>
        <pc:sldMkLst>
          <pc:docMk/>
          <pc:sldMk cId="1248411637" sldId="288"/>
        </pc:sldMkLst>
        <pc:spChg chg="mod">
          <ac:chgData name="Eichelberger, Michelle" userId="S::michelle.eichelberger@suny.edu::1bd4442c-2af1-40d1-9d43-8e1df5db51d4" providerId="AD" clId="Web-{B1F8A0F4-5878-BB07-62D8-DF1E4377B805}" dt="2019-09-27T12:44:04.333" v="1136" actId="20577"/>
          <ac:spMkLst>
            <pc:docMk/>
            <pc:sldMk cId="1248411637" sldId="288"/>
            <ac:spMk id="2" creationId="{C48AB8A9-7280-478D-B861-6975D46D1632}"/>
          </ac:spMkLst>
        </pc:spChg>
        <pc:spChg chg="mod">
          <ac:chgData name="Eichelberger, Michelle" userId="S::michelle.eichelberger@suny.edu::1bd4442c-2af1-40d1-9d43-8e1df5db51d4" providerId="AD" clId="Web-{B1F8A0F4-5878-BB07-62D8-DF1E4377B805}" dt="2019-09-27T13:04:45.542" v="2543" actId="20577"/>
          <ac:spMkLst>
            <pc:docMk/>
            <pc:sldMk cId="1248411637" sldId="288"/>
            <ac:spMk id="3" creationId="{B0D9A189-B0D8-4563-8622-09F35A316A46}"/>
          </ac:spMkLst>
        </pc:spChg>
      </pc:sldChg>
      <pc:sldChg chg="ord">
        <pc:chgData name="Eichelberger, Michelle" userId="S::michelle.eichelberger@suny.edu::1bd4442c-2af1-40d1-9d43-8e1df5db51d4" providerId="AD" clId="Web-{B1F8A0F4-5878-BB07-62D8-DF1E4377B805}" dt="2019-09-27T12:59:37.275" v="1957"/>
        <pc:sldMkLst>
          <pc:docMk/>
          <pc:sldMk cId="3982493420" sldId="289"/>
        </pc:sldMkLst>
      </pc:sldChg>
      <pc:sldChg chg="ord">
        <pc:chgData name="Eichelberger, Michelle" userId="S::michelle.eichelberger@suny.edu::1bd4442c-2af1-40d1-9d43-8e1df5db51d4" providerId="AD" clId="Web-{B1F8A0F4-5878-BB07-62D8-DF1E4377B805}" dt="2019-09-27T12:27:13.641" v="662"/>
        <pc:sldMkLst>
          <pc:docMk/>
          <pc:sldMk cId="2540820413" sldId="290"/>
        </pc:sldMkLst>
      </pc:sldChg>
      <pc:sldChg chg="ord">
        <pc:chgData name="Eichelberger, Michelle" userId="S::michelle.eichelberger@suny.edu::1bd4442c-2af1-40d1-9d43-8e1df5db51d4" providerId="AD" clId="Web-{B1F8A0F4-5878-BB07-62D8-DF1E4377B805}" dt="2019-09-27T12:27:28.485" v="663"/>
        <pc:sldMkLst>
          <pc:docMk/>
          <pc:sldMk cId="1266783963" sldId="291"/>
        </pc:sldMkLst>
      </pc:sldChg>
      <pc:sldChg chg="modSp ord">
        <pc:chgData name="Eichelberger, Michelle" userId="S::michelle.eichelberger@suny.edu::1bd4442c-2af1-40d1-9d43-8e1df5db51d4" providerId="AD" clId="Web-{B1F8A0F4-5878-BB07-62D8-DF1E4377B805}" dt="2019-09-27T12:30:40.095" v="727" actId="1076"/>
        <pc:sldMkLst>
          <pc:docMk/>
          <pc:sldMk cId="2439400262" sldId="292"/>
        </pc:sldMkLst>
        <pc:spChg chg="mod">
          <ac:chgData name="Eichelberger, Michelle" userId="S::michelle.eichelberger@suny.edu::1bd4442c-2af1-40d1-9d43-8e1df5db51d4" providerId="AD" clId="Web-{B1F8A0F4-5878-BB07-62D8-DF1E4377B805}" dt="2019-09-27T12:30:04.720" v="719" actId="1076"/>
          <ac:spMkLst>
            <pc:docMk/>
            <pc:sldMk cId="2439400262" sldId="292"/>
            <ac:spMk id="18" creationId="{EBEF67D0-8593-447B-A6FA-071A28BDE41F}"/>
          </ac:spMkLst>
        </pc:spChg>
        <pc:spChg chg="mod">
          <ac:chgData name="Eichelberger, Michelle" userId="S::michelle.eichelberger@suny.edu::1bd4442c-2af1-40d1-9d43-8e1df5db51d4" providerId="AD" clId="Web-{B1F8A0F4-5878-BB07-62D8-DF1E4377B805}" dt="2019-09-27T12:30:20.017" v="723" actId="1076"/>
          <ac:spMkLst>
            <pc:docMk/>
            <pc:sldMk cId="2439400262" sldId="292"/>
            <ac:spMk id="26" creationId="{6C73236B-FA74-44A2-BAA1-DDD84EB44B6C}"/>
          </ac:spMkLst>
        </pc:spChg>
        <pc:spChg chg="mod">
          <ac:chgData name="Eichelberger, Michelle" userId="S::michelle.eichelberger@suny.edu::1bd4442c-2af1-40d1-9d43-8e1df5db51d4" providerId="AD" clId="Web-{B1F8A0F4-5878-BB07-62D8-DF1E4377B805}" dt="2019-09-27T12:30:33.939" v="726" actId="1076"/>
          <ac:spMkLst>
            <pc:docMk/>
            <pc:sldMk cId="2439400262" sldId="292"/>
            <ac:spMk id="27" creationId="{77FDC8B3-929B-40B8-A90B-179F3D2B57C3}"/>
          </ac:spMkLst>
        </pc:spChg>
        <pc:picChg chg="mod">
          <ac:chgData name="Eichelberger, Michelle" userId="S::michelle.eichelberger@suny.edu::1bd4442c-2af1-40d1-9d43-8e1df5db51d4" providerId="AD" clId="Web-{B1F8A0F4-5878-BB07-62D8-DF1E4377B805}" dt="2019-09-27T12:30:24.579" v="724" actId="1076"/>
          <ac:picMkLst>
            <pc:docMk/>
            <pc:sldMk cId="2439400262" sldId="292"/>
            <ac:picMk id="17" creationId="{8C39E486-D2E6-4803-8757-31FF6964264A}"/>
          </ac:picMkLst>
        </pc:picChg>
        <pc:picChg chg="mod">
          <ac:chgData name="Eichelberger, Michelle" userId="S::michelle.eichelberger@suny.edu::1bd4442c-2af1-40d1-9d43-8e1df5db51d4" providerId="AD" clId="Web-{B1F8A0F4-5878-BB07-62D8-DF1E4377B805}" dt="2019-09-27T12:30:40.095" v="727" actId="1076"/>
          <ac:picMkLst>
            <pc:docMk/>
            <pc:sldMk cId="2439400262" sldId="292"/>
            <ac:picMk id="20" creationId="{174D1F7C-2072-4F30-8333-80E69EBAA693}"/>
          </ac:picMkLst>
        </pc:picChg>
        <pc:picChg chg="mod">
          <ac:chgData name="Eichelberger, Michelle" userId="S::michelle.eichelberger@suny.edu::1bd4442c-2af1-40d1-9d43-8e1df5db51d4" providerId="AD" clId="Web-{B1F8A0F4-5878-BB07-62D8-DF1E4377B805}" dt="2019-09-27T12:30:04.704" v="717" actId="1076"/>
          <ac:picMkLst>
            <pc:docMk/>
            <pc:sldMk cId="2439400262" sldId="292"/>
            <ac:picMk id="22" creationId="{C62491EC-2F91-4C3A-816E-0B76D3024A79}"/>
          </ac:picMkLst>
        </pc:picChg>
        <pc:picChg chg="mod">
          <ac:chgData name="Eichelberger, Michelle" userId="S::michelle.eichelberger@suny.edu::1bd4442c-2af1-40d1-9d43-8e1df5db51d4" providerId="AD" clId="Web-{B1F8A0F4-5878-BB07-62D8-DF1E4377B805}" dt="2019-09-27T12:30:04.704" v="718" actId="1076"/>
          <ac:picMkLst>
            <pc:docMk/>
            <pc:sldMk cId="2439400262" sldId="292"/>
            <ac:picMk id="2050" creationId="{C03100BE-1A8D-4713-B5EE-1D768A455CEF}"/>
          </ac:picMkLst>
        </pc:picChg>
        <pc:cxnChg chg="mod">
          <ac:chgData name="Eichelberger, Michelle" userId="S::michelle.eichelberger@suny.edu::1bd4442c-2af1-40d1-9d43-8e1df5db51d4" providerId="AD" clId="Web-{B1F8A0F4-5878-BB07-62D8-DF1E4377B805}" dt="2019-09-27T12:18:25.185" v="97" actId="14100"/>
          <ac:cxnSpMkLst>
            <pc:docMk/>
            <pc:sldMk cId="2439400262" sldId="292"/>
            <ac:cxnSpMk id="13" creationId="{CA886A65-F5AF-4326-8C26-AA27F0F7B8D9}"/>
          </ac:cxnSpMkLst>
        </pc:cxnChg>
        <pc:cxnChg chg="mod">
          <ac:chgData name="Eichelberger, Michelle" userId="S::michelle.eichelberger@suny.edu::1bd4442c-2af1-40d1-9d43-8e1df5db51d4" providerId="AD" clId="Web-{B1F8A0F4-5878-BB07-62D8-DF1E4377B805}" dt="2019-09-27T12:17:59.310" v="93" actId="14100"/>
          <ac:cxnSpMkLst>
            <pc:docMk/>
            <pc:sldMk cId="2439400262" sldId="292"/>
            <ac:cxnSpMk id="15" creationId="{CFD86A7F-4950-4286-B72B-EE0835FF5A28}"/>
          </ac:cxnSpMkLst>
        </pc:cxnChg>
        <pc:cxnChg chg="mod">
          <ac:chgData name="Eichelberger, Michelle" userId="S::michelle.eichelberger@suny.edu::1bd4442c-2af1-40d1-9d43-8e1df5db51d4" providerId="AD" clId="Web-{B1F8A0F4-5878-BB07-62D8-DF1E4377B805}" dt="2019-09-27T12:18:10.263" v="94" actId="14100"/>
          <ac:cxnSpMkLst>
            <pc:docMk/>
            <pc:sldMk cId="2439400262" sldId="292"/>
            <ac:cxnSpMk id="19" creationId="{DDC0DC17-2234-46F1-845B-AF195B4DF3E1}"/>
          </ac:cxnSpMkLst>
        </pc:cxnChg>
      </pc:sldChg>
      <pc:sldChg chg="modSp">
        <pc:chgData name="Eichelberger, Michelle" userId="S::michelle.eichelberger@suny.edu::1bd4442c-2af1-40d1-9d43-8e1df5db51d4" providerId="AD" clId="Web-{B1F8A0F4-5878-BB07-62D8-DF1E4377B805}" dt="2019-09-27T12:50:44.413" v="1736" actId="20577"/>
        <pc:sldMkLst>
          <pc:docMk/>
          <pc:sldMk cId="4012504379" sldId="293"/>
        </pc:sldMkLst>
        <pc:spChg chg="mod">
          <ac:chgData name="Eichelberger, Michelle" userId="S::michelle.eichelberger@suny.edu::1bd4442c-2af1-40d1-9d43-8e1df5db51d4" providerId="AD" clId="Web-{B1F8A0F4-5878-BB07-62D8-DF1E4377B805}" dt="2019-09-27T12:19:04.357" v="106" actId="20577"/>
          <ac:spMkLst>
            <pc:docMk/>
            <pc:sldMk cId="4012504379" sldId="293"/>
            <ac:spMk id="2" creationId="{414ED306-8BDB-400A-AA5A-4E3D93B1F979}"/>
          </ac:spMkLst>
        </pc:spChg>
        <pc:spChg chg="mod">
          <ac:chgData name="Eichelberger, Michelle" userId="S::michelle.eichelberger@suny.edu::1bd4442c-2af1-40d1-9d43-8e1df5db51d4" providerId="AD" clId="Web-{B1F8A0F4-5878-BB07-62D8-DF1E4377B805}" dt="2019-09-27T12:50:44.413" v="1736" actId="20577"/>
          <ac:spMkLst>
            <pc:docMk/>
            <pc:sldMk cId="4012504379" sldId="293"/>
            <ac:spMk id="3" creationId="{4E071E4C-E783-4CFF-B397-5E2C6C7FA8CE}"/>
          </ac:spMkLst>
        </pc:spChg>
      </pc:sldChg>
      <pc:sldChg chg="modSp new">
        <pc:chgData name="Eichelberger, Michelle" userId="S::michelle.eichelberger@suny.edu::1bd4442c-2af1-40d1-9d43-8e1df5db51d4" providerId="AD" clId="Web-{B1F8A0F4-5878-BB07-62D8-DF1E4377B805}" dt="2019-09-27T13:44:05.696" v="3405" actId="20577"/>
        <pc:sldMkLst>
          <pc:docMk/>
          <pc:sldMk cId="2982039154" sldId="294"/>
        </pc:sldMkLst>
        <pc:spChg chg="mod">
          <ac:chgData name="Eichelberger, Michelle" userId="S::michelle.eichelberger@suny.edu::1bd4442c-2af1-40d1-9d43-8e1df5db51d4" providerId="AD" clId="Web-{B1F8A0F4-5878-BB07-62D8-DF1E4377B805}" dt="2019-09-27T12:22:22.780" v="173" actId="20577"/>
          <ac:spMkLst>
            <pc:docMk/>
            <pc:sldMk cId="2982039154" sldId="294"/>
            <ac:spMk id="2" creationId="{97A6B46F-F584-419A-A939-FCB9594FDB80}"/>
          </ac:spMkLst>
        </pc:spChg>
        <pc:spChg chg="mod">
          <ac:chgData name="Eichelberger, Michelle" userId="S::michelle.eichelberger@suny.edu::1bd4442c-2af1-40d1-9d43-8e1df5db51d4" providerId="AD" clId="Web-{B1F8A0F4-5878-BB07-62D8-DF1E4377B805}" dt="2019-09-27T13:44:05.696" v="3405" actId="20577"/>
          <ac:spMkLst>
            <pc:docMk/>
            <pc:sldMk cId="2982039154" sldId="294"/>
            <ac:spMk id="3" creationId="{826CAC03-ED75-4443-B029-3A7D5297EBCC}"/>
          </ac:spMkLst>
        </pc:spChg>
      </pc:sldChg>
      <pc:sldChg chg="modSp add replId">
        <pc:chgData name="Eichelberger, Michelle" userId="S::michelle.eichelberger@suny.edu::1bd4442c-2af1-40d1-9d43-8e1df5db51d4" providerId="AD" clId="Web-{B1F8A0F4-5878-BB07-62D8-DF1E4377B805}" dt="2019-09-27T13:11:52.843" v="2955" actId="20577"/>
        <pc:sldMkLst>
          <pc:docMk/>
          <pc:sldMk cId="3943215352" sldId="296"/>
        </pc:sldMkLst>
        <pc:spChg chg="mod">
          <ac:chgData name="Eichelberger, Michelle" userId="S::michelle.eichelberger@suny.edu::1bd4442c-2af1-40d1-9d43-8e1df5db51d4" providerId="AD" clId="Web-{B1F8A0F4-5878-BB07-62D8-DF1E4377B805}" dt="2019-09-27T12:51:19.085" v="1775" actId="20577"/>
          <ac:spMkLst>
            <pc:docMk/>
            <pc:sldMk cId="3943215352" sldId="296"/>
            <ac:spMk id="2" creationId="{C48AB8A9-7280-478D-B861-6975D46D1632}"/>
          </ac:spMkLst>
        </pc:spChg>
        <pc:spChg chg="mod">
          <ac:chgData name="Eichelberger, Michelle" userId="S::michelle.eichelberger@suny.edu::1bd4442c-2af1-40d1-9d43-8e1df5db51d4" providerId="AD" clId="Web-{B1F8A0F4-5878-BB07-62D8-DF1E4377B805}" dt="2019-09-27T13:11:52.843" v="2955" actId="20577"/>
          <ac:spMkLst>
            <pc:docMk/>
            <pc:sldMk cId="3943215352" sldId="296"/>
            <ac:spMk id="3" creationId="{B0D9A189-B0D8-4563-8622-09F35A316A46}"/>
          </ac:spMkLst>
        </pc:spChg>
      </pc:sldChg>
      <pc:sldChg chg="modSp add replId">
        <pc:chgData name="Eichelberger, Michelle" userId="S::michelle.eichelberger@suny.edu::1bd4442c-2af1-40d1-9d43-8e1df5db51d4" providerId="AD" clId="Web-{B1F8A0F4-5878-BB07-62D8-DF1E4377B805}" dt="2019-09-27T13:20:31.268" v="3147" actId="1076"/>
        <pc:sldMkLst>
          <pc:docMk/>
          <pc:sldMk cId="1171809367" sldId="297"/>
        </pc:sldMkLst>
        <pc:spChg chg="mod">
          <ac:chgData name="Eichelberger, Michelle" userId="S::michelle.eichelberger@suny.edu::1bd4442c-2af1-40d1-9d43-8e1df5db51d4" providerId="AD" clId="Web-{B1F8A0F4-5878-BB07-62D8-DF1E4377B805}" dt="2019-09-27T12:52:44.914" v="1830" actId="20577"/>
          <ac:spMkLst>
            <pc:docMk/>
            <pc:sldMk cId="1171809367" sldId="297"/>
            <ac:spMk id="2" creationId="{C48AB8A9-7280-478D-B861-6975D46D1632}"/>
          </ac:spMkLst>
        </pc:spChg>
        <pc:spChg chg="mod">
          <ac:chgData name="Eichelberger, Michelle" userId="S::michelle.eichelberger@suny.edu::1bd4442c-2af1-40d1-9d43-8e1df5db51d4" providerId="AD" clId="Web-{B1F8A0F4-5878-BB07-62D8-DF1E4377B805}" dt="2019-09-27T13:20:31.268" v="3147" actId="1076"/>
          <ac:spMkLst>
            <pc:docMk/>
            <pc:sldMk cId="1171809367" sldId="297"/>
            <ac:spMk id="3" creationId="{B0D9A189-B0D8-4563-8622-09F35A316A46}"/>
          </ac:spMkLst>
        </pc:spChg>
      </pc:sldChg>
      <pc:sldChg chg="modSp add replId">
        <pc:chgData name="Eichelberger, Michelle" userId="S::michelle.eichelberger@suny.edu::1bd4442c-2af1-40d1-9d43-8e1df5db51d4" providerId="AD" clId="Web-{B1F8A0F4-5878-BB07-62D8-DF1E4377B805}" dt="2019-09-27T13:24:43.800" v="3314" actId="20577"/>
        <pc:sldMkLst>
          <pc:docMk/>
          <pc:sldMk cId="3682399407" sldId="298"/>
        </pc:sldMkLst>
        <pc:spChg chg="mod">
          <ac:chgData name="Eichelberger, Michelle" userId="S::michelle.eichelberger@suny.edu::1bd4442c-2af1-40d1-9d43-8e1df5db51d4" providerId="AD" clId="Web-{B1F8A0F4-5878-BB07-62D8-DF1E4377B805}" dt="2019-09-27T13:24:43.800" v="3314" actId="20577"/>
          <ac:spMkLst>
            <pc:docMk/>
            <pc:sldMk cId="3682399407" sldId="298"/>
            <ac:spMk id="3" creationId="{B0D9A189-B0D8-4563-8622-09F35A316A46}"/>
          </ac:spMkLst>
        </pc:spChg>
      </pc:sldChg>
      <pc:sldChg chg="modSp add ord replId">
        <pc:chgData name="Eichelberger, Michelle" userId="S::michelle.eichelberger@suny.edu::1bd4442c-2af1-40d1-9d43-8e1df5db51d4" providerId="AD" clId="Web-{B1F8A0F4-5878-BB07-62D8-DF1E4377B805}" dt="2019-09-27T13:04:10.808" v="2519" actId="20577"/>
        <pc:sldMkLst>
          <pc:docMk/>
          <pc:sldMk cId="3526504551" sldId="299"/>
        </pc:sldMkLst>
        <pc:spChg chg="mod">
          <ac:chgData name="Eichelberger, Michelle" userId="S::michelle.eichelberger@suny.edu::1bd4442c-2af1-40d1-9d43-8e1df5db51d4" providerId="AD" clId="Web-{B1F8A0F4-5878-BB07-62D8-DF1E4377B805}" dt="2019-09-27T12:53:37.773" v="1852" actId="20577"/>
          <ac:spMkLst>
            <pc:docMk/>
            <pc:sldMk cId="3526504551" sldId="299"/>
            <ac:spMk id="2" creationId="{C48AB8A9-7280-478D-B861-6975D46D1632}"/>
          </ac:spMkLst>
        </pc:spChg>
        <pc:spChg chg="mod">
          <ac:chgData name="Eichelberger, Michelle" userId="S::michelle.eichelberger@suny.edu::1bd4442c-2af1-40d1-9d43-8e1df5db51d4" providerId="AD" clId="Web-{B1F8A0F4-5878-BB07-62D8-DF1E4377B805}" dt="2019-09-27T13:04:10.808" v="2519" actId="20577"/>
          <ac:spMkLst>
            <pc:docMk/>
            <pc:sldMk cId="3526504551" sldId="299"/>
            <ac:spMk id="3" creationId="{B0D9A189-B0D8-4563-8622-09F35A316A46}"/>
          </ac:spMkLst>
        </pc:spChg>
      </pc:sldChg>
      <pc:sldChg chg="addSp modSp add replId">
        <pc:chgData name="Eichelberger, Michelle" userId="S::michelle.eichelberger@suny.edu::1bd4442c-2af1-40d1-9d43-8e1df5db51d4" providerId="AD" clId="Web-{B1F8A0F4-5878-BB07-62D8-DF1E4377B805}" dt="2019-09-27T12:58:14.728" v="1950" actId="20577"/>
        <pc:sldMkLst>
          <pc:docMk/>
          <pc:sldMk cId="3395575550" sldId="300"/>
        </pc:sldMkLst>
        <pc:spChg chg="mod">
          <ac:chgData name="Eichelberger, Michelle" userId="S::michelle.eichelberger@suny.edu::1bd4442c-2af1-40d1-9d43-8e1df5db51d4" providerId="AD" clId="Web-{B1F8A0F4-5878-BB07-62D8-DF1E4377B805}" dt="2019-09-27T12:55:23.774" v="1910" actId="20577"/>
          <ac:spMkLst>
            <pc:docMk/>
            <pc:sldMk cId="3395575550" sldId="300"/>
            <ac:spMk id="2" creationId="{C48AB8A9-7280-478D-B861-6975D46D1632}"/>
          </ac:spMkLst>
        </pc:spChg>
        <pc:spChg chg="mod">
          <ac:chgData name="Eichelberger, Michelle" userId="S::michelle.eichelberger@suny.edu::1bd4442c-2af1-40d1-9d43-8e1df5db51d4" providerId="AD" clId="Web-{B1F8A0F4-5878-BB07-62D8-DF1E4377B805}" dt="2019-09-27T12:58:14.728" v="1950" actId="20577"/>
          <ac:spMkLst>
            <pc:docMk/>
            <pc:sldMk cId="3395575550" sldId="300"/>
            <ac:spMk id="3" creationId="{B0D9A189-B0D8-4563-8622-09F35A316A46}"/>
          </ac:spMkLst>
        </pc:spChg>
        <pc:picChg chg="add mod">
          <ac:chgData name="Eichelberger, Michelle" userId="S::michelle.eichelberger@suny.edu::1bd4442c-2af1-40d1-9d43-8e1df5db51d4" providerId="AD" clId="Web-{B1F8A0F4-5878-BB07-62D8-DF1E4377B805}" dt="2019-09-27T12:56:18.993" v="1917" actId="14100"/>
          <ac:picMkLst>
            <pc:docMk/>
            <pc:sldMk cId="3395575550" sldId="300"/>
            <ac:picMk id="12" creationId="{382C0AA6-8A73-43E2-8330-C482A4011904}"/>
          </ac:picMkLst>
        </pc:picChg>
      </pc:sldChg>
      <pc:sldChg chg="delSp modSp add replId">
        <pc:chgData name="Eichelberger, Michelle" userId="S::michelle.eichelberger@suny.edu::1bd4442c-2af1-40d1-9d43-8e1df5db51d4" providerId="AD" clId="Web-{B1F8A0F4-5878-BB07-62D8-DF1E4377B805}" dt="2019-09-27T13:33:05.037" v="3395" actId="14100"/>
        <pc:sldMkLst>
          <pc:docMk/>
          <pc:sldMk cId="2737110753" sldId="301"/>
        </pc:sldMkLst>
        <pc:spChg chg="mod">
          <ac:chgData name="Eichelberger, Michelle" userId="S::michelle.eichelberger@suny.edu::1bd4442c-2af1-40d1-9d43-8e1df5db51d4" providerId="AD" clId="Web-{B1F8A0F4-5878-BB07-62D8-DF1E4377B805}" dt="2019-09-27T13:33:05.037" v="3395" actId="14100"/>
          <ac:spMkLst>
            <pc:docMk/>
            <pc:sldMk cId="2737110753" sldId="301"/>
            <ac:spMk id="3" creationId="{B0D9A189-B0D8-4563-8622-09F35A316A46}"/>
          </ac:spMkLst>
        </pc:spChg>
        <pc:picChg chg="del">
          <ac:chgData name="Eichelberger, Michelle" userId="S::michelle.eichelberger@suny.edu::1bd4442c-2af1-40d1-9d43-8e1df5db51d4" providerId="AD" clId="Web-{B1F8A0F4-5878-BB07-62D8-DF1E4377B805}" dt="2019-09-27T13:25:00.472" v="3317"/>
          <ac:picMkLst>
            <pc:docMk/>
            <pc:sldMk cId="2737110753" sldId="301"/>
            <ac:picMk id="12" creationId="{382C0AA6-8A73-43E2-8330-C482A4011904}"/>
          </ac:picMkLst>
        </pc:picChg>
      </pc:sldChg>
      <pc:sldChg chg="modSp add replId">
        <pc:chgData name="Eichelberger, Michelle" userId="S::michelle.eichelberger@suny.edu::1bd4442c-2af1-40d1-9d43-8e1df5db51d4" providerId="AD" clId="Web-{B1F8A0F4-5878-BB07-62D8-DF1E4377B805}" dt="2019-09-27T12:49:47.647" v="1709" actId="20577"/>
        <pc:sldMkLst>
          <pc:docMk/>
          <pc:sldMk cId="3594676503" sldId="301"/>
        </pc:sldMkLst>
        <pc:spChg chg="mod">
          <ac:chgData name="Eichelberger, Michelle" userId="S::michelle.eichelberger@suny.edu::1bd4442c-2af1-40d1-9d43-8e1df5db51d4" providerId="AD" clId="Web-{B1F8A0F4-5878-BB07-62D8-DF1E4377B805}" dt="2019-09-27T12:49:36.679" v="1663" actId="20577"/>
          <ac:spMkLst>
            <pc:docMk/>
            <pc:sldMk cId="3594676503" sldId="301"/>
            <ac:spMk id="2" creationId="{C48AB8A9-7280-478D-B861-6975D46D1632}"/>
          </ac:spMkLst>
        </pc:spChg>
        <pc:spChg chg="mod">
          <ac:chgData name="Eichelberger, Michelle" userId="S::michelle.eichelberger@suny.edu::1bd4442c-2af1-40d1-9d43-8e1df5db51d4" providerId="AD" clId="Web-{B1F8A0F4-5878-BB07-62D8-DF1E4377B805}" dt="2019-09-27T12:49:47.647" v="1709" actId="20577"/>
          <ac:spMkLst>
            <pc:docMk/>
            <pc:sldMk cId="3594676503" sldId="301"/>
            <ac:spMk id="3" creationId="{B0D9A189-B0D8-4563-8622-09F35A316A46}"/>
          </ac:spMkLst>
        </pc:spChg>
      </pc:sldChg>
      <pc:sldChg chg="modSp add replId">
        <pc:chgData name="Eichelberger, Michelle" userId="S::michelle.eichelberger@suny.edu::1bd4442c-2af1-40d1-9d43-8e1df5db51d4" providerId="AD" clId="Web-{B1F8A0F4-5878-BB07-62D8-DF1E4377B805}" dt="2019-09-27T13:33:20.677" v="3400" actId="20577"/>
        <pc:sldMkLst>
          <pc:docMk/>
          <pc:sldMk cId="169671971" sldId="302"/>
        </pc:sldMkLst>
        <pc:spChg chg="mod">
          <ac:chgData name="Eichelberger, Michelle" userId="S::michelle.eichelberger@suny.edu::1bd4442c-2af1-40d1-9d43-8e1df5db51d4" providerId="AD" clId="Web-{B1F8A0F4-5878-BB07-62D8-DF1E4377B805}" dt="2019-09-27T13:33:20.677" v="3400" actId="20577"/>
          <ac:spMkLst>
            <pc:docMk/>
            <pc:sldMk cId="169671971" sldId="302"/>
            <ac:spMk id="3" creationId="{B0D9A189-B0D8-4563-8622-09F35A316A46}"/>
          </ac:spMkLst>
        </pc:spChg>
      </pc:sldChg>
    </pc:docChg>
  </pc:docChgLst>
  <pc:docChgLst>
    <pc:chgData name="Pawlowski, Gail" userId="S::gail.pawlowski@suny.edu::bd5da5e8-06b1-4cc2-aa69-9abf12f7c241" providerId="AD" clId="Web-{EF00EE07-FCF4-6C65-56D8-D1D182E5499D}"/>
    <pc:docChg chg="modSld">
      <pc:chgData name="Pawlowski, Gail" userId="S::gail.pawlowski@suny.edu::bd5da5e8-06b1-4cc2-aa69-9abf12f7c241" providerId="AD" clId="Web-{EF00EE07-FCF4-6C65-56D8-D1D182E5499D}" dt="2019-09-27T13:47:55.653" v="43" actId="20577"/>
      <pc:docMkLst>
        <pc:docMk/>
      </pc:docMkLst>
      <pc:sldChg chg="modSp">
        <pc:chgData name="Pawlowski, Gail" userId="S::gail.pawlowski@suny.edu::bd5da5e8-06b1-4cc2-aa69-9abf12f7c241" providerId="AD" clId="Web-{EF00EE07-FCF4-6C65-56D8-D1D182E5499D}" dt="2019-09-27T13:47:55.639" v="42" actId="20577"/>
        <pc:sldMkLst>
          <pc:docMk/>
          <pc:sldMk cId="2982039154" sldId="294"/>
        </pc:sldMkLst>
        <pc:spChg chg="mod">
          <ac:chgData name="Pawlowski, Gail" userId="S::gail.pawlowski@suny.edu::bd5da5e8-06b1-4cc2-aa69-9abf12f7c241" providerId="AD" clId="Web-{EF00EE07-FCF4-6C65-56D8-D1D182E5499D}" dt="2019-09-27T13:47:55.639" v="42" actId="20577"/>
          <ac:spMkLst>
            <pc:docMk/>
            <pc:sldMk cId="2982039154" sldId="294"/>
            <ac:spMk id="3" creationId="{826CAC03-ED75-4443-B029-3A7D5297EBCC}"/>
          </ac:spMkLst>
        </pc:spChg>
      </pc:sldChg>
      <pc:sldChg chg="modSp">
        <pc:chgData name="Pawlowski, Gail" userId="S::gail.pawlowski@suny.edu::bd5da5e8-06b1-4cc2-aa69-9abf12f7c241" providerId="AD" clId="Web-{EF00EE07-FCF4-6C65-56D8-D1D182E5499D}" dt="2019-09-27T13:47:14.168" v="20" actId="20577"/>
        <pc:sldMkLst>
          <pc:docMk/>
          <pc:sldMk cId="3526504551" sldId="299"/>
        </pc:sldMkLst>
        <pc:spChg chg="mod">
          <ac:chgData name="Pawlowski, Gail" userId="S::gail.pawlowski@suny.edu::bd5da5e8-06b1-4cc2-aa69-9abf12f7c241" providerId="AD" clId="Web-{EF00EE07-FCF4-6C65-56D8-D1D182E5499D}" dt="2019-09-27T13:47:14.168" v="20" actId="20577"/>
          <ac:spMkLst>
            <pc:docMk/>
            <pc:sldMk cId="3526504551" sldId="299"/>
            <ac:spMk id="3" creationId="{B0D9A189-B0D8-4563-8622-09F35A316A46}"/>
          </ac:spMkLst>
        </pc:spChg>
      </pc:sldChg>
    </pc:docChg>
  </pc:docChgLst>
  <pc:docChgLst>
    <pc:chgData name="Koerber, Jennifer" userId="S::jennifer.koerber@suny.edu::91757253-cc7b-4705-809f-b291d8f3bd2f" providerId="AD" clId="Web-{FCD0D3B0-115B-CB76-8606-9C969DE02823}"/>
    <pc:docChg chg="addSld delSld modSld sldOrd">
      <pc:chgData name="Koerber, Jennifer" userId="S::jennifer.koerber@suny.edu::91757253-cc7b-4705-809f-b291d8f3bd2f" providerId="AD" clId="Web-{FCD0D3B0-115B-CB76-8606-9C969DE02823}" dt="2019-09-27T16:20:01.800" v="2170" actId="20577"/>
      <pc:docMkLst>
        <pc:docMk/>
      </pc:docMkLst>
      <pc:sldChg chg="addSp delSp modSp">
        <pc:chgData name="Koerber, Jennifer" userId="S::jennifer.koerber@suny.edu::91757253-cc7b-4705-809f-b291d8f3bd2f" providerId="AD" clId="Web-{FCD0D3B0-115B-CB76-8606-9C969DE02823}" dt="2019-09-27T14:28:32.235" v="120"/>
        <pc:sldMkLst>
          <pc:docMk/>
          <pc:sldMk cId="4098685997" sldId="261"/>
        </pc:sldMkLst>
        <pc:spChg chg="add del mod">
          <ac:chgData name="Koerber, Jennifer" userId="S::jennifer.koerber@suny.edu::91757253-cc7b-4705-809f-b291d8f3bd2f" providerId="AD" clId="Web-{FCD0D3B0-115B-CB76-8606-9C969DE02823}" dt="2019-09-27T14:28:32.235" v="120"/>
          <ac:spMkLst>
            <pc:docMk/>
            <pc:sldMk cId="4098685997" sldId="261"/>
            <ac:spMk id="2" creationId="{DA497262-0311-4900-9321-C568994BDBA4}"/>
          </ac:spMkLst>
        </pc:spChg>
      </pc:sldChg>
      <pc:sldChg chg="modSp">
        <pc:chgData name="Koerber, Jennifer" userId="S::jennifer.koerber@suny.edu::91757253-cc7b-4705-809f-b291d8f3bd2f" providerId="AD" clId="Web-{FCD0D3B0-115B-CB76-8606-9C969DE02823}" dt="2019-09-27T14:27:01.891" v="111" actId="20577"/>
        <pc:sldMkLst>
          <pc:docMk/>
          <pc:sldMk cId="3526504551" sldId="299"/>
        </pc:sldMkLst>
        <pc:spChg chg="mod">
          <ac:chgData name="Koerber, Jennifer" userId="S::jennifer.koerber@suny.edu::91757253-cc7b-4705-809f-b291d8f3bd2f" providerId="AD" clId="Web-{FCD0D3B0-115B-CB76-8606-9C969DE02823}" dt="2019-09-27T14:27:01.891" v="111" actId="20577"/>
          <ac:spMkLst>
            <pc:docMk/>
            <pc:sldMk cId="3526504551" sldId="299"/>
            <ac:spMk id="3" creationId="{B0D9A189-B0D8-4563-8622-09F35A316A46}"/>
          </ac:spMkLst>
        </pc:spChg>
      </pc:sldChg>
      <pc:sldChg chg="addSp delSp">
        <pc:chgData name="Koerber, Jennifer" userId="S::jennifer.koerber@suny.edu::91757253-cc7b-4705-809f-b291d8f3bd2f" providerId="AD" clId="Web-{FCD0D3B0-115B-CB76-8606-9C969DE02823}" dt="2019-09-27T14:28:03.313" v="115"/>
        <pc:sldMkLst>
          <pc:docMk/>
          <pc:sldMk cId="169671971" sldId="302"/>
        </pc:sldMkLst>
        <pc:spChg chg="add del">
          <ac:chgData name="Koerber, Jennifer" userId="S::jennifer.koerber@suny.edu::91757253-cc7b-4705-809f-b291d8f3bd2f" providerId="AD" clId="Web-{FCD0D3B0-115B-CB76-8606-9C969DE02823}" dt="2019-09-27T14:28:03.313" v="115"/>
          <ac:spMkLst>
            <pc:docMk/>
            <pc:sldMk cId="169671971" sldId="302"/>
            <ac:spMk id="12" creationId="{F60AA510-15B0-4B2A-9B22-20060B4C2DFA}"/>
          </ac:spMkLst>
        </pc:spChg>
      </pc:sldChg>
      <pc:sldChg chg="new del">
        <pc:chgData name="Koerber, Jennifer" userId="S::jennifer.koerber@suny.edu::91757253-cc7b-4705-809f-b291d8f3bd2f" providerId="AD" clId="Web-{FCD0D3B0-115B-CB76-8606-9C969DE02823}" dt="2019-09-27T14:28:25.188" v="116"/>
        <pc:sldMkLst>
          <pc:docMk/>
          <pc:sldMk cId="2252310073" sldId="303"/>
        </pc:sldMkLst>
      </pc:sldChg>
      <pc:sldChg chg="new del ord">
        <pc:chgData name="Koerber, Jennifer" userId="S::jennifer.koerber@suny.edu::91757253-cc7b-4705-809f-b291d8f3bd2f" providerId="AD" clId="Web-{FCD0D3B0-115B-CB76-8606-9C969DE02823}" dt="2019-09-27T14:29:01.767" v="124"/>
        <pc:sldMkLst>
          <pc:docMk/>
          <pc:sldMk cId="3712280831" sldId="303"/>
        </pc:sldMkLst>
      </pc:sldChg>
      <pc:sldChg chg="addSp modSp add replId">
        <pc:chgData name="Koerber, Jennifer" userId="S::jennifer.koerber@suny.edu::91757253-cc7b-4705-809f-b291d8f3bd2f" providerId="AD" clId="Web-{FCD0D3B0-115B-CB76-8606-9C969DE02823}" dt="2019-09-27T16:18:35.174" v="2007" actId="20577"/>
        <pc:sldMkLst>
          <pc:docMk/>
          <pc:sldMk cId="309427231" sldId="304"/>
        </pc:sldMkLst>
        <pc:spChg chg="mod">
          <ac:chgData name="Koerber, Jennifer" userId="S::jennifer.koerber@suny.edu::91757253-cc7b-4705-809f-b291d8f3bd2f" providerId="AD" clId="Web-{FCD0D3B0-115B-CB76-8606-9C969DE02823}" dt="2019-09-27T14:36:36.303" v="185" actId="20577"/>
          <ac:spMkLst>
            <pc:docMk/>
            <pc:sldMk cId="309427231" sldId="304"/>
            <ac:spMk id="2" creationId="{C48AB8A9-7280-478D-B861-6975D46D1632}"/>
          </ac:spMkLst>
        </pc:spChg>
        <pc:spChg chg="mod">
          <ac:chgData name="Koerber, Jennifer" userId="S::jennifer.koerber@suny.edu::91757253-cc7b-4705-809f-b291d8f3bd2f" providerId="AD" clId="Web-{FCD0D3B0-115B-CB76-8606-9C969DE02823}" dt="2019-09-27T16:18:35.174" v="2007" actId="20577"/>
          <ac:spMkLst>
            <pc:docMk/>
            <pc:sldMk cId="309427231" sldId="304"/>
            <ac:spMk id="3" creationId="{B0D9A189-B0D8-4563-8622-09F35A316A46}"/>
          </ac:spMkLst>
        </pc:spChg>
        <pc:picChg chg="add mod">
          <ac:chgData name="Koerber, Jennifer" userId="S::jennifer.koerber@suny.edu::91757253-cc7b-4705-809f-b291d8f3bd2f" providerId="AD" clId="Web-{FCD0D3B0-115B-CB76-8606-9C969DE02823}" dt="2019-09-27T14:55:26.894" v="1907" actId="1076"/>
          <ac:picMkLst>
            <pc:docMk/>
            <pc:sldMk cId="309427231" sldId="304"/>
            <ac:picMk id="12" creationId="{BCB80A4A-EB6F-4F50-9C62-A5B7B84BE3C0}"/>
          </ac:picMkLst>
        </pc:picChg>
      </pc:sldChg>
      <pc:sldChg chg="addSp delSp modSp add replId modNotes">
        <pc:chgData name="Koerber, Jennifer" userId="S::jennifer.koerber@suny.edu::91757253-cc7b-4705-809f-b291d8f3bd2f" providerId="AD" clId="Web-{FCD0D3B0-115B-CB76-8606-9C969DE02823}" dt="2019-09-27T16:19:21.706" v="2085"/>
        <pc:sldMkLst>
          <pc:docMk/>
          <pc:sldMk cId="2203722397" sldId="305"/>
        </pc:sldMkLst>
        <pc:spChg chg="mod">
          <ac:chgData name="Koerber, Jennifer" userId="S::jennifer.koerber@suny.edu::91757253-cc7b-4705-809f-b291d8f3bd2f" providerId="AD" clId="Web-{FCD0D3B0-115B-CB76-8606-9C969DE02823}" dt="2019-09-27T14:36:59.772" v="239" actId="20577"/>
          <ac:spMkLst>
            <pc:docMk/>
            <pc:sldMk cId="2203722397" sldId="305"/>
            <ac:spMk id="2" creationId="{C48AB8A9-7280-478D-B861-6975D46D1632}"/>
          </ac:spMkLst>
        </pc:spChg>
        <pc:spChg chg="del">
          <ac:chgData name="Koerber, Jennifer" userId="S::jennifer.koerber@suny.edu::91757253-cc7b-4705-809f-b291d8f3bd2f" providerId="AD" clId="Web-{FCD0D3B0-115B-CB76-8606-9C969DE02823}" dt="2019-09-27T16:13:34.782" v="1977"/>
          <ac:spMkLst>
            <pc:docMk/>
            <pc:sldMk cId="2203722397" sldId="305"/>
            <ac:spMk id="3" creationId="{B0D9A189-B0D8-4563-8622-09F35A316A46}"/>
          </ac:spMkLst>
        </pc:spChg>
        <pc:spChg chg="add mod">
          <ac:chgData name="Koerber, Jennifer" userId="S::jennifer.koerber@suny.edu::91757253-cc7b-4705-809f-b291d8f3bd2f" providerId="AD" clId="Web-{FCD0D3B0-115B-CB76-8606-9C969DE02823}" dt="2019-09-27T16:15:03.126" v="1991" actId="1076"/>
          <ac:spMkLst>
            <pc:docMk/>
            <pc:sldMk cId="2203722397" sldId="305"/>
            <ac:spMk id="14" creationId="{82547852-C837-4C5B-8A05-556EE5BB9B8C}"/>
          </ac:spMkLst>
        </pc:spChg>
        <pc:picChg chg="add mod ord">
          <ac:chgData name="Koerber, Jennifer" userId="S::jennifer.koerber@suny.edu::91757253-cc7b-4705-809f-b291d8f3bd2f" providerId="AD" clId="Web-{FCD0D3B0-115B-CB76-8606-9C969DE02823}" dt="2019-09-27T16:13:49.454" v="1979" actId="14100"/>
          <ac:picMkLst>
            <pc:docMk/>
            <pc:sldMk cId="2203722397" sldId="305"/>
            <ac:picMk id="12" creationId="{9D9D76E1-55D0-47FB-B8D5-72B3EB3F29AD}"/>
          </ac:picMkLst>
        </pc:picChg>
      </pc:sldChg>
      <pc:sldChg chg="modSp add replId">
        <pc:chgData name="Koerber, Jennifer" userId="S::jennifer.koerber@suny.edu::91757253-cc7b-4705-809f-b291d8f3bd2f" providerId="AD" clId="Web-{FCD0D3B0-115B-CB76-8606-9C969DE02823}" dt="2019-09-27T16:17:26.768" v="2004" actId="20577"/>
        <pc:sldMkLst>
          <pc:docMk/>
          <pc:sldMk cId="3172061697" sldId="306"/>
        </pc:sldMkLst>
        <pc:spChg chg="mod">
          <ac:chgData name="Koerber, Jennifer" userId="S::jennifer.koerber@suny.edu::91757253-cc7b-4705-809f-b291d8f3bd2f" providerId="AD" clId="Web-{FCD0D3B0-115B-CB76-8606-9C969DE02823}" dt="2019-09-27T14:37:22.007" v="323" actId="20577"/>
          <ac:spMkLst>
            <pc:docMk/>
            <pc:sldMk cId="3172061697" sldId="306"/>
            <ac:spMk id="2" creationId="{C48AB8A9-7280-478D-B861-6975D46D1632}"/>
          </ac:spMkLst>
        </pc:spChg>
        <pc:spChg chg="mod">
          <ac:chgData name="Koerber, Jennifer" userId="S::jennifer.koerber@suny.edu::91757253-cc7b-4705-809f-b291d8f3bd2f" providerId="AD" clId="Web-{FCD0D3B0-115B-CB76-8606-9C969DE02823}" dt="2019-09-27T16:17:26.768" v="2004" actId="20577"/>
          <ac:spMkLst>
            <pc:docMk/>
            <pc:sldMk cId="3172061697" sldId="306"/>
            <ac:spMk id="3" creationId="{B0D9A189-B0D8-4563-8622-09F35A316A46}"/>
          </ac:spMkLst>
        </pc:spChg>
      </pc:sldChg>
      <pc:sldChg chg="modSp add replId">
        <pc:chgData name="Koerber, Jennifer" userId="S::jennifer.koerber@suny.edu::91757253-cc7b-4705-809f-b291d8f3bd2f" providerId="AD" clId="Web-{FCD0D3B0-115B-CB76-8606-9C969DE02823}" dt="2019-09-27T16:19:59.581" v="2168" actId="20577"/>
        <pc:sldMkLst>
          <pc:docMk/>
          <pc:sldMk cId="4278452365" sldId="307"/>
        </pc:sldMkLst>
        <pc:spChg chg="mod">
          <ac:chgData name="Koerber, Jennifer" userId="S::jennifer.koerber@suny.edu::91757253-cc7b-4705-809f-b291d8f3bd2f" providerId="AD" clId="Web-{FCD0D3B0-115B-CB76-8606-9C969DE02823}" dt="2019-09-27T14:37:57.507" v="352" actId="20577"/>
          <ac:spMkLst>
            <pc:docMk/>
            <pc:sldMk cId="4278452365" sldId="307"/>
            <ac:spMk id="2" creationId="{C48AB8A9-7280-478D-B861-6975D46D1632}"/>
          </ac:spMkLst>
        </pc:spChg>
        <pc:spChg chg="mod">
          <ac:chgData name="Koerber, Jennifer" userId="S::jennifer.koerber@suny.edu::91757253-cc7b-4705-809f-b291d8f3bd2f" providerId="AD" clId="Web-{FCD0D3B0-115B-CB76-8606-9C969DE02823}" dt="2019-09-27T16:19:59.581" v="2168" actId="20577"/>
          <ac:spMkLst>
            <pc:docMk/>
            <pc:sldMk cId="4278452365" sldId="307"/>
            <ac:spMk id="3" creationId="{B0D9A189-B0D8-4563-8622-09F35A316A46}"/>
          </ac:spMkLst>
        </pc:spChg>
      </pc:sldChg>
      <pc:sldChg chg="add replId">
        <pc:chgData name="Koerber, Jennifer" userId="S::jennifer.koerber@suny.edu::91757253-cc7b-4705-809f-b291d8f3bd2f" providerId="AD" clId="Web-{FCD0D3B0-115B-CB76-8606-9C969DE02823}" dt="2019-09-27T16:13:14.297" v="1976"/>
        <pc:sldMkLst>
          <pc:docMk/>
          <pc:sldMk cId="2408228449" sldId="308"/>
        </pc:sldMkLst>
      </pc:sldChg>
      <pc:sldChg chg="addSp delSp modSp">
        <pc:chgData name="Koerber, Jennifer" userId="S::jennifer.koerber@suny.edu::91757253-cc7b-4705-809f-b291d8f3bd2f" providerId="AD" clId="Web-{FCD0D3B0-115B-CB76-8606-9C969DE02823}" dt="2019-09-27T16:14:07.297" v="1982" actId="14100"/>
        <pc:sldMkLst>
          <pc:docMk/>
          <pc:sldMk cId="2408228449" sldId="311"/>
        </pc:sldMkLst>
        <pc:spChg chg="del">
          <ac:chgData name="Koerber, Jennifer" userId="S::jennifer.koerber@suny.edu::91757253-cc7b-4705-809f-b291d8f3bd2f" providerId="AD" clId="Web-{FCD0D3B0-115B-CB76-8606-9C969DE02823}" dt="2019-09-27T16:14:00.126" v="1980"/>
          <ac:spMkLst>
            <pc:docMk/>
            <pc:sldMk cId="2408228449" sldId="311"/>
            <ac:spMk id="3" creationId="{B0D9A189-B0D8-4563-8622-09F35A316A46}"/>
          </ac:spMkLst>
        </pc:spChg>
        <pc:picChg chg="add mod ord">
          <ac:chgData name="Koerber, Jennifer" userId="S::jennifer.koerber@suny.edu::91757253-cc7b-4705-809f-b291d8f3bd2f" providerId="AD" clId="Web-{FCD0D3B0-115B-CB76-8606-9C969DE02823}" dt="2019-09-27T16:14:07.297" v="1982" actId="14100"/>
          <ac:picMkLst>
            <pc:docMk/>
            <pc:sldMk cId="2408228449" sldId="311"/>
            <ac:picMk id="12" creationId="{18681316-0E12-48A6-A6E2-E8C1EE636499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797596-2E5D-A648-9D56-B43760903CF3}" type="datetimeFigureOut">
              <a:rPr lang="en-US" smtClean="0"/>
              <a:t>9/27/2019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BC1646-246F-1A4A-9F1A-C1A4DCB731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4998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C1646-246F-1A4A-9F1A-C1A4DCB7317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7802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C1646-246F-1A4A-9F1A-C1A4DCB7317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6779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C1646-246F-1A4A-9F1A-C1A4DCB7317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515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C1646-246F-1A4A-9F1A-C1A4DCB7317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1330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C1646-246F-1A4A-9F1A-C1A4DCB7317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2257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C1646-246F-1A4A-9F1A-C1A4DCB7317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1131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C1646-246F-1A4A-9F1A-C1A4DCB7317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9337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C1646-246F-1A4A-9F1A-C1A4DCB7317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4077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C1646-246F-1A4A-9F1A-C1A4DCB7317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0516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Not findable via search or the guide list yet – just via that URL.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C1646-246F-1A4A-9F1A-C1A4DCB7317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6472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E58F28-12E3-2346-8468-5E332CAAE3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9E54A2-3CEA-D64F-BDF1-5C2CF89BB9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1642F2-DA96-4B48-966C-1712BD72AC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888D-4A71-2541-BE8B-529F9732D0D8}" type="datetimeFigureOut">
              <a:rPr lang="en-US" smtClean="0"/>
              <a:t>9/27/2019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698E33-77B4-8440-BDDC-85C7288362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CD32F3-0ED7-E04C-85E3-F18102581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CEB7F-075A-8C47-A3DF-D00F49FF3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0050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E579CE-6C58-3342-A1D4-8F6B3C38E0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42EFEC-5848-4748-89E1-E06FB4F247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E7F53D-E482-CC46-91CA-DCECE43CF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888D-4A71-2541-BE8B-529F9732D0D8}" type="datetimeFigureOut">
              <a:rPr lang="en-US" smtClean="0"/>
              <a:t>9/27/2019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F173DF-FA0A-784E-B88F-4117FF194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9E67CE-8B2D-FF45-B20B-90E1F69CF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CEB7F-075A-8C47-A3DF-D00F49FF3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4931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0C0185A-8750-7D49-995C-97212AD630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0A6BCE-4049-FD49-8A07-D29BD44229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639774-9B12-3345-9F2A-86977C70C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888D-4A71-2541-BE8B-529F9732D0D8}" type="datetimeFigureOut">
              <a:rPr lang="en-US" smtClean="0"/>
              <a:t>9/27/2019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938FC2-D326-264B-A117-CEB090C18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87C95C-6D5B-0540-A2E4-732FD528A6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CEB7F-075A-8C47-A3DF-D00F49FF3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2367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3C6AE8-4C38-5642-A29A-76652C1BB4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F1A3F8-9FBC-A544-9F3C-423BF0AE09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BE0B57-3748-0742-A518-EE3FB791CF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888D-4A71-2541-BE8B-529F9732D0D8}" type="datetimeFigureOut">
              <a:rPr lang="en-US" smtClean="0"/>
              <a:t>9/27/2019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1F804F-884B-954F-8038-5822E4FC7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1FE475-94DB-3441-A191-0B20DF1DC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CEB7F-075A-8C47-A3DF-D00F49FF3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1126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221C42-1CF5-614B-81F4-D92CE5C2BE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4C5979-34E4-F04E-990E-20ADAFC2C8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C66926-B1C5-1948-9F65-207F70DC21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888D-4A71-2541-BE8B-529F9732D0D8}" type="datetimeFigureOut">
              <a:rPr lang="en-US" smtClean="0"/>
              <a:t>9/27/2019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1FD53C-CBF2-CF4B-AF34-4FAF8EF53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EC4400-66F7-6041-9F65-775E3F702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CEB7F-075A-8C47-A3DF-D00F49FF3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0237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84AFB-8F5D-AE4C-8111-8E206AB45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3844A3-FC0F-A249-9056-963BE5B4D7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008978-AC6F-4549-BD4C-33EAA349F2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0848CB-F251-614F-988A-B3654DC6B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888D-4A71-2541-BE8B-529F9732D0D8}" type="datetimeFigureOut">
              <a:rPr lang="en-US" smtClean="0"/>
              <a:t>9/27/2019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51F20D-3B44-B14C-8813-9836981FE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F6DCD8-AC3E-D94C-8355-111C85A1E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CEB7F-075A-8C47-A3DF-D00F49FF3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9294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A14B95-C19F-6B4E-9C62-51076B8B8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8B49BB-A0D4-DE43-BB16-B35A236B28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8E2B65-A596-0E45-BFB8-51E87DC8D3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B6EDC8-E086-3A49-9703-13BC8C137A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573776D-9DAB-C24C-A0A3-E9E963935F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D072B0D-78CE-8949-85CC-2ED775776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888D-4A71-2541-BE8B-529F9732D0D8}" type="datetimeFigureOut">
              <a:rPr lang="en-US" smtClean="0"/>
              <a:t>9/27/2019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628B343-74C5-F04C-9150-07E5B98D4A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CB6B707-4AC7-AB43-B5AF-B840B22EA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CEB7F-075A-8C47-A3DF-D00F49FF3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0102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1EB91-BAAB-D444-B955-82D8FF594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4E3B7E-E68E-5C48-9EAB-35FEA82A6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888D-4A71-2541-BE8B-529F9732D0D8}" type="datetimeFigureOut">
              <a:rPr lang="en-US" smtClean="0"/>
              <a:t>9/27/2019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0B88CC-9599-BB4A-A70D-18A2E8907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69E7BD-C751-8F4B-BC2F-6A107CC1F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CEB7F-075A-8C47-A3DF-D00F49FF3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8813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FDEBFC1-7AF0-F04E-B50D-8B33426802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888D-4A71-2541-BE8B-529F9732D0D8}" type="datetimeFigureOut">
              <a:rPr lang="en-US" smtClean="0"/>
              <a:t>9/27/2019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2D6BC3-6F66-784C-94DD-BB108C471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E8134A-C3EA-9540-9873-8F73E3A85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CEB7F-075A-8C47-A3DF-D00F49FF3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4414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A187A3-FDD6-F047-89DC-FFE35E88C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0D2E0C-918D-F14A-B2F1-34DB0BE099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D19478-D8FC-8540-B1DE-D9776EA31C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3E1157-D5C7-384F-AE06-F4E87DE55D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888D-4A71-2541-BE8B-529F9732D0D8}" type="datetimeFigureOut">
              <a:rPr lang="en-US" smtClean="0"/>
              <a:t>9/27/2019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9A2FBF-782B-534C-A02F-F271475640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E7255E-5275-4348-9DCC-BEC02BEFF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CEB7F-075A-8C47-A3DF-D00F49FF3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3122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2AFF70-8336-4046-BFFD-289949E25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27F3680-683A-1E46-A4EE-10A07D3CA1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01DC8B-2066-A74C-9445-1DD268851B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F58219-F995-6C45-9DBB-54951E26A9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888D-4A71-2541-BE8B-529F9732D0D8}" type="datetimeFigureOut">
              <a:rPr lang="en-US" smtClean="0"/>
              <a:t>9/27/2019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2B04B2-B36F-8349-A0A1-8F4D3D6668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7BDC62-7C92-4641-83BB-B96079061F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CEB7F-075A-8C47-A3DF-D00F49FF3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7178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4FD5E0F-94CE-AB49-B139-C62CE75B8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617A46-1791-D745-B0A3-EEFCED6127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DC2DB2-0886-7B48-A6F3-BF7FC8C288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50888D-4A71-2541-BE8B-529F9732D0D8}" type="datetimeFigureOut">
              <a:rPr lang="en-US" smtClean="0"/>
              <a:t>9/27/2019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491CAB-8B90-B745-93D7-50094F1C2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911977-B5CB-2A4B-ADE2-C2BF40909A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2CEB7F-075A-8C47-A3DF-D00F49FF3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739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emf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emf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emf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emf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openxmlformats.org/officeDocument/2006/relationships/hyperlink" Target="https://slcny.libanswers.com/faq/271463" TargetMode="External"/><Relationship Id="rId7" Type="http://schemas.openxmlformats.org/officeDocument/2006/relationships/image" Target="../media/image2.emf"/><Relationship Id="rId2" Type="http://schemas.openxmlformats.org/officeDocument/2006/relationships/hyperlink" Target="https://slcny.libanswers.com/faq/271647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3.basecamp.com/3649838/buckets/2511260/messages/2032256276" TargetMode="External"/><Relationship Id="rId5" Type="http://schemas.openxmlformats.org/officeDocument/2006/relationships/hyperlink" Target="https://slcny.libanswers.com/faq/232604" TargetMode="External"/><Relationship Id="rId10" Type="http://schemas.openxmlformats.org/officeDocument/2006/relationships/image" Target="../media/image5.emf"/><Relationship Id="rId4" Type="http://schemas.openxmlformats.org/officeDocument/2006/relationships/hyperlink" Target="https://3.basecamp.com/3649838/buckets/4119185/documents/2035932012" TargetMode="External"/><Relationship Id="rId9" Type="http://schemas.openxmlformats.org/officeDocument/2006/relationships/image" Target="../media/image4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public.3.basecamp.com/p/zQnN7WJbfoGDncKR3v83xGoA" TargetMode="External"/><Relationship Id="rId13" Type="http://schemas.openxmlformats.org/officeDocument/2006/relationships/image" Target="../media/image5.emf"/><Relationship Id="rId3" Type="http://schemas.openxmlformats.org/officeDocument/2006/relationships/hyperlink" Target="https://3.basecamp.com/3649838/buckets/4119185/documents/2055940741" TargetMode="External"/><Relationship Id="rId7" Type="http://schemas.openxmlformats.org/officeDocument/2006/relationships/hyperlink" Target="https://public.3.basecamp.com/p/tSdu7E2rowrRn4Da5WKGYfNM" TargetMode="External"/><Relationship Id="rId12" Type="http://schemas.openxmlformats.org/officeDocument/2006/relationships/image" Target="../media/image4.emf"/><Relationship Id="rId2" Type="http://schemas.openxmlformats.org/officeDocument/2006/relationships/hyperlink" Target="https://3.basecamp.com/3649838/buckets/4119185/documents/2032607450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ublic.3.basecamp.com/p/ekjFGsKsMELFdiNHA39nUaXS" TargetMode="External"/><Relationship Id="rId11" Type="http://schemas.openxmlformats.org/officeDocument/2006/relationships/image" Target="../media/image3.emf"/><Relationship Id="rId5" Type="http://schemas.openxmlformats.org/officeDocument/2006/relationships/hyperlink" Target="https://public.3.basecamp.com/p/3qQWjiyBueXUQdu53V7YWgi3" TargetMode="External"/><Relationship Id="rId10" Type="http://schemas.openxmlformats.org/officeDocument/2006/relationships/image" Target="../media/image2.emf"/><Relationship Id="rId4" Type="http://schemas.openxmlformats.org/officeDocument/2006/relationships/hyperlink" Target="https://public.3.basecamp.com/p/SNquVMDDe3BVrVm6r727DEDV" TargetMode="External"/><Relationship Id="rId9" Type="http://schemas.openxmlformats.org/officeDocument/2006/relationships/hyperlink" Target="https://public.3.basecamp.com/p/CcDXgGSrRMPLNUbhvYdcTrZx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tmp"/><Relationship Id="rId3" Type="http://schemas.openxmlformats.org/officeDocument/2006/relationships/image" Target="../media/image2.emf"/><Relationship Id="rId7" Type="http://schemas.openxmlformats.org/officeDocument/2006/relationships/hyperlink" Target="https://public.3.basecamp.com/p/W1znT4MUjiMVxzmQgeiqzG8K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15.png"/><Relationship Id="rId2" Type="http://schemas.openxmlformats.org/officeDocument/2006/relationships/hyperlink" Target="https://slcny.libguides.com/cafealma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slcny.libanswers.com/admin/faq?faqid=272917" TargetMode="External"/><Relationship Id="rId13" Type="http://schemas.openxmlformats.org/officeDocument/2006/relationships/hyperlink" Target="https://slcny.libanswers.com/admin/faq?faqid=272720" TargetMode="External"/><Relationship Id="rId18" Type="http://schemas.openxmlformats.org/officeDocument/2006/relationships/image" Target="../media/image2.emf"/><Relationship Id="rId3" Type="http://schemas.openxmlformats.org/officeDocument/2006/relationships/hyperlink" Target="https://slcny.libanswers.com/admin/faqbrowse?m=list&amp;kw=&amp;note=&amp;gid=4876&amp;start=2019-09-01&amp;end=2019-09-27&amp;kid=0&amp;uid=51490" TargetMode="External"/><Relationship Id="rId21" Type="http://schemas.openxmlformats.org/officeDocument/2006/relationships/image" Target="../media/image5.emf"/><Relationship Id="rId7" Type="http://schemas.openxmlformats.org/officeDocument/2006/relationships/hyperlink" Target="https://slcny.libanswers.com/admin/faqbrowse?m=list&amp;kw=&amp;note=&amp;gid=4876&amp;start=2019-09-01&amp;end=2019-09-27&amp;kid=0&amp;uid=63725" TargetMode="External"/><Relationship Id="rId12" Type="http://schemas.openxmlformats.org/officeDocument/2006/relationships/hyperlink" Target="https://slcny.libanswers.com/admin/faqbrowse?m=list&amp;kw=&amp;note=&amp;gid=4876&amp;start=2019-09-01&amp;end=2019-09-27&amp;kid=0&amp;uid=64695" TargetMode="External"/><Relationship Id="rId17" Type="http://schemas.openxmlformats.org/officeDocument/2006/relationships/hyperlink" Target="https://slcny.libanswers.com/admin/faq?faqid=272136" TargetMode="External"/><Relationship Id="rId2" Type="http://schemas.openxmlformats.org/officeDocument/2006/relationships/hyperlink" Target="https://slcny.libanswers.com/admin/faq?faqid=273037" TargetMode="External"/><Relationship Id="rId16" Type="http://schemas.openxmlformats.org/officeDocument/2006/relationships/hyperlink" Target="https://slcny.libanswers.com/admin/faq?faqid=272396" TargetMode="External"/><Relationship Id="rId20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lcny.libanswers.com/admin/faq?faqid=272923" TargetMode="External"/><Relationship Id="rId11" Type="http://schemas.openxmlformats.org/officeDocument/2006/relationships/hyperlink" Target="https://slcny.libanswers.com/admin/faq?faqid=272862" TargetMode="External"/><Relationship Id="rId5" Type="http://schemas.openxmlformats.org/officeDocument/2006/relationships/hyperlink" Target="https://slcny.libanswers.com/admin/faq?faqid=273025" TargetMode="External"/><Relationship Id="rId15" Type="http://schemas.openxmlformats.org/officeDocument/2006/relationships/hyperlink" Target="https://slcny.libanswers.com/admin/faq?faqid=272453" TargetMode="External"/><Relationship Id="rId10" Type="http://schemas.openxmlformats.org/officeDocument/2006/relationships/hyperlink" Target="https://slcny.libanswers.com/admin/faq?faqid=272889" TargetMode="External"/><Relationship Id="rId19" Type="http://schemas.openxmlformats.org/officeDocument/2006/relationships/image" Target="../media/image3.emf"/><Relationship Id="rId4" Type="http://schemas.openxmlformats.org/officeDocument/2006/relationships/hyperlink" Target="https://slcny.libanswers.com/admin/faq?faqid=273027" TargetMode="External"/><Relationship Id="rId9" Type="http://schemas.openxmlformats.org/officeDocument/2006/relationships/hyperlink" Target="https://slcny.libanswers.com/admin/faqbrowse?m=list&amp;kw=&amp;note=&amp;gid=4876&amp;start=2019-09-01&amp;end=2019-09-27&amp;kid=0&amp;uid=62035" TargetMode="External"/><Relationship Id="rId14" Type="http://schemas.openxmlformats.org/officeDocument/2006/relationships/hyperlink" Target="https://slcny.libanswers.com/admin/faq?faqid=272609" TargetMode="Externa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slcny.libanswers.com/admin/faq?faqid=272050" TargetMode="External"/><Relationship Id="rId13" Type="http://schemas.openxmlformats.org/officeDocument/2006/relationships/hyperlink" Target="https://slcny.libanswers.com/admin/faq?faqid=271646" TargetMode="External"/><Relationship Id="rId18" Type="http://schemas.openxmlformats.org/officeDocument/2006/relationships/image" Target="../media/image3.emf"/><Relationship Id="rId3" Type="http://schemas.openxmlformats.org/officeDocument/2006/relationships/hyperlink" Target="https://slcny.libanswers.com/admin/faqbrowse?m=list&amp;kw=&amp;note=&amp;gid=4876&amp;start=2019-09-01&amp;end=2019-09-27&amp;kid=0&amp;uid=62035" TargetMode="External"/><Relationship Id="rId7" Type="http://schemas.openxmlformats.org/officeDocument/2006/relationships/hyperlink" Target="https://slcny.libanswers.com/admin/faq?faqid=272052" TargetMode="External"/><Relationship Id="rId12" Type="http://schemas.openxmlformats.org/officeDocument/2006/relationships/hyperlink" Target="https://slcny.libanswers.com/admin/faqbrowse?m=list&amp;kw=&amp;note=&amp;gid=4876&amp;start=2019-09-01&amp;end=2019-09-27&amp;kid=0&amp;uid=58954" TargetMode="External"/><Relationship Id="rId17" Type="http://schemas.openxmlformats.org/officeDocument/2006/relationships/image" Target="../media/image2.emf"/><Relationship Id="rId2" Type="http://schemas.openxmlformats.org/officeDocument/2006/relationships/hyperlink" Target="https://slcny.libanswers.com/admin/faq?faqid=272135" TargetMode="External"/><Relationship Id="rId16" Type="http://schemas.openxmlformats.org/officeDocument/2006/relationships/hyperlink" Target="https://slcny.libanswers.com/admin/faq?faqid=271583" TargetMode="External"/><Relationship Id="rId20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lcny.libanswers.com/admin/faq?faqid=272055" TargetMode="External"/><Relationship Id="rId11" Type="http://schemas.openxmlformats.org/officeDocument/2006/relationships/hyperlink" Target="https://slcny.libanswers.com/admin/faq?faqid=271647" TargetMode="External"/><Relationship Id="rId5" Type="http://schemas.openxmlformats.org/officeDocument/2006/relationships/hyperlink" Target="https://slcny.libanswers.com/admin/faq?faqid=272078" TargetMode="External"/><Relationship Id="rId15" Type="http://schemas.openxmlformats.org/officeDocument/2006/relationships/hyperlink" Target="https://slcny.libanswers.com/admin/faq?faqid=271636" TargetMode="External"/><Relationship Id="rId10" Type="http://schemas.openxmlformats.org/officeDocument/2006/relationships/hyperlink" Target="https://slcny.libanswers.com/admin/faqbrowse?m=list&amp;kw=&amp;note=&amp;gid=4876&amp;start=2019-09-01&amp;end=2019-09-27&amp;kid=0&amp;uid=51490" TargetMode="External"/><Relationship Id="rId19" Type="http://schemas.openxmlformats.org/officeDocument/2006/relationships/image" Target="../media/image4.emf"/><Relationship Id="rId4" Type="http://schemas.openxmlformats.org/officeDocument/2006/relationships/hyperlink" Target="https://slcny.libanswers.com/admin/faq?faqid=272134" TargetMode="External"/><Relationship Id="rId9" Type="http://schemas.openxmlformats.org/officeDocument/2006/relationships/hyperlink" Target="https://slcny.libanswers.com/admin/faq?faqid=271831" TargetMode="External"/><Relationship Id="rId14" Type="http://schemas.openxmlformats.org/officeDocument/2006/relationships/hyperlink" Target="https://slcny.libanswers.com/admin/faq?faqid=271643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5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hyperlink" Target="https://slcny.libguides.com/overview/presentations/ssls_trainin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tmp"/><Relationship Id="rId3" Type="http://schemas.openxmlformats.org/officeDocument/2006/relationships/image" Target="../media/image2.emf"/><Relationship Id="rId7" Type="http://schemas.openxmlformats.org/officeDocument/2006/relationships/image" Target="../media/image8.png"/><Relationship Id="rId2" Type="http://schemas.openxmlformats.org/officeDocument/2006/relationships/image" Target="../media/image7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Relationship Id="rId9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image" Target="../media/image19.jpg"/><Relationship Id="rId7" Type="http://schemas.openxmlformats.org/officeDocument/2006/relationships/image" Target="../media/image4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emf"/><Relationship Id="rId5" Type="http://schemas.openxmlformats.org/officeDocument/2006/relationships/image" Target="../media/image2.emf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slcny.libanswers.com/faq/272396" TargetMode="External"/><Relationship Id="rId7" Type="http://schemas.openxmlformats.org/officeDocument/2006/relationships/image" Target="../media/image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tmp"/><Relationship Id="rId3" Type="http://schemas.openxmlformats.org/officeDocument/2006/relationships/image" Target="../media/image2.emf"/><Relationship Id="rId7" Type="http://schemas.openxmlformats.org/officeDocument/2006/relationships/hyperlink" Target="https://3.basecamp.com/3649838/join/3oUqZrsjbeqZ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Relationship Id="rId9" Type="http://schemas.openxmlformats.org/officeDocument/2006/relationships/image" Target="../media/image11.tm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hyperlink" Target="https://slcny.libguides.com/overview/institutional_leads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hyperlink" Target="mailto:info@slcny.libanswers.com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12.jpeg"/><Relationship Id="rId2" Type="http://schemas.openxmlformats.org/officeDocument/2006/relationships/hyperlink" Target="https://slcny.libguides.com/overview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315B8DE-8652-3349-89A7-95B64FA716C0}"/>
              </a:ext>
            </a:extLst>
          </p:cNvPr>
          <p:cNvSpPr/>
          <p:nvPr/>
        </p:nvSpPr>
        <p:spPr>
          <a:xfrm>
            <a:off x="26248" y="-8092"/>
            <a:ext cx="121920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6CA505A-881F-1A4A-88CE-582A96EF6887}"/>
              </a:ext>
            </a:extLst>
          </p:cNvPr>
          <p:cNvSpPr/>
          <p:nvPr/>
        </p:nvSpPr>
        <p:spPr>
          <a:xfrm>
            <a:off x="1" y="0"/>
            <a:ext cx="4531800" cy="685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65C52C-6ED7-4448-95F6-8DE980BE9F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9274"/>
          <a:stretch/>
        </p:blipFill>
        <p:spPr>
          <a:xfrm>
            <a:off x="2702041" y="1869799"/>
            <a:ext cx="1518404" cy="145524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BBAAC33-E9F3-144D-929D-8B85ACD4D501}"/>
              </a:ext>
            </a:extLst>
          </p:cNvPr>
          <p:cNvSpPr txBox="1"/>
          <p:nvPr/>
        </p:nvSpPr>
        <p:spPr>
          <a:xfrm>
            <a:off x="4614996" y="1179523"/>
            <a:ext cx="562722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>
                <a:solidFill>
                  <a:schemeClr val="bg1"/>
                </a:solidFill>
                <a:latin typeface="AauxPro OT" panose="02000903030000090004" pitchFamily="2" charset="0"/>
              </a:rPr>
              <a:t>Shared LSP Project Update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8AF50B5-F939-CF44-960C-3EAE79DDFCE0}"/>
              </a:ext>
            </a:extLst>
          </p:cNvPr>
          <p:cNvCxnSpPr/>
          <p:nvPr/>
        </p:nvCxnSpPr>
        <p:spPr>
          <a:xfrm>
            <a:off x="4531801" y="-8092"/>
            <a:ext cx="0" cy="3333135"/>
          </a:xfrm>
          <a:prstGeom prst="line">
            <a:avLst/>
          </a:prstGeom>
          <a:ln w="152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85311A9-0669-8A47-BDE2-7082927DEF72}"/>
              </a:ext>
            </a:extLst>
          </p:cNvPr>
          <p:cNvCxnSpPr/>
          <p:nvPr/>
        </p:nvCxnSpPr>
        <p:spPr>
          <a:xfrm>
            <a:off x="9602547" y="4790488"/>
            <a:ext cx="2589452" cy="0"/>
          </a:xfrm>
          <a:prstGeom prst="line">
            <a:avLst/>
          </a:prstGeom>
          <a:ln w="152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E1608256-D41E-7949-9F8B-A7E248C43ECB}"/>
              </a:ext>
            </a:extLst>
          </p:cNvPr>
          <p:cNvSpPr txBox="1"/>
          <p:nvPr/>
        </p:nvSpPr>
        <p:spPr>
          <a:xfrm>
            <a:off x="9665625" y="3643161"/>
            <a:ext cx="220343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100">
                <a:solidFill>
                  <a:schemeClr val="bg1"/>
                </a:solidFill>
                <a:latin typeface="AauxPro OT" panose="02000903030000090004" pitchFamily="2" charset="0"/>
              </a:rPr>
              <a:t> September 27</a:t>
            </a:r>
            <a:r>
              <a:rPr lang="en-US" sz="2100" baseline="30000">
                <a:solidFill>
                  <a:schemeClr val="bg1"/>
                </a:solidFill>
                <a:latin typeface="AauxPro OT" panose="02000903030000090004" pitchFamily="2" charset="0"/>
              </a:rPr>
              <a:t>th</a:t>
            </a:r>
            <a:r>
              <a:rPr lang="en-US" sz="2100">
                <a:solidFill>
                  <a:schemeClr val="bg1"/>
                </a:solidFill>
                <a:latin typeface="AauxPro OT" panose="02000903030000090004" pitchFamily="2" charset="0"/>
              </a:rPr>
              <a:t>, 2019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4B75E0D-B68C-5D4B-B4E8-1477A4D4F12D}"/>
              </a:ext>
            </a:extLst>
          </p:cNvPr>
          <p:cNvGrpSpPr/>
          <p:nvPr/>
        </p:nvGrpSpPr>
        <p:grpSpPr>
          <a:xfrm>
            <a:off x="6320303" y="6041112"/>
            <a:ext cx="5548758" cy="438513"/>
            <a:chOff x="6320303" y="6041112"/>
            <a:chExt cx="5548758" cy="43851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3E6AAA6-94E2-F84D-B2F3-A25A1C3F94A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EC7A0F2-B015-B74A-8742-20D8D0C9A23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15D5982-80F4-314F-B88D-EDBA26AE123B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  <a:endParaRPr lang="en-US" sz="2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5C1AF34-ECD5-AB44-9CC5-56A5C06840D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395B42DE-6EE2-154A-975E-1B27FF79A2C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194315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66CFB-3641-4E5A-99A0-1EDB2FA164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Upcoming New Additions to SUNY Shared Library Services Staff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79E731-3AF1-4CB6-A76D-A64121094B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Two more staff joining SUNY Shared Library Services Staff to help with Extended Support.</a:t>
            </a:r>
          </a:p>
          <a:p>
            <a:pPr lvl="1"/>
            <a:r>
              <a:rPr lang="en-US"/>
              <a:t>Half-Time Release Time Staff beginning very soon.</a:t>
            </a:r>
          </a:p>
          <a:p>
            <a:pPr lvl="1"/>
            <a:r>
              <a:rPr lang="en-US"/>
              <a:t>Full-Time Dedicated SSLSS Staff under contract to begin in ~two months.</a:t>
            </a:r>
          </a:p>
          <a:p>
            <a:r>
              <a:rPr lang="en-US"/>
              <a:t>Both are in SUNY and have been active in the implementation, so will be able to begin contributing quickly.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C3861CC-6233-4F9B-88F3-963A6CAF9351}"/>
              </a:ext>
            </a:extLst>
          </p:cNvPr>
          <p:cNvSpPr/>
          <p:nvPr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38C07EE-E56D-494A-93B2-6216A4FF82B0}"/>
              </a:ext>
            </a:extLst>
          </p:cNvPr>
          <p:cNvSpPr/>
          <p:nvPr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57764AA-8A75-47A2-9CA8-8D1C9710A787}"/>
              </a:ext>
            </a:extLst>
          </p:cNvPr>
          <p:cNvGrpSpPr/>
          <p:nvPr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111A1A8-435F-4984-9818-A7EED61A2F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1D9581A-8573-4880-B36F-17A26B88AC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C21E9AB-52D6-48D4-A62A-39F24C9E2838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B4B4CCC-D199-4849-9893-206868BA1D7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684BE76-22BB-4FA5-82F3-B75CAC32253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667839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8AB8A9-7280-478D-B861-6975D46D16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917" y="91922"/>
            <a:ext cx="10987319" cy="1254200"/>
          </a:xfrm>
        </p:spPr>
        <p:txBody>
          <a:bodyPr>
            <a:normAutofit/>
          </a:bodyPr>
          <a:lstStyle/>
          <a:p>
            <a:r>
              <a:rPr lang="en-US"/>
              <a:t>Relationship Management: Primo VE</a:t>
            </a:r>
            <a:endParaRPr lang="en-US"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D9A189-B0D8-4563-8622-09F35A316A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346122"/>
            <a:ext cx="10515600" cy="4351338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en-US">
                <a:ea typeface="+mn-lt"/>
                <a:cs typeface="+mn-lt"/>
              </a:rPr>
              <a:t>9/18 Primo VE Meeting with Ex Libris </a:t>
            </a:r>
            <a:endParaRPr lang="en-US"/>
          </a:p>
          <a:p>
            <a:r>
              <a:rPr lang="en-US">
                <a:cs typeface="Calibri" panose="020F0502020204030204"/>
              </a:rPr>
              <a:t>Regular meetings established to push to improve Primo VE speed and accuracy</a:t>
            </a:r>
            <a:endParaRPr lang="en-US"/>
          </a:p>
          <a:p>
            <a:r>
              <a:rPr lang="en-US"/>
              <a:t>Ex Libris delivered first month of search performance metrics.</a:t>
            </a:r>
            <a:endParaRPr lang="en-US">
              <a:cs typeface="Calibri"/>
            </a:endParaRPr>
          </a:p>
          <a:p>
            <a:r>
              <a:rPr lang="en-US"/>
              <a:t>Performance is improving.</a:t>
            </a:r>
            <a:endParaRPr lang="en-US">
              <a:cs typeface="Calibri"/>
            </a:endParaRPr>
          </a:p>
          <a:p>
            <a:r>
              <a:rPr lang="en-US"/>
              <a:t>Reviewing day to day and more granular performance to get to 2.2 sec for 50% of searches and 4.5 sec for 95% of searches.</a:t>
            </a:r>
            <a:endParaRPr lang="en-US">
              <a:cs typeface="Calibri"/>
            </a:endParaRPr>
          </a:p>
          <a:p>
            <a:r>
              <a:rPr lang="en-US"/>
              <a:t>Reviewed indexing issues discovered: agreed to escalate any newfound problems.</a:t>
            </a:r>
            <a:endParaRPr lang="en-US">
              <a:cs typeface="Calibri"/>
            </a:endParaRPr>
          </a:p>
          <a:p>
            <a:r>
              <a:rPr lang="en-US"/>
              <a:t>Open URL performance metrics coming soon.</a:t>
            </a:r>
            <a:endParaRPr lang="en-US">
              <a:cs typeface="Calibri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E4981DC-29C1-41C5-8328-65942ABE9C39}"/>
              </a:ext>
            </a:extLst>
          </p:cNvPr>
          <p:cNvSpPr/>
          <p:nvPr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4678345-D92B-46D8-897F-867B6E7E2B43}"/>
              </a:ext>
            </a:extLst>
          </p:cNvPr>
          <p:cNvSpPr/>
          <p:nvPr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C5DDDB1-8B52-4A08-A195-6AF3DFE0FEB3}"/>
              </a:ext>
            </a:extLst>
          </p:cNvPr>
          <p:cNvGrpSpPr/>
          <p:nvPr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89BD8A3-3652-4C25-92FE-3D719AE6E3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13C6E48-415D-4F7B-BC1D-0BB398154E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B7C2161-5CD9-46B3-8503-C50FAACA8CE3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  <a:endParaRPr lang="en-US" sz="2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B2502BD-DB8D-481D-8825-6FE59DCD23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7BBF835-4667-46C9-AC40-7CDE15BCB6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484116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8AB8A9-7280-478D-B861-6975D46D16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579" y="175555"/>
            <a:ext cx="10515600" cy="1325563"/>
          </a:xfrm>
        </p:spPr>
        <p:txBody>
          <a:bodyPr>
            <a:normAutofit/>
          </a:bodyPr>
          <a:lstStyle/>
          <a:p>
            <a:r>
              <a:rPr lang="en-US"/>
              <a:t>Vendor Relationship Management </a:t>
            </a:r>
            <a:endParaRPr lang="en-US"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D9A189-B0D8-4563-8622-09F35A316A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6327" y="1279215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dirty="0">
                <a:cs typeface="Calibri" panose="020F0502020204030204"/>
              </a:rPr>
              <a:t>Worked with Ex </a:t>
            </a:r>
            <a:r>
              <a:rPr lang="en-US" dirty="0" err="1">
                <a:cs typeface="Calibri" panose="020F0502020204030204"/>
              </a:rPr>
              <a:t>Libris</a:t>
            </a:r>
            <a:r>
              <a:rPr lang="en-US" dirty="0">
                <a:cs typeface="Calibri" panose="020F0502020204030204"/>
              </a:rPr>
              <a:t> staff to escalate ongoing problems identified by SSLS and campus staff:</a:t>
            </a:r>
          </a:p>
          <a:p>
            <a:r>
              <a:rPr lang="en-US" dirty="0">
                <a:cs typeface="Calibri" panose="020F0502020204030204"/>
              </a:rPr>
              <a:t>Resolved automatic walk-in user creation when viewing other campus records in </a:t>
            </a:r>
            <a:r>
              <a:rPr lang="en-US" dirty="0" smtClean="0">
                <a:cs typeface="Calibri" panose="020F0502020204030204"/>
              </a:rPr>
              <a:t>Primo</a:t>
            </a:r>
          </a:p>
          <a:p>
            <a:pPr lvl="1"/>
            <a:r>
              <a:rPr lang="en-US" dirty="0" smtClean="0">
                <a:cs typeface="Calibri" panose="020F0502020204030204"/>
              </a:rPr>
              <a:t>Engaged with campuses or fixed cleanup of user records.</a:t>
            </a:r>
            <a:endParaRPr lang="en-US" dirty="0">
              <a:cs typeface="Calibri" panose="020F0502020204030204"/>
            </a:endParaRPr>
          </a:p>
          <a:p>
            <a:r>
              <a:rPr lang="en-US" dirty="0">
                <a:cs typeface="Calibri" panose="020F0502020204030204"/>
              </a:rPr>
              <a:t>Escalated cases related to deleting large collections of eBooks in Alma, missing database services in Primo, z39.50 searching, etc.</a:t>
            </a:r>
          </a:p>
          <a:p>
            <a:r>
              <a:rPr lang="en-US" dirty="0">
                <a:cs typeface="Calibri" panose="020F0502020204030204"/>
              </a:rPr>
              <a:t>Continued to lobby for better communication about possible fixes for outstanding issues like disappearing facets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E4981DC-29C1-41C5-8328-65942ABE9C39}"/>
              </a:ext>
            </a:extLst>
          </p:cNvPr>
          <p:cNvSpPr/>
          <p:nvPr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4678345-D92B-46D8-897F-867B6E7E2B43}"/>
              </a:ext>
            </a:extLst>
          </p:cNvPr>
          <p:cNvSpPr/>
          <p:nvPr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C5DDDB1-8B52-4A08-A195-6AF3DFE0FEB3}"/>
              </a:ext>
            </a:extLst>
          </p:cNvPr>
          <p:cNvGrpSpPr/>
          <p:nvPr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89BD8A3-3652-4C25-92FE-3D719AE6E3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13C6E48-415D-4F7B-BC1D-0BB398154E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B7C2161-5CD9-46B3-8503-C50FAACA8CE3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  <a:endParaRPr lang="en-US" sz="2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B2502BD-DB8D-481D-8825-6FE59DCD23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7BBF835-4667-46C9-AC40-7CDE15BCB6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823994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next to a child&#10;&#10;Description automatically generated">
            <a:extLst>
              <a:ext uri="{FF2B5EF4-FFF2-40B4-BE49-F238E27FC236}">
                <a16:creationId xmlns:a16="http://schemas.microsoft.com/office/drawing/2014/main" id="{7F22AC82-A13A-6A4E-9C30-9DA7C2D150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279" b="41990"/>
          <a:stretch/>
        </p:blipFill>
        <p:spPr>
          <a:xfrm>
            <a:off x="0" y="0"/>
            <a:ext cx="12192000" cy="379207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1E574F8-2762-7340-8036-9C22DA59F2A7}"/>
              </a:ext>
            </a:extLst>
          </p:cNvPr>
          <p:cNvSpPr/>
          <p:nvPr/>
        </p:nvSpPr>
        <p:spPr>
          <a:xfrm>
            <a:off x="0" y="0"/>
            <a:ext cx="12192000" cy="3792071"/>
          </a:xfrm>
          <a:prstGeom prst="rect">
            <a:avLst/>
          </a:prstGeom>
          <a:solidFill>
            <a:schemeClr val="accent5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A09018-5E31-844D-B928-F6DDC95990F2}"/>
              </a:ext>
            </a:extLst>
          </p:cNvPr>
          <p:cNvSpPr txBox="1"/>
          <p:nvPr/>
        </p:nvSpPr>
        <p:spPr>
          <a:xfrm>
            <a:off x="938712" y="4155053"/>
            <a:ext cx="8120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Timothy Jackson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AAB4F0-62DE-4440-82C1-3A7B1E6F814B}"/>
              </a:ext>
            </a:extLst>
          </p:cNvPr>
          <p:cNvSpPr txBox="1"/>
          <p:nvPr/>
        </p:nvSpPr>
        <p:spPr>
          <a:xfrm>
            <a:off x="948072" y="2897885"/>
            <a:ext cx="52214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Resource Sharing Update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5325D3C-B1BE-554A-A737-A2B007D3E8BD}"/>
              </a:ext>
            </a:extLst>
          </p:cNvPr>
          <p:cNvGrpSpPr/>
          <p:nvPr/>
        </p:nvGrpSpPr>
        <p:grpSpPr>
          <a:xfrm>
            <a:off x="5487971" y="6144119"/>
            <a:ext cx="6700887" cy="727432"/>
            <a:chOff x="5487971" y="6144119"/>
            <a:chExt cx="6700887" cy="727432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0D2A715F-7AE8-D444-876F-56A17F5CBD83}"/>
                </a:ext>
              </a:extLst>
            </p:cNvPr>
            <p:cNvSpPr/>
            <p:nvPr/>
          </p:nvSpPr>
          <p:spPr>
            <a:xfrm>
              <a:off x="5487971" y="6145687"/>
              <a:ext cx="6259398" cy="725864"/>
            </a:xfrm>
            <a:custGeom>
              <a:avLst/>
              <a:gdLst>
                <a:gd name="connsiteX0" fmla="*/ 0 w 6259398"/>
                <a:gd name="connsiteY0" fmla="*/ 716438 h 725864"/>
                <a:gd name="connsiteX1" fmla="*/ 471340 w 6259398"/>
                <a:gd name="connsiteY1" fmla="*/ 0 h 725864"/>
                <a:gd name="connsiteX2" fmla="*/ 6259398 w 6259398"/>
                <a:gd name="connsiteY2" fmla="*/ 0 h 725864"/>
                <a:gd name="connsiteX3" fmla="*/ 6249971 w 6259398"/>
                <a:gd name="connsiteY3" fmla="*/ 725864 h 725864"/>
                <a:gd name="connsiteX4" fmla="*/ 0 w 6259398"/>
                <a:gd name="connsiteY4" fmla="*/ 716438 h 725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59398" h="725864">
                  <a:moveTo>
                    <a:pt x="0" y="716438"/>
                  </a:moveTo>
                  <a:lnTo>
                    <a:pt x="471340" y="0"/>
                  </a:lnTo>
                  <a:lnTo>
                    <a:pt x="6259398" y="0"/>
                  </a:lnTo>
                  <a:lnTo>
                    <a:pt x="6249971" y="725864"/>
                  </a:lnTo>
                  <a:lnTo>
                    <a:pt x="0" y="716438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9C8CC9A8-9588-6347-AC97-21986093B0DB}"/>
                </a:ext>
              </a:extLst>
            </p:cNvPr>
            <p:cNvSpPr/>
            <p:nvPr/>
          </p:nvSpPr>
          <p:spPr>
            <a:xfrm>
              <a:off x="5929460" y="6144119"/>
              <a:ext cx="6259398" cy="725864"/>
            </a:xfrm>
            <a:custGeom>
              <a:avLst/>
              <a:gdLst>
                <a:gd name="connsiteX0" fmla="*/ 0 w 6259398"/>
                <a:gd name="connsiteY0" fmla="*/ 716438 h 725864"/>
                <a:gd name="connsiteX1" fmla="*/ 471340 w 6259398"/>
                <a:gd name="connsiteY1" fmla="*/ 0 h 725864"/>
                <a:gd name="connsiteX2" fmla="*/ 6259398 w 6259398"/>
                <a:gd name="connsiteY2" fmla="*/ 0 h 725864"/>
                <a:gd name="connsiteX3" fmla="*/ 6249971 w 6259398"/>
                <a:gd name="connsiteY3" fmla="*/ 725864 h 725864"/>
                <a:gd name="connsiteX4" fmla="*/ 0 w 6259398"/>
                <a:gd name="connsiteY4" fmla="*/ 716438 h 725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59398" h="725864">
                  <a:moveTo>
                    <a:pt x="0" y="716438"/>
                  </a:moveTo>
                  <a:lnTo>
                    <a:pt x="471340" y="0"/>
                  </a:lnTo>
                  <a:lnTo>
                    <a:pt x="6259398" y="0"/>
                  </a:lnTo>
                  <a:lnTo>
                    <a:pt x="6249971" y="725864"/>
                  </a:lnTo>
                  <a:lnTo>
                    <a:pt x="0" y="716438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21D0F5E2-5296-554D-A826-237866631DF7}"/>
                </a:ext>
              </a:extLst>
            </p:cNvPr>
            <p:cNvGrpSpPr/>
            <p:nvPr/>
          </p:nvGrpSpPr>
          <p:grpSpPr>
            <a:xfrm>
              <a:off x="6320303" y="6287602"/>
              <a:ext cx="5548758" cy="438513"/>
              <a:chOff x="6320303" y="6041112"/>
              <a:chExt cx="5548758" cy="438513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EE323120-8E48-694D-90DF-7371D6B47D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024677" y="6086656"/>
                <a:ext cx="435078" cy="354589"/>
              </a:xfrm>
              <a:prstGeom prst="rect">
                <a:avLst/>
              </a:prstGeom>
            </p:spPr>
          </p:pic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2B225038-7B43-E44E-ACAD-DE1903AA4B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660050" y="6064185"/>
                <a:ext cx="413343" cy="413343"/>
              </a:xfrm>
              <a:prstGeom prst="rect">
                <a:avLst/>
              </a:prstGeom>
            </p:spPr>
          </p:pic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50B39E7-7F47-4F48-8500-DBA112FEFE0B}"/>
                  </a:ext>
                </a:extLst>
              </p:cNvPr>
              <p:cNvSpPr txBox="1"/>
              <p:nvPr/>
            </p:nvSpPr>
            <p:spPr>
              <a:xfrm>
                <a:off x="6320303" y="6041112"/>
                <a:ext cx="2853813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200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www.suny.edu</a:t>
                </a:r>
                <a:endParaRPr lang="en-US" sz="2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D1297151-A115-F243-A6FE-60F84D038B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367496" y="6062787"/>
                <a:ext cx="413343" cy="416838"/>
              </a:xfrm>
              <a:prstGeom prst="rect">
                <a:avLst/>
              </a:prstGeom>
            </p:spPr>
          </p:pic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F6F3C3BF-1312-5444-A089-6881469A0A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325778" y="6072566"/>
                <a:ext cx="543283" cy="38276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9824934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F832FAC-9066-A54F-B49A-783F72C80A5D}"/>
              </a:ext>
            </a:extLst>
          </p:cNvPr>
          <p:cNvSpPr/>
          <p:nvPr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198901C-9CA4-D041-B948-D3B4894B6476}"/>
              </a:ext>
            </a:extLst>
          </p:cNvPr>
          <p:cNvSpPr/>
          <p:nvPr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DBFD98D-9C97-DE4A-B29D-544B0AAD154F}"/>
              </a:ext>
            </a:extLst>
          </p:cNvPr>
          <p:cNvGrpSpPr/>
          <p:nvPr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98B1BC77-F5E8-4347-BB4D-7447075C5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94B97D2-B5D9-234A-A702-9B43C3528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C0BD2C0-D90B-AF4F-BD3E-11D00A38F3B6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  <a:endParaRPr lang="en-US" sz="2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E5D6C94E-DAC3-7947-B8BD-C9AE94196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BD4C55E-C976-2644-931A-643E76EEF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  <p:sp>
        <p:nvSpPr>
          <p:cNvPr id="8" name="Title 7">
            <a:extLst>
              <a:ext uri="{FF2B5EF4-FFF2-40B4-BE49-F238E27FC236}">
                <a16:creationId xmlns:a16="http://schemas.microsoft.com/office/drawing/2014/main" id="{80393776-B8F4-4DFE-A385-41BFE6F8D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880" y="108667"/>
            <a:ext cx="10515600" cy="1325563"/>
          </a:xfrm>
        </p:spPr>
        <p:txBody>
          <a:bodyPr/>
          <a:lstStyle/>
          <a:p>
            <a:r>
              <a:rPr lang="en-US"/>
              <a:t>Resource Sharing Update – Request Volumes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0FB7FB-D3DE-4CFC-8C64-C2BCCA3ACA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825" y="1286628"/>
            <a:ext cx="10364026" cy="450309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cs typeface="Calibri"/>
              </a:rPr>
              <a:t>Borrowing Request Volume by Month:</a:t>
            </a:r>
          </a:p>
          <a:p>
            <a:pPr lvl="1"/>
            <a:r>
              <a:rPr lang="en-US">
                <a:cs typeface="Calibri"/>
              </a:rPr>
              <a:t>July: 1,398</a:t>
            </a:r>
          </a:p>
          <a:p>
            <a:pPr lvl="1"/>
            <a:r>
              <a:rPr lang="en-US">
                <a:cs typeface="Calibri"/>
              </a:rPr>
              <a:t>August: 3,369</a:t>
            </a:r>
          </a:p>
          <a:p>
            <a:pPr lvl="1"/>
            <a:r>
              <a:rPr lang="en-US">
                <a:cs typeface="Calibri"/>
              </a:rPr>
              <a:t>September (to date): 3,658</a:t>
            </a:r>
          </a:p>
          <a:p>
            <a:pPr lvl="1"/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Active  Request Volume by Rota:</a:t>
            </a:r>
          </a:p>
          <a:p>
            <a:pPr marL="457200" lvl="1" indent="0">
              <a:buNone/>
            </a:pPr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pPr lvl="1"/>
            <a:endParaRPr lang="en-US">
              <a:cs typeface="Calibri"/>
            </a:endParaRPr>
          </a:p>
          <a:p>
            <a:pPr lvl="1"/>
            <a:endParaRPr lang="en-US">
              <a:cs typeface="Calibri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61509" y="1482571"/>
            <a:ext cx="1551576" cy="1551576"/>
          </a:xfrm>
          <a:prstGeom prst="rect">
            <a:avLst/>
          </a:prstGeom>
        </p:spPr>
      </p:pic>
      <p:pic>
        <p:nvPicPr>
          <p:cNvPr id="13" name="Picture 2" descr="https://static.thenounproject.com/png/2518612-200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9516" y="2432463"/>
            <a:ext cx="966641" cy="966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941EA110-5275-4A65-BFCE-248013331A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397911"/>
              </p:ext>
            </p:extLst>
          </p:nvPr>
        </p:nvGraphicFramePr>
        <p:xfrm>
          <a:off x="2784567" y="4151376"/>
          <a:ext cx="6126480" cy="15044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42160">
                  <a:extLst>
                    <a:ext uri="{9D8B030D-6E8A-4147-A177-3AD203B41FA5}">
                      <a16:colId xmlns:a16="http://schemas.microsoft.com/office/drawing/2014/main" val="1609758745"/>
                    </a:ext>
                  </a:extLst>
                </a:gridCol>
                <a:gridCol w="2042160">
                  <a:extLst>
                    <a:ext uri="{9D8B030D-6E8A-4147-A177-3AD203B41FA5}">
                      <a16:colId xmlns:a16="http://schemas.microsoft.com/office/drawing/2014/main" val="2363045553"/>
                    </a:ext>
                  </a:extLst>
                </a:gridCol>
                <a:gridCol w="2042160">
                  <a:extLst>
                    <a:ext uri="{9D8B030D-6E8A-4147-A177-3AD203B41FA5}">
                      <a16:colId xmlns:a16="http://schemas.microsoft.com/office/drawing/2014/main" val="1346504021"/>
                    </a:ext>
                  </a:extLst>
                </a:gridCol>
              </a:tblGrid>
              <a:tr h="391885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Rota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Borrowing Volume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Lending Volume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69563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East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700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1,155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32407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West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1,987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1,439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18706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NYC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95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188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0509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728487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F832FAC-9066-A54F-B49A-783F72C80A5D}"/>
              </a:ext>
            </a:extLst>
          </p:cNvPr>
          <p:cNvSpPr/>
          <p:nvPr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198901C-9CA4-D041-B948-D3B4894B6476}"/>
              </a:ext>
            </a:extLst>
          </p:cNvPr>
          <p:cNvSpPr/>
          <p:nvPr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DBFD98D-9C97-DE4A-B29D-544B0AAD154F}"/>
              </a:ext>
            </a:extLst>
          </p:cNvPr>
          <p:cNvGrpSpPr/>
          <p:nvPr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98B1BC77-F5E8-4347-BB4D-7447075C5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94B97D2-B5D9-234A-A702-9B43C3528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C0BD2C0-D90B-AF4F-BD3E-11D00A38F3B6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  <a:endParaRPr lang="en-US" sz="2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E5D6C94E-DAC3-7947-B8BD-C9AE94196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BD4C55E-C976-2644-931A-643E76EEF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  <p:sp>
        <p:nvSpPr>
          <p:cNvPr id="8" name="Title 7">
            <a:extLst>
              <a:ext uri="{FF2B5EF4-FFF2-40B4-BE49-F238E27FC236}">
                <a16:creationId xmlns:a16="http://schemas.microsoft.com/office/drawing/2014/main" id="{80393776-B8F4-4DFE-A385-41BFE6F8D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880" y="108667"/>
            <a:ext cx="10515600" cy="1325563"/>
          </a:xfrm>
        </p:spPr>
        <p:txBody>
          <a:bodyPr/>
          <a:lstStyle/>
          <a:p>
            <a:r>
              <a:rPr lang="en-US"/>
              <a:t>Resource Sharing Update – Turnaround Times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0FB7FB-D3DE-4CFC-8C64-C2BCCA3ACA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825" y="1286628"/>
            <a:ext cx="10364026" cy="4503097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>
                <a:cs typeface="Calibri"/>
              </a:rPr>
              <a:t>Average Turnaround time for August &amp; September : 4.4 days</a:t>
            </a:r>
          </a:p>
          <a:p>
            <a:r>
              <a:rPr lang="en-US">
                <a:cs typeface="Calibri"/>
              </a:rPr>
              <a:t>Average Turnaround Time by </a:t>
            </a:r>
            <a:r>
              <a:rPr lang="en-US" err="1">
                <a:cs typeface="Calibri"/>
              </a:rPr>
              <a:t>Rotas</a:t>
            </a:r>
            <a:r>
              <a:rPr lang="en-US">
                <a:cs typeface="Calibri"/>
              </a:rPr>
              <a:t>:</a:t>
            </a: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pPr marL="457200" lvl="1" indent="0">
              <a:buNone/>
            </a:pPr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Will continue to monitor turnaround times</a:t>
            </a:r>
          </a:p>
          <a:p>
            <a:r>
              <a:rPr lang="en-US">
                <a:cs typeface="Calibri"/>
              </a:rPr>
              <a:t>Send East requests to NYC before West?  Merge East and West </a:t>
            </a:r>
            <a:r>
              <a:rPr lang="en-US" err="1">
                <a:cs typeface="Calibri"/>
              </a:rPr>
              <a:t>rotas</a:t>
            </a:r>
            <a:r>
              <a:rPr lang="en-US">
                <a:cs typeface="Calibri"/>
              </a:rPr>
              <a:t> for upstate institutions?  </a:t>
            </a:r>
            <a:endParaRPr lang="en-US"/>
          </a:p>
          <a:p>
            <a:pPr lvl="1"/>
            <a:endParaRPr lang="en-US">
              <a:cs typeface="Calibri"/>
            </a:endParaRPr>
          </a:p>
          <a:p>
            <a:pPr lvl="1"/>
            <a:endParaRPr lang="en-US">
              <a:cs typeface="Calibri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97681" y="1123342"/>
            <a:ext cx="1551576" cy="1551576"/>
          </a:xfrm>
          <a:prstGeom prst="rect">
            <a:avLst/>
          </a:prstGeom>
        </p:spPr>
      </p:pic>
      <p:pic>
        <p:nvPicPr>
          <p:cNvPr id="13" name="Picture 2" descr="https://static.thenounproject.com/png/2518612-200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5944" y="2236520"/>
            <a:ext cx="966641" cy="966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0BF1E02A-1A8C-4CF6-B0C0-5D975F29C0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3272694"/>
              </p:ext>
            </p:extLst>
          </p:nvPr>
        </p:nvGraphicFramePr>
        <p:xfrm>
          <a:off x="1674223" y="2496747"/>
          <a:ext cx="816864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33728">
                  <a:extLst>
                    <a:ext uri="{9D8B030D-6E8A-4147-A177-3AD203B41FA5}">
                      <a16:colId xmlns:a16="http://schemas.microsoft.com/office/drawing/2014/main" val="3811693740"/>
                    </a:ext>
                  </a:extLst>
                </a:gridCol>
                <a:gridCol w="1633728">
                  <a:extLst>
                    <a:ext uri="{9D8B030D-6E8A-4147-A177-3AD203B41FA5}">
                      <a16:colId xmlns:a16="http://schemas.microsoft.com/office/drawing/2014/main" val="3386215523"/>
                    </a:ext>
                  </a:extLst>
                </a:gridCol>
                <a:gridCol w="1633728">
                  <a:extLst>
                    <a:ext uri="{9D8B030D-6E8A-4147-A177-3AD203B41FA5}">
                      <a16:colId xmlns:a16="http://schemas.microsoft.com/office/drawing/2014/main" val="235865940"/>
                    </a:ext>
                  </a:extLst>
                </a:gridCol>
                <a:gridCol w="1633728">
                  <a:extLst>
                    <a:ext uri="{9D8B030D-6E8A-4147-A177-3AD203B41FA5}">
                      <a16:colId xmlns:a16="http://schemas.microsoft.com/office/drawing/2014/main" val="2529372688"/>
                    </a:ext>
                  </a:extLst>
                </a:gridCol>
                <a:gridCol w="1633728">
                  <a:extLst>
                    <a:ext uri="{9D8B030D-6E8A-4147-A177-3AD203B41FA5}">
                      <a16:colId xmlns:a16="http://schemas.microsoft.com/office/drawing/2014/main" val="361169317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East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West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NYC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Overall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43727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East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4.6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5.1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4.8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4.8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1219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West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4.2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4.0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5.3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4.1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49055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NYC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6.9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9.2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4.1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4.4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36859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614630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F832FAC-9066-A54F-B49A-783F72C80A5D}"/>
              </a:ext>
            </a:extLst>
          </p:cNvPr>
          <p:cNvSpPr/>
          <p:nvPr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198901C-9CA4-D041-B948-D3B4894B6476}"/>
              </a:ext>
            </a:extLst>
          </p:cNvPr>
          <p:cNvSpPr/>
          <p:nvPr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DBFD98D-9C97-DE4A-B29D-544B0AAD154F}"/>
              </a:ext>
            </a:extLst>
          </p:cNvPr>
          <p:cNvGrpSpPr/>
          <p:nvPr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98B1BC77-F5E8-4347-BB4D-7447075C5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94B97D2-B5D9-234A-A702-9B43C3528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C0BD2C0-D90B-AF4F-BD3E-11D00A38F3B6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  <a:endParaRPr lang="en-US" sz="2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E5D6C94E-DAC3-7947-B8BD-C9AE94196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BD4C55E-C976-2644-931A-643E76EEF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  <p:sp>
        <p:nvSpPr>
          <p:cNvPr id="8" name="Title 7">
            <a:extLst>
              <a:ext uri="{FF2B5EF4-FFF2-40B4-BE49-F238E27FC236}">
                <a16:creationId xmlns:a16="http://schemas.microsoft.com/office/drawing/2014/main" id="{80393776-B8F4-4DFE-A385-41BFE6F8D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880" y="108667"/>
            <a:ext cx="10515600" cy="1325563"/>
          </a:xfrm>
        </p:spPr>
        <p:txBody>
          <a:bodyPr/>
          <a:lstStyle/>
          <a:p>
            <a:r>
              <a:rPr lang="en-US"/>
              <a:t>Resource Sharing Update – Fill Rates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0FB7FB-D3DE-4CFC-8C64-C2BCCA3ACA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825" y="1286628"/>
            <a:ext cx="11289311" cy="466638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cs typeface="Calibri"/>
              </a:rPr>
              <a:t>Fill Rates by Month:</a:t>
            </a:r>
            <a:endParaRPr lang="en-US"/>
          </a:p>
          <a:p>
            <a:pPr lvl="1" indent="0"/>
            <a:r>
              <a:rPr lang="en-US">
                <a:cs typeface="Calibri"/>
              </a:rPr>
              <a:t> July: 38%</a:t>
            </a:r>
          </a:p>
          <a:p>
            <a:pPr lvl="1" indent="0"/>
            <a:r>
              <a:rPr lang="en-US">
                <a:cs typeface="Calibri"/>
              </a:rPr>
              <a:t> August: 50%</a:t>
            </a:r>
          </a:p>
          <a:p>
            <a:pPr lvl="1" indent="0"/>
            <a:r>
              <a:rPr lang="en-US">
                <a:cs typeface="Calibri"/>
              </a:rPr>
              <a:t> September 53%</a:t>
            </a:r>
          </a:p>
          <a:p>
            <a:r>
              <a:rPr lang="en-US">
                <a:cs typeface="Calibri"/>
              </a:rPr>
              <a:t>Reviewing unfilled requests to determine why fill rate is low</a:t>
            </a:r>
          </a:p>
          <a:p>
            <a:pPr lvl="1" indent="0"/>
            <a:r>
              <a:rPr lang="en-US">
                <a:cs typeface="Calibri"/>
              </a:rPr>
              <a:t> Most unfilled requests genuinely cannot be filled within SUNY</a:t>
            </a:r>
          </a:p>
          <a:p>
            <a:pPr lvl="2" indent="0"/>
            <a:r>
              <a:rPr lang="en-US">
                <a:cs typeface="Calibri"/>
              </a:rPr>
              <a:t> Requests coming from </a:t>
            </a:r>
            <a:r>
              <a:rPr lang="en-US" err="1">
                <a:cs typeface="Calibri"/>
              </a:rPr>
              <a:t>WorldCat</a:t>
            </a:r>
            <a:r>
              <a:rPr lang="en-US">
                <a:cs typeface="Calibri"/>
              </a:rPr>
              <a:t> records with no SUNY holdings, requests for items with very few holdings in SUNY, textbook requests</a:t>
            </a:r>
          </a:p>
          <a:p>
            <a:pPr lvl="1" indent="0"/>
            <a:r>
              <a:rPr lang="en-US">
                <a:cs typeface="Calibri"/>
              </a:rPr>
              <a:t> Submitting cases to Ex Libris about unfilled requests I cannot explain</a:t>
            </a:r>
          </a:p>
          <a:p>
            <a:pPr lvl="1" indent="0"/>
            <a:r>
              <a:rPr lang="en-US">
                <a:cs typeface="Calibri"/>
              </a:rPr>
              <a:t> Already found one issue: </a:t>
            </a:r>
          </a:p>
          <a:p>
            <a:pPr lvl="2" indent="0"/>
            <a:r>
              <a:rPr lang="en-US">
                <a:cs typeface="Calibri"/>
              </a:rPr>
              <a:t> extraneous info tacked on to author when submitting request from Primo</a:t>
            </a:r>
          </a:p>
          <a:p>
            <a:pPr lvl="2" indent="0"/>
            <a:r>
              <a:rPr lang="en-US">
                <a:cs typeface="Calibri"/>
              </a:rPr>
              <a:t> Temporary fix already in place, permanent fix available in December release</a:t>
            </a:r>
          </a:p>
          <a:p>
            <a:endParaRPr lang="en-US">
              <a:cs typeface="Calibri"/>
            </a:endParaRPr>
          </a:p>
          <a:p>
            <a:pPr lvl="1"/>
            <a:endParaRPr lang="en-US">
              <a:cs typeface="Calibri"/>
            </a:endParaRPr>
          </a:p>
          <a:p>
            <a:pPr lvl="1"/>
            <a:endParaRPr lang="en-US">
              <a:cs typeface="Calibri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97681" y="1123342"/>
            <a:ext cx="1551576" cy="1551576"/>
          </a:xfrm>
          <a:prstGeom prst="rect">
            <a:avLst/>
          </a:prstGeom>
        </p:spPr>
      </p:pic>
      <p:pic>
        <p:nvPicPr>
          <p:cNvPr id="13" name="Picture 2" descr="https://static.thenounproject.com/png/2518612-200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5944" y="2236520"/>
            <a:ext cx="966641" cy="966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43760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F832FAC-9066-A54F-B49A-783F72C80A5D}"/>
              </a:ext>
            </a:extLst>
          </p:cNvPr>
          <p:cNvSpPr/>
          <p:nvPr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198901C-9CA4-D041-B948-D3B4894B6476}"/>
              </a:ext>
            </a:extLst>
          </p:cNvPr>
          <p:cNvSpPr/>
          <p:nvPr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DBFD98D-9C97-DE4A-B29D-544B0AAD154F}"/>
              </a:ext>
            </a:extLst>
          </p:cNvPr>
          <p:cNvGrpSpPr/>
          <p:nvPr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98B1BC77-F5E8-4347-BB4D-7447075C5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94B97D2-B5D9-234A-A702-9B43C3528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C0BD2C0-D90B-AF4F-BD3E-11D00A38F3B6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  <a:endParaRPr lang="en-US" sz="2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E5D6C94E-DAC3-7947-B8BD-C9AE94196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BD4C55E-C976-2644-931A-643E76EEF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  <p:sp>
        <p:nvSpPr>
          <p:cNvPr id="8" name="Title 7">
            <a:extLst>
              <a:ext uri="{FF2B5EF4-FFF2-40B4-BE49-F238E27FC236}">
                <a16:creationId xmlns:a16="http://schemas.microsoft.com/office/drawing/2014/main" id="{80393776-B8F4-4DFE-A385-41BFE6F8D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880" y="108667"/>
            <a:ext cx="10515600" cy="1325563"/>
          </a:xfrm>
        </p:spPr>
        <p:txBody>
          <a:bodyPr/>
          <a:lstStyle/>
          <a:p>
            <a:r>
              <a:rPr lang="en-US"/>
              <a:t>Resource Sharing Update – Misc.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0FB7FB-D3DE-4CFC-8C64-C2BCCA3ACA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825" y="1286628"/>
            <a:ext cx="9166597" cy="466638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cs typeface="Calibri"/>
              </a:rPr>
              <a:t>Working with Ex Libris and Atlas Systems on testing a new method of exporting unfilled RS </a:t>
            </a:r>
            <a:r>
              <a:rPr lang="en-US" err="1">
                <a:cs typeface="Calibri"/>
              </a:rPr>
              <a:t>reqeusts</a:t>
            </a:r>
            <a:r>
              <a:rPr lang="en-US">
                <a:cs typeface="Calibri"/>
              </a:rPr>
              <a:t> from Alma to </a:t>
            </a:r>
            <a:r>
              <a:rPr lang="en-US" err="1">
                <a:cs typeface="Calibri"/>
              </a:rPr>
              <a:t>ILLiad</a:t>
            </a:r>
            <a:endParaRPr lang="en-US">
              <a:cs typeface="Calibri"/>
            </a:endParaRPr>
          </a:p>
          <a:p>
            <a:pPr lvl="1" indent="0"/>
            <a:r>
              <a:rPr lang="en-US">
                <a:cs typeface="Calibri"/>
              </a:rPr>
              <a:t>New method uses APIs instead of email, so hopefully no more =09 issues</a:t>
            </a:r>
          </a:p>
          <a:p>
            <a:pPr lvl="1" indent="0"/>
            <a:r>
              <a:rPr lang="en-US">
                <a:cs typeface="Calibri"/>
              </a:rPr>
              <a:t>Thanks to Albany, Buffalo, and Upstate Medical for their help</a:t>
            </a:r>
          </a:p>
          <a:p>
            <a:r>
              <a:rPr lang="en-US">
                <a:cs typeface="Calibri"/>
              </a:rPr>
              <a:t>Training sessions on configuring RS lending deflections</a:t>
            </a:r>
          </a:p>
          <a:p>
            <a:pPr lvl="1" indent="0"/>
            <a:r>
              <a:rPr lang="en-US">
                <a:cs typeface="Calibri"/>
              </a:rPr>
              <a:t> Small groups, hands on </a:t>
            </a:r>
          </a:p>
          <a:p>
            <a:pPr lvl="1" indent="0"/>
            <a:r>
              <a:rPr lang="en-US">
                <a:cs typeface="Calibri"/>
              </a:rPr>
              <a:t> 5 sessions between October 3 &amp; 9</a:t>
            </a:r>
          </a:p>
          <a:p>
            <a:pPr lvl="1" indent="0"/>
            <a:r>
              <a:rPr lang="en-US">
                <a:cs typeface="Calibri"/>
              </a:rPr>
              <a:t> Sign-up information available very soon</a:t>
            </a:r>
          </a:p>
          <a:p>
            <a:endParaRPr lang="en-US">
              <a:cs typeface="Calibri"/>
            </a:endParaRPr>
          </a:p>
          <a:p>
            <a:pPr lvl="1"/>
            <a:endParaRPr lang="en-US">
              <a:cs typeface="Calibri"/>
            </a:endParaRPr>
          </a:p>
          <a:p>
            <a:pPr lvl="1"/>
            <a:endParaRPr lang="en-US">
              <a:cs typeface="Calibri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97681" y="1123342"/>
            <a:ext cx="1551576" cy="1551576"/>
          </a:xfrm>
          <a:prstGeom prst="rect">
            <a:avLst/>
          </a:prstGeom>
        </p:spPr>
      </p:pic>
      <p:pic>
        <p:nvPicPr>
          <p:cNvPr id="13" name="Picture 2" descr="https://static.thenounproject.com/png/2518612-200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5944" y="2236520"/>
            <a:ext cx="966641" cy="966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90138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8AB8A9-7280-478D-B861-6975D46D16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cs typeface="Calibri"/>
              </a:rPr>
              <a:t>LSP Change Management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D9A189-B0D8-4563-8622-09F35A316A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>
                <a:cs typeface="Calibri"/>
              </a:rPr>
              <a:t>September Release:</a:t>
            </a:r>
          </a:p>
          <a:p>
            <a:r>
              <a:rPr lang="en-US">
                <a:cs typeface="Calibri"/>
              </a:rPr>
              <a:t>New printing functionality: </a:t>
            </a:r>
          </a:p>
          <a:p>
            <a:pPr lvl="1"/>
            <a:r>
              <a:rPr lang="en-US">
                <a:cs typeface="Calibri"/>
              </a:rPr>
              <a:t>Tested in sandbox</a:t>
            </a:r>
          </a:p>
          <a:p>
            <a:pPr lvl="1"/>
            <a:r>
              <a:rPr lang="en-US">
                <a:cs typeface="Calibri"/>
              </a:rPr>
              <a:t>Created FAQs: </a:t>
            </a:r>
            <a:r>
              <a:rPr lang="en-US">
                <a:hlinkClick r:id="rId2"/>
              </a:rPr>
              <a:t>How does the new Quick Print function work?</a:t>
            </a:r>
            <a:r>
              <a:rPr lang="en-US"/>
              <a:t> and </a:t>
            </a:r>
            <a:r>
              <a:rPr lang="en-US">
                <a:hlinkClick r:id="rId3"/>
              </a:rPr>
              <a:t>How do I configure the new Printout Queue function, and how does it work?</a:t>
            </a:r>
            <a:endParaRPr lang="en-US">
              <a:hlinkClick r:id="rId2"/>
            </a:endParaRPr>
          </a:p>
          <a:p>
            <a:pPr lvl="1"/>
            <a:r>
              <a:rPr lang="en-US">
                <a:ea typeface="+mn-lt"/>
                <a:cs typeface="+mn-lt"/>
                <a:hlinkClick r:id="rId4"/>
              </a:rPr>
              <a:t>Alma Print Queue and Quick Printing Webinar</a:t>
            </a:r>
            <a:r>
              <a:rPr lang="en-US">
                <a:ea typeface="+mn-lt"/>
                <a:cs typeface="+mn-lt"/>
              </a:rPr>
              <a:t> </a:t>
            </a:r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New SAML on-the-fly user creation: testing with Empire</a:t>
            </a:r>
          </a:p>
          <a:p>
            <a:r>
              <a:rPr lang="en-US">
                <a:cs typeface="Calibri"/>
              </a:rPr>
              <a:t>New Discovery boosting functionality: updated </a:t>
            </a:r>
            <a:r>
              <a:rPr lang="en-US">
                <a:cs typeface="Calibri"/>
                <a:hlinkClick r:id="rId5"/>
              </a:rPr>
              <a:t>FAQ</a:t>
            </a:r>
            <a:r>
              <a:rPr lang="en-US">
                <a:cs typeface="Calibri"/>
              </a:rPr>
              <a:t>, posted in </a:t>
            </a:r>
            <a:r>
              <a:rPr lang="en-US">
                <a:cs typeface="Calibri"/>
                <a:hlinkClick r:id="rId6"/>
              </a:rPr>
              <a:t>Basecamp</a:t>
            </a:r>
            <a:endParaRPr lang="en-US">
              <a:cs typeface="Calibri"/>
            </a:endParaRPr>
          </a:p>
          <a:p>
            <a:pPr lvl="1"/>
            <a:endParaRPr lang="en-US">
              <a:cs typeface="Calibri"/>
            </a:endParaRPr>
          </a:p>
          <a:p>
            <a:pPr lvl="1"/>
            <a:endParaRPr lang="en-US">
              <a:cs typeface="Calibri"/>
            </a:endParaRPr>
          </a:p>
          <a:p>
            <a:pPr lvl="1"/>
            <a:endParaRPr lang="en-US">
              <a:cs typeface="Calibri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E4981DC-29C1-41C5-8328-65942ABE9C39}"/>
              </a:ext>
            </a:extLst>
          </p:cNvPr>
          <p:cNvSpPr/>
          <p:nvPr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4678345-D92B-46D8-897F-867B6E7E2B43}"/>
              </a:ext>
            </a:extLst>
          </p:cNvPr>
          <p:cNvSpPr/>
          <p:nvPr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C5DDDB1-8B52-4A08-A195-6AF3DFE0FEB3}"/>
              </a:ext>
            </a:extLst>
          </p:cNvPr>
          <p:cNvGrpSpPr/>
          <p:nvPr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89BD8A3-3652-4C25-92FE-3D719AE6E38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13C6E48-415D-4F7B-BC1D-0BB398154E1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B7C2161-5CD9-46B3-8503-C50FAACA8CE3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  <a:endParaRPr lang="en-US" sz="2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B2502BD-DB8D-481D-8825-6FE59DCD23C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7BBF835-4667-46C9-AC40-7CDE15BCB6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432153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8AB8A9-7280-478D-B861-6975D46D16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ea typeface="+mj-lt"/>
                <a:cs typeface="Calibri"/>
              </a:rPr>
              <a:t>Webinars and Presentations</a:t>
            </a:r>
          </a:p>
          <a:p>
            <a:endParaRPr lang="en-US"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D9A189-B0D8-4563-8622-09F35A316A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86789"/>
            <a:ext cx="10515600" cy="4351338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>
                <a:ea typeface="+mn-lt"/>
                <a:cs typeface="+mn-lt"/>
                <a:hlinkClick r:id="rId2"/>
              </a:rPr>
              <a:t>Receiving Serials in Alma</a:t>
            </a:r>
            <a:r>
              <a:rPr lang="en-US">
                <a:ea typeface="+mn-lt"/>
                <a:cs typeface="+mn-lt"/>
              </a:rPr>
              <a:t> Maggie Magee. (2019/09/03)</a:t>
            </a:r>
            <a:endParaRPr lang="en-US">
              <a:cs typeface="Calibri"/>
            </a:endParaRPr>
          </a:p>
          <a:p>
            <a:r>
              <a:rPr lang="en-US">
                <a:ea typeface="+mn-lt"/>
                <a:cs typeface="+mn-lt"/>
                <a:hlinkClick r:id="rId3"/>
              </a:rPr>
              <a:t>Alma/Primo Link Resolver</a:t>
            </a:r>
            <a:r>
              <a:rPr lang="en-US">
                <a:ea typeface="+mn-lt"/>
                <a:cs typeface="+mn-lt"/>
              </a:rPr>
              <a:t> Michelle Eichelberger. (2019/09/12)</a:t>
            </a:r>
            <a:endParaRPr lang="en-US"/>
          </a:p>
          <a:p>
            <a:r>
              <a:rPr lang="en-US">
                <a:ea typeface="+mn-lt"/>
                <a:cs typeface="+mn-lt"/>
                <a:hlinkClick r:id="rId4"/>
              </a:rPr>
              <a:t>Resource Sharing Q&amp;A</a:t>
            </a:r>
            <a:r>
              <a:rPr lang="en-US">
                <a:ea typeface="+mn-lt"/>
                <a:cs typeface="+mn-lt"/>
              </a:rPr>
              <a:t> Tim Jackson (2019/08/22)</a:t>
            </a:r>
          </a:p>
          <a:p>
            <a:r>
              <a:rPr lang="en-US">
                <a:ea typeface="+mn-lt"/>
                <a:cs typeface="+mn-lt"/>
                <a:hlinkClick r:id="rId5"/>
              </a:rPr>
              <a:t>Relinking Bib Records</a:t>
            </a:r>
            <a:r>
              <a:rPr lang="en-US">
                <a:ea typeface="+mn-lt"/>
                <a:cs typeface="+mn-lt"/>
              </a:rPr>
              <a:t> Maggie McGee (2019/07/30)</a:t>
            </a:r>
          </a:p>
          <a:p>
            <a:r>
              <a:rPr lang="en-US">
                <a:ea typeface="+mn-lt"/>
                <a:cs typeface="+mn-lt"/>
                <a:hlinkClick r:id="rId6"/>
              </a:rPr>
              <a:t>Post-Go-Live E-Resource To-Dos</a:t>
            </a:r>
            <a:r>
              <a:rPr lang="en-US">
                <a:ea typeface="+mn-lt"/>
                <a:cs typeface="+mn-lt"/>
              </a:rPr>
              <a:t> Michelle Eichelberger (2019/07/23)</a:t>
            </a:r>
          </a:p>
          <a:p>
            <a:r>
              <a:rPr lang="en-US">
                <a:ea typeface="+mn-lt"/>
                <a:cs typeface="+mn-lt"/>
                <a:hlinkClick r:id="rId7"/>
              </a:rPr>
              <a:t>Publishing Profiles: Creating Sets and Unflagging Bib Records</a:t>
            </a:r>
            <a:r>
              <a:rPr lang="en-US">
                <a:ea typeface="+mn-lt"/>
                <a:cs typeface="+mn-lt"/>
              </a:rPr>
              <a:t> Maggie McGee (2019/07/19)</a:t>
            </a:r>
          </a:p>
          <a:p>
            <a:r>
              <a:rPr lang="en-US">
                <a:ea typeface="+mn-lt"/>
                <a:cs typeface="+mn-lt"/>
                <a:hlinkClick r:id="rId8"/>
              </a:rPr>
              <a:t>Publishing Profiles: Next Steps</a:t>
            </a:r>
            <a:r>
              <a:rPr lang="en-US">
                <a:ea typeface="+mn-lt"/>
                <a:cs typeface="+mn-lt"/>
              </a:rPr>
              <a:t> Maggie McGee (2019/07/16)</a:t>
            </a:r>
          </a:p>
          <a:p>
            <a:r>
              <a:rPr lang="en-US">
                <a:ea typeface="+mn-lt"/>
                <a:cs typeface="+mn-lt"/>
                <a:hlinkClick r:id="rId9"/>
              </a:rPr>
              <a:t>Deleting IZ Records and Unlinking Bib Records from the NZ</a:t>
            </a:r>
            <a:r>
              <a:rPr lang="en-US">
                <a:ea typeface="+mn-lt"/>
                <a:cs typeface="+mn-lt"/>
              </a:rPr>
              <a:t> Maggie McGee (2019/07/03)</a:t>
            </a:r>
            <a:endParaRPr lang="en-US">
              <a:cs typeface="Calibri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E4981DC-29C1-41C5-8328-65942ABE9C39}"/>
              </a:ext>
            </a:extLst>
          </p:cNvPr>
          <p:cNvSpPr/>
          <p:nvPr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4678345-D92B-46D8-897F-867B6E7E2B43}"/>
              </a:ext>
            </a:extLst>
          </p:cNvPr>
          <p:cNvSpPr/>
          <p:nvPr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C5DDDB1-8B52-4A08-A195-6AF3DFE0FEB3}"/>
              </a:ext>
            </a:extLst>
          </p:cNvPr>
          <p:cNvGrpSpPr/>
          <p:nvPr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89BD8A3-3652-4C25-92FE-3D719AE6E3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13C6E48-415D-4F7B-BC1D-0BB398154E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B7C2161-5CD9-46B3-8503-C50FAACA8CE3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  <a:endParaRPr lang="en-US" sz="2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B2502BD-DB8D-481D-8825-6FE59DCD23C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7BBF835-4667-46C9-AC40-7CDE15BCB6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718093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F832FAC-9066-A54F-B49A-783F72C80A5D}"/>
              </a:ext>
            </a:extLst>
          </p:cNvPr>
          <p:cNvSpPr/>
          <p:nvPr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198901C-9CA4-D041-B948-D3B4894B6476}"/>
              </a:ext>
            </a:extLst>
          </p:cNvPr>
          <p:cNvSpPr/>
          <p:nvPr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DBFD98D-9C97-DE4A-B29D-544B0AAD154F}"/>
              </a:ext>
            </a:extLst>
          </p:cNvPr>
          <p:cNvGrpSpPr/>
          <p:nvPr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98B1BC77-F5E8-4347-BB4D-7447075C5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94B97D2-B5D9-234A-A702-9B43C3528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C0BD2C0-D90B-AF4F-BD3E-11D00A38F3B6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  <a:endParaRPr lang="en-US" sz="2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E5D6C94E-DAC3-7947-B8BD-C9AE94196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BD4C55E-C976-2644-931A-643E76EEF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  <p:sp>
        <p:nvSpPr>
          <p:cNvPr id="8" name="Title 7">
            <a:extLst>
              <a:ext uri="{FF2B5EF4-FFF2-40B4-BE49-F238E27FC236}">
                <a16:creationId xmlns:a16="http://schemas.microsoft.com/office/drawing/2014/main" id="{80393776-B8F4-4DFE-A385-41BFE6F8D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908" y="0"/>
            <a:ext cx="10515600" cy="1325563"/>
          </a:xfrm>
        </p:spPr>
        <p:txBody>
          <a:bodyPr/>
          <a:lstStyle/>
          <a:p>
            <a:r>
              <a:rPr lang="en-US"/>
              <a:t>We’re In Support!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0FB7FB-D3DE-4CFC-8C64-C2BCCA3ACA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075" y="1196821"/>
            <a:ext cx="6843685" cy="455246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Ex Libris support is now the primary contact for campuses.</a:t>
            </a:r>
          </a:p>
          <a:p>
            <a:r>
              <a:rPr lang="en-US"/>
              <a:t>SUNY will be reviewing Salesforce (SF) cases as a group (but not necessarily looking at every single case).</a:t>
            </a:r>
            <a:endParaRPr lang="en-US">
              <a:cs typeface="Calibri"/>
            </a:endParaRPr>
          </a:p>
          <a:p>
            <a:r>
              <a:rPr lang="en-US"/>
              <a:t>Check out the Switch to Support Meeting for more information on </a:t>
            </a:r>
            <a:r>
              <a:rPr lang="en-US" err="1"/>
              <a:t>ExL</a:t>
            </a:r>
            <a:r>
              <a:rPr lang="en-US"/>
              <a:t> processes:</a:t>
            </a:r>
            <a:endParaRPr lang="en-US">
              <a:cs typeface="Calibri"/>
            </a:endParaRPr>
          </a:p>
          <a:p>
            <a:pPr lvl="1"/>
            <a:r>
              <a:rPr lang="en-US">
                <a:cs typeface="Calibri"/>
                <a:hlinkClick r:id="rId7"/>
              </a:rPr>
              <a:t>https://public.3.basecamp.com/p/W1znT4MUjiMVxzmQgeiqzG8K</a:t>
            </a:r>
            <a:endParaRPr lang="en-US">
              <a:cs typeface="Calibri"/>
            </a:endParaRPr>
          </a:p>
        </p:txBody>
      </p:sp>
      <p:pic>
        <p:nvPicPr>
          <p:cNvPr id="12" name="Picture 11" descr="Screen Clippi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0888" y="2090057"/>
            <a:ext cx="4059651" cy="304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1032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8AB8A9-7280-478D-B861-6975D46D16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732" y="76314"/>
            <a:ext cx="10515600" cy="1325563"/>
          </a:xfrm>
        </p:spPr>
        <p:txBody>
          <a:bodyPr/>
          <a:lstStyle/>
          <a:p>
            <a:r>
              <a:rPr lang="en-US">
                <a:latin typeface="Calibri"/>
                <a:cs typeface="Calibri"/>
              </a:rPr>
              <a:t>FAQs, Training Materials &amp; Documentation</a:t>
            </a:r>
            <a:endParaRPr lang="en-US">
              <a:ea typeface="+mj-lt"/>
              <a:cs typeface="+mj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D9A189-B0D8-4563-8622-09F35A316A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239" y="1401878"/>
            <a:ext cx="8093123" cy="4351338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 marL="0" indent="0">
              <a:buNone/>
            </a:pPr>
            <a:r>
              <a:rPr lang="en-US">
                <a:ea typeface="+mn-lt"/>
                <a:cs typeface="+mn-lt"/>
              </a:rPr>
              <a:t>Starting Thursday, October 3rd, the former weekly Ex Libris Q&amp;A meeting will become </a:t>
            </a:r>
            <a:r>
              <a:rPr lang="en-US" b="1">
                <a:ea typeface="+mn-lt"/>
                <a:cs typeface="+mn-lt"/>
              </a:rPr>
              <a:t>Café Alma Open Mic Thursdays!</a:t>
            </a:r>
            <a:endParaRPr lang="en-US">
              <a:cs typeface="Calibri" panose="020F0502020204030204"/>
            </a:endParaRPr>
          </a:p>
          <a:p>
            <a:pPr>
              <a:buFont typeface="Arial"/>
              <a:buChar char="•"/>
            </a:pPr>
            <a:r>
              <a:rPr lang="en-US">
                <a:ea typeface="+mn-lt"/>
                <a:cs typeface="+mn-lt"/>
              </a:rPr>
              <a:t>Are you looking to sharpen your skills in Alma and Primo? </a:t>
            </a:r>
            <a:endParaRPr lang="en-US"/>
          </a:p>
          <a:p>
            <a:pPr>
              <a:buFont typeface="Arial"/>
              <a:buChar char="•"/>
            </a:pPr>
            <a:r>
              <a:rPr lang="en-US">
                <a:ea typeface="+mn-lt"/>
                <a:cs typeface="+mn-lt"/>
              </a:rPr>
              <a:t>Are you hyped-up on lattes and need an outlet to share your love for Ex Libris?  </a:t>
            </a:r>
            <a:endParaRPr lang="en-US"/>
          </a:p>
          <a:p>
            <a:pPr>
              <a:buFont typeface="Arial"/>
              <a:buChar char="•"/>
            </a:pPr>
            <a:r>
              <a:rPr lang="en-US">
                <a:ea typeface="+mn-lt"/>
                <a:cs typeface="+mn-lt"/>
              </a:rPr>
              <a:t>Do you just want a place to lurk and learn once a week? </a:t>
            </a:r>
            <a:endParaRPr lang="en-US"/>
          </a:p>
          <a:p>
            <a:pPr indent="0">
              <a:buNone/>
            </a:pPr>
            <a:r>
              <a:rPr lang="en-US">
                <a:ea typeface="+mn-lt"/>
                <a:cs typeface="+mn-lt"/>
              </a:rPr>
              <a:t>Whatever the reason, you belong at Café Alma!</a:t>
            </a:r>
            <a:endParaRPr lang="en-US"/>
          </a:p>
          <a:p>
            <a:pPr marL="0" indent="0">
              <a:buNone/>
            </a:pPr>
            <a:r>
              <a:rPr lang="en-US" b="1">
                <a:ea typeface="+mn-lt"/>
                <a:cs typeface="+mn-lt"/>
              </a:rPr>
              <a:t>Café Alma</a:t>
            </a:r>
            <a:r>
              <a:rPr lang="en-US">
                <a:ea typeface="+mn-lt"/>
                <a:cs typeface="+mn-lt"/>
              </a:rPr>
              <a:t> is a collaborative, peer-driven learning opportunity for SUNY Alma and Primo users. The Café is open (via Zoom) nearly every Thursday from noon until 1 pm EST. The hour will be divided into two activities: </a:t>
            </a:r>
            <a:r>
              <a:rPr lang="en-US" b="1">
                <a:ea typeface="+mn-lt"/>
                <a:cs typeface="+mn-lt"/>
              </a:rPr>
              <a:t>Open Mic</a:t>
            </a:r>
            <a:r>
              <a:rPr lang="en-US">
                <a:ea typeface="+mn-lt"/>
                <a:cs typeface="+mn-lt"/>
              </a:rPr>
              <a:t> and </a:t>
            </a:r>
            <a:r>
              <a:rPr lang="en-US" b="1">
                <a:ea typeface="+mn-lt"/>
                <a:cs typeface="+mn-lt"/>
              </a:rPr>
              <a:t>Q&amp;A</a:t>
            </a:r>
            <a:r>
              <a:rPr lang="en-US">
                <a:ea typeface="+mn-lt"/>
                <a:cs typeface="+mn-lt"/>
              </a:rPr>
              <a:t>. </a:t>
            </a:r>
            <a:endParaRPr lang="en-US">
              <a:cs typeface="Calibri" panose="020F0502020204030204"/>
            </a:endParaRPr>
          </a:p>
          <a:p>
            <a:pPr marL="0" indent="0">
              <a:buNone/>
            </a:pPr>
            <a:r>
              <a:rPr lang="en-US">
                <a:ea typeface="+mn-lt"/>
                <a:cs typeface="+mn-lt"/>
              </a:rPr>
              <a:t>Visit </a:t>
            </a:r>
            <a:r>
              <a:rPr lang="en-US">
                <a:ea typeface="+mn-lt"/>
                <a:cs typeface="+mn-lt"/>
                <a:hlinkClick r:id="rId2"/>
              </a:rPr>
              <a:t>Café Alma online</a:t>
            </a:r>
            <a:r>
              <a:rPr lang="en-US">
                <a:ea typeface="+mn-lt"/>
                <a:cs typeface="+mn-lt"/>
              </a:rPr>
              <a:t> for sign up info, session links, presenter and host guidelines, and other details.</a:t>
            </a:r>
            <a:endParaRPr lang="en-US">
              <a:cs typeface="Calibri" panose="020F0502020204030204"/>
            </a:endParaRPr>
          </a:p>
          <a:p>
            <a:pPr marL="0" indent="0">
              <a:buNone/>
            </a:pPr>
            <a:endParaRPr lang="en-US">
              <a:cs typeface="Calibri" panose="020F0502020204030204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E4981DC-29C1-41C5-8328-65942ABE9C39}"/>
              </a:ext>
            </a:extLst>
          </p:cNvPr>
          <p:cNvSpPr/>
          <p:nvPr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4678345-D92B-46D8-897F-867B6E7E2B43}"/>
              </a:ext>
            </a:extLst>
          </p:cNvPr>
          <p:cNvSpPr/>
          <p:nvPr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C5DDDB1-8B52-4A08-A195-6AF3DFE0FEB3}"/>
              </a:ext>
            </a:extLst>
          </p:cNvPr>
          <p:cNvGrpSpPr/>
          <p:nvPr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89BD8A3-3652-4C25-92FE-3D719AE6E3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13C6E48-415D-4F7B-BC1D-0BB398154E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B7C2161-5CD9-46B3-8503-C50FAACA8CE3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  <a:endParaRPr lang="en-US" sz="2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B2502BD-DB8D-481D-8825-6FE59DCD23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7BBF835-4667-46C9-AC40-7CDE15BCB63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  <p:pic>
        <p:nvPicPr>
          <p:cNvPr id="12" name="Picture 12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382C0AA6-8A73-43E2-8330-C482A40119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46191" y="1829938"/>
            <a:ext cx="3050274" cy="3050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5755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8AB8A9-7280-478D-B861-6975D46D16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cs typeface="Calibri"/>
              </a:rPr>
              <a:t>FAQs, Training Materials &amp; Documentation</a:t>
            </a:r>
            <a:endParaRPr lang="en-US">
              <a:ea typeface="+mj-lt"/>
              <a:cs typeface="+mj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D9A189-B0D8-4563-8622-09F35A316A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180741"/>
          </a:xfrm>
        </p:spPr>
        <p:txBody>
          <a:bodyPr vert="horz" lIns="91440" tIns="45720" rIns="91440" bIns="45720" rtlCol="0" anchor="t">
            <a:normAutofit fontScale="47500" lnSpcReduction="20000"/>
          </a:bodyPr>
          <a:lstStyle/>
          <a:p>
            <a:pPr marL="0" indent="0">
              <a:buNone/>
            </a:pPr>
            <a:r>
              <a:rPr lang="en-US">
                <a:cs typeface="Calibri" panose="020F0502020204030204"/>
              </a:rPr>
              <a:t>New FAQs (09/2019):</a:t>
            </a:r>
          </a:p>
          <a:p>
            <a:pPr>
              <a:buNone/>
            </a:pPr>
            <a:r>
              <a:rPr lang="en-US" u="sng">
                <a:ea typeface="+mn-lt"/>
                <a:cs typeface="+mn-lt"/>
                <a:hlinkClick r:id="rId2"/>
              </a:rPr>
              <a:t>How long should things like activating e-collections, making changes to the Primo VE interface, indexing, etc. take to fully show up in the system so we can know when to test?</a:t>
            </a:r>
            <a:r>
              <a:rPr lang="en-US" u="sng">
                <a:ea typeface="+mn-lt"/>
                <a:cs typeface="+mn-lt"/>
              </a:rPr>
              <a:t> </a:t>
            </a:r>
            <a:r>
              <a:rPr lang="en-US" u="sng">
                <a:ea typeface="+mn-lt"/>
                <a:cs typeface="+mn-lt"/>
                <a:hlinkClick r:id="rId3"/>
              </a:rPr>
              <a:t>Michelle Eichelberger</a:t>
            </a:r>
            <a:r>
              <a:rPr lang="en-US">
                <a:ea typeface="+mn-lt"/>
                <a:cs typeface="+mn-lt"/>
              </a:rPr>
              <a:t> </a:t>
            </a:r>
            <a:endParaRPr lang="en-US"/>
          </a:p>
          <a:p>
            <a:pPr>
              <a:buNone/>
            </a:pPr>
            <a:r>
              <a:rPr lang="en-US" u="sng">
                <a:ea typeface="+mn-lt"/>
                <a:cs typeface="+mn-lt"/>
                <a:hlinkClick r:id="rId4"/>
              </a:rPr>
              <a:t>Can I modify the citation function in Primo VE?</a:t>
            </a:r>
            <a:r>
              <a:rPr lang="en-US" u="sng">
                <a:ea typeface="+mn-lt"/>
                <a:cs typeface="+mn-lt"/>
              </a:rPr>
              <a:t> </a:t>
            </a:r>
            <a:r>
              <a:rPr lang="en-US" u="sng">
                <a:ea typeface="+mn-lt"/>
                <a:cs typeface="+mn-lt"/>
                <a:hlinkClick r:id="rId3"/>
              </a:rPr>
              <a:t>Michelle Eichelberger</a:t>
            </a:r>
            <a:r>
              <a:rPr lang="en-US">
                <a:ea typeface="+mn-lt"/>
                <a:cs typeface="+mn-lt"/>
              </a:rPr>
              <a:t> </a:t>
            </a:r>
            <a:endParaRPr lang="en-US"/>
          </a:p>
          <a:p>
            <a:pPr>
              <a:buNone/>
            </a:pPr>
            <a:r>
              <a:rPr lang="en-US" u="sng">
                <a:ea typeface="+mn-lt"/>
                <a:cs typeface="+mn-lt"/>
                <a:hlinkClick r:id="rId5"/>
              </a:rPr>
              <a:t>How does the email function work in Primo VE and what do I do if it isn't working?</a:t>
            </a:r>
            <a:r>
              <a:rPr lang="en-US" u="sng">
                <a:ea typeface="+mn-lt"/>
                <a:cs typeface="+mn-lt"/>
              </a:rPr>
              <a:t> </a:t>
            </a:r>
            <a:r>
              <a:rPr lang="en-US" u="sng">
                <a:ea typeface="+mn-lt"/>
                <a:cs typeface="+mn-lt"/>
                <a:hlinkClick r:id="rId3"/>
              </a:rPr>
              <a:t>Michelle Eichelberger</a:t>
            </a:r>
            <a:r>
              <a:rPr lang="en-US">
                <a:ea typeface="+mn-lt"/>
                <a:cs typeface="+mn-lt"/>
              </a:rPr>
              <a:t> </a:t>
            </a:r>
            <a:endParaRPr lang="en-US"/>
          </a:p>
          <a:p>
            <a:pPr>
              <a:buNone/>
            </a:pPr>
            <a:r>
              <a:rPr lang="en-US" u="sng">
                <a:ea typeface="+mn-lt"/>
                <a:cs typeface="+mn-lt"/>
                <a:hlinkClick r:id="rId6"/>
              </a:rPr>
              <a:t>How do I renew an item?</a:t>
            </a:r>
            <a:r>
              <a:rPr lang="en-US" u="sng">
                <a:ea typeface="+mn-lt"/>
                <a:cs typeface="+mn-lt"/>
              </a:rPr>
              <a:t> </a:t>
            </a:r>
            <a:r>
              <a:rPr lang="en-US" u="sng">
                <a:ea typeface="+mn-lt"/>
                <a:cs typeface="+mn-lt"/>
                <a:hlinkClick r:id="rId7"/>
              </a:rPr>
              <a:t>Jennifer Koerber</a:t>
            </a:r>
            <a:r>
              <a:rPr lang="en-US">
                <a:ea typeface="+mn-lt"/>
                <a:cs typeface="+mn-lt"/>
              </a:rPr>
              <a:t> </a:t>
            </a:r>
            <a:endParaRPr lang="en-US"/>
          </a:p>
          <a:p>
            <a:pPr>
              <a:buNone/>
            </a:pPr>
            <a:r>
              <a:rPr lang="en-US" u="sng">
                <a:ea typeface="+mn-lt"/>
                <a:cs typeface="+mn-lt"/>
                <a:hlinkClick r:id="rId8"/>
              </a:rPr>
              <a:t>Can local MARC fields be searched in an Alma repository search?</a:t>
            </a:r>
            <a:r>
              <a:rPr lang="en-US" u="sng">
                <a:ea typeface="+mn-lt"/>
                <a:cs typeface="+mn-lt"/>
              </a:rPr>
              <a:t> </a:t>
            </a:r>
            <a:r>
              <a:rPr lang="en-US" u="sng">
                <a:ea typeface="+mn-lt"/>
                <a:cs typeface="+mn-lt"/>
                <a:hlinkClick r:id="rId9"/>
              </a:rPr>
              <a:t>Margaret McGee</a:t>
            </a:r>
            <a:r>
              <a:rPr lang="en-US">
                <a:ea typeface="+mn-lt"/>
                <a:cs typeface="+mn-lt"/>
              </a:rPr>
              <a:t> </a:t>
            </a:r>
            <a:endParaRPr lang="en-US"/>
          </a:p>
          <a:p>
            <a:pPr>
              <a:buNone/>
            </a:pPr>
            <a:r>
              <a:rPr lang="en-US" u="sng">
                <a:ea typeface="+mn-lt"/>
                <a:cs typeface="+mn-lt"/>
                <a:hlinkClick r:id="rId10"/>
              </a:rPr>
              <a:t>How do I delete a bib record that has no inventory and is no longer held by my institution in the NZ, but shows the bib record is still linked to the NZ?</a:t>
            </a:r>
            <a:r>
              <a:rPr lang="en-US" u="sng">
                <a:ea typeface="+mn-lt"/>
                <a:cs typeface="+mn-lt"/>
              </a:rPr>
              <a:t> </a:t>
            </a:r>
            <a:r>
              <a:rPr lang="en-US" u="sng">
                <a:ea typeface="+mn-lt"/>
                <a:cs typeface="+mn-lt"/>
                <a:hlinkClick r:id="rId9"/>
              </a:rPr>
              <a:t>Margaret McGee</a:t>
            </a:r>
            <a:r>
              <a:rPr lang="en-US">
                <a:ea typeface="+mn-lt"/>
                <a:cs typeface="+mn-lt"/>
              </a:rPr>
              <a:t> </a:t>
            </a:r>
            <a:endParaRPr lang="en-US"/>
          </a:p>
          <a:p>
            <a:pPr>
              <a:buNone/>
            </a:pPr>
            <a:r>
              <a:rPr lang="en-US" u="sng">
                <a:ea typeface="+mn-lt"/>
                <a:cs typeface="+mn-lt"/>
                <a:hlinkClick r:id="rId11"/>
              </a:rPr>
              <a:t>Where can advanced analytics training and information be found?</a:t>
            </a:r>
            <a:r>
              <a:rPr lang="en-US" u="sng">
                <a:ea typeface="+mn-lt"/>
                <a:cs typeface="+mn-lt"/>
              </a:rPr>
              <a:t> </a:t>
            </a:r>
            <a:r>
              <a:rPr lang="en-US" u="sng">
                <a:ea typeface="+mn-lt"/>
                <a:cs typeface="+mn-lt"/>
                <a:hlinkClick r:id="rId12"/>
              </a:rPr>
              <a:t>Wendi Ackerman</a:t>
            </a:r>
            <a:r>
              <a:rPr lang="en-US">
                <a:ea typeface="+mn-lt"/>
                <a:cs typeface="+mn-lt"/>
              </a:rPr>
              <a:t> </a:t>
            </a:r>
            <a:endParaRPr lang="en-US"/>
          </a:p>
          <a:p>
            <a:pPr>
              <a:buNone/>
            </a:pPr>
            <a:r>
              <a:rPr lang="en-US" u="sng">
                <a:ea typeface="+mn-lt"/>
                <a:cs typeface="+mn-lt"/>
                <a:hlinkClick r:id="rId13"/>
              </a:rPr>
              <a:t>Why didn't the brief bib record get updated after I added the OCLC#, saved the record, and exported the record from OCLC to the NZ?</a:t>
            </a:r>
            <a:r>
              <a:rPr lang="en-US" u="sng">
                <a:ea typeface="+mn-lt"/>
                <a:cs typeface="+mn-lt"/>
              </a:rPr>
              <a:t> </a:t>
            </a:r>
            <a:r>
              <a:rPr lang="en-US" u="sng">
                <a:ea typeface="+mn-lt"/>
                <a:cs typeface="+mn-lt"/>
                <a:hlinkClick r:id="rId9"/>
              </a:rPr>
              <a:t>Margaret McGee</a:t>
            </a:r>
            <a:r>
              <a:rPr lang="en-US">
                <a:ea typeface="+mn-lt"/>
                <a:cs typeface="+mn-lt"/>
              </a:rPr>
              <a:t> </a:t>
            </a:r>
            <a:endParaRPr lang="en-US"/>
          </a:p>
          <a:p>
            <a:pPr>
              <a:buNone/>
            </a:pPr>
            <a:r>
              <a:rPr lang="en-US" u="sng">
                <a:ea typeface="+mn-lt"/>
                <a:cs typeface="+mn-lt"/>
                <a:hlinkClick r:id="rId14"/>
              </a:rPr>
              <a:t>How to display the total number of rows in an analytics report</a:t>
            </a:r>
            <a:r>
              <a:rPr lang="en-US" u="sng">
                <a:ea typeface="+mn-lt"/>
                <a:cs typeface="+mn-lt"/>
              </a:rPr>
              <a:t> </a:t>
            </a:r>
            <a:r>
              <a:rPr lang="en-US" u="sng">
                <a:ea typeface="+mn-lt"/>
                <a:cs typeface="+mn-lt"/>
                <a:hlinkClick r:id="rId12"/>
              </a:rPr>
              <a:t>Wendi Ackerman</a:t>
            </a:r>
            <a:r>
              <a:rPr lang="en-US">
                <a:ea typeface="+mn-lt"/>
                <a:cs typeface="+mn-lt"/>
              </a:rPr>
              <a:t> </a:t>
            </a:r>
            <a:endParaRPr lang="en-US"/>
          </a:p>
          <a:p>
            <a:pPr>
              <a:buNone/>
            </a:pPr>
            <a:r>
              <a:rPr lang="en-US" u="sng">
                <a:ea typeface="+mn-lt"/>
                <a:cs typeface="+mn-lt"/>
                <a:hlinkClick r:id="rId15"/>
              </a:rPr>
              <a:t>Can the session time-out be increased for fulfillment/Circulation functions?</a:t>
            </a:r>
            <a:r>
              <a:rPr lang="en-US" u="sng">
                <a:ea typeface="+mn-lt"/>
                <a:cs typeface="+mn-lt"/>
              </a:rPr>
              <a:t> </a:t>
            </a:r>
            <a:r>
              <a:rPr lang="en-US" u="sng">
                <a:ea typeface="+mn-lt"/>
                <a:cs typeface="+mn-lt"/>
                <a:hlinkClick r:id="rId9"/>
              </a:rPr>
              <a:t>Margaret McGee</a:t>
            </a:r>
            <a:r>
              <a:rPr lang="en-US">
                <a:ea typeface="+mn-lt"/>
                <a:cs typeface="+mn-lt"/>
              </a:rPr>
              <a:t> </a:t>
            </a:r>
            <a:endParaRPr lang="en-US"/>
          </a:p>
          <a:p>
            <a:pPr>
              <a:buNone/>
            </a:pPr>
            <a:r>
              <a:rPr lang="en-US" u="sng">
                <a:ea typeface="+mn-lt"/>
                <a:cs typeface="+mn-lt"/>
                <a:hlinkClick r:id="rId16"/>
              </a:rPr>
              <a:t>Should I turn on publishing for Salesforce cases, and if so, how do I do that?</a:t>
            </a:r>
            <a:r>
              <a:rPr lang="en-US" u="sng">
                <a:ea typeface="+mn-lt"/>
                <a:cs typeface="+mn-lt"/>
              </a:rPr>
              <a:t> </a:t>
            </a:r>
            <a:r>
              <a:rPr lang="en-US" u="sng">
                <a:ea typeface="+mn-lt"/>
                <a:cs typeface="+mn-lt"/>
                <a:hlinkClick r:id="rId3"/>
              </a:rPr>
              <a:t>Michelle Eichelberger</a:t>
            </a:r>
            <a:r>
              <a:rPr lang="en-US">
                <a:ea typeface="+mn-lt"/>
                <a:cs typeface="+mn-lt"/>
              </a:rPr>
              <a:t> </a:t>
            </a:r>
            <a:endParaRPr lang="en-US"/>
          </a:p>
          <a:p>
            <a:pPr>
              <a:buNone/>
            </a:pPr>
            <a:r>
              <a:rPr lang="en-US" u="sng">
                <a:ea typeface="+mn-lt"/>
                <a:cs typeface="+mn-lt"/>
                <a:hlinkClick r:id="rId17"/>
              </a:rPr>
              <a:t>How do I suppress item records for serials that are generated from prediction patterns that have not been received?</a:t>
            </a:r>
            <a:r>
              <a:rPr lang="en-US" u="sng">
                <a:ea typeface="+mn-lt"/>
                <a:cs typeface="+mn-lt"/>
              </a:rPr>
              <a:t> </a:t>
            </a:r>
            <a:r>
              <a:rPr lang="en-US" u="sng">
                <a:ea typeface="+mn-lt"/>
                <a:cs typeface="+mn-lt"/>
                <a:hlinkClick r:id="rId9"/>
              </a:rPr>
              <a:t>Margaret McGee</a:t>
            </a:r>
            <a:r>
              <a:rPr lang="en-US">
                <a:ea typeface="+mn-lt"/>
                <a:cs typeface="+mn-lt"/>
              </a:rPr>
              <a:t> </a:t>
            </a:r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E4981DC-29C1-41C5-8328-65942ABE9C39}"/>
              </a:ext>
            </a:extLst>
          </p:cNvPr>
          <p:cNvSpPr/>
          <p:nvPr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4678345-D92B-46D8-897F-867B6E7E2B43}"/>
              </a:ext>
            </a:extLst>
          </p:cNvPr>
          <p:cNvSpPr/>
          <p:nvPr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C5DDDB1-8B52-4A08-A195-6AF3DFE0FEB3}"/>
              </a:ext>
            </a:extLst>
          </p:cNvPr>
          <p:cNvGrpSpPr/>
          <p:nvPr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89BD8A3-3652-4C25-92FE-3D719AE6E3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13C6E48-415D-4F7B-BC1D-0BB398154E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B7C2161-5CD9-46B3-8503-C50FAACA8CE3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  <a:endParaRPr lang="en-US" sz="2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B2502BD-DB8D-481D-8825-6FE59DCD23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7BBF835-4667-46C9-AC40-7CDE15BCB6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371107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8AB8A9-7280-478D-B861-6975D46D16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cs typeface="Calibri"/>
              </a:rPr>
              <a:t>FAQs, Training Materials &amp; Documentation</a:t>
            </a:r>
            <a:endParaRPr lang="en-US">
              <a:ea typeface="+mj-lt"/>
              <a:cs typeface="+mj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D9A189-B0D8-4563-8622-09F35A316A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04227" cy="4351338"/>
          </a:xfrm>
        </p:spPr>
        <p:txBody>
          <a:bodyPr vert="horz" lIns="91440" tIns="45720" rIns="91440" bIns="45720" rtlCol="0" anchor="t">
            <a:normAutofit fontScale="55000" lnSpcReduction="20000"/>
          </a:bodyPr>
          <a:lstStyle/>
          <a:p>
            <a:pPr marL="0" indent="0">
              <a:buNone/>
            </a:pPr>
            <a:r>
              <a:rPr lang="en-US">
                <a:cs typeface="Calibri" panose="020F0502020204030204"/>
              </a:rPr>
              <a:t>New FAQs (09/2019) cont.:</a:t>
            </a:r>
          </a:p>
          <a:p>
            <a:pPr>
              <a:buNone/>
            </a:pPr>
            <a:r>
              <a:rPr lang="en-US" u="sng">
                <a:ea typeface="+mn-lt"/>
                <a:cs typeface="+mn-lt"/>
                <a:hlinkClick r:id="rId2"/>
              </a:rPr>
              <a:t>Is there a job to restore item records that were deleted in Alma?</a:t>
            </a:r>
            <a:r>
              <a:rPr lang="en-US" u="sng">
                <a:ea typeface="+mn-lt"/>
                <a:cs typeface="+mn-lt"/>
              </a:rPr>
              <a:t> </a:t>
            </a:r>
            <a:r>
              <a:rPr lang="en-US" u="sng">
                <a:ea typeface="+mn-lt"/>
                <a:cs typeface="+mn-lt"/>
                <a:hlinkClick r:id="rId3"/>
              </a:rPr>
              <a:t>Margaret McGee</a:t>
            </a:r>
            <a:r>
              <a:rPr lang="en-US">
                <a:ea typeface="+mn-lt"/>
                <a:cs typeface="+mn-lt"/>
              </a:rPr>
              <a:t> </a:t>
            </a:r>
            <a:endParaRPr lang="en-US"/>
          </a:p>
          <a:p>
            <a:pPr>
              <a:buNone/>
            </a:pPr>
            <a:r>
              <a:rPr lang="en-US" u="sng">
                <a:ea typeface="+mn-lt"/>
                <a:cs typeface="+mn-lt"/>
                <a:hlinkClick r:id="rId4"/>
              </a:rPr>
              <a:t>I "Deleted" a PO Line during creation and the bib record is now linked to the NZ. How do I remove the record from the IZ and unlink it from the NZ?</a:t>
            </a:r>
            <a:r>
              <a:rPr lang="en-US" u="sng">
                <a:ea typeface="+mn-lt"/>
                <a:cs typeface="+mn-lt"/>
              </a:rPr>
              <a:t> </a:t>
            </a:r>
            <a:r>
              <a:rPr lang="en-US" u="sng">
                <a:ea typeface="+mn-lt"/>
                <a:cs typeface="+mn-lt"/>
                <a:hlinkClick r:id="rId3"/>
              </a:rPr>
              <a:t>Margaret McGee</a:t>
            </a:r>
            <a:r>
              <a:rPr lang="en-US">
                <a:ea typeface="+mn-lt"/>
                <a:cs typeface="+mn-lt"/>
              </a:rPr>
              <a:t> </a:t>
            </a:r>
            <a:endParaRPr lang="en-US"/>
          </a:p>
          <a:p>
            <a:pPr>
              <a:buNone/>
            </a:pPr>
            <a:r>
              <a:rPr lang="en-US" u="sng">
                <a:ea typeface="+mn-lt"/>
                <a:cs typeface="+mn-lt"/>
                <a:hlinkClick r:id="rId5"/>
              </a:rPr>
              <a:t>How to I create an NZ brief bib record for Ordering purposes?</a:t>
            </a:r>
            <a:r>
              <a:rPr lang="en-US" u="sng">
                <a:ea typeface="+mn-lt"/>
                <a:cs typeface="+mn-lt"/>
              </a:rPr>
              <a:t> </a:t>
            </a:r>
            <a:r>
              <a:rPr lang="en-US" u="sng">
                <a:ea typeface="+mn-lt"/>
                <a:cs typeface="+mn-lt"/>
                <a:hlinkClick r:id="rId3"/>
              </a:rPr>
              <a:t>Margaret McGee</a:t>
            </a:r>
            <a:r>
              <a:rPr lang="en-US">
                <a:ea typeface="+mn-lt"/>
                <a:cs typeface="+mn-lt"/>
              </a:rPr>
              <a:t> </a:t>
            </a:r>
            <a:endParaRPr lang="en-US"/>
          </a:p>
          <a:p>
            <a:pPr>
              <a:buNone/>
            </a:pPr>
            <a:r>
              <a:rPr lang="en-US" u="sng">
                <a:ea typeface="+mn-lt"/>
                <a:cs typeface="+mn-lt"/>
                <a:hlinkClick r:id="rId6"/>
              </a:rPr>
              <a:t>How can I delete a POL template?</a:t>
            </a:r>
            <a:r>
              <a:rPr lang="en-US" u="sng">
                <a:ea typeface="+mn-lt"/>
                <a:cs typeface="+mn-lt"/>
              </a:rPr>
              <a:t> </a:t>
            </a:r>
            <a:r>
              <a:rPr lang="en-US" u="sng">
                <a:ea typeface="+mn-lt"/>
                <a:cs typeface="+mn-lt"/>
                <a:hlinkClick r:id="rId3"/>
              </a:rPr>
              <a:t>Margaret McGee</a:t>
            </a:r>
            <a:r>
              <a:rPr lang="en-US">
                <a:ea typeface="+mn-lt"/>
                <a:cs typeface="+mn-lt"/>
              </a:rPr>
              <a:t> </a:t>
            </a:r>
            <a:endParaRPr lang="en-US"/>
          </a:p>
          <a:p>
            <a:pPr>
              <a:buNone/>
            </a:pPr>
            <a:r>
              <a:rPr lang="en-US" u="sng">
                <a:ea typeface="+mn-lt"/>
                <a:cs typeface="+mn-lt"/>
                <a:hlinkClick r:id="rId7"/>
              </a:rPr>
              <a:t>How do I change the default location for new POLs?</a:t>
            </a:r>
            <a:r>
              <a:rPr lang="en-US" u="sng">
                <a:ea typeface="+mn-lt"/>
                <a:cs typeface="+mn-lt"/>
              </a:rPr>
              <a:t> </a:t>
            </a:r>
            <a:r>
              <a:rPr lang="en-US" u="sng">
                <a:ea typeface="+mn-lt"/>
                <a:cs typeface="+mn-lt"/>
                <a:hlinkClick r:id="rId3"/>
              </a:rPr>
              <a:t>Margaret McGee</a:t>
            </a:r>
            <a:r>
              <a:rPr lang="en-US">
                <a:ea typeface="+mn-lt"/>
                <a:cs typeface="+mn-lt"/>
              </a:rPr>
              <a:t> </a:t>
            </a:r>
            <a:endParaRPr lang="en-US"/>
          </a:p>
          <a:p>
            <a:pPr>
              <a:buNone/>
            </a:pPr>
            <a:r>
              <a:rPr lang="en-US" u="sng">
                <a:ea typeface="+mn-lt"/>
                <a:cs typeface="+mn-lt"/>
                <a:hlinkClick r:id="rId8"/>
              </a:rPr>
              <a:t>Is there a way to print the results from browse shelf list in the Alma MD Editor?</a:t>
            </a:r>
            <a:r>
              <a:rPr lang="en-US" u="sng">
                <a:ea typeface="+mn-lt"/>
                <a:cs typeface="+mn-lt"/>
              </a:rPr>
              <a:t> </a:t>
            </a:r>
            <a:r>
              <a:rPr lang="en-US" u="sng">
                <a:ea typeface="+mn-lt"/>
                <a:cs typeface="+mn-lt"/>
                <a:hlinkClick r:id="rId3"/>
              </a:rPr>
              <a:t>Margaret McGee</a:t>
            </a:r>
            <a:r>
              <a:rPr lang="en-US">
                <a:ea typeface="+mn-lt"/>
                <a:cs typeface="+mn-lt"/>
              </a:rPr>
              <a:t> </a:t>
            </a:r>
            <a:endParaRPr lang="en-US"/>
          </a:p>
          <a:p>
            <a:pPr>
              <a:buNone/>
            </a:pPr>
            <a:r>
              <a:rPr lang="en-US" u="sng">
                <a:ea typeface="+mn-lt"/>
                <a:cs typeface="+mn-lt"/>
                <a:hlinkClick r:id="rId9"/>
              </a:rPr>
              <a:t>Do you need to activate the corresponding PCI collection for your Alma collection in order to get article level indexing to work?</a:t>
            </a:r>
            <a:r>
              <a:rPr lang="en-US" u="sng">
                <a:ea typeface="+mn-lt"/>
                <a:cs typeface="+mn-lt"/>
              </a:rPr>
              <a:t> </a:t>
            </a:r>
            <a:r>
              <a:rPr lang="en-US" u="sng">
                <a:ea typeface="+mn-lt"/>
                <a:cs typeface="+mn-lt"/>
                <a:hlinkClick r:id="rId10"/>
              </a:rPr>
              <a:t>Michelle Eichelberger</a:t>
            </a:r>
            <a:r>
              <a:rPr lang="en-US">
                <a:ea typeface="+mn-lt"/>
                <a:cs typeface="+mn-lt"/>
              </a:rPr>
              <a:t> </a:t>
            </a:r>
            <a:endParaRPr lang="en-US"/>
          </a:p>
          <a:p>
            <a:pPr>
              <a:buNone/>
            </a:pPr>
            <a:r>
              <a:rPr lang="en-US" u="sng">
                <a:ea typeface="+mn-lt"/>
                <a:cs typeface="+mn-lt"/>
                <a:hlinkClick r:id="rId11"/>
              </a:rPr>
              <a:t>How does the new Quick Print function work?</a:t>
            </a:r>
            <a:r>
              <a:rPr lang="en-US" u="sng">
                <a:ea typeface="+mn-lt"/>
                <a:cs typeface="+mn-lt"/>
              </a:rPr>
              <a:t> </a:t>
            </a:r>
            <a:r>
              <a:rPr lang="en-US" u="sng">
                <a:ea typeface="+mn-lt"/>
                <a:cs typeface="+mn-lt"/>
                <a:hlinkClick r:id="rId12"/>
              </a:rPr>
              <a:t>Tim Jackson</a:t>
            </a:r>
            <a:r>
              <a:rPr lang="en-US">
                <a:ea typeface="+mn-lt"/>
                <a:cs typeface="+mn-lt"/>
              </a:rPr>
              <a:t> </a:t>
            </a:r>
            <a:endParaRPr lang="en-US"/>
          </a:p>
          <a:p>
            <a:pPr>
              <a:buNone/>
            </a:pPr>
            <a:r>
              <a:rPr lang="en-US" u="sng">
                <a:ea typeface="+mn-lt"/>
                <a:cs typeface="+mn-lt"/>
                <a:hlinkClick r:id="rId13"/>
              </a:rPr>
              <a:t>How can you change a technical-migration process type to missing?</a:t>
            </a:r>
            <a:r>
              <a:rPr lang="en-US" u="sng">
                <a:ea typeface="+mn-lt"/>
                <a:cs typeface="+mn-lt"/>
              </a:rPr>
              <a:t> </a:t>
            </a:r>
            <a:r>
              <a:rPr lang="en-US" u="sng">
                <a:ea typeface="+mn-lt"/>
                <a:cs typeface="+mn-lt"/>
                <a:hlinkClick r:id="rId3"/>
              </a:rPr>
              <a:t>Margaret McGee</a:t>
            </a:r>
            <a:r>
              <a:rPr lang="en-US">
                <a:ea typeface="+mn-lt"/>
                <a:cs typeface="+mn-lt"/>
              </a:rPr>
              <a:t> </a:t>
            </a:r>
            <a:endParaRPr lang="en-US"/>
          </a:p>
          <a:p>
            <a:pPr>
              <a:buNone/>
            </a:pPr>
            <a:r>
              <a:rPr lang="en-US" u="sng">
                <a:ea typeface="+mn-lt"/>
                <a:cs typeface="+mn-lt"/>
                <a:hlinkClick r:id="rId14"/>
              </a:rPr>
              <a:t>How do I remove the missing item status?</a:t>
            </a:r>
            <a:r>
              <a:rPr lang="en-US" u="sng">
                <a:ea typeface="+mn-lt"/>
                <a:cs typeface="+mn-lt"/>
              </a:rPr>
              <a:t> </a:t>
            </a:r>
            <a:r>
              <a:rPr lang="en-US" u="sng">
                <a:ea typeface="+mn-lt"/>
                <a:cs typeface="+mn-lt"/>
                <a:hlinkClick r:id="rId3"/>
              </a:rPr>
              <a:t>Margaret McGee</a:t>
            </a:r>
            <a:r>
              <a:rPr lang="en-US">
                <a:ea typeface="+mn-lt"/>
                <a:cs typeface="+mn-lt"/>
              </a:rPr>
              <a:t> </a:t>
            </a:r>
            <a:endParaRPr lang="en-US"/>
          </a:p>
          <a:p>
            <a:pPr>
              <a:buNone/>
            </a:pPr>
            <a:r>
              <a:rPr lang="en-US" u="sng">
                <a:ea typeface="+mn-lt"/>
                <a:cs typeface="+mn-lt"/>
                <a:hlinkClick r:id="rId15"/>
              </a:rPr>
              <a:t>How do I change/mark an item record as missing?</a:t>
            </a:r>
            <a:r>
              <a:rPr lang="en-US" u="sng">
                <a:ea typeface="+mn-lt"/>
                <a:cs typeface="+mn-lt"/>
              </a:rPr>
              <a:t> </a:t>
            </a:r>
            <a:r>
              <a:rPr lang="en-US" u="sng">
                <a:ea typeface="+mn-lt"/>
                <a:cs typeface="+mn-lt"/>
                <a:hlinkClick r:id="rId3"/>
              </a:rPr>
              <a:t>Margaret McGee</a:t>
            </a:r>
            <a:r>
              <a:rPr lang="en-US">
                <a:ea typeface="+mn-lt"/>
                <a:cs typeface="+mn-lt"/>
              </a:rPr>
              <a:t> </a:t>
            </a:r>
            <a:endParaRPr lang="en-US"/>
          </a:p>
          <a:p>
            <a:pPr marL="0" indent="0">
              <a:buNone/>
            </a:pPr>
            <a:r>
              <a:rPr lang="en-US" u="sng">
                <a:ea typeface="+mn-lt"/>
                <a:cs typeface="+mn-lt"/>
                <a:hlinkClick r:id="rId16"/>
              </a:rPr>
              <a:t>What's the best way to print a list of results from Primo VE?</a:t>
            </a:r>
            <a:r>
              <a:rPr lang="en-US" u="sng">
                <a:ea typeface="+mn-lt"/>
                <a:cs typeface="+mn-lt"/>
              </a:rPr>
              <a:t> </a:t>
            </a:r>
            <a:r>
              <a:rPr lang="en-US" u="sng">
                <a:ea typeface="+mn-lt"/>
                <a:cs typeface="+mn-lt"/>
                <a:hlinkClick r:id="rId10"/>
              </a:rPr>
              <a:t>Michelle Eichelberger</a:t>
            </a:r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E4981DC-29C1-41C5-8328-65942ABE9C39}"/>
              </a:ext>
            </a:extLst>
          </p:cNvPr>
          <p:cNvSpPr/>
          <p:nvPr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4678345-D92B-46D8-897F-867B6E7E2B43}"/>
              </a:ext>
            </a:extLst>
          </p:cNvPr>
          <p:cNvSpPr/>
          <p:nvPr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C5DDDB1-8B52-4A08-A195-6AF3DFE0FEB3}"/>
              </a:ext>
            </a:extLst>
          </p:cNvPr>
          <p:cNvGrpSpPr/>
          <p:nvPr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89BD8A3-3652-4C25-92FE-3D719AE6E3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13C6E48-415D-4F7B-BC1D-0BB398154E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B7C2161-5CD9-46B3-8503-C50FAACA8CE3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  <a:endParaRPr lang="en-US" sz="2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B2502BD-DB8D-481D-8825-6FE59DCD23C7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7BBF835-4667-46C9-AC40-7CDE15BCB6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96719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next to a child&#10;&#10;Description automatically generated">
            <a:extLst>
              <a:ext uri="{FF2B5EF4-FFF2-40B4-BE49-F238E27FC236}">
                <a16:creationId xmlns:a16="http://schemas.microsoft.com/office/drawing/2014/main" id="{7F22AC82-A13A-6A4E-9C30-9DA7C2D150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279" b="41990"/>
          <a:stretch/>
        </p:blipFill>
        <p:spPr>
          <a:xfrm>
            <a:off x="0" y="0"/>
            <a:ext cx="12192000" cy="379207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1E574F8-2762-7340-8036-9C22DA59F2A7}"/>
              </a:ext>
            </a:extLst>
          </p:cNvPr>
          <p:cNvSpPr/>
          <p:nvPr/>
        </p:nvSpPr>
        <p:spPr>
          <a:xfrm>
            <a:off x="0" y="0"/>
            <a:ext cx="12192000" cy="3792071"/>
          </a:xfrm>
          <a:prstGeom prst="rect">
            <a:avLst/>
          </a:prstGeom>
          <a:solidFill>
            <a:schemeClr val="accent5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A09018-5E31-844D-B928-F6DDC95990F2}"/>
              </a:ext>
            </a:extLst>
          </p:cNvPr>
          <p:cNvSpPr txBox="1"/>
          <p:nvPr/>
        </p:nvSpPr>
        <p:spPr>
          <a:xfrm>
            <a:off x="938712" y="4155053"/>
            <a:ext cx="8120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Jennifer Koerber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AAB4F0-62DE-4440-82C1-3A7B1E6F814B}"/>
              </a:ext>
            </a:extLst>
          </p:cNvPr>
          <p:cNvSpPr txBox="1"/>
          <p:nvPr/>
        </p:nvSpPr>
        <p:spPr>
          <a:xfrm>
            <a:off x="948072" y="2897885"/>
            <a:ext cx="52214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Training Update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5325D3C-B1BE-554A-A737-A2B007D3E8BD}"/>
              </a:ext>
            </a:extLst>
          </p:cNvPr>
          <p:cNvGrpSpPr/>
          <p:nvPr/>
        </p:nvGrpSpPr>
        <p:grpSpPr>
          <a:xfrm>
            <a:off x="5487971" y="6144119"/>
            <a:ext cx="6700887" cy="727432"/>
            <a:chOff x="5487971" y="6144119"/>
            <a:chExt cx="6700887" cy="727432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0D2A715F-7AE8-D444-876F-56A17F5CBD83}"/>
                </a:ext>
              </a:extLst>
            </p:cNvPr>
            <p:cNvSpPr/>
            <p:nvPr/>
          </p:nvSpPr>
          <p:spPr>
            <a:xfrm>
              <a:off x="5487971" y="6145687"/>
              <a:ext cx="6259398" cy="725864"/>
            </a:xfrm>
            <a:custGeom>
              <a:avLst/>
              <a:gdLst>
                <a:gd name="connsiteX0" fmla="*/ 0 w 6259398"/>
                <a:gd name="connsiteY0" fmla="*/ 716438 h 725864"/>
                <a:gd name="connsiteX1" fmla="*/ 471340 w 6259398"/>
                <a:gd name="connsiteY1" fmla="*/ 0 h 725864"/>
                <a:gd name="connsiteX2" fmla="*/ 6259398 w 6259398"/>
                <a:gd name="connsiteY2" fmla="*/ 0 h 725864"/>
                <a:gd name="connsiteX3" fmla="*/ 6249971 w 6259398"/>
                <a:gd name="connsiteY3" fmla="*/ 725864 h 725864"/>
                <a:gd name="connsiteX4" fmla="*/ 0 w 6259398"/>
                <a:gd name="connsiteY4" fmla="*/ 716438 h 725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59398" h="725864">
                  <a:moveTo>
                    <a:pt x="0" y="716438"/>
                  </a:moveTo>
                  <a:lnTo>
                    <a:pt x="471340" y="0"/>
                  </a:lnTo>
                  <a:lnTo>
                    <a:pt x="6259398" y="0"/>
                  </a:lnTo>
                  <a:lnTo>
                    <a:pt x="6249971" y="725864"/>
                  </a:lnTo>
                  <a:lnTo>
                    <a:pt x="0" y="716438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9C8CC9A8-9588-6347-AC97-21986093B0DB}"/>
                </a:ext>
              </a:extLst>
            </p:cNvPr>
            <p:cNvSpPr/>
            <p:nvPr/>
          </p:nvSpPr>
          <p:spPr>
            <a:xfrm>
              <a:off x="5929460" y="6144119"/>
              <a:ext cx="6259398" cy="725864"/>
            </a:xfrm>
            <a:custGeom>
              <a:avLst/>
              <a:gdLst>
                <a:gd name="connsiteX0" fmla="*/ 0 w 6259398"/>
                <a:gd name="connsiteY0" fmla="*/ 716438 h 725864"/>
                <a:gd name="connsiteX1" fmla="*/ 471340 w 6259398"/>
                <a:gd name="connsiteY1" fmla="*/ 0 h 725864"/>
                <a:gd name="connsiteX2" fmla="*/ 6259398 w 6259398"/>
                <a:gd name="connsiteY2" fmla="*/ 0 h 725864"/>
                <a:gd name="connsiteX3" fmla="*/ 6249971 w 6259398"/>
                <a:gd name="connsiteY3" fmla="*/ 725864 h 725864"/>
                <a:gd name="connsiteX4" fmla="*/ 0 w 6259398"/>
                <a:gd name="connsiteY4" fmla="*/ 716438 h 725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59398" h="725864">
                  <a:moveTo>
                    <a:pt x="0" y="716438"/>
                  </a:moveTo>
                  <a:lnTo>
                    <a:pt x="471340" y="0"/>
                  </a:lnTo>
                  <a:lnTo>
                    <a:pt x="6259398" y="0"/>
                  </a:lnTo>
                  <a:lnTo>
                    <a:pt x="6249971" y="725864"/>
                  </a:lnTo>
                  <a:lnTo>
                    <a:pt x="0" y="716438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21D0F5E2-5296-554D-A826-237866631DF7}"/>
                </a:ext>
              </a:extLst>
            </p:cNvPr>
            <p:cNvGrpSpPr/>
            <p:nvPr/>
          </p:nvGrpSpPr>
          <p:grpSpPr>
            <a:xfrm>
              <a:off x="6320303" y="6287602"/>
              <a:ext cx="5548758" cy="438513"/>
              <a:chOff x="6320303" y="6041112"/>
              <a:chExt cx="5548758" cy="438513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EE323120-8E48-694D-90DF-7371D6B47D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024677" y="6086656"/>
                <a:ext cx="435078" cy="354589"/>
              </a:xfrm>
              <a:prstGeom prst="rect">
                <a:avLst/>
              </a:prstGeom>
            </p:spPr>
          </p:pic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2B225038-7B43-E44E-ACAD-DE1903AA4B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660050" y="6064185"/>
                <a:ext cx="413343" cy="413343"/>
              </a:xfrm>
              <a:prstGeom prst="rect">
                <a:avLst/>
              </a:prstGeom>
            </p:spPr>
          </p:pic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50B39E7-7F47-4F48-8500-DBA112FEFE0B}"/>
                  </a:ext>
                </a:extLst>
              </p:cNvPr>
              <p:cNvSpPr txBox="1"/>
              <p:nvPr/>
            </p:nvSpPr>
            <p:spPr>
              <a:xfrm>
                <a:off x="6320303" y="6041112"/>
                <a:ext cx="2853813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200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www.suny.edu</a:t>
                </a:r>
                <a:endParaRPr lang="en-US" sz="2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D1297151-A115-F243-A6FE-60F84D038B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367496" y="6062787"/>
                <a:ext cx="413343" cy="416838"/>
              </a:xfrm>
              <a:prstGeom prst="rect">
                <a:avLst/>
              </a:prstGeom>
            </p:spPr>
          </p:pic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F6F3C3BF-1312-5444-A089-6881469A0A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325778" y="6072566"/>
                <a:ext cx="543283" cy="38276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40986859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8AB8A9-7280-478D-B861-6975D46D16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ea typeface="+mj-lt"/>
                <a:cs typeface="Calibri"/>
              </a:rPr>
              <a:t>Training Materials in </a:t>
            </a:r>
            <a:r>
              <a:rPr lang="en-US" err="1">
                <a:latin typeface="Calibri"/>
                <a:ea typeface="+mj-lt"/>
                <a:cs typeface="Calibri"/>
              </a:rPr>
              <a:t>LibGuides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D9A189-B0D8-4563-8622-09F35A316A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85113"/>
            <a:ext cx="5630971" cy="385515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>
                <a:cs typeface="Calibri"/>
              </a:rPr>
              <a:t>Training </a:t>
            </a:r>
            <a:r>
              <a:rPr lang="en-US" err="1">
                <a:cs typeface="Calibri"/>
              </a:rPr>
              <a:t>LibGuide</a:t>
            </a:r>
            <a:r>
              <a:rPr lang="en-US">
                <a:cs typeface="Calibri"/>
              </a:rPr>
              <a:t> for each functional area contains:</a:t>
            </a:r>
          </a:p>
          <a:p>
            <a:pPr lvl="1"/>
            <a:r>
              <a:rPr lang="en-US">
                <a:cs typeface="Calibri"/>
              </a:rPr>
              <a:t>Static text to introduce the topic</a:t>
            </a:r>
          </a:p>
          <a:p>
            <a:pPr lvl="1"/>
            <a:r>
              <a:rPr lang="en-US">
                <a:cs typeface="Calibri"/>
              </a:rPr>
              <a:t>Lists of FAQs to explain step-by-step processes</a:t>
            </a:r>
          </a:p>
          <a:p>
            <a:pPr lvl="1"/>
            <a:r>
              <a:rPr lang="en-US">
                <a:cs typeface="Calibri"/>
              </a:rPr>
              <a:t>Links to Ex Libris documentation</a:t>
            </a:r>
          </a:p>
          <a:p>
            <a:pPr lvl="1"/>
            <a:r>
              <a:rPr lang="en-US">
                <a:cs typeface="Calibri"/>
              </a:rPr>
              <a:t>Links to training videos stored in Basecamp</a:t>
            </a:r>
          </a:p>
          <a:p>
            <a:pPr lvl="1"/>
            <a:r>
              <a:rPr lang="en-US">
                <a:cs typeface="Calibri"/>
              </a:rPr>
              <a:t>Links to local campus training materials stored in Basecamp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E4981DC-29C1-41C5-8328-65942ABE9C39}"/>
              </a:ext>
            </a:extLst>
          </p:cNvPr>
          <p:cNvSpPr/>
          <p:nvPr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4678345-D92B-46D8-897F-867B6E7E2B43}"/>
              </a:ext>
            </a:extLst>
          </p:cNvPr>
          <p:cNvSpPr/>
          <p:nvPr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C5DDDB1-8B52-4A08-A195-6AF3DFE0FEB3}"/>
              </a:ext>
            </a:extLst>
          </p:cNvPr>
          <p:cNvGrpSpPr/>
          <p:nvPr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89BD8A3-3652-4C25-92FE-3D719AE6E3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13C6E48-415D-4F7B-BC1D-0BB398154E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B7C2161-5CD9-46B3-8503-C50FAACA8CE3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  <a:endParaRPr lang="en-US" sz="2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B2502BD-DB8D-481D-8825-6FE59DCD23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7BBF835-4667-46C9-AC40-7CDE15BCB6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  <p:pic>
        <p:nvPicPr>
          <p:cNvPr id="12" name="Picture 12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BCB80A4A-EB6F-4F50-9C62-A5B7B84BE3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99005" y="1840680"/>
            <a:ext cx="4178595" cy="4000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272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8AB8A9-7280-478D-B861-6975D46D16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ea typeface="+mj-lt"/>
                <a:cs typeface="Calibri"/>
              </a:rPr>
              <a:t>Fulfillment Training Guide  - Final Draft</a:t>
            </a:r>
          </a:p>
        </p:txBody>
      </p:sp>
      <p:pic>
        <p:nvPicPr>
          <p:cNvPr id="12" name="Picture 12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9D9D76E1-55D0-47FB-B8D5-72B3EB3F29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6266" y="1523046"/>
            <a:ext cx="6454234" cy="435133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E4981DC-29C1-41C5-8328-65942ABE9C39}"/>
              </a:ext>
            </a:extLst>
          </p:cNvPr>
          <p:cNvSpPr/>
          <p:nvPr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4678345-D92B-46D8-897F-867B6E7E2B43}"/>
              </a:ext>
            </a:extLst>
          </p:cNvPr>
          <p:cNvSpPr/>
          <p:nvPr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C5DDDB1-8B52-4A08-A195-6AF3DFE0FEB3}"/>
              </a:ext>
            </a:extLst>
          </p:cNvPr>
          <p:cNvGrpSpPr/>
          <p:nvPr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89BD8A3-3652-4C25-92FE-3D719AE6E38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13C6E48-415D-4F7B-BC1D-0BB398154E1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B7C2161-5CD9-46B3-8503-C50FAACA8CE3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  <a:endParaRPr lang="en-US" sz="2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B2502BD-DB8D-481D-8825-6FE59DCD23C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7BBF835-4667-46C9-AC40-7CDE15BCB63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82547852-C837-4C5B-8A05-556EE5BB9B8C}"/>
              </a:ext>
            </a:extLst>
          </p:cNvPr>
          <p:cNvSpPr txBox="1"/>
          <p:nvPr/>
        </p:nvSpPr>
        <p:spPr>
          <a:xfrm>
            <a:off x="7920250" y="2518011"/>
            <a:ext cx="3596185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400">
                <a:ea typeface="+mn-lt"/>
                <a:cs typeface="+mn-lt"/>
              </a:rPr>
              <a:t>https://slcny.libguides.com/training-fulfillment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2037223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8AB8A9-7280-478D-B861-6975D46D16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ea typeface="+mj-lt"/>
                <a:cs typeface="Calibri"/>
              </a:rPr>
              <a:t>Fulfillment Training Guide  - Final Draft</a:t>
            </a:r>
          </a:p>
        </p:txBody>
      </p:sp>
      <p:pic>
        <p:nvPicPr>
          <p:cNvPr id="12" name="Picture 12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18681316-0E12-48A6-A6E2-E8C1EE6364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0283" y="1443434"/>
            <a:ext cx="6513275" cy="462429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E4981DC-29C1-41C5-8328-65942ABE9C39}"/>
              </a:ext>
            </a:extLst>
          </p:cNvPr>
          <p:cNvSpPr/>
          <p:nvPr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4678345-D92B-46D8-897F-867B6E7E2B43}"/>
              </a:ext>
            </a:extLst>
          </p:cNvPr>
          <p:cNvSpPr/>
          <p:nvPr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C5DDDB1-8B52-4A08-A195-6AF3DFE0FEB3}"/>
              </a:ext>
            </a:extLst>
          </p:cNvPr>
          <p:cNvGrpSpPr/>
          <p:nvPr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89BD8A3-3652-4C25-92FE-3D719AE6E3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13C6E48-415D-4F7B-BC1D-0BB398154E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B7C2161-5CD9-46B3-8503-C50FAACA8CE3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  <a:endParaRPr lang="en-US" sz="2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B2502BD-DB8D-481D-8825-6FE59DCD23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7BBF835-4667-46C9-AC40-7CDE15BCB63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082284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8AB8A9-7280-478D-B861-6975D46D16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ea typeface="+mj-lt"/>
                <a:cs typeface="Calibri"/>
              </a:rPr>
              <a:t>Upcoming Webinars and In-Person Training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D9A189-B0D8-4563-8622-09F35A316A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7060" y="1488927"/>
            <a:ext cx="10504227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cs typeface="Calibri"/>
              </a:rPr>
              <a:t>Webinars</a:t>
            </a:r>
          </a:p>
          <a:p>
            <a:pPr lvl="1">
              <a:spcAft>
                <a:spcPts val="600"/>
              </a:spcAft>
            </a:pPr>
            <a:r>
              <a:rPr lang="en-US">
                <a:cs typeface="Calibri"/>
              </a:rPr>
              <a:t>Resource Sharing Training on Deflections</a:t>
            </a:r>
          </a:p>
          <a:p>
            <a:pPr lvl="1">
              <a:spcAft>
                <a:spcPts val="600"/>
              </a:spcAft>
            </a:pPr>
            <a:r>
              <a:rPr lang="en-US">
                <a:cs typeface="Calibri"/>
              </a:rPr>
              <a:t>Submitting a Good Support Ticket, October 9, 11a – 12noon</a:t>
            </a:r>
            <a:br>
              <a:rPr lang="en-US">
                <a:cs typeface="Calibri"/>
              </a:rPr>
            </a:br>
            <a:r>
              <a:rPr lang="en-US">
                <a:ea typeface="+mn-lt"/>
                <a:cs typeface="+mn-lt"/>
              </a:rPr>
              <a:t>http://slcny.libwizard.com/supporttickettraining </a:t>
            </a:r>
          </a:p>
          <a:p>
            <a:pPr lvl="1">
              <a:spcAft>
                <a:spcPts val="600"/>
              </a:spcAft>
            </a:pPr>
            <a:r>
              <a:rPr lang="en-US">
                <a:cs typeface="Calibri"/>
              </a:rPr>
              <a:t>Creating Sets and Running Jobs, October 10, 9:30a – 10:30a</a:t>
            </a:r>
            <a:br>
              <a:rPr lang="en-US">
                <a:cs typeface="Calibri"/>
              </a:rPr>
            </a:br>
            <a:r>
              <a:rPr lang="en-US">
                <a:ea typeface="+mn-lt"/>
                <a:cs typeface="+mn-lt"/>
              </a:rPr>
              <a:t>http://slcny.libwizard.com/setsjobstrainings </a:t>
            </a:r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In-Person</a:t>
            </a:r>
          </a:p>
          <a:p>
            <a:pPr lvl="1">
              <a:spcAft>
                <a:spcPts val="600"/>
              </a:spcAft>
            </a:pPr>
            <a:r>
              <a:rPr lang="en-US">
                <a:cs typeface="Calibri"/>
              </a:rPr>
              <a:t>Analytics full-day training, November 6&amp;7, Syracuse and Orange/Middletown</a:t>
            </a:r>
          </a:p>
          <a:p>
            <a:pPr lvl="1">
              <a:spcAft>
                <a:spcPts val="600"/>
              </a:spcAft>
            </a:pPr>
            <a:r>
              <a:rPr lang="en-US">
                <a:cs typeface="Calibri"/>
              </a:rPr>
              <a:t>More to come!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E4981DC-29C1-41C5-8328-65942ABE9C39}"/>
              </a:ext>
            </a:extLst>
          </p:cNvPr>
          <p:cNvSpPr/>
          <p:nvPr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4678345-D92B-46D8-897F-867B6E7E2B43}"/>
              </a:ext>
            </a:extLst>
          </p:cNvPr>
          <p:cNvSpPr/>
          <p:nvPr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C5DDDB1-8B52-4A08-A195-6AF3DFE0FEB3}"/>
              </a:ext>
            </a:extLst>
          </p:cNvPr>
          <p:cNvGrpSpPr/>
          <p:nvPr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89BD8A3-3652-4C25-92FE-3D719AE6E3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13C6E48-415D-4F7B-BC1D-0BB398154E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B7C2161-5CD9-46B3-8503-C50FAACA8CE3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  <a:endParaRPr lang="en-US" sz="2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B2502BD-DB8D-481D-8825-6FE59DCD23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7BBF835-4667-46C9-AC40-7CDE15BCB6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720616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8AB8A9-7280-478D-B861-6975D46D16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ea typeface="+mj-lt"/>
                <a:cs typeface="Calibri"/>
              </a:rPr>
              <a:t>Goals for the Next Year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D9A189-B0D8-4563-8622-09F35A316A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7060" y="1488927"/>
            <a:ext cx="10504227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cs typeface="Calibri"/>
              </a:rPr>
              <a:t>Create training guides for each of the functional areas and any special topics as needed</a:t>
            </a:r>
            <a:endParaRPr lang="en-US"/>
          </a:p>
          <a:p>
            <a:r>
              <a:rPr lang="en-US">
                <a:cs typeface="Calibri"/>
              </a:rPr>
              <a:t>Roll out task-oriented webinar and in-person trainings, as indicated by the training surveys</a:t>
            </a:r>
          </a:p>
          <a:p>
            <a:r>
              <a:rPr lang="en-US">
                <a:cs typeface="Calibri"/>
              </a:rPr>
              <a:t>Increase opportunities for peer learning through:</a:t>
            </a:r>
          </a:p>
          <a:p>
            <a:pPr lvl="1"/>
            <a:r>
              <a:rPr lang="en-US">
                <a:cs typeface="Calibri"/>
              </a:rPr>
              <a:t>Basecamp discussion threads</a:t>
            </a:r>
          </a:p>
          <a:p>
            <a:pPr lvl="1"/>
            <a:r>
              <a:rPr lang="en-US">
                <a:cs typeface="Calibri"/>
              </a:rPr>
              <a:t>The Alma Open Mic series</a:t>
            </a:r>
          </a:p>
          <a:p>
            <a:pPr lvl="1"/>
            <a:r>
              <a:rPr lang="en-US">
                <a:cs typeface="Calibri"/>
              </a:rPr>
              <a:t>Local campus documentation and training materials uploaded to Basecamp</a:t>
            </a:r>
          </a:p>
          <a:p>
            <a:r>
              <a:rPr lang="en-US">
                <a:cs typeface="Calibri"/>
              </a:rPr>
              <a:t>Get feedback and iterate each of these as needed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E4981DC-29C1-41C5-8328-65942ABE9C39}"/>
              </a:ext>
            </a:extLst>
          </p:cNvPr>
          <p:cNvSpPr/>
          <p:nvPr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4678345-D92B-46D8-897F-867B6E7E2B43}"/>
              </a:ext>
            </a:extLst>
          </p:cNvPr>
          <p:cNvSpPr/>
          <p:nvPr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C5DDDB1-8B52-4A08-A195-6AF3DFE0FEB3}"/>
              </a:ext>
            </a:extLst>
          </p:cNvPr>
          <p:cNvGrpSpPr/>
          <p:nvPr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89BD8A3-3652-4C25-92FE-3D719AE6E3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13C6E48-415D-4F7B-BC1D-0BB398154E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B7C2161-5CD9-46B3-8503-C50FAACA8CE3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  <a:endParaRPr lang="en-US" sz="2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B2502BD-DB8D-481D-8825-6FE59DCD23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7BBF835-4667-46C9-AC40-7CDE15BCB6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784523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6B46F-F584-419A-A939-FCB9594FDB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Else is the SSLS Working 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6CAC03-ED75-4443-B029-3A7D5297EB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588" y="1518696"/>
            <a:ext cx="10515600" cy="4351338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r>
              <a:rPr lang="en-US" dirty="0">
                <a:cs typeface="Calibri"/>
              </a:rPr>
              <a:t>6 Premium Sandboxes Delivered.  Reviewing </a:t>
            </a:r>
            <a:r>
              <a:rPr lang="en-US" dirty="0" smtClean="0">
                <a:cs typeface="Calibri"/>
              </a:rPr>
              <a:t>these to determine how SUNY sandboxes can best be utilized.</a:t>
            </a:r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Providing Regular Presentations: </a:t>
            </a:r>
            <a:r>
              <a:rPr lang="en-US" dirty="0">
                <a:hlinkClick r:id="rId2"/>
              </a:rPr>
              <a:t>https://slcny.libguides.com/overview/presentations/ssls_training</a:t>
            </a:r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Upcoming webinar on Primo VE expected behavior</a:t>
            </a:r>
          </a:p>
          <a:p>
            <a:r>
              <a:rPr lang="en-US" dirty="0">
                <a:cs typeface="Calibri"/>
              </a:rPr>
              <a:t>Working with campuses/SICAS to finalize SIS loading and Gail is providing individual training sessions on SIS loading.</a:t>
            </a:r>
          </a:p>
          <a:p>
            <a:r>
              <a:rPr lang="en-US" dirty="0">
                <a:cs typeface="Calibri"/>
              </a:rPr>
              <a:t>Reviewing Primo VE Analytics options and best practices</a:t>
            </a:r>
          </a:p>
          <a:p>
            <a:r>
              <a:rPr lang="en-US" dirty="0">
                <a:cs typeface="Calibri"/>
              </a:rPr>
              <a:t>Review of all Basecamp content and migrating to SUNY-specific areas.</a:t>
            </a:r>
          </a:p>
          <a:p>
            <a:r>
              <a:rPr lang="en-US" dirty="0">
                <a:cs typeface="Calibri"/>
              </a:rPr>
              <a:t>Development of process, best practices, and workflow for harvesting ETD collections.</a:t>
            </a:r>
          </a:p>
          <a:p>
            <a:r>
              <a:rPr lang="en-US" dirty="0">
                <a:cs typeface="Calibri"/>
              </a:rPr>
              <a:t>Development of process for Suppression from </a:t>
            </a:r>
            <a:r>
              <a:rPr lang="en-US" dirty="0" err="1">
                <a:cs typeface="Calibri"/>
              </a:rPr>
              <a:t>Dedup</a:t>
            </a:r>
            <a:r>
              <a:rPr lang="en-US" dirty="0">
                <a:cs typeface="Calibri"/>
              </a:rPr>
              <a:t>/FRBR for Special Collections or similar content.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E4981DC-29C1-41C5-8328-65942ABE9C39}"/>
              </a:ext>
            </a:extLst>
          </p:cNvPr>
          <p:cNvSpPr/>
          <p:nvPr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4678345-D92B-46D8-897F-867B6E7E2B43}"/>
              </a:ext>
            </a:extLst>
          </p:cNvPr>
          <p:cNvSpPr/>
          <p:nvPr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C5DDDB1-8B52-4A08-A195-6AF3DFE0FEB3}"/>
              </a:ext>
            </a:extLst>
          </p:cNvPr>
          <p:cNvGrpSpPr/>
          <p:nvPr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89BD8A3-3652-4C25-92FE-3D719AE6E3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13C6E48-415D-4F7B-BC1D-0BB398154E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B7C2161-5CD9-46B3-8503-C50FAACA8CE3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  <a:endParaRPr lang="en-US" sz="2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B2502BD-DB8D-481D-8825-6FE59DCD23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7BBF835-4667-46C9-AC40-7CDE15BCB63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820391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9524B-0693-4B83-BD99-CEF6E2DEE3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908" y="99323"/>
            <a:ext cx="10515600" cy="1325563"/>
          </a:xfrm>
        </p:spPr>
        <p:txBody>
          <a:bodyPr/>
          <a:lstStyle/>
          <a:p>
            <a:r>
              <a:rPr lang="en-US"/>
              <a:t>How do I get Support and Information?</a:t>
            </a:r>
          </a:p>
        </p:txBody>
      </p:sp>
      <p:pic>
        <p:nvPicPr>
          <p:cNvPr id="22" name="Content Placeholder 21" descr="A screenshot of a cell phone&#10;&#10;Description automatically generated">
            <a:extLst>
              <a:ext uri="{FF2B5EF4-FFF2-40B4-BE49-F238E27FC236}">
                <a16:creationId xmlns:a16="http://schemas.microsoft.com/office/drawing/2014/main" id="{C62491EC-2F91-4C3A-816E-0B76D3024A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411385" y="2986323"/>
            <a:ext cx="3004828" cy="822442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46A6B11-757F-4771-BE14-A11498E20992}"/>
              </a:ext>
            </a:extLst>
          </p:cNvPr>
          <p:cNvSpPr/>
          <p:nvPr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4E8782A-FF52-4702-9175-E400CC1B2AA3}"/>
              </a:ext>
            </a:extLst>
          </p:cNvPr>
          <p:cNvSpPr/>
          <p:nvPr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5194041-BEF4-4214-AC3E-2383C8CE4D5B}"/>
              </a:ext>
            </a:extLst>
          </p:cNvPr>
          <p:cNvGrpSpPr/>
          <p:nvPr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76E86EE-6BB4-49A5-BD02-152C617C62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8A87A1B-B8D2-4FF2-A205-66282FA20BE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6549E4B-DC70-4EFD-A745-E720CA12344A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  <a:endParaRPr lang="en-US" sz="2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A2EE150-1DB5-48B6-B4AE-C89DB51BF5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427C69B-A55D-46CB-B5A8-17321D506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A886A65-F5AF-4326-8C26-AA27F0F7B8D9}"/>
              </a:ext>
            </a:extLst>
          </p:cNvPr>
          <p:cNvCxnSpPr>
            <a:cxnSpLocks/>
          </p:cNvCxnSpPr>
          <p:nvPr/>
        </p:nvCxnSpPr>
        <p:spPr>
          <a:xfrm flipV="1">
            <a:off x="3566622" y="1931287"/>
            <a:ext cx="2543944" cy="299552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Image result for basecamp logo">
            <a:extLst>
              <a:ext uri="{FF2B5EF4-FFF2-40B4-BE49-F238E27FC236}">
                <a16:creationId xmlns:a16="http://schemas.microsoft.com/office/drawing/2014/main" id="{C03100BE-1A8D-4713-B5EE-1D768A455C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4857" y="2969851"/>
            <a:ext cx="870050" cy="792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FD86A7F-4950-4286-B72B-EE0835FF5A28}"/>
              </a:ext>
            </a:extLst>
          </p:cNvPr>
          <p:cNvCxnSpPr>
            <a:cxnSpLocks/>
          </p:cNvCxnSpPr>
          <p:nvPr/>
        </p:nvCxnSpPr>
        <p:spPr>
          <a:xfrm>
            <a:off x="3575421" y="3040765"/>
            <a:ext cx="2518503" cy="250208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 descr="Screen Clipping">
            <a:extLst>
              <a:ext uri="{FF2B5EF4-FFF2-40B4-BE49-F238E27FC236}">
                <a16:creationId xmlns:a16="http://schemas.microsoft.com/office/drawing/2014/main" id="{8C39E486-D2E6-4803-8757-31FF6964264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9986" y="1232031"/>
            <a:ext cx="1769314" cy="1325563"/>
          </a:xfrm>
          <a:prstGeom prst="rect">
            <a:avLst/>
          </a:prstGeom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DC0DC17-2234-46F1-845B-AF195B4DF3E1}"/>
              </a:ext>
            </a:extLst>
          </p:cNvPr>
          <p:cNvCxnSpPr>
            <a:cxnSpLocks/>
          </p:cNvCxnSpPr>
          <p:nvPr/>
        </p:nvCxnSpPr>
        <p:spPr>
          <a:xfrm>
            <a:off x="3560005" y="4771750"/>
            <a:ext cx="2544281" cy="101748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174D1F7C-2072-4F30-8333-80E69EBAA69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04746" y="4456192"/>
            <a:ext cx="1042020" cy="104202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BEF67D0-8593-447B-A6FA-071A28BDE41F}"/>
              </a:ext>
            </a:extLst>
          </p:cNvPr>
          <p:cNvSpPr txBox="1"/>
          <p:nvPr/>
        </p:nvSpPr>
        <p:spPr>
          <a:xfrm>
            <a:off x="10416215" y="2762920"/>
            <a:ext cx="1481831" cy="1200329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txBody>
          <a:bodyPr wrap="square" rtlCol="0" anchor="t">
            <a:spAutoFit/>
          </a:bodyPr>
          <a:lstStyle/>
          <a:p>
            <a:r>
              <a:rPr lang="en-US"/>
              <a:t>Post a question for your peers to review</a:t>
            </a:r>
            <a:endParaRPr lang="en-US">
              <a:cs typeface="Calibri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C73236B-FA74-44A2-BAA1-DDD84EB44B6C}"/>
              </a:ext>
            </a:extLst>
          </p:cNvPr>
          <p:cNvSpPr txBox="1"/>
          <p:nvPr/>
        </p:nvSpPr>
        <p:spPr>
          <a:xfrm>
            <a:off x="8643813" y="1371052"/>
            <a:ext cx="1481831" cy="1200329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txBody>
          <a:bodyPr wrap="square" rtlCol="0" anchor="t">
            <a:spAutoFit/>
          </a:bodyPr>
          <a:lstStyle/>
          <a:p>
            <a:r>
              <a:rPr lang="en-US"/>
              <a:t>Submit a Salesforce case to Ex Libris Support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7FDC8B3-929B-40B8-A90B-179F3D2B57C3}"/>
              </a:ext>
            </a:extLst>
          </p:cNvPr>
          <p:cNvSpPr txBox="1"/>
          <p:nvPr/>
        </p:nvSpPr>
        <p:spPr>
          <a:xfrm>
            <a:off x="7646884" y="4377105"/>
            <a:ext cx="3388468" cy="1200329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txBody>
          <a:bodyPr wrap="square" rtlCol="0" anchor="t">
            <a:spAutoFit/>
          </a:bodyPr>
          <a:lstStyle/>
          <a:p>
            <a:r>
              <a:rPr lang="en-US"/>
              <a:t>SSLS staff will provide training sessions and create documentation based on review of SF cases and Basecamp.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34DDDB9-F308-4CCD-A072-96643BA12E4A}"/>
              </a:ext>
            </a:extLst>
          </p:cNvPr>
          <p:cNvSpPr/>
          <p:nvPr/>
        </p:nvSpPr>
        <p:spPr>
          <a:xfrm>
            <a:off x="683581" y="1535837"/>
            <a:ext cx="2621456" cy="20951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Direct Support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1FD3A81-449C-4686-8904-90F80395F22F}"/>
              </a:ext>
            </a:extLst>
          </p:cNvPr>
          <p:cNvSpPr/>
          <p:nvPr/>
        </p:nvSpPr>
        <p:spPr>
          <a:xfrm>
            <a:off x="683581" y="3826276"/>
            <a:ext cx="2621456" cy="1774294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Training, Documentation, and Ongoing Learning Opportunities</a:t>
            </a:r>
          </a:p>
        </p:txBody>
      </p:sp>
    </p:spTree>
    <p:extLst>
      <p:ext uri="{BB962C8B-B14F-4D97-AF65-F5344CB8AC3E}">
        <p14:creationId xmlns:p14="http://schemas.microsoft.com/office/powerpoint/2010/main" val="24394002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8AB8A9-7280-478D-B861-6975D46D16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912" y="97496"/>
            <a:ext cx="10515600" cy="1325563"/>
          </a:xfrm>
        </p:spPr>
        <p:txBody>
          <a:bodyPr/>
          <a:lstStyle/>
          <a:p>
            <a:r>
              <a:rPr lang="en-US" dirty="0">
                <a:latin typeface="Calibri"/>
                <a:cs typeface="Calibri"/>
              </a:rPr>
              <a:t>Engagement with Working Groups and Task Forces.</a:t>
            </a:r>
            <a:endParaRPr lang="en-US" dirty="0">
              <a:ea typeface="+mj-lt"/>
              <a:cs typeface="+mj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D9A189-B0D8-4563-8622-09F35A316A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239" y="1423059"/>
            <a:ext cx="10917044" cy="4578673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en-US" dirty="0">
                <a:cs typeface="Calibri"/>
              </a:rPr>
              <a:t>Representation:</a:t>
            </a:r>
            <a:endParaRPr lang="en-US" dirty="0"/>
          </a:p>
          <a:p>
            <a:pPr lvl="1"/>
            <a:r>
              <a:rPr lang="en-US" dirty="0">
                <a:cs typeface="Calibri"/>
              </a:rPr>
              <a:t>Access Services &amp; Resource Sharing: Tim</a:t>
            </a:r>
          </a:p>
          <a:p>
            <a:pPr lvl="1"/>
            <a:r>
              <a:rPr lang="en-US" dirty="0">
                <a:cs typeface="Calibri"/>
              </a:rPr>
              <a:t>Acquisitions &amp; Electronic Resources Management: Michelle</a:t>
            </a:r>
          </a:p>
          <a:p>
            <a:pPr lvl="1"/>
            <a:r>
              <a:rPr lang="en-US" dirty="0">
                <a:cs typeface="Calibri"/>
              </a:rPr>
              <a:t>Analytics: Gail</a:t>
            </a:r>
          </a:p>
          <a:p>
            <a:pPr lvl="1"/>
            <a:r>
              <a:rPr lang="en-US" dirty="0">
                <a:cs typeface="Calibri"/>
              </a:rPr>
              <a:t>Discovery: Michelle</a:t>
            </a:r>
          </a:p>
          <a:p>
            <a:pPr lvl="1"/>
            <a:r>
              <a:rPr lang="en-US" dirty="0">
                <a:cs typeface="Calibri"/>
              </a:rPr>
              <a:t>Metadata Standards &amp; Policy: </a:t>
            </a:r>
            <a:r>
              <a:rPr lang="en-US" dirty="0" smtClean="0">
                <a:cs typeface="Calibri"/>
              </a:rPr>
              <a:t>Maggie</a:t>
            </a:r>
          </a:p>
          <a:p>
            <a:pPr lvl="1"/>
            <a:r>
              <a:rPr lang="en-US" dirty="0" smtClean="0">
                <a:cs typeface="Calibri"/>
              </a:rPr>
              <a:t>LSP Advisory Board: Shannon</a:t>
            </a:r>
            <a:endParaRPr lang="en-US" dirty="0">
              <a:cs typeface="Calibri"/>
            </a:endParaRPr>
          </a:p>
          <a:p>
            <a:pPr marL="0" indent="0">
              <a:buNone/>
            </a:pPr>
            <a:r>
              <a:rPr lang="en-US" dirty="0">
                <a:cs typeface="Calibri"/>
              </a:rPr>
              <a:t>Recent Activity:</a:t>
            </a:r>
          </a:p>
          <a:p>
            <a:pPr lvl="1"/>
            <a:r>
              <a:rPr lang="en-US" dirty="0">
                <a:cs typeface="Calibri"/>
              </a:rPr>
              <a:t>Collaborated to create Central Discovery Index (CDI) Task Force</a:t>
            </a:r>
          </a:p>
          <a:p>
            <a:pPr lvl="1"/>
            <a:r>
              <a:rPr lang="en-US" dirty="0">
                <a:cs typeface="Calibri"/>
              </a:rPr>
              <a:t>Brought concerns about Resource Sharing stats to Discovery to review SUNY Catalog inclusion in Everything Search</a:t>
            </a:r>
          </a:p>
          <a:p>
            <a:pPr lvl="1"/>
            <a:r>
              <a:rPr lang="en-US" dirty="0">
                <a:highlight>
                  <a:srgbClr val="FFFF00"/>
                </a:highlight>
                <a:cs typeface="Calibri"/>
              </a:rPr>
              <a:t>Initiated discussions with Analytics WG re: in-person and web-based training</a:t>
            </a:r>
          </a:p>
          <a:p>
            <a:pPr lvl="1"/>
            <a:endParaRPr lang="en-US" dirty="0">
              <a:cs typeface="Calibri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E4981DC-29C1-41C5-8328-65942ABE9C39}"/>
              </a:ext>
            </a:extLst>
          </p:cNvPr>
          <p:cNvSpPr/>
          <p:nvPr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4678345-D92B-46D8-897F-867B6E7E2B43}"/>
              </a:ext>
            </a:extLst>
          </p:cNvPr>
          <p:cNvSpPr/>
          <p:nvPr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C5DDDB1-8B52-4A08-A195-6AF3DFE0FEB3}"/>
              </a:ext>
            </a:extLst>
          </p:cNvPr>
          <p:cNvGrpSpPr/>
          <p:nvPr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89BD8A3-3652-4C25-92FE-3D719AE6E3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13C6E48-415D-4F7B-BC1D-0BB398154E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B7C2161-5CD9-46B3-8503-C50FAACA8CE3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  <a:endParaRPr lang="en-US" sz="2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B2502BD-DB8D-481D-8825-6FE59DCD23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7BBF835-4667-46C9-AC40-7CDE15BCB6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265045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sitting on a bench&#10;&#10;Description automatically generated">
            <a:extLst>
              <a:ext uri="{FF2B5EF4-FFF2-40B4-BE49-F238E27FC236}">
                <a16:creationId xmlns:a16="http://schemas.microsoft.com/office/drawing/2014/main" id="{91BD1E80-C8DD-3549-AC06-33E1199DE2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726" t="7741" r="18609" b="7772"/>
          <a:stretch/>
        </p:blipFill>
        <p:spPr>
          <a:xfrm>
            <a:off x="4305781" y="0"/>
            <a:ext cx="7886217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BC59822-7DB9-334D-AFC1-9547312EB94B}"/>
              </a:ext>
            </a:extLst>
          </p:cNvPr>
          <p:cNvSpPr txBox="1"/>
          <p:nvPr/>
        </p:nvSpPr>
        <p:spPr>
          <a:xfrm>
            <a:off x="418257" y="1836998"/>
            <a:ext cx="354795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1">
                    <a:lumMod val="75000"/>
                  </a:schemeClr>
                </a:solidFill>
                <a:latin typeface="AauxPro OT" panose="02000903030000090004" pitchFamily="2" charset="0"/>
              </a:rPr>
              <a:t>Questions or Discussion?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2177886-6A56-C543-818B-B58CC62207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078" y="273553"/>
            <a:ext cx="2096528" cy="1048264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93943C36-6092-2244-AE36-D2625288AA6C}"/>
              </a:ext>
            </a:extLst>
          </p:cNvPr>
          <p:cNvGrpSpPr/>
          <p:nvPr/>
        </p:nvGrpSpPr>
        <p:grpSpPr>
          <a:xfrm>
            <a:off x="1370931" y="6041112"/>
            <a:ext cx="5548758" cy="438513"/>
            <a:chOff x="6320303" y="6041112"/>
            <a:chExt cx="5548758" cy="438513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133737B-069D-3145-A705-4ECCEB16FEF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B4D6807-3B4C-AE4B-ADD9-50C2429D72E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16DC377-C509-9243-8DC8-DADB6CCD3E0A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 err="1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  <a:endParaRPr lang="en-US" sz="210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A51CE042-932D-3E41-8540-FA13308E9CD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C9632E47-E815-DD42-AF4E-C21A758CB69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855022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BB2DD1-85CC-4E0E-983E-252AA971DE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Recommendation to Publish Salesforce Cases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10DAD6-5F66-4D58-9F71-322762E4F3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LSP Advisory Board recommends changing account settings to publish your cases.</a:t>
            </a:r>
            <a:endParaRPr lang="en-US" dirty="0">
              <a:cs typeface="Calibri"/>
            </a:endParaRPr>
          </a:p>
          <a:p>
            <a:r>
              <a:rPr lang="en-US" dirty="0"/>
              <a:t>Benefits are that others who have SF Ex </a:t>
            </a:r>
            <a:r>
              <a:rPr lang="en-US" dirty="0" err="1"/>
              <a:t>Libris</a:t>
            </a:r>
            <a:r>
              <a:rPr lang="en-US" dirty="0"/>
              <a:t> accounts can see and is easier to find similar cases.</a:t>
            </a:r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SSLS FAQ: </a:t>
            </a:r>
            <a:r>
              <a:rPr lang="en-US" dirty="0">
                <a:hlinkClick r:id="rId3"/>
              </a:rPr>
              <a:t>Should I turn on publishing for Salesforce cases, and if so, how do I do that?</a:t>
            </a:r>
            <a:endParaRPr lang="en-US" dirty="0">
              <a:ea typeface="+mn-lt"/>
              <a:cs typeface="+mn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B3B535A-ED5D-4D1A-B02C-2CBB0158A1E0}"/>
              </a:ext>
            </a:extLst>
          </p:cNvPr>
          <p:cNvSpPr/>
          <p:nvPr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FFD5E65-8E15-4687-82AA-583D0EA5EAAC}"/>
              </a:ext>
            </a:extLst>
          </p:cNvPr>
          <p:cNvSpPr/>
          <p:nvPr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4057735-6F20-4527-85F0-A4966966D6ED}"/>
              </a:ext>
            </a:extLst>
          </p:cNvPr>
          <p:cNvGrpSpPr/>
          <p:nvPr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4115853-351B-40ED-810D-B9EBB24564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FCDAAD1-FFB0-44FF-B702-C4C9DEA007A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6CA70EB-3855-47C4-85CA-A779CAD8AB2C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  <a:endParaRPr lang="en-US" sz="2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2DAC5D8-4961-405C-A30A-0DDCC9EE896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09CEA82-0401-4675-85AA-41FFFBFEA71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845553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F832FAC-9066-A54F-B49A-783F72C80A5D}"/>
              </a:ext>
            </a:extLst>
          </p:cNvPr>
          <p:cNvSpPr/>
          <p:nvPr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198901C-9CA4-D041-B948-D3B4894B6476}"/>
              </a:ext>
            </a:extLst>
          </p:cNvPr>
          <p:cNvSpPr/>
          <p:nvPr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DBFD98D-9C97-DE4A-B29D-544B0AAD154F}"/>
              </a:ext>
            </a:extLst>
          </p:cNvPr>
          <p:cNvGrpSpPr/>
          <p:nvPr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98B1BC77-F5E8-4347-BB4D-7447075C5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94B97D2-B5D9-234A-A702-9B43C3528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C0BD2C0-D90B-AF4F-BD3E-11D00A38F3B6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  <a:endParaRPr lang="en-US" sz="2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E5D6C94E-DAC3-7947-B8BD-C9AE94196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BD4C55E-C976-2644-931A-643E76EEF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  <p:sp>
        <p:nvSpPr>
          <p:cNvPr id="8" name="Title 7">
            <a:extLst>
              <a:ext uri="{FF2B5EF4-FFF2-40B4-BE49-F238E27FC236}">
                <a16:creationId xmlns:a16="http://schemas.microsoft.com/office/drawing/2014/main" id="{80393776-B8F4-4DFE-A385-41BFE6F8D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251" y="250181"/>
            <a:ext cx="5411638" cy="1325563"/>
          </a:xfrm>
        </p:spPr>
        <p:txBody>
          <a:bodyPr/>
          <a:lstStyle/>
          <a:p>
            <a:r>
              <a:rPr lang="en-US"/>
              <a:t>Peer to Peer Platform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0FB7FB-D3DE-4CFC-8C64-C2BCCA3ACA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825" y="1515724"/>
            <a:ext cx="5093662" cy="4192618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en-US"/>
              <a:t>SUNY/SLC HQ will be used as Peer to Peer Platform until a longer-term decision is made about what platform would work best.</a:t>
            </a:r>
          </a:p>
          <a:p>
            <a:r>
              <a:rPr lang="en-US"/>
              <a:t>If you’re not already there, please add yourself:</a:t>
            </a:r>
          </a:p>
          <a:p>
            <a:pPr lvl="1"/>
            <a:r>
              <a:rPr lang="en-US" u="sng">
                <a:hlinkClick r:id="rId7"/>
              </a:rPr>
              <a:t>https://3.basecamp.com/3649838/join/3oUqZrsjbeqZ</a:t>
            </a:r>
            <a:endParaRPr lang="en-US" u="sng"/>
          </a:p>
          <a:p>
            <a:r>
              <a:rPr lang="en-US"/>
              <a:t>Categories have been added for functional areas.</a:t>
            </a:r>
          </a:p>
          <a:p>
            <a:r>
              <a:rPr lang="en-US">
                <a:cs typeface="Calibri"/>
              </a:rPr>
              <a:t>SUNY Staff won’t be engaging as with the </a:t>
            </a:r>
            <a:r>
              <a:rPr lang="en-US" err="1">
                <a:cs typeface="Calibri"/>
              </a:rPr>
              <a:t>ExL</a:t>
            </a:r>
            <a:r>
              <a:rPr lang="en-US">
                <a:cs typeface="Calibri"/>
              </a:rPr>
              <a:t> basecamp.</a:t>
            </a:r>
          </a:p>
          <a:p>
            <a:pPr lvl="1"/>
            <a:r>
              <a:rPr lang="en-US">
                <a:cs typeface="Calibri"/>
              </a:rPr>
              <a:t>Unless it’s NZ </a:t>
            </a:r>
            <a:r>
              <a:rPr lang="en-US" err="1">
                <a:cs typeface="Calibri"/>
              </a:rPr>
              <a:t>config</a:t>
            </a:r>
            <a:r>
              <a:rPr lang="en-US">
                <a:cs typeface="Calibri"/>
              </a:rPr>
              <a:t>. related.</a:t>
            </a:r>
          </a:p>
          <a:p>
            <a:pPr lvl="1"/>
            <a:endParaRPr lang="en-US" u="sng"/>
          </a:p>
          <a:p>
            <a:endParaRPr lang="en-US" u="sng"/>
          </a:p>
          <a:p>
            <a:pPr marL="457200" lvl="1" indent="0">
              <a:buNone/>
            </a:pPr>
            <a:endParaRPr lang="en-US"/>
          </a:p>
        </p:txBody>
      </p:sp>
      <p:pic>
        <p:nvPicPr>
          <p:cNvPr id="12" name="Picture 11" descr="Screen Clipping">
            <a:extLst>
              <a:ext uri="{FF2B5EF4-FFF2-40B4-BE49-F238E27FC236}">
                <a16:creationId xmlns:a16="http://schemas.microsoft.com/office/drawing/2014/main" id="{D6B98C58-55DF-437D-890E-AED5FACA6EC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6395" y="471476"/>
            <a:ext cx="4971333" cy="26500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4438" y="3318470"/>
            <a:ext cx="2012704" cy="2646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8123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Future of Institutional Leads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5"/>
            <a:ext cx="10987319" cy="4044409"/>
          </a:xfrm>
        </p:spPr>
        <p:txBody>
          <a:bodyPr/>
          <a:lstStyle/>
          <a:p>
            <a:r>
              <a:rPr lang="en-US"/>
              <a:t>Although we’re done with implementation, we’ll continue with institutional leads and the communication channels associated with this concept.</a:t>
            </a:r>
          </a:p>
          <a:p>
            <a:r>
              <a:rPr lang="en-US"/>
              <a:t>SSLS will be reaching out soon to ensure that your listed institutional lead is still accurate:</a:t>
            </a:r>
          </a:p>
          <a:p>
            <a:pPr lvl="1"/>
            <a:r>
              <a:rPr lang="en-US">
                <a:hlinkClick r:id="rId2"/>
              </a:rPr>
              <a:t>https://slcny.libguides.com/overview/institutional_leads</a:t>
            </a:r>
            <a:endParaRPr lang="en-US"/>
          </a:p>
          <a:p>
            <a:r>
              <a:rPr lang="en-US"/>
              <a:t>We expect that the amount of information/activities will be less, but it is crucial that we have someone who can act as a primary point of contact for the LSP at your institution.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F832FAC-9066-A54F-B49A-783F72C80A5D}"/>
              </a:ext>
            </a:extLst>
          </p:cNvPr>
          <p:cNvSpPr/>
          <p:nvPr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198901C-9CA4-D041-B948-D3B4894B6476}"/>
              </a:ext>
            </a:extLst>
          </p:cNvPr>
          <p:cNvSpPr/>
          <p:nvPr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DBFD98D-9C97-DE4A-B29D-544B0AAD154F}"/>
              </a:ext>
            </a:extLst>
          </p:cNvPr>
          <p:cNvGrpSpPr/>
          <p:nvPr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8B1BC77-F5E8-4347-BB4D-7447075C5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94B97D2-B5D9-234A-A702-9B43C3528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C0BD2C0-D90B-AF4F-BD3E-11D00A38F3B6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5D6C94E-DAC3-7947-B8BD-C9AE94196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BD4C55E-C976-2644-931A-643E76EEF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523700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4ED306-8BDB-400A-AA5A-4E3D93B1F9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+mj-lt"/>
                <a:cs typeface="+mj-lt"/>
              </a:rPr>
              <a:t>Shared LSP </a:t>
            </a:r>
            <a:r>
              <a:rPr lang="en-US" dirty="0"/>
              <a:t>Baseline Services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071E4C-E783-4CFF-B397-5E2C6C7FA8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6636" y="1554979"/>
            <a:ext cx="10515600" cy="4351338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r>
              <a:rPr lang="en-US" dirty="0"/>
              <a:t>Require no extended financial commitment.</a:t>
            </a:r>
            <a:endParaRPr lang="en-US" dirty="0">
              <a:cs typeface="Calibri"/>
            </a:endParaRPr>
          </a:p>
          <a:p>
            <a:r>
              <a:rPr lang="en-US" dirty="0"/>
              <a:t>Covered under Alma/Primo costs plus </a:t>
            </a:r>
            <a:r>
              <a:rPr lang="en-US" dirty="0" smtClean="0"/>
              <a:t>SUNY Provost </a:t>
            </a:r>
            <a:r>
              <a:rPr lang="en-US" dirty="0"/>
              <a:t>subsidy for 2 years.</a:t>
            </a:r>
          </a:p>
          <a:p>
            <a:r>
              <a:rPr lang="en-US" dirty="0">
                <a:ea typeface="+mn-lt"/>
                <a:cs typeface="+mn-lt"/>
              </a:rPr>
              <a:t>Vendor relationship management </a:t>
            </a:r>
            <a:endParaRPr lang="en-US" dirty="0">
              <a:highlight>
                <a:srgbClr val="FFFF00"/>
              </a:highlight>
              <a:ea typeface="+mn-lt"/>
              <a:cs typeface="+mn-lt"/>
            </a:endParaRPr>
          </a:p>
          <a:p>
            <a:r>
              <a:rPr lang="en-US" dirty="0"/>
              <a:t>Support and maintenance for shared infrastructure like NZ, Resource Sharing, etc.</a:t>
            </a:r>
            <a:endParaRPr lang="en-US" dirty="0">
              <a:cs typeface="Calibri"/>
            </a:endParaRPr>
          </a:p>
          <a:p>
            <a:r>
              <a:rPr lang="en-US" dirty="0"/>
              <a:t>Communication and information about upcoming changes in LSP.</a:t>
            </a:r>
          </a:p>
          <a:p>
            <a:r>
              <a:rPr lang="en-US" dirty="0"/>
              <a:t>Updates, webinars, and regular training offerings.</a:t>
            </a:r>
          </a:p>
          <a:p>
            <a:r>
              <a:rPr lang="en-US" dirty="0"/>
              <a:t>Development of FAQs, training materials, best practice documents.</a:t>
            </a:r>
          </a:p>
          <a:p>
            <a:r>
              <a:rPr lang="en-US" dirty="0"/>
              <a:t>Engagement with Working Groups and Task Forces.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7E75852-A54C-483A-9A62-5F5FE1CAD0FE}"/>
              </a:ext>
            </a:extLst>
          </p:cNvPr>
          <p:cNvSpPr/>
          <p:nvPr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51621D4-A4B1-4A4C-A92D-CFD7D47D3C2D}"/>
              </a:ext>
            </a:extLst>
          </p:cNvPr>
          <p:cNvSpPr/>
          <p:nvPr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578373D-8A7F-4920-95B6-66C049FA6D9F}"/>
              </a:ext>
            </a:extLst>
          </p:cNvPr>
          <p:cNvGrpSpPr/>
          <p:nvPr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C5DC072-402E-4965-894F-ABF3771D680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473AE70-92D2-450B-B382-D5A1B31846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D783DF4-7C6E-4FE0-AC87-AEFD8F6BDF14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  <a:endParaRPr lang="en-US" sz="2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1F81331-7FA3-4441-BDF8-4B14222500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2A8BD60-ACFD-48B6-B7A6-8E8FDD5951C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125043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F832FAC-9066-A54F-B49A-783F72C80A5D}"/>
              </a:ext>
            </a:extLst>
          </p:cNvPr>
          <p:cNvSpPr/>
          <p:nvPr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198901C-9CA4-D041-B948-D3B4894B6476}"/>
              </a:ext>
            </a:extLst>
          </p:cNvPr>
          <p:cNvSpPr/>
          <p:nvPr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DBFD98D-9C97-DE4A-B29D-544B0AAD154F}"/>
              </a:ext>
            </a:extLst>
          </p:cNvPr>
          <p:cNvGrpSpPr/>
          <p:nvPr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98B1BC77-F5E8-4347-BB4D-7447075C5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94B97D2-B5D9-234A-A702-9B43C3528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C0BD2C0-D90B-AF4F-BD3E-11D00A38F3B6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  <a:endParaRPr lang="en-US" sz="2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E5D6C94E-DAC3-7947-B8BD-C9AE94196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BD4C55E-C976-2644-931A-643E76EEF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  <p:sp>
        <p:nvSpPr>
          <p:cNvPr id="8" name="Title 7">
            <a:extLst>
              <a:ext uri="{FF2B5EF4-FFF2-40B4-BE49-F238E27FC236}">
                <a16:creationId xmlns:a16="http://schemas.microsoft.com/office/drawing/2014/main" id="{80393776-B8F4-4DFE-A385-41BFE6F8D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251" y="250181"/>
            <a:ext cx="10515600" cy="1325563"/>
          </a:xfrm>
        </p:spPr>
        <p:txBody>
          <a:bodyPr/>
          <a:lstStyle/>
          <a:p>
            <a:r>
              <a:rPr lang="en-US"/>
              <a:t>SUNY Library Shared Services Extended Support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0FB7FB-D3DE-4CFC-8C64-C2BCCA3ACA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825" y="1575744"/>
            <a:ext cx="10364026" cy="412209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Contact us at </a:t>
            </a:r>
            <a:r>
              <a:rPr lang="en-US" err="1"/>
              <a:t>LibAnswers</a:t>
            </a:r>
            <a:r>
              <a:rPr lang="en-US"/>
              <a:t> (</a:t>
            </a:r>
            <a:r>
              <a:rPr lang="en-US">
                <a:hlinkClick r:id="rId7"/>
              </a:rPr>
              <a:t>info@slcny.libanswers.com</a:t>
            </a:r>
            <a:r>
              <a:rPr lang="en-US"/>
              <a:t>) if you are interested in extended support.</a:t>
            </a:r>
          </a:p>
          <a:p>
            <a:r>
              <a:rPr lang="en-US"/>
              <a:t>Will send Service Level Agreement, Options, and Participating Institution Agreement.</a:t>
            </a:r>
          </a:p>
          <a:p>
            <a:r>
              <a:rPr lang="en-US"/>
              <a:t>Number of Campuses Currently Participating/In Negotiations:</a:t>
            </a:r>
          </a:p>
          <a:p>
            <a:pPr lvl="1"/>
            <a:r>
              <a:rPr lang="en-US"/>
              <a:t>6 campuses in Training, Metadata, and Workflow Consulting Agreements.</a:t>
            </a:r>
          </a:p>
          <a:p>
            <a:pPr lvl="1"/>
            <a:r>
              <a:rPr lang="en-US"/>
              <a:t>1 campus entering into Physical Cataloging agreement</a:t>
            </a:r>
          </a:p>
          <a:p>
            <a:pPr lvl="1"/>
            <a:r>
              <a:rPr lang="en-US"/>
              <a:t>3 campuses entering into Managed Alma/Primo VE agreements</a:t>
            </a:r>
          </a:p>
          <a:p>
            <a:pPr lvl="1"/>
            <a:r>
              <a:rPr lang="en-US"/>
              <a:t>2 campuses considering agreements to have SSLS manage Resource Sharing</a:t>
            </a:r>
          </a:p>
          <a:p>
            <a:pPr lvl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7353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B3118D-F87F-462D-91A9-EDF7BE201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New SUNY Shared Library Services Staff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3F1C32-116C-429C-8D6D-5CD565EAFC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65921"/>
            <a:ext cx="5846686" cy="4311042"/>
          </a:xfrm>
        </p:spPr>
        <p:txBody>
          <a:bodyPr/>
          <a:lstStyle/>
          <a:p>
            <a:r>
              <a:rPr lang="en-US"/>
              <a:t>Esta Tovstiadi joined the SUNY Shared Library Services staff in early September.</a:t>
            </a:r>
          </a:p>
          <a:p>
            <a:r>
              <a:rPr lang="en-US"/>
              <a:t>She’s currently helping libraries with Primo, E-Resources, and other things Alma.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/>
              <a:t>Want to know who’s on the team?</a:t>
            </a:r>
          </a:p>
          <a:p>
            <a:pPr marL="0" indent="0">
              <a:buNone/>
            </a:pPr>
            <a:r>
              <a:rPr lang="en-US">
                <a:hlinkClick r:id="rId2"/>
              </a:rPr>
              <a:t>https://slcny.libguides.com/overview</a:t>
            </a:r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4D0FED5-7F8B-490D-8FB4-9E5BA9D91468}"/>
              </a:ext>
            </a:extLst>
          </p:cNvPr>
          <p:cNvSpPr/>
          <p:nvPr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DB2A745-17BE-49D4-BEF1-F2A65AF4B741}"/>
              </a:ext>
            </a:extLst>
          </p:cNvPr>
          <p:cNvSpPr/>
          <p:nvPr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C5A13FE-4343-40F5-8727-8B363A388C2C}"/>
              </a:ext>
            </a:extLst>
          </p:cNvPr>
          <p:cNvGrpSpPr/>
          <p:nvPr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E7B9FD43-BC4F-4C80-8212-3742880AAA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C8780F83-1B25-4F45-9158-C5FCB7F94C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1B71167-EA0B-41B8-917F-04A470D434DD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5562BC8F-F359-4F1D-BC51-D3912C484CF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232BD284-7653-4F45-98DE-5F135D246F9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  <p:pic>
        <p:nvPicPr>
          <p:cNvPr id="1026" name="Picture 2" descr="Image result for esta tovstiadi">
            <a:extLst>
              <a:ext uri="{FF2B5EF4-FFF2-40B4-BE49-F238E27FC236}">
                <a16:creationId xmlns:a16="http://schemas.microsoft.com/office/drawing/2014/main" id="{4EAD840A-997C-43A1-833E-F36E5F679B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7547" y="2950550"/>
            <a:ext cx="1809750" cy="2533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08204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6D1533A6C825549981D11343D734DD5" ma:contentTypeVersion="7" ma:contentTypeDescription="Create a new document." ma:contentTypeScope="" ma:versionID="73c3caade051d7094f6e68d830288d15">
  <xsd:schema xmlns:xsd="http://www.w3.org/2001/XMLSchema" xmlns:xs="http://www.w3.org/2001/XMLSchema" xmlns:p="http://schemas.microsoft.com/office/2006/metadata/properties" xmlns:ns3="1a0ec2cd-61fb-4d6a-b9b6-ba6ab44a0aa7" xmlns:ns4="38b10168-dc60-4ac5-9819-2784eb91a1cf" targetNamespace="http://schemas.microsoft.com/office/2006/metadata/properties" ma:root="true" ma:fieldsID="a404535387582f6ed5dadcd6ee55e9f5" ns3:_="" ns4:_="">
    <xsd:import namespace="1a0ec2cd-61fb-4d6a-b9b6-ba6ab44a0aa7"/>
    <xsd:import namespace="38b10168-dc60-4ac5-9819-2784eb91a1cf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a0ec2cd-61fb-4d6a-b9b6-ba6ab44a0aa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8b10168-dc60-4ac5-9819-2784eb91a1cf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2D83235-88EE-4E2B-9FD9-F696DD588AFF}">
  <ds:schemaRefs>
    <ds:schemaRef ds:uri="1a0ec2cd-61fb-4d6a-b9b6-ba6ab44a0aa7"/>
    <ds:schemaRef ds:uri="http://purl.org/dc/terms/"/>
    <ds:schemaRef ds:uri="http://schemas.openxmlformats.org/package/2006/metadata/core-properties"/>
    <ds:schemaRef ds:uri="http://purl.org/dc/dcmitype/"/>
    <ds:schemaRef ds:uri="38b10168-dc60-4ac5-9819-2784eb91a1cf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D1F48C61-558D-41EB-8EC7-2BD5B0AD8001}">
  <ds:schemaRefs>
    <ds:schemaRef ds:uri="1a0ec2cd-61fb-4d6a-b9b6-ba6ab44a0aa7"/>
    <ds:schemaRef ds:uri="38b10168-dc60-4ac5-9819-2784eb91a1c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7332B7E1-008C-4875-BAEB-792625A7871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1049</Words>
  <Application>Microsoft Office PowerPoint</Application>
  <PresentationFormat>Widescreen</PresentationFormat>
  <Paragraphs>293</Paragraphs>
  <Slides>31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6" baseType="lpstr">
      <vt:lpstr>AauxPro OT</vt:lpstr>
      <vt:lpstr>Arial</vt:lpstr>
      <vt:lpstr>Calibri</vt:lpstr>
      <vt:lpstr>Calibri Light</vt:lpstr>
      <vt:lpstr>Office Theme</vt:lpstr>
      <vt:lpstr>PowerPoint Presentation</vt:lpstr>
      <vt:lpstr>We’re In Support!</vt:lpstr>
      <vt:lpstr>How do I get Support and Information?</vt:lpstr>
      <vt:lpstr>Recommendation to Publish Salesforce Cases</vt:lpstr>
      <vt:lpstr>Peer to Peer Platform</vt:lpstr>
      <vt:lpstr>The Future of Institutional Leads</vt:lpstr>
      <vt:lpstr>Shared LSP Baseline Services</vt:lpstr>
      <vt:lpstr>SUNY Library Shared Services Extended Support</vt:lpstr>
      <vt:lpstr>New SUNY Shared Library Services Staff </vt:lpstr>
      <vt:lpstr>Upcoming New Additions to SUNY Shared Library Services Staff</vt:lpstr>
      <vt:lpstr>Relationship Management: Primo VE</vt:lpstr>
      <vt:lpstr>Vendor Relationship Management </vt:lpstr>
      <vt:lpstr>PowerPoint Presentation</vt:lpstr>
      <vt:lpstr>Resource Sharing Update – Request Volumes</vt:lpstr>
      <vt:lpstr>Resource Sharing Update – Turnaround Times</vt:lpstr>
      <vt:lpstr>Resource Sharing Update – Fill Rates</vt:lpstr>
      <vt:lpstr>Resource Sharing Update – Misc.</vt:lpstr>
      <vt:lpstr>LSP Change Management</vt:lpstr>
      <vt:lpstr>Webinars and Presentations </vt:lpstr>
      <vt:lpstr>FAQs, Training Materials &amp; Documentation</vt:lpstr>
      <vt:lpstr>FAQs, Training Materials &amp; Documentation</vt:lpstr>
      <vt:lpstr>FAQs, Training Materials &amp; Documentation</vt:lpstr>
      <vt:lpstr>PowerPoint Presentation</vt:lpstr>
      <vt:lpstr>Training Materials in LibGuides</vt:lpstr>
      <vt:lpstr>Fulfillment Training Guide  - Final Draft</vt:lpstr>
      <vt:lpstr>Fulfillment Training Guide  - Final Draft</vt:lpstr>
      <vt:lpstr>Upcoming Webinars and In-Person Training</vt:lpstr>
      <vt:lpstr>Goals for the Next Year</vt:lpstr>
      <vt:lpstr>What Else is the SSLS Working On?</vt:lpstr>
      <vt:lpstr>Engagement with Working Groups and Task Forces.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Pritting, Shannon</dc:creator>
  <cp:lastModifiedBy>Pritting, Shannon</cp:lastModifiedBy>
  <cp:revision>4</cp:revision>
  <dcterms:created xsi:type="dcterms:W3CDTF">2019-08-22T15:05:39Z</dcterms:created>
  <dcterms:modified xsi:type="dcterms:W3CDTF">2019-09-27T16:57:10Z</dcterms:modified>
</cp:coreProperties>
</file>