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20"/>
  </p:notesMasterIdLst>
  <p:handoutMasterIdLst>
    <p:handoutMasterId r:id="rId21"/>
  </p:handoutMasterIdLst>
  <p:sldIdLst>
    <p:sldId id="257" r:id="rId5"/>
    <p:sldId id="283" r:id="rId6"/>
    <p:sldId id="305" r:id="rId7"/>
    <p:sldId id="526" r:id="rId8"/>
    <p:sldId id="519" r:id="rId9"/>
    <p:sldId id="527" r:id="rId10"/>
    <p:sldId id="521" r:id="rId11"/>
    <p:sldId id="289" r:id="rId12"/>
    <p:sldId id="311" r:id="rId13"/>
    <p:sldId id="514" r:id="rId14"/>
    <p:sldId id="308" r:id="rId15"/>
    <p:sldId id="530" r:id="rId16"/>
    <p:sldId id="531" r:id="rId17"/>
    <p:sldId id="529"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D93"/>
    <a:srgbClr val="001F60"/>
    <a:srgbClr val="85D3B4"/>
    <a:srgbClr val="9AF8D3"/>
    <a:srgbClr val="FF00AE"/>
    <a:srgbClr val="004D94"/>
    <a:srgbClr val="F56600"/>
    <a:srgbClr val="004D93"/>
    <a:srgbClr val="CD4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9B004-41D3-2CC9-551D-6C91C0C3957A}" v="1700" dt="2022-04-06T13:21:31.311"/>
    <p1510:client id="{1FC75D18-7755-41DE-9819-9CDAE9F0FEE3}" v="914" dt="2022-04-04T19:05:03.751"/>
    <p1510:client id="{3519AB9F-FB8F-203F-0665-B8EAB97C6766}" v="5" dt="2022-03-23T16:26:05.684"/>
    <p1510:client id="{51D8AA8C-332B-428C-9B20-65E757A21EE2}" v="1035" dt="2022-04-05T15:27:42.413"/>
    <p1510:client id="{53C7F76B-B781-4C13-A5C5-F25074686CFA}" v="106" dt="2022-06-10T17:31:29.946"/>
    <p1510:client id="{5C0917E2-9890-4BD3-A01D-2E01CE70EAAB}" v="138" dt="2022-06-10T17:08:53.090"/>
    <p1510:client id="{6DDFCAB7-7406-4B9E-8250-CDA9F61B8D78}" v="2612" dt="2022-06-02T12:51:45.078"/>
    <p1510:client id="{8B668478-EB8C-4E91-A81E-5A3D9657A00E}" v="1512" dt="2022-06-02T13:19:51.194"/>
    <p1510:client id="{AB29217F-523C-4ED8-B759-DB9EC2B9A67A}" v="121" dt="2022-04-04T18:17:43.205"/>
    <p1510:client id="{B19A97C7-921B-43D5-9724-2145AA0D9CC5}" v="1261" dt="2022-06-10T16:29:27.869"/>
    <p1510:client id="{CA0E8349-4A69-9E16-5721-D82590CAF36A}" v="1455" dt="2022-03-29T14:55:50.915"/>
    <p1510:client id="{F06BC254-5946-7616-5FEA-BFB492875B5E}" v="1395" dt="2022-04-04T15:58:53.900"/>
    <p1510:client id="{F2C660A8-D90D-471A-B216-57ED25F0D4C3}" v="47" dt="2022-06-09T17:50:39.740"/>
    <p1510:client id="{F3CDCBF5-D8B7-405D-822A-5F5AA5F8207C}" v="594" dt="2022-06-09T18:26:17.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2" y="3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chelberger, Michelle" userId="S::michelle.eichelberger@suny.edu::1bd4442c-2af1-40d1-9d43-8e1df5db51d4" providerId="AD" clId="Web-{F2C660A8-D90D-471A-B216-57ED25F0D4C3}"/>
    <pc:docChg chg="modSld">
      <pc:chgData name="Eichelberger, Michelle" userId="S::michelle.eichelberger@suny.edu::1bd4442c-2af1-40d1-9d43-8e1df5db51d4" providerId="AD" clId="Web-{F2C660A8-D90D-471A-B216-57ED25F0D4C3}" dt="2022-06-09T17:50:39.740" v="22" actId="20577"/>
      <pc:docMkLst>
        <pc:docMk/>
      </pc:docMkLst>
      <pc:sldChg chg="modSp">
        <pc:chgData name="Eichelberger, Michelle" userId="S::michelle.eichelberger@suny.edu::1bd4442c-2af1-40d1-9d43-8e1df5db51d4" providerId="AD" clId="Web-{F2C660A8-D90D-471A-B216-57ED25F0D4C3}" dt="2022-06-09T17:50:39.740" v="22" actId="20577"/>
        <pc:sldMkLst>
          <pc:docMk/>
          <pc:sldMk cId="3681433671" sldId="305"/>
        </pc:sldMkLst>
        <pc:spChg chg="mod">
          <ac:chgData name="Eichelberger, Michelle" userId="S::michelle.eichelberger@suny.edu::1bd4442c-2af1-40d1-9d43-8e1df5db51d4" providerId="AD" clId="Web-{F2C660A8-D90D-471A-B216-57ED25F0D4C3}" dt="2022-06-09T17:50:39.740" v="22" actId="20577"/>
          <ac:spMkLst>
            <pc:docMk/>
            <pc:sldMk cId="3681433671" sldId="305"/>
            <ac:spMk id="7" creationId="{A6509B31-5CE7-6944-9A55-8297A17CB8F4}"/>
          </ac:spMkLst>
        </pc:spChg>
      </pc:sldChg>
    </pc:docChg>
  </pc:docChgLst>
  <pc:docChgLst>
    <pc:chgData name="Eichelberger, Michelle" userId="S::michelle.eichelberger@suny.edu::1bd4442c-2af1-40d1-9d43-8e1df5db51d4" providerId="AD" clId="Web-{8B668478-EB8C-4E91-A81E-5A3D9657A00E}"/>
    <pc:docChg chg="addSld delSld modSld">
      <pc:chgData name="Eichelberger, Michelle" userId="S::michelle.eichelberger@suny.edu::1bd4442c-2af1-40d1-9d43-8e1df5db51d4" providerId="AD" clId="Web-{8B668478-EB8C-4E91-A81E-5A3D9657A00E}" dt="2022-06-02T13:19:51.194" v="797" actId="20577"/>
      <pc:docMkLst>
        <pc:docMk/>
      </pc:docMkLst>
      <pc:sldChg chg="modSp">
        <pc:chgData name="Eichelberger, Michelle" userId="S::michelle.eichelberger@suny.edu::1bd4442c-2af1-40d1-9d43-8e1df5db51d4" providerId="AD" clId="Web-{8B668478-EB8C-4E91-A81E-5A3D9657A00E}" dt="2022-06-02T12:57:43.615" v="9" actId="20577"/>
        <pc:sldMkLst>
          <pc:docMk/>
          <pc:sldMk cId="654860690" sldId="289"/>
        </pc:sldMkLst>
        <pc:spChg chg="mod">
          <ac:chgData name="Eichelberger, Michelle" userId="S::michelle.eichelberger@suny.edu::1bd4442c-2af1-40d1-9d43-8e1df5db51d4" providerId="AD" clId="Web-{8B668478-EB8C-4E91-A81E-5A3D9657A00E}" dt="2022-06-02T12:57:43.615" v="9" actId="20577"/>
          <ac:spMkLst>
            <pc:docMk/>
            <pc:sldMk cId="654860690" sldId="289"/>
            <ac:spMk id="2" creationId="{FCD9A99E-FC0C-4542-AC66-20328FDA76E3}"/>
          </ac:spMkLst>
        </pc:spChg>
      </pc:sldChg>
      <pc:sldChg chg="delSp modSp">
        <pc:chgData name="Eichelberger, Michelle" userId="S::michelle.eichelberger@suny.edu::1bd4442c-2af1-40d1-9d43-8e1df5db51d4" providerId="AD" clId="Web-{8B668478-EB8C-4E91-A81E-5A3D9657A00E}" dt="2022-06-02T13:13:47.834" v="488" actId="20577"/>
        <pc:sldMkLst>
          <pc:docMk/>
          <pc:sldMk cId="3221776537" sldId="308"/>
        </pc:sldMkLst>
        <pc:spChg chg="del">
          <ac:chgData name="Eichelberger, Michelle" userId="S::michelle.eichelberger@suny.edu::1bd4442c-2af1-40d1-9d43-8e1df5db51d4" providerId="AD" clId="Web-{8B668478-EB8C-4E91-A81E-5A3D9657A00E}" dt="2022-06-02T13:10:22.569" v="352"/>
          <ac:spMkLst>
            <pc:docMk/>
            <pc:sldMk cId="3221776537" sldId="308"/>
            <ac:spMk id="3" creationId="{A8246445-73BC-C58E-AC80-D53BAD329F5F}"/>
          </ac:spMkLst>
        </pc:spChg>
        <pc:spChg chg="mod">
          <ac:chgData name="Eichelberger, Michelle" userId="S::michelle.eichelberger@suny.edu::1bd4442c-2af1-40d1-9d43-8e1df5db51d4" providerId="AD" clId="Web-{8B668478-EB8C-4E91-A81E-5A3D9657A00E}" dt="2022-06-02T13:13:47.834" v="488" actId="20577"/>
          <ac:spMkLst>
            <pc:docMk/>
            <pc:sldMk cId="3221776537" sldId="308"/>
            <ac:spMk id="4" creationId="{4DF80DDE-4B3F-95E7-7E64-3515143A1C08}"/>
          </ac:spMkLst>
        </pc:spChg>
        <pc:spChg chg="mod">
          <ac:chgData name="Eichelberger, Michelle" userId="S::michelle.eichelberger@suny.edu::1bd4442c-2af1-40d1-9d43-8e1df5db51d4" providerId="AD" clId="Web-{8B668478-EB8C-4E91-A81E-5A3D9657A00E}" dt="2022-06-02T13:10:50.990" v="358" actId="20577"/>
          <ac:spMkLst>
            <pc:docMk/>
            <pc:sldMk cId="3221776537" sldId="308"/>
            <ac:spMk id="6" creationId="{9E1771CD-57DB-1949-94FE-B5520A827517}"/>
          </ac:spMkLst>
        </pc:spChg>
        <pc:picChg chg="del">
          <ac:chgData name="Eichelberger, Michelle" userId="S::michelle.eichelberger@suny.edu::1bd4442c-2af1-40d1-9d43-8e1df5db51d4" providerId="AD" clId="Web-{8B668478-EB8C-4E91-A81E-5A3D9657A00E}" dt="2022-06-02T13:10:19.709" v="351"/>
          <ac:picMkLst>
            <pc:docMk/>
            <pc:sldMk cId="3221776537" sldId="308"/>
            <ac:picMk id="2" creationId="{2CC25124-C9E7-2AEB-74A0-BCD099A7E507}"/>
          </ac:picMkLst>
        </pc:picChg>
      </pc:sldChg>
      <pc:sldChg chg="del">
        <pc:chgData name="Eichelberger, Michelle" userId="S::michelle.eichelberger@suny.edu::1bd4442c-2af1-40d1-9d43-8e1df5db51d4" providerId="AD" clId="Web-{8B668478-EB8C-4E91-A81E-5A3D9657A00E}" dt="2022-06-02T13:13:58.678" v="492"/>
        <pc:sldMkLst>
          <pc:docMk/>
          <pc:sldMk cId="486891386" sldId="309"/>
        </pc:sldMkLst>
      </pc:sldChg>
      <pc:sldChg chg="modSp">
        <pc:chgData name="Eichelberger, Michelle" userId="S::michelle.eichelberger@suny.edu::1bd4442c-2af1-40d1-9d43-8e1df5db51d4" providerId="AD" clId="Web-{8B668478-EB8C-4E91-A81E-5A3D9657A00E}" dt="2022-06-02T13:01:14.818" v="218" actId="20577"/>
        <pc:sldMkLst>
          <pc:docMk/>
          <pc:sldMk cId="2407914237" sldId="311"/>
        </pc:sldMkLst>
        <pc:spChg chg="mod">
          <ac:chgData name="Eichelberger, Michelle" userId="S::michelle.eichelberger@suny.edu::1bd4442c-2af1-40d1-9d43-8e1df5db51d4" providerId="AD" clId="Web-{8B668478-EB8C-4E91-A81E-5A3D9657A00E}" dt="2022-06-02T12:58:08.584" v="10" actId="20577"/>
          <ac:spMkLst>
            <pc:docMk/>
            <pc:sldMk cId="2407914237" sldId="311"/>
            <ac:spMk id="6" creationId="{9E1771CD-57DB-1949-94FE-B5520A827517}"/>
          </ac:spMkLst>
        </pc:spChg>
        <pc:spChg chg="mod">
          <ac:chgData name="Eichelberger, Michelle" userId="S::michelle.eichelberger@suny.edu::1bd4442c-2af1-40d1-9d43-8e1df5db51d4" providerId="AD" clId="Web-{8B668478-EB8C-4E91-A81E-5A3D9657A00E}" dt="2022-06-02T13:01:14.818" v="218" actId="20577"/>
          <ac:spMkLst>
            <pc:docMk/>
            <pc:sldMk cId="2407914237" sldId="311"/>
            <ac:spMk id="7" creationId="{A6509B31-5CE7-6944-9A55-8297A17CB8F4}"/>
          </ac:spMkLst>
        </pc:spChg>
      </pc:sldChg>
      <pc:sldChg chg="del">
        <pc:chgData name="Eichelberger, Michelle" userId="S::michelle.eichelberger@suny.edu::1bd4442c-2af1-40d1-9d43-8e1df5db51d4" providerId="AD" clId="Web-{8B668478-EB8C-4E91-A81E-5A3D9657A00E}" dt="2022-06-02T13:14:00.584" v="494"/>
        <pc:sldMkLst>
          <pc:docMk/>
          <pc:sldMk cId="3975838305" sldId="511"/>
        </pc:sldMkLst>
      </pc:sldChg>
      <pc:sldChg chg="del">
        <pc:chgData name="Eichelberger, Michelle" userId="S::michelle.eichelberger@suny.edu::1bd4442c-2af1-40d1-9d43-8e1df5db51d4" providerId="AD" clId="Web-{8B668478-EB8C-4E91-A81E-5A3D9657A00E}" dt="2022-06-02T13:13:59.709" v="493"/>
        <pc:sldMkLst>
          <pc:docMk/>
          <pc:sldMk cId="2222175812" sldId="512"/>
        </pc:sldMkLst>
      </pc:sldChg>
      <pc:sldChg chg="addSp delSp modSp">
        <pc:chgData name="Eichelberger, Michelle" userId="S::michelle.eichelberger@suny.edu::1bd4442c-2af1-40d1-9d43-8e1df5db51d4" providerId="AD" clId="Web-{8B668478-EB8C-4E91-A81E-5A3D9657A00E}" dt="2022-06-02T13:10:03.084" v="350" actId="1076"/>
        <pc:sldMkLst>
          <pc:docMk/>
          <pc:sldMk cId="2110297026" sldId="514"/>
        </pc:sldMkLst>
        <pc:spChg chg="add del mod">
          <ac:chgData name="Eichelberger, Michelle" userId="S::michelle.eichelberger@suny.edu::1bd4442c-2af1-40d1-9d43-8e1df5db51d4" providerId="AD" clId="Web-{8B668478-EB8C-4E91-A81E-5A3D9657A00E}" dt="2022-06-02T13:07:54.834" v="328"/>
          <ac:spMkLst>
            <pc:docMk/>
            <pc:sldMk cId="2110297026" sldId="514"/>
            <ac:spMk id="4" creationId="{23757A2B-9026-6740-0709-1E7B94A91187}"/>
          </ac:spMkLst>
        </pc:spChg>
        <pc:spChg chg="add del mod">
          <ac:chgData name="Eichelberger, Michelle" userId="S::michelle.eichelberger@suny.edu::1bd4442c-2af1-40d1-9d43-8e1df5db51d4" providerId="AD" clId="Web-{8B668478-EB8C-4E91-A81E-5A3D9657A00E}" dt="2022-06-02T13:08:51.522" v="336"/>
          <ac:spMkLst>
            <pc:docMk/>
            <pc:sldMk cId="2110297026" sldId="514"/>
            <ac:spMk id="5" creationId="{359B1366-1FDA-47A9-1B64-9AA65A495712}"/>
          </ac:spMkLst>
        </pc:spChg>
        <pc:spChg chg="mod">
          <ac:chgData name="Eichelberger, Michelle" userId="S::michelle.eichelberger@suny.edu::1bd4442c-2af1-40d1-9d43-8e1df5db51d4" providerId="AD" clId="Web-{8B668478-EB8C-4E91-A81E-5A3D9657A00E}" dt="2022-06-02T13:02:45.303" v="257" actId="20577"/>
          <ac:spMkLst>
            <pc:docMk/>
            <pc:sldMk cId="2110297026" sldId="514"/>
            <ac:spMk id="6" creationId="{9E1771CD-57DB-1949-94FE-B5520A827517}"/>
          </ac:spMkLst>
        </pc:spChg>
        <pc:spChg chg="mod">
          <ac:chgData name="Eichelberger, Michelle" userId="S::michelle.eichelberger@suny.edu::1bd4442c-2af1-40d1-9d43-8e1df5db51d4" providerId="AD" clId="Web-{8B668478-EB8C-4E91-A81E-5A3D9657A00E}" dt="2022-06-02T13:10:03.084" v="350" actId="1076"/>
          <ac:spMkLst>
            <pc:docMk/>
            <pc:sldMk cId="2110297026" sldId="514"/>
            <ac:spMk id="7" creationId="{A6509B31-5CE7-6944-9A55-8297A17CB8F4}"/>
          </ac:spMkLst>
        </pc:spChg>
        <pc:spChg chg="add del">
          <ac:chgData name="Eichelberger, Michelle" userId="S::michelle.eichelberger@suny.edu::1bd4442c-2af1-40d1-9d43-8e1df5db51d4" providerId="AD" clId="Web-{8B668478-EB8C-4E91-A81E-5A3D9657A00E}" dt="2022-06-02T13:07:59.943" v="330"/>
          <ac:spMkLst>
            <pc:docMk/>
            <pc:sldMk cId="2110297026" sldId="514"/>
            <ac:spMk id="8" creationId="{B0F1A340-CC76-4606-F6BE-1694998038F2}"/>
          </ac:spMkLst>
        </pc:spChg>
        <pc:spChg chg="add del mod">
          <ac:chgData name="Eichelberger, Michelle" userId="S::michelle.eichelberger@suny.edu::1bd4442c-2af1-40d1-9d43-8e1df5db51d4" providerId="AD" clId="Web-{8B668478-EB8C-4E91-A81E-5A3D9657A00E}" dt="2022-06-02T13:08:50.834" v="335"/>
          <ac:spMkLst>
            <pc:docMk/>
            <pc:sldMk cId="2110297026" sldId="514"/>
            <ac:spMk id="9" creationId="{B0F1A340-CC76-4606-F6BE-1694998038F2}"/>
          </ac:spMkLst>
        </pc:spChg>
        <pc:graphicFrameChg chg="add mod modGraphic">
          <ac:chgData name="Eichelberger, Michelle" userId="S::michelle.eichelberger@suny.edu::1bd4442c-2af1-40d1-9d43-8e1df5db51d4" providerId="AD" clId="Web-{8B668478-EB8C-4E91-A81E-5A3D9657A00E}" dt="2022-06-02T13:09:48.381" v="348" actId="1076"/>
          <ac:graphicFrameMkLst>
            <pc:docMk/>
            <pc:sldMk cId="2110297026" sldId="514"/>
            <ac:graphicFrameMk id="10" creationId="{35AE735B-55D1-4663-803C-76024644284E}"/>
          </ac:graphicFrameMkLst>
        </pc:graphicFrameChg>
        <pc:picChg chg="add del">
          <ac:chgData name="Eichelberger, Michelle" userId="S::michelle.eichelberger@suny.edu::1bd4442c-2af1-40d1-9d43-8e1df5db51d4" providerId="AD" clId="Web-{8B668478-EB8C-4E91-A81E-5A3D9657A00E}" dt="2022-06-02T13:02:26.178" v="255"/>
          <ac:picMkLst>
            <pc:docMk/>
            <pc:sldMk cId="2110297026" sldId="514"/>
            <ac:picMk id="2" creationId="{ACB39600-6FD4-E3EE-77E5-59DCBF15A823}"/>
          </ac:picMkLst>
        </pc:picChg>
        <pc:picChg chg="add del mod">
          <ac:chgData name="Eichelberger, Michelle" userId="S::michelle.eichelberger@suny.edu::1bd4442c-2af1-40d1-9d43-8e1df5db51d4" providerId="AD" clId="Web-{8B668478-EB8C-4E91-A81E-5A3D9657A00E}" dt="2022-06-02T13:06:59.303" v="322"/>
          <ac:picMkLst>
            <pc:docMk/>
            <pc:sldMk cId="2110297026" sldId="514"/>
            <ac:picMk id="3" creationId="{D37D1255-7D7E-07C7-7924-CC0F5BDEF9D0}"/>
          </ac:picMkLst>
        </pc:picChg>
      </pc:sldChg>
      <pc:sldChg chg="del">
        <pc:chgData name="Eichelberger, Michelle" userId="S::michelle.eichelberger@suny.edu::1bd4442c-2af1-40d1-9d43-8e1df5db51d4" providerId="AD" clId="Web-{8B668478-EB8C-4E91-A81E-5A3D9657A00E}" dt="2022-06-02T13:14:02.819" v="495"/>
        <pc:sldMkLst>
          <pc:docMk/>
          <pc:sldMk cId="1295578339" sldId="516"/>
        </pc:sldMkLst>
      </pc:sldChg>
      <pc:sldChg chg="del">
        <pc:chgData name="Eichelberger, Michelle" userId="S::michelle.eichelberger@suny.edu::1bd4442c-2af1-40d1-9d43-8e1df5db51d4" providerId="AD" clId="Web-{8B668478-EB8C-4E91-A81E-5A3D9657A00E}" dt="2022-06-02T12:57:34.850" v="8"/>
        <pc:sldMkLst>
          <pc:docMk/>
          <pc:sldMk cId="686992893" sldId="522"/>
        </pc:sldMkLst>
      </pc:sldChg>
      <pc:sldChg chg="del">
        <pc:chgData name="Eichelberger, Michelle" userId="S::michelle.eichelberger@suny.edu::1bd4442c-2af1-40d1-9d43-8e1df5db51d4" providerId="AD" clId="Web-{8B668478-EB8C-4E91-A81E-5A3D9657A00E}" dt="2022-06-02T13:13:54.522" v="489"/>
        <pc:sldMkLst>
          <pc:docMk/>
          <pc:sldMk cId="3542397785" sldId="523"/>
        </pc:sldMkLst>
      </pc:sldChg>
      <pc:sldChg chg="del">
        <pc:chgData name="Eichelberger, Michelle" userId="S::michelle.eichelberger@suny.edu::1bd4442c-2af1-40d1-9d43-8e1df5db51d4" providerId="AD" clId="Web-{8B668478-EB8C-4E91-A81E-5A3D9657A00E}" dt="2022-06-02T13:13:55.412" v="490"/>
        <pc:sldMkLst>
          <pc:docMk/>
          <pc:sldMk cId="473474851" sldId="524"/>
        </pc:sldMkLst>
      </pc:sldChg>
      <pc:sldChg chg="del">
        <pc:chgData name="Eichelberger, Michelle" userId="S::michelle.eichelberger@suny.edu::1bd4442c-2af1-40d1-9d43-8e1df5db51d4" providerId="AD" clId="Web-{8B668478-EB8C-4E91-A81E-5A3D9657A00E}" dt="2022-06-02T13:13:56.412" v="491"/>
        <pc:sldMkLst>
          <pc:docMk/>
          <pc:sldMk cId="2446631890" sldId="525"/>
        </pc:sldMkLst>
      </pc:sldChg>
      <pc:sldChg chg="addSp delSp modSp">
        <pc:chgData name="Eichelberger, Michelle" userId="S::michelle.eichelberger@suny.edu::1bd4442c-2af1-40d1-9d43-8e1df5db51d4" providerId="AD" clId="Web-{8B668478-EB8C-4E91-A81E-5A3D9657A00E}" dt="2022-06-02T12:56:00.537" v="7"/>
        <pc:sldMkLst>
          <pc:docMk/>
          <pc:sldMk cId="499438785" sldId="528"/>
        </pc:sldMkLst>
        <pc:graphicFrameChg chg="add del mod">
          <ac:chgData name="Eichelberger, Michelle" userId="S::michelle.eichelberger@suny.edu::1bd4442c-2af1-40d1-9d43-8e1df5db51d4" providerId="AD" clId="Web-{8B668478-EB8C-4E91-A81E-5A3D9657A00E}" dt="2022-06-02T12:55:07.396" v="1"/>
          <ac:graphicFrameMkLst>
            <pc:docMk/>
            <pc:sldMk cId="499438785" sldId="528"/>
            <ac:graphicFrameMk id="3" creationId="{BE293ED3-165E-D638-3DEE-024937D89CE8}"/>
          </ac:graphicFrameMkLst>
        </pc:graphicFrameChg>
        <pc:picChg chg="add mod">
          <ac:chgData name="Eichelberger, Michelle" userId="S::michelle.eichelberger@suny.edu::1bd4442c-2af1-40d1-9d43-8e1df5db51d4" providerId="AD" clId="Web-{8B668478-EB8C-4E91-A81E-5A3D9657A00E}" dt="2022-06-02T12:56:00.537" v="7"/>
          <ac:picMkLst>
            <pc:docMk/>
            <pc:sldMk cId="499438785" sldId="528"/>
            <ac:picMk id="4" creationId="{56E57B0E-779D-E0D9-41EF-188CF21C8510}"/>
          </ac:picMkLst>
        </pc:picChg>
      </pc:sldChg>
      <pc:sldChg chg="delSp modSp add replId">
        <pc:chgData name="Eichelberger, Michelle" userId="S::michelle.eichelberger@suny.edu::1bd4442c-2af1-40d1-9d43-8e1df5db51d4" providerId="AD" clId="Web-{8B668478-EB8C-4E91-A81E-5A3D9657A00E}" dt="2022-06-02T13:14:23.819" v="500"/>
        <pc:sldMkLst>
          <pc:docMk/>
          <pc:sldMk cId="4211741766" sldId="529"/>
        </pc:sldMkLst>
        <pc:spChg chg="del">
          <ac:chgData name="Eichelberger, Michelle" userId="S::michelle.eichelberger@suny.edu::1bd4442c-2af1-40d1-9d43-8e1df5db51d4" providerId="AD" clId="Web-{8B668478-EB8C-4E91-A81E-5A3D9657A00E}" dt="2022-06-02T13:14:23.819" v="500"/>
          <ac:spMkLst>
            <pc:docMk/>
            <pc:sldMk cId="4211741766" sldId="529"/>
            <ac:spMk id="4" creationId="{4DF80DDE-4B3F-95E7-7E64-3515143A1C08}"/>
          </ac:spMkLst>
        </pc:spChg>
        <pc:spChg chg="mod">
          <ac:chgData name="Eichelberger, Michelle" userId="S::michelle.eichelberger@suny.edu::1bd4442c-2af1-40d1-9d43-8e1df5db51d4" providerId="AD" clId="Web-{8B668478-EB8C-4E91-A81E-5A3D9657A00E}" dt="2022-06-02T13:14:21.225" v="499" actId="20577"/>
          <ac:spMkLst>
            <pc:docMk/>
            <pc:sldMk cId="4211741766" sldId="529"/>
            <ac:spMk id="6" creationId="{9E1771CD-57DB-1949-94FE-B5520A827517}"/>
          </ac:spMkLst>
        </pc:spChg>
      </pc:sldChg>
      <pc:sldChg chg="modSp add replId">
        <pc:chgData name="Eichelberger, Michelle" userId="S::michelle.eichelberger@suny.edu::1bd4442c-2af1-40d1-9d43-8e1df5db51d4" providerId="AD" clId="Web-{8B668478-EB8C-4E91-A81E-5A3D9657A00E}" dt="2022-06-02T13:19:51.194" v="797" actId="20577"/>
        <pc:sldMkLst>
          <pc:docMk/>
          <pc:sldMk cId="1947164351" sldId="530"/>
        </pc:sldMkLst>
        <pc:spChg chg="mod">
          <ac:chgData name="Eichelberger, Michelle" userId="S::michelle.eichelberger@suny.edu::1bd4442c-2af1-40d1-9d43-8e1df5db51d4" providerId="AD" clId="Web-{8B668478-EB8C-4E91-A81E-5A3D9657A00E}" dt="2022-06-02T13:19:51.194" v="797" actId="20577"/>
          <ac:spMkLst>
            <pc:docMk/>
            <pc:sldMk cId="1947164351" sldId="530"/>
            <ac:spMk id="4" creationId="{4DF80DDE-4B3F-95E7-7E64-3515143A1C08}"/>
          </ac:spMkLst>
        </pc:spChg>
        <pc:spChg chg="mod">
          <ac:chgData name="Eichelberger, Michelle" userId="S::michelle.eichelberger@suny.edu::1bd4442c-2af1-40d1-9d43-8e1df5db51d4" providerId="AD" clId="Web-{8B668478-EB8C-4E91-A81E-5A3D9657A00E}" dt="2022-06-02T13:14:59.287" v="514" actId="20577"/>
          <ac:spMkLst>
            <pc:docMk/>
            <pc:sldMk cId="1947164351" sldId="530"/>
            <ac:spMk id="6" creationId="{9E1771CD-57DB-1949-94FE-B5520A827517}"/>
          </ac:spMkLst>
        </pc:spChg>
      </pc:sldChg>
    </pc:docChg>
  </pc:docChgLst>
  <pc:docChgLst>
    <pc:chgData name="Eichelberger, Michelle" userId="S::michelle.eichelberger@suny.edu::1bd4442c-2af1-40d1-9d43-8e1df5db51d4" providerId="AD" clId="Web-{5C0917E2-9890-4BD3-A01D-2E01CE70EAAB}"/>
    <pc:docChg chg="modSld">
      <pc:chgData name="Eichelberger, Michelle" userId="S::michelle.eichelberger@suny.edu::1bd4442c-2af1-40d1-9d43-8e1df5db51d4" providerId="AD" clId="Web-{5C0917E2-9890-4BD3-A01D-2E01CE70EAAB}" dt="2022-06-10T17:08:53.090" v="75" actId="20577"/>
      <pc:docMkLst>
        <pc:docMk/>
      </pc:docMkLst>
      <pc:sldChg chg="modSp">
        <pc:chgData name="Eichelberger, Michelle" userId="S::michelle.eichelberger@suny.edu::1bd4442c-2af1-40d1-9d43-8e1df5db51d4" providerId="AD" clId="Web-{5C0917E2-9890-4BD3-A01D-2E01CE70EAAB}" dt="2022-06-10T17:08:53.090" v="75" actId="20577"/>
        <pc:sldMkLst>
          <pc:docMk/>
          <pc:sldMk cId="1947164351" sldId="530"/>
        </pc:sldMkLst>
        <pc:spChg chg="mod">
          <ac:chgData name="Eichelberger, Michelle" userId="S::michelle.eichelberger@suny.edu::1bd4442c-2af1-40d1-9d43-8e1df5db51d4" providerId="AD" clId="Web-{5C0917E2-9890-4BD3-A01D-2E01CE70EAAB}" dt="2022-06-10T17:08:53.090" v="75" actId="20577"/>
          <ac:spMkLst>
            <pc:docMk/>
            <pc:sldMk cId="1947164351" sldId="530"/>
            <ac:spMk id="4" creationId="{4DF80DDE-4B3F-95E7-7E64-3515143A1C08}"/>
          </ac:spMkLst>
        </pc:spChg>
      </pc:sldChg>
    </pc:docChg>
  </pc:docChgLst>
  <pc:docChgLst>
    <pc:chgData name="Eichelberger, Michelle" userId="S::michelle.eichelberger@suny.edu::1bd4442c-2af1-40d1-9d43-8e1df5db51d4" providerId="AD" clId="Web-{53C7F76B-B781-4C13-A5C5-F25074686CFA}"/>
    <pc:docChg chg="modSld">
      <pc:chgData name="Eichelberger, Michelle" userId="S::michelle.eichelberger@suny.edu::1bd4442c-2af1-40d1-9d43-8e1df5db51d4" providerId="AD" clId="Web-{53C7F76B-B781-4C13-A5C5-F25074686CFA}" dt="2022-06-10T17:31:29.946" v="59" actId="20577"/>
      <pc:docMkLst>
        <pc:docMk/>
      </pc:docMkLst>
      <pc:sldChg chg="modSp">
        <pc:chgData name="Eichelberger, Michelle" userId="S::michelle.eichelberger@suny.edu::1bd4442c-2af1-40d1-9d43-8e1df5db51d4" providerId="AD" clId="Web-{53C7F76B-B781-4C13-A5C5-F25074686CFA}" dt="2022-06-10T17:31:29.946" v="59" actId="20577"/>
        <pc:sldMkLst>
          <pc:docMk/>
          <pc:sldMk cId="1546934262" sldId="531"/>
        </pc:sldMkLst>
        <pc:spChg chg="mod">
          <ac:chgData name="Eichelberger, Michelle" userId="S::michelle.eichelberger@suny.edu::1bd4442c-2af1-40d1-9d43-8e1df5db51d4" providerId="AD" clId="Web-{53C7F76B-B781-4C13-A5C5-F25074686CFA}" dt="2022-06-10T17:31:29.946" v="59" actId="20577"/>
          <ac:spMkLst>
            <pc:docMk/>
            <pc:sldMk cId="1546934262" sldId="531"/>
            <ac:spMk id="4" creationId="{4DF80DDE-4B3F-95E7-7E64-3515143A1C08}"/>
          </ac:spMkLst>
        </pc:spChg>
      </pc:sldChg>
    </pc:docChg>
  </pc:docChgLst>
  <pc:docChgLst>
    <pc:chgData name="Eichelberger, Michelle" userId="S::michelle.eichelberger@suny.edu::1bd4442c-2af1-40d1-9d43-8e1df5db51d4" providerId="AD" clId="Web-{F3CDCBF5-D8B7-405D-822A-5F5AA5F8207C}"/>
    <pc:docChg chg="addSld delSld modSld">
      <pc:chgData name="Eichelberger, Michelle" userId="S::michelle.eichelberger@suny.edu::1bd4442c-2af1-40d1-9d43-8e1df5db51d4" providerId="AD" clId="Web-{F3CDCBF5-D8B7-405D-822A-5F5AA5F8207C}" dt="2022-06-09T18:26:17.482" v="311" actId="20577"/>
      <pc:docMkLst>
        <pc:docMk/>
      </pc:docMkLst>
      <pc:sldChg chg="modSp">
        <pc:chgData name="Eichelberger, Michelle" userId="S::michelle.eichelberger@suny.edu::1bd4442c-2af1-40d1-9d43-8e1df5db51d4" providerId="AD" clId="Web-{F3CDCBF5-D8B7-405D-822A-5F5AA5F8207C}" dt="2022-06-09T18:03:22.113" v="50" actId="20577"/>
        <pc:sldMkLst>
          <pc:docMk/>
          <pc:sldMk cId="654860690" sldId="289"/>
        </pc:sldMkLst>
        <pc:spChg chg="mod">
          <ac:chgData name="Eichelberger, Michelle" userId="S::michelle.eichelberger@suny.edu::1bd4442c-2af1-40d1-9d43-8e1df5db51d4" providerId="AD" clId="Web-{F3CDCBF5-D8B7-405D-822A-5F5AA5F8207C}" dt="2022-06-09T18:03:22.113" v="50" actId="20577"/>
          <ac:spMkLst>
            <pc:docMk/>
            <pc:sldMk cId="654860690" sldId="289"/>
            <ac:spMk id="2" creationId="{FCD9A99E-FC0C-4542-AC66-20328FDA76E3}"/>
          </ac:spMkLst>
        </pc:spChg>
      </pc:sldChg>
      <pc:sldChg chg="modSp">
        <pc:chgData name="Eichelberger, Michelle" userId="S::michelle.eichelberger@suny.edu::1bd4442c-2af1-40d1-9d43-8e1df5db51d4" providerId="AD" clId="Web-{F3CDCBF5-D8B7-405D-822A-5F5AA5F8207C}" dt="2022-06-09T17:56:05.117" v="3" actId="20577"/>
        <pc:sldMkLst>
          <pc:docMk/>
          <pc:sldMk cId="3681433671" sldId="305"/>
        </pc:sldMkLst>
        <pc:spChg chg="mod">
          <ac:chgData name="Eichelberger, Michelle" userId="S::michelle.eichelberger@suny.edu::1bd4442c-2af1-40d1-9d43-8e1df5db51d4" providerId="AD" clId="Web-{F3CDCBF5-D8B7-405D-822A-5F5AA5F8207C}" dt="2022-06-09T17:56:05.117" v="3" actId="20577"/>
          <ac:spMkLst>
            <pc:docMk/>
            <pc:sldMk cId="3681433671" sldId="305"/>
            <ac:spMk id="7" creationId="{A6509B31-5CE7-6944-9A55-8297A17CB8F4}"/>
          </ac:spMkLst>
        </pc:spChg>
      </pc:sldChg>
      <pc:sldChg chg="modSp">
        <pc:chgData name="Eichelberger, Michelle" userId="S::michelle.eichelberger@suny.edu::1bd4442c-2af1-40d1-9d43-8e1df5db51d4" providerId="AD" clId="Web-{F3CDCBF5-D8B7-405D-822A-5F5AA5F8207C}" dt="2022-06-09T18:04:26.349" v="70" actId="20577"/>
        <pc:sldMkLst>
          <pc:docMk/>
          <pc:sldMk cId="2407914237" sldId="311"/>
        </pc:sldMkLst>
        <pc:spChg chg="mod">
          <ac:chgData name="Eichelberger, Michelle" userId="S::michelle.eichelberger@suny.edu::1bd4442c-2af1-40d1-9d43-8e1df5db51d4" providerId="AD" clId="Web-{F3CDCBF5-D8B7-405D-822A-5F5AA5F8207C}" dt="2022-06-09T18:04:26.349" v="70" actId="20577"/>
          <ac:spMkLst>
            <pc:docMk/>
            <pc:sldMk cId="2407914237" sldId="311"/>
            <ac:spMk id="7" creationId="{A6509B31-5CE7-6944-9A55-8297A17CB8F4}"/>
          </ac:spMkLst>
        </pc:spChg>
      </pc:sldChg>
      <pc:sldChg chg="del">
        <pc:chgData name="Eichelberger, Michelle" userId="S::michelle.eichelberger@suny.edu::1bd4442c-2af1-40d1-9d43-8e1df5db51d4" providerId="AD" clId="Web-{F3CDCBF5-D8B7-405D-822A-5F5AA5F8207C}" dt="2022-06-09T17:58:43.231" v="4"/>
        <pc:sldMkLst>
          <pc:docMk/>
          <pc:sldMk cId="772129715" sldId="518"/>
        </pc:sldMkLst>
      </pc:sldChg>
      <pc:sldChg chg="modSp">
        <pc:chgData name="Eichelberger, Michelle" userId="S::michelle.eichelberger@suny.edu::1bd4442c-2af1-40d1-9d43-8e1df5db51d4" providerId="AD" clId="Web-{F3CDCBF5-D8B7-405D-822A-5F5AA5F8207C}" dt="2022-06-09T18:01:17.829" v="14" actId="20577"/>
        <pc:sldMkLst>
          <pc:docMk/>
          <pc:sldMk cId="827632391" sldId="519"/>
        </pc:sldMkLst>
        <pc:spChg chg="mod">
          <ac:chgData name="Eichelberger, Michelle" userId="S::michelle.eichelberger@suny.edu::1bd4442c-2af1-40d1-9d43-8e1df5db51d4" providerId="AD" clId="Web-{F3CDCBF5-D8B7-405D-822A-5F5AA5F8207C}" dt="2022-06-09T18:01:17.829" v="14" actId="20577"/>
          <ac:spMkLst>
            <pc:docMk/>
            <pc:sldMk cId="827632391" sldId="519"/>
            <ac:spMk id="7" creationId="{A6509B31-5CE7-6944-9A55-8297A17CB8F4}"/>
          </ac:spMkLst>
        </pc:spChg>
      </pc:sldChg>
      <pc:sldChg chg="modSp">
        <pc:chgData name="Eichelberger, Michelle" userId="S::michelle.eichelberger@suny.edu::1bd4442c-2af1-40d1-9d43-8e1df5db51d4" providerId="AD" clId="Web-{F3CDCBF5-D8B7-405D-822A-5F5AA5F8207C}" dt="2022-06-09T18:01:36.657" v="15" actId="20577"/>
        <pc:sldMkLst>
          <pc:docMk/>
          <pc:sldMk cId="3066544135" sldId="521"/>
        </pc:sldMkLst>
        <pc:spChg chg="mod">
          <ac:chgData name="Eichelberger, Michelle" userId="S::michelle.eichelberger@suny.edu::1bd4442c-2af1-40d1-9d43-8e1df5db51d4" providerId="AD" clId="Web-{F3CDCBF5-D8B7-405D-822A-5F5AA5F8207C}" dt="2022-06-09T18:01:36.657" v="15" actId="20577"/>
          <ac:spMkLst>
            <pc:docMk/>
            <pc:sldMk cId="3066544135" sldId="521"/>
            <ac:spMk id="7" creationId="{A6509B31-5CE7-6944-9A55-8297A17CB8F4}"/>
          </ac:spMkLst>
        </pc:spChg>
      </pc:sldChg>
      <pc:sldChg chg="modSp">
        <pc:chgData name="Eichelberger, Michelle" userId="S::michelle.eichelberger@suny.edu::1bd4442c-2af1-40d1-9d43-8e1df5db51d4" providerId="AD" clId="Web-{F3CDCBF5-D8B7-405D-822A-5F5AA5F8207C}" dt="2022-06-09T18:01:07.203" v="12" actId="14100"/>
        <pc:sldMkLst>
          <pc:docMk/>
          <pc:sldMk cId="2437652619" sldId="527"/>
        </pc:sldMkLst>
        <pc:spChg chg="mod">
          <ac:chgData name="Eichelberger, Michelle" userId="S::michelle.eichelberger@suny.edu::1bd4442c-2af1-40d1-9d43-8e1df5db51d4" providerId="AD" clId="Web-{F3CDCBF5-D8B7-405D-822A-5F5AA5F8207C}" dt="2022-06-09T18:01:07.203" v="12" actId="14100"/>
          <ac:spMkLst>
            <pc:docMk/>
            <pc:sldMk cId="2437652619" sldId="527"/>
            <ac:spMk id="7" creationId="{A6509B31-5CE7-6944-9A55-8297A17CB8F4}"/>
          </ac:spMkLst>
        </pc:spChg>
      </pc:sldChg>
      <pc:sldChg chg="modSp">
        <pc:chgData name="Eichelberger, Michelle" userId="S::michelle.eichelberger@suny.edu::1bd4442c-2af1-40d1-9d43-8e1df5db51d4" providerId="AD" clId="Web-{F3CDCBF5-D8B7-405D-822A-5F5AA5F8207C}" dt="2022-06-09T18:03:04.160" v="47" actId="20577"/>
        <pc:sldMkLst>
          <pc:docMk/>
          <pc:sldMk cId="499438785" sldId="528"/>
        </pc:sldMkLst>
        <pc:spChg chg="mod">
          <ac:chgData name="Eichelberger, Michelle" userId="S::michelle.eichelberger@suny.edu::1bd4442c-2af1-40d1-9d43-8e1df5db51d4" providerId="AD" clId="Web-{F3CDCBF5-D8B7-405D-822A-5F5AA5F8207C}" dt="2022-06-09T18:03:04.160" v="47" actId="20577"/>
          <ac:spMkLst>
            <pc:docMk/>
            <pc:sldMk cId="499438785" sldId="528"/>
            <ac:spMk id="7" creationId="{A6509B31-5CE7-6944-9A55-8297A17CB8F4}"/>
          </ac:spMkLst>
        </pc:spChg>
      </pc:sldChg>
      <pc:sldChg chg="modSp">
        <pc:chgData name="Eichelberger, Michelle" userId="S::michelle.eichelberger@suny.edu::1bd4442c-2af1-40d1-9d43-8e1df5db51d4" providerId="AD" clId="Web-{F3CDCBF5-D8B7-405D-822A-5F5AA5F8207C}" dt="2022-06-09T18:07:46.417" v="86" actId="20577"/>
        <pc:sldMkLst>
          <pc:docMk/>
          <pc:sldMk cId="1947164351" sldId="530"/>
        </pc:sldMkLst>
        <pc:spChg chg="mod">
          <ac:chgData name="Eichelberger, Michelle" userId="S::michelle.eichelberger@suny.edu::1bd4442c-2af1-40d1-9d43-8e1df5db51d4" providerId="AD" clId="Web-{F3CDCBF5-D8B7-405D-822A-5F5AA5F8207C}" dt="2022-06-09T18:07:46.417" v="86" actId="20577"/>
          <ac:spMkLst>
            <pc:docMk/>
            <pc:sldMk cId="1947164351" sldId="530"/>
            <ac:spMk id="4" creationId="{4DF80DDE-4B3F-95E7-7E64-3515143A1C08}"/>
          </ac:spMkLst>
        </pc:spChg>
      </pc:sldChg>
      <pc:sldChg chg="modSp add replId">
        <pc:chgData name="Eichelberger, Michelle" userId="S::michelle.eichelberger@suny.edu::1bd4442c-2af1-40d1-9d43-8e1df5db51d4" providerId="AD" clId="Web-{F3CDCBF5-D8B7-405D-822A-5F5AA5F8207C}" dt="2022-06-09T18:26:17.482" v="311" actId="20577"/>
        <pc:sldMkLst>
          <pc:docMk/>
          <pc:sldMk cId="1546934262" sldId="531"/>
        </pc:sldMkLst>
        <pc:spChg chg="mod">
          <ac:chgData name="Eichelberger, Michelle" userId="S::michelle.eichelberger@suny.edu::1bd4442c-2af1-40d1-9d43-8e1df5db51d4" providerId="AD" clId="Web-{F3CDCBF5-D8B7-405D-822A-5F5AA5F8207C}" dt="2022-06-09T18:26:17.482" v="311" actId="20577"/>
          <ac:spMkLst>
            <pc:docMk/>
            <pc:sldMk cId="1546934262" sldId="531"/>
            <ac:spMk id="4" creationId="{4DF80DDE-4B3F-95E7-7E64-3515143A1C08}"/>
          </ac:spMkLst>
        </pc:spChg>
        <pc:spChg chg="mod">
          <ac:chgData name="Eichelberger, Michelle" userId="S::michelle.eichelberger@suny.edu::1bd4442c-2af1-40d1-9d43-8e1df5db51d4" providerId="AD" clId="Web-{F3CDCBF5-D8B7-405D-822A-5F5AA5F8207C}" dt="2022-06-09T18:20:16.894" v="94" actId="20577"/>
          <ac:spMkLst>
            <pc:docMk/>
            <pc:sldMk cId="1546934262" sldId="531"/>
            <ac:spMk id="6" creationId="{9E1771CD-57DB-1949-94FE-B5520A827517}"/>
          </ac:spMkLst>
        </pc:spChg>
      </pc:sldChg>
    </pc:docChg>
  </pc:docChgLst>
  <pc:docChgLst>
    <pc:chgData name="Eichelberger, Michelle" userId="S::michelle.eichelberger@suny.edu::1bd4442c-2af1-40d1-9d43-8e1df5db51d4" providerId="AD" clId="Web-{B19A97C7-921B-43D5-9724-2145AA0D9CC5}"/>
    <pc:docChg chg="addSld delSld modSld sldOrd">
      <pc:chgData name="Eichelberger, Michelle" userId="S::michelle.eichelberger@suny.edu::1bd4442c-2af1-40d1-9d43-8e1df5db51d4" providerId="AD" clId="Web-{B19A97C7-921B-43D5-9724-2145AA0D9CC5}" dt="2022-06-10T16:29:27.869" v="729" actId="20577"/>
      <pc:docMkLst>
        <pc:docMk/>
      </pc:docMkLst>
      <pc:sldChg chg="modSp ord">
        <pc:chgData name="Eichelberger, Michelle" userId="S::michelle.eichelberger@suny.edu::1bd4442c-2af1-40d1-9d43-8e1df5db51d4" providerId="AD" clId="Web-{B19A97C7-921B-43D5-9724-2145AA0D9CC5}" dt="2022-06-10T16:23:45.674" v="584" actId="20577"/>
        <pc:sldMkLst>
          <pc:docMk/>
          <pc:sldMk cId="827632391" sldId="519"/>
        </pc:sldMkLst>
        <pc:spChg chg="mod">
          <ac:chgData name="Eichelberger, Michelle" userId="S::michelle.eichelberger@suny.edu::1bd4442c-2af1-40d1-9d43-8e1df5db51d4" providerId="AD" clId="Web-{B19A97C7-921B-43D5-9724-2145AA0D9CC5}" dt="2022-06-10T16:23:45.674" v="584" actId="20577"/>
          <ac:spMkLst>
            <pc:docMk/>
            <pc:sldMk cId="827632391" sldId="519"/>
            <ac:spMk id="7" creationId="{A6509B31-5CE7-6944-9A55-8297A17CB8F4}"/>
          </ac:spMkLst>
        </pc:spChg>
      </pc:sldChg>
      <pc:sldChg chg="modSp">
        <pc:chgData name="Eichelberger, Michelle" userId="S::michelle.eichelberger@suny.edu::1bd4442c-2af1-40d1-9d43-8e1df5db51d4" providerId="AD" clId="Web-{B19A97C7-921B-43D5-9724-2145AA0D9CC5}" dt="2022-06-10T16:29:27.869" v="729" actId="20577"/>
        <pc:sldMkLst>
          <pc:docMk/>
          <pc:sldMk cId="3066544135" sldId="521"/>
        </pc:sldMkLst>
        <pc:spChg chg="mod">
          <ac:chgData name="Eichelberger, Michelle" userId="S::michelle.eichelberger@suny.edu::1bd4442c-2af1-40d1-9d43-8e1df5db51d4" providerId="AD" clId="Web-{B19A97C7-921B-43D5-9724-2145AA0D9CC5}" dt="2022-06-10T16:29:27.869" v="729" actId="20577"/>
          <ac:spMkLst>
            <pc:docMk/>
            <pc:sldMk cId="3066544135" sldId="521"/>
            <ac:spMk id="7" creationId="{A6509B31-5CE7-6944-9A55-8297A17CB8F4}"/>
          </ac:spMkLst>
        </pc:spChg>
      </pc:sldChg>
      <pc:sldChg chg="modSp">
        <pc:chgData name="Eichelberger, Michelle" userId="S::michelle.eichelberger@suny.edu::1bd4442c-2af1-40d1-9d43-8e1df5db51d4" providerId="AD" clId="Web-{B19A97C7-921B-43D5-9724-2145AA0D9CC5}" dt="2022-06-10T16:27:53.367" v="688" actId="20577"/>
        <pc:sldMkLst>
          <pc:docMk/>
          <pc:sldMk cId="2437652619" sldId="527"/>
        </pc:sldMkLst>
        <pc:spChg chg="mod">
          <ac:chgData name="Eichelberger, Michelle" userId="S::michelle.eichelberger@suny.edu::1bd4442c-2af1-40d1-9d43-8e1df5db51d4" providerId="AD" clId="Web-{B19A97C7-921B-43D5-9724-2145AA0D9CC5}" dt="2022-06-10T16:25:25.958" v="595" actId="20577"/>
          <ac:spMkLst>
            <pc:docMk/>
            <pc:sldMk cId="2437652619" sldId="527"/>
            <ac:spMk id="6" creationId="{9E1771CD-57DB-1949-94FE-B5520A827517}"/>
          </ac:spMkLst>
        </pc:spChg>
        <pc:spChg chg="mod">
          <ac:chgData name="Eichelberger, Michelle" userId="S::michelle.eichelberger@suny.edu::1bd4442c-2af1-40d1-9d43-8e1df5db51d4" providerId="AD" clId="Web-{B19A97C7-921B-43D5-9724-2145AA0D9CC5}" dt="2022-06-10T16:27:53.367" v="688" actId="20577"/>
          <ac:spMkLst>
            <pc:docMk/>
            <pc:sldMk cId="2437652619" sldId="527"/>
            <ac:spMk id="7" creationId="{A6509B31-5CE7-6944-9A55-8297A17CB8F4}"/>
          </ac:spMkLst>
        </pc:spChg>
      </pc:sldChg>
      <pc:sldChg chg="del">
        <pc:chgData name="Eichelberger, Michelle" userId="S::michelle.eichelberger@suny.edu::1bd4442c-2af1-40d1-9d43-8e1df5db51d4" providerId="AD" clId="Web-{B19A97C7-921B-43D5-9724-2145AA0D9CC5}" dt="2022-06-10T16:04:03.369" v="319"/>
        <pc:sldMkLst>
          <pc:docMk/>
          <pc:sldMk cId="499438785" sldId="528"/>
        </pc:sldMkLst>
      </pc:sldChg>
      <pc:sldChg chg="modSp">
        <pc:chgData name="Eichelberger, Michelle" userId="S::michelle.eichelberger@suny.edu::1bd4442c-2af1-40d1-9d43-8e1df5db51d4" providerId="AD" clId="Web-{B19A97C7-921B-43D5-9724-2145AA0D9CC5}" dt="2022-06-10T16:06:02.387" v="321" actId="20577"/>
        <pc:sldMkLst>
          <pc:docMk/>
          <pc:sldMk cId="1947164351" sldId="530"/>
        </pc:sldMkLst>
        <pc:spChg chg="mod">
          <ac:chgData name="Eichelberger, Michelle" userId="S::michelle.eichelberger@suny.edu::1bd4442c-2af1-40d1-9d43-8e1df5db51d4" providerId="AD" clId="Web-{B19A97C7-921B-43D5-9724-2145AA0D9CC5}" dt="2022-06-10T16:06:02.387" v="321" actId="20577"/>
          <ac:spMkLst>
            <pc:docMk/>
            <pc:sldMk cId="1947164351" sldId="530"/>
            <ac:spMk id="4" creationId="{4DF80DDE-4B3F-95E7-7E64-3515143A1C08}"/>
          </ac:spMkLst>
        </pc:spChg>
      </pc:sldChg>
      <pc:sldChg chg="modSp">
        <pc:chgData name="Eichelberger, Michelle" userId="S::michelle.eichelberger@suny.edu::1bd4442c-2af1-40d1-9d43-8e1df5db51d4" providerId="AD" clId="Web-{B19A97C7-921B-43D5-9724-2145AA0D9CC5}" dt="2022-06-10T16:17:02.635" v="331" actId="20577"/>
        <pc:sldMkLst>
          <pc:docMk/>
          <pc:sldMk cId="1546934262" sldId="531"/>
        </pc:sldMkLst>
        <pc:spChg chg="mod">
          <ac:chgData name="Eichelberger, Michelle" userId="S::michelle.eichelberger@suny.edu::1bd4442c-2af1-40d1-9d43-8e1df5db51d4" providerId="AD" clId="Web-{B19A97C7-921B-43D5-9724-2145AA0D9CC5}" dt="2022-06-10T16:17:02.635" v="331" actId="20577"/>
          <ac:spMkLst>
            <pc:docMk/>
            <pc:sldMk cId="1546934262" sldId="531"/>
            <ac:spMk id="4" creationId="{4DF80DDE-4B3F-95E7-7E64-3515143A1C08}"/>
          </ac:spMkLst>
        </pc:spChg>
      </pc:sldChg>
      <pc:sldChg chg="add del replId">
        <pc:chgData name="Eichelberger, Michelle" userId="S::michelle.eichelberger@suny.edu::1bd4442c-2af1-40d1-9d43-8e1df5db51d4" providerId="AD" clId="Web-{B19A97C7-921B-43D5-9724-2145AA0D9CC5}" dt="2022-06-10T15:59:18.629" v="318"/>
        <pc:sldMkLst>
          <pc:docMk/>
          <pc:sldMk cId="3442386920" sldId="532"/>
        </pc:sldMkLst>
      </pc:sldChg>
    </pc:docChg>
  </pc:docChgLst>
  <pc:docChgLst>
    <pc:chgData name="Eichelberger, Michelle" userId="S::michelle.eichelberger@suny.edu::1bd4442c-2af1-40d1-9d43-8e1df5db51d4" providerId="AD" clId="Web-{6DDFCAB7-7406-4B9E-8250-CDA9F61B8D78}"/>
    <pc:docChg chg="addSld delSld modSld">
      <pc:chgData name="Eichelberger, Michelle" userId="S::michelle.eichelberger@suny.edu::1bd4442c-2af1-40d1-9d43-8e1df5db51d4" providerId="AD" clId="Web-{6DDFCAB7-7406-4B9E-8250-CDA9F61B8D78}" dt="2022-06-02T12:51:45.078" v="1382"/>
      <pc:docMkLst>
        <pc:docMk/>
      </pc:docMkLst>
      <pc:sldChg chg="modSp">
        <pc:chgData name="Eichelberger, Michelle" userId="S::michelle.eichelberger@suny.edu::1bd4442c-2af1-40d1-9d43-8e1df5db51d4" providerId="AD" clId="Web-{6DDFCAB7-7406-4B9E-8250-CDA9F61B8D78}" dt="2022-06-02T12:07:42.627" v="15" actId="20577"/>
        <pc:sldMkLst>
          <pc:docMk/>
          <pc:sldMk cId="1366931481" sldId="257"/>
        </pc:sldMkLst>
        <pc:spChg chg="mod">
          <ac:chgData name="Eichelberger, Michelle" userId="S::michelle.eichelberger@suny.edu::1bd4442c-2af1-40d1-9d43-8e1df5db51d4" providerId="AD" clId="Web-{6DDFCAB7-7406-4B9E-8250-CDA9F61B8D78}" dt="2022-06-02T12:07:23.752" v="7" actId="20577"/>
          <ac:spMkLst>
            <pc:docMk/>
            <pc:sldMk cId="1366931481" sldId="257"/>
            <ac:spMk id="7" creationId="{D8FED0B1-9072-2141-8E83-CC5FD0CE2F5B}"/>
          </ac:spMkLst>
        </pc:spChg>
        <pc:spChg chg="mod">
          <ac:chgData name="Eichelberger, Michelle" userId="S::michelle.eichelberger@suny.edu::1bd4442c-2af1-40d1-9d43-8e1df5db51d4" providerId="AD" clId="Web-{6DDFCAB7-7406-4B9E-8250-CDA9F61B8D78}" dt="2022-06-02T12:07:42.627" v="15" actId="20577"/>
          <ac:spMkLst>
            <pc:docMk/>
            <pc:sldMk cId="1366931481" sldId="257"/>
            <ac:spMk id="10" creationId="{0B1734AB-3F9E-4647-89BF-C8A7523B9365}"/>
          </ac:spMkLst>
        </pc:spChg>
      </pc:sldChg>
      <pc:sldChg chg="modSp">
        <pc:chgData name="Eichelberger, Michelle" userId="S::michelle.eichelberger@suny.edu::1bd4442c-2af1-40d1-9d43-8e1df5db51d4" providerId="AD" clId="Web-{6DDFCAB7-7406-4B9E-8250-CDA9F61B8D78}" dt="2022-06-02T12:11:23.812" v="118" actId="20577"/>
        <pc:sldMkLst>
          <pc:docMk/>
          <pc:sldMk cId="3602165830" sldId="283"/>
        </pc:sldMkLst>
        <pc:spChg chg="mod">
          <ac:chgData name="Eichelberger, Michelle" userId="S::michelle.eichelberger@suny.edu::1bd4442c-2af1-40d1-9d43-8e1df5db51d4" providerId="AD" clId="Web-{6DDFCAB7-7406-4B9E-8250-CDA9F61B8D78}" dt="2022-06-02T12:08:04.033" v="19" actId="20577"/>
          <ac:spMkLst>
            <pc:docMk/>
            <pc:sldMk cId="3602165830" sldId="283"/>
            <ac:spMk id="2" creationId="{47CA0A2A-29B0-4B4A-980A-6227FF5B9EFE}"/>
          </ac:spMkLst>
        </pc:spChg>
        <pc:spChg chg="mod">
          <ac:chgData name="Eichelberger, Michelle" userId="S::michelle.eichelberger@suny.edu::1bd4442c-2af1-40d1-9d43-8e1df5db51d4" providerId="AD" clId="Web-{6DDFCAB7-7406-4B9E-8250-CDA9F61B8D78}" dt="2022-06-02T12:11:23.812" v="118" actId="20577"/>
          <ac:spMkLst>
            <pc:docMk/>
            <pc:sldMk cId="3602165830" sldId="283"/>
            <ac:spMk id="5" creationId="{CF4CDA49-0972-7F4C-B566-809D0CB2C19C}"/>
          </ac:spMkLst>
        </pc:spChg>
        <pc:spChg chg="mod">
          <ac:chgData name="Eichelberger, Michelle" userId="S::michelle.eichelberger@suny.edu::1bd4442c-2af1-40d1-9d43-8e1df5db51d4" providerId="AD" clId="Web-{6DDFCAB7-7406-4B9E-8250-CDA9F61B8D78}" dt="2022-06-02T12:08:15.814" v="25" actId="20577"/>
          <ac:spMkLst>
            <pc:docMk/>
            <pc:sldMk cId="3602165830" sldId="283"/>
            <ac:spMk id="7" creationId="{F12688F7-82B8-7B44-9A89-580F65A200D4}"/>
          </ac:spMkLst>
        </pc:spChg>
      </pc:sldChg>
      <pc:sldChg chg="modSp">
        <pc:chgData name="Eichelberger, Michelle" userId="S::michelle.eichelberger@suny.edu::1bd4442c-2af1-40d1-9d43-8e1df5db51d4" providerId="AD" clId="Web-{6DDFCAB7-7406-4B9E-8250-CDA9F61B8D78}" dt="2022-06-02T12:20:55.929" v="389" actId="20577"/>
        <pc:sldMkLst>
          <pc:docMk/>
          <pc:sldMk cId="3681433671" sldId="305"/>
        </pc:sldMkLst>
        <pc:spChg chg="mod">
          <ac:chgData name="Eichelberger, Michelle" userId="S::michelle.eichelberger@suny.edu::1bd4442c-2af1-40d1-9d43-8e1df5db51d4" providerId="AD" clId="Web-{6DDFCAB7-7406-4B9E-8250-CDA9F61B8D78}" dt="2022-06-02T12:11:38.905" v="129" actId="20577"/>
          <ac:spMkLst>
            <pc:docMk/>
            <pc:sldMk cId="3681433671" sldId="305"/>
            <ac:spMk id="6" creationId="{9E1771CD-57DB-1949-94FE-B5520A827517}"/>
          </ac:spMkLst>
        </pc:spChg>
        <pc:spChg chg="mod">
          <ac:chgData name="Eichelberger, Michelle" userId="S::michelle.eichelberger@suny.edu::1bd4442c-2af1-40d1-9d43-8e1df5db51d4" providerId="AD" clId="Web-{6DDFCAB7-7406-4B9E-8250-CDA9F61B8D78}" dt="2022-06-02T12:20:55.929" v="389" actId="20577"/>
          <ac:spMkLst>
            <pc:docMk/>
            <pc:sldMk cId="3681433671" sldId="305"/>
            <ac:spMk id="7" creationId="{A6509B31-5CE7-6944-9A55-8297A17CB8F4}"/>
          </ac:spMkLst>
        </pc:spChg>
      </pc:sldChg>
      <pc:sldChg chg="modSp">
        <pc:chgData name="Eichelberger, Michelle" userId="S::michelle.eichelberger@suny.edu::1bd4442c-2af1-40d1-9d43-8e1df5db51d4" providerId="AD" clId="Web-{6DDFCAB7-7406-4B9E-8250-CDA9F61B8D78}" dt="2022-06-02T12:25:22.129" v="552" actId="20577"/>
        <pc:sldMkLst>
          <pc:docMk/>
          <pc:sldMk cId="772129715" sldId="518"/>
        </pc:sldMkLst>
        <pc:spChg chg="mod">
          <ac:chgData name="Eichelberger, Michelle" userId="S::michelle.eichelberger@suny.edu::1bd4442c-2af1-40d1-9d43-8e1df5db51d4" providerId="AD" clId="Web-{6DDFCAB7-7406-4B9E-8250-CDA9F61B8D78}" dt="2022-06-02T12:22:32.506" v="433" actId="20577"/>
          <ac:spMkLst>
            <pc:docMk/>
            <pc:sldMk cId="772129715" sldId="518"/>
            <ac:spMk id="6" creationId="{9E1771CD-57DB-1949-94FE-B5520A827517}"/>
          </ac:spMkLst>
        </pc:spChg>
        <pc:spChg chg="mod">
          <ac:chgData name="Eichelberger, Michelle" userId="S::michelle.eichelberger@suny.edu::1bd4442c-2af1-40d1-9d43-8e1df5db51d4" providerId="AD" clId="Web-{6DDFCAB7-7406-4B9E-8250-CDA9F61B8D78}" dt="2022-06-02T12:25:22.129" v="552" actId="20577"/>
          <ac:spMkLst>
            <pc:docMk/>
            <pc:sldMk cId="772129715" sldId="518"/>
            <ac:spMk id="7" creationId="{A6509B31-5CE7-6944-9A55-8297A17CB8F4}"/>
          </ac:spMkLst>
        </pc:spChg>
      </pc:sldChg>
      <pc:sldChg chg="addSp modSp">
        <pc:chgData name="Eichelberger, Michelle" userId="S::michelle.eichelberger@suny.edu::1bd4442c-2af1-40d1-9d43-8e1df5db51d4" providerId="AD" clId="Web-{6DDFCAB7-7406-4B9E-8250-CDA9F61B8D78}" dt="2022-06-02T12:32:11.343" v="705"/>
        <pc:sldMkLst>
          <pc:docMk/>
          <pc:sldMk cId="827632391" sldId="519"/>
        </pc:sldMkLst>
        <pc:spChg chg="mod">
          <ac:chgData name="Eichelberger, Michelle" userId="S::michelle.eichelberger@suny.edu::1bd4442c-2af1-40d1-9d43-8e1df5db51d4" providerId="AD" clId="Web-{6DDFCAB7-7406-4B9E-8250-CDA9F61B8D78}" dt="2022-06-02T12:25:35.691" v="558" actId="20577"/>
          <ac:spMkLst>
            <pc:docMk/>
            <pc:sldMk cId="827632391" sldId="519"/>
            <ac:spMk id="6" creationId="{9E1771CD-57DB-1949-94FE-B5520A827517}"/>
          </ac:spMkLst>
        </pc:spChg>
        <pc:spChg chg="mod">
          <ac:chgData name="Eichelberger, Michelle" userId="S::michelle.eichelberger@suny.edu::1bd4442c-2af1-40d1-9d43-8e1df5db51d4" providerId="AD" clId="Web-{6DDFCAB7-7406-4B9E-8250-CDA9F61B8D78}" dt="2022-06-02T12:29:58.751" v="682" actId="14100"/>
          <ac:spMkLst>
            <pc:docMk/>
            <pc:sldMk cId="827632391" sldId="519"/>
            <ac:spMk id="7" creationId="{A6509B31-5CE7-6944-9A55-8297A17CB8F4}"/>
          </ac:spMkLst>
        </pc:spChg>
        <pc:picChg chg="add mod modCrop">
          <ac:chgData name="Eichelberger, Michelle" userId="S::michelle.eichelberger@suny.edu::1bd4442c-2af1-40d1-9d43-8e1df5db51d4" providerId="AD" clId="Web-{6DDFCAB7-7406-4B9E-8250-CDA9F61B8D78}" dt="2022-06-02T12:32:11.343" v="705"/>
          <ac:picMkLst>
            <pc:docMk/>
            <pc:sldMk cId="827632391" sldId="519"/>
            <ac:picMk id="2" creationId="{9F8E1E2B-E036-6555-5183-2C912DBC1E3F}"/>
          </ac:picMkLst>
        </pc:picChg>
      </pc:sldChg>
      <pc:sldChg chg="del">
        <pc:chgData name="Eichelberger, Michelle" userId="S::michelle.eichelberger@suny.edu::1bd4442c-2af1-40d1-9d43-8e1df5db51d4" providerId="AD" clId="Web-{6DDFCAB7-7406-4B9E-8250-CDA9F61B8D78}" dt="2022-06-02T12:07:52.205" v="16"/>
        <pc:sldMkLst>
          <pc:docMk/>
          <pc:sldMk cId="1502623537" sldId="520"/>
        </pc:sldMkLst>
      </pc:sldChg>
      <pc:sldChg chg="modSp">
        <pc:chgData name="Eichelberger, Michelle" userId="S::michelle.eichelberger@suny.edu::1bd4442c-2af1-40d1-9d43-8e1df5db51d4" providerId="AD" clId="Web-{6DDFCAB7-7406-4B9E-8250-CDA9F61B8D78}" dt="2022-06-02T12:45:30.364" v="1299" actId="20577"/>
        <pc:sldMkLst>
          <pc:docMk/>
          <pc:sldMk cId="3066544135" sldId="521"/>
        </pc:sldMkLst>
        <pc:spChg chg="mod">
          <ac:chgData name="Eichelberger, Michelle" userId="S::michelle.eichelberger@suny.edu::1bd4442c-2af1-40d1-9d43-8e1df5db51d4" providerId="AD" clId="Web-{6DDFCAB7-7406-4B9E-8250-CDA9F61B8D78}" dt="2022-06-02T12:39:11.775" v="987" actId="20577"/>
          <ac:spMkLst>
            <pc:docMk/>
            <pc:sldMk cId="3066544135" sldId="521"/>
            <ac:spMk id="6" creationId="{9E1771CD-57DB-1949-94FE-B5520A827517}"/>
          </ac:spMkLst>
        </pc:spChg>
        <pc:spChg chg="mod">
          <ac:chgData name="Eichelberger, Michelle" userId="S::michelle.eichelberger@suny.edu::1bd4442c-2af1-40d1-9d43-8e1df5db51d4" providerId="AD" clId="Web-{6DDFCAB7-7406-4B9E-8250-CDA9F61B8D78}" dt="2022-06-02T12:45:30.364" v="1299" actId="20577"/>
          <ac:spMkLst>
            <pc:docMk/>
            <pc:sldMk cId="3066544135" sldId="521"/>
            <ac:spMk id="7" creationId="{A6509B31-5CE7-6944-9A55-8297A17CB8F4}"/>
          </ac:spMkLst>
        </pc:spChg>
      </pc:sldChg>
      <pc:sldChg chg="addSp modSp add replId">
        <pc:chgData name="Eichelberger, Michelle" userId="S::michelle.eichelberger@suny.edu::1bd4442c-2af1-40d1-9d43-8e1df5db51d4" providerId="AD" clId="Web-{6DDFCAB7-7406-4B9E-8250-CDA9F61B8D78}" dt="2022-06-02T12:20:23.664" v="382"/>
        <pc:sldMkLst>
          <pc:docMk/>
          <pc:sldMk cId="93438382" sldId="526"/>
        </pc:sldMkLst>
        <pc:spChg chg="mod">
          <ac:chgData name="Eichelberger, Michelle" userId="S::michelle.eichelberger@suny.edu::1bd4442c-2af1-40d1-9d43-8e1df5db51d4" providerId="AD" clId="Web-{6DDFCAB7-7406-4B9E-8250-CDA9F61B8D78}" dt="2022-06-02T12:19:11.618" v="370" actId="20577"/>
          <ac:spMkLst>
            <pc:docMk/>
            <pc:sldMk cId="93438382" sldId="526"/>
            <ac:spMk id="6" creationId="{9E1771CD-57DB-1949-94FE-B5520A827517}"/>
          </ac:spMkLst>
        </pc:spChg>
        <pc:spChg chg="mod">
          <ac:chgData name="Eichelberger, Michelle" userId="S::michelle.eichelberger@suny.edu::1bd4442c-2af1-40d1-9d43-8e1df5db51d4" providerId="AD" clId="Web-{6DDFCAB7-7406-4B9E-8250-CDA9F61B8D78}" dt="2022-06-02T12:19:22.884" v="377" actId="20577"/>
          <ac:spMkLst>
            <pc:docMk/>
            <pc:sldMk cId="93438382" sldId="526"/>
            <ac:spMk id="7" creationId="{A6509B31-5CE7-6944-9A55-8297A17CB8F4}"/>
          </ac:spMkLst>
        </pc:spChg>
        <pc:picChg chg="add mod">
          <ac:chgData name="Eichelberger, Michelle" userId="S::michelle.eichelberger@suny.edu::1bd4442c-2af1-40d1-9d43-8e1df5db51d4" providerId="AD" clId="Web-{6DDFCAB7-7406-4B9E-8250-CDA9F61B8D78}" dt="2022-06-02T12:20:23.664" v="382"/>
          <ac:picMkLst>
            <pc:docMk/>
            <pc:sldMk cId="93438382" sldId="526"/>
            <ac:picMk id="2" creationId="{3CBC95A4-563F-6ABD-030F-F05AEF708396}"/>
          </ac:picMkLst>
        </pc:picChg>
      </pc:sldChg>
      <pc:sldChg chg="modSp add replId">
        <pc:chgData name="Eichelberger, Michelle" userId="S::michelle.eichelberger@suny.edu::1bd4442c-2af1-40d1-9d43-8e1df5db51d4" providerId="AD" clId="Web-{6DDFCAB7-7406-4B9E-8250-CDA9F61B8D78}" dt="2022-06-02T12:35:07.965" v="895" actId="20577"/>
        <pc:sldMkLst>
          <pc:docMk/>
          <pc:sldMk cId="2437652619" sldId="527"/>
        </pc:sldMkLst>
        <pc:spChg chg="mod">
          <ac:chgData name="Eichelberger, Michelle" userId="S::michelle.eichelberger@suny.edu::1bd4442c-2af1-40d1-9d43-8e1df5db51d4" providerId="AD" clId="Web-{6DDFCAB7-7406-4B9E-8250-CDA9F61B8D78}" dt="2022-06-02T12:35:07.965" v="895" actId="20577"/>
          <ac:spMkLst>
            <pc:docMk/>
            <pc:sldMk cId="2437652619" sldId="527"/>
            <ac:spMk id="7" creationId="{A6509B31-5CE7-6944-9A55-8297A17CB8F4}"/>
          </ac:spMkLst>
        </pc:spChg>
      </pc:sldChg>
      <pc:sldChg chg="addSp delSp modSp add replId">
        <pc:chgData name="Eichelberger, Michelle" userId="S::michelle.eichelberger@suny.edu::1bd4442c-2af1-40d1-9d43-8e1df5db51d4" providerId="AD" clId="Web-{6DDFCAB7-7406-4B9E-8250-CDA9F61B8D78}" dt="2022-06-02T12:51:45.078" v="1382"/>
        <pc:sldMkLst>
          <pc:docMk/>
          <pc:sldMk cId="499438785" sldId="528"/>
        </pc:sldMkLst>
        <pc:spChg chg="mod">
          <ac:chgData name="Eichelberger, Michelle" userId="S::michelle.eichelberger@suny.edu::1bd4442c-2af1-40d1-9d43-8e1df5db51d4" providerId="AD" clId="Web-{6DDFCAB7-7406-4B9E-8250-CDA9F61B8D78}" dt="2022-06-02T12:44:42.645" v="1237" actId="20577"/>
          <ac:spMkLst>
            <pc:docMk/>
            <pc:sldMk cId="499438785" sldId="528"/>
            <ac:spMk id="6" creationId="{9E1771CD-57DB-1949-94FE-B5520A827517}"/>
          </ac:spMkLst>
        </pc:spChg>
        <pc:spChg chg="mod">
          <ac:chgData name="Eichelberger, Michelle" userId="S::michelle.eichelberger@suny.edu::1bd4442c-2af1-40d1-9d43-8e1df5db51d4" providerId="AD" clId="Web-{6DDFCAB7-7406-4B9E-8250-CDA9F61B8D78}" dt="2022-06-02T12:46:49.409" v="1368" actId="20577"/>
          <ac:spMkLst>
            <pc:docMk/>
            <pc:sldMk cId="499438785" sldId="528"/>
            <ac:spMk id="7" creationId="{A6509B31-5CE7-6944-9A55-8297A17CB8F4}"/>
          </ac:spMkLst>
        </pc:spChg>
        <pc:picChg chg="add del mod">
          <ac:chgData name="Eichelberger, Michelle" userId="S::michelle.eichelberger@suny.edu::1bd4442c-2af1-40d1-9d43-8e1df5db51d4" providerId="AD" clId="Web-{6DDFCAB7-7406-4B9E-8250-CDA9F61B8D78}" dt="2022-06-02T12:50:17.204" v="1375"/>
          <ac:picMkLst>
            <pc:docMk/>
            <pc:sldMk cId="499438785" sldId="528"/>
            <ac:picMk id="2" creationId="{0641E9E9-F12F-CB2D-64BB-54064978C004}"/>
          </ac:picMkLst>
        </pc:picChg>
        <pc:picChg chg="add del mod">
          <ac:chgData name="Eichelberger, Michelle" userId="S::michelle.eichelberger@suny.edu::1bd4442c-2af1-40d1-9d43-8e1df5db51d4" providerId="AD" clId="Web-{6DDFCAB7-7406-4B9E-8250-CDA9F61B8D78}" dt="2022-06-02T12:51:45.078" v="1382"/>
          <ac:picMkLst>
            <pc:docMk/>
            <pc:sldMk cId="499438785" sldId="528"/>
            <ac:picMk id="3" creationId="{31A65DA3-2605-A26D-B55B-E9339539FA5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9DFEC-B5F1-4D09-9BAF-11016652C91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AF89AEC2-7F50-4586-AE31-6910AEDCC0B6}">
      <dgm:prSet phldrT="[Text]" phldr="0"/>
      <dgm:spPr/>
      <dgm:t>
        <a:bodyPr/>
        <a:lstStyle/>
        <a:p>
          <a:r>
            <a:rPr lang="en-US">
              <a:latin typeface="Calibri Light" panose="020F0302020204030204"/>
            </a:rPr>
            <a:t>OCLC</a:t>
          </a:r>
          <a:endParaRPr lang="en-US"/>
        </a:p>
      </dgm:t>
    </dgm:pt>
    <dgm:pt modelId="{AF2CBFC3-A150-4D09-9120-531E103C30E5}" type="parTrans" cxnId="{54E6A1E4-9517-418C-A96E-B3021731D85B}">
      <dgm:prSet/>
      <dgm:spPr/>
      <dgm:t>
        <a:bodyPr/>
        <a:lstStyle/>
        <a:p>
          <a:endParaRPr lang="en-US"/>
        </a:p>
      </dgm:t>
    </dgm:pt>
    <dgm:pt modelId="{8432B059-BCBC-4BD8-BE12-5F7A5D5FD30B}" type="sibTrans" cxnId="{54E6A1E4-9517-418C-A96E-B3021731D85B}">
      <dgm:prSet/>
      <dgm:spPr/>
      <dgm:t>
        <a:bodyPr/>
        <a:lstStyle/>
        <a:p>
          <a:endParaRPr lang="en-US"/>
        </a:p>
      </dgm:t>
    </dgm:pt>
    <dgm:pt modelId="{24E965A7-E1BA-4893-82BB-410FF51AC8BB}">
      <dgm:prSet phldrT="[Text]" phldr="0"/>
      <dgm:spPr/>
      <dgm:t>
        <a:bodyPr/>
        <a:lstStyle/>
        <a:p>
          <a:r>
            <a:rPr lang="en-US">
              <a:latin typeface="Calibri Light" panose="020F0302020204030204"/>
            </a:rPr>
            <a:t>Alma</a:t>
          </a:r>
          <a:endParaRPr lang="en-US"/>
        </a:p>
      </dgm:t>
    </dgm:pt>
    <dgm:pt modelId="{B94DE4E5-22DF-4276-ABD7-4E84E40147C0}" type="parTrans" cxnId="{1E1B43F6-74FF-4DBE-B4CC-D50986EBE8EC}">
      <dgm:prSet/>
      <dgm:spPr/>
      <dgm:t>
        <a:bodyPr/>
        <a:lstStyle/>
        <a:p>
          <a:endParaRPr lang="en-US"/>
        </a:p>
      </dgm:t>
    </dgm:pt>
    <dgm:pt modelId="{F9D71A08-CE03-4376-AE1E-17899680D4B5}" type="sibTrans" cxnId="{1E1B43F6-74FF-4DBE-B4CC-D50986EBE8EC}">
      <dgm:prSet/>
      <dgm:spPr/>
      <dgm:t>
        <a:bodyPr/>
        <a:lstStyle/>
        <a:p>
          <a:endParaRPr lang="en-US"/>
        </a:p>
      </dgm:t>
    </dgm:pt>
    <dgm:pt modelId="{A627F206-64F1-409A-AF93-0BF20AB99357}" type="pres">
      <dgm:prSet presAssocID="{9389DFEC-B5F1-4D09-9BAF-11016652C918}" presName="Name0" presStyleCnt="0">
        <dgm:presLayoutVars>
          <dgm:dir/>
          <dgm:resizeHandles val="exact"/>
        </dgm:presLayoutVars>
      </dgm:prSet>
      <dgm:spPr/>
    </dgm:pt>
    <dgm:pt modelId="{23B34E26-3953-47BD-80BA-90306E011ED9}" type="pres">
      <dgm:prSet presAssocID="{AF89AEC2-7F50-4586-AE31-6910AEDCC0B6}" presName="Name5" presStyleLbl="vennNode1" presStyleIdx="0" presStyleCnt="2">
        <dgm:presLayoutVars>
          <dgm:bulletEnabled val="1"/>
        </dgm:presLayoutVars>
      </dgm:prSet>
      <dgm:spPr/>
    </dgm:pt>
    <dgm:pt modelId="{7DF8A343-FEC1-48FD-8D50-A55E3A1A541A}" type="pres">
      <dgm:prSet presAssocID="{8432B059-BCBC-4BD8-BE12-5F7A5D5FD30B}" presName="space" presStyleCnt="0"/>
      <dgm:spPr/>
    </dgm:pt>
    <dgm:pt modelId="{B0A75AD0-658A-4245-A2C3-ABE3A3B9192F}" type="pres">
      <dgm:prSet presAssocID="{24E965A7-E1BA-4893-82BB-410FF51AC8BB}" presName="Name5" presStyleLbl="vennNode1" presStyleIdx="1" presStyleCnt="2">
        <dgm:presLayoutVars>
          <dgm:bulletEnabled val="1"/>
        </dgm:presLayoutVars>
      </dgm:prSet>
      <dgm:spPr/>
    </dgm:pt>
  </dgm:ptLst>
  <dgm:cxnLst>
    <dgm:cxn modelId="{4FEC3209-8405-40D2-A058-1FB1D43D784A}" type="presOf" srcId="{AF89AEC2-7F50-4586-AE31-6910AEDCC0B6}" destId="{23B34E26-3953-47BD-80BA-90306E011ED9}" srcOrd="0" destOrd="0" presId="urn:microsoft.com/office/officeart/2005/8/layout/venn3"/>
    <dgm:cxn modelId="{F3AEC53F-DD20-4CFA-BC60-9BA5AADC602A}" type="presOf" srcId="{9389DFEC-B5F1-4D09-9BAF-11016652C918}" destId="{A627F206-64F1-409A-AF93-0BF20AB99357}" srcOrd="0" destOrd="0" presId="urn:microsoft.com/office/officeart/2005/8/layout/venn3"/>
    <dgm:cxn modelId="{54E6A1E4-9517-418C-A96E-B3021731D85B}" srcId="{9389DFEC-B5F1-4D09-9BAF-11016652C918}" destId="{AF89AEC2-7F50-4586-AE31-6910AEDCC0B6}" srcOrd="0" destOrd="0" parTransId="{AF2CBFC3-A150-4D09-9120-531E103C30E5}" sibTransId="{8432B059-BCBC-4BD8-BE12-5F7A5D5FD30B}"/>
    <dgm:cxn modelId="{FF9EE0E9-63BB-4D8D-8A05-E8FBB3377CB7}" type="presOf" srcId="{24E965A7-E1BA-4893-82BB-410FF51AC8BB}" destId="{B0A75AD0-658A-4245-A2C3-ABE3A3B9192F}" srcOrd="0" destOrd="0" presId="urn:microsoft.com/office/officeart/2005/8/layout/venn3"/>
    <dgm:cxn modelId="{1E1B43F6-74FF-4DBE-B4CC-D50986EBE8EC}" srcId="{9389DFEC-B5F1-4D09-9BAF-11016652C918}" destId="{24E965A7-E1BA-4893-82BB-410FF51AC8BB}" srcOrd="1" destOrd="0" parTransId="{B94DE4E5-22DF-4276-ABD7-4E84E40147C0}" sibTransId="{F9D71A08-CE03-4376-AE1E-17899680D4B5}"/>
    <dgm:cxn modelId="{DA98968C-4EBE-46F4-A8D6-41BCF83AB256}" type="presParOf" srcId="{A627F206-64F1-409A-AF93-0BF20AB99357}" destId="{23B34E26-3953-47BD-80BA-90306E011ED9}" srcOrd="0" destOrd="0" presId="urn:microsoft.com/office/officeart/2005/8/layout/venn3"/>
    <dgm:cxn modelId="{2FF3B7E7-5CE8-4B9F-B3F8-3D39737B8E4E}" type="presParOf" srcId="{A627F206-64F1-409A-AF93-0BF20AB99357}" destId="{7DF8A343-FEC1-48FD-8D50-A55E3A1A541A}" srcOrd="1" destOrd="0" presId="urn:microsoft.com/office/officeart/2005/8/layout/venn3"/>
    <dgm:cxn modelId="{8946583E-82DC-451C-BA82-04218EEDA8B0}" type="presParOf" srcId="{A627F206-64F1-409A-AF93-0BF20AB99357}" destId="{B0A75AD0-658A-4245-A2C3-ABE3A3B9192F}"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34E26-3953-47BD-80BA-90306E011ED9}">
      <dsp:nvSpPr>
        <dsp:cNvPr id="0" name=""/>
        <dsp:cNvSpPr/>
      </dsp:nvSpPr>
      <dsp:spPr>
        <a:xfrm>
          <a:off x="3571" y="560784"/>
          <a:ext cx="2536031" cy="25360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566" tIns="69850" rIns="139566" bIns="69850" numCol="1" spcCol="1270" anchor="ctr" anchorCtr="0">
          <a:noAutofit/>
        </a:bodyPr>
        <a:lstStyle/>
        <a:p>
          <a:pPr marL="0" lvl="0" indent="0" algn="ctr" defTabSz="2444750">
            <a:lnSpc>
              <a:spcPct val="90000"/>
            </a:lnSpc>
            <a:spcBef>
              <a:spcPct val="0"/>
            </a:spcBef>
            <a:spcAft>
              <a:spcPct val="35000"/>
            </a:spcAft>
            <a:buNone/>
          </a:pPr>
          <a:r>
            <a:rPr lang="en-US" sz="5500" kern="1200">
              <a:latin typeface="Calibri Light" panose="020F0302020204030204"/>
            </a:rPr>
            <a:t>OCLC</a:t>
          </a:r>
          <a:endParaRPr lang="en-US" sz="5500" kern="1200"/>
        </a:p>
      </dsp:txBody>
      <dsp:txXfrm>
        <a:off x="374964" y="932177"/>
        <a:ext cx="1793245" cy="1793245"/>
      </dsp:txXfrm>
    </dsp:sp>
    <dsp:sp modelId="{B0A75AD0-658A-4245-A2C3-ABE3A3B9192F}">
      <dsp:nvSpPr>
        <dsp:cNvPr id="0" name=""/>
        <dsp:cNvSpPr/>
      </dsp:nvSpPr>
      <dsp:spPr>
        <a:xfrm>
          <a:off x="2032396" y="560784"/>
          <a:ext cx="2536031" cy="25360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566" tIns="69850" rIns="139566" bIns="69850" numCol="1" spcCol="1270" anchor="ctr" anchorCtr="0">
          <a:noAutofit/>
        </a:bodyPr>
        <a:lstStyle/>
        <a:p>
          <a:pPr marL="0" lvl="0" indent="0" algn="ctr" defTabSz="2444750">
            <a:lnSpc>
              <a:spcPct val="90000"/>
            </a:lnSpc>
            <a:spcBef>
              <a:spcPct val="0"/>
            </a:spcBef>
            <a:spcAft>
              <a:spcPct val="35000"/>
            </a:spcAft>
            <a:buNone/>
          </a:pPr>
          <a:r>
            <a:rPr lang="en-US" sz="5500" kern="1200">
              <a:latin typeface="Calibri Light" panose="020F0302020204030204"/>
            </a:rPr>
            <a:t>Alma</a:t>
          </a:r>
          <a:endParaRPr lang="en-US" sz="5500" kern="1200"/>
        </a:p>
      </dsp:txBody>
      <dsp:txXfrm>
        <a:off x="2403789" y="932177"/>
        <a:ext cx="1793245" cy="179324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B1982B-D495-6A43-A49A-1740583217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A0F816-FE66-014C-BA1C-9EB5A0A9FC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49224-4EE8-9142-A89B-A7A865D3FE71}" type="datetimeFigureOut">
              <a:rPr lang="en-US" smtClean="0"/>
              <a:t>6/15/2022</a:t>
            </a:fld>
            <a:endParaRPr lang="en-US"/>
          </a:p>
        </p:txBody>
      </p:sp>
      <p:sp>
        <p:nvSpPr>
          <p:cNvPr id="4" name="Footer Placeholder 3">
            <a:extLst>
              <a:ext uri="{FF2B5EF4-FFF2-40B4-BE49-F238E27FC236}">
                <a16:creationId xmlns:a16="http://schemas.microsoft.com/office/drawing/2014/main" id="{2ED7A030-5CDF-FD4E-9016-771F69A71C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963A61-72BB-C640-99E5-C317356D33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7DE5DD-D8C7-5D40-AED1-27D78ECBB2AA}" type="slidenum">
              <a:rPr lang="en-US" smtClean="0"/>
              <a:t>‹#›</a:t>
            </a:fld>
            <a:endParaRPr lang="en-US"/>
          </a:p>
        </p:txBody>
      </p:sp>
    </p:spTree>
    <p:extLst>
      <p:ext uri="{BB962C8B-B14F-4D97-AF65-F5344CB8AC3E}">
        <p14:creationId xmlns:p14="http://schemas.microsoft.com/office/powerpoint/2010/main" val="3115814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8EBF8-2D22-447B-8F87-26886C739217}"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414E9-1EF5-4802-946B-4A56A5BC3F21}" type="slidenum">
              <a:rPr lang="en-US" smtClean="0"/>
              <a:t>‹#›</a:t>
            </a:fld>
            <a:endParaRPr lang="en-US"/>
          </a:p>
        </p:txBody>
      </p:sp>
    </p:spTree>
    <p:extLst>
      <p:ext uri="{BB962C8B-B14F-4D97-AF65-F5344CB8AC3E}">
        <p14:creationId xmlns:p14="http://schemas.microsoft.com/office/powerpoint/2010/main" val="34884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69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yp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3D45-F24B-AE49-B83B-F4AD8F846FC3}"/>
              </a:ext>
            </a:extLst>
          </p:cNvPr>
          <p:cNvSpPr/>
          <p:nvPr userDrawn="1"/>
        </p:nvSpPr>
        <p:spPr>
          <a:xfrm>
            <a:off x="0" y="0"/>
            <a:ext cx="6096000" cy="6858000"/>
          </a:xfrm>
          <a:prstGeom prst="rect">
            <a:avLst/>
          </a:prstGeom>
          <a:solidFill>
            <a:srgbClr val="FF0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2749A8-7BA9-1848-8277-72D91E0CDA0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98223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ype slide">
    <p:bg>
      <p:bgPr>
        <a:solidFill>
          <a:srgbClr val="002060"/>
        </a:solidFill>
        <a:effectLst/>
      </p:bgPr>
    </p:bg>
    <p:spTree>
      <p:nvGrpSpPr>
        <p:cNvPr id="1" name=""/>
        <p:cNvGrpSpPr/>
        <p:nvPr/>
      </p:nvGrpSpPr>
      <p:grpSpPr>
        <a:xfrm>
          <a:off x="0" y="0"/>
          <a:ext cx="0" cy="0"/>
          <a:chOff x="0" y="0"/>
          <a:chExt cx="0" cy="0"/>
        </a:xfrm>
      </p:grpSpPr>
      <p:pic>
        <p:nvPicPr>
          <p:cNvPr id="23" name="Picture 22" descr="A picture containing person, crowd, outdoor, watching&#10;&#10;Description automatically generated">
            <a:extLst>
              <a:ext uri="{FF2B5EF4-FFF2-40B4-BE49-F238E27FC236}">
                <a16:creationId xmlns:a16="http://schemas.microsoft.com/office/drawing/2014/main" id="{457A9C33-3E74-1847-A17B-29DD9F28941A}"/>
              </a:ext>
            </a:extLst>
          </p:cNvPr>
          <p:cNvPicPr>
            <a:picLocks noChangeAspect="1"/>
          </p:cNvPicPr>
          <p:nvPr userDrawn="1"/>
        </p:nvPicPr>
        <p:blipFill>
          <a:blip r:embed="rId2"/>
          <a:stretch>
            <a:fillRect/>
          </a:stretch>
        </p:blipFill>
        <p:spPr>
          <a:xfrm>
            <a:off x="0" y="-1038056"/>
            <a:ext cx="12344400" cy="821915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30961" y="719704"/>
            <a:ext cx="4276427" cy="5632311"/>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WHERE YOU WANT </a:t>
            </a:r>
            <a:br>
              <a:rPr lang="en-US" sz="7200" b="0" i="0">
                <a:solidFill>
                  <a:schemeClr val="bg1"/>
                </a:solidFill>
                <a:latin typeface="Helvetica Light" panose="020B0403020202020204" pitchFamily="34" charset="0"/>
              </a:rPr>
            </a:br>
            <a:r>
              <a:rPr lang="en-US" sz="7200" b="0" i="0">
                <a:solidFill>
                  <a:schemeClr val="bg1"/>
                </a:solidFill>
                <a:latin typeface="Helvetica Light" panose="020B0403020202020204" pitchFamily="34" charset="0"/>
              </a:rPr>
              <a:t>TO BE.</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2062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60C0981E-F498-1F4D-992F-1706DF053554}"/>
              </a:ext>
            </a:extLst>
          </p:cNvPr>
          <p:cNvPicPr>
            <a:picLocks noChangeAspect="1"/>
          </p:cNvPicPr>
          <p:nvPr userDrawn="1"/>
        </p:nvPicPr>
        <p:blipFill>
          <a:blip r:embed="rId2"/>
          <a:stretch>
            <a:fillRect/>
          </a:stretch>
        </p:blipFill>
        <p:spPr>
          <a:xfrm>
            <a:off x="-40640" y="-435187"/>
            <a:ext cx="12273280" cy="8182187"/>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985837"/>
            <a:ext cx="6146800"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MOVE</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WARD.</a:t>
            </a:r>
          </a:p>
        </p:txBody>
      </p:sp>
      <p:sp>
        <p:nvSpPr>
          <p:cNvPr id="7" name="TextBox 6">
            <a:extLst>
              <a:ext uri="{FF2B5EF4-FFF2-40B4-BE49-F238E27FC236}">
                <a16:creationId xmlns:a16="http://schemas.microsoft.com/office/drawing/2014/main" id="{45F3CDA5-BD20-6345-9961-0DBAEC7B289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999713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floor, person, nature, dancer&#10;&#10;Description automatically generated">
            <a:extLst>
              <a:ext uri="{FF2B5EF4-FFF2-40B4-BE49-F238E27FC236}">
                <a16:creationId xmlns:a16="http://schemas.microsoft.com/office/drawing/2014/main" id="{9F12EA6D-F088-ED44-B9F6-A1B0E04B72D7}"/>
              </a:ext>
            </a:extLst>
          </p:cNvPr>
          <p:cNvPicPr>
            <a:picLocks noChangeAspect="1"/>
          </p:cNvPicPr>
          <p:nvPr userDrawn="1"/>
        </p:nvPicPr>
        <p:blipFill>
          <a:blip r:embed="rId2"/>
          <a:stretch>
            <a:fillRect/>
          </a:stretch>
        </p:blipFill>
        <p:spPr>
          <a:xfrm>
            <a:off x="-909006" y="-360265"/>
            <a:ext cx="13253406" cy="881719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11911" y="262681"/>
            <a:ext cx="4276427" cy="3785652"/>
          </a:xfrm>
          <a:prstGeom prst="rect">
            <a:avLst/>
          </a:prstGeom>
          <a:noFill/>
        </p:spPr>
        <p:txBody>
          <a:bodyPr wrap="square" rtlCol="0">
            <a:spAutoFit/>
          </a:bodyPr>
          <a:lstStyle/>
          <a:p>
            <a:pPr algn="r"/>
            <a:r>
              <a:rPr lang="en-US" sz="8000" b="0" i="0">
                <a:solidFill>
                  <a:schemeClr val="bg1"/>
                </a:solidFill>
                <a:latin typeface="Helvetica Light" panose="020B0403020202020204" pitchFamily="34" charset="0"/>
              </a:rPr>
              <a:t>TO BREAK OUT.</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942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ype slide">
    <p:bg>
      <p:bgPr>
        <a:solidFill>
          <a:srgbClr val="002060"/>
        </a:solidFill>
        <a:effectLst/>
      </p:bgPr>
    </p:bg>
    <p:spTree>
      <p:nvGrpSpPr>
        <p:cNvPr id="1" name=""/>
        <p:cNvGrpSpPr/>
        <p:nvPr/>
      </p:nvGrpSpPr>
      <p:grpSpPr>
        <a:xfrm>
          <a:off x="0" y="0"/>
          <a:ext cx="0" cy="0"/>
          <a:chOff x="0" y="0"/>
          <a:chExt cx="0" cy="0"/>
        </a:xfrm>
      </p:grpSpPr>
      <p:pic>
        <p:nvPicPr>
          <p:cNvPr id="11" name="Picture 10" descr="A picture containing person, cellphone, outdoor, phone&#10;&#10;Description automatically generated">
            <a:extLst>
              <a:ext uri="{FF2B5EF4-FFF2-40B4-BE49-F238E27FC236}">
                <a16:creationId xmlns:a16="http://schemas.microsoft.com/office/drawing/2014/main" id="{C70BFFB4-285C-0242-A1FF-5636A0AE636D}"/>
              </a:ext>
            </a:extLst>
          </p:cNvPr>
          <p:cNvPicPr>
            <a:picLocks noChangeAspect="1"/>
          </p:cNvPicPr>
          <p:nvPr userDrawn="1"/>
        </p:nvPicPr>
        <p:blipFill>
          <a:blip r:embed="rId2"/>
          <a:stretch>
            <a:fillRect/>
          </a:stretch>
        </p:blipFill>
        <p:spPr>
          <a:xfrm>
            <a:off x="0" y="-598078"/>
            <a:ext cx="12192000" cy="8128000"/>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3308330"/>
            <a:ext cx="6146800" cy="3416320"/>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DIS-</a:t>
            </a:r>
          </a:p>
          <a:p>
            <a:r>
              <a:rPr lang="en-US" sz="7200" b="0" i="0">
                <a:solidFill>
                  <a:schemeClr val="bg1"/>
                </a:solidFill>
                <a:latin typeface="Helvetica Light" panose="020B0403020202020204" pitchFamily="34" charset="0"/>
              </a:rPr>
              <a:t>COVER</a:t>
            </a:r>
            <a:r>
              <a:rPr lang="en-US" sz="7200" b="0" i="0">
                <a:solidFill>
                  <a:schemeClr val="bg1"/>
                </a:solidFill>
                <a:latin typeface="Helvetica" pitchFamily="2" charset="0"/>
              </a:rPr>
              <a:t>.</a:t>
            </a:r>
          </a:p>
        </p:txBody>
      </p:sp>
      <p:sp>
        <p:nvSpPr>
          <p:cNvPr id="12" name="TextBox 11">
            <a:extLst>
              <a:ext uri="{FF2B5EF4-FFF2-40B4-BE49-F238E27FC236}">
                <a16:creationId xmlns:a16="http://schemas.microsoft.com/office/drawing/2014/main" id="{E10E070B-59D4-3D4F-88CC-45B921B66FB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753573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outdoor, empty&#10;&#10;Description automatically generated">
            <a:extLst>
              <a:ext uri="{FF2B5EF4-FFF2-40B4-BE49-F238E27FC236}">
                <a16:creationId xmlns:a16="http://schemas.microsoft.com/office/drawing/2014/main" id="{333157C0-7D7F-534A-B573-29096034FFD9}"/>
              </a:ext>
            </a:extLst>
          </p:cNvPr>
          <p:cNvPicPr>
            <a:picLocks noChangeAspect="1"/>
          </p:cNvPicPr>
          <p:nvPr userDrawn="1"/>
        </p:nvPicPr>
        <p:blipFill>
          <a:blip r:embed="rId2"/>
          <a:stretch>
            <a:fillRect/>
          </a:stretch>
        </p:blipFill>
        <p:spPr>
          <a:xfrm>
            <a:off x="-364781" y="-608988"/>
            <a:ext cx="12921561" cy="80759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562536" y="2200335"/>
            <a:ext cx="4181307" cy="4524315"/>
          </a:xfrm>
          <a:prstGeom prst="rect">
            <a:avLst/>
          </a:prstGeom>
          <a:noFill/>
        </p:spPr>
        <p:txBody>
          <a:bodyPr wrap="square" rtlCol="0">
            <a:spAutoFit/>
          </a:bodyPr>
          <a:lstStyle/>
          <a:p>
            <a:pPr algn="l"/>
            <a:r>
              <a:rPr lang="en-US" sz="7200" b="0" i="0">
                <a:solidFill>
                  <a:schemeClr val="bg1"/>
                </a:solidFill>
                <a:latin typeface="Helvetica Light" panose="020B0403020202020204" pitchFamily="34" charset="0"/>
              </a:rPr>
              <a:t>TO</a:t>
            </a:r>
          </a:p>
          <a:p>
            <a:pPr algn="l"/>
            <a:r>
              <a:rPr lang="en-US" sz="7200" b="0" i="0">
                <a:solidFill>
                  <a:schemeClr val="bg1"/>
                </a:solidFill>
                <a:latin typeface="Helvetica Light" panose="020B0403020202020204" pitchFamily="34" charset="0"/>
              </a:rPr>
              <a:t>BUILD</a:t>
            </a:r>
          </a:p>
          <a:p>
            <a:pPr algn="l"/>
            <a:r>
              <a:rPr lang="en-US" sz="7200" b="0" i="0">
                <a:solidFill>
                  <a:schemeClr val="bg1"/>
                </a:solidFill>
                <a:latin typeface="Helvetica Light" panose="020B0403020202020204" pitchFamily="34" charset="0"/>
              </a:rPr>
              <a:t>YOUR</a:t>
            </a:r>
          </a:p>
          <a:p>
            <a:pPr algn="l"/>
            <a:r>
              <a:rPr lang="en-US" sz="7200" b="0" i="0">
                <a:solidFill>
                  <a:schemeClr val="bg1"/>
                </a:solidFill>
                <a:latin typeface="Helvetica Light" panose="020B0403020202020204" pitchFamily="34" charset="0"/>
              </a:rPr>
              <a:t>FUTURE.</a:t>
            </a:r>
          </a:p>
        </p:txBody>
      </p:sp>
      <p:sp>
        <p:nvSpPr>
          <p:cNvPr id="10" name="TextBox 9">
            <a:extLst>
              <a:ext uri="{FF2B5EF4-FFF2-40B4-BE49-F238E27FC236}">
                <a16:creationId xmlns:a16="http://schemas.microsoft.com/office/drawing/2014/main" id="{1BD9241C-32CE-F741-A30C-223BA9BCC19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080187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ype slide">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7FDED0-37C8-354E-BC3E-24BC019AF85A}"/>
              </a:ext>
            </a:extLst>
          </p:cNvPr>
          <p:cNvPicPr>
            <a:picLocks noChangeAspect="1"/>
          </p:cNvPicPr>
          <p:nvPr userDrawn="1"/>
        </p:nvPicPr>
        <p:blipFill>
          <a:blip r:embed="rId2"/>
          <a:stretch>
            <a:fillRect/>
          </a:stretch>
        </p:blipFill>
        <p:spPr>
          <a:xfrm>
            <a:off x="0" y="-1042988"/>
            <a:ext cx="12387263" cy="82581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816135"/>
            <a:ext cx="3947422"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THIS IS SUNY</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ALL.</a:t>
            </a:r>
          </a:p>
        </p:txBody>
      </p:sp>
      <p:sp>
        <p:nvSpPr>
          <p:cNvPr id="10" name="TextBox 9">
            <a:extLst>
              <a:ext uri="{FF2B5EF4-FFF2-40B4-BE49-F238E27FC236}">
                <a16:creationId xmlns:a16="http://schemas.microsoft.com/office/drawing/2014/main" id="{A0075905-442F-E34E-B6E8-C8F4527BDF2D}"/>
              </a:ext>
            </a:extLst>
          </p:cNvPr>
          <p:cNvSpPr txBox="1"/>
          <p:nvPr userDrawn="1"/>
        </p:nvSpPr>
        <p:spPr>
          <a:xfrm>
            <a:off x="7431536" y="1816135"/>
            <a:ext cx="4589503" cy="4524315"/>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SUNY</a:t>
            </a:r>
          </a:p>
          <a:p>
            <a:pPr algn="r"/>
            <a:r>
              <a:rPr lang="en-US" sz="7200" b="0" i="0">
                <a:solidFill>
                  <a:schemeClr val="bg1"/>
                </a:solidFill>
                <a:latin typeface="Helvetica Light" panose="020B0403020202020204" pitchFamily="34" charset="0"/>
              </a:rPr>
              <a:t>FOR </a:t>
            </a:r>
          </a:p>
          <a:p>
            <a:pPr algn="r"/>
            <a:r>
              <a:rPr lang="en-US" sz="7200" b="1" i="0">
                <a:solidFill>
                  <a:schemeClr val="bg1"/>
                </a:solidFill>
                <a:latin typeface="Helvetica Light" panose="020B0403020202020204" pitchFamily="34" charset="0"/>
              </a:rPr>
              <a:t>YOU.</a:t>
            </a:r>
          </a:p>
        </p:txBody>
      </p:sp>
      <p:sp>
        <p:nvSpPr>
          <p:cNvPr id="13" name="TextBox 12">
            <a:extLst>
              <a:ext uri="{FF2B5EF4-FFF2-40B4-BE49-F238E27FC236}">
                <a16:creationId xmlns:a16="http://schemas.microsoft.com/office/drawing/2014/main" id="{01F01BA9-1061-2145-BAD3-08AB06B6167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502180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41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864734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46950" y="0"/>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54995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98163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435959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ype slide">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FDC770-5699-F14D-A785-EDAF2CAB3B5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4166146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235622"/>
      </p:ext>
    </p:extLst>
  </p:cSld>
  <p:clrMap bg1="lt1" tx1="dk1" bg2="lt2" tx2="dk2" accent1="accent1" accent2="accent2" accent3="accent3" accent4="accent4" accent5="accent5" accent6="accent6" hlink="hlink" folHlink="folHlink"/>
  <p:sldLayoutIdLst>
    <p:sldLayoutId id="2147483662" r:id="rId1"/>
    <p:sldLayoutId id="2147483671" r:id="rId2"/>
    <p:sldLayoutId id="2147483673" r:id="rId3"/>
    <p:sldLayoutId id="2147483651" r:id="rId4"/>
    <p:sldLayoutId id="2147483663" r:id="rId5"/>
    <p:sldLayoutId id="2147483672" r:id="rId6"/>
    <p:sldLayoutId id="2147483665" r:id="rId7"/>
    <p:sldLayoutId id="2147483666" r:id="rId8"/>
    <p:sldLayoutId id="2147483674" r:id="rId9"/>
    <p:sldLayoutId id="2147483675" r:id="rId10"/>
    <p:sldLayoutId id="2147483682" r:id="rId11"/>
    <p:sldLayoutId id="2147483679" r:id="rId12"/>
    <p:sldLayoutId id="2147483685" r:id="rId13"/>
    <p:sldLayoutId id="2147483676" r:id="rId14"/>
    <p:sldLayoutId id="2147483678" r:id="rId15"/>
    <p:sldLayoutId id="214748368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slcny.libanswers.com/faq/369093" TargetMode="External"/><Relationship Id="rId2" Type="http://schemas.openxmlformats.org/officeDocument/2006/relationships/hyperlink" Target="https://slcny.libwizard.com/f/data_sync_opt-in&#8203;"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descr="SUNY brand color palette&#10;">
            <a:extLst>
              <a:ext uri="{FF2B5EF4-FFF2-40B4-BE49-F238E27FC236}">
                <a16:creationId xmlns:a16="http://schemas.microsoft.com/office/drawing/2014/main" id="{DA505A40-C5D5-A047-AB3A-EADB79BA409C}"/>
              </a:ext>
            </a:extLst>
          </p:cNvPr>
          <p:cNvPicPr>
            <a:picLocks noChangeAspect="1"/>
          </p:cNvPicPr>
          <p:nvPr/>
        </p:nvPicPr>
        <p:blipFill>
          <a:blip r:embed="rId2"/>
          <a:stretch>
            <a:fillRect/>
          </a:stretch>
        </p:blipFill>
        <p:spPr>
          <a:xfrm>
            <a:off x="-1161763" y="-5194419"/>
            <a:ext cx="8648700" cy="4724400"/>
          </a:xfrm>
          <a:prstGeom prst="rect">
            <a:avLst/>
          </a:prstGeom>
        </p:spPr>
      </p:pic>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348" y="1330957"/>
            <a:ext cx="3289303" cy="3289303"/>
          </a:xfrm>
          <a:prstGeom prst="rect">
            <a:avLst/>
          </a:prstGeom>
        </p:spPr>
      </p:pic>
      <p:sp>
        <p:nvSpPr>
          <p:cNvPr id="7" name="TextBox 6">
            <a:extLst>
              <a:ext uri="{FF2B5EF4-FFF2-40B4-BE49-F238E27FC236}">
                <a16:creationId xmlns:a16="http://schemas.microsoft.com/office/drawing/2014/main" id="{D8FED0B1-9072-2141-8E83-CC5FD0CE2F5B}"/>
              </a:ext>
            </a:extLst>
          </p:cNvPr>
          <p:cNvSpPr txBox="1"/>
          <p:nvPr/>
        </p:nvSpPr>
        <p:spPr>
          <a:xfrm>
            <a:off x="134471" y="4890277"/>
            <a:ext cx="11932023" cy="523220"/>
          </a:xfrm>
          <a:prstGeom prst="rect">
            <a:avLst/>
          </a:prstGeom>
          <a:noFill/>
        </p:spPr>
        <p:txBody>
          <a:bodyPr wrap="square" lIns="91440" tIns="45720" rIns="91440" bIns="45720" rtlCol="0" anchor="t">
            <a:spAutoFit/>
          </a:bodyPr>
          <a:lstStyle/>
          <a:p>
            <a:pPr algn="ctr"/>
            <a:r>
              <a:rPr lang="en-US" sz="2800" b="1">
                <a:solidFill>
                  <a:schemeClr val="bg1"/>
                </a:solidFill>
                <a:latin typeface="Helvetica"/>
                <a:cs typeface="Helvetica"/>
              </a:rPr>
              <a:t>Update for OCLC/Alma Data Sync </a:t>
            </a:r>
            <a:endParaRPr lang="en-US" sz="2800" b="1">
              <a:solidFill>
                <a:schemeClr val="bg1"/>
              </a:solidFill>
              <a:latin typeface="Helvetica" pitchFamily="2" charset="0"/>
            </a:endParaRPr>
          </a:p>
        </p:txBody>
      </p:sp>
      <p:sp>
        <p:nvSpPr>
          <p:cNvPr id="10" name="TextBox 9">
            <a:extLst>
              <a:ext uri="{FF2B5EF4-FFF2-40B4-BE49-F238E27FC236}">
                <a16:creationId xmlns:a16="http://schemas.microsoft.com/office/drawing/2014/main" id="{0B1734AB-3F9E-4647-89BF-C8A7523B9365}"/>
              </a:ext>
            </a:extLst>
          </p:cNvPr>
          <p:cNvSpPr txBox="1"/>
          <p:nvPr/>
        </p:nvSpPr>
        <p:spPr>
          <a:xfrm>
            <a:off x="134471" y="5403340"/>
            <a:ext cx="11932023" cy="954107"/>
          </a:xfrm>
          <a:prstGeom prst="rect">
            <a:avLst/>
          </a:prstGeom>
          <a:noFill/>
        </p:spPr>
        <p:txBody>
          <a:bodyPr wrap="square" lIns="91440" tIns="45720" rIns="91440" bIns="45720" rtlCol="0" anchor="t">
            <a:spAutoFit/>
          </a:bodyPr>
          <a:lstStyle/>
          <a:p>
            <a:pPr algn="ctr"/>
            <a:r>
              <a:rPr lang="en-US" sz="2800">
                <a:solidFill>
                  <a:srgbClr val="00B0F0"/>
                </a:solidFill>
                <a:latin typeface="Helvetica"/>
                <a:cs typeface="Helvetica"/>
              </a:rPr>
              <a:t>June 15, 2022</a:t>
            </a:r>
          </a:p>
          <a:p>
            <a:pPr algn="ctr"/>
            <a:r>
              <a:rPr lang="en-US" sz="2800">
                <a:solidFill>
                  <a:srgbClr val="00B0F0"/>
                </a:solidFill>
                <a:latin typeface="Helvetica"/>
                <a:cs typeface="Helvetica"/>
              </a:rPr>
              <a:t>Maureen Clements and Michelle Eichelberger</a:t>
            </a:r>
          </a:p>
        </p:txBody>
      </p:sp>
    </p:spTree>
    <p:extLst>
      <p:ext uri="{BB962C8B-B14F-4D97-AF65-F5344CB8AC3E}">
        <p14:creationId xmlns:p14="http://schemas.microsoft.com/office/powerpoint/2010/main" val="136693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Data Sync Reality Check</a:t>
            </a:r>
          </a:p>
        </p:txBody>
      </p:sp>
      <p:sp>
        <p:nvSpPr>
          <p:cNvPr id="7" name="Rectangle 6">
            <a:extLst>
              <a:ext uri="{FF2B5EF4-FFF2-40B4-BE49-F238E27FC236}">
                <a16:creationId xmlns:a16="http://schemas.microsoft.com/office/drawing/2014/main" id="{A6509B31-5CE7-6944-9A55-8297A17CB8F4}"/>
              </a:ext>
            </a:extLst>
          </p:cNvPr>
          <p:cNvSpPr/>
          <p:nvPr/>
        </p:nvSpPr>
        <p:spPr>
          <a:xfrm>
            <a:off x="1120465" y="2091320"/>
            <a:ext cx="5353272" cy="2677656"/>
          </a:xfrm>
          <a:prstGeom prst="rect">
            <a:avLst/>
          </a:prstGeom>
        </p:spPr>
        <p:txBody>
          <a:bodyPr wrap="square" lIns="91440" tIns="45720" rIns="91440" bIns="45720" anchor="t">
            <a:spAutoFit/>
          </a:bodyPr>
          <a:lstStyle/>
          <a:p>
            <a:r>
              <a:rPr lang="en-US" sz="2400">
                <a:latin typeface="Helvetica"/>
                <a:cs typeface="Calibri"/>
              </a:rPr>
              <a:t>The job will not be fixed in the near future.</a:t>
            </a:r>
          </a:p>
          <a:p>
            <a:endParaRPr lang="en-US" sz="2400">
              <a:solidFill>
                <a:srgbClr val="000000"/>
              </a:solidFill>
              <a:latin typeface="Helvetica"/>
              <a:cs typeface="Calibri"/>
            </a:endParaRPr>
          </a:p>
          <a:p>
            <a:r>
              <a:rPr lang="en-US" sz="2400">
                <a:solidFill>
                  <a:srgbClr val="000000"/>
                </a:solidFill>
                <a:latin typeface="Helvetica"/>
                <a:cs typeface="Helvetica"/>
              </a:rPr>
              <a:t>SUNY Library holdings are out of sync in Alma and OCLC and will continue to be only somewhat in sync until the job is fixed.</a:t>
            </a:r>
            <a:endParaRPr lang="en-US" sz="2400">
              <a:solidFill>
                <a:srgbClr val="000000"/>
              </a:solidFill>
              <a:latin typeface="Helvetica"/>
              <a:cs typeface="Calibri"/>
            </a:endParaRPr>
          </a:p>
        </p:txBody>
      </p:sp>
      <p:graphicFrame>
        <p:nvGraphicFramePr>
          <p:cNvPr id="10" name="Diagram 10">
            <a:extLst>
              <a:ext uri="{FF2B5EF4-FFF2-40B4-BE49-F238E27FC236}">
                <a16:creationId xmlns:a16="http://schemas.microsoft.com/office/drawing/2014/main" id="{35AE735B-55D1-4663-803C-76024644284E}"/>
              </a:ext>
            </a:extLst>
          </p:cNvPr>
          <p:cNvGraphicFramePr/>
          <p:nvPr>
            <p:extLst>
              <p:ext uri="{D42A27DB-BD31-4B8C-83A1-F6EECF244321}">
                <p14:modId xmlns:p14="http://schemas.microsoft.com/office/powerpoint/2010/main" val="3204571877"/>
              </p:ext>
            </p:extLst>
          </p:nvPr>
        </p:nvGraphicFramePr>
        <p:xfrm>
          <a:off x="7311571" y="1600200"/>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29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Data Sync Workflow</a:t>
            </a:r>
            <a:endParaRPr lang="en-US" sz="3200" b="1">
              <a:solidFill>
                <a:srgbClr val="002060"/>
              </a:solidFill>
              <a:latin typeface="Helvetica" pitchFamily="2" charset="0"/>
            </a:endParaRPr>
          </a:p>
        </p:txBody>
      </p:sp>
      <p:sp>
        <p:nvSpPr>
          <p:cNvPr id="4" name="TextBox 3">
            <a:extLst>
              <a:ext uri="{FF2B5EF4-FFF2-40B4-BE49-F238E27FC236}">
                <a16:creationId xmlns:a16="http://schemas.microsoft.com/office/drawing/2014/main" id="{4DF80DDE-4B3F-95E7-7E64-3515143A1C08}"/>
              </a:ext>
            </a:extLst>
          </p:cNvPr>
          <p:cNvSpPr txBox="1"/>
          <p:nvPr/>
        </p:nvSpPr>
        <p:spPr>
          <a:xfrm>
            <a:off x="1043907" y="2086643"/>
            <a:ext cx="10112063"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3200">
                <a:latin typeface="Helvetica"/>
                <a:cs typeface="Calibri"/>
              </a:rPr>
              <a:t>Find deleted titles</a:t>
            </a:r>
          </a:p>
          <a:p>
            <a:pPr marL="457200" indent="-457200">
              <a:buAutoNum type="arabicPeriod"/>
            </a:pPr>
            <a:r>
              <a:rPr lang="en-US" sz="3200">
                <a:latin typeface="Helvetica"/>
                <a:cs typeface="Calibri"/>
              </a:rPr>
              <a:t>Batch delete in </a:t>
            </a:r>
            <a:r>
              <a:rPr lang="en-US" sz="3200" err="1">
                <a:latin typeface="Helvetica"/>
                <a:cs typeface="Calibri"/>
              </a:rPr>
              <a:t>Connexion</a:t>
            </a:r>
            <a:r>
              <a:rPr lang="en-US" sz="3200">
                <a:latin typeface="Helvetica"/>
                <a:cs typeface="Calibri"/>
              </a:rPr>
              <a:t>*</a:t>
            </a:r>
          </a:p>
          <a:p>
            <a:pPr marL="457200" indent="-457200">
              <a:buAutoNum type="arabicPeriod"/>
            </a:pPr>
            <a:r>
              <a:rPr lang="en-US" sz="3200">
                <a:latin typeface="Helvetica"/>
                <a:ea typeface="+mn-lt"/>
                <a:cs typeface="+mn-lt"/>
              </a:rPr>
              <a:t>Run Full publishing from Alma</a:t>
            </a:r>
          </a:p>
          <a:p>
            <a:pPr marL="457200" indent="-457200">
              <a:buAutoNum type="arabicPeriod"/>
            </a:pPr>
            <a:endParaRPr lang="en-US" sz="3200">
              <a:latin typeface="Helvetica"/>
              <a:cs typeface="Calibri" panose="020F0502020204030204"/>
            </a:endParaRPr>
          </a:p>
          <a:p>
            <a:r>
              <a:rPr lang="en-US" sz="2400">
                <a:latin typeface="Helvetica"/>
                <a:cs typeface="Calibri" panose="020F0502020204030204"/>
              </a:rPr>
              <a:t>*Running deletes first ensures that if your campus has deleted a title and then added it back in, the delete will not override the re-added title.</a:t>
            </a:r>
          </a:p>
          <a:p>
            <a:endParaRPr lang="en-US" sz="3200">
              <a:latin typeface="Helvetica"/>
              <a:cs typeface="Calibri" panose="020F0502020204030204"/>
            </a:endParaRPr>
          </a:p>
        </p:txBody>
      </p:sp>
    </p:spTree>
    <p:extLst>
      <p:ext uri="{BB962C8B-B14F-4D97-AF65-F5344CB8AC3E}">
        <p14:creationId xmlns:p14="http://schemas.microsoft.com/office/powerpoint/2010/main" val="3221776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Data Sync Workflow Responsibility</a:t>
            </a:r>
            <a:endParaRPr lang="en-US" sz="3200" b="1">
              <a:solidFill>
                <a:srgbClr val="002060"/>
              </a:solidFill>
              <a:latin typeface="Helvetica" pitchFamily="2" charset="0"/>
            </a:endParaRPr>
          </a:p>
        </p:txBody>
      </p:sp>
      <p:sp>
        <p:nvSpPr>
          <p:cNvPr id="4" name="TextBox 3">
            <a:extLst>
              <a:ext uri="{FF2B5EF4-FFF2-40B4-BE49-F238E27FC236}">
                <a16:creationId xmlns:a16="http://schemas.microsoft.com/office/drawing/2014/main" id="{4DF80DDE-4B3F-95E7-7E64-3515143A1C08}"/>
              </a:ext>
            </a:extLst>
          </p:cNvPr>
          <p:cNvSpPr txBox="1"/>
          <p:nvPr/>
        </p:nvSpPr>
        <p:spPr>
          <a:xfrm>
            <a:off x="1043907" y="1769143"/>
            <a:ext cx="1062913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Helvetica"/>
                <a:cs typeface="Calibri" panose="020F0502020204030204"/>
              </a:rPr>
              <a:t>SLS will run the initial data sync workflow to catch missing changes since go-live:</a:t>
            </a:r>
            <a:endParaRPr lang="en-US" dirty="0">
              <a:latin typeface="Helvetica"/>
              <a:cs typeface="Calibri" panose="020F0502020204030204"/>
            </a:endParaRPr>
          </a:p>
          <a:p>
            <a:pPr marL="800100" lvl="1" indent="-342900">
              <a:buFont typeface="Arial"/>
              <a:buChar char="•"/>
            </a:pPr>
            <a:r>
              <a:rPr lang="en-US" sz="2400" dirty="0">
                <a:latin typeface="Helvetica"/>
                <a:cs typeface="Calibri"/>
              </a:rPr>
              <a:t>Will run first pass for any SUNY campus who opts in via </a:t>
            </a:r>
            <a:r>
              <a:rPr lang="en-US" sz="2400" dirty="0">
                <a:latin typeface="Helvetica"/>
                <a:ea typeface="+mn-lt"/>
                <a:cs typeface="+mn-lt"/>
                <a:hlinkClick r:id="rId2"/>
              </a:rPr>
              <a:t>https://slcny.libwizard.com/f/data_sync_opt-in</a:t>
            </a:r>
          </a:p>
          <a:p>
            <a:pPr marL="800100" lvl="1" indent="-342900">
              <a:buFont typeface="Arial"/>
              <a:buChar char="•"/>
            </a:pPr>
            <a:r>
              <a:rPr lang="en-US" sz="2400" dirty="0">
                <a:latin typeface="Helvetica"/>
                <a:cs typeface="Calibri"/>
              </a:rPr>
              <a:t>Will run first pass and continuing quarterly or bi-annual data sync for campuses who have support contracts</a:t>
            </a:r>
          </a:p>
          <a:p>
            <a:pPr marL="800100" lvl="1" indent="-342900">
              <a:buFont typeface="Arial"/>
              <a:buChar char="•"/>
            </a:pPr>
            <a:endParaRPr lang="en-US" sz="2400" dirty="0">
              <a:latin typeface="Helvetica"/>
              <a:cs typeface="Calibri"/>
            </a:endParaRPr>
          </a:p>
          <a:p>
            <a:r>
              <a:rPr lang="en-US" sz="2400" dirty="0">
                <a:latin typeface="Helvetica"/>
                <a:cs typeface="Calibri"/>
              </a:rPr>
              <a:t>SLS has created a training FAQ (</a:t>
            </a:r>
            <a:r>
              <a:rPr lang="en-US" sz="2400" dirty="0">
                <a:solidFill>
                  <a:schemeClr val="accent1"/>
                </a:solidFill>
                <a:latin typeface="Helvetica"/>
                <a:ea typeface="+mn-lt"/>
                <a:cs typeface="+mn-lt"/>
                <a:hlinkClick r:id="rId3">
                  <a:extLst>
                    <a:ext uri="{A12FA001-AC4F-418D-AE19-62706E023703}">
                      <ahyp:hlinkClr xmlns:ahyp="http://schemas.microsoft.com/office/drawing/2018/hyperlinkcolor" val="tx"/>
                    </a:ext>
                  </a:extLst>
                </a:hlinkClick>
              </a:rPr>
              <a:t>https://slcny.libanswers.com/faq/369093</a:t>
            </a:r>
            <a:r>
              <a:rPr lang="en-US" sz="2400" dirty="0">
                <a:latin typeface="Helvetica"/>
                <a:cs typeface="Calibri"/>
              </a:rPr>
              <a:t>) for campuses who wish to do this work themselves for the first pass or for ongoing maintenance.</a:t>
            </a:r>
          </a:p>
          <a:p>
            <a:endParaRPr lang="en-US" sz="2400" dirty="0">
              <a:latin typeface="Helvetica"/>
              <a:cs typeface="Calibri"/>
            </a:endParaRPr>
          </a:p>
          <a:p>
            <a:r>
              <a:rPr lang="en-US" sz="2400" dirty="0">
                <a:latin typeface="Helvetica"/>
                <a:cs typeface="Calibri"/>
              </a:rPr>
              <a:t>We plan to finish first pass for supported and opt-in campuses by the end of summer.</a:t>
            </a:r>
          </a:p>
        </p:txBody>
      </p:sp>
    </p:spTree>
    <p:extLst>
      <p:ext uri="{BB962C8B-B14F-4D97-AF65-F5344CB8AC3E}">
        <p14:creationId xmlns:p14="http://schemas.microsoft.com/office/powerpoint/2010/main" val="1947164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Initial Results</a:t>
            </a:r>
            <a:endParaRPr lang="en-US"/>
          </a:p>
        </p:txBody>
      </p:sp>
      <p:sp>
        <p:nvSpPr>
          <p:cNvPr id="4" name="TextBox 3">
            <a:extLst>
              <a:ext uri="{FF2B5EF4-FFF2-40B4-BE49-F238E27FC236}">
                <a16:creationId xmlns:a16="http://schemas.microsoft.com/office/drawing/2014/main" id="{4DF80DDE-4B3F-95E7-7E64-3515143A1C08}"/>
              </a:ext>
            </a:extLst>
          </p:cNvPr>
          <p:cNvSpPr txBox="1"/>
          <p:nvPr/>
        </p:nvSpPr>
        <p:spPr>
          <a:xfrm>
            <a:off x="1288836" y="2059429"/>
            <a:ext cx="1011206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Helvetica"/>
                <a:cs typeface="Calibri"/>
              </a:rPr>
              <a:t>Rate of Failure has varied widely for the first three campuses who have been resynched. </a:t>
            </a:r>
            <a:endParaRPr lang="en-US" dirty="0">
              <a:latin typeface="Calibri" panose="020F0502020204030204"/>
              <a:cs typeface="Calibri"/>
            </a:endParaRPr>
          </a:p>
          <a:p>
            <a:endParaRPr lang="en-US" sz="2400" dirty="0">
              <a:latin typeface="Helvetica"/>
              <a:cs typeface="Calibri"/>
            </a:endParaRPr>
          </a:p>
          <a:p>
            <a:r>
              <a:rPr lang="en-US" sz="2400" dirty="0">
                <a:latin typeface="Helvetica"/>
                <a:cs typeface="Calibri"/>
              </a:rPr>
              <a:t>This could be related to daily vs. weekly OCLC publishing, with weekly publishing seeing a much higher rate of failure. Or could be related to the frequency of weeding, times of the week when the servers are more busy than others, etc.</a:t>
            </a:r>
          </a:p>
          <a:p>
            <a:endParaRPr lang="en-US" sz="2400" dirty="0">
              <a:latin typeface="Helvetica"/>
              <a:cs typeface="Calibri"/>
            </a:endParaRPr>
          </a:p>
          <a:p>
            <a:r>
              <a:rPr lang="en-US" sz="2400" dirty="0">
                <a:latin typeface="Helvetica"/>
                <a:cs typeface="Calibri"/>
              </a:rPr>
              <a:t>We'll post our findings in the </a:t>
            </a:r>
            <a:r>
              <a:rPr lang="en-US" sz="2400" dirty="0">
                <a:ea typeface="+mn-lt"/>
                <a:cs typeface="+mn-lt"/>
              </a:rPr>
              <a:t>SUNY LSP and Discovery Headquarters HQ </a:t>
            </a:r>
            <a:r>
              <a:rPr lang="en-US" sz="2400">
                <a:ea typeface="+mn-lt"/>
                <a:cs typeface="+mn-lt"/>
              </a:rPr>
              <a:t>Basecamp if we find any reportable data.</a:t>
            </a:r>
            <a:endParaRPr lang="en-US" sz="2400" dirty="0">
              <a:latin typeface="Helvetica"/>
              <a:cs typeface="Calibri"/>
            </a:endParaRPr>
          </a:p>
        </p:txBody>
      </p:sp>
    </p:spTree>
    <p:extLst>
      <p:ext uri="{BB962C8B-B14F-4D97-AF65-F5344CB8AC3E}">
        <p14:creationId xmlns:p14="http://schemas.microsoft.com/office/powerpoint/2010/main" val="1546934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Questions?</a:t>
            </a:r>
            <a:endParaRPr lang="en-US"/>
          </a:p>
        </p:txBody>
      </p:sp>
    </p:spTree>
    <p:extLst>
      <p:ext uri="{BB962C8B-B14F-4D97-AF65-F5344CB8AC3E}">
        <p14:creationId xmlns:p14="http://schemas.microsoft.com/office/powerpoint/2010/main" val="4211741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348" y="1784348"/>
            <a:ext cx="3289303" cy="3289303"/>
          </a:xfrm>
          <a:prstGeom prst="rect">
            <a:avLst/>
          </a:prstGeom>
        </p:spPr>
      </p:pic>
    </p:spTree>
    <p:extLst>
      <p:ext uri="{BB962C8B-B14F-4D97-AF65-F5344CB8AC3E}">
        <p14:creationId xmlns:p14="http://schemas.microsoft.com/office/powerpoint/2010/main" val="361223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CA0A2A-29B0-4B4A-980A-6227FF5B9EFE}"/>
              </a:ext>
            </a:extLst>
          </p:cNvPr>
          <p:cNvSpPr txBox="1"/>
          <p:nvPr/>
        </p:nvSpPr>
        <p:spPr>
          <a:xfrm>
            <a:off x="477795" y="2583623"/>
            <a:ext cx="3760573" cy="707886"/>
          </a:xfrm>
          <a:prstGeom prst="rect">
            <a:avLst/>
          </a:prstGeom>
          <a:noFill/>
        </p:spPr>
        <p:txBody>
          <a:bodyPr wrap="square" lIns="91440" tIns="45720" rIns="91440" bIns="45720" rtlCol="0" anchor="t">
            <a:spAutoFit/>
          </a:bodyPr>
          <a:lstStyle/>
          <a:p>
            <a:pPr algn="ctr"/>
            <a:r>
              <a:rPr lang="en-US" sz="4000" b="1">
                <a:solidFill>
                  <a:schemeClr val="bg1"/>
                </a:solidFill>
                <a:latin typeface="Helvetica"/>
                <a:cs typeface="Helvetica"/>
              </a:rPr>
              <a:t>The Problem</a:t>
            </a:r>
            <a:endParaRPr lang="en-US" sz="4000" b="1">
              <a:solidFill>
                <a:schemeClr val="bg1"/>
              </a:solidFill>
              <a:latin typeface="Helvetica" pitchFamily="2" charset="0"/>
              <a:cs typeface="Helvetica"/>
            </a:endParaRPr>
          </a:p>
        </p:txBody>
      </p:sp>
      <p:sp>
        <p:nvSpPr>
          <p:cNvPr id="5" name="TextBox 4">
            <a:extLst>
              <a:ext uri="{FF2B5EF4-FFF2-40B4-BE49-F238E27FC236}">
                <a16:creationId xmlns:a16="http://schemas.microsoft.com/office/drawing/2014/main" id="{CF4CDA49-0972-7F4C-B566-809D0CB2C19C}"/>
              </a:ext>
            </a:extLst>
          </p:cNvPr>
          <p:cNvSpPr txBox="1"/>
          <p:nvPr/>
        </p:nvSpPr>
        <p:spPr>
          <a:xfrm>
            <a:off x="5802880" y="1715346"/>
            <a:ext cx="5911325" cy="4536819"/>
          </a:xfrm>
          <a:prstGeom prst="rect">
            <a:avLst/>
          </a:prstGeom>
          <a:noFill/>
        </p:spPr>
        <p:txBody>
          <a:bodyPr wrap="square" lIns="91440" tIns="45720" rIns="91440" bIns="45720" rtlCol="0" anchor="t">
            <a:spAutoFit/>
          </a:bodyPr>
          <a:lstStyle/>
          <a:p>
            <a:pPr>
              <a:lnSpc>
                <a:spcPct val="150000"/>
              </a:lnSpc>
            </a:pPr>
            <a:r>
              <a:rPr lang="en-US" sz="2800">
                <a:solidFill>
                  <a:srgbClr val="002060"/>
                </a:solidFill>
                <a:latin typeface="Helvetica"/>
                <a:cs typeface="Helvetica"/>
              </a:rPr>
              <a:t>Additions and deletions of OCLC records in Alma have been regularly sent to OCLC from campuses, but don't always arrive, even though the publishing job in Alma says that it succeeded. </a:t>
            </a:r>
          </a:p>
          <a:p>
            <a:pPr>
              <a:lnSpc>
                <a:spcPct val="150000"/>
              </a:lnSpc>
            </a:pPr>
            <a:endParaRPr lang="en-US" sz="2800">
              <a:solidFill>
                <a:srgbClr val="002060"/>
              </a:solidFill>
              <a:latin typeface="Helvetica" pitchFamily="2" charset="0"/>
              <a:cs typeface="Helvetica"/>
            </a:endParaRPr>
          </a:p>
        </p:txBody>
      </p:sp>
      <p:sp>
        <p:nvSpPr>
          <p:cNvPr id="7" name="TextBox 6">
            <a:extLst>
              <a:ext uri="{FF2B5EF4-FFF2-40B4-BE49-F238E27FC236}">
                <a16:creationId xmlns:a16="http://schemas.microsoft.com/office/drawing/2014/main" id="{F12688F7-82B8-7B44-9A89-580F65A200D4}"/>
              </a:ext>
            </a:extLst>
          </p:cNvPr>
          <p:cNvSpPr txBox="1"/>
          <p:nvPr/>
        </p:nvSpPr>
        <p:spPr>
          <a:xfrm>
            <a:off x="5802880" y="1255101"/>
            <a:ext cx="4448559" cy="461665"/>
          </a:xfrm>
          <a:prstGeom prst="rect">
            <a:avLst/>
          </a:prstGeom>
          <a:noFill/>
        </p:spPr>
        <p:txBody>
          <a:bodyPr wrap="square" lIns="91440" tIns="45720" rIns="91440" bIns="45720" rtlCol="0" anchor="t">
            <a:spAutoFit/>
          </a:bodyPr>
          <a:lstStyle/>
          <a:p>
            <a:r>
              <a:rPr lang="en-US" sz="2400" b="1">
                <a:solidFill>
                  <a:srgbClr val="00B0F0"/>
                </a:solidFill>
                <a:latin typeface="Helvetica"/>
                <a:cs typeface="Helvetica"/>
              </a:rPr>
              <a:t>What's happening?</a:t>
            </a:r>
            <a:endParaRPr lang="en-US" sz="2400" b="1">
              <a:solidFill>
                <a:srgbClr val="00B0F0"/>
              </a:solidFill>
              <a:latin typeface="Helvetica" pitchFamily="2" charset="0"/>
              <a:cs typeface="Helvetica"/>
            </a:endParaRPr>
          </a:p>
        </p:txBody>
      </p:sp>
    </p:spTree>
    <p:extLst>
      <p:ext uri="{BB962C8B-B14F-4D97-AF65-F5344CB8AC3E}">
        <p14:creationId xmlns:p14="http://schemas.microsoft.com/office/powerpoint/2010/main" val="360216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How did we discover this problem?</a:t>
            </a:r>
            <a:endParaRPr lang="en-US" sz="3200" b="1">
              <a:solidFill>
                <a:srgbClr val="002060"/>
              </a:solidFill>
              <a:latin typeface="Helvetica" pitchFamily="2" charset="0"/>
              <a:cs typeface="Helvetica"/>
            </a:endParaRPr>
          </a:p>
        </p:txBody>
      </p:sp>
      <p:sp>
        <p:nvSpPr>
          <p:cNvPr id="7" name="Rectangle 6">
            <a:extLst>
              <a:ext uri="{FF2B5EF4-FFF2-40B4-BE49-F238E27FC236}">
                <a16:creationId xmlns:a16="http://schemas.microsoft.com/office/drawing/2014/main" id="{A6509B31-5CE7-6944-9A55-8297A17CB8F4}"/>
              </a:ext>
            </a:extLst>
          </p:cNvPr>
          <p:cNvSpPr/>
          <p:nvPr/>
        </p:nvSpPr>
        <p:spPr>
          <a:xfrm>
            <a:off x="1117600" y="1866995"/>
            <a:ext cx="9879914" cy="3416320"/>
          </a:xfrm>
          <a:prstGeom prst="rect">
            <a:avLst/>
          </a:prstGeom>
        </p:spPr>
        <p:txBody>
          <a:bodyPr wrap="square" lIns="91440" tIns="45720" rIns="91440" bIns="45720" anchor="t">
            <a:spAutoFit/>
          </a:bodyPr>
          <a:lstStyle/>
          <a:p>
            <a:r>
              <a:rPr lang="en-US" sz="2400">
                <a:solidFill>
                  <a:srgbClr val="000000"/>
                </a:solidFill>
                <a:latin typeface="Helvetica"/>
                <a:cs typeface="Helvetica"/>
              </a:rPr>
              <a:t>In early April, we received a campus report of titles deleted in Alma not showing as deleted in OCLC.</a:t>
            </a:r>
            <a:endParaRPr lang="en-US"/>
          </a:p>
          <a:p>
            <a:endParaRPr lang="en-US" sz="2400">
              <a:solidFill>
                <a:srgbClr val="000000"/>
              </a:solidFill>
              <a:latin typeface="Helvetica"/>
              <a:cs typeface="Helvetica"/>
            </a:endParaRPr>
          </a:p>
          <a:p>
            <a:r>
              <a:rPr lang="en-US" sz="2400">
                <a:solidFill>
                  <a:srgbClr val="000000"/>
                </a:solidFill>
                <a:latin typeface="Helvetica"/>
                <a:cs typeface="Helvetica"/>
              </a:rPr>
              <a:t>Troubleshooting:</a:t>
            </a:r>
          </a:p>
          <a:p>
            <a:pPr marL="342900" indent="-342900">
              <a:buFont typeface="Arial"/>
              <a:buChar char="•"/>
            </a:pPr>
            <a:r>
              <a:rPr lang="en-US" sz="2400">
                <a:solidFill>
                  <a:srgbClr val="000000"/>
                </a:solidFill>
                <a:latin typeface="Helvetica"/>
                <a:cs typeface="Helvetica"/>
              </a:rPr>
              <a:t>Checked OCLC S/FTP settings</a:t>
            </a:r>
          </a:p>
          <a:p>
            <a:pPr marL="342900" indent="-342900">
              <a:buFont typeface="Arial"/>
              <a:buChar char="•"/>
            </a:pPr>
            <a:r>
              <a:rPr lang="en-US" sz="2400">
                <a:solidFill>
                  <a:srgbClr val="000000"/>
                </a:solidFill>
                <a:latin typeface="Helvetica"/>
                <a:cs typeface="Helvetica"/>
              </a:rPr>
              <a:t>Checked OCLC Data Sync publishing profile settings</a:t>
            </a:r>
          </a:p>
          <a:p>
            <a:pPr marL="342900" indent="-342900">
              <a:buFont typeface="Arial"/>
              <a:buChar char="•"/>
            </a:pPr>
            <a:r>
              <a:rPr lang="en-US" sz="2400">
                <a:solidFill>
                  <a:srgbClr val="000000"/>
                </a:solidFill>
                <a:latin typeface="Helvetica"/>
                <a:cs typeface="Helvetica"/>
              </a:rPr>
              <a:t>Checked Alma job history to look for failures</a:t>
            </a:r>
          </a:p>
          <a:p>
            <a:pPr marL="342900" indent="-342900">
              <a:buFont typeface="Arial"/>
              <a:buChar char="•"/>
            </a:pPr>
            <a:r>
              <a:rPr lang="en-US" sz="2400">
                <a:solidFill>
                  <a:srgbClr val="000000"/>
                </a:solidFill>
                <a:latin typeface="Helvetica"/>
                <a:cs typeface="Helvetica"/>
              </a:rPr>
              <a:t>Checked </a:t>
            </a:r>
            <a:r>
              <a:rPr lang="en-US" sz="2400" err="1">
                <a:solidFill>
                  <a:srgbClr val="000000"/>
                </a:solidFill>
                <a:latin typeface="Helvetica"/>
                <a:cs typeface="Helvetica"/>
              </a:rPr>
              <a:t>Worldshare</a:t>
            </a:r>
            <a:r>
              <a:rPr lang="en-US" sz="2400">
                <a:solidFill>
                  <a:srgbClr val="000000"/>
                </a:solidFill>
                <a:latin typeface="Helvetica"/>
                <a:cs typeface="Helvetica"/>
              </a:rPr>
              <a:t> to see if files had arrived from Alma</a:t>
            </a:r>
          </a:p>
          <a:p>
            <a:endParaRPr lang="en-US" sz="2400" b="1">
              <a:solidFill>
                <a:srgbClr val="000000"/>
              </a:solidFill>
              <a:latin typeface="Helvetica" pitchFamily="2" charset="0"/>
              <a:cs typeface="Helvetica" pitchFamily="2" charset="0"/>
            </a:endParaRPr>
          </a:p>
        </p:txBody>
      </p:sp>
    </p:spTree>
    <p:extLst>
      <p:ext uri="{BB962C8B-B14F-4D97-AF65-F5344CB8AC3E}">
        <p14:creationId xmlns:p14="http://schemas.microsoft.com/office/powerpoint/2010/main" val="3681433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What we found</a:t>
            </a:r>
            <a:endParaRPr lang="en-US" sz="3200" b="1">
              <a:solidFill>
                <a:srgbClr val="002060"/>
              </a:solidFill>
              <a:latin typeface="Helvetica" pitchFamily="2" charset="0"/>
              <a:cs typeface="Helvetica"/>
            </a:endParaRPr>
          </a:p>
        </p:txBody>
      </p:sp>
      <p:sp>
        <p:nvSpPr>
          <p:cNvPr id="7" name="Rectangle 6">
            <a:extLst>
              <a:ext uri="{FF2B5EF4-FFF2-40B4-BE49-F238E27FC236}">
                <a16:creationId xmlns:a16="http://schemas.microsoft.com/office/drawing/2014/main" id="{A6509B31-5CE7-6944-9A55-8297A17CB8F4}"/>
              </a:ext>
            </a:extLst>
          </p:cNvPr>
          <p:cNvSpPr/>
          <p:nvPr/>
        </p:nvSpPr>
        <p:spPr>
          <a:xfrm>
            <a:off x="1117600" y="1866995"/>
            <a:ext cx="9879914" cy="1938992"/>
          </a:xfrm>
          <a:prstGeom prst="rect">
            <a:avLst/>
          </a:prstGeom>
        </p:spPr>
        <p:txBody>
          <a:bodyPr wrap="square" lIns="91440" tIns="45720" rIns="91440" bIns="45720" anchor="t">
            <a:spAutoFit/>
          </a:bodyPr>
          <a:lstStyle/>
          <a:p>
            <a:r>
              <a:rPr lang="en-US" sz="2400">
                <a:solidFill>
                  <a:srgbClr val="000000"/>
                </a:solidFill>
                <a:latin typeface="Helvetica"/>
                <a:cs typeface="Helvetica"/>
              </a:rPr>
              <a:t>Comparison of successful jobs in Alma with files received in </a:t>
            </a:r>
            <a:r>
              <a:rPr lang="en-US" sz="2400" err="1">
                <a:solidFill>
                  <a:srgbClr val="000000"/>
                </a:solidFill>
                <a:latin typeface="Helvetica"/>
                <a:cs typeface="Helvetica"/>
              </a:rPr>
              <a:t>Worldshare</a:t>
            </a:r>
            <a:r>
              <a:rPr lang="en-US" sz="2400">
                <a:solidFill>
                  <a:srgbClr val="000000"/>
                </a:solidFill>
                <a:latin typeface="Helvetica"/>
                <a:cs typeface="Helvetica"/>
              </a:rPr>
              <a:t> demonstrated that there were missing files. </a:t>
            </a:r>
            <a:endParaRPr lang="en-US" sz="2400" b="1">
              <a:solidFill>
                <a:srgbClr val="000000"/>
              </a:solidFill>
              <a:latin typeface="Helvetica" pitchFamily="2" charset="0"/>
              <a:cs typeface="Helvetica" pitchFamily="2" charset="0"/>
            </a:endParaRPr>
          </a:p>
          <a:p>
            <a:endParaRPr lang="en-US" sz="2400" b="1">
              <a:solidFill>
                <a:srgbClr val="000000"/>
              </a:solidFill>
              <a:latin typeface="Helvetica"/>
              <a:cs typeface="Helvetica"/>
            </a:endParaRPr>
          </a:p>
          <a:p>
            <a:r>
              <a:rPr lang="en-US" sz="2400" b="1">
                <a:solidFill>
                  <a:srgbClr val="000000"/>
                </a:solidFill>
                <a:latin typeface="Helvetica"/>
                <a:cs typeface="Helvetica"/>
              </a:rPr>
              <a:t>"Completed Successfully" indication in Alma didn't always mean that a file showed up in </a:t>
            </a:r>
            <a:r>
              <a:rPr lang="en-US" sz="2400" b="1" err="1">
                <a:solidFill>
                  <a:srgbClr val="000000"/>
                </a:solidFill>
                <a:latin typeface="Helvetica"/>
                <a:cs typeface="Helvetica"/>
              </a:rPr>
              <a:t>Worldshare</a:t>
            </a:r>
            <a:r>
              <a:rPr lang="en-US" sz="2400" b="1">
                <a:solidFill>
                  <a:srgbClr val="000000"/>
                </a:solidFill>
                <a:latin typeface="Helvetica"/>
                <a:cs typeface="Helvetica"/>
              </a:rPr>
              <a:t>.</a:t>
            </a:r>
            <a:endParaRPr lang="en-US" sz="2400" b="1">
              <a:solidFill>
                <a:srgbClr val="000000"/>
              </a:solidFill>
              <a:latin typeface="Helvetica" pitchFamily="2" charset="0"/>
              <a:cs typeface="Helvetica" pitchFamily="2" charset="0"/>
            </a:endParaRPr>
          </a:p>
        </p:txBody>
      </p:sp>
      <p:pic>
        <p:nvPicPr>
          <p:cNvPr id="2" name="Picture 2" descr="job history screenshot showing completed successfully">
            <a:extLst>
              <a:ext uri="{FF2B5EF4-FFF2-40B4-BE49-F238E27FC236}">
                <a16:creationId xmlns:a16="http://schemas.microsoft.com/office/drawing/2014/main" id="{3CBC95A4-563F-6ABD-030F-F05AEF708396}"/>
              </a:ext>
            </a:extLst>
          </p:cNvPr>
          <p:cNvPicPr>
            <a:picLocks noChangeAspect="1"/>
          </p:cNvPicPr>
          <p:nvPr/>
        </p:nvPicPr>
        <p:blipFill>
          <a:blip r:embed="rId2"/>
          <a:stretch>
            <a:fillRect/>
          </a:stretch>
        </p:blipFill>
        <p:spPr>
          <a:xfrm>
            <a:off x="1213757" y="4192132"/>
            <a:ext cx="10281557" cy="1222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438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FTP Delivery</a:t>
            </a:r>
            <a:endParaRPr lang="en-US"/>
          </a:p>
        </p:txBody>
      </p:sp>
      <p:sp>
        <p:nvSpPr>
          <p:cNvPr id="7" name="Rectangle 6">
            <a:extLst>
              <a:ext uri="{FF2B5EF4-FFF2-40B4-BE49-F238E27FC236}">
                <a16:creationId xmlns:a16="http://schemas.microsoft.com/office/drawing/2014/main" id="{A6509B31-5CE7-6944-9A55-8297A17CB8F4}"/>
              </a:ext>
            </a:extLst>
          </p:cNvPr>
          <p:cNvSpPr/>
          <p:nvPr/>
        </p:nvSpPr>
        <p:spPr>
          <a:xfrm>
            <a:off x="1117600" y="2013902"/>
            <a:ext cx="5961057" cy="4524315"/>
          </a:xfrm>
          <a:prstGeom prst="rect">
            <a:avLst/>
          </a:prstGeom>
        </p:spPr>
        <p:txBody>
          <a:bodyPr wrap="square" lIns="91440" tIns="45720" rIns="91440" bIns="45720" anchor="t">
            <a:spAutoFit/>
          </a:bodyPr>
          <a:lstStyle/>
          <a:p>
            <a:r>
              <a:rPr lang="en-US" sz="2400" dirty="0">
                <a:latin typeface="Helvetica"/>
                <a:ea typeface="+mn-lt"/>
                <a:cs typeface="+mn-lt"/>
              </a:rPr>
              <a:t>FTP, the delivery mechanism for these files, is notoriously unstable, but if the job fails early enough in the process, the entire job fails, and the content is resent the next time the job runs.</a:t>
            </a:r>
          </a:p>
          <a:p>
            <a:endParaRPr lang="en-US" sz="2400">
              <a:latin typeface="Helvetica"/>
              <a:cs typeface="Calibri"/>
            </a:endParaRPr>
          </a:p>
          <a:p>
            <a:r>
              <a:rPr lang="en-US" sz="2400" dirty="0">
                <a:latin typeface="Helvetica"/>
                <a:cs typeface="Calibri"/>
              </a:rPr>
              <a:t>If you look at job events for successful jobs, you'll often see FTP Connection Fail errors, but that doesn't mean that the job wasn't successful. It will keep trying to connect and is usually successful (eventually).</a:t>
            </a:r>
          </a:p>
        </p:txBody>
      </p:sp>
      <p:pic>
        <p:nvPicPr>
          <p:cNvPr id="2" name="Picture 2" descr="ftp failure event">
            <a:extLst>
              <a:ext uri="{FF2B5EF4-FFF2-40B4-BE49-F238E27FC236}">
                <a16:creationId xmlns:a16="http://schemas.microsoft.com/office/drawing/2014/main" id="{9F8E1E2B-E036-6555-5183-2C912DBC1E3F}"/>
              </a:ext>
            </a:extLst>
          </p:cNvPr>
          <p:cNvPicPr>
            <a:picLocks noChangeAspect="1"/>
          </p:cNvPicPr>
          <p:nvPr/>
        </p:nvPicPr>
        <p:blipFill rotWithShape="1">
          <a:blip r:embed="rId2"/>
          <a:srcRect r="33640" b="-463"/>
          <a:stretch/>
        </p:blipFill>
        <p:spPr>
          <a:xfrm>
            <a:off x="7309757" y="2441531"/>
            <a:ext cx="4577463" cy="1974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7632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dirty="0">
                <a:solidFill>
                  <a:srgbClr val="002060"/>
                </a:solidFill>
                <a:latin typeface="Helvetica"/>
                <a:ea typeface="+mn-lt"/>
                <a:cs typeface="Helvetica"/>
              </a:rPr>
              <a:t>Poor Success Indication</a:t>
            </a:r>
            <a:endParaRPr lang="en-US" dirty="0"/>
          </a:p>
        </p:txBody>
      </p:sp>
      <p:sp>
        <p:nvSpPr>
          <p:cNvPr id="7" name="Rectangle 6">
            <a:extLst>
              <a:ext uri="{FF2B5EF4-FFF2-40B4-BE49-F238E27FC236}">
                <a16:creationId xmlns:a16="http://schemas.microsoft.com/office/drawing/2014/main" id="{A6509B31-5CE7-6944-9A55-8297A17CB8F4}"/>
              </a:ext>
            </a:extLst>
          </p:cNvPr>
          <p:cNvSpPr/>
          <p:nvPr/>
        </p:nvSpPr>
        <p:spPr>
          <a:xfrm>
            <a:off x="1117600" y="1942015"/>
            <a:ext cx="10396985" cy="3785652"/>
          </a:xfrm>
          <a:prstGeom prst="rect">
            <a:avLst/>
          </a:prstGeom>
        </p:spPr>
        <p:txBody>
          <a:bodyPr wrap="square" lIns="91440" tIns="45720" rIns="91440" bIns="45720" anchor="t">
            <a:spAutoFit/>
          </a:bodyPr>
          <a:lstStyle/>
          <a:p>
            <a:pPr marL="342900" indent="-342900">
              <a:buFont typeface="Arial"/>
              <a:buChar char="•"/>
            </a:pPr>
            <a:r>
              <a:rPr lang="en-US" sz="2400" dirty="0">
                <a:latin typeface="Helvetica"/>
                <a:ea typeface="Calibri" panose="020F0502020204030204"/>
                <a:cs typeface="Calibri" panose="020F0502020204030204"/>
              </a:rPr>
              <a:t>With the intermittent failures that we identified by comparing files sent by Alma with files received by OCLC, the failure comes too late in the job process to be identified as a true failure, and the job is marked as "completed successfully."</a:t>
            </a:r>
            <a:endParaRPr lang="en-US"/>
          </a:p>
          <a:p>
            <a:pPr marL="342900" indent="-342900">
              <a:buFont typeface="Arial"/>
              <a:buChar char="•"/>
            </a:pPr>
            <a:r>
              <a:rPr lang="en-US" sz="2400" dirty="0">
                <a:latin typeface="Helvetica"/>
                <a:ea typeface="Calibri" panose="020F0502020204030204"/>
                <a:cs typeface="Calibri" panose="020F0502020204030204"/>
              </a:rPr>
              <a:t>The problem with this is that the content will </a:t>
            </a:r>
            <a:r>
              <a:rPr lang="en-US" sz="2400" b="1" dirty="0">
                <a:latin typeface="Helvetica"/>
                <a:ea typeface="Calibri" panose="020F0502020204030204"/>
                <a:cs typeface="Calibri" panose="020F0502020204030204"/>
              </a:rPr>
              <a:t>NOT be resent</a:t>
            </a:r>
            <a:r>
              <a:rPr lang="en-US" sz="2400" dirty="0">
                <a:latin typeface="Helvetica"/>
                <a:ea typeface="Calibri" panose="020F0502020204030204"/>
                <a:cs typeface="Calibri" panose="020F0502020204030204"/>
              </a:rPr>
              <a:t>, because Alma thinks the job ran successfully.</a:t>
            </a:r>
          </a:p>
          <a:p>
            <a:pPr marL="342900" indent="-342900">
              <a:buFont typeface="Arial"/>
              <a:buChar char="•"/>
            </a:pPr>
            <a:r>
              <a:rPr lang="en-US" sz="2400" dirty="0">
                <a:latin typeface="Helvetica"/>
                <a:ea typeface="Calibri" panose="020F0502020204030204"/>
                <a:cs typeface="Calibri" panose="020F0502020204030204"/>
              </a:rPr>
              <a:t>Both Ex Libris and OCLC stated that this is a known issue, and has been reported by institutions outside of SUNY.</a:t>
            </a:r>
          </a:p>
          <a:p>
            <a:pPr marL="342900" indent="-342900">
              <a:buFont typeface="Arial"/>
              <a:buChar char="•"/>
            </a:pPr>
            <a:r>
              <a:rPr lang="en-US" sz="2400" dirty="0">
                <a:latin typeface="Helvetica"/>
                <a:ea typeface="Calibri" panose="020F0502020204030204"/>
                <a:cs typeface="Calibri" panose="020F0502020204030204"/>
              </a:rPr>
              <a:t>On the bright side, Ex Libris can see these late failures happening on their end and is working to better identify them as failed jobs.</a:t>
            </a:r>
          </a:p>
        </p:txBody>
      </p:sp>
    </p:spTree>
    <p:extLst>
      <p:ext uri="{BB962C8B-B14F-4D97-AF65-F5344CB8AC3E}">
        <p14:creationId xmlns:p14="http://schemas.microsoft.com/office/powerpoint/2010/main" val="2437652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ea typeface="+mn-lt"/>
                <a:cs typeface="Helvetica"/>
              </a:rPr>
              <a:t>Missing Data Challenges</a:t>
            </a:r>
            <a:endParaRPr lang="en-US" sz="3200" b="1">
              <a:solidFill>
                <a:srgbClr val="002060"/>
              </a:solidFill>
              <a:latin typeface="Helvetica"/>
              <a:ea typeface="Calibri"/>
              <a:cs typeface="Helvetica"/>
            </a:endParaRPr>
          </a:p>
        </p:txBody>
      </p:sp>
      <p:sp>
        <p:nvSpPr>
          <p:cNvPr id="7" name="Rectangle 6">
            <a:extLst>
              <a:ext uri="{FF2B5EF4-FFF2-40B4-BE49-F238E27FC236}">
                <a16:creationId xmlns:a16="http://schemas.microsoft.com/office/drawing/2014/main" id="{A6509B31-5CE7-6944-9A55-8297A17CB8F4}"/>
              </a:ext>
            </a:extLst>
          </p:cNvPr>
          <p:cNvSpPr/>
          <p:nvPr/>
        </p:nvSpPr>
        <p:spPr>
          <a:xfrm>
            <a:off x="1162957" y="1943212"/>
            <a:ext cx="10614699" cy="4524315"/>
          </a:xfrm>
          <a:prstGeom prst="rect">
            <a:avLst/>
          </a:prstGeom>
        </p:spPr>
        <p:txBody>
          <a:bodyPr wrap="square" lIns="91440" tIns="45720" rIns="91440" bIns="45720" anchor="t">
            <a:spAutoFit/>
          </a:bodyPr>
          <a:lstStyle/>
          <a:p>
            <a:r>
              <a:rPr lang="en-US" sz="2400" dirty="0">
                <a:latin typeface="Helvetica"/>
                <a:ea typeface="+mn-lt"/>
                <a:cs typeface="+mn-lt"/>
              </a:rPr>
              <a:t>How do you tell which jobs really failed?</a:t>
            </a:r>
            <a:endParaRPr lang="en-US" sz="2400" dirty="0">
              <a:latin typeface="Helvetica"/>
              <a:cs typeface="Calibri"/>
            </a:endParaRPr>
          </a:p>
          <a:p>
            <a:pPr marL="342900" indent="-342900">
              <a:buFont typeface="Arial"/>
              <a:buChar char="•"/>
            </a:pPr>
            <a:r>
              <a:rPr lang="en-US" sz="2400" dirty="0">
                <a:latin typeface="Helvetica"/>
                <a:ea typeface="+mn-lt"/>
                <a:cs typeface="+mn-lt"/>
              </a:rPr>
              <a:t>No current indication in Alma</a:t>
            </a:r>
          </a:p>
          <a:p>
            <a:pPr marL="342900" indent="-342900">
              <a:buFont typeface="Arial"/>
              <a:buChar char="•"/>
            </a:pPr>
            <a:r>
              <a:rPr lang="en-US" sz="2400" dirty="0">
                <a:latin typeface="Helvetica"/>
                <a:ea typeface="+mn-lt"/>
                <a:cs typeface="+mn-lt"/>
              </a:rPr>
              <a:t>Files in OCLC are only kept for a limited length of time, so comparison of jobs in Alma with received files in </a:t>
            </a:r>
            <a:r>
              <a:rPr lang="en-US" sz="2400" dirty="0" err="1">
                <a:latin typeface="Helvetica"/>
                <a:ea typeface="+mn-lt"/>
                <a:cs typeface="+mn-lt"/>
              </a:rPr>
              <a:t>Worldshare</a:t>
            </a:r>
            <a:r>
              <a:rPr lang="en-US" sz="2400" dirty="0">
                <a:latin typeface="Helvetica"/>
                <a:ea typeface="+mn-lt"/>
                <a:cs typeface="+mn-lt"/>
              </a:rPr>
              <a:t> isn't comprehensive</a:t>
            </a:r>
            <a:endParaRPr lang="en-US" dirty="0">
              <a:latin typeface="Helvetica"/>
              <a:ea typeface="+mn-lt"/>
              <a:cs typeface="Helvetica"/>
            </a:endParaRPr>
          </a:p>
          <a:p>
            <a:pPr marL="342900" indent="-342900">
              <a:buFont typeface="Arial"/>
              <a:buChar char="•"/>
            </a:pPr>
            <a:r>
              <a:rPr lang="en-US" sz="2400" dirty="0">
                <a:latin typeface="Helvetica"/>
                <a:ea typeface="+mn-lt"/>
                <a:cs typeface="+mn-lt"/>
              </a:rPr>
              <a:t>Timing of when file was sent from Alma and when it arrives at OCLC doesn't always match up. There can be a lag.</a:t>
            </a:r>
            <a:endParaRPr lang="en-US" dirty="0">
              <a:latin typeface="Helvetica"/>
              <a:cs typeface="Helvetica"/>
            </a:endParaRPr>
          </a:p>
          <a:p>
            <a:pPr marL="285750" lvl="1" indent="-285750">
              <a:buFont typeface="Arial"/>
              <a:buChar char="•"/>
            </a:pPr>
            <a:endParaRPr lang="en-US" sz="2400">
              <a:latin typeface="Helvetica"/>
              <a:ea typeface="+mn-lt"/>
              <a:cs typeface="+mn-lt"/>
            </a:endParaRPr>
          </a:p>
          <a:p>
            <a:pPr marL="0" lvl="1"/>
            <a:r>
              <a:rPr lang="en-US" sz="2400" dirty="0">
                <a:latin typeface="Helvetica"/>
                <a:ea typeface="+mn-lt"/>
                <a:cs typeface="+mn-lt"/>
              </a:rPr>
              <a:t>How do you tell what was in the file that never arrived?</a:t>
            </a:r>
          </a:p>
          <a:p>
            <a:pPr marL="342900" lvl="1" indent="-342900">
              <a:buFont typeface="Arial"/>
              <a:buChar char="•"/>
            </a:pPr>
            <a:r>
              <a:rPr lang="en-US" sz="2400" dirty="0">
                <a:latin typeface="Helvetica"/>
                <a:ea typeface="+mn-lt"/>
                <a:cs typeface="+mn-lt"/>
              </a:rPr>
              <a:t>Alma job reports number of records processed, but not which ones</a:t>
            </a:r>
          </a:p>
          <a:p>
            <a:pPr marL="342900" lvl="1" indent="-342900">
              <a:buFont typeface="Arial"/>
              <a:buChar char="•"/>
            </a:pPr>
            <a:r>
              <a:rPr lang="en-US" sz="2400" dirty="0">
                <a:latin typeface="Helvetica"/>
                <a:ea typeface="+mn-lt"/>
                <a:cs typeface="+mn-lt"/>
              </a:rPr>
              <a:t>Deleted bibs only send once, and if that fails, they're gone from Alma</a:t>
            </a:r>
          </a:p>
          <a:p>
            <a:pPr marL="342900" lvl="1" indent="-342900">
              <a:buFont typeface="Arial"/>
              <a:buChar char="•"/>
            </a:pPr>
            <a:r>
              <a:rPr lang="en-US" sz="2400" dirty="0">
                <a:latin typeface="Helvetica"/>
                <a:ea typeface="+mn-lt"/>
                <a:cs typeface="+mn-lt"/>
              </a:rPr>
              <a:t>Alma may be including electronic content bibs that you don't really own in OCLC</a:t>
            </a:r>
          </a:p>
        </p:txBody>
      </p:sp>
    </p:spTree>
    <p:extLst>
      <p:ext uri="{BB962C8B-B14F-4D97-AF65-F5344CB8AC3E}">
        <p14:creationId xmlns:p14="http://schemas.microsoft.com/office/powerpoint/2010/main" val="306654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D94">
            <a:alpha val="99691"/>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9A99E-FC0C-4542-AC66-20328FDA76E3}"/>
              </a:ext>
            </a:extLst>
          </p:cNvPr>
          <p:cNvSpPr txBox="1"/>
          <p:nvPr/>
        </p:nvSpPr>
        <p:spPr>
          <a:xfrm>
            <a:off x="2415808" y="2751594"/>
            <a:ext cx="7360384" cy="769441"/>
          </a:xfrm>
          <a:prstGeom prst="rect">
            <a:avLst/>
          </a:prstGeom>
          <a:noFill/>
        </p:spPr>
        <p:txBody>
          <a:bodyPr wrap="square" lIns="91440" tIns="45720" rIns="91440" bIns="45720" rtlCol="0" anchor="t">
            <a:spAutoFit/>
          </a:bodyPr>
          <a:lstStyle/>
          <a:p>
            <a:pPr algn="ctr"/>
            <a:r>
              <a:rPr lang="en-US" sz="4400" b="1">
                <a:solidFill>
                  <a:schemeClr val="bg1"/>
                </a:solidFill>
                <a:latin typeface="Helvetica"/>
                <a:cs typeface="Helvetica"/>
              </a:rPr>
              <a:t>Next Steps</a:t>
            </a:r>
            <a:endParaRPr lang="en-US" sz="4400" b="1">
              <a:solidFill>
                <a:schemeClr val="bg1"/>
              </a:solidFill>
              <a:latin typeface="Helvetica" pitchFamily="2" charset="0"/>
            </a:endParaRPr>
          </a:p>
        </p:txBody>
      </p:sp>
    </p:spTree>
    <p:extLst>
      <p:ext uri="{BB962C8B-B14F-4D97-AF65-F5344CB8AC3E}">
        <p14:creationId xmlns:p14="http://schemas.microsoft.com/office/powerpoint/2010/main" val="65486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1771CD-57DB-1949-94FE-B5520A827517}"/>
              </a:ext>
            </a:extLst>
          </p:cNvPr>
          <p:cNvSpPr txBox="1"/>
          <p:nvPr/>
        </p:nvSpPr>
        <p:spPr>
          <a:xfrm>
            <a:off x="2415808" y="654173"/>
            <a:ext cx="7360384" cy="584775"/>
          </a:xfrm>
          <a:prstGeom prst="rect">
            <a:avLst/>
          </a:prstGeom>
          <a:noFill/>
        </p:spPr>
        <p:txBody>
          <a:bodyPr wrap="square" lIns="91440" tIns="45720" rIns="91440" bIns="45720" rtlCol="0" anchor="t">
            <a:spAutoFit/>
          </a:bodyPr>
          <a:lstStyle/>
          <a:p>
            <a:pPr algn="ctr"/>
            <a:r>
              <a:rPr lang="en-US" sz="3200" b="1">
                <a:solidFill>
                  <a:srgbClr val="002060"/>
                </a:solidFill>
                <a:latin typeface="Helvetica"/>
                <a:cs typeface="Helvetica"/>
              </a:rPr>
              <a:t>Vendor Management</a:t>
            </a:r>
            <a:endParaRPr lang="en-US"/>
          </a:p>
        </p:txBody>
      </p:sp>
      <p:sp>
        <p:nvSpPr>
          <p:cNvPr id="7" name="Rectangle 6">
            <a:extLst>
              <a:ext uri="{FF2B5EF4-FFF2-40B4-BE49-F238E27FC236}">
                <a16:creationId xmlns:a16="http://schemas.microsoft.com/office/drawing/2014/main" id="{A6509B31-5CE7-6944-9A55-8297A17CB8F4}"/>
              </a:ext>
            </a:extLst>
          </p:cNvPr>
          <p:cNvSpPr/>
          <p:nvPr/>
        </p:nvSpPr>
        <p:spPr>
          <a:xfrm>
            <a:off x="1117600" y="2287072"/>
            <a:ext cx="9946756" cy="2677656"/>
          </a:xfrm>
          <a:prstGeom prst="rect">
            <a:avLst/>
          </a:prstGeom>
        </p:spPr>
        <p:txBody>
          <a:bodyPr wrap="square" lIns="91440" tIns="45720" rIns="91440" bIns="45720" anchor="t">
            <a:spAutoFit/>
          </a:bodyPr>
          <a:lstStyle/>
          <a:p>
            <a:r>
              <a:rPr lang="en-US" sz="2400">
                <a:latin typeface="Helvetica"/>
                <a:cs typeface="Calibri"/>
              </a:rPr>
              <a:t>SLS will continue to advocate for improvements to the publishing job.</a:t>
            </a:r>
          </a:p>
          <a:p>
            <a:pPr marL="342900" indent="-342900">
              <a:buFont typeface="Arial"/>
              <a:buChar char="•"/>
            </a:pPr>
            <a:r>
              <a:rPr lang="en-US" sz="2400">
                <a:solidFill>
                  <a:srgbClr val="000000"/>
                </a:solidFill>
                <a:latin typeface="Helvetica"/>
                <a:cs typeface="Calibri"/>
              </a:rPr>
              <a:t>Have met and will continue to meet with development teams at both OCLC and Ex Libris</a:t>
            </a:r>
          </a:p>
          <a:p>
            <a:pPr marL="342900" indent="-342900">
              <a:buFont typeface="Arial"/>
              <a:buChar char="•"/>
            </a:pPr>
            <a:r>
              <a:rPr lang="en-US" sz="2400">
                <a:solidFill>
                  <a:srgbClr val="000000"/>
                </a:solidFill>
                <a:latin typeface="Helvetica"/>
                <a:cs typeface="Calibri"/>
              </a:rPr>
              <a:t>We are communicating our findings to other consortia</a:t>
            </a:r>
          </a:p>
          <a:p>
            <a:pPr marL="342900" indent="-342900">
              <a:buFont typeface="Arial"/>
              <a:buChar char="•"/>
            </a:pPr>
            <a:r>
              <a:rPr lang="en-US" sz="2400">
                <a:solidFill>
                  <a:srgbClr val="000000"/>
                </a:solidFill>
                <a:latin typeface="Helvetica"/>
                <a:cs typeface="Calibri"/>
              </a:rPr>
              <a:t>Will use SUNY LSP and Discovery Headquarters HQ to communicate status updates to SUNY Libraries</a:t>
            </a:r>
          </a:p>
          <a:p>
            <a:pPr marL="800100" lvl="1" indent="-342900" algn="just">
              <a:buFont typeface="Arial" panose="020B0604020202020204" pitchFamily="34" charset="0"/>
              <a:buChar char="•"/>
            </a:pPr>
            <a:endParaRPr lang="en-US" sz="2400">
              <a:solidFill>
                <a:srgbClr val="000000"/>
              </a:solidFill>
              <a:latin typeface="Helvetica" pitchFamily="2" charset="0"/>
              <a:cs typeface="Helvetica" pitchFamily="2" charset="0"/>
            </a:endParaRPr>
          </a:p>
        </p:txBody>
      </p:sp>
    </p:spTree>
    <p:extLst>
      <p:ext uri="{BB962C8B-B14F-4D97-AF65-F5344CB8AC3E}">
        <p14:creationId xmlns:p14="http://schemas.microsoft.com/office/powerpoint/2010/main" val="240791423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2" ma:contentTypeDescription="Create a new document." ma:contentTypeScope="" ma:versionID="ee1ed2ec3ea43fdf1f036dda7e98fe98">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27b4498206e9ac9429f5947a13c6b256"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B3068C-D7E3-4F21-ABEC-0D2810D6B52A}">
  <ds:schemaRefs>
    <ds:schemaRef ds:uri="4404f601-80f3-4988-a5f5-d6c3dd7e14a6"/>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245348-BDCD-4277-B41E-9B8637E724FD}">
  <ds:schemaRefs>
    <ds:schemaRef ds:uri="http://schemas.microsoft.com/sharepoint/v3/contenttype/forms"/>
  </ds:schemaRefs>
</ds:datastoreItem>
</file>

<file path=customXml/itemProps3.xml><?xml version="1.0" encoding="utf-8"?>
<ds:datastoreItem xmlns:ds="http://schemas.openxmlformats.org/officeDocument/2006/customXml" ds:itemID="{85346843-3733-4CE8-977F-2D23C359B85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829</Words>
  <Application>Microsoft Office PowerPoint</Application>
  <PresentationFormat>Widescreen</PresentationFormat>
  <Paragraphs>70</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Helvetica</vt:lpstr>
      <vt:lpstr>Helvetica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Lucia</dc:creator>
  <cp:lastModifiedBy>Michelle Eichelberger</cp:lastModifiedBy>
  <cp:revision>153</cp:revision>
  <dcterms:created xsi:type="dcterms:W3CDTF">2021-06-30T17:54:38Z</dcterms:created>
  <dcterms:modified xsi:type="dcterms:W3CDTF">2022-06-15T16:15:45Z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