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3714400" cx="24380825"/>
  <p:notesSz cx="6858000" cy="9144000"/>
  <p:embeddedFontLst>
    <p:embeddedFont>
      <p:font typeface="Work Sans Medium"/>
      <p:regular r:id="rId20"/>
      <p:bold r:id="rId21"/>
      <p:italic r:id="rId22"/>
      <p:boldItalic r:id="rId23"/>
    </p:embeddedFont>
    <p:embeddedFont>
      <p:font typeface="Work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253">
          <p15:clr>
            <a:srgbClr val="9AA0A6"/>
          </p15:clr>
        </p15:guide>
        <p15:guide id="2" pos="3617">
          <p15:clr>
            <a:srgbClr val="9AA0A6"/>
          </p15:clr>
        </p15:guide>
        <p15:guide id="3" pos="794">
          <p15:clr>
            <a:srgbClr val="9AA0A6"/>
          </p15:clr>
        </p15:guide>
        <p15:guide id="4" orient="horz" pos="794">
          <p15:clr>
            <a:srgbClr val="9AA0A6"/>
          </p15:clr>
        </p15:guide>
      </p15:sldGuideLst>
    </p:ext>
    <p:ext uri="http://customooxmlschemas.google.com/">
      <go:slidesCustomData xmlns:go="http://customooxmlschemas.google.com/" r:id="rId28" roundtripDataSignature="AMtx7mjborPNSJrovoeevJwH99+rwZl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253"/>
        <p:guide pos="3617"/>
        <p:guide pos="794"/>
        <p:guide pos="79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WorkSansMedium-regular.fntdata"/><Relationship Id="rId22" Type="http://schemas.openxmlformats.org/officeDocument/2006/relationships/font" Target="fonts/WorkSansMedium-italic.fntdata"/><Relationship Id="rId21" Type="http://schemas.openxmlformats.org/officeDocument/2006/relationships/font" Target="fonts/WorkSansMedium-bold.fntdata"/><Relationship Id="rId24" Type="http://schemas.openxmlformats.org/officeDocument/2006/relationships/font" Target="fonts/WorkSans-regular.fntdata"/><Relationship Id="rId23" Type="http://schemas.openxmlformats.org/officeDocument/2006/relationships/font" Target="fonts/WorkSa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italic.fntdata"/><Relationship Id="rId25" Type="http://schemas.openxmlformats.org/officeDocument/2006/relationships/font" Target="fonts/WorkSans-bold.fntdata"/><Relationship Id="rId28" Type="http://customschemas.google.com/relationships/presentationmetadata" Target="metadata"/><Relationship Id="rId27" Type="http://schemas.openxmlformats.org/officeDocument/2006/relationships/font" Target="fonts/Work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3886b85b6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3886b85b6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123886b85b6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5fd06185e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25fd06185e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125fd06185e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3886b85b6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123886b85b6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3886b85b6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3886b85b6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123886b85b6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5fd06185e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5fd06185e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25fd06185e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5fd06185e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5fd06185e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125fd06185e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3886b85b6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23886b85b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5fd06185e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25fd06185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5fd06185e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125fd06185e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type="titleOnly">
  <p:cSld name="TITLE_ONLY">
    <p:spTree>
      <p:nvGrpSpPr>
        <p:cNvPr id="21" name="Shape 21"/>
        <p:cNvGrpSpPr/>
        <p:nvPr/>
      </p:nvGrpSpPr>
      <p:grpSpPr>
        <a:xfrm>
          <a:off x="0" y="0"/>
          <a:ext cx="0" cy="0"/>
          <a:chOff x="0" y="0"/>
          <a:chExt cx="0" cy="0"/>
        </a:xfrm>
      </p:grpSpPr>
      <p:sp>
        <p:nvSpPr>
          <p:cNvPr id="22" name="Google Shape;22;p36"/>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rgbClr val="000000"/>
                </a:solidFill>
              </a:rPr>
              <a:t>Intercept</a:t>
            </a:r>
            <a:r>
              <a:rPr b="1" lang="en-GB" sz="2000"/>
              <a:t>project.eu</a:t>
            </a:r>
            <a:endParaRPr b="1" sz="2000">
              <a:solidFill>
                <a:srgbClr val="000000"/>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23" name="Google Shape;23;p36"/>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rgbClr val="595959"/>
                </a:solidFill>
                <a:latin typeface="Work Sans"/>
                <a:ea typeface="Work Sans"/>
                <a:cs typeface="Work Sans"/>
                <a:sym typeface="Work Sans"/>
              </a:rPr>
              <a:t>‹#›</a:t>
            </a:fld>
            <a:endParaRPr sz="1600">
              <a:solidFill>
                <a:srgbClr val="595959"/>
              </a:solidFill>
              <a:latin typeface="Work Sans"/>
              <a:ea typeface="Work Sans"/>
              <a:cs typeface="Work Sans"/>
              <a:sym typeface="Work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green" showMasterSp="0">
  <p:cSld name="Large text green">
    <p:bg>
      <p:bgPr>
        <a:solidFill>
          <a:schemeClr val="accent3"/>
        </a:solidFill>
      </p:bgPr>
    </p:bg>
    <p:spTree>
      <p:nvGrpSpPr>
        <p:cNvPr id="76" name="Shape 76"/>
        <p:cNvGrpSpPr/>
        <p:nvPr/>
      </p:nvGrpSpPr>
      <p:grpSpPr>
        <a:xfrm>
          <a:off x="0" y="0"/>
          <a:ext cx="0" cy="0"/>
          <a:chOff x="0" y="0"/>
          <a:chExt cx="0" cy="0"/>
        </a:xfrm>
      </p:grpSpPr>
      <p:sp>
        <p:nvSpPr>
          <p:cNvPr id="77" name="Google Shape;77;p32"/>
          <p:cNvSpPr/>
          <p:nvPr/>
        </p:nvSpPr>
        <p:spPr>
          <a:xfrm>
            <a:off x="1906588" y="12903932"/>
            <a:ext cx="155700" cy="1620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78" name="Google Shape;78;p32"/>
          <p:cNvSpPr/>
          <p:nvPr/>
        </p:nvSpPr>
        <p:spPr>
          <a:xfrm>
            <a:off x="1433513" y="12903932"/>
            <a:ext cx="158750" cy="161925"/>
          </a:xfrm>
          <a:custGeom>
            <a:rect b="b" l="l" r="r" t="t"/>
            <a:pathLst>
              <a:path extrusionOk="0" h="102" w="100">
                <a:moveTo>
                  <a:pt x="100" y="102"/>
                </a:moveTo>
                <a:lnTo>
                  <a:pt x="0" y="102"/>
                </a:lnTo>
                <a:lnTo>
                  <a:pt x="0" y="0"/>
                </a:lnTo>
                <a:lnTo>
                  <a:pt x="100"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79" name="Google Shape;79;p32"/>
          <p:cNvSpPr/>
          <p:nvPr/>
        </p:nvSpPr>
        <p:spPr>
          <a:xfrm>
            <a:off x="1277938" y="12903932"/>
            <a:ext cx="1557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80" name="Google Shape;80;p32"/>
          <p:cNvSpPr/>
          <p:nvPr/>
        </p:nvSpPr>
        <p:spPr>
          <a:xfrm>
            <a:off x="1592263" y="12746770"/>
            <a:ext cx="155575" cy="476250"/>
          </a:xfrm>
          <a:custGeom>
            <a:rect b="b" l="l" r="r" t="t"/>
            <a:pathLst>
              <a:path extrusionOk="0" h="300" w="98">
                <a:moveTo>
                  <a:pt x="0" y="0"/>
                </a:moveTo>
                <a:lnTo>
                  <a:pt x="0" y="201"/>
                </a:lnTo>
                <a:lnTo>
                  <a:pt x="98" y="300"/>
                </a:lnTo>
                <a:lnTo>
                  <a:pt x="98"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81" name="Google Shape;81;p32"/>
          <p:cNvSpPr/>
          <p:nvPr/>
        </p:nvSpPr>
        <p:spPr>
          <a:xfrm>
            <a:off x="2609850" y="12903932"/>
            <a:ext cx="155575" cy="161925"/>
          </a:xfrm>
          <a:custGeom>
            <a:rect b="b" l="l" r="r" t="t"/>
            <a:pathLst>
              <a:path extrusionOk="0" h="102" w="98">
                <a:moveTo>
                  <a:pt x="98" y="102"/>
                </a:moveTo>
                <a:lnTo>
                  <a:pt x="0" y="102"/>
                </a:lnTo>
                <a:lnTo>
                  <a:pt x="0" y="0"/>
                </a:lnTo>
                <a:lnTo>
                  <a:pt x="98"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82" name="Google Shape;82;p32"/>
          <p:cNvSpPr/>
          <p:nvPr/>
        </p:nvSpPr>
        <p:spPr>
          <a:xfrm>
            <a:off x="2455863" y="12903932"/>
            <a:ext cx="1539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83" name="Google Shape;83;p32"/>
          <p:cNvSpPr/>
          <p:nvPr/>
        </p:nvSpPr>
        <p:spPr>
          <a:xfrm>
            <a:off x="2765425" y="12746770"/>
            <a:ext cx="158750" cy="476250"/>
          </a:xfrm>
          <a:custGeom>
            <a:rect b="b" l="l" r="r" t="t"/>
            <a:pathLst>
              <a:path extrusionOk="0" h="300" w="100">
                <a:moveTo>
                  <a:pt x="0" y="0"/>
                </a:moveTo>
                <a:lnTo>
                  <a:pt x="0" y="201"/>
                </a:lnTo>
                <a:lnTo>
                  <a:pt x="100" y="300"/>
                </a:lnTo>
                <a:lnTo>
                  <a:pt x="100"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84" name="Google Shape;84;p32"/>
          <p:cNvSpPr/>
          <p:nvPr/>
        </p:nvSpPr>
        <p:spPr>
          <a:xfrm>
            <a:off x="1747838" y="12589607"/>
            <a:ext cx="158700" cy="4764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cxnSp>
        <p:nvCxnSpPr>
          <p:cNvPr id="85" name="Google Shape;85;p32"/>
          <p:cNvCxnSpPr/>
          <p:nvPr/>
        </p:nvCxnSpPr>
        <p:spPr>
          <a:xfrm>
            <a:off x="2062163" y="13065857"/>
            <a:ext cx="393600" cy="0"/>
          </a:xfrm>
          <a:prstGeom prst="straightConnector1">
            <a:avLst/>
          </a:prstGeom>
          <a:noFill/>
          <a:ln cap="rnd" cmpd="sng" w="19050">
            <a:solidFill>
              <a:schemeClr val="lt1"/>
            </a:solidFill>
            <a:prstDash val="solid"/>
            <a:round/>
            <a:headEnd len="sm" w="sm" type="none"/>
            <a:tailEnd len="sm" w="sm" type="none"/>
          </a:ln>
        </p:spPr>
      </p:cxnSp>
      <p:cxnSp>
        <p:nvCxnSpPr>
          <p:cNvPr id="86" name="Google Shape;86;p32"/>
          <p:cNvCxnSpPr/>
          <p:nvPr/>
        </p:nvCxnSpPr>
        <p:spPr>
          <a:xfrm>
            <a:off x="2924175" y="13065857"/>
            <a:ext cx="21444000" cy="0"/>
          </a:xfrm>
          <a:prstGeom prst="straightConnector1">
            <a:avLst/>
          </a:prstGeom>
          <a:noFill/>
          <a:ln cap="rnd" cmpd="sng" w="19050">
            <a:solidFill>
              <a:schemeClr val="lt1"/>
            </a:solidFill>
            <a:prstDash val="solid"/>
            <a:round/>
            <a:headEnd len="sm" w="sm" type="none"/>
            <a:tailEnd len="sm" w="sm" type="none"/>
          </a:ln>
        </p:spPr>
      </p:cxnSp>
      <p:cxnSp>
        <p:nvCxnSpPr>
          <p:cNvPr id="87" name="Google Shape;87;p32"/>
          <p:cNvCxnSpPr/>
          <p:nvPr/>
        </p:nvCxnSpPr>
        <p:spPr>
          <a:xfrm>
            <a:off x="6350" y="13065857"/>
            <a:ext cx="1271700" cy="0"/>
          </a:xfrm>
          <a:prstGeom prst="straightConnector1">
            <a:avLst/>
          </a:prstGeom>
          <a:noFill/>
          <a:ln cap="rnd" cmpd="sng" w="19050">
            <a:solidFill>
              <a:schemeClr val="lt1"/>
            </a:solidFill>
            <a:prstDash val="solid"/>
            <a:round/>
            <a:headEnd len="sm" w="sm" type="none"/>
            <a:tailEnd len="sm" w="sm" type="none"/>
          </a:ln>
        </p:spPr>
      </p:cxnSp>
      <p:sp>
        <p:nvSpPr>
          <p:cNvPr id="88" name="Google Shape;88;p32"/>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chemeClr val="lt1"/>
                </a:solidFill>
                <a:latin typeface="Work Sans"/>
                <a:ea typeface="Work Sans"/>
                <a:cs typeface="Work Sans"/>
                <a:sym typeface="Work Sans"/>
              </a:rPr>
              <a:t>‹#›</a:t>
            </a:fld>
            <a:endParaRPr sz="1600">
              <a:solidFill>
                <a:schemeClr val="lt1"/>
              </a:solidFill>
              <a:latin typeface="Work Sans"/>
              <a:ea typeface="Work Sans"/>
              <a:cs typeface="Work Sans"/>
              <a:sym typeface="Work Sans"/>
            </a:endParaRPr>
          </a:p>
        </p:txBody>
      </p:sp>
      <p:sp>
        <p:nvSpPr>
          <p:cNvPr id="89" name="Google Shape;89;p32"/>
          <p:cNvSpPr txBox="1"/>
          <p:nvPr>
            <p:ph type="title"/>
          </p:nvPr>
        </p:nvSpPr>
        <p:spPr>
          <a:xfrm>
            <a:off x="1260157" y="5633541"/>
            <a:ext cx="21028500" cy="1385100"/>
          </a:xfrm>
          <a:prstGeom prst="rect">
            <a:avLst/>
          </a:prstGeom>
          <a:noFill/>
          <a:ln>
            <a:noFill/>
          </a:ln>
        </p:spPr>
        <p:txBody>
          <a:bodyPr anchorCtr="0" anchor="ctr" bIns="0" lIns="0" spcFirstLastPara="1" rIns="0" wrap="square" tIns="0">
            <a:spAutoFit/>
          </a:bodyPr>
          <a:lstStyle>
            <a:lvl1pPr lvl="0" rtl="0" algn="ctr">
              <a:lnSpc>
                <a:spcPct val="100000"/>
              </a:lnSpc>
              <a:spcBef>
                <a:spcPts val="0"/>
              </a:spcBef>
              <a:spcAft>
                <a:spcPts val="0"/>
              </a:spcAft>
              <a:buClr>
                <a:schemeClr val="lt1"/>
              </a:buClr>
              <a:buSzPts val="7200"/>
              <a:buFont typeface="Arial"/>
              <a:buNone/>
              <a:defRPr sz="7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32"/>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chemeClr val="lt1"/>
                </a:solidFill>
              </a:rPr>
              <a:t>Interceptproject.eu</a:t>
            </a:r>
            <a:endParaRPr b="1" sz="2000">
              <a:solidFill>
                <a:schemeClr val="lt1"/>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blue" showMasterSp="0">
  <p:cSld name="Large text blue">
    <p:bg>
      <p:bgPr>
        <a:solidFill>
          <a:schemeClr val="accent1"/>
        </a:solidFill>
      </p:bgPr>
    </p:bg>
    <p:spTree>
      <p:nvGrpSpPr>
        <p:cNvPr id="91" name="Shape 91"/>
        <p:cNvGrpSpPr/>
        <p:nvPr/>
      </p:nvGrpSpPr>
      <p:grpSpPr>
        <a:xfrm>
          <a:off x="0" y="0"/>
          <a:ext cx="0" cy="0"/>
          <a:chOff x="0" y="0"/>
          <a:chExt cx="0" cy="0"/>
        </a:xfrm>
      </p:grpSpPr>
      <p:sp>
        <p:nvSpPr>
          <p:cNvPr id="92" name="Google Shape;92;p33"/>
          <p:cNvSpPr/>
          <p:nvPr/>
        </p:nvSpPr>
        <p:spPr>
          <a:xfrm>
            <a:off x="1906588" y="12903932"/>
            <a:ext cx="155700" cy="1620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3" name="Google Shape;93;p33"/>
          <p:cNvSpPr/>
          <p:nvPr/>
        </p:nvSpPr>
        <p:spPr>
          <a:xfrm>
            <a:off x="1433513" y="12903932"/>
            <a:ext cx="158750" cy="161925"/>
          </a:xfrm>
          <a:custGeom>
            <a:rect b="b" l="l" r="r" t="t"/>
            <a:pathLst>
              <a:path extrusionOk="0" h="102" w="100">
                <a:moveTo>
                  <a:pt x="100" y="102"/>
                </a:moveTo>
                <a:lnTo>
                  <a:pt x="0" y="102"/>
                </a:lnTo>
                <a:lnTo>
                  <a:pt x="0" y="0"/>
                </a:lnTo>
                <a:lnTo>
                  <a:pt x="100"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4" name="Google Shape;94;p33"/>
          <p:cNvSpPr/>
          <p:nvPr/>
        </p:nvSpPr>
        <p:spPr>
          <a:xfrm>
            <a:off x="1277938" y="12903932"/>
            <a:ext cx="1557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5" name="Google Shape;95;p33"/>
          <p:cNvSpPr/>
          <p:nvPr/>
        </p:nvSpPr>
        <p:spPr>
          <a:xfrm>
            <a:off x="1592263" y="12746770"/>
            <a:ext cx="155575" cy="476250"/>
          </a:xfrm>
          <a:custGeom>
            <a:rect b="b" l="l" r="r" t="t"/>
            <a:pathLst>
              <a:path extrusionOk="0" h="300" w="98">
                <a:moveTo>
                  <a:pt x="0" y="0"/>
                </a:moveTo>
                <a:lnTo>
                  <a:pt x="0" y="201"/>
                </a:lnTo>
                <a:lnTo>
                  <a:pt x="98" y="300"/>
                </a:lnTo>
                <a:lnTo>
                  <a:pt x="98"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6" name="Google Shape;96;p33"/>
          <p:cNvSpPr/>
          <p:nvPr/>
        </p:nvSpPr>
        <p:spPr>
          <a:xfrm>
            <a:off x="2609850" y="12903932"/>
            <a:ext cx="155575" cy="161925"/>
          </a:xfrm>
          <a:custGeom>
            <a:rect b="b" l="l" r="r" t="t"/>
            <a:pathLst>
              <a:path extrusionOk="0" h="102" w="98">
                <a:moveTo>
                  <a:pt x="98" y="102"/>
                </a:moveTo>
                <a:lnTo>
                  <a:pt x="0" y="102"/>
                </a:lnTo>
                <a:lnTo>
                  <a:pt x="0" y="0"/>
                </a:lnTo>
                <a:lnTo>
                  <a:pt x="98"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7" name="Google Shape;97;p33"/>
          <p:cNvSpPr/>
          <p:nvPr/>
        </p:nvSpPr>
        <p:spPr>
          <a:xfrm>
            <a:off x="2455863" y="12903932"/>
            <a:ext cx="1539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8" name="Google Shape;98;p33"/>
          <p:cNvSpPr/>
          <p:nvPr/>
        </p:nvSpPr>
        <p:spPr>
          <a:xfrm>
            <a:off x="2765425" y="12746770"/>
            <a:ext cx="158750" cy="476250"/>
          </a:xfrm>
          <a:custGeom>
            <a:rect b="b" l="l" r="r" t="t"/>
            <a:pathLst>
              <a:path extrusionOk="0" h="300" w="100">
                <a:moveTo>
                  <a:pt x="0" y="0"/>
                </a:moveTo>
                <a:lnTo>
                  <a:pt x="0" y="201"/>
                </a:lnTo>
                <a:lnTo>
                  <a:pt x="100" y="300"/>
                </a:lnTo>
                <a:lnTo>
                  <a:pt x="100"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99" name="Google Shape;99;p33"/>
          <p:cNvSpPr/>
          <p:nvPr/>
        </p:nvSpPr>
        <p:spPr>
          <a:xfrm>
            <a:off x="1747838" y="12589607"/>
            <a:ext cx="158700" cy="4764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cxnSp>
        <p:nvCxnSpPr>
          <p:cNvPr id="100" name="Google Shape;100;p33"/>
          <p:cNvCxnSpPr/>
          <p:nvPr/>
        </p:nvCxnSpPr>
        <p:spPr>
          <a:xfrm>
            <a:off x="2062163" y="13065857"/>
            <a:ext cx="393600" cy="0"/>
          </a:xfrm>
          <a:prstGeom prst="straightConnector1">
            <a:avLst/>
          </a:prstGeom>
          <a:noFill/>
          <a:ln cap="rnd" cmpd="sng" w="19050">
            <a:solidFill>
              <a:schemeClr val="lt1"/>
            </a:solidFill>
            <a:prstDash val="solid"/>
            <a:round/>
            <a:headEnd len="sm" w="sm" type="none"/>
            <a:tailEnd len="sm" w="sm" type="none"/>
          </a:ln>
        </p:spPr>
      </p:cxnSp>
      <p:cxnSp>
        <p:nvCxnSpPr>
          <p:cNvPr id="101" name="Google Shape;101;p33"/>
          <p:cNvCxnSpPr/>
          <p:nvPr/>
        </p:nvCxnSpPr>
        <p:spPr>
          <a:xfrm>
            <a:off x="2924175" y="13065857"/>
            <a:ext cx="21444000" cy="0"/>
          </a:xfrm>
          <a:prstGeom prst="straightConnector1">
            <a:avLst/>
          </a:prstGeom>
          <a:noFill/>
          <a:ln cap="rnd" cmpd="sng" w="19050">
            <a:solidFill>
              <a:schemeClr val="lt1"/>
            </a:solidFill>
            <a:prstDash val="solid"/>
            <a:round/>
            <a:headEnd len="sm" w="sm" type="none"/>
            <a:tailEnd len="sm" w="sm" type="none"/>
          </a:ln>
        </p:spPr>
      </p:cxnSp>
      <p:cxnSp>
        <p:nvCxnSpPr>
          <p:cNvPr id="102" name="Google Shape;102;p33"/>
          <p:cNvCxnSpPr/>
          <p:nvPr/>
        </p:nvCxnSpPr>
        <p:spPr>
          <a:xfrm>
            <a:off x="6350" y="13065857"/>
            <a:ext cx="1271700" cy="0"/>
          </a:xfrm>
          <a:prstGeom prst="straightConnector1">
            <a:avLst/>
          </a:prstGeom>
          <a:noFill/>
          <a:ln cap="rnd" cmpd="sng" w="19050">
            <a:solidFill>
              <a:schemeClr val="lt1"/>
            </a:solidFill>
            <a:prstDash val="solid"/>
            <a:round/>
            <a:headEnd len="sm" w="sm" type="none"/>
            <a:tailEnd len="sm" w="sm" type="none"/>
          </a:ln>
        </p:spPr>
      </p:cxnSp>
      <p:sp>
        <p:nvSpPr>
          <p:cNvPr id="103" name="Google Shape;103;p33"/>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chemeClr val="lt1"/>
                </a:solidFill>
                <a:latin typeface="Work Sans"/>
                <a:ea typeface="Work Sans"/>
                <a:cs typeface="Work Sans"/>
                <a:sym typeface="Work Sans"/>
              </a:rPr>
              <a:t>‹#›</a:t>
            </a:fld>
            <a:endParaRPr sz="1600">
              <a:solidFill>
                <a:schemeClr val="lt1"/>
              </a:solidFill>
              <a:latin typeface="Work Sans"/>
              <a:ea typeface="Work Sans"/>
              <a:cs typeface="Work Sans"/>
              <a:sym typeface="Work Sans"/>
            </a:endParaRPr>
          </a:p>
        </p:txBody>
      </p:sp>
      <p:sp>
        <p:nvSpPr>
          <p:cNvPr id="104" name="Google Shape;104;p33"/>
          <p:cNvSpPr txBox="1"/>
          <p:nvPr>
            <p:ph type="title"/>
          </p:nvPr>
        </p:nvSpPr>
        <p:spPr>
          <a:xfrm>
            <a:off x="1260157" y="5633541"/>
            <a:ext cx="21028500" cy="1385100"/>
          </a:xfrm>
          <a:prstGeom prst="rect">
            <a:avLst/>
          </a:prstGeom>
          <a:noFill/>
          <a:ln>
            <a:noFill/>
          </a:ln>
        </p:spPr>
        <p:txBody>
          <a:bodyPr anchorCtr="0" anchor="ctr" bIns="0" lIns="0" spcFirstLastPara="1" rIns="0" wrap="square" tIns="0">
            <a:spAutoFit/>
          </a:bodyPr>
          <a:lstStyle>
            <a:lvl1pPr lvl="0" rtl="0" algn="ctr">
              <a:lnSpc>
                <a:spcPct val="100000"/>
              </a:lnSpc>
              <a:spcBef>
                <a:spcPts val="0"/>
              </a:spcBef>
              <a:spcAft>
                <a:spcPts val="0"/>
              </a:spcAft>
              <a:buClr>
                <a:schemeClr val="lt1"/>
              </a:buClr>
              <a:buSzPts val="7200"/>
              <a:buFont typeface="Arial"/>
              <a:buNone/>
              <a:defRPr sz="7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33"/>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chemeClr val="lt1"/>
                </a:solidFill>
              </a:rPr>
              <a:t>Interceptproject.eu</a:t>
            </a:r>
            <a:endParaRPr b="1" sz="2000">
              <a:solidFill>
                <a:schemeClr val="lt1"/>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1">
  <p:cSld name="TITLE_ONLY_1">
    <p:spTree>
      <p:nvGrpSpPr>
        <p:cNvPr id="24" name="Shape 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Title with photo background">
    <p:bg>
      <p:bgPr>
        <a:solidFill>
          <a:schemeClr val="lt1"/>
        </a:solidFill>
      </p:bgPr>
    </p:bg>
    <p:spTree>
      <p:nvGrpSpPr>
        <p:cNvPr id="25" name="Shape 25"/>
        <p:cNvGrpSpPr/>
        <p:nvPr/>
      </p:nvGrpSpPr>
      <p:grpSpPr>
        <a:xfrm>
          <a:off x="0" y="0"/>
          <a:ext cx="0" cy="0"/>
          <a:chOff x="0" y="0"/>
          <a:chExt cx="0" cy="0"/>
        </a:xfrm>
      </p:grpSpPr>
      <p:pic>
        <p:nvPicPr>
          <p:cNvPr id="26" name="Google Shape;26;p20"/>
          <p:cNvPicPr preferRelativeResize="0"/>
          <p:nvPr/>
        </p:nvPicPr>
        <p:blipFill rotWithShape="1">
          <a:blip r:embed="rId2">
            <a:alphaModFix/>
          </a:blip>
          <a:srcRect b="0" l="0" r="0" t="0"/>
          <a:stretch/>
        </p:blipFill>
        <p:spPr>
          <a:xfrm>
            <a:off x="0" y="4"/>
            <a:ext cx="24489624" cy="2424450"/>
          </a:xfrm>
          <a:prstGeom prst="rect">
            <a:avLst/>
          </a:prstGeom>
          <a:noFill/>
          <a:ln>
            <a:noFill/>
          </a:ln>
        </p:spPr>
      </p:pic>
      <p:sp>
        <p:nvSpPr>
          <p:cNvPr id="27" name="Google Shape;27;p20"/>
          <p:cNvSpPr/>
          <p:nvPr>
            <p:ph idx="2" type="pic"/>
          </p:nvPr>
        </p:nvSpPr>
        <p:spPr>
          <a:xfrm>
            <a:off x="1260000" y="2876775"/>
            <a:ext cx="21880800" cy="7381800"/>
          </a:xfrm>
          <a:prstGeom prst="rect">
            <a:avLst/>
          </a:prstGeom>
          <a:noFill/>
          <a:ln>
            <a:noFill/>
          </a:ln>
        </p:spPr>
      </p:sp>
    </p:spTree>
  </p:cSld>
  <p:clrMapOvr>
    <a:masterClrMapping/>
  </p:clrMapOvr>
  <p:extLst>
    <p:ext uri="{DCECCB84-F9BA-43D5-87BE-67443E8EF086}">
      <p15:sldGuideLst>
        <p15:guide id="1" pos="794">
          <p15:clr>
            <a:srgbClr val="FA7B17"/>
          </p15:clr>
        </p15:guide>
        <p15:guide id="2" orient="horz" pos="794">
          <p15:clr>
            <a:srgbClr val="FA7B17"/>
          </p15:clr>
        </p15:guide>
        <p15:guide id="3" orient="horz" pos="7845">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hoto">
  <p:cSld name="Title, text and photo">
    <p:spTree>
      <p:nvGrpSpPr>
        <p:cNvPr id="28" name="Shape 28"/>
        <p:cNvGrpSpPr/>
        <p:nvPr/>
      </p:nvGrpSpPr>
      <p:grpSpPr>
        <a:xfrm>
          <a:off x="0" y="0"/>
          <a:ext cx="0" cy="0"/>
          <a:chOff x="0" y="0"/>
          <a:chExt cx="0" cy="0"/>
        </a:xfrm>
      </p:grpSpPr>
      <p:sp>
        <p:nvSpPr>
          <p:cNvPr id="29" name="Google Shape;29;p23"/>
          <p:cNvSpPr/>
          <p:nvPr>
            <p:ph idx="2" type="pic"/>
          </p:nvPr>
        </p:nvSpPr>
        <p:spPr>
          <a:xfrm>
            <a:off x="5742725" y="0"/>
            <a:ext cx="18638100" cy="12330000"/>
          </a:xfrm>
          <a:prstGeom prst="rect">
            <a:avLst/>
          </a:prstGeom>
          <a:noFill/>
          <a:ln>
            <a:noFill/>
          </a:ln>
        </p:spPr>
      </p:sp>
      <p:sp>
        <p:nvSpPr>
          <p:cNvPr id="30" name="Google Shape;30;p23"/>
          <p:cNvSpPr txBox="1"/>
          <p:nvPr/>
        </p:nvSpPr>
        <p:spPr>
          <a:xfrm>
            <a:off x="1276475" y="1297750"/>
            <a:ext cx="1019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 name="Google Shape;31;p23"/>
          <p:cNvSpPr txBox="1"/>
          <p:nvPr>
            <p:ph type="ctrTitle"/>
          </p:nvPr>
        </p:nvSpPr>
        <p:spPr>
          <a:xfrm>
            <a:off x="1260000" y="1260000"/>
            <a:ext cx="4139700" cy="2101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2"/>
              </a:buClr>
              <a:buSzPts val="6000"/>
              <a:buNone/>
              <a:defRPr b="1"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 name="Google Shape;32;p23"/>
          <p:cNvSpPr txBox="1"/>
          <p:nvPr>
            <p:ph idx="3" type="ctrTitle"/>
          </p:nvPr>
        </p:nvSpPr>
        <p:spPr>
          <a:xfrm>
            <a:off x="1260000" y="3621500"/>
            <a:ext cx="4061400" cy="210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2"/>
              </a:buClr>
              <a:buSzPts val="2600"/>
              <a:buNone/>
              <a:defRPr sz="2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 name="Google Shape;33;p23"/>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rgbClr val="000000"/>
                </a:solidFill>
              </a:rPr>
              <a:t>Intercept</a:t>
            </a:r>
            <a:r>
              <a:rPr b="1" lang="en-GB" sz="2000"/>
              <a:t>project.eu</a:t>
            </a:r>
            <a:endParaRPr b="1" sz="2000">
              <a:solidFill>
                <a:srgbClr val="000000"/>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34" name="Google Shape;34;p23"/>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rgbClr val="595959"/>
                </a:solidFill>
                <a:latin typeface="Work Sans"/>
                <a:ea typeface="Work Sans"/>
                <a:cs typeface="Work Sans"/>
                <a:sym typeface="Work Sans"/>
              </a:rPr>
              <a:t>‹#›</a:t>
            </a:fld>
            <a:endParaRPr sz="1600">
              <a:solidFill>
                <a:srgbClr val="595959"/>
              </a:solidFill>
              <a:latin typeface="Work Sans"/>
              <a:ea typeface="Work Sans"/>
              <a:cs typeface="Work Sans"/>
              <a:sym typeface="Work Sans"/>
            </a:endParaRPr>
          </a:p>
        </p:txBody>
      </p:sp>
    </p:spTree>
  </p:cSld>
  <p:clrMapOvr>
    <a:masterClrMapping/>
  </p:clrMapOvr>
  <p:extLst>
    <p:ext uri="{DCECCB84-F9BA-43D5-87BE-67443E8EF086}">
      <p15:sldGuideLst>
        <p15:guide id="1" pos="9253">
          <p15:clr>
            <a:srgbClr val="FA7B17"/>
          </p15:clr>
        </p15:guide>
        <p15:guide id="2" orient="horz" pos="7767">
          <p15:clr>
            <a:srgbClr val="FA7B17"/>
          </p15:clr>
        </p15:guide>
        <p15:guide id="3" pos="794">
          <p15:clr>
            <a:srgbClr val="FA7B17"/>
          </p15:clr>
        </p15:guide>
        <p15:guide id="4" orient="horz" pos="794">
          <p15:clr>
            <a:srgbClr val="FA7B17"/>
          </p15:clr>
        </p15:guide>
        <p15:guide id="5" pos="3617">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text and photo_2">
    <p:spTree>
      <p:nvGrpSpPr>
        <p:cNvPr id="35" name="Shape 35"/>
        <p:cNvGrpSpPr/>
        <p:nvPr/>
      </p:nvGrpSpPr>
      <p:grpSpPr>
        <a:xfrm>
          <a:off x="0" y="0"/>
          <a:ext cx="0" cy="0"/>
          <a:chOff x="0" y="0"/>
          <a:chExt cx="0" cy="0"/>
        </a:xfrm>
      </p:grpSpPr>
      <p:sp>
        <p:nvSpPr>
          <p:cNvPr id="36" name="Google Shape;36;g125fd06185e_0_64"/>
          <p:cNvSpPr txBox="1"/>
          <p:nvPr/>
        </p:nvSpPr>
        <p:spPr>
          <a:xfrm>
            <a:off x="1276475" y="1297750"/>
            <a:ext cx="1019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 name="Google Shape;37;g125fd06185e_0_64"/>
          <p:cNvSpPr txBox="1"/>
          <p:nvPr>
            <p:ph type="ctrTitle"/>
          </p:nvPr>
        </p:nvSpPr>
        <p:spPr>
          <a:xfrm>
            <a:off x="1260000" y="1260000"/>
            <a:ext cx="9891600" cy="2101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2"/>
              </a:buClr>
              <a:buSzPts val="6000"/>
              <a:buNone/>
              <a:defRPr b="1"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g125fd06185e_0_64"/>
          <p:cNvSpPr txBox="1"/>
          <p:nvPr>
            <p:ph idx="2" type="ctrTitle"/>
          </p:nvPr>
        </p:nvSpPr>
        <p:spPr>
          <a:xfrm>
            <a:off x="1260000" y="3641075"/>
            <a:ext cx="9050400" cy="210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2"/>
              </a:buClr>
              <a:buSzPts val="2600"/>
              <a:buNone/>
              <a:defRPr sz="2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g125fd06185e_0_64"/>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rgbClr val="000000"/>
                </a:solidFill>
              </a:rPr>
              <a:t>Intercept</a:t>
            </a:r>
            <a:r>
              <a:rPr b="1" lang="en-GB" sz="2000"/>
              <a:t>project.eu</a:t>
            </a:r>
            <a:endParaRPr b="1" sz="2000">
              <a:solidFill>
                <a:srgbClr val="000000"/>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40" name="Google Shape;40;g125fd06185e_0_64"/>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rgbClr val="595959"/>
                </a:solidFill>
                <a:latin typeface="Work Sans"/>
                <a:ea typeface="Work Sans"/>
                <a:cs typeface="Work Sans"/>
                <a:sym typeface="Work Sans"/>
              </a:rPr>
              <a:t>‹#›</a:t>
            </a:fld>
            <a:endParaRPr sz="1600">
              <a:solidFill>
                <a:srgbClr val="595959"/>
              </a:solidFill>
              <a:latin typeface="Work Sans"/>
              <a:ea typeface="Work Sans"/>
              <a:cs typeface="Work Sans"/>
              <a:sym typeface="Work Sans"/>
            </a:endParaRPr>
          </a:p>
        </p:txBody>
      </p:sp>
      <p:pic>
        <p:nvPicPr>
          <p:cNvPr id="41" name="Google Shape;41;g125fd06185e_0_64"/>
          <p:cNvPicPr preferRelativeResize="0"/>
          <p:nvPr/>
        </p:nvPicPr>
        <p:blipFill rotWithShape="1">
          <a:blip r:embed="rId2">
            <a:alphaModFix/>
          </a:blip>
          <a:srcRect b="0" l="0" r="0" t="0"/>
          <a:stretch/>
        </p:blipFill>
        <p:spPr>
          <a:xfrm>
            <a:off x="22779089" y="9310224"/>
            <a:ext cx="1621297" cy="2647876"/>
          </a:xfrm>
          <a:prstGeom prst="rect">
            <a:avLst/>
          </a:prstGeom>
          <a:noFill/>
          <a:ln>
            <a:noFill/>
          </a:ln>
        </p:spPr>
      </p:pic>
      <p:pic>
        <p:nvPicPr>
          <p:cNvPr id="42" name="Google Shape;42;g125fd06185e_0_64"/>
          <p:cNvPicPr preferRelativeResize="0"/>
          <p:nvPr/>
        </p:nvPicPr>
        <p:blipFill rotWithShape="1">
          <a:blip r:embed="rId3">
            <a:alphaModFix/>
          </a:blip>
          <a:srcRect b="0" l="534" r="534" t="0"/>
          <a:stretch/>
        </p:blipFill>
        <p:spPr>
          <a:xfrm>
            <a:off x="-19564" y="9310224"/>
            <a:ext cx="1621297" cy="2647876"/>
          </a:xfrm>
          <a:prstGeom prst="rect">
            <a:avLst/>
          </a:prstGeom>
          <a:noFill/>
          <a:ln>
            <a:noFill/>
          </a:ln>
        </p:spPr>
      </p:pic>
      <p:pic>
        <p:nvPicPr>
          <p:cNvPr id="43" name="Google Shape;43;g125fd06185e_0_64"/>
          <p:cNvPicPr preferRelativeResize="0"/>
          <p:nvPr/>
        </p:nvPicPr>
        <p:blipFill rotWithShape="1">
          <a:blip r:embed="rId4">
            <a:alphaModFix/>
          </a:blip>
          <a:srcRect b="0" l="534" r="534" t="0"/>
          <a:stretch/>
        </p:blipFill>
        <p:spPr>
          <a:xfrm rot="5400000">
            <a:off x="22265814" y="-532852"/>
            <a:ext cx="1621297" cy="2647876"/>
          </a:xfrm>
          <a:prstGeom prst="rect">
            <a:avLst/>
          </a:prstGeom>
          <a:noFill/>
          <a:ln>
            <a:noFill/>
          </a:ln>
        </p:spPr>
      </p:pic>
    </p:spTree>
  </p:cSld>
  <p:clrMapOvr>
    <a:masterClrMapping/>
  </p:clrMapOvr>
  <p:extLst>
    <p:ext uri="{DCECCB84-F9BA-43D5-87BE-67443E8EF086}">
      <p15:sldGuideLst>
        <p15:guide id="1" pos="9253">
          <p15:clr>
            <a:srgbClr val="FA7B17"/>
          </p15:clr>
        </p15:guide>
        <p15:guide id="2" orient="horz" pos="7767">
          <p15:clr>
            <a:srgbClr val="FA7B17"/>
          </p15:clr>
        </p15:guide>
        <p15:guide id="3" pos="794">
          <p15:clr>
            <a:srgbClr val="FA7B17"/>
          </p15:clr>
        </p15:guide>
        <p15:guide id="4" orient="horz" pos="794">
          <p15:clr>
            <a:srgbClr val="FA7B17"/>
          </p15:clr>
        </p15:guide>
        <p15:guide id="5" pos="3617">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hoto 1">
  <p:cSld name="Title, text and photo_1">
    <p:spTree>
      <p:nvGrpSpPr>
        <p:cNvPr id="44" name="Shape 44"/>
        <p:cNvGrpSpPr/>
        <p:nvPr/>
      </p:nvGrpSpPr>
      <p:grpSpPr>
        <a:xfrm>
          <a:off x="0" y="0"/>
          <a:ext cx="0" cy="0"/>
          <a:chOff x="0" y="0"/>
          <a:chExt cx="0" cy="0"/>
        </a:xfrm>
      </p:grpSpPr>
      <p:sp>
        <p:nvSpPr>
          <p:cNvPr id="45" name="Google Shape;45;g125fd06185e_0_26"/>
          <p:cNvSpPr/>
          <p:nvPr>
            <p:ph idx="2" type="pic"/>
          </p:nvPr>
        </p:nvSpPr>
        <p:spPr>
          <a:xfrm>
            <a:off x="14689825" y="0"/>
            <a:ext cx="9690900" cy="12330000"/>
          </a:xfrm>
          <a:prstGeom prst="rect">
            <a:avLst/>
          </a:prstGeom>
          <a:noFill/>
          <a:ln>
            <a:noFill/>
          </a:ln>
        </p:spPr>
      </p:sp>
      <p:sp>
        <p:nvSpPr>
          <p:cNvPr id="46" name="Google Shape;46;g125fd06185e_0_26"/>
          <p:cNvSpPr txBox="1"/>
          <p:nvPr/>
        </p:nvSpPr>
        <p:spPr>
          <a:xfrm>
            <a:off x="1276475" y="1297750"/>
            <a:ext cx="1019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7" name="Google Shape;47;g125fd06185e_0_26"/>
          <p:cNvSpPr txBox="1"/>
          <p:nvPr>
            <p:ph type="ctrTitle"/>
          </p:nvPr>
        </p:nvSpPr>
        <p:spPr>
          <a:xfrm>
            <a:off x="1260000" y="1260000"/>
            <a:ext cx="11951700" cy="2101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2"/>
              </a:buClr>
              <a:buSzPts val="6000"/>
              <a:buNone/>
              <a:defRPr b="1"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g125fd06185e_0_26"/>
          <p:cNvSpPr txBox="1"/>
          <p:nvPr>
            <p:ph idx="3" type="ctrTitle"/>
          </p:nvPr>
        </p:nvSpPr>
        <p:spPr>
          <a:xfrm>
            <a:off x="1260000" y="3621500"/>
            <a:ext cx="11951700" cy="210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2"/>
              </a:buClr>
              <a:buSzPts val="2600"/>
              <a:buNone/>
              <a:defRPr sz="2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g125fd06185e_0_26"/>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rgbClr val="000000"/>
                </a:solidFill>
              </a:rPr>
              <a:t>Intercept</a:t>
            </a:r>
            <a:r>
              <a:rPr b="1" lang="en-GB" sz="2000"/>
              <a:t>project.eu</a:t>
            </a:r>
            <a:endParaRPr b="1" sz="2000">
              <a:solidFill>
                <a:srgbClr val="000000"/>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50" name="Google Shape;50;g125fd06185e_0_26"/>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rgbClr val="595959"/>
                </a:solidFill>
                <a:latin typeface="Work Sans"/>
                <a:ea typeface="Work Sans"/>
                <a:cs typeface="Work Sans"/>
                <a:sym typeface="Work Sans"/>
              </a:rPr>
              <a:t>‹#›</a:t>
            </a:fld>
            <a:endParaRPr sz="1600">
              <a:solidFill>
                <a:srgbClr val="595959"/>
              </a:solidFill>
              <a:latin typeface="Work Sans"/>
              <a:ea typeface="Work Sans"/>
              <a:cs typeface="Work Sans"/>
              <a:sym typeface="Work Sans"/>
            </a:endParaRPr>
          </a:p>
        </p:txBody>
      </p:sp>
    </p:spTree>
  </p:cSld>
  <p:clrMapOvr>
    <a:masterClrMapping/>
  </p:clrMapOvr>
  <p:extLst>
    <p:ext uri="{DCECCB84-F9BA-43D5-87BE-67443E8EF086}">
      <p15:sldGuideLst>
        <p15:guide id="1" pos="9253">
          <p15:clr>
            <a:srgbClr val="FA7B17"/>
          </p15:clr>
        </p15:guide>
        <p15:guide id="2" orient="horz" pos="7767">
          <p15:clr>
            <a:srgbClr val="FA7B17"/>
          </p15:clr>
        </p15:guide>
        <p15:guide id="3" pos="794">
          <p15:clr>
            <a:srgbClr val="FA7B17"/>
          </p15:clr>
        </p15:guide>
        <p15:guide id="4" orient="horz" pos="79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showMasterSp="0">
  <p:cSld name="Large photo">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27"/>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chemeClr val="lt1"/>
                </a:solidFill>
                <a:latin typeface="Work Sans"/>
                <a:ea typeface="Work Sans"/>
                <a:cs typeface="Work Sans"/>
                <a:sym typeface="Work Sans"/>
              </a:rPr>
              <a:t>‹#›</a:t>
            </a:fld>
            <a:endParaRPr sz="1600">
              <a:solidFill>
                <a:schemeClr val="lt1"/>
              </a:solidFill>
              <a:latin typeface="Work Sans"/>
              <a:ea typeface="Work Sans"/>
              <a:cs typeface="Work Sans"/>
              <a:sym typeface="Work Sans"/>
            </a:endParaRPr>
          </a:p>
        </p:txBody>
      </p:sp>
      <p:pic>
        <p:nvPicPr>
          <p:cNvPr id="53" name="Google Shape;53;p27"/>
          <p:cNvPicPr preferRelativeResize="0"/>
          <p:nvPr/>
        </p:nvPicPr>
        <p:blipFill rotWithShape="1">
          <a:blip r:embed="rId3">
            <a:alphaModFix/>
          </a:blip>
          <a:srcRect b="0" l="0" r="0" t="0"/>
          <a:stretch/>
        </p:blipFill>
        <p:spPr>
          <a:xfrm>
            <a:off x="1" y="0"/>
            <a:ext cx="24380825" cy="2523415"/>
          </a:xfrm>
          <a:prstGeom prst="rect">
            <a:avLst/>
          </a:prstGeom>
          <a:noFill/>
          <a:ln>
            <a:noFill/>
          </a:ln>
        </p:spPr>
      </p:pic>
      <p:sp>
        <p:nvSpPr>
          <p:cNvPr id="54" name="Google Shape;54;p27"/>
          <p:cNvSpPr txBox="1"/>
          <p:nvPr>
            <p:ph type="title"/>
          </p:nvPr>
        </p:nvSpPr>
        <p:spPr>
          <a:xfrm>
            <a:off x="1260157" y="5633541"/>
            <a:ext cx="21028500" cy="1385100"/>
          </a:xfrm>
          <a:prstGeom prst="rect">
            <a:avLst/>
          </a:prstGeom>
          <a:noFill/>
          <a:ln>
            <a:noFill/>
          </a:ln>
        </p:spPr>
        <p:txBody>
          <a:bodyPr anchorCtr="0" anchor="ctr" bIns="0" lIns="0" spcFirstLastPara="1" rIns="0" wrap="square" tIns="0">
            <a:spAutoFit/>
          </a:bodyPr>
          <a:lstStyle>
            <a:lvl1pPr lvl="0" rtl="0" algn="ctr">
              <a:lnSpc>
                <a:spcPct val="100000"/>
              </a:lnSpc>
              <a:spcBef>
                <a:spcPts val="0"/>
              </a:spcBef>
              <a:spcAft>
                <a:spcPts val="0"/>
              </a:spcAft>
              <a:buClr>
                <a:schemeClr val="lt1"/>
              </a:buClr>
              <a:buSzPts val="7200"/>
              <a:buFont typeface="Arial"/>
              <a:buNone/>
              <a:defRPr sz="7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27"/>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chemeClr val="lt1"/>
                </a:solidFill>
              </a:rPr>
              <a:t>Interceptproject.eu</a:t>
            </a:r>
            <a:endParaRPr b="1" sz="2000">
              <a:solidFill>
                <a:schemeClr val="lt1"/>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Large photo_1">
    <p:bg>
      <p:bgPr>
        <a:blipFill>
          <a:blip r:embed="rId2">
            <a:alphaModFix/>
          </a:blip>
          <a:stretch>
            <a:fillRect/>
          </a:stretch>
        </a:blipFill>
      </p:bgPr>
    </p:bg>
    <p:spTree>
      <p:nvGrpSpPr>
        <p:cNvPr id="56" name="Shape 56"/>
        <p:cNvGrpSpPr/>
        <p:nvPr/>
      </p:nvGrpSpPr>
      <p:grpSpPr>
        <a:xfrm>
          <a:off x="0" y="0"/>
          <a:ext cx="0" cy="0"/>
          <a:chOff x="0" y="0"/>
          <a:chExt cx="0" cy="0"/>
        </a:xfrm>
      </p:grpSpPr>
      <p:pic>
        <p:nvPicPr>
          <p:cNvPr id="57" name="Google Shape;57;g125fd06185e_0_103"/>
          <p:cNvPicPr preferRelativeResize="0"/>
          <p:nvPr/>
        </p:nvPicPr>
        <p:blipFill rotWithShape="1">
          <a:blip r:embed="rId3">
            <a:alphaModFix/>
          </a:blip>
          <a:srcRect b="0" l="0" r="0" t="0"/>
          <a:stretch/>
        </p:blipFill>
        <p:spPr>
          <a:xfrm>
            <a:off x="1" y="0"/>
            <a:ext cx="24380825" cy="2523415"/>
          </a:xfrm>
          <a:prstGeom prst="rect">
            <a:avLst/>
          </a:prstGeom>
          <a:noFill/>
          <a:ln>
            <a:noFill/>
          </a:ln>
        </p:spPr>
      </p:pic>
      <p:sp>
        <p:nvSpPr>
          <p:cNvPr id="58" name="Google Shape;58;g125fd06185e_0_103"/>
          <p:cNvSpPr txBox="1"/>
          <p:nvPr>
            <p:ph type="title"/>
          </p:nvPr>
        </p:nvSpPr>
        <p:spPr>
          <a:xfrm>
            <a:off x="1260157" y="5633541"/>
            <a:ext cx="21028500" cy="1385100"/>
          </a:xfrm>
          <a:prstGeom prst="rect">
            <a:avLst/>
          </a:prstGeom>
          <a:noFill/>
          <a:ln>
            <a:noFill/>
          </a:ln>
        </p:spPr>
        <p:txBody>
          <a:bodyPr anchorCtr="0" anchor="ctr" bIns="0" lIns="0" spcFirstLastPara="1" rIns="0" wrap="square" tIns="0">
            <a:spAutoFit/>
          </a:bodyPr>
          <a:lstStyle>
            <a:lvl1pPr lvl="0" rtl="0" algn="ctr">
              <a:lnSpc>
                <a:spcPct val="100000"/>
              </a:lnSpc>
              <a:spcBef>
                <a:spcPts val="0"/>
              </a:spcBef>
              <a:spcAft>
                <a:spcPts val="0"/>
              </a:spcAft>
              <a:buClr>
                <a:schemeClr val="lt1"/>
              </a:buClr>
              <a:buSzPts val="7200"/>
              <a:buFont typeface="Arial"/>
              <a:buNone/>
              <a:defRPr sz="7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g125fd06185e_0_103"/>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chemeClr val="lt1"/>
                </a:solidFill>
              </a:rPr>
              <a:t>Interceptproject.eu</a:t>
            </a:r>
            <a:endParaRPr b="1" sz="2000">
              <a:solidFill>
                <a:schemeClr val="lt1"/>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60" name="Google Shape;60;g125fd06185e_0_103"/>
          <p:cNvSpPr txBox="1"/>
          <p:nvPr/>
        </p:nvSpPr>
        <p:spPr>
          <a:xfrm>
            <a:off x="1397100" y="11361550"/>
            <a:ext cx="44826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lt1"/>
                </a:solidFill>
              </a:rPr>
              <a:t>INTERCEPT</a:t>
            </a:r>
            <a:r>
              <a:rPr lang="en-GB" sz="1800">
                <a:solidFill>
                  <a:schemeClr val="lt1"/>
                </a:solidFill>
              </a:rPr>
              <a:t> benefits from a € 2.18M grant from Iceland, Liechtenstein and Norway through the EEA and Norway Grants Fund for Youth Employment.</a:t>
            </a:r>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red" showMasterSp="0">
  <p:cSld name="Large text red">
    <p:bg>
      <p:bgPr>
        <a:solidFill>
          <a:schemeClr val="accent2"/>
        </a:solidFill>
      </p:bgPr>
    </p:bg>
    <p:spTree>
      <p:nvGrpSpPr>
        <p:cNvPr id="61" name="Shape 61"/>
        <p:cNvGrpSpPr/>
        <p:nvPr/>
      </p:nvGrpSpPr>
      <p:grpSpPr>
        <a:xfrm>
          <a:off x="0" y="0"/>
          <a:ext cx="0" cy="0"/>
          <a:chOff x="0" y="0"/>
          <a:chExt cx="0" cy="0"/>
        </a:xfrm>
      </p:grpSpPr>
      <p:sp>
        <p:nvSpPr>
          <p:cNvPr id="62" name="Google Shape;62;p31"/>
          <p:cNvSpPr txBox="1"/>
          <p:nvPr>
            <p:ph type="title"/>
          </p:nvPr>
        </p:nvSpPr>
        <p:spPr>
          <a:xfrm>
            <a:off x="1260157" y="5633541"/>
            <a:ext cx="21028500" cy="1385100"/>
          </a:xfrm>
          <a:prstGeom prst="rect">
            <a:avLst/>
          </a:prstGeom>
          <a:noFill/>
          <a:ln>
            <a:noFill/>
          </a:ln>
        </p:spPr>
        <p:txBody>
          <a:bodyPr anchorCtr="0" anchor="ctr" bIns="0" lIns="0" spcFirstLastPara="1" rIns="0" wrap="square" tIns="0">
            <a:spAutoFit/>
          </a:bodyPr>
          <a:lstStyle>
            <a:lvl1pPr lvl="0" rtl="0" algn="ctr">
              <a:lnSpc>
                <a:spcPct val="100000"/>
              </a:lnSpc>
              <a:spcBef>
                <a:spcPts val="0"/>
              </a:spcBef>
              <a:spcAft>
                <a:spcPts val="0"/>
              </a:spcAft>
              <a:buClr>
                <a:schemeClr val="lt1"/>
              </a:buClr>
              <a:buSzPts val="7200"/>
              <a:buFont typeface="Arial"/>
              <a:buNone/>
              <a:defRPr sz="7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31"/>
          <p:cNvSpPr/>
          <p:nvPr/>
        </p:nvSpPr>
        <p:spPr>
          <a:xfrm>
            <a:off x="1906588" y="12903932"/>
            <a:ext cx="155700" cy="1620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4" name="Google Shape;64;p31"/>
          <p:cNvSpPr/>
          <p:nvPr/>
        </p:nvSpPr>
        <p:spPr>
          <a:xfrm>
            <a:off x="1433513" y="12903932"/>
            <a:ext cx="158750" cy="161925"/>
          </a:xfrm>
          <a:custGeom>
            <a:rect b="b" l="l" r="r" t="t"/>
            <a:pathLst>
              <a:path extrusionOk="0" h="102" w="100">
                <a:moveTo>
                  <a:pt x="100" y="102"/>
                </a:moveTo>
                <a:lnTo>
                  <a:pt x="0" y="102"/>
                </a:lnTo>
                <a:lnTo>
                  <a:pt x="0" y="0"/>
                </a:lnTo>
                <a:lnTo>
                  <a:pt x="100"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5" name="Google Shape;65;p31"/>
          <p:cNvSpPr/>
          <p:nvPr/>
        </p:nvSpPr>
        <p:spPr>
          <a:xfrm>
            <a:off x="1277938" y="12903932"/>
            <a:ext cx="1557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6" name="Google Shape;66;p31"/>
          <p:cNvSpPr/>
          <p:nvPr/>
        </p:nvSpPr>
        <p:spPr>
          <a:xfrm>
            <a:off x="1592263" y="12746770"/>
            <a:ext cx="155575" cy="476250"/>
          </a:xfrm>
          <a:custGeom>
            <a:rect b="b" l="l" r="r" t="t"/>
            <a:pathLst>
              <a:path extrusionOk="0" h="300" w="98">
                <a:moveTo>
                  <a:pt x="0" y="0"/>
                </a:moveTo>
                <a:lnTo>
                  <a:pt x="0" y="201"/>
                </a:lnTo>
                <a:lnTo>
                  <a:pt x="98" y="300"/>
                </a:lnTo>
                <a:lnTo>
                  <a:pt x="98"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7" name="Google Shape;67;p31"/>
          <p:cNvSpPr/>
          <p:nvPr/>
        </p:nvSpPr>
        <p:spPr>
          <a:xfrm>
            <a:off x="2609850" y="12903932"/>
            <a:ext cx="155575" cy="161925"/>
          </a:xfrm>
          <a:custGeom>
            <a:rect b="b" l="l" r="r" t="t"/>
            <a:pathLst>
              <a:path extrusionOk="0" h="102" w="98">
                <a:moveTo>
                  <a:pt x="98" y="102"/>
                </a:moveTo>
                <a:lnTo>
                  <a:pt x="0" y="102"/>
                </a:lnTo>
                <a:lnTo>
                  <a:pt x="0" y="0"/>
                </a:lnTo>
                <a:lnTo>
                  <a:pt x="98" y="102"/>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8" name="Google Shape;68;p31"/>
          <p:cNvSpPr/>
          <p:nvPr/>
        </p:nvSpPr>
        <p:spPr>
          <a:xfrm>
            <a:off x="2455863" y="12903932"/>
            <a:ext cx="153900" cy="3192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69" name="Google Shape;69;p31"/>
          <p:cNvSpPr/>
          <p:nvPr/>
        </p:nvSpPr>
        <p:spPr>
          <a:xfrm>
            <a:off x="2765425" y="12746770"/>
            <a:ext cx="158750" cy="476250"/>
          </a:xfrm>
          <a:custGeom>
            <a:rect b="b" l="l" r="r" t="t"/>
            <a:pathLst>
              <a:path extrusionOk="0" h="300" w="100">
                <a:moveTo>
                  <a:pt x="0" y="0"/>
                </a:moveTo>
                <a:lnTo>
                  <a:pt x="0" y="201"/>
                </a:lnTo>
                <a:lnTo>
                  <a:pt x="100" y="300"/>
                </a:lnTo>
                <a:lnTo>
                  <a:pt x="100" y="0"/>
                </a:lnTo>
                <a:lnTo>
                  <a:pt x="0" y="0"/>
                </a:lnTo>
                <a:close/>
              </a:path>
            </a:pathLst>
          </a:cu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70" name="Google Shape;70;p31"/>
          <p:cNvSpPr/>
          <p:nvPr/>
        </p:nvSpPr>
        <p:spPr>
          <a:xfrm>
            <a:off x="1747838" y="12589607"/>
            <a:ext cx="158700" cy="476400"/>
          </a:xfrm>
          <a:prstGeom prst="rect">
            <a:avLst/>
          </a:prstGeom>
          <a:noFill/>
          <a:ln cap="rnd" cmpd="sng" w="1905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cxnSp>
        <p:nvCxnSpPr>
          <p:cNvPr id="71" name="Google Shape;71;p31"/>
          <p:cNvCxnSpPr/>
          <p:nvPr/>
        </p:nvCxnSpPr>
        <p:spPr>
          <a:xfrm>
            <a:off x="2062163" y="13065857"/>
            <a:ext cx="393600" cy="0"/>
          </a:xfrm>
          <a:prstGeom prst="straightConnector1">
            <a:avLst/>
          </a:prstGeom>
          <a:noFill/>
          <a:ln cap="rnd" cmpd="sng" w="19050">
            <a:solidFill>
              <a:schemeClr val="lt1"/>
            </a:solidFill>
            <a:prstDash val="solid"/>
            <a:round/>
            <a:headEnd len="sm" w="sm" type="none"/>
            <a:tailEnd len="sm" w="sm" type="none"/>
          </a:ln>
        </p:spPr>
      </p:cxnSp>
      <p:cxnSp>
        <p:nvCxnSpPr>
          <p:cNvPr id="72" name="Google Shape;72;p31"/>
          <p:cNvCxnSpPr/>
          <p:nvPr/>
        </p:nvCxnSpPr>
        <p:spPr>
          <a:xfrm>
            <a:off x="2924175" y="13065857"/>
            <a:ext cx="21444000" cy="0"/>
          </a:xfrm>
          <a:prstGeom prst="straightConnector1">
            <a:avLst/>
          </a:prstGeom>
          <a:noFill/>
          <a:ln cap="rnd" cmpd="sng" w="19050">
            <a:solidFill>
              <a:schemeClr val="lt1"/>
            </a:solidFill>
            <a:prstDash val="solid"/>
            <a:round/>
            <a:headEnd len="sm" w="sm" type="none"/>
            <a:tailEnd len="sm" w="sm" type="none"/>
          </a:ln>
        </p:spPr>
      </p:cxnSp>
      <p:cxnSp>
        <p:nvCxnSpPr>
          <p:cNvPr id="73" name="Google Shape;73;p31"/>
          <p:cNvCxnSpPr/>
          <p:nvPr/>
        </p:nvCxnSpPr>
        <p:spPr>
          <a:xfrm>
            <a:off x="6350" y="13065857"/>
            <a:ext cx="1271700" cy="0"/>
          </a:xfrm>
          <a:prstGeom prst="straightConnector1">
            <a:avLst/>
          </a:prstGeom>
          <a:noFill/>
          <a:ln cap="rnd" cmpd="sng" w="19050">
            <a:solidFill>
              <a:schemeClr val="lt1"/>
            </a:solidFill>
            <a:prstDash val="solid"/>
            <a:round/>
            <a:headEnd len="sm" w="sm" type="none"/>
            <a:tailEnd len="sm" w="sm" type="none"/>
          </a:ln>
        </p:spPr>
      </p:cxnSp>
      <p:sp>
        <p:nvSpPr>
          <p:cNvPr id="74" name="Google Shape;74;p31"/>
          <p:cNvSpPr txBox="1"/>
          <p:nvPr/>
        </p:nvSpPr>
        <p:spPr>
          <a:xfrm>
            <a:off x="20220878" y="12477214"/>
            <a:ext cx="3297000" cy="31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000">
                <a:solidFill>
                  <a:schemeClr val="lt1"/>
                </a:solidFill>
              </a:rPr>
              <a:t>Interceptproject.eu</a:t>
            </a:r>
            <a:endParaRPr b="1" sz="2000">
              <a:solidFill>
                <a:schemeClr val="lt1"/>
              </a:solidFill>
            </a:endParaRPr>
          </a:p>
          <a:p>
            <a:pPr indent="0" lvl="0" marL="0" rtl="0" algn="l">
              <a:spcBef>
                <a:spcPts val="0"/>
              </a:spcBef>
              <a:spcAft>
                <a:spcPts val="0"/>
              </a:spcAft>
              <a:buNone/>
            </a:pPr>
            <a:r>
              <a:t/>
            </a:r>
            <a:endParaRPr sz="1000">
              <a:solidFill>
                <a:srgbClr val="000000"/>
              </a:solidFill>
              <a:latin typeface="Work Sans Medium"/>
              <a:ea typeface="Work Sans Medium"/>
              <a:cs typeface="Work Sans Medium"/>
              <a:sym typeface="Work Sans Medium"/>
            </a:endParaRPr>
          </a:p>
        </p:txBody>
      </p:sp>
      <p:sp>
        <p:nvSpPr>
          <p:cNvPr id="75" name="Google Shape;75;p31"/>
          <p:cNvSpPr txBox="1"/>
          <p:nvPr/>
        </p:nvSpPr>
        <p:spPr>
          <a:xfrm>
            <a:off x="23351183" y="12529067"/>
            <a:ext cx="649200" cy="344700"/>
          </a:xfrm>
          <a:prstGeom prst="rect">
            <a:avLst/>
          </a:prstGeom>
          <a:noFill/>
          <a:ln>
            <a:noFill/>
          </a:ln>
        </p:spPr>
        <p:txBody>
          <a:bodyPr anchorCtr="0" anchor="t" bIns="116050" lIns="116050" spcFirstLastPara="1" rIns="116050" wrap="square" tIns="116050">
            <a:noAutofit/>
          </a:bodyPr>
          <a:lstStyle/>
          <a:p>
            <a:pPr indent="0" lvl="0" marL="0" rtl="0" algn="r">
              <a:lnSpc>
                <a:spcPct val="80000"/>
              </a:lnSpc>
              <a:spcBef>
                <a:spcPts val="0"/>
              </a:spcBef>
              <a:spcAft>
                <a:spcPts val="0"/>
              </a:spcAft>
              <a:buNone/>
            </a:pPr>
            <a:fld id="{00000000-1234-1234-1234-123412341234}" type="slidenum">
              <a:rPr lang="en-GB" sz="1600">
                <a:solidFill>
                  <a:schemeClr val="lt1"/>
                </a:solidFill>
                <a:latin typeface="Work Sans"/>
                <a:ea typeface="Work Sans"/>
                <a:cs typeface="Work Sans"/>
                <a:sym typeface="Work Sans"/>
              </a:rPr>
              <a:t>‹#›</a:t>
            </a:fld>
            <a:endParaRPr sz="1600">
              <a:solidFill>
                <a:schemeClr val="lt1"/>
              </a:solidFill>
              <a:latin typeface="Work Sans"/>
              <a:ea typeface="Work Sans"/>
              <a:cs typeface="Work Sans"/>
              <a:sym typeface="Work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1906588" y="12903932"/>
            <a:ext cx="155700" cy="162000"/>
          </a:xfrm>
          <a:prstGeom prst="rect">
            <a:avLst/>
          </a:pr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1" name="Google Shape;11;p18"/>
          <p:cNvSpPr/>
          <p:nvPr/>
        </p:nvSpPr>
        <p:spPr>
          <a:xfrm>
            <a:off x="1433513" y="12903932"/>
            <a:ext cx="158750" cy="161925"/>
          </a:xfrm>
          <a:custGeom>
            <a:rect b="b" l="l" r="r" t="t"/>
            <a:pathLst>
              <a:path extrusionOk="0" h="102" w="100">
                <a:moveTo>
                  <a:pt x="100" y="102"/>
                </a:moveTo>
                <a:lnTo>
                  <a:pt x="0" y="102"/>
                </a:lnTo>
                <a:lnTo>
                  <a:pt x="0" y="0"/>
                </a:lnTo>
                <a:lnTo>
                  <a:pt x="100" y="102"/>
                </a:lnTo>
                <a:close/>
              </a:path>
            </a:pathLst>
          </a:cu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2" name="Google Shape;12;p18"/>
          <p:cNvSpPr/>
          <p:nvPr/>
        </p:nvSpPr>
        <p:spPr>
          <a:xfrm>
            <a:off x="1277938" y="12903932"/>
            <a:ext cx="155700" cy="319200"/>
          </a:xfrm>
          <a:prstGeom prst="rect">
            <a:avLst/>
          </a:pr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3" name="Google Shape;13;p18"/>
          <p:cNvSpPr/>
          <p:nvPr/>
        </p:nvSpPr>
        <p:spPr>
          <a:xfrm>
            <a:off x="1592263" y="12746770"/>
            <a:ext cx="155575" cy="476250"/>
          </a:xfrm>
          <a:custGeom>
            <a:rect b="b" l="l" r="r" t="t"/>
            <a:pathLst>
              <a:path extrusionOk="0" h="300" w="98">
                <a:moveTo>
                  <a:pt x="0" y="0"/>
                </a:moveTo>
                <a:lnTo>
                  <a:pt x="0" y="201"/>
                </a:lnTo>
                <a:lnTo>
                  <a:pt x="98" y="300"/>
                </a:lnTo>
                <a:lnTo>
                  <a:pt x="98" y="0"/>
                </a:lnTo>
                <a:lnTo>
                  <a:pt x="0" y="0"/>
                </a:lnTo>
                <a:close/>
              </a:path>
            </a:pathLst>
          </a:cu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4" name="Google Shape;14;p18"/>
          <p:cNvSpPr/>
          <p:nvPr/>
        </p:nvSpPr>
        <p:spPr>
          <a:xfrm>
            <a:off x="2609850" y="12903932"/>
            <a:ext cx="155575" cy="161925"/>
          </a:xfrm>
          <a:custGeom>
            <a:rect b="b" l="l" r="r" t="t"/>
            <a:pathLst>
              <a:path extrusionOk="0" h="102" w="98">
                <a:moveTo>
                  <a:pt x="98" y="102"/>
                </a:moveTo>
                <a:lnTo>
                  <a:pt x="0" y="102"/>
                </a:lnTo>
                <a:lnTo>
                  <a:pt x="0" y="0"/>
                </a:lnTo>
                <a:lnTo>
                  <a:pt x="98" y="102"/>
                </a:lnTo>
                <a:close/>
              </a:path>
            </a:pathLst>
          </a:cu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5" name="Google Shape;15;p18"/>
          <p:cNvSpPr/>
          <p:nvPr/>
        </p:nvSpPr>
        <p:spPr>
          <a:xfrm>
            <a:off x="2455863" y="12903932"/>
            <a:ext cx="153900" cy="319200"/>
          </a:xfrm>
          <a:prstGeom prst="rect">
            <a:avLst/>
          </a:pr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6" name="Google Shape;16;p18"/>
          <p:cNvSpPr/>
          <p:nvPr/>
        </p:nvSpPr>
        <p:spPr>
          <a:xfrm>
            <a:off x="2765425" y="12746770"/>
            <a:ext cx="158750" cy="476250"/>
          </a:xfrm>
          <a:custGeom>
            <a:rect b="b" l="l" r="r" t="t"/>
            <a:pathLst>
              <a:path extrusionOk="0" h="300" w="100">
                <a:moveTo>
                  <a:pt x="0" y="0"/>
                </a:moveTo>
                <a:lnTo>
                  <a:pt x="0" y="201"/>
                </a:lnTo>
                <a:lnTo>
                  <a:pt x="100" y="300"/>
                </a:lnTo>
                <a:lnTo>
                  <a:pt x="100" y="0"/>
                </a:lnTo>
                <a:lnTo>
                  <a:pt x="0" y="0"/>
                </a:lnTo>
                <a:close/>
              </a:path>
            </a:pathLst>
          </a:cu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sp>
        <p:nvSpPr>
          <p:cNvPr id="17" name="Google Shape;17;p18"/>
          <p:cNvSpPr/>
          <p:nvPr/>
        </p:nvSpPr>
        <p:spPr>
          <a:xfrm>
            <a:off x="1747838" y="12589607"/>
            <a:ext cx="158700" cy="476400"/>
          </a:xfrm>
          <a:prstGeom prst="rect">
            <a:avLst/>
          </a:prstGeom>
          <a:noFill/>
          <a:ln cap="rnd" cmpd="sng" w="19050">
            <a:solidFill>
              <a:srgbClr val="1D1E1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Arial"/>
              <a:ea typeface="Arial"/>
              <a:cs typeface="Arial"/>
              <a:sym typeface="Arial"/>
            </a:endParaRPr>
          </a:p>
        </p:txBody>
      </p:sp>
      <p:cxnSp>
        <p:nvCxnSpPr>
          <p:cNvPr id="18" name="Google Shape;18;p18"/>
          <p:cNvCxnSpPr/>
          <p:nvPr/>
        </p:nvCxnSpPr>
        <p:spPr>
          <a:xfrm>
            <a:off x="2062163" y="13065857"/>
            <a:ext cx="393600" cy="0"/>
          </a:xfrm>
          <a:prstGeom prst="straightConnector1">
            <a:avLst/>
          </a:prstGeom>
          <a:noFill/>
          <a:ln cap="rnd" cmpd="sng" w="19050">
            <a:solidFill>
              <a:srgbClr val="1D1E1C"/>
            </a:solidFill>
            <a:prstDash val="solid"/>
            <a:round/>
            <a:headEnd len="sm" w="sm" type="none"/>
            <a:tailEnd len="sm" w="sm" type="none"/>
          </a:ln>
        </p:spPr>
      </p:cxnSp>
      <p:cxnSp>
        <p:nvCxnSpPr>
          <p:cNvPr id="19" name="Google Shape;19;p18"/>
          <p:cNvCxnSpPr/>
          <p:nvPr/>
        </p:nvCxnSpPr>
        <p:spPr>
          <a:xfrm>
            <a:off x="2924175" y="13065857"/>
            <a:ext cx="21444000" cy="0"/>
          </a:xfrm>
          <a:prstGeom prst="straightConnector1">
            <a:avLst/>
          </a:prstGeom>
          <a:noFill/>
          <a:ln cap="rnd" cmpd="sng" w="19050">
            <a:solidFill>
              <a:srgbClr val="1D1E1C"/>
            </a:solidFill>
            <a:prstDash val="solid"/>
            <a:round/>
            <a:headEnd len="sm" w="sm" type="none"/>
            <a:tailEnd len="sm" w="sm" type="none"/>
          </a:ln>
        </p:spPr>
      </p:cxnSp>
      <p:cxnSp>
        <p:nvCxnSpPr>
          <p:cNvPr id="20" name="Google Shape;20;p18"/>
          <p:cNvCxnSpPr/>
          <p:nvPr/>
        </p:nvCxnSpPr>
        <p:spPr>
          <a:xfrm>
            <a:off x="6350" y="13065857"/>
            <a:ext cx="1271700" cy="0"/>
          </a:xfrm>
          <a:prstGeom prst="straightConnector1">
            <a:avLst/>
          </a:prstGeom>
          <a:noFill/>
          <a:ln cap="rnd" cmpd="sng" w="19050">
            <a:solidFill>
              <a:srgbClr val="1D1E1C"/>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cxnSp>
        <p:nvCxnSpPr>
          <p:cNvPr id="111" name="Google Shape;111;g123886b85b6_0_80"/>
          <p:cNvCxnSpPr/>
          <p:nvPr/>
        </p:nvCxnSpPr>
        <p:spPr>
          <a:xfrm>
            <a:off x="1371865" y="11898378"/>
            <a:ext cx="885300" cy="0"/>
          </a:xfrm>
          <a:prstGeom prst="straightConnector1">
            <a:avLst/>
          </a:prstGeom>
          <a:noFill/>
          <a:ln cap="flat" cmpd="sng" w="28575">
            <a:solidFill>
              <a:srgbClr val="000000"/>
            </a:solidFill>
            <a:prstDash val="solid"/>
            <a:round/>
            <a:headEnd len="med" w="med" type="none"/>
            <a:tailEnd len="med" w="med" type="none"/>
          </a:ln>
        </p:spPr>
      </p:cxnSp>
      <p:sp>
        <p:nvSpPr>
          <p:cNvPr id="112" name="Google Shape;112;g123886b85b6_0_80"/>
          <p:cNvSpPr txBox="1"/>
          <p:nvPr/>
        </p:nvSpPr>
        <p:spPr>
          <a:xfrm>
            <a:off x="1260000" y="11096040"/>
            <a:ext cx="6333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rgbClr val="000000"/>
                </a:solidFill>
              </a:rPr>
              <a:t>Intercept Project</a:t>
            </a:r>
            <a:endParaRPr b="1" sz="3600">
              <a:solidFill>
                <a:srgbClr val="000000"/>
              </a:solidFill>
            </a:endParaRPr>
          </a:p>
        </p:txBody>
      </p:sp>
      <p:sp>
        <p:nvSpPr>
          <p:cNvPr id="113" name="Google Shape;113;g123886b85b6_0_80"/>
          <p:cNvSpPr txBox="1"/>
          <p:nvPr/>
        </p:nvSpPr>
        <p:spPr>
          <a:xfrm>
            <a:off x="1260000" y="11961790"/>
            <a:ext cx="633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t>April</a:t>
            </a:r>
            <a:r>
              <a:rPr lang="en-GB" sz="2000">
                <a:solidFill>
                  <a:srgbClr val="000000"/>
                </a:solidFill>
              </a:rPr>
              <a:t> 2022</a:t>
            </a:r>
            <a:endParaRPr sz="2000">
              <a:solidFill>
                <a:srgbClr val="000000"/>
              </a:solidFill>
            </a:endParaRPr>
          </a:p>
        </p:txBody>
      </p:sp>
      <p:sp>
        <p:nvSpPr>
          <p:cNvPr id="114" name="Google Shape;114;g123886b85b6_0_80"/>
          <p:cNvSpPr txBox="1"/>
          <p:nvPr/>
        </p:nvSpPr>
        <p:spPr>
          <a:xfrm>
            <a:off x="10903500" y="10422500"/>
            <a:ext cx="12285000" cy="203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6000">
                <a:solidFill>
                  <a:schemeClr val="dk1"/>
                </a:solidFill>
              </a:rPr>
              <a:t>Lorem Ipsum </a:t>
            </a:r>
            <a:endParaRPr b="1" sz="6000">
              <a:solidFill>
                <a:schemeClr val="dk1"/>
              </a:solidFill>
            </a:endParaRPr>
          </a:p>
          <a:p>
            <a:pPr indent="0" lvl="0" marL="0" rtl="0" algn="r">
              <a:spcBef>
                <a:spcPts val="0"/>
              </a:spcBef>
              <a:spcAft>
                <a:spcPts val="0"/>
              </a:spcAft>
              <a:buNone/>
            </a:pPr>
            <a:r>
              <a:rPr b="1" lang="en-GB" sz="6000">
                <a:solidFill>
                  <a:schemeClr val="dk1"/>
                </a:solidFill>
              </a:rPr>
              <a:t>Title</a:t>
            </a:r>
            <a:endParaRPr sz="6000">
              <a:solidFill>
                <a:schemeClr val="dk1"/>
              </a:solidFill>
            </a:endParaRPr>
          </a:p>
        </p:txBody>
      </p:sp>
      <p:sp>
        <p:nvSpPr>
          <p:cNvPr id="115" name="Google Shape;115;g123886b85b6_0_80"/>
          <p:cNvSpPr/>
          <p:nvPr>
            <p:ph idx="2" type="pic"/>
          </p:nvPr>
        </p:nvSpPr>
        <p:spPr>
          <a:xfrm>
            <a:off x="1260000" y="2876775"/>
            <a:ext cx="21880800" cy="7381800"/>
          </a:xfrm>
          <a:prstGeom prst="rect">
            <a:avLst/>
          </a:prstGeom>
        </p:spPr>
      </p:sp>
      <p:pic>
        <p:nvPicPr>
          <p:cNvPr id="116" name="Google Shape;116;g123886b85b6_0_80"/>
          <p:cNvPicPr preferRelativeResize="0"/>
          <p:nvPr/>
        </p:nvPicPr>
        <p:blipFill rotWithShape="1">
          <a:blip r:embed="rId3">
            <a:alphaModFix/>
          </a:blip>
          <a:srcRect b="0" l="0" r="0" t="0"/>
          <a:stretch/>
        </p:blipFill>
        <p:spPr>
          <a:xfrm rot="-5400000">
            <a:off x="1773300" y="2363474"/>
            <a:ext cx="1621297" cy="2647876"/>
          </a:xfrm>
          <a:prstGeom prst="rect">
            <a:avLst/>
          </a:prstGeom>
          <a:noFill/>
          <a:ln>
            <a:noFill/>
          </a:ln>
        </p:spPr>
      </p:pic>
      <p:pic>
        <p:nvPicPr>
          <p:cNvPr id="117" name="Google Shape;117;g123886b85b6_0_80"/>
          <p:cNvPicPr preferRelativeResize="0"/>
          <p:nvPr/>
        </p:nvPicPr>
        <p:blipFill rotWithShape="1">
          <a:blip r:embed="rId4">
            <a:alphaModFix/>
          </a:blip>
          <a:srcRect b="0" l="534" r="534" t="0"/>
          <a:stretch/>
        </p:blipFill>
        <p:spPr>
          <a:xfrm>
            <a:off x="1260000" y="7610699"/>
            <a:ext cx="1621297" cy="2647876"/>
          </a:xfrm>
          <a:prstGeom prst="rect">
            <a:avLst/>
          </a:prstGeom>
          <a:noFill/>
          <a:ln>
            <a:noFill/>
          </a:ln>
        </p:spPr>
      </p:pic>
      <p:pic>
        <p:nvPicPr>
          <p:cNvPr id="118" name="Google Shape;118;g123886b85b6_0_80"/>
          <p:cNvPicPr preferRelativeResize="0"/>
          <p:nvPr/>
        </p:nvPicPr>
        <p:blipFill rotWithShape="1">
          <a:blip r:embed="rId5">
            <a:alphaModFix/>
          </a:blip>
          <a:srcRect b="0" l="534" r="534" t="0"/>
          <a:stretch/>
        </p:blipFill>
        <p:spPr>
          <a:xfrm rot="10800000">
            <a:off x="21519500" y="2876787"/>
            <a:ext cx="1621297" cy="2647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0" name="Shape 200"/>
        <p:cNvGrpSpPr/>
        <p:nvPr/>
      </p:nvGrpSpPr>
      <p:grpSpPr>
        <a:xfrm>
          <a:off x="0" y="0"/>
          <a:ext cx="0" cy="0"/>
          <a:chOff x="0" y="0"/>
          <a:chExt cx="0" cy="0"/>
        </a:xfrm>
      </p:grpSpPr>
      <p:sp>
        <p:nvSpPr>
          <p:cNvPr id="201" name="Google Shape;201;p14"/>
          <p:cNvSpPr txBox="1"/>
          <p:nvPr>
            <p:ph type="title"/>
          </p:nvPr>
        </p:nvSpPr>
        <p:spPr>
          <a:xfrm>
            <a:off x="1260157" y="5633541"/>
            <a:ext cx="21028500" cy="11082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GB"/>
              <a:t>Click to insert Title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1260157" y="5633541"/>
            <a:ext cx="21028500" cy="1108200"/>
          </a:xfrm>
          <a:prstGeom prst="rect">
            <a:avLst/>
          </a:prstGeom>
        </p:spPr>
        <p:txBody>
          <a:bodyPr anchorCtr="0" anchor="ctr" bIns="0" lIns="0" spcFirstLastPara="1" rIns="0" wrap="square" tIns="0">
            <a:spAutoFit/>
          </a:bodyPr>
          <a:lstStyle/>
          <a:p>
            <a:pPr indent="0" lvl="0" marL="0" rtl="0" algn="ctr">
              <a:spcBef>
                <a:spcPts val="0"/>
              </a:spcBef>
              <a:spcAft>
                <a:spcPts val="0"/>
              </a:spcAft>
              <a:buNone/>
            </a:pPr>
            <a:r>
              <a:rPr lang="en-GB"/>
              <a:t>Click to insert Title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1260157" y="5633541"/>
            <a:ext cx="21028500" cy="1108200"/>
          </a:xfrm>
          <a:prstGeom prst="rect">
            <a:avLst/>
          </a:prstGeom>
        </p:spPr>
        <p:txBody>
          <a:bodyPr anchorCtr="0" anchor="ctr" bIns="0" lIns="0" spcFirstLastPara="1" rIns="0" wrap="square" tIns="0">
            <a:spAutoFit/>
          </a:bodyPr>
          <a:lstStyle/>
          <a:p>
            <a:pPr indent="0" lvl="0" marL="0" rtl="0" algn="ctr">
              <a:spcBef>
                <a:spcPts val="0"/>
              </a:spcBef>
              <a:spcAft>
                <a:spcPts val="0"/>
              </a:spcAft>
              <a:buNone/>
            </a:pPr>
            <a:r>
              <a:rPr lang="en-GB"/>
              <a:t>Click to insert Title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25fd06185e_0_108"/>
          <p:cNvSpPr txBox="1"/>
          <p:nvPr>
            <p:ph type="title"/>
          </p:nvPr>
        </p:nvSpPr>
        <p:spPr>
          <a:xfrm>
            <a:off x="1260157" y="5633541"/>
            <a:ext cx="21028500" cy="31401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b="1" lang="en-GB"/>
              <a:t>Thank You!</a:t>
            </a:r>
            <a:endParaRPr b="1"/>
          </a:p>
          <a:p>
            <a:pPr indent="0" lvl="0" marL="0" rtl="0" algn="l">
              <a:spcBef>
                <a:spcPts val="0"/>
              </a:spcBef>
              <a:spcAft>
                <a:spcPts val="0"/>
              </a:spcAft>
              <a:buNone/>
            </a:pPr>
            <a:r>
              <a:rPr lang="en-GB" sz="3000"/>
              <a:t>Name</a:t>
            </a:r>
            <a:endParaRPr sz="3000"/>
          </a:p>
          <a:p>
            <a:pPr indent="0" lvl="0" marL="0" rtl="0" algn="l">
              <a:spcBef>
                <a:spcPts val="0"/>
              </a:spcBef>
              <a:spcAft>
                <a:spcPts val="0"/>
              </a:spcAft>
              <a:buClr>
                <a:schemeClr val="lt1"/>
              </a:buClr>
              <a:buSzPts val="3000"/>
              <a:buFont typeface="Arial"/>
              <a:buNone/>
            </a:pPr>
            <a:r>
              <a:rPr b="1" lang="en-GB" sz="3000"/>
              <a:t>www.interceptproject.eu</a:t>
            </a:r>
            <a:br>
              <a:rPr b="1" lang="en-GB" sz="3000"/>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g123886b85b6_0_67"/>
          <p:cNvPicPr preferRelativeResize="0"/>
          <p:nvPr/>
        </p:nvPicPr>
        <p:blipFill rotWithShape="1">
          <a:blip r:embed="rId3">
            <a:alphaModFix/>
          </a:blip>
          <a:srcRect b="0" l="0" r="0" t="0"/>
          <a:stretch/>
        </p:blipFill>
        <p:spPr>
          <a:xfrm>
            <a:off x="2929550" y="5861575"/>
            <a:ext cx="18521726" cy="1991250"/>
          </a:xfrm>
          <a:prstGeom prst="rect">
            <a:avLst/>
          </a:prstGeom>
          <a:noFill/>
          <a:ln>
            <a:noFill/>
          </a:ln>
        </p:spPr>
      </p:pic>
      <p:sp>
        <p:nvSpPr>
          <p:cNvPr id="223" name="Google Shape;223;g123886b85b6_0_67"/>
          <p:cNvSpPr txBox="1"/>
          <p:nvPr/>
        </p:nvSpPr>
        <p:spPr>
          <a:xfrm>
            <a:off x="15791700" y="10832422"/>
            <a:ext cx="7635000" cy="1419300"/>
          </a:xfrm>
          <a:prstGeom prst="rect">
            <a:avLst/>
          </a:prstGeom>
          <a:noFill/>
          <a:ln>
            <a:noFill/>
          </a:ln>
        </p:spPr>
        <p:txBody>
          <a:bodyPr anchorCtr="0" anchor="t" bIns="103275" lIns="103275" spcFirstLastPara="1" rIns="103275" wrap="square" tIns="103275">
            <a:noAutofit/>
          </a:bodyPr>
          <a:lstStyle/>
          <a:p>
            <a:pPr indent="0" lvl="0" marL="0" rtl="0" algn="r">
              <a:spcBef>
                <a:spcPts val="0"/>
              </a:spcBef>
              <a:spcAft>
                <a:spcPts val="0"/>
              </a:spcAft>
              <a:buNone/>
            </a:pPr>
            <a:r>
              <a:rPr b="1" lang="en-GB" sz="1800">
                <a:solidFill>
                  <a:srgbClr val="000000"/>
                </a:solidFill>
              </a:rPr>
              <a:t>Intercept Project</a:t>
            </a:r>
            <a:endParaRPr sz="1800">
              <a:solidFill>
                <a:srgbClr val="000000"/>
              </a:solidFill>
            </a:endParaRPr>
          </a:p>
          <a:p>
            <a:pPr indent="0" lvl="0" marL="0" rtl="0" algn="r">
              <a:lnSpc>
                <a:spcPct val="115000"/>
              </a:lnSpc>
              <a:spcBef>
                <a:spcPts val="0"/>
              </a:spcBef>
              <a:spcAft>
                <a:spcPts val="0"/>
              </a:spcAft>
              <a:buNone/>
            </a:pPr>
            <a:r>
              <a:rPr i="1" lang="en-GB" sz="1800">
                <a:solidFill>
                  <a:srgbClr val="000000"/>
                </a:solidFill>
              </a:rPr>
              <a:t>motIvating mobiliziNg supporTing</a:t>
            </a:r>
            <a:endParaRPr i="1" sz="1800"/>
          </a:p>
          <a:p>
            <a:pPr indent="0" lvl="0" marL="0" rtl="0" algn="r">
              <a:lnSpc>
                <a:spcPct val="115000"/>
              </a:lnSpc>
              <a:spcBef>
                <a:spcPts val="0"/>
              </a:spcBef>
              <a:spcAft>
                <a:spcPts val="0"/>
              </a:spcAft>
              <a:buNone/>
            </a:pPr>
            <a:r>
              <a:rPr i="1" lang="en-GB" sz="1800">
                <a:solidFill>
                  <a:srgbClr val="000000"/>
                </a:solidFill>
              </a:rPr>
              <a:t>nEets gReen CarEer PaThway</a:t>
            </a:r>
            <a:endParaRPr i="1" sz="1800">
              <a:solidFill>
                <a:srgbClr val="000000"/>
              </a:solidFill>
            </a:endParaRPr>
          </a:p>
          <a:p>
            <a:pPr indent="0" lvl="0" marL="0" rtl="0" algn="r">
              <a:lnSpc>
                <a:spcPct val="115000"/>
              </a:lnSpc>
              <a:spcBef>
                <a:spcPts val="0"/>
              </a:spcBef>
              <a:spcAft>
                <a:spcPts val="0"/>
              </a:spcAft>
              <a:buClr>
                <a:srgbClr val="000000"/>
              </a:buClr>
              <a:buSzPts val="1100"/>
              <a:buFont typeface="Arial"/>
              <a:buNone/>
            </a:pPr>
            <a:r>
              <a:rPr lang="en-GB" sz="1800">
                <a:solidFill>
                  <a:srgbClr val="000000"/>
                </a:solidFill>
              </a:rPr>
              <a:t>Call: Unlocking Youth Potential</a:t>
            </a:r>
            <a:r>
              <a:rPr lang="en-GB" sz="1800"/>
              <a:t> / </a:t>
            </a:r>
            <a:r>
              <a:rPr lang="en-GB" sz="1800">
                <a:solidFill>
                  <a:srgbClr val="000000"/>
                </a:solidFill>
              </a:rPr>
              <a:t>Project No. 2020-1-0033</a:t>
            </a:r>
            <a:endParaRPr sz="1800">
              <a:solidFill>
                <a:srgbClr val="000000"/>
              </a:solidFill>
            </a:endParaRPr>
          </a:p>
          <a:p>
            <a:pPr indent="0" lvl="0" marL="0" rtl="0" algn="r">
              <a:lnSpc>
                <a:spcPct val="115000"/>
              </a:lnSpc>
              <a:spcBef>
                <a:spcPts val="0"/>
              </a:spcBef>
              <a:spcAft>
                <a:spcPts val="0"/>
              </a:spcAft>
              <a:buClr>
                <a:srgbClr val="000000"/>
              </a:buClr>
              <a:buSzPts val="1100"/>
              <a:buFont typeface="Arial"/>
              <a:buNone/>
            </a:pPr>
            <a:r>
              <a:rPr lang="en-GB" sz="1800">
                <a:solidFill>
                  <a:srgbClr val="000000"/>
                </a:solidFill>
              </a:rPr>
              <a:t>Lead partner: Jobsplus</a:t>
            </a:r>
            <a:r>
              <a:rPr lang="en-GB" sz="1800"/>
              <a:t> / </a:t>
            </a:r>
            <a:r>
              <a:rPr lang="en-GB" sz="1800">
                <a:solidFill>
                  <a:srgbClr val="000000"/>
                </a:solidFill>
              </a:rPr>
              <a:t>Duration: 29 months</a:t>
            </a:r>
            <a:r>
              <a:rPr lang="en-GB" sz="1800"/>
              <a:t> / </a:t>
            </a:r>
            <a:r>
              <a:rPr lang="en-GB" sz="1800">
                <a:solidFill>
                  <a:srgbClr val="000000"/>
                </a:solidFill>
              </a:rPr>
              <a:t>Budget: € 2.18M</a:t>
            </a:r>
            <a:endParaRPr sz="1800">
              <a:solidFill>
                <a:srgbClr val="F3F3F3"/>
              </a:solidFill>
            </a:endParaRPr>
          </a:p>
        </p:txBody>
      </p:sp>
      <p:sp>
        <p:nvSpPr>
          <p:cNvPr id="224" name="Google Shape;224;g123886b85b6_0_67"/>
          <p:cNvSpPr txBox="1"/>
          <p:nvPr/>
        </p:nvSpPr>
        <p:spPr>
          <a:xfrm>
            <a:off x="1260000" y="10832403"/>
            <a:ext cx="4330800" cy="1494600"/>
          </a:xfrm>
          <a:prstGeom prst="rect">
            <a:avLst/>
          </a:prstGeom>
          <a:noFill/>
          <a:ln>
            <a:noFill/>
          </a:ln>
        </p:spPr>
        <p:txBody>
          <a:bodyPr anchorCtr="0" anchor="t" bIns="103275" lIns="103275" spcFirstLastPara="1" rIns="103275" wrap="square" tIns="103275">
            <a:noAutofit/>
          </a:bodyPr>
          <a:lstStyle/>
          <a:p>
            <a:pPr indent="0" lvl="0" marL="0" marR="0" rtl="0" algn="l">
              <a:lnSpc>
                <a:spcPct val="115000"/>
              </a:lnSpc>
              <a:spcBef>
                <a:spcPts val="0"/>
              </a:spcBef>
              <a:spcAft>
                <a:spcPts val="0"/>
              </a:spcAft>
              <a:buClr>
                <a:srgbClr val="000000"/>
              </a:buClr>
              <a:buSzPts val="1100"/>
              <a:buNone/>
            </a:pPr>
            <a:r>
              <a:rPr b="1" lang="en-GB" sz="1800">
                <a:solidFill>
                  <a:srgbClr val="000000"/>
                </a:solidFill>
              </a:rPr>
              <a:t>INTERCEPT</a:t>
            </a:r>
            <a:r>
              <a:rPr lang="en-GB" sz="1800">
                <a:solidFill>
                  <a:srgbClr val="000000"/>
                </a:solidFill>
              </a:rPr>
              <a:t> benefits from a € 2.18M grant from Iceland, Liechtenstein and Norway through the EEA and Norway Grants Fund for Youth Employment.</a:t>
            </a:r>
            <a:endParaRPr sz="1800">
              <a:solidFill>
                <a:srgbClr val="000000"/>
              </a:solidFill>
            </a:endParaRPr>
          </a:p>
        </p:txBody>
      </p:sp>
      <p:pic>
        <p:nvPicPr>
          <p:cNvPr id="225" name="Google Shape;225;g123886b85b6_0_67"/>
          <p:cNvPicPr preferRelativeResize="0"/>
          <p:nvPr/>
        </p:nvPicPr>
        <p:blipFill rotWithShape="1">
          <a:blip r:embed="rId4">
            <a:alphaModFix/>
          </a:blip>
          <a:srcRect b="0" l="0" r="0" t="0"/>
          <a:stretch/>
        </p:blipFill>
        <p:spPr>
          <a:xfrm>
            <a:off x="0" y="4"/>
            <a:ext cx="24489624" cy="2424450"/>
          </a:xfrm>
          <a:prstGeom prst="rect">
            <a:avLst/>
          </a:prstGeom>
          <a:noFill/>
          <a:ln>
            <a:noFill/>
          </a:ln>
        </p:spPr>
      </p:pic>
      <p:sp>
        <p:nvSpPr>
          <p:cNvPr id="226" name="Google Shape;226;g123886b85b6_0_67"/>
          <p:cNvSpPr txBox="1"/>
          <p:nvPr/>
        </p:nvSpPr>
        <p:spPr>
          <a:xfrm>
            <a:off x="3206350" y="5455721"/>
            <a:ext cx="4330800" cy="450300"/>
          </a:xfrm>
          <a:prstGeom prst="rect">
            <a:avLst/>
          </a:prstGeom>
          <a:noFill/>
          <a:ln>
            <a:noFill/>
          </a:ln>
        </p:spPr>
        <p:txBody>
          <a:bodyPr anchorCtr="0" anchor="t" bIns="103275" lIns="103275" spcFirstLastPara="1" rIns="103275" wrap="square" tIns="103275">
            <a:noAutofit/>
          </a:bodyPr>
          <a:lstStyle/>
          <a:p>
            <a:pPr indent="0" lvl="0" marL="0" marR="0" rtl="0" algn="l">
              <a:lnSpc>
                <a:spcPct val="115000"/>
              </a:lnSpc>
              <a:spcBef>
                <a:spcPts val="0"/>
              </a:spcBef>
              <a:spcAft>
                <a:spcPts val="0"/>
              </a:spcAft>
              <a:buClr>
                <a:srgbClr val="000000"/>
              </a:buClr>
              <a:buSzPts val="1100"/>
              <a:buNone/>
            </a:pPr>
            <a:r>
              <a:rPr lang="en-GB" sz="1800">
                <a:solidFill>
                  <a:srgbClr val="666666"/>
                </a:solidFill>
              </a:rPr>
              <a:t>IMPLEMENTED BY:</a:t>
            </a:r>
            <a:endParaRPr sz="18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3886b85b6_0_85"/>
          <p:cNvSpPr/>
          <p:nvPr>
            <p:ph idx="2" type="pic"/>
          </p:nvPr>
        </p:nvSpPr>
        <p:spPr>
          <a:xfrm>
            <a:off x="14689825" y="0"/>
            <a:ext cx="9690900" cy="12330000"/>
          </a:xfrm>
          <a:prstGeom prst="rect">
            <a:avLst/>
          </a:prstGeom>
        </p:spPr>
      </p:sp>
      <p:sp>
        <p:nvSpPr>
          <p:cNvPr id="125" name="Google Shape;125;g123886b85b6_0_85"/>
          <p:cNvSpPr txBox="1"/>
          <p:nvPr>
            <p:ph type="ctrTitle"/>
          </p:nvPr>
        </p:nvSpPr>
        <p:spPr>
          <a:xfrm>
            <a:off x="1260000" y="1260000"/>
            <a:ext cx="11951700" cy="210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Click </a:t>
            </a:r>
            <a:endParaRPr/>
          </a:p>
          <a:p>
            <a:pPr indent="0" lvl="0" marL="0" rtl="0" algn="l">
              <a:spcBef>
                <a:spcPts val="0"/>
              </a:spcBef>
              <a:spcAft>
                <a:spcPts val="0"/>
              </a:spcAft>
              <a:buNone/>
            </a:pPr>
            <a:r>
              <a:rPr lang="en-GB"/>
              <a:t>to insert Title</a:t>
            </a:r>
            <a:endParaRPr/>
          </a:p>
          <a:p>
            <a:pPr indent="0" lvl="0" marL="0" rtl="0" algn="l">
              <a:spcBef>
                <a:spcPts val="0"/>
              </a:spcBef>
              <a:spcAft>
                <a:spcPts val="0"/>
              </a:spcAft>
              <a:buNone/>
            </a:pPr>
            <a:r>
              <a:t/>
            </a:r>
            <a:endParaRPr/>
          </a:p>
        </p:txBody>
      </p:sp>
      <p:sp>
        <p:nvSpPr>
          <p:cNvPr id="126" name="Google Shape;126;g123886b85b6_0_85"/>
          <p:cNvSpPr txBox="1"/>
          <p:nvPr>
            <p:ph idx="3" type="ctrTitle"/>
          </p:nvPr>
        </p:nvSpPr>
        <p:spPr>
          <a:xfrm>
            <a:off x="1260000" y="3621500"/>
            <a:ext cx="11951700" cy="2101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Click to insert Body Text.</a:t>
            </a:r>
            <a:endParaRPr/>
          </a:p>
          <a:p>
            <a:pPr indent="0" lvl="0" marL="0" marR="0" rtl="0" algn="l">
              <a:lnSpc>
                <a:spcPct val="115000"/>
              </a:lnSpc>
              <a:spcBef>
                <a:spcPts val="0"/>
              </a:spcBef>
              <a:spcAft>
                <a:spcPts val="0"/>
              </a:spcAft>
              <a:buNone/>
            </a:pPr>
            <a:r>
              <a:rPr lang="en-GB"/>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endParaRPr/>
          </a:p>
        </p:txBody>
      </p:sp>
      <p:pic>
        <p:nvPicPr>
          <p:cNvPr id="127" name="Google Shape;127;g123886b85b6_0_85"/>
          <p:cNvPicPr preferRelativeResize="0"/>
          <p:nvPr/>
        </p:nvPicPr>
        <p:blipFill rotWithShape="1">
          <a:blip r:embed="rId3">
            <a:alphaModFix/>
          </a:blip>
          <a:srcRect b="0" l="0" r="0" t="0"/>
          <a:stretch/>
        </p:blipFill>
        <p:spPr>
          <a:xfrm rot="-5400000">
            <a:off x="15203125" y="-513301"/>
            <a:ext cx="1621297" cy="2647876"/>
          </a:xfrm>
          <a:prstGeom prst="rect">
            <a:avLst/>
          </a:prstGeom>
          <a:noFill/>
          <a:ln>
            <a:noFill/>
          </a:ln>
        </p:spPr>
      </p:pic>
      <p:pic>
        <p:nvPicPr>
          <p:cNvPr id="128" name="Google Shape;128;g123886b85b6_0_85"/>
          <p:cNvPicPr preferRelativeResize="0"/>
          <p:nvPr/>
        </p:nvPicPr>
        <p:blipFill rotWithShape="1">
          <a:blip r:embed="rId4">
            <a:alphaModFix/>
          </a:blip>
          <a:srcRect b="0" l="534" r="534" t="0"/>
          <a:stretch/>
        </p:blipFill>
        <p:spPr>
          <a:xfrm>
            <a:off x="14689825" y="9682124"/>
            <a:ext cx="1621297" cy="2647876"/>
          </a:xfrm>
          <a:prstGeom prst="rect">
            <a:avLst/>
          </a:prstGeom>
          <a:noFill/>
          <a:ln>
            <a:noFill/>
          </a:ln>
        </p:spPr>
      </p:pic>
      <p:pic>
        <p:nvPicPr>
          <p:cNvPr id="129" name="Google Shape;129;g123886b85b6_0_85"/>
          <p:cNvPicPr preferRelativeResize="0"/>
          <p:nvPr/>
        </p:nvPicPr>
        <p:blipFill rotWithShape="1">
          <a:blip r:embed="rId5">
            <a:alphaModFix/>
          </a:blip>
          <a:srcRect b="0" l="534" r="534" t="0"/>
          <a:stretch/>
        </p:blipFill>
        <p:spPr>
          <a:xfrm rot="10800000">
            <a:off x="22759525" y="12"/>
            <a:ext cx="1621297" cy="2647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25fd06185e_0_35"/>
          <p:cNvSpPr/>
          <p:nvPr>
            <p:ph idx="2" type="pic"/>
          </p:nvPr>
        </p:nvSpPr>
        <p:spPr>
          <a:xfrm>
            <a:off x="5742725" y="0"/>
            <a:ext cx="18638100" cy="12330000"/>
          </a:xfrm>
          <a:prstGeom prst="rect">
            <a:avLst/>
          </a:prstGeom>
        </p:spPr>
      </p:sp>
      <p:sp>
        <p:nvSpPr>
          <p:cNvPr id="136" name="Google Shape;136;g125fd06185e_0_35"/>
          <p:cNvSpPr txBox="1"/>
          <p:nvPr>
            <p:ph type="ctrTitle"/>
          </p:nvPr>
        </p:nvSpPr>
        <p:spPr>
          <a:xfrm>
            <a:off x="1260000" y="1260000"/>
            <a:ext cx="4139700" cy="210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Click </a:t>
            </a:r>
            <a:endParaRPr/>
          </a:p>
          <a:p>
            <a:pPr indent="0" lvl="0" marL="0" rtl="0" algn="l">
              <a:spcBef>
                <a:spcPts val="0"/>
              </a:spcBef>
              <a:spcAft>
                <a:spcPts val="0"/>
              </a:spcAft>
              <a:buNone/>
            </a:pPr>
            <a:r>
              <a:rPr lang="en-GB"/>
              <a:t>to insert Title</a:t>
            </a:r>
            <a:endParaRPr/>
          </a:p>
          <a:p>
            <a:pPr indent="0" lvl="0" marL="0" rtl="0" algn="l">
              <a:spcBef>
                <a:spcPts val="0"/>
              </a:spcBef>
              <a:spcAft>
                <a:spcPts val="0"/>
              </a:spcAft>
              <a:buNone/>
            </a:pPr>
            <a:r>
              <a:t/>
            </a:r>
            <a:endParaRPr/>
          </a:p>
        </p:txBody>
      </p:sp>
      <p:sp>
        <p:nvSpPr>
          <p:cNvPr id="137" name="Google Shape;137;g125fd06185e_0_35"/>
          <p:cNvSpPr txBox="1"/>
          <p:nvPr>
            <p:ph idx="3" type="ctrTitle"/>
          </p:nvPr>
        </p:nvSpPr>
        <p:spPr>
          <a:xfrm>
            <a:off x="1260000" y="4383500"/>
            <a:ext cx="4061400" cy="2101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Click to insert Body Text.</a:t>
            </a:r>
            <a:endParaRPr/>
          </a:p>
          <a:p>
            <a:pPr indent="0" lvl="0" marL="0" marR="0" rtl="0" algn="l">
              <a:lnSpc>
                <a:spcPct val="115000"/>
              </a:lnSpc>
              <a:spcBef>
                <a:spcPts val="0"/>
              </a:spcBef>
              <a:spcAft>
                <a:spcPts val="0"/>
              </a:spcAft>
              <a:buNone/>
            </a:pPr>
            <a:r>
              <a:rPr lang="en-GB"/>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endParaRPr/>
          </a:p>
        </p:txBody>
      </p:sp>
      <p:pic>
        <p:nvPicPr>
          <p:cNvPr id="138" name="Google Shape;138;g125fd06185e_0_35"/>
          <p:cNvPicPr preferRelativeResize="0"/>
          <p:nvPr/>
        </p:nvPicPr>
        <p:blipFill rotWithShape="1">
          <a:blip r:embed="rId3">
            <a:alphaModFix/>
          </a:blip>
          <a:srcRect b="0" l="0" r="0" t="0"/>
          <a:stretch/>
        </p:blipFill>
        <p:spPr>
          <a:xfrm rot="-5400000">
            <a:off x="6256025" y="-513301"/>
            <a:ext cx="1621297" cy="2647876"/>
          </a:xfrm>
          <a:prstGeom prst="rect">
            <a:avLst/>
          </a:prstGeom>
          <a:noFill/>
          <a:ln>
            <a:noFill/>
          </a:ln>
        </p:spPr>
      </p:pic>
      <p:pic>
        <p:nvPicPr>
          <p:cNvPr id="139" name="Google Shape;139;g125fd06185e_0_35"/>
          <p:cNvPicPr preferRelativeResize="0"/>
          <p:nvPr/>
        </p:nvPicPr>
        <p:blipFill rotWithShape="1">
          <a:blip r:embed="rId4">
            <a:alphaModFix/>
          </a:blip>
          <a:srcRect b="0" l="534" r="534" t="0"/>
          <a:stretch/>
        </p:blipFill>
        <p:spPr>
          <a:xfrm>
            <a:off x="5742725" y="9682124"/>
            <a:ext cx="1621297" cy="2647876"/>
          </a:xfrm>
          <a:prstGeom prst="rect">
            <a:avLst/>
          </a:prstGeom>
          <a:noFill/>
          <a:ln>
            <a:noFill/>
          </a:ln>
        </p:spPr>
      </p:pic>
      <p:pic>
        <p:nvPicPr>
          <p:cNvPr id="140" name="Google Shape;140;g125fd06185e_0_35"/>
          <p:cNvPicPr preferRelativeResize="0"/>
          <p:nvPr/>
        </p:nvPicPr>
        <p:blipFill rotWithShape="1">
          <a:blip r:embed="rId5">
            <a:alphaModFix/>
          </a:blip>
          <a:srcRect b="0" l="534" r="534" t="0"/>
          <a:stretch/>
        </p:blipFill>
        <p:spPr>
          <a:xfrm rot="10800000">
            <a:off x="22759525" y="12"/>
            <a:ext cx="1621297" cy="2647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5"/>
          <p:cNvPicPr preferRelativeResize="0"/>
          <p:nvPr>
            <p:ph idx="2" type="pic"/>
          </p:nvPr>
        </p:nvPicPr>
        <p:blipFill rotWithShape="1">
          <a:blip r:embed="rId3">
            <a:alphaModFix/>
          </a:blip>
          <a:srcRect b="0" l="864" r="864" t="0"/>
          <a:stretch/>
        </p:blipFill>
        <p:spPr>
          <a:xfrm>
            <a:off x="14689825" y="0"/>
            <a:ext cx="9690899" cy="12329999"/>
          </a:xfrm>
          <a:prstGeom prst="rect">
            <a:avLst/>
          </a:prstGeom>
          <a:noFill/>
          <a:ln>
            <a:noFill/>
          </a:ln>
        </p:spPr>
      </p:pic>
      <p:sp>
        <p:nvSpPr>
          <p:cNvPr id="146" name="Google Shape;146;p5"/>
          <p:cNvSpPr txBox="1"/>
          <p:nvPr/>
        </p:nvSpPr>
        <p:spPr>
          <a:xfrm>
            <a:off x="1260000" y="1260000"/>
            <a:ext cx="12285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1"/>
                </a:solidFill>
              </a:rPr>
              <a:t>Lorem Ipsum Title</a:t>
            </a:r>
            <a:endParaRPr sz="6000">
              <a:solidFill>
                <a:schemeClr val="dk1"/>
              </a:solidFill>
            </a:endParaRPr>
          </a:p>
        </p:txBody>
      </p:sp>
      <p:sp>
        <p:nvSpPr>
          <p:cNvPr id="147" name="Google Shape;147;p5"/>
          <p:cNvSpPr txBox="1"/>
          <p:nvPr/>
        </p:nvSpPr>
        <p:spPr>
          <a:xfrm>
            <a:off x="1260000" y="3023300"/>
            <a:ext cx="12285000" cy="334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600">
                <a:solidFill>
                  <a:schemeClr val="dk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a:t>
            </a:r>
            <a:r>
              <a:rPr lang="en-GB" sz="750">
                <a:solidFill>
                  <a:srgbClr val="666666"/>
                </a:solidFill>
                <a:highlight>
                  <a:srgbClr val="FFFFFF"/>
                </a:highlight>
                <a:latin typeface="Verdana"/>
                <a:ea typeface="Verdana"/>
                <a:cs typeface="Verdana"/>
                <a:sym typeface="Verdana"/>
              </a:rPr>
              <a:t> </a:t>
            </a:r>
            <a:endParaRPr sz="2600">
              <a:solidFill>
                <a:schemeClr val="dk1"/>
              </a:solidFill>
            </a:endParaRPr>
          </a:p>
        </p:txBody>
      </p:sp>
      <p:pic>
        <p:nvPicPr>
          <p:cNvPr id="148" name="Google Shape;148;p5"/>
          <p:cNvPicPr preferRelativeResize="0"/>
          <p:nvPr/>
        </p:nvPicPr>
        <p:blipFill>
          <a:blip r:embed="rId4">
            <a:alphaModFix/>
          </a:blip>
          <a:stretch>
            <a:fillRect/>
          </a:stretch>
        </p:blipFill>
        <p:spPr>
          <a:xfrm>
            <a:off x="16423101" y="5393700"/>
            <a:ext cx="6224347" cy="1538100"/>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rot="-5400000">
            <a:off x="15203125" y="-513301"/>
            <a:ext cx="1621297" cy="2647876"/>
          </a:xfrm>
          <a:prstGeom prst="rect">
            <a:avLst/>
          </a:prstGeom>
          <a:noFill/>
          <a:ln>
            <a:noFill/>
          </a:ln>
        </p:spPr>
      </p:pic>
      <p:pic>
        <p:nvPicPr>
          <p:cNvPr id="150" name="Google Shape;150;p5"/>
          <p:cNvPicPr preferRelativeResize="0"/>
          <p:nvPr/>
        </p:nvPicPr>
        <p:blipFill rotWithShape="1">
          <a:blip r:embed="rId6">
            <a:alphaModFix/>
          </a:blip>
          <a:srcRect b="0" l="534" r="534" t="0"/>
          <a:stretch/>
        </p:blipFill>
        <p:spPr>
          <a:xfrm>
            <a:off x="14689825" y="9682124"/>
            <a:ext cx="1621297" cy="2647876"/>
          </a:xfrm>
          <a:prstGeom prst="rect">
            <a:avLst/>
          </a:prstGeom>
          <a:noFill/>
          <a:ln>
            <a:noFill/>
          </a:ln>
        </p:spPr>
      </p:pic>
      <p:pic>
        <p:nvPicPr>
          <p:cNvPr id="151" name="Google Shape;151;p5"/>
          <p:cNvPicPr preferRelativeResize="0"/>
          <p:nvPr/>
        </p:nvPicPr>
        <p:blipFill rotWithShape="1">
          <a:blip r:embed="rId7">
            <a:alphaModFix/>
          </a:blip>
          <a:srcRect b="0" l="534" r="534" t="0"/>
          <a:stretch/>
        </p:blipFill>
        <p:spPr>
          <a:xfrm rot="10800000">
            <a:off x="22759525" y="12"/>
            <a:ext cx="1621297" cy="2647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25fd06185e_0_45"/>
          <p:cNvSpPr txBox="1"/>
          <p:nvPr>
            <p:ph type="ctrTitle"/>
          </p:nvPr>
        </p:nvSpPr>
        <p:spPr>
          <a:xfrm>
            <a:off x="1260000" y="1260000"/>
            <a:ext cx="13429800" cy="21015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GB">
                <a:solidFill>
                  <a:schemeClr val="dk1"/>
                </a:solidFill>
              </a:rPr>
              <a:t>Working together for a </a:t>
            </a:r>
            <a:r>
              <a:rPr lang="en-GB">
                <a:solidFill>
                  <a:srgbClr val="48B276"/>
                </a:solidFill>
              </a:rPr>
              <a:t>green</a:t>
            </a:r>
            <a:r>
              <a:rPr lang="en-GB">
                <a:solidFill>
                  <a:schemeClr val="dk1"/>
                </a:solidFill>
              </a:rPr>
              <a:t>,</a:t>
            </a:r>
            <a:endParaRPr>
              <a:solidFill>
                <a:schemeClr val="dk1"/>
              </a:solidFill>
            </a:endParaRPr>
          </a:p>
          <a:p>
            <a:pPr indent="0" lvl="0" marL="0" rtl="0" algn="l">
              <a:spcBef>
                <a:spcPts val="0"/>
              </a:spcBef>
              <a:spcAft>
                <a:spcPts val="1200"/>
              </a:spcAft>
              <a:buClr>
                <a:schemeClr val="dk1"/>
              </a:buClr>
              <a:buSzPts val="1100"/>
              <a:buFont typeface="Arial"/>
              <a:buNone/>
            </a:pPr>
            <a:r>
              <a:rPr lang="en-GB">
                <a:solidFill>
                  <a:srgbClr val="E30518"/>
                </a:solidFill>
              </a:rPr>
              <a:t>competitive</a:t>
            </a:r>
            <a:r>
              <a:rPr lang="en-GB">
                <a:solidFill>
                  <a:schemeClr val="dk1"/>
                </a:solidFill>
              </a:rPr>
              <a:t> and </a:t>
            </a:r>
            <a:r>
              <a:rPr lang="en-GB">
                <a:solidFill>
                  <a:srgbClr val="023E84"/>
                </a:solidFill>
              </a:rPr>
              <a:t>inclusive</a:t>
            </a:r>
            <a:r>
              <a:rPr lang="en-GB">
                <a:solidFill>
                  <a:schemeClr val="dk1"/>
                </a:solidFill>
              </a:rPr>
              <a:t> Europe</a:t>
            </a:r>
            <a:r>
              <a:rPr b="0" lang="en-GB">
                <a:solidFill>
                  <a:schemeClr val="dk1"/>
                </a:solidFill>
              </a:rPr>
              <a:t> </a:t>
            </a:r>
            <a:endParaRPr>
              <a:solidFill>
                <a:schemeClr val="dk1"/>
              </a:solidFill>
            </a:endParaRPr>
          </a:p>
        </p:txBody>
      </p:sp>
      <p:sp>
        <p:nvSpPr>
          <p:cNvPr id="158" name="Google Shape;158;g125fd06185e_0_45"/>
          <p:cNvSpPr txBox="1"/>
          <p:nvPr>
            <p:ph idx="2" type="ctrTitle"/>
          </p:nvPr>
        </p:nvSpPr>
        <p:spPr>
          <a:xfrm>
            <a:off x="1260000" y="3641075"/>
            <a:ext cx="9050400" cy="21015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solidFill>
                  <a:schemeClr val="dk1"/>
                </a:solidFill>
              </a:rPr>
              <a:t>Click to insert Body Text.</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g123886b85b6_0_40"/>
          <p:cNvPicPr preferRelativeResize="0"/>
          <p:nvPr>
            <p:ph idx="2" type="pic"/>
          </p:nvPr>
        </p:nvPicPr>
        <p:blipFill rotWithShape="1">
          <a:blip r:embed="rId3">
            <a:alphaModFix/>
          </a:blip>
          <a:srcRect b="21938" l="0" r="0" t="11840"/>
          <a:stretch/>
        </p:blipFill>
        <p:spPr>
          <a:xfrm>
            <a:off x="5742726" y="0"/>
            <a:ext cx="18637998" cy="12329999"/>
          </a:xfrm>
          <a:prstGeom prst="rect">
            <a:avLst/>
          </a:prstGeom>
          <a:noFill/>
          <a:ln>
            <a:noFill/>
          </a:ln>
        </p:spPr>
      </p:pic>
      <p:sp>
        <p:nvSpPr>
          <p:cNvPr id="164" name="Google Shape;164;g123886b85b6_0_40"/>
          <p:cNvSpPr txBox="1"/>
          <p:nvPr/>
        </p:nvSpPr>
        <p:spPr>
          <a:xfrm>
            <a:off x="1260000" y="1260000"/>
            <a:ext cx="12285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1"/>
                </a:solidFill>
              </a:rPr>
              <a:t>Lorem </a:t>
            </a:r>
            <a:endParaRPr b="1" sz="6000">
              <a:solidFill>
                <a:schemeClr val="dk1"/>
              </a:solidFill>
            </a:endParaRPr>
          </a:p>
          <a:p>
            <a:pPr indent="0" lvl="0" marL="0" rtl="0" algn="l">
              <a:spcBef>
                <a:spcPts val="0"/>
              </a:spcBef>
              <a:spcAft>
                <a:spcPts val="0"/>
              </a:spcAft>
              <a:buNone/>
            </a:pPr>
            <a:r>
              <a:rPr b="1" lang="en-GB" sz="6000">
                <a:solidFill>
                  <a:schemeClr val="dk1"/>
                </a:solidFill>
              </a:rPr>
              <a:t>Ipsum Title</a:t>
            </a:r>
            <a:endParaRPr sz="6000">
              <a:solidFill>
                <a:schemeClr val="dk1"/>
              </a:solidFill>
            </a:endParaRPr>
          </a:p>
        </p:txBody>
      </p:sp>
      <p:sp>
        <p:nvSpPr>
          <p:cNvPr id="165" name="Google Shape;165;g123886b85b6_0_40"/>
          <p:cNvSpPr txBox="1"/>
          <p:nvPr/>
        </p:nvSpPr>
        <p:spPr>
          <a:xfrm>
            <a:off x="1260000" y="3710825"/>
            <a:ext cx="3968700" cy="7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600">
                <a:solidFill>
                  <a:schemeClr val="dk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endParaRPr sz="2600">
              <a:solidFill>
                <a:schemeClr val="dk1"/>
              </a:solidFill>
            </a:endParaRPr>
          </a:p>
        </p:txBody>
      </p:sp>
      <p:pic>
        <p:nvPicPr>
          <p:cNvPr id="166" name="Google Shape;166;g123886b85b6_0_40"/>
          <p:cNvPicPr preferRelativeResize="0"/>
          <p:nvPr/>
        </p:nvPicPr>
        <p:blipFill>
          <a:blip r:embed="rId4">
            <a:alphaModFix/>
          </a:blip>
          <a:stretch>
            <a:fillRect/>
          </a:stretch>
        </p:blipFill>
        <p:spPr>
          <a:xfrm>
            <a:off x="11406575" y="5261775"/>
            <a:ext cx="7310301" cy="1806450"/>
          </a:xfrm>
          <a:prstGeom prst="rect">
            <a:avLst/>
          </a:prstGeom>
          <a:noFill/>
          <a:ln>
            <a:noFill/>
          </a:ln>
        </p:spPr>
      </p:pic>
      <p:pic>
        <p:nvPicPr>
          <p:cNvPr id="167" name="Google Shape;167;g123886b85b6_0_40"/>
          <p:cNvPicPr preferRelativeResize="0"/>
          <p:nvPr/>
        </p:nvPicPr>
        <p:blipFill rotWithShape="1">
          <a:blip r:embed="rId5">
            <a:alphaModFix/>
          </a:blip>
          <a:srcRect b="0" l="0" r="0" t="0"/>
          <a:stretch/>
        </p:blipFill>
        <p:spPr>
          <a:xfrm rot="-5400000">
            <a:off x="22246150" y="-513301"/>
            <a:ext cx="1621297" cy="2647876"/>
          </a:xfrm>
          <a:prstGeom prst="rect">
            <a:avLst/>
          </a:prstGeom>
          <a:noFill/>
          <a:ln>
            <a:noFill/>
          </a:ln>
        </p:spPr>
      </p:pic>
      <p:pic>
        <p:nvPicPr>
          <p:cNvPr id="168" name="Google Shape;168;g123886b85b6_0_40"/>
          <p:cNvPicPr preferRelativeResize="0"/>
          <p:nvPr/>
        </p:nvPicPr>
        <p:blipFill rotWithShape="1">
          <a:blip r:embed="rId6">
            <a:alphaModFix/>
          </a:blip>
          <a:srcRect b="0" l="534" r="534" t="0"/>
          <a:stretch/>
        </p:blipFill>
        <p:spPr>
          <a:xfrm>
            <a:off x="5742725" y="9682149"/>
            <a:ext cx="1621297" cy="2647876"/>
          </a:xfrm>
          <a:prstGeom prst="rect">
            <a:avLst/>
          </a:prstGeom>
          <a:noFill/>
          <a:ln>
            <a:noFill/>
          </a:ln>
        </p:spPr>
      </p:pic>
      <p:pic>
        <p:nvPicPr>
          <p:cNvPr id="169" name="Google Shape;169;g123886b85b6_0_40"/>
          <p:cNvPicPr preferRelativeResize="0"/>
          <p:nvPr/>
        </p:nvPicPr>
        <p:blipFill rotWithShape="1">
          <a:blip r:embed="rId7">
            <a:alphaModFix/>
          </a:blip>
          <a:srcRect b="0" l="534" r="534" t="0"/>
          <a:stretch/>
        </p:blipFill>
        <p:spPr>
          <a:xfrm rot="10800000">
            <a:off x="22764050" y="9682149"/>
            <a:ext cx="1621297" cy="2647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125fd06185e_0_76"/>
          <p:cNvPicPr preferRelativeResize="0"/>
          <p:nvPr>
            <p:ph idx="2" type="pic"/>
          </p:nvPr>
        </p:nvPicPr>
        <p:blipFill rotWithShape="1">
          <a:blip r:embed="rId3">
            <a:alphaModFix/>
          </a:blip>
          <a:srcRect b="5019" l="0" r="0" t="5019"/>
          <a:stretch/>
        </p:blipFill>
        <p:spPr>
          <a:xfrm>
            <a:off x="5742726" y="0"/>
            <a:ext cx="18637998" cy="12329999"/>
          </a:xfrm>
          <a:prstGeom prst="rect">
            <a:avLst/>
          </a:prstGeom>
          <a:noFill/>
          <a:ln>
            <a:noFill/>
          </a:ln>
        </p:spPr>
      </p:pic>
      <p:sp>
        <p:nvSpPr>
          <p:cNvPr id="175" name="Google Shape;175;g125fd06185e_0_76"/>
          <p:cNvSpPr txBox="1"/>
          <p:nvPr/>
        </p:nvSpPr>
        <p:spPr>
          <a:xfrm>
            <a:off x="1260000" y="1260000"/>
            <a:ext cx="12285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1"/>
                </a:solidFill>
              </a:rPr>
              <a:t>Lorem </a:t>
            </a:r>
            <a:endParaRPr b="1" sz="6000">
              <a:solidFill>
                <a:schemeClr val="dk1"/>
              </a:solidFill>
            </a:endParaRPr>
          </a:p>
          <a:p>
            <a:pPr indent="0" lvl="0" marL="0" rtl="0" algn="l">
              <a:spcBef>
                <a:spcPts val="0"/>
              </a:spcBef>
              <a:spcAft>
                <a:spcPts val="0"/>
              </a:spcAft>
              <a:buNone/>
            </a:pPr>
            <a:r>
              <a:rPr b="1" lang="en-GB" sz="6000">
                <a:solidFill>
                  <a:schemeClr val="dk1"/>
                </a:solidFill>
              </a:rPr>
              <a:t>Ipsum Title</a:t>
            </a:r>
            <a:endParaRPr sz="6000">
              <a:solidFill>
                <a:schemeClr val="dk1"/>
              </a:solidFill>
            </a:endParaRPr>
          </a:p>
        </p:txBody>
      </p:sp>
      <p:sp>
        <p:nvSpPr>
          <p:cNvPr id="176" name="Google Shape;176;g125fd06185e_0_76"/>
          <p:cNvSpPr txBox="1"/>
          <p:nvPr/>
        </p:nvSpPr>
        <p:spPr>
          <a:xfrm>
            <a:off x="1260000" y="3710825"/>
            <a:ext cx="3968700" cy="702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600">
                <a:solidFill>
                  <a:schemeClr val="dk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endParaRPr sz="2600">
              <a:solidFill>
                <a:schemeClr val="dk1"/>
              </a:solidFill>
            </a:endParaRPr>
          </a:p>
        </p:txBody>
      </p:sp>
      <p:pic>
        <p:nvPicPr>
          <p:cNvPr id="177" name="Google Shape;177;g125fd06185e_0_76"/>
          <p:cNvPicPr preferRelativeResize="0"/>
          <p:nvPr/>
        </p:nvPicPr>
        <p:blipFill>
          <a:blip r:embed="rId4">
            <a:alphaModFix/>
          </a:blip>
          <a:stretch>
            <a:fillRect/>
          </a:stretch>
        </p:blipFill>
        <p:spPr>
          <a:xfrm>
            <a:off x="11406575" y="5261775"/>
            <a:ext cx="7310301" cy="1806450"/>
          </a:xfrm>
          <a:prstGeom prst="rect">
            <a:avLst/>
          </a:prstGeom>
          <a:noFill/>
          <a:ln>
            <a:noFill/>
          </a:ln>
        </p:spPr>
      </p:pic>
      <p:pic>
        <p:nvPicPr>
          <p:cNvPr id="178" name="Google Shape;178;g125fd06185e_0_76"/>
          <p:cNvPicPr preferRelativeResize="0"/>
          <p:nvPr/>
        </p:nvPicPr>
        <p:blipFill rotWithShape="1">
          <a:blip r:embed="rId5">
            <a:alphaModFix/>
          </a:blip>
          <a:srcRect b="0" l="0" r="0" t="0"/>
          <a:stretch/>
        </p:blipFill>
        <p:spPr>
          <a:xfrm rot="5400000">
            <a:off x="22246150" y="10204428"/>
            <a:ext cx="1621297" cy="2647876"/>
          </a:xfrm>
          <a:prstGeom prst="rect">
            <a:avLst/>
          </a:prstGeom>
          <a:noFill/>
          <a:ln>
            <a:noFill/>
          </a:ln>
        </p:spPr>
      </p:pic>
      <p:pic>
        <p:nvPicPr>
          <p:cNvPr id="179" name="Google Shape;179;g125fd06185e_0_76"/>
          <p:cNvPicPr preferRelativeResize="0"/>
          <p:nvPr/>
        </p:nvPicPr>
        <p:blipFill rotWithShape="1">
          <a:blip r:embed="rId6">
            <a:alphaModFix/>
          </a:blip>
          <a:srcRect b="0" l="534" r="534" t="0"/>
          <a:stretch/>
        </p:blipFill>
        <p:spPr>
          <a:xfrm>
            <a:off x="5742725" y="9691149"/>
            <a:ext cx="1621297" cy="2647876"/>
          </a:xfrm>
          <a:prstGeom prst="rect">
            <a:avLst/>
          </a:prstGeom>
          <a:noFill/>
          <a:ln>
            <a:noFill/>
          </a:ln>
        </p:spPr>
      </p:pic>
      <p:pic>
        <p:nvPicPr>
          <p:cNvPr id="180" name="Google Shape;180;g125fd06185e_0_76"/>
          <p:cNvPicPr preferRelativeResize="0"/>
          <p:nvPr/>
        </p:nvPicPr>
        <p:blipFill rotWithShape="1">
          <a:blip r:embed="rId7">
            <a:alphaModFix/>
          </a:blip>
          <a:srcRect b="0" l="534" r="534" t="0"/>
          <a:stretch/>
        </p:blipFill>
        <p:spPr>
          <a:xfrm rot="5400000">
            <a:off x="22246150" y="-513288"/>
            <a:ext cx="1621297" cy="2647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125fd06185e_0_85"/>
          <p:cNvPicPr preferRelativeResize="0"/>
          <p:nvPr>
            <p:ph idx="2" type="pic"/>
          </p:nvPr>
        </p:nvPicPr>
        <p:blipFill rotWithShape="1">
          <a:blip r:embed="rId3">
            <a:alphaModFix/>
          </a:blip>
          <a:srcRect b="7598" l="0" r="0" t="7598"/>
          <a:stretch/>
        </p:blipFill>
        <p:spPr>
          <a:xfrm>
            <a:off x="14689825" y="0"/>
            <a:ext cx="9690899" cy="12329999"/>
          </a:xfrm>
          <a:prstGeom prst="rect">
            <a:avLst/>
          </a:prstGeom>
          <a:noFill/>
          <a:ln>
            <a:noFill/>
          </a:ln>
        </p:spPr>
      </p:pic>
      <p:sp>
        <p:nvSpPr>
          <p:cNvPr id="186" name="Google Shape;186;g125fd06185e_0_85"/>
          <p:cNvSpPr txBox="1"/>
          <p:nvPr/>
        </p:nvSpPr>
        <p:spPr>
          <a:xfrm>
            <a:off x="1260000" y="1260000"/>
            <a:ext cx="12285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1"/>
                </a:solidFill>
              </a:rPr>
              <a:t>Lorem Ipsum Title</a:t>
            </a:r>
            <a:endParaRPr sz="6000">
              <a:solidFill>
                <a:schemeClr val="dk1"/>
              </a:solidFill>
            </a:endParaRPr>
          </a:p>
        </p:txBody>
      </p:sp>
      <p:sp>
        <p:nvSpPr>
          <p:cNvPr id="187" name="Google Shape;187;g125fd06185e_0_85"/>
          <p:cNvSpPr txBox="1"/>
          <p:nvPr/>
        </p:nvSpPr>
        <p:spPr>
          <a:xfrm>
            <a:off x="1260000" y="3023300"/>
            <a:ext cx="12285000" cy="334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600">
                <a:solidFill>
                  <a:schemeClr val="dk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a:t>
            </a:r>
            <a:r>
              <a:rPr lang="en-GB" sz="750">
                <a:solidFill>
                  <a:srgbClr val="666666"/>
                </a:solidFill>
                <a:highlight>
                  <a:srgbClr val="FFFFFF"/>
                </a:highlight>
                <a:latin typeface="Verdana"/>
                <a:ea typeface="Verdana"/>
                <a:cs typeface="Verdana"/>
                <a:sym typeface="Verdana"/>
              </a:rPr>
              <a:t> </a:t>
            </a:r>
            <a:endParaRPr sz="2600">
              <a:solidFill>
                <a:schemeClr val="dk1"/>
              </a:solidFill>
            </a:endParaRPr>
          </a:p>
        </p:txBody>
      </p:sp>
      <p:pic>
        <p:nvPicPr>
          <p:cNvPr id="188" name="Google Shape;188;g125fd06185e_0_85"/>
          <p:cNvPicPr preferRelativeResize="0"/>
          <p:nvPr/>
        </p:nvPicPr>
        <p:blipFill>
          <a:blip r:embed="rId4">
            <a:alphaModFix/>
          </a:blip>
          <a:stretch>
            <a:fillRect/>
          </a:stretch>
        </p:blipFill>
        <p:spPr>
          <a:xfrm>
            <a:off x="16423101" y="5393700"/>
            <a:ext cx="6224347" cy="1538100"/>
          </a:xfrm>
          <a:prstGeom prst="rect">
            <a:avLst/>
          </a:prstGeom>
          <a:noFill/>
          <a:ln>
            <a:noFill/>
          </a:ln>
        </p:spPr>
      </p:pic>
      <p:pic>
        <p:nvPicPr>
          <p:cNvPr id="189" name="Google Shape;189;g125fd06185e_0_85"/>
          <p:cNvPicPr preferRelativeResize="0"/>
          <p:nvPr/>
        </p:nvPicPr>
        <p:blipFill rotWithShape="1">
          <a:blip r:embed="rId5">
            <a:alphaModFix/>
          </a:blip>
          <a:srcRect b="0" l="0" r="0" t="0"/>
          <a:stretch/>
        </p:blipFill>
        <p:spPr>
          <a:xfrm rot="-5400000">
            <a:off x="15203125" y="-513301"/>
            <a:ext cx="1621297" cy="2647876"/>
          </a:xfrm>
          <a:prstGeom prst="rect">
            <a:avLst/>
          </a:prstGeom>
          <a:noFill/>
          <a:ln>
            <a:noFill/>
          </a:ln>
        </p:spPr>
      </p:pic>
      <p:pic>
        <p:nvPicPr>
          <p:cNvPr id="190" name="Google Shape;190;g125fd06185e_0_85"/>
          <p:cNvPicPr preferRelativeResize="0"/>
          <p:nvPr/>
        </p:nvPicPr>
        <p:blipFill rotWithShape="1">
          <a:blip r:embed="rId6">
            <a:alphaModFix/>
          </a:blip>
          <a:srcRect b="0" l="534" r="534" t="0"/>
          <a:stretch/>
        </p:blipFill>
        <p:spPr>
          <a:xfrm>
            <a:off x="14689825" y="9682124"/>
            <a:ext cx="1621297" cy="2647876"/>
          </a:xfrm>
          <a:prstGeom prst="rect">
            <a:avLst/>
          </a:prstGeom>
          <a:noFill/>
          <a:ln>
            <a:noFill/>
          </a:ln>
        </p:spPr>
      </p:pic>
      <p:pic>
        <p:nvPicPr>
          <p:cNvPr id="191" name="Google Shape;191;g125fd06185e_0_85"/>
          <p:cNvPicPr preferRelativeResize="0"/>
          <p:nvPr/>
        </p:nvPicPr>
        <p:blipFill rotWithShape="1">
          <a:blip r:embed="rId7">
            <a:alphaModFix/>
          </a:blip>
          <a:srcRect b="0" l="534" r="534" t="0"/>
          <a:stretch/>
        </p:blipFill>
        <p:spPr>
          <a:xfrm rot="10800000">
            <a:off x="22759425" y="12"/>
            <a:ext cx="1621297" cy="2647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1260157" y="5633541"/>
            <a:ext cx="21028500" cy="1108200"/>
          </a:xfrm>
          <a:prstGeom prst="rect">
            <a:avLst/>
          </a:prstGeom>
        </p:spPr>
        <p:txBody>
          <a:bodyPr anchorCtr="0" anchor="ctr" bIns="0" lIns="0" spcFirstLastPara="1" rIns="0" wrap="square" tIns="0">
            <a:spAutoFit/>
          </a:bodyPr>
          <a:lstStyle/>
          <a:p>
            <a:pPr indent="0" lvl="0" marL="0" rtl="0" algn="ctr">
              <a:spcBef>
                <a:spcPts val="0"/>
              </a:spcBef>
              <a:spcAft>
                <a:spcPts val="0"/>
              </a:spcAft>
              <a:buNone/>
            </a:pPr>
            <a:r>
              <a:rPr lang="en-GB"/>
              <a:t>Click to insert Title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RCEPT Template">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2017-09-27T10:52:39Z</dcterms:created>
  <dc:creator>Microsoft Office-bruker</dc:creator>
</cp:coreProperties>
</file>