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13714400" cx="243808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hcgN3W51p6tirEzNoZx1aA7MXP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- light background" showMasterSp="0">
  <p:cSld name="Title- light background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ctrTitle"/>
          </p:nvPr>
        </p:nvSpPr>
        <p:spPr>
          <a:xfrm>
            <a:off x="1260157" y="6382328"/>
            <a:ext cx="18332511" cy="1231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0" type="dt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" type="body"/>
          </p:nvPr>
        </p:nvSpPr>
        <p:spPr>
          <a:xfrm>
            <a:off x="1260157" y="12153389"/>
            <a:ext cx="4220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2" type="body"/>
          </p:nvPr>
        </p:nvSpPr>
        <p:spPr>
          <a:xfrm>
            <a:off x="1260157" y="12707725"/>
            <a:ext cx="4220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3" type="body"/>
          </p:nvPr>
        </p:nvSpPr>
        <p:spPr>
          <a:xfrm>
            <a:off x="10200074" y="12146546"/>
            <a:ext cx="6767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4" type="body"/>
          </p:nvPr>
        </p:nvSpPr>
        <p:spPr>
          <a:xfrm>
            <a:off x="10200075" y="12705989"/>
            <a:ext cx="6767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0" name="Google Shape;3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24380825" cy="241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diagram">
  <p:cSld name="Text and diagram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/>
          <p:nvPr>
            <p:ph idx="2" type="chart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28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b="1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table">
  <p:cSld name="Text and tabl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9"/>
          <p:cNvSpPr/>
          <p:nvPr>
            <p:ph idx="2" type="tbl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29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b="1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table red">
  <p:cSld name="Text and table red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0"/>
          <p:cNvSpPr/>
          <p:nvPr>
            <p:ph idx="2" type="tbl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30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30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b="1">
                <a:solidFill>
                  <a:schemeClr val="accent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 red" showMasterSp="0">
  <p:cSld name="Large text red">
    <p:bg>
      <p:bgPr>
        <a:solidFill>
          <a:schemeClr val="accent2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1"/>
          <p:cNvSpPr txBox="1"/>
          <p:nvPr>
            <p:ph type="title"/>
          </p:nvPr>
        </p:nvSpPr>
        <p:spPr>
          <a:xfrm>
            <a:off x="1260157" y="5633541"/>
            <a:ext cx="2102846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Font typeface="Arial"/>
              <a:buNone/>
              <a:defRPr sz="9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1"/>
          <p:cNvSpPr/>
          <p:nvPr/>
        </p:nvSpPr>
        <p:spPr>
          <a:xfrm>
            <a:off x="1906588" y="12903932"/>
            <a:ext cx="155575" cy="161925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1"/>
          <p:cNvSpPr/>
          <p:nvPr/>
        </p:nvSpPr>
        <p:spPr>
          <a:xfrm>
            <a:off x="1433513" y="12903932"/>
            <a:ext cx="158750" cy="161925"/>
          </a:xfrm>
          <a:custGeom>
            <a:rect b="b" l="l" r="r" t="t"/>
            <a:pathLst>
              <a:path extrusionOk="0" h="102" w="100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1"/>
          <p:cNvSpPr/>
          <p:nvPr/>
        </p:nvSpPr>
        <p:spPr>
          <a:xfrm>
            <a:off x="1277938" y="12903932"/>
            <a:ext cx="155575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1"/>
          <p:cNvSpPr/>
          <p:nvPr/>
        </p:nvSpPr>
        <p:spPr>
          <a:xfrm>
            <a:off x="1592263" y="12746770"/>
            <a:ext cx="155575" cy="476250"/>
          </a:xfrm>
          <a:custGeom>
            <a:rect b="b" l="l" r="r" t="t"/>
            <a:pathLst>
              <a:path extrusionOk="0" h="300" w="98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1"/>
          <p:cNvSpPr/>
          <p:nvPr/>
        </p:nvSpPr>
        <p:spPr>
          <a:xfrm>
            <a:off x="2609850" y="12903932"/>
            <a:ext cx="155575" cy="161925"/>
          </a:xfrm>
          <a:custGeom>
            <a:rect b="b" l="l" r="r" t="t"/>
            <a:pathLst>
              <a:path extrusionOk="0" h="102" w="98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1"/>
          <p:cNvSpPr/>
          <p:nvPr/>
        </p:nvSpPr>
        <p:spPr>
          <a:xfrm>
            <a:off x="2455863" y="12903932"/>
            <a:ext cx="153988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1"/>
          <p:cNvSpPr/>
          <p:nvPr/>
        </p:nvSpPr>
        <p:spPr>
          <a:xfrm>
            <a:off x="2765425" y="12746770"/>
            <a:ext cx="158750" cy="476250"/>
          </a:xfrm>
          <a:custGeom>
            <a:rect b="b" l="l" r="r" t="t"/>
            <a:pathLst>
              <a:path extrusionOk="0" h="300" w="1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1"/>
          <p:cNvSpPr/>
          <p:nvPr/>
        </p:nvSpPr>
        <p:spPr>
          <a:xfrm>
            <a:off x="1747838" y="12589607"/>
            <a:ext cx="158750" cy="476250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31"/>
          <p:cNvCxnSpPr/>
          <p:nvPr/>
        </p:nvCxnSpPr>
        <p:spPr>
          <a:xfrm>
            <a:off x="2062163" y="13065857"/>
            <a:ext cx="39370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31"/>
          <p:cNvCxnSpPr/>
          <p:nvPr/>
        </p:nvCxnSpPr>
        <p:spPr>
          <a:xfrm>
            <a:off x="2924175" y="13065857"/>
            <a:ext cx="2144395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31"/>
          <p:cNvCxnSpPr/>
          <p:nvPr/>
        </p:nvCxnSpPr>
        <p:spPr>
          <a:xfrm>
            <a:off x="6350" y="13065857"/>
            <a:ext cx="1271588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 green" showMasterSp="0">
  <p:cSld name="Large text green">
    <p:bg>
      <p:bgPr>
        <a:solidFill>
          <a:schemeClr val="accent3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"/>
          <p:cNvSpPr txBox="1"/>
          <p:nvPr>
            <p:ph type="title"/>
          </p:nvPr>
        </p:nvSpPr>
        <p:spPr>
          <a:xfrm>
            <a:off x="1260157" y="5633541"/>
            <a:ext cx="2102846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Font typeface="Arial"/>
              <a:buNone/>
              <a:defRPr sz="9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2"/>
          <p:cNvSpPr/>
          <p:nvPr/>
        </p:nvSpPr>
        <p:spPr>
          <a:xfrm>
            <a:off x="1906588" y="12903932"/>
            <a:ext cx="155575" cy="161925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2"/>
          <p:cNvSpPr/>
          <p:nvPr/>
        </p:nvSpPr>
        <p:spPr>
          <a:xfrm>
            <a:off x="1433513" y="12903932"/>
            <a:ext cx="158750" cy="161925"/>
          </a:xfrm>
          <a:custGeom>
            <a:rect b="b" l="l" r="r" t="t"/>
            <a:pathLst>
              <a:path extrusionOk="0" h="102" w="100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2"/>
          <p:cNvSpPr/>
          <p:nvPr/>
        </p:nvSpPr>
        <p:spPr>
          <a:xfrm>
            <a:off x="1277938" y="12903932"/>
            <a:ext cx="155575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2"/>
          <p:cNvSpPr/>
          <p:nvPr/>
        </p:nvSpPr>
        <p:spPr>
          <a:xfrm>
            <a:off x="1592263" y="12746770"/>
            <a:ext cx="155575" cy="476250"/>
          </a:xfrm>
          <a:custGeom>
            <a:rect b="b" l="l" r="r" t="t"/>
            <a:pathLst>
              <a:path extrusionOk="0" h="300" w="98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2"/>
          <p:cNvSpPr/>
          <p:nvPr/>
        </p:nvSpPr>
        <p:spPr>
          <a:xfrm>
            <a:off x="2609850" y="12903932"/>
            <a:ext cx="155575" cy="161925"/>
          </a:xfrm>
          <a:custGeom>
            <a:rect b="b" l="l" r="r" t="t"/>
            <a:pathLst>
              <a:path extrusionOk="0" h="102" w="98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2"/>
          <p:cNvSpPr/>
          <p:nvPr/>
        </p:nvSpPr>
        <p:spPr>
          <a:xfrm>
            <a:off x="2455863" y="12903932"/>
            <a:ext cx="153988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2"/>
          <p:cNvSpPr/>
          <p:nvPr/>
        </p:nvSpPr>
        <p:spPr>
          <a:xfrm>
            <a:off x="2765425" y="12746770"/>
            <a:ext cx="158750" cy="476250"/>
          </a:xfrm>
          <a:custGeom>
            <a:rect b="b" l="l" r="r" t="t"/>
            <a:pathLst>
              <a:path extrusionOk="0" h="300" w="1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2"/>
          <p:cNvSpPr/>
          <p:nvPr/>
        </p:nvSpPr>
        <p:spPr>
          <a:xfrm>
            <a:off x="1747838" y="12589607"/>
            <a:ext cx="158750" cy="476250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32"/>
          <p:cNvCxnSpPr/>
          <p:nvPr/>
        </p:nvCxnSpPr>
        <p:spPr>
          <a:xfrm>
            <a:off x="2062163" y="13065857"/>
            <a:ext cx="39370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32"/>
          <p:cNvCxnSpPr/>
          <p:nvPr/>
        </p:nvCxnSpPr>
        <p:spPr>
          <a:xfrm>
            <a:off x="2924175" y="13065857"/>
            <a:ext cx="2144395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32"/>
          <p:cNvCxnSpPr/>
          <p:nvPr/>
        </p:nvCxnSpPr>
        <p:spPr>
          <a:xfrm>
            <a:off x="6350" y="13065857"/>
            <a:ext cx="1271588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 blue" showMasterSp="0">
  <p:cSld name="Large text blue">
    <p:bg>
      <p:bgPr>
        <a:solidFill>
          <a:schemeClr val="accen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3"/>
          <p:cNvSpPr txBox="1"/>
          <p:nvPr>
            <p:ph type="title"/>
          </p:nvPr>
        </p:nvSpPr>
        <p:spPr>
          <a:xfrm>
            <a:off x="1260157" y="5633541"/>
            <a:ext cx="2102846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Font typeface="Arial"/>
              <a:buNone/>
              <a:defRPr sz="9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3"/>
          <p:cNvSpPr/>
          <p:nvPr/>
        </p:nvSpPr>
        <p:spPr>
          <a:xfrm>
            <a:off x="1906588" y="12903932"/>
            <a:ext cx="155575" cy="161925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3"/>
          <p:cNvSpPr/>
          <p:nvPr/>
        </p:nvSpPr>
        <p:spPr>
          <a:xfrm>
            <a:off x="1433513" y="12903932"/>
            <a:ext cx="158750" cy="161925"/>
          </a:xfrm>
          <a:custGeom>
            <a:rect b="b" l="l" r="r" t="t"/>
            <a:pathLst>
              <a:path extrusionOk="0" h="102" w="100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3"/>
          <p:cNvSpPr/>
          <p:nvPr/>
        </p:nvSpPr>
        <p:spPr>
          <a:xfrm>
            <a:off x="1277938" y="12903932"/>
            <a:ext cx="155575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3"/>
          <p:cNvSpPr/>
          <p:nvPr/>
        </p:nvSpPr>
        <p:spPr>
          <a:xfrm>
            <a:off x="1592263" y="12746770"/>
            <a:ext cx="155575" cy="476250"/>
          </a:xfrm>
          <a:custGeom>
            <a:rect b="b" l="l" r="r" t="t"/>
            <a:pathLst>
              <a:path extrusionOk="0" h="300" w="98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3"/>
          <p:cNvSpPr/>
          <p:nvPr/>
        </p:nvSpPr>
        <p:spPr>
          <a:xfrm>
            <a:off x="2609850" y="12903932"/>
            <a:ext cx="155575" cy="161925"/>
          </a:xfrm>
          <a:custGeom>
            <a:rect b="b" l="l" r="r" t="t"/>
            <a:pathLst>
              <a:path extrusionOk="0" h="102" w="98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3"/>
          <p:cNvSpPr/>
          <p:nvPr/>
        </p:nvSpPr>
        <p:spPr>
          <a:xfrm>
            <a:off x="2455863" y="12903932"/>
            <a:ext cx="153988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3"/>
          <p:cNvSpPr/>
          <p:nvPr/>
        </p:nvSpPr>
        <p:spPr>
          <a:xfrm>
            <a:off x="2765425" y="12746770"/>
            <a:ext cx="158750" cy="476250"/>
          </a:xfrm>
          <a:custGeom>
            <a:rect b="b" l="l" r="r" t="t"/>
            <a:pathLst>
              <a:path extrusionOk="0" h="300" w="1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3"/>
          <p:cNvSpPr/>
          <p:nvPr/>
        </p:nvSpPr>
        <p:spPr>
          <a:xfrm>
            <a:off x="1747838" y="12589607"/>
            <a:ext cx="158750" cy="476250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33"/>
          <p:cNvCxnSpPr/>
          <p:nvPr/>
        </p:nvCxnSpPr>
        <p:spPr>
          <a:xfrm>
            <a:off x="2062163" y="13065857"/>
            <a:ext cx="39370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33"/>
          <p:cNvCxnSpPr/>
          <p:nvPr/>
        </p:nvCxnSpPr>
        <p:spPr>
          <a:xfrm>
            <a:off x="2924175" y="13065857"/>
            <a:ext cx="2144395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33"/>
          <p:cNvCxnSpPr/>
          <p:nvPr/>
        </p:nvCxnSpPr>
        <p:spPr>
          <a:xfrm>
            <a:off x="6350" y="13065857"/>
            <a:ext cx="1271588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side" showMasterSp="0">
  <p:cSld name="Backs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4"/>
          <p:cNvSpPr txBox="1"/>
          <p:nvPr>
            <p:ph type="ctrTitle"/>
          </p:nvPr>
        </p:nvSpPr>
        <p:spPr>
          <a:xfrm>
            <a:off x="1260157" y="3543261"/>
            <a:ext cx="18332511" cy="1231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1"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" name="Google Shape;13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24380825" cy="252341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4"/>
          <p:cNvSpPr txBox="1"/>
          <p:nvPr>
            <p:ph idx="1" type="body"/>
          </p:nvPr>
        </p:nvSpPr>
        <p:spPr>
          <a:xfrm>
            <a:off x="1260474" y="5161524"/>
            <a:ext cx="18332193" cy="2154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photo red">
  <p:cSld name="Title and photo red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5"/>
          <p:cNvSpPr/>
          <p:nvPr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5"/>
          <p:cNvSpPr/>
          <p:nvPr>
            <p:ph idx="2" type="pic"/>
          </p:nvPr>
        </p:nvSpPr>
        <p:spPr>
          <a:xfrm>
            <a:off x="5742717" y="-1"/>
            <a:ext cx="18638107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35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35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b="1">
                <a:solidFill>
                  <a:schemeClr val="accent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6"/>
          <p:cNvSpPr txBox="1"/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with photo background" showMasterSp="0">
  <p:cSld name="Title with photo background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/>
          <p:nvPr>
            <p:ph type="ctrTitle"/>
          </p:nvPr>
        </p:nvSpPr>
        <p:spPr>
          <a:xfrm>
            <a:off x="1260157" y="6382328"/>
            <a:ext cx="18332511" cy="1231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0" type="dt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20"/>
          <p:cNvSpPr txBox="1"/>
          <p:nvPr>
            <p:ph idx="1" type="body"/>
          </p:nvPr>
        </p:nvSpPr>
        <p:spPr>
          <a:xfrm>
            <a:off x="1260157" y="12153389"/>
            <a:ext cx="4220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2" type="body"/>
          </p:nvPr>
        </p:nvSpPr>
        <p:spPr>
          <a:xfrm>
            <a:off x="1260157" y="12707725"/>
            <a:ext cx="4220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3" type="body"/>
          </p:nvPr>
        </p:nvSpPr>
        <p:spPr>
          <a:xfrm>
            <a:off x="10200074" y="12146546"/>
            <a:ext cx="6767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4" type="body"/>
          </p:nvPr>
        </p:nvSpPr>
        <p:spPr>
          <a:xfrm>
            <a:off x="10200075" y="12705989"/>
            <a:ext cx="6767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" name="Google Shape;3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24380825" cy="2523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Title and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 txBox="1"/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" type="body"/>
          </p:nvPr>
        </p:nvSpPr>
        <p:spPr>
          <a:xfrm>
            <a:off x="1260386" y="3091543"/>
            <a:ext cx="21861705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2" type="body"/>
          </p:nvPr>
        </p:nvSpPr>
        <p:spPr>
          <a:xfrm>
            <a:off x="1259560" y="2630802"/>
            <a:ext cx="218617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b="1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red">
  <p:cSld name="Title and text red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/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1" type="body"/>
          </p:nvPr>
        </p:nvSpPr>
        <p:spPr>
          <a:xfrm>
            <a:off x="1260386" y="3091543"/>
            <a:ext cx="21861705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2" type="body"/>
          </p:nvPr>
        </p:nvSpPr>
        <p:spPr>
          <a:xfrm>
            <a:off x="1259560" y="2630802"/>
            <a:ext cx="218617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b="1">
                <a:solidFill>
                  <a:schemeClr val="accent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photo">
  <p:cSld name="Title, text and photo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/>
          <p:nvPr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3"/>
          <p:cNvSpPr/>
          <p:nvPr>
            <p:ph idx="2" type="pic"/>
          </p:nvPr>
        </p:nvSpPr>
        <p:spPr>
          <a:xfrm>
            <a:off x="14689837" y="-1"/>
            <a:ext cx="9690988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23"/>
          <p:cNvSpPr txBox="1"/>
          <p:nvPr>
            <p:ph type="title"/>
          </p:nvPr>
        </p:nvSpPr>
        <p:spPr>
          <a:xfrm>
            <a:off x="1260387" y="1097394"/>
            <a:ext cx="122773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7000"/>
              <a:buFont typeface="Arial"/>
              <a:buNone/>
              <a:defRPr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" type="body"/>
          </p:nvPr>
        </p:nvSpPr>
        <p:spPr>
          <a:xfrm>
            <a:off x="1260387" y="3091543"/>
            <a:ext cx="12277306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3" type="body"/>
          </p:nvPr>
        </p:nvSpPr>
        <p:spPr>
          <a:xfrm>
            <a:off x="1259560" y="2630802"/>
            <a:ext cx="122773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2060"/>
              </a:buClr>
              <a:buSzPts val="3000"/>
              <a:buNone/>
              <a:defRPr b="1">
                <a:solidFill>
                  <a:srgbClr val="002060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photo red">
  <p:cSld name="Title, text and photo red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/>
          <p:nvPr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4"/>
          <p:cNvSpPr/>
          <p:nvPr>
            <p:ph idx="2" type="pic"/>
          </p:nvPr>
        </p:nvSpPr>
        <p:spPr>
          <a:xfrm>
            <a:off x="14689837" y="-1"/>
            <a:ext cx="9690988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24"/>
          <p:cNvSpPr txBox="1"/>
          <p:nvPr>
            <p:ph type="title"/>
          </p:nvPr>
        </p:nvSpPr>
        <p:spPr>
          <a:xfrm>
            <a:off x="1260387" y="1097394"/>
            <a:ext cx="122773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" type="body"/>
          </p:nvPr>
        </p:nvSpPr>
        <p:spPr>
          <a:xfrm>
            <a:off x="1260387" y="3091543"/>
            <a:ext cx="12277306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3" type="body"/>
          </p:nvPr>
        </p:nvSpPr>
        <p:spPr>
          <a:xfrm>
            <a:off x="1259560" y="2630802"/>
            <a:ext cx="122773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b="1">
                <a:solidFill>
                  <a:schemeClr val="accent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photo">
  <p:cSld name="Text and photo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/>
          <p:nvPr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5"/>
          <p:cNvSpPr/>
          <p:nvPr>
            <p:ph idx="2" type="pic"/>
          </p:nvPr>
        </p:nvSpPr>
        <p:spPr>
          <a:xfrm>
            <a:off x="5742717" y="-1"/>
            <a:ext cx="18638107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25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b="1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diagram red">
  <p:cSld name="Text and diagram red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6"/>
          <p:cNvSpPr/>
          <p:nvPr>
            <p:ph idx="2" type="chart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26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b="1">
                <a:solidFill>
                  <a:schemeClr val="accent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photo" showMasterSp="0">
  <p:cSld name="Large phot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/>
          <p:nvPr/>
        </p:nvSpPr>
        <p:spPr>
          <a:xfrm>
            <a:off x="1906588" y="12903932"/>
            <a:ext cx="155575" cy="161925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7"/>
          <p:cNvSpPr/>
          <p:nvPr/>
        </p:nvSpPr>
        <p:spPr>
          <a:xfrm>
            <a:off x="1433513" y="12903932"/>
            <a:ext cx="158750" cy="161925"/>
          </a:xfrm>
          <a:custGeom>
            <a:rect b="b" l="l" r="r" t="t"/>
            <a:pathLst>
              <a:path extrusionOk="0" h="102" w="100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7"/>
          <p:cNvSpPr/>
          <p:nvPr/>
        </p:nvSpPr>
        <p:spPr>
          <a:xfrm>
            <a:off x="1277938" y="12903932"/>
            <a:ext cx="155575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7"/>
          <p:cNvSpPr/>
          <p:nvPr/>
        </p:nvSpPr>
        <p:spPr>
          <a:xfrm>
            <a:off x="1592263" y="12746770"/>
            <a:ext cx="155575" cy="476250"/>
          </a:xfrm>
          <a:custGeom>
            <a:rect b="b" l="l" r="r" t="t"/>
            <a:pathLst>
              <a:path extrusionOk="0" h="300" w="98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7"/>
          <p:cNvSpPr/>
          <p:nvPr/>
        </p:nvSpPr>
        <p:spPr>
          <a:xfrm>
            <a:off x="2609850" y="12903932"/>
            <a:ext cx="155575" cy="161925"/>
          </a:xfrm>
          <a:custGeom>
            <a:rect b="b" l="l" r="r" t="t"/>
            <a:pathLst>
              <a:path extrusionOk="0" h="102" w="98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7"/>
          <p:cNvSpPr/>
          <p:nvPr/>
        </p:nvSpPr>
        <p:spPr>
          <a:xfrm>
            <a:off x="2455863" y="12903932"/>
            <a:ext cx="153988" cy="319088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7"/>
          <p:cNvSpPr/>
          <p:nvPr/>
        </p:nvSpPr>
        <p:spPr>
          <a:xfrm>
            <a:off x="2765425" y="12746770"/>
            <a:ext cx="158750" cy="476250"/>
          </a:xfrm>
          <a:custGeom>
            <a:rect b="b" l="l" r="r" t="t"/>
            <a:pathLst>
              <a:path extrusionOk="0" h="300" w="1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7"/>
          <p:cNvSpPr/>
          <p:nvPr/>
        </p:nvSpPr>
        <p:spPr>
          <a:xfrm>
            <a:off x="1747838" y="12589607"/>
            <a:ext cx="158750" cy="476250"/>
          </a:xfrm>
          <a:prstGeom prst="rect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" name="Google Shape;77;p27"/>
          <p:cNvCxnSpPr/>
          <p:nvPr/>
        </p:nvCxnSpPr>
        <p:spPr>
          <a:xfrm>
            <a:off x="2062163" y="13065857"/>
            <a:ext cx="39370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27"/>
          <p:cNvCxnSpPr/>
          <p:nvPr/>
        </p:nvCxnSpPr>
        <p:spPr>
          <a:xfrm>
            <a:off x="2924175" y="13065857"/>
            <a:ext cx="21443950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27"/>
          <p:cNvCxnSpPr/>
          <p:nvPr/>
        </p:nvCxnSpPr>
        <p:spPr>
          <a:xfrm>
            <a:off x="6350" y="13065857"/>
            <a:ext cx="1271588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Font typeface="Arial"/>
              <a:buNone/>
              <a:defRPr b="1" i="0" sz="7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191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191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191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136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136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136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136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b="0" i="0" sz="359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/>
          <p:nvPr/>
        </p:nvSpPr>
        <p:spPr>
          <a:xfrm>
            <a:off x="1906588" y="12903932"/>
            <a:ext cx="155575" cy="161925"/>
          </a:xfrm>
          <a:prstGeom prst="rect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8"/>
          <p:cNvSpPr/>
          <p:nvPr/>
        </p:nvSpPr>
        <p:spPr>
          <a:xfrm>
            <a:off x="1433513" y="12903932"/>
            <a:ext cx="158750" cy="161925"/>
          </a:xfrm>
          <a:custGeom>
            <a:rect b="b" l="l" r="r" t="t"/>
            <a:pathLst>
              <a:path extrusionOk="0" h="102" w="100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8"/>
          <p:cNvSpPr/>
          <p:nvPr/>
        </p:nvSpPr>
        <p:spPr>
          <a:xfrm>
            <a:off x="1277938" y="12903932"/>
            <a:ext cx="155575" cy="319088"/>
          </a:xfrm>
          <a:prstGeom prst="rect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8"/>
          <p:cNvSpPr/>
          <p:nvPr/>
        </p:nvSpPr>
        <p:spPr>
          <a:xfrm>
            <a:off x="1592263" y="12746770"/>
            <a:ext cx="155575" cy="476250"/>
          </a:xfrm>
          <a:custGeom>
            <a:rect b="b" l="l" r="r" t="t"/>
            <a:pathLst>
              <a:path extrusionOk="0" h="300" w="98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8"/>
          <p:cNvSpPr/>
          <p:nvPr/>
        </p:nvSpPr>
        <p:spPr>
          <a:xfrm>
            <a:off x="2609850" y="12903932"/>
            <a:ext cx="155575" cy="161925"/>
          </a:xfrm>
          <a:custGeom>
            <a:rect b="b" l="l" r="r" t="t"/>
            <a:pathLst>
              <a:path extrusionOk="0" h="102" w="98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8"/>
          <p:cNvSpPr/>
          <p:nvPr/>
        </p:nvSpPr>
        <p:spPr>
          <a:xfrm>
            <a:off x="2455863" y="12903932"/>
            <a:ext cx="153988" cy="319088"/>
          </a:xfrm>
          <a:prstGeom prst="rect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8"/>
          <p:cNvSpPr/>
          <p:nvPr/>
        </p:nvSpPr>
        <p:spPr>
          <a:xfrm>
            <a:off x="2765425" y="12746770"/>
            <a:ext cx="158750" cy="476250"/>
          </a:xfrm>
          <a:custGeom>
            <a:rect b="b" l="l" r="r" t="t"/>
            <a:pathLst>
              <a:path extrusionOk="0" h="300" w="1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8"/>
          <p:cNvSpPr/>
          <p:nvPr/>
        </p:nvSpPr>
        <p:spPr>
          <a:xfrm>
            <a:off x="1747838" y="12589607"/>
            <a:ext cx="158750" cy="476250"/>
          </a:xfrm>
          <a:prstGeom prst="rect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9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" name="Google Shape;20;p18"/>
          <p:cNvCxnSpPr/>
          <p:nvPr/>
        </p:nvCxnSpPr>
        <p:spPr>
          <a:xfrm>
            <a:off x="2062163" y="13065857"/>
            <a:ext cx="393700" cy="0"/>
          </a:xfrm>
          <a:prstGeom prst="straightConnector1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" name="Google Shape;21;p18"/>
          <p:cNvCxnSpPr/>
          <p:nvPr/>
        </p:nvCxnSpPr>
        <p:spPr>
          <a:xfrm>
            <a:off x="2924175" y="13065857"/>
            <a:ext cx="21443950" cy="0"/>
          </a:xfrm>
          <a:prstGeom prst="straightConnector1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" name="Google Shape;22;p18"/>
          <p:cNvCxnSpPr/>
          <p:nvPr/>
        </p:nvCxnSpPr>
        <p:spPr>
          <a:xfrm>
            <a:off x="6350" y="13065857"/>
            <a:ext cx="1271588" cy="0"/>
          </a:xfrm>
          <a:prstGeom prst="straightConnector1">
            <a:avLst/>
          </a:prstGeom>
          <a:noFill/>
          <a:ln cap="rnd" cmpd="sng" w="19050">
            <a:solidFill>
              <a:srgbClr val="1D1E1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>
            <p:ph idx="10" type="dt"/>
          </p:nvPr>
        </p:nvSpPr>
        <p:spPr>
          <a:xfrm>
            <a:off x="19136392" y="12705989"/>
            <a:ext cx="3985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09.01.2018</a:t>
            </a:r>
            <a:endParaRPr/>
          </a:p>
        </p:txBody>
      </p:sp>
      <p:sp>
        <p:nvSpPr>
          <p:cNvPr id="147" name="Google Shape;147;p1"/>
          <p:cNvSpPr txBox="1"/>
          <p:nvPr>
            <p:ph type="title"/>
          </p:nvPr>
        </p:nvSpPr>
        <p:spPr>
          <a:xfrm>
            <a:off x="1260386" y="1097394"/>
            <a:ext cx="21861600" cy="1077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11" name="Google Shape;211;p10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12" name="Google Shape;212;p10"/>
          <p:cNvSpPr/>
          <p:nvPr>
            <p:ph idx="2" type="chart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"/>
          <p:cNvSpPr/>
          <p:nvPr>
            <p:ph idx="2" type="chart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1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19" name="Google Shape;219;p11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"/>
          <p:cNvSpPr/>
          <p:nvPr>
            <p:ph idx="2" type="tbl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2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26" name="Google Shape;226;p12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"/>
          <p:cNvSpPr/>
          <p:nvPr>
            <p:ph idx="2" type="tbl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3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33" name="Google Shape;233;p13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1260157" y="5633541"/>
            <a:ext cx="2102846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5"/>
          <p:cNvSpPr txBox="1"/>
          <p:nvPr>
            <p:ph type="title"/>
          </p:nvPr>
        </p:nvSpPr>
        <p:spPr>
          <a:xfrm>
            <a:off x="1260157" y="5633541"/>
            <a:ext cx="2102846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"/>
          <p:cNvSpPr txBox="1"/>
          <p:nvPr>
            <p:ph type="title"/>
          </p:nvPr>
        </p:nvSpPr>
        <p:spPr>
          <a:xfrm>
            <a:off x="1260157" y="5633541"/>
            <a:ext cx="2102846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"/>
          <p:cNvSpPr txBox="1"/>
          <p:nvPr>
            <p:ph type="ctrTitle"/>
          </p:nvPr>
        </p:nvSpPr>
        <p:spPr>
          <a:xfrm>
            <a:off x="1260157" y="3543261"/>
            <a:ext cx="18332511" cy="1231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/>
              <a:t>Thank you!</a:t>
            </a:r>
            <a:endParaRPr/>
          </a:p>
        </p:txBody>
      </p:sp>
      <p:sp>
        <p:nvSpPr>
          <p:cNvPr id="254" name="Google Shape;254;p17"/>
          <p:cNvSpPr txBox="1"/>
          <p:nvPr>
            <p:ph idx="1" type="body"/>
          </p:nvPr>
        </p:nvSpPr>
        <p:spPr>
          <a:xfrm>
            <a:off x="1260474" y="5161524"/>
            <a:ext cx="18332193" cy="2154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GB"/>
              <a:t>www.eeagrants.org</a:t>
            </a:r>
            <a:br>
              <a:rPr lang="en-GB"/>
            </a:br>
            <a:r>
              <a:rPr lang="en-GB"/>
              <a:t>Facebook, Twitter, LinkedIn, Instagram</a:t>
            </a:r>
            <a:br>
              <a:rPr lang="en-GB"/>
            </a:br>
            <a:r>
              <a:rPr lang="en-GB"/>
              <a:t>YouTube: EEANorwayGrants</a:t>
            </a:r>
            <a:br>
              <a:rPr lang="en-GB"/>
            </a:br>
            <a:r>
              <a:rPr lang="en-GB"/>
              <a:t>Mail: info-fmo@efta.int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>
            <p:ph type="ctrTitle"/>
          </p:nvPr>
        </p:nvSpPr>
        <p:spPr>
          <a:xfrm>
            <a:off x="1260157" y="6382328"/>
            <a:ext cx="18332511" cy="1231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3" name="Google Shape;153;p2"/>
          <p:cNvSpPr txBox="1"/>
          <p:nvPr>
            <p:ph idx="10" type="dt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09.01.2018</a:t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260157" y="12153389"/>
            <a:ext cx="4220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55" name="Google Shape;155;p2"/>
          <p:cNvSpPr txBox="1"/>
          <p:nvPr>
            <p:ph idx="2" type="body"/>
          </p:nvPr>
        </p:nvSpPr>
        <p:spPr>
          <a:xfrm>
            <a:off x="1260157" y="12707725"/>
            <a:ext cx="4220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3" type="body"/>
          </p:nvPr>
        </p:nvSpPr>
        <p:spPr>
          <a:xfrm>
            <a:off x="10200074" y="12146546"/>
            <a:ext cx="6767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57" name="Google Shape;157;p2"/>
          <p:cNvSpPr txBox="1"/>
          <p:nvPr>
            <p:ph idx="4" type="body"/>
          </p:nvPr>
        </p:nvSpPr>
        <p:spPr>
          <a:xfrm>
            <a:off x="10200075" y="12705989"/>
            <a:ext cx="6767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260386" y="3091543"/>
            <a:ext cx="21861705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64" name="Google Shape;164;p3"/>
          <p:cNvSpPr txBox="1"/>
          <p:nvPr>
            <p:ph idx="2" type="body"/>
          </p:nvPr>
        </p:nvSpPr>
        <p:spPr>
          <a:xfrm>
            <a:off x="1259560" y="2630802"/>
            <a:ext cx="218617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 txBox="1"/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0" name="Google Shape;170;p4"/>
          <p:cNvSpPr txBox="1"/>
          <p:nvPr>
            <p:ph idx="1" type="body"/>
          </p:nvPr>
        </p:nvSpPr>
        <p:spPr>
          <a:xfrm>
            <a:off x="1260386" y="3091543"/>
            <a:ext cx="21861705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71" name="Google Shape;171;p4"/>
          <p:cNvSpPr txBox="1"/>
          <p:nvPr>
            <p:ph idx="2" type="body"/>
          </p:nvPr>
        </p:nvSpPr>
        <p:spPr>
          <a:xfrm>
            <a:off x="1259560" y="2630802"/>
            <a:ext cx="218617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/>
          <p:nvPr>
            <p:ph idx="2" type="pic"/>
          </p:nvPr>
        </p:nvSpPr>
        <p:spPr>
          <a:xfrm>
            <a:off x="14689837" y="-1"/>
            <a:ext cx="9690988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Google Shape;177;p5"/>
          <p:cNvSpPr txBox="1"/>
          <p:nvPr>
            <p:ph type="title"/>
          </p:nvPr>
        </p:nvSpPr>
        <p:spPr>
          <a:xfrm>
            <a:off x="1260387" y="1097394"/>
            <a:ext cx="122773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7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8" name="Google Shape;178;p5"/>
          <p:cNvSpPr txBox="1"/>
          <p:nvPr>
            <p:ph idx="1" type="body"/>
          </p:nvPr>
        </p:nvSpPr>
        <p:spPr>
          <a:xfrm>
            <a:off x="1260387" y="3091543"/>
            <a:ext cx="12277306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79" name="Google Shape;179;p5"/>
          <p:cNvSpPr txBox="1"/>
          <p:nvPr>
            <p:ph idx="3" type="body"/>
          </p:nvPr>
        </p:nvSpPr>
        <p:spPr>
          <a:xfrm>
            <a:off x="1259560" y="2630802"/>
            <a:ext cx="122773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"/>
          <p:cNvSpPr/>
          <p:nvPr>
            <p:ph idx="2" type="pic"/>
          </p:nvPr>
        </p:nvSpPr>
        <p:spPr>
          <a:xfrm>
            <a:off x="14689837" y="-1"/>
            <a:ext cx="9690988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6"/>
          <p:cNvSpPr txBox="1"/>
          <p:nvPr>
            <p:ph type="title"/>
          </p:nvPr>
        </p:nvSpPr>
        <p:spPr>
          <a:xfrm>
            <a:off x="1260387" y="1097394"/>
            <a:ext cx="1227730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6" name="Google Shape;186;p6"/>
          <p:cNvSpPr txBox="1"/>
          <p:nvPr>
            <p:ph idx="1" type="body"/>
          </p:nvPr>
        </p:nvSpPr>
        <p:spPr>
          <a:xfrm>
            <a:off x="1260387" y="3091543"/>
            <a:ext cx="12277306" cy="91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87" name="Google Shape;187;p6"/>
          <p:cNvSpPr txBox="1"/>
          <p:nvPr>
            <p:ph idx="3" type="body"/>
          </p:nvPr>
        </p:nvSpPr>
        <p:spPr>
          <a:xfrm>
            <a:off x="1259560" y="2630802"/>
            <a:ext cx="122773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"/>
          <p:cNvSpPr/>
          <p:nvPr>
            <p:ph idx="2" type="pic"/>
          </p:nvPr>
        </p:nvSpPr>
        <p:spPr>
          <a:xfrm>
            <a:off x="5742717" y="-1"/>
            <a:ext cx="18638107" cy="13714413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7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94" name="Google Shape;194;p7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/>
          <p:nvPr>
            <p:ph idx="2" type="chart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"/>
          <p:cNvSpPr txBox="1"/>
          <p:nvPr>
            <p:ph idx="1" type="body"/>
          </p:nvPr>
        </p:nvSpPr>
        <p:spPr>
          <a:xfrm>
            <a:off x="1260386" y="1629141"/>
            <a:ext cx="4010673" cy="10650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266631" lvl="0" marL="4571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01" name="Google Shape;201;p8"/>
          <p:cNvSpPr txBox="1"/>
          <p:nvPr>
            <p:ph idx="3" type="body"/>
          </p:nvPr>
        </p:nvSpPr>
        <p:spPr>
          <a:xfrm>
            <a:off x="1259560" y="1168400"/>
            <a:ext cx="40106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2017-09-27T10:52:39Z</dcterms:created>
  <dc:creator>Microsoft Office-bruker</dc:creator>
</cp:coreProperties>
</file>