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guide id="3" pos="227">
          <p15:clr>
            <a:srgbClr val="9AA0A6"/>
          </p15:clr>
        </p15:guide>
        <p15:guide id="4" pos="4535">
          <p15:clr>
            <a:srgbClr val="9AA0A6"/>
          </p15:clr>
        </p15:guide>
        <p15:guide id="5" orient="horz" pos="227">
          <p15:clr>
            <a:srgbClr val="9AA0A6"/>
          </p15:clr>
        </p15:guide>
        <p15:guide id="6" orient="horz" pos="650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 pos="227"/>
        <p:guide pos="4535"/>
        <p:guide pos="227" orient="horz"/>
        <p:guide pos="6508"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image" Target="../media/image3.png"/><Relationship Id="rId10" Type="http://schemas.openxmlformats.org/officeDocument/2006/relationships/image" Target="../media/image5.png"/><Relationship Id="rId9"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3781700" y="5346000"/>
            <a:ext cx="3775500" cy="53460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15812" l="0" r="1806" t="13119"/>
          <a:stretch/>
        </p:blipFill>
        <p:spPr>
          <a:xfrm>
            <a:off x="0" y="1322025"/>
            <a:ext cx="7560300" cy="4023976"/>
          </a:xfrm>
          <a:prstGeom prst="rect">
            <a:avLst/>
          </a:prstGeom>
          <a:noFill/>
          <a:ln>
            <a:noFill/>
          </a:ln>
        </p:spPr>
      </p:pic>
      <p:pic>
        <p:nvPicPr>
          <p:cNvPr id="56" name="Google Shape;56;p13"/>
          <p:cNvPicPr preferRelativeResize="0"/>
          <p:nvPr/>
        </p:nvPicPr>
        <p:blipFill>
          <a:blip r:embed="rId4">
            <a:alphaModFix/>
          </a:blip>
          <a:stretch>
            <a:fillRect/>
          </a:stretch>
        </p:blipFill>
        <p:spPr>
          <a:xfrm>
            <a:off x="360000" y="360000"/>
            <a:ext cx="6840003" cy="704712"/>
          </a:xfrm>
          <a:prstGeom prst="rect">
            <a:avLst/>
          </a:prstGeom>
          <a:noFill/>
          <a:ln>
            <a:noFill/>
          </a:ln>
        </p:spPr>
      </p:pic>
      <p:pic>
        <p:nvPicPr>
          <p:cNvPr id="57" name="Google Shape;57;p13"/>
          <p:cNvPicPr preferRelativeResize="0"/>
          <p:nvPr/>
        </p:nvPicPr>
        <p:blipFill rotWithShape="1">
          <a:blip r:embed="rId5">
            <a:alphaModFix/>
          </a:blip>
          <a:srcRect b="0" l="0" r="0" t="0"/>
          <a:stretch/>
        </p:blipFill>
        <p:spPr>
          <a:xfrm rot="-5400000">
            <a:off x="280718" y="1041304"/>
            <a:ext cx="886734" cy="1448160"/>
          </a:xfrm>
          <a:prstGeom prst="rect">
            <a:avLst/>
          </a:prstGeom>
          <a:noFill/>
          <a:ln>
            <a:noFill/>
          </a:ln>
        </p:spPr>
      </p:pic>
      <p:pic>
        <p:nvPicPr>
          <p:cNvPr id="58" name="Google Shape;58;p13"/>
          <p:cNvPicPr preferRelativeResize="0"/>
          <p:nvPr/>
        </p:nvPicPr>
        <p:blipFill rotWithShape="1">
          <a:blip r:embed="rId6">
            <a:alphaModFix/>
          </a:blip>
          <a:srcRect b="0" l="534" r="534" t="0"/>
          <a:stretch/>
        </p:blipFill>
        <p:spPr>
          <a:xfrm>
            <a:off x="23" y="3897844"/>
            <a:ext cx="886735" cy="1448158"/>
          </a:xfrm>
          <a:prstGeom prst="rect">
            <a:avLst/>
          </a:prstGeom>
          <a:noFill/>
          <a:ln>
            <a:noFill/>
          </a:ln>
        </p:spPr>
      </p:pic>
      <p:pic>
        <p:nvPicPr>
          <p:cNvPr id="59" name="Google Shape;59;p13"/>
          <p:cNvPicPr preferRelativeResize="0"/>
          <p:nvPr/>
        </p:nvPicPr>
        <p:blipFill rotWithShape="1">
          <a:blip r:embed="rId7">
            <a:alphaModFix/>
          </a:blip>
          <a:srcRect b="0" l="534" r="534" t="0"/>
          <a:stretch/>
        </p:blipFill>
        <p:spPr>
          <a:xfrm rot="10800000">
            <a:off x="6673270" y="1322036"/>
            <a:ext cx="886735" cy="1448158"/>
          </a:xfrm>
          <a:prstGeom prst="rect">
            <a:avLst/>
          </a:prstGeom>
          <a:noFill/>
          <a:ln>
            <a:noFill/>
          </a:ln>
        </p:spPr>
      </p:pic>
      <p:sp>
        <p:nvSpPr>
          <p:cNvPr id="60" name="Google Shape;60;p13"/>
          <p:cNvSpPr txBox="1"/>
          <p:nvPr/>
        </p:nvSpPr>
        <p:spPr>
          <a:xfrm>
            <a:off x="2416196" y="4777324"/>
            <a:ext cx="27276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100">
                <a:solidFill>
                  <a:schemeClr val="lt1"/>
                </a:solidFill>
              </a:rPr>
              <a:t>Interceptproject.eu </a:t>
            </a:r>
            <a:endParaRPr sz="1100">
              <a:solidFill>
                <a:schemeClr val="lt1"/>
              </a:solidFill>
            </a:endParaRPr>
          </a:p>
        </p:txBody>
      </p:sp>
      <p:pic>
        <p:nvPicPr>
          <p:cNvPr id="61" name="Google Shape;61;p13"/>
          <p:cNvPicPr preferRelativeResize="0"/>
          <p:nvPr/>
        </p:nvPicPr>
        <p:blipFill>
          <a:blip r:embed="rId8">
            <a:alphaModFix/>
          </a:blip>
          <a:stretch>
            <a:fillRect/>
          </a:stretch>
        </p:blipFill>
        <p:spPr>
          <a:xfrm>
            <a:off x="2211325" y="2946375"/>
            <a:ext cx="3137349" cy="775275"/>
          </a:xfrm>
          <a:prstGeom prst="rect">
            <a:avLst/>
          </a:prstGeom>
          <a:noFill/>
          <a:ln>
            <a:noFill/>
          </a:ln>
        </p:spPr>
      </p:pic>
      <p:sp>
        <p:nvSpPr>
          <p:cNvPr id="62" name="Google Shape;62;p13"/>
          <p:cNvSpPr txBox="1"/>
          <p:nvPr/>
        </p:nvSpPr>
        <p:spPr>
          <a:xfrm>
            <a:off x="359997" y="5679525"/>
            <a:ext cx="4287300" cy="135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t" sz="2800"/>
              <a:t>Title Event</a:t>
            </a:r>
            <a:endParaRPr b="1" sz="2800"/>
          </a:p>
          <a:p>
            <a:pPr indent="0" lvl="0" marL="0" rtl="0" algn="l">
              <a:spcBef>
                <a:spcPts val="0"/>
              </a:spcBef>
              <a:spcAft>
                <a:spcPts val="0"/>
              </a:spcAft>
              <a:buNone/>
            </a:pPr>
            <a:r>
              <a:rPr i="1" lang="it" sz="1800"/>
              <a:t>Subtitle Event</a:t>
            </a:r>
            <a:endParaRPr i="1" sz="1800"/>
          </a:p>
          <a:p>
            <a:pPr indent="0" lvl="0" marL="0" rtl="0" algn="l">
              <a:spcBef>
                <a:spcPts val="0"/>
              </a:spcBef>
              <a:spcAft>
                <a:spcPts val="0"/>
              </a:spcAft>
              <a:buClr>
                <a:srgbClr val="000000"/>
              </a:buClr>
              <a:buSzPts val="1100"/>
              <a:buFont typeface="Arial"/>
              <a:buNone/>
            </a:pPr>
            <a:r>
              <a:rPr b="1" lang="it" sz="1800">
                <a:solidFill>
                  <a:srgbClr val="000000"/>
                </a:solidFill>
              </a:rPr>
              <a:t>01/05/2022</a:t>
            </a:r>
            <a:endParaRPr b="1" sz="1800">
              <a:solidFill>
                <a:srgbClr val="000000"/>
              </a:solidFill>
            </a:endParaRPr>
          </a:p>
          <a:p>
            <a:pPr indent="0" lvl="0" marL="0" rtl="0" algn="l">
              <a:spcBef>
                <a:spcPts val="0"/>
              </a:spcBef>
              <a:spcAft>
                <a:spcPts val="0"/>
              </a:spcAft>
              <a:buNone/>
            </a:pPr>
            <a:r>
              <a:t/>
            </a:r>
            <a:endParaRPr i="1" sz="1200"/>
          </a:p>
        </p:txBody>
      </p:sp>
      <p:sp>
        <p:nvSpPr>
          <p:cNvPr id="63" name="Google Shape;63;p13"/>
          <p:cNvSpPr txBox="1"/>
          <p:nvPr/>
        </p:nvSpPr>
        <p:spPr>
          <a:xfrm>
            <a:off x="360000" y="6883594"/>
            <a:ext cx="32199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t" sz="1000">
                <a:solidFill>
                  <a:srgbClr val="000000"/>
                </a:solidFill>
              </a:rPr>
              <a:t>Body Text: </a:t>
            </a:r>
            <a:endParaRPr b="1" sz="1000">
              <a:solidFill>
                <a:srgbClr val="000000"/>
              </a:solidFill>
            </a:endParaRPr>
          </a:p>
          <a:p>
            <a:pPr indent="0" lvl="0" marL="0" rtl="0" algn="l">
              <a:spcBef>
                <a:spcPts val="0"/>
              </a:spcBef>
              <a:spcAft>
                <a:spcPts val="0"/>
              </a:spcAft>
              <a:buNone/>
            </a:pPr>
            <a:r>
              <a:rPr lang="it" sz="1000"/>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a:t>
            </a:r>
            <a:endParaRPr sz="1000">
              <a:solidFill>
                <a:srgbClr val="000000"/>
              </a:solidFill>
            </a:endParaRPr>
          </a:p>
        </p:txBody>
      </p:sp>
      <p:sp>
        <p:nvSpPr>
          <p:cNvPr id="64" name="Google Shape;64;p13"/>
          <p:cNvSpPr txBox="1"/>
          <p:nvPr/>
        </p:nvSpPr>
        <p:spPr>
          <a:xfrm>
            <a:off x="360004" y="8204660"/>
            <a:ext cx="32199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t" sz="1000">
                <a:solidFill>
                  <a:srgbClr val="000000"/>
                </a:solidFill>
              </a:rPr>
              <a:t>Info: </a:t>
            </a:r>
            <a:endParaRPr b="1" sz="1000">
              <a:solidFill>
                <a:srgbClr val="000000"/>
              </a:solidFill>
            </a:endParaRPr>
          </a:p>
          <a:p>
            <a:pPr indent="-158750" lvl="0" marL="134999" rtl="0" algn="l">
              <a:spcBef>
                <a:spcPts val="0"/>
              </a:spcBef>
              <a:spcAft>
                <a:spcPts val="0"/>
              </a:spcAft>
              <a:buClr>
                <a:srgbClr val="000000"/>
              </a:buClr>
              <a:buSzPts val="1000"/>
              <a:buChar char="●"/>
            </a:pPr>
            <a:r>
              <a:rPr lang="it" sz="1000">
                <a:solidFill>
                  <a:srgbClr val="000000"/>
                </a:solidFill>
              </a:rPr>
              <a:t>Lorem ipsum dolor sit amet, consectetuer adipiscing elit. </a:t>
            </a:r>
            <a:endParaRPr sz="1000">
              <a:solidFill>
                <a:srgbClr val="000000"/>
              </a:solidFill>
            </a:endParaRPr>
          </a:p>
          <a:p>
            <a:pPr indent="-158750" lvl="0" marL="134999" rtl="0" algn="l">
              <a:spcBef>
                <a:spcPts val="0"/>
              </a:spcBef>
              <a:spcAft>
                <a:spcPts val="0"/>
              </a:spcAft>
              <a:buClr>
                <a:srgbClr val="000000"/>
              </a:buClr>
              <a:buSzPts val="1000"/>
              <a:buChar char="●"/>
            </a:pPr>
            <a:r>
              <a:rPr lang="it" sz="1000">
                <a:solidFill>
                  <a:srgbClr val="000000"/>
                </a:solidFill>
              </a:rPr>
              <a:t>Aenean commodo ligula eget dolor. Aenean massa.</a:t>
            </a:r>
            <a:endParaRPr sz="1000">
              <a:solidFill>
                <a:srgbClr val="000000"/>
              </a:solidFill>
            </a:endParaRPr>
          </a:p>
          <a:p>
            <a:pPr indent="-158750" lvl="0" marL="134999" rtl="0" algn="l">
              <a:spcBef>
                <a:spcPts val="0"/>
              </a:spcBef>
              <a:spcAft>
                <a:spcPts val="0"/>
              </a:spcAft>
              <a:buClr>
                <a:srgbClr val="000000"/>
              </a:buClr>
              <a:buSzPts val="1000"/>
              <a:buChar char="●"/>
            </a:pPr>
            <a:r>
              <a:rPr lang="it" sz="1000">
                <a:solidFill>
                  <a:srgbClr val="000000"/>
                </a:solidFill>
              </a:rPr>
              <a:t>Cum sociis natoque penatibus et magnis.</a:t>
            </a:r>
            <a:endParaRPr sz="1000">
              <a:solidFill>
                <a:srgbClr val="000000"/>
              </a:solidFill>
            </a:endParaRPr>
          </a:p>
        </p:txBody>
      </p:sp>
      <p:pic>
        <p:nvPicPr>
          <p:cNvPr id="65" name="Google Shape;65;p13"/>
          <p:cNvPicPr preferRelativeResize="0"/>
          <p:nvPr/>
        </p:nvPicPr>
        <p:blipFill rotWithShape="1">
          <a:blip r:embed="rId9">
            <a:alphaModFix/>
          </a:blip>
          <a:srcRect b="0" l="-541" r="200" t="0"/>
          <a:stretch/>
        </p:blipFill>
        <p:spPr>
          <a:xfrm rot="5400000">
            <a:off x="3783344" y="5327028"/>
            <a:ext cx="880875" cy="884150"/>
          </a:xfrm>
          <a:prstGeom prst="rect">
            <a:avLst/>
          </a:prstGeom>
          <a:noFill/>
          <a:ln>
            <a:noFill/>
          </a:ln>
        </p:spPr>
      </p:pic>
      <p:pic>
        <p:nvPicPr>
          <p:cNvPr id="66" name="Google Shape;66;p13"/>
          <p:cNvPicPr preferRelativeResize="0"/>
          <p:nvPr/>
        </p:nvPicPr>
        <p:blipFill rotWithShape="1">
          <a:blip r:embed="rId10">
            <a:alphaModFix/>
          </a:blip>
          <a:srcRect b="709" l="0" r="0" t="699"/>
          <a:stretch/>
        </p:blipFill>
        <p:spPr>
          <a:xfrm rot="5400000">
            <a:off x="6683800" y="9809487"/>
            <a:ext cx="880875" cy="884150"/>
          </a:xfrm>
          <a:prstGeom prst="rect">
            <a:avLst/>
          </a:prstGeom>
          <a:noFill/>
          <a:ln>
            <a:noFill/>
          </a:ln>
        </p:spPr>
      </p:pic>
      <p:sp>
        <p:nvSpPr>
          <p:cNvPr id="67" name="Google Shape;67;p13"/>
          <p:cNvSpPr txBox="1"/>
          <p:nvPr/>
        </p:nvSpPr>
        <p:spPr>
          <a:xfrm>
            <a:off x="4291200" y="6019425"/>
            <a:ext cx="29088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1000"/>
              <a:t>10:00-11:00</a:t>
            </a:r>
            <a:endParaRPr sz="1000"/>
          </a:p>
          <a:p>
            <a:pPr indent="0" lvl="0" marL="0" rtl="0" algn="l">
              <a:spcBef>
                <a:spcPts val="0"/>
              </a:spcBef>
              <a:spcAft>
                <a:spcPts val="0"/>
              </a:spcAft>
              <a:buNone/>
            </a:pPr>
            <a:r>
              <a:rPr b="1" lang="it" sz="1200"/>
              <a:t>Title Lorem Ipsum</a:t>
            </a:r>
            <a:endParaRPr b="1" sz="1200"/>
          </a:p>
          <a:p>
            <a:pPr indent="0" lvl="0" marL="0" rtl="0" algn="l">
              <a:spcBef>
                <a:spcPts val="0"/>
              </a:spcBef>
              <a:spcAft>
                <a:spcPts val="0"/>
              </a:spcAft>
              <a:buNone/>
            </a:pPr>
            <a:r>
              <a:rPr i="1" lang="it" sz="1200"/>
              <a:t>Subtitle Lorem Ipsum</a:t>
            </a:r>
            <a:r>
              <a:rPr i="1" lang="it" sz="1200">
                <a:solidFill>
                  <a:srgbClr val="000000"/>
                </a:solidFill>
              </a:rPr>
              <a:t> </a:t>
            </a:r>
            <a:endParaRPr i="1" sz="1200">
              <a:solidFill>
                <a:srgbClr val="000000"/>
              </a:solidFill>
            </a:endParaRPr>
          </a:p>
          <a:p>
            <a:pPr indent="0" lvl="0" marL="0" rtl="0" algn="l">
              <a:spcBef>
                <a:spcPts val="0"/>
              </a:spcBef>
              <a:spcAft>
                <a:spcPts val="0"/>
              </a:spcAft>
              <a:buNone/>
            </a:pPr>
            <a:r>
              <a:rPr lang="it" sz="1000"/>
              <a:t>At speakers’ desk: Mr. Mario Rossi </a:t>
            </a:r>
            <a:endParaRPr sz="1000"/>
          </a:p>
          <a:p>
            <a:pPr indent="-158750" lvl="0" marL="134999" rtl="0" algn="l">
              <a:spcBef>
                <a:spcPts val="0"/>
              </a:spcBef>
              <a:spcAft>
                <a:spcPts val="0"/>
              </a:spcAft>
              <a:buClr>
                <a:srgbClr val="000000"/>
              </a:buClr>
              <a:buSzPts val="1000"/>
              <a:buChar char="●"/>
            </a:pPr>
            <a:r>
              <a:rPr lang="it" sz="1000"/>
              <a:t>Location: </a:t>
            </a:r>
            <a:endParaRPr sz="1000">
              <a:solidFill>
                <a:srgbClr val="000000"/>
              </a:solidFill>
            </a:endParaRPr>
          </a:p>
        </p:txBody>
      </p:sp>
      <p:sp>
        <p:nvSpPr>
          <p:cNvPr id="68" name="Google Shape;68;p13"/>
          <p:cNvSpPr txBox="1"/>
          <p:nvPr/>
        </p:nvSpPr>
        <p:spPr>
          <a:xfrm>
            <a:off x="4291200" y="7035225"/>
            <a:ext cx="29088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1000"/>
              <a:t>10:00-11:00</a:t>
            </a:r>
            <a:endParaRPr sz="1000"/>
          </a:p>
          <a:p>
            <a:pPr indent="0" lvl="0" marL="0" rtl="0" algn="l">
              <a:spcBef>
                <a:spcPts val="0"/>
              </a:spcBef>
              <a:spcAft>
                <a:spcPts val="0"/>
              </a:spcAft>
              <a:buNone/>
            </a:pPr>
            <a:r>
              <a:rPr b="1" lang="it" sz="1200"/>
              <a:t>Title Lorem Ipsum</a:t>
            </a:r>
            <a:endParaRPr b="1" sz="1200"/>
          </a:p>
          <a:p>
            <a:pPr indent="0" lvl="0" marL="0" rtl="0" algn="l">
              <a:spcBef>
                <a:spcPts val="0"/>
              </a:spcBef>
              <a:spcAft>
                <a:spcPts val="0"/>
              </a:spcAft>
              <a:buNone/>
            </a:pPr>
            <a:r>
              <a:rPr i="1" lang="it" sz="1200"/>
              <a:t>Subtitle Lorem Ipsum</a:t>
            </a:r>
            <a:r>
              <a:rPr i="1" lang="it" sz="1200">
                <a:solidFill>
                  <a:srgbClr val="000000"/>
                </a:solidFill>
              </a:rPr>
              <a:t> </a:t>
            </a:r>
            <a:endParaRPr i="1" sz="1200">
              <a:solidFill>
                <a:srgbClr val="000000"/>
              </a:solidFill>
            </a:endParaRPr>
          </a:p>
          <a:p>
            <a:pPr indent="0" lvl="0" marL="0" rtl="0" algn="l">
              <a:spcBef>
                <a:spcPts val="0"/>
              </a:spcBef>
              <a:spcAft>
                <a:spcPts val="0"/>
              </a:spcAft>
              <a:buNone/>
            </a:pPr>
            <a:r>
              <a:rPr lang="it" sz="1000"/>
              <a:t>At speakers’ desk: Mr. Mario Rossi </a:t>
            </a:r>
            <a:endParaRPr sz="1000"/>
          </a:p>
          <a:p>
            <a:pPr indent="-158750" lvl="0" marL="134999" rtl="0" algn="l">
              <a:spcBef>
                <a:spcPts val="0"/>
              </a:spcBef>
              <a:spcAft>
                <a:spcPts val="0"/>
              </a:spcAft>
              <a:buClr>
                <a:srgbClr val="000000"/>
              </a:buClr>
              <a:buSzPts val="1000"/>
              <a:buChar char="●"/>
            </a:pPr>
            <a:r>
              <a:rPr lang="it" sz="1000"/>
              <a:t>Location: </a:t>
            </a:r>
            <a:endParaRPr sz="1000">
              <a:solidFill>
                <a:srgbClr val="000000"/>
              </a:solidFill>
            </a:endParaRPr>
          </a:p>
        </p:txBody>
      </p:sp>
      <p:sp>
        <p:nvSpPr>
          <p:cNvPr id="69" name="Google Shape;69;p13"/>
          <p:cNvSpPr txBox="1"/>
          <p:nvPr/>
        </p:nvSpPr>
        <p:spPr>
          <a:xfrm>
            <a:off x="4291200" y="8051025"/>
            <a:ext cx="29088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1000"/>
              <a:t>10:00-11:00</a:t>
            </a:r>
            <a:endParaRPr sz="1000"/>
          </a:p>
          <a:p>
            <a:pPr indent="0" lvl="0" marL="0" rtl="0" algn="l">
              <a:spcBef>
                <a:spcPts val="0"/>
              </a:spcBef>
              <a:spcAft>
                <a:spcPts val="0"/>
              </a:spcAft>
              <a:buNone/>
            </a:pPr>
            <a:r>
              <a:rPr b="1" lang="it" sz="1200"/>
              <a:t>Title Lorem Ipsum</a:t>
            </a:r>
            <a:endParaRPr b="1" sz="1200"/>
          </a:p>
          <a:p>
            <a:pPr indent="0" lvl="0" marL="0" rtl="0" algn="l">
              <a:spcBef>
                <a:spcPts val="0"/>
              </a:spcBef>
              <a:spcAft>
                <a:spcPts val="0"/>
              </a:spcAft>
              <a:buNone/>
            </a:pPr>
            <a:r>
              <a:rPr i="1" lang="it" sz="1200"/>
              <a:t>Subtitle Lorem Ipsum</a:t>
            </a:r>
            <a:r>
              <a:rPr i="1" lang="it" sz="1200">
                <a:solidFill>
                  <a:srgbClr val="000000"/>
                </a:solidFill>
              </a:rPr>
              <a:t> </a:t>
            </a:r>
            <a:endParaRPr i="1" sz="1200">
              <a:solidFill>
                <a:srgbClr val="000000"/>
              </a:solidFill>
            </a:endParaRPr>
          </a:p>
          <a:p>
            <a:pPr indent="0" lvl="0" marL="0" rtl="0" algn="l">
              <a:spcBef>
                <a:spcPts val="0"/>
              </a:spcBef>
              <a:spcAft>
                <a:spcPts val="0"/>
              </a:spcAft>
              <a:buNone/>
            </a:pPr>
            <a:r>
              <a:rPr lang="it" sz="1000"/>
              <a:t>At speakers’ desk: Mr. Mario Rossi </a:t>
            </a:r>
            <a:endParaRPr sz="1000"/>
          </a:p>
          <a:p>
            <a:pPr indent="-158750" lvl="0" marL="134999" rtl="0" algn="l">
              <a:spcBef>
                <a:spcPts val="0"/>
              </a:spcBef>
              <a:spcAft>
                <a:spcPts val="0"/>
              </a:spcAft>
              <a:buClr>
                <a:srgbClr val="000000"/>
              </a:buClr>
              <a:buSzPts val="1000"/>
              <a:buChar char="●"/>
            </a:pPr>
            <a:r>
              <a:rPr lang="it" sz="1000"/>
              <a:t>Location: </a:t>
            </a:r>
            <a:endParaRPr sz="1000">
              <a:solidFill>
                <a:srgbClr val="000000"/>
              </a:solidFill>
            </a:endParaRPr>
          </a:p>
        </p:txBody>
      </p:sp>
      <p:sp>
        <p:nvSpPr>
          <p:cNvPr id="70" name="Google Shape;70;p13"/>
          <p:cNvSpPr txBox="1"/>
          <p:nvPr/>
        </p:nvSpPr>
        <p:spPr>
          <a:xfrm>
            <a:off x="4291200" y="9066825"/>
            <a:ext cx="2908800" cy="101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1000"/>
              <a:t>10:00-11:00</a:t>
            </a:r>
            <a:endParaRPr sz="1000"/>
          </a:p>
          <a:p>
            <a:pPr indent="0" lvl="0" marL="0" rtl="0" algn="l">
              <a:spcBef>
                <a:spcPts val="0"/>
              </a:spcBef>
              <a:spcAft>
                <a:spcPts val="0"/>
              </a:spcAft>
              <a:buNone/>
            </a:pPr>
            <a:r>
              <a:rPr b="1" lang="it" sz="1200"/>
              <a:t>Title Lorem Ipsum</a:t>
            </a:r>
            <a:endParaRPr b="1" sz="1200"/>
          </a:p>
          <a:p>
            <a:pPr indent="0" lvl="0" marL="0" rtl="0" algn="l">
              <a:spcBef>
                <a:spcPts val="0"/>
              </a:spcBef>
              <a:spcAft>
                <a:spcPts val="0"/>
              </a:spcAft>
              <a:buNone/>
            </a:pPr>
            <a:r>
              <a:rPr i="1" lang="it" sz="1200"/>
              <a:t>Subtitle Lorem Ipsum</a:t>
            </a:r>
            <a:r>
              <a:rPr i="1" lang="it" sz="1200">
                <a:solidFill>
                  <a:srgbClr val="000000"/>
                </a:solidFill>
              </a:rPr>
              <a:t> </a:t>
            </a:r>
            <a:endParaRPr i="1" sz="1200">
              <a:solidFill>
                <a:srgbClr val="000000"/>
              </a:solidFill>
            </a:endParaRPr>
          </a:p>
          <a:p>
            <a:pPr indent="0" lvl="0" marL="0" rtl="0" algn="l">
              <a:spcBef>
                <a:spcPts val="0"/>
              </a:spcBef>
              <a:spcAft>
                <a:spcPts val="0"/>
              </a:spcAft>
              <a:buNone/>
            </a:pPr>
            <a:r>
              <a:rPr lang="it" sz="1000"/>
              <a:t>At speakers’ desk: Mr. Mario Rossi </a:t>
            </a:r>
            <a:endParaRPr sz="1000"/>
          </a:p>
          <a:p>
            <a:pPr indent="-158750" lvl="0" marL="134999" rtl="0" algn="l">
              <a:spcBef>
                <a:spcPts val="0"/>
              </a:spcBef>
              <a:spcAft>
                <a:spcPts val="0"/>
              </a:spcAft>
              <a:buClr>
                <a:srgbClr val="000000"/>
              </a:buClr>
              <a:buSzPts val="1000"/>
              <a:buChar char="●"/>
            </a:pPr>
            <a:r>
              <a:rPr lang="it" sz="1000"/>
              <a:t>Location: </a:t>
            </a:r>
            <a:endParaRPr sz="1000">
              <a:solidFill>
                <a:srgbClr val="000000"/>
              </a:solidFill>
            </a:endParaRPr>
          </a:p>
        </p:txBody>
      </p:sp>
      <p:sp>
        <p:nvSpPr>
          <p:cNvPr id="71" name="Google Shape;71;p13"/>
          <p:cNvSpPr txBox="1"/>
          <p:nvPr/>
        </p:nvSpPr>
        <p:spPr>
          <a:xfrm>
            <a:off x="360000" y="9683300"/>
            <a:ext cx="3219900" cy="64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i="1" lang="it" sz="900">
                <a:solidFill>
                  <a:schemeClr val="dk1"/>
                </a:solidFill>
              </a:rPr>
              <a:t>INTERCEPT</a:t>
            </a:r>
            <a:r>
              <a:rPr i="1" lang="it" sz="900">
                <a:solidFill>
                  <a:schemeClr val="dk1"/>
                </a:solidFill>
              </a:rPr>
              <a:t> benefits from a € 2.18M grant from Iceland, Liechtenstein and Norway through the EEA and Norway Grants Fund for Youth Employment.</a:t>
            </a:r>
            <a:endParaRPr i="1" sz="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