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3780000" cx="532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91">
          <p15:clr>
            <a:srgbClr val="A4A3A4"/>
          </p15:clr>
        </p15:guide>
        <p15:guide id="2" pos="1678">
          <p15:clr>
            <a:srgbClr val="A4A3A4"/>
          </p15:clr>
        </p15:guide>
        <p15:guide id="3" pos="170">
          <p15:clr>
            <a:srgbClr val="9AA0A6"/>
          </p15:clr>
        </p15:guide>
        <p15:guide id="4" pos="3186">
          <p15:clr>
            <a:srgbClr val="9AA0A6"/>
          </p15:clr>
        </p15:guide>
        <p15:guide id="5" orient="horz" pos="2211">
          <p15:clr>
            <a:srgbClr val="9AA0A6"/>
          </p15:clr>
        </p15:guide>
        <p15:guide id="6" orient="horz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91" orient="horz"/>
        <p:guide pos="1678"/>
        <p:guide pos="170"/>
        <p:guide pos="3186"/>
        <p:guide pos="2211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60fa22dad_0_47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60fa22da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60fa22dad_0_23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60fa22da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60fa22dad_0_8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60fa22da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60fa22dad_0_35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60fa22da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1625" y="547194"/>
            <a:ext cx="4964700" cy="15084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1620" y="2082822"/>
            <a:ext cx="4964700" cy="5826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1620" y="812900"/>
            <a:ext cx="4964700" cy="14430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1620" y="2316596"/>
            <a:ext cx="4964700" cy="9561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1620" y="1580677"/>
            <a:ext cx="4964700" cy="618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1620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15729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1620" y="408315"/>
            <a:ext cx="1636200" cy="555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1620" y="1021228"/>
            <a:ext cx="1636200" cy="2336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5657" y="330819"/>
            <a:ext cx="3710400" cy="30063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4000" y="-92"/>
            <a:ext cx="2664000" cy="37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900" lIns="57900" spcFirstLastPara="1" rIns="57900" wrap="square" tIns="57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4701" y="906270"/>
            <a:ext cx="2357100" cy="1089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4701" y="2060003"/>
            <a:ext cx="2357100" cy="9078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78134" y="532129"/>
            <a:ext cx="2235600" cy="2715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1620" y="3109084"/>
            <a:ext cx="3495300" cy="444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-24404" l="-5642" r="-5642" t="-24404"/>
          <a:stretch/>
        </p:blipFill>
        <p:spPr>
          <a:xfrm>
            <a:off x="0" y="93983"/>
            <a:ext cx="5328000" cy="4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198025" y="501000"/>
            <a:ext cx="625575" cy="10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986275" y="943400"/>
            <a:ext cx="3355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/>
              <a:t>Title Event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200"/>
              <a:t>Subtitle Event</a:t>
            </a:r>
            <a:endParaRPr i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200">
                <a:solidFill>
                  <a:schemeClr val="dk1"/>
                </a:solidFill>
              </a:rPr>
              <a:t>01/05/2022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620275" y="1890000"/>
            <a:ext cx="1924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</a:rPr>
              <a:t>Body Text: </a:t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</a:rPr>
              <a:t>Lorem ipsum dolor sit amet, consectetuer adipiscing elit. Aenean commodo ligula eget dolor. Aenean massa. Cum sociis natoque penatibus et magnis.</a:t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3814" l="0" r="0" t="3823"/>
          <a:stretch/>
        </p:blipFill>
        <p:spPr>
          <a:xfrm>
            <a:off x="3553024" y="3076649"/>
            <a:ext cx="1558226" cy="3850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783575" y="1890000"/>
            <a:ext cx="1924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</a:rPr>
              <a:t>Info</a:t>
            </a:r>
            <a:r>
              <a:rPr b="1" lang="it" sz="800">
                <a:solidFill>
                  <a:schemeClr val="dk1"/>
                </a:solidFill>
              </a:rPr>
              <a:t>: </a:t>
            </a:r>
            <a:endParaRPr b="1"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Lorem ipsum dolor sit amet, consectetuer adipiscing elit. </a:t>
            </a:r>
            <a:endParaRPr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Aenean commodo ligula eget dolor. Aenean massa.</a:t>
            </a:r>
            <a:endParaRPr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Cum sociis natoque penatibus et magnis.</a:t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6">
            <a:alphaModFix/>
          </a:blip>
          <a:srcRect b="0" l="534" r="534" t="0"/>
          <a:stretch/>
        </p:blipFill>
        <p:spPr>
          <a:xfrm>
            <a:off x="0" y="2758350"/>
            <a:ext cx="625575" cy="10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7">
            <a:alphaModFix/>
          </a:blip>
          <a:srcRect b="0" l="534" r="534" t="0"/>
          <a:stretch/>
        </p:blipFill>
        <p:spPr>
          <a:xfrm rot="10800000">
            <a:off x="4707850" y="699050"/>
            <a:ext cx="625575" cy="10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678425" y="3115275"/>
            <a:ext cx="192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</a:rPr>
              <a:t>Interceptproject.eu</a:t>
            </a:r>
            <a:r>
              <a:rPr b="1" lang="it" sz="800">
                <a:solidFill>
                  <a:schemeClr val="dk1"/>
                </a:solidFill>
              </a:rPr>
              <a:t> </a:t>
            </a:r>
            <a:endParaRPr sz="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0" l="5853" r="5853" t="0"/>
          <a:stretch/>
        </p:blipFill>
        <p:spPr>
          <a:xfrm>
            <a:off x="2664001" y="0"/>
            <a:ext cx="2669424" cy="377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-20924" l="-31906" r="-497419" t="-20939"/>
          <a:stretch/>
        </p:blipFill>
        <p:spPr>
          <a:xfrm>
            <a:off x="0" y="88168"/>
            <a:ext cx="5328003" cy="4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5400000">
            <a:off x="2828128" y="-164125"/>
            <a:ext cx="518462" cy="84671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270000" y="729940"/>
            <a:ext cx="2142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/>
              <a:t>Title Event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200"/>
              <a:t>Subtitle Event</a:t>
            </a:r>
            <a:endParaRPr i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200">
                <a:solidFill>
                  <a:schemeClr val="dk1"/>
                </a:solidFill>
              </a:rPr>
              <a:t>01/05/2022</a:t>
            </a:r>
            <a:endParaRPr i="1" sz="1200"/>
          </a:p>
        </p:txBody>
      </p:sp>
      <p:sp>
        <p:nvSpPr>
          <p:cNvPr id="71" name="Google Shape;71;p14"/>
          <p:cNvSpPr txBox="1"/>
          <p:nvPr/>
        </p:nvSpPr>
        <p:spPr>
          <a:xfrm>
            <a:off x="270000" y="1560538"/>
            <a:ext cx="2142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</a:rPr>
              <a:t>Body Text: </a:t>
            </a:r>
            <a:endParaRPr b="1"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</a:rPr>
              <a:t>Lorem ipsum dolor sit amet, consectetuer adipiscing elit. Aenean commodo ligula eget dolor. Aenean massa. Cum sociis natoque penatibus et magnis.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70000" y="2298263"/>
            <a:ext cx="2142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</a:rPr>
              <a:t>Info: </a:t>
            </a:r>
            <a:endParaRPr b="1"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Lorem ipsum dolor sit amet, consectetuer adipiscing elit. </a:t>
            </a:r>
            <a:endParaRPr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Aenean commodo ligula eget dolor. Aenean massa.</a:t>
            </a:r>
            <a:endParaRPr sz="800">
              <a:solidFill>
                <a:schemeClr val="dk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</a:pPr>
            <a:r>
              <a:rPr lang="it" sz="800">
                <a:solidFill>
                  <a:schemeClr val="dk1"/>
                </a:solidFill>
              </a:rPr>
              <a:t>Cum sociis natoque penatibus et magnis.</a:t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6">
            <a:alphaModFix/>
          </a:blip>
          <a:srcRect b="0" l="534" r="534" t="0"/>
          <a:stretch/>
        </p:blipFill>
        <p:spPr>
          <a:xfrm>
            <a:off x="2663995" y="2933281"/>
            <a:ext cx="518461" cy="846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7">
            <a:alphaModFix/>
          </a:blip>
          <a:srcRect b="0" l="534" r="534" t="0"/>
          <a:stretch/>
        </p:blipFill>
        <p:spPr>
          <a:xfrm rot="10800000">
            <a:off x="4814964" y="622850"/>
            <a:ext cx="518461" cy="84671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3036613" y="3356088"/>
            <a:ext cx="192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Interceptproject.eu </a:t>
            </a:r>
            <a:endParaRPr sz="800">
              <a:solidFill>
                <a:schemeClr val="lt1"/>
              </a:solidFill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19599" y="1697474"/>
            <a:ext cx="1558226" cy="385049"/>
          </a:xfrm>
          <a:prstGeom prst="rect">
            <a:avLst/>
          </a:prstGeom>
          <a:noFill/>
          <a:ln>
            <a:noFill/>
          </a:ln>
          <a:effectLst>
            <a:outerShdw blurRad="300038" rotWithShape="0" algn="bl">
              <a:srgbClr val="000000">
                <a:alpha val="22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4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-24404" l="-5642" r="-5642" t="-24404"/>
          <a:stretch/>
        </p:blipFill>
        <p:spPr>
          <a:xfrm>
            <a:off x="0" y="87568"/>
            <a:ext cx="5328000" cy="4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4504400" y="501000"/>
            <a:ext cx="625575" cy="10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986275" y="943400"/>
            <a:ext cx="3355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</a:rPr>
              <a:t>Title Event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200">
                <a:solidFill>
                  <a:schemeClr val="lt1"/>
                </a:solidFill>
              </a:rPr>
              <a:t>Subtitle Event</a:t>
            </a:r>
            <a:endParaRPr i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200">
                <a:solidFill>
                  <a:schemeClr val="lt1"/>
                </a:solidFill>
              </a:rPr>
              <a:t>01/05/2022</a:t>
            </a:r>
            <a:endParaRPr b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</p:txBody>
      </p:sp>
      <p:sp>
        <p:nvSpPr>
          <p:cNvPr id="84" name="Google Shape;84;p15"/>
          <p:cNvSpPr txBox="1"/>
          <p:nvPr/>
        </p:nvSpPr>
        <p:spPr>
          <a:xfrm>
            <a:off x="620275" y="1890000"/>
            <a:ext cx="1924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Body Text: </a:t>
            </a:r>
            <a:endParaRPr b="1" sz="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Aenean commodo ligula eget dolor. Aenean massa. 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2783575" y="1890000"/>
            <a:ext cx="1924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Info: </a:t>
            </a:r>
            <a:endParaRPr b="1"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Aenean commodo ligula eget dolor. Aenean massa.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5">
            <a:alphaModFix/>
          </a:blip>
          <a:srcRect b="0" l="534" r="534" t="0"/>
          <a:stretch/>
        </p:blipFill>
        <p:spPr>
          <a:xfrm>
            <a:off x="0" y="2758350"/>
            <a:ext cx="625575" cy="10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53024" y="3076649"/>
            <a:ext cx="1558226" cy="38504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678425" y="3115275"/>
            <a:ext cx="192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Interceptproject.eu </a:t>
            </a:r>
            <a:endParaRPr sz="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0518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6"/>
          <p:cNvPicPr preferRelativeResize="0"/>
          <p:nvPr/>
        </p:nvPicPr>
        <p:blipFill rotWithShape="1">
          <a:blip r:embed="rId3">
            <a:alphaModFix/>
          </a:blip>
          <a:srcRect b="-24404" l="-5642" r="-5642" t="-24404"/>
          <a:stretch/>
        </p:blipFill>
        <p:spPr>
          <a:xfrm>
            <a:off x="0" y="87568"/>
            <a:ext cx="5328000" cy="4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198025" y="501000"/>
            <a:ext cx="625575" cy="10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986275" y="943400"/>
            <a:ext cx="3355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</a:rPr>
              <a:t>Title Event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200">
                <a:solidFill>
                  <a:schemeClr val="lt1"/>
                </a:solidFill>
              </a:rPr>
              <a:t>Subtitle Event</a:t>
            </a:r>
            <a:endParaRPr i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200">
                <a:solidFill>
                  <a:schemeClr val="lt1"/>
                </a:solidFill>
              </a:rPr>
              <a:t>01/05/2022</a:t>
            </a:r>
            <a:endParaRPr b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</p:txBody>
      </p:sp>
      <p:sp>
        <p:nvSpPr>
          <p:cNvPr id="96" name="Google Shape;96;p16"/>
          <p:cNvSpPr txBox="1"/>
          <p:nvPr/>
        </p:nvSpPr>
        <p:spPr>
          <a:xfrm>
            <a:off x="620275" y="1890000"/>
            <a:ext cx="1924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Body Text: </a:t>
            </a:r>
            <a:endParaRPr b="1" sz="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Aenean commodo ligula eget dolor. Aenean massa. 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2783575" y="1890000"/>
            <a:ext cx="1924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Info: </a:t>
            </a:r>
            <a:endParaRPr b="1"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Aenean commodo ligula eget dolor. Aenean massa.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 rotWithShape="1">
          <a:blip r:embed="rId5">
            <a:alphaModFix/>
          </a:blip>
          <a:srcRect b="0" l="534" r="534" t="0"/>
          <a:stretch/>
        </p:blipFill>
        <p:spPr>
          <a:xfrm>
            <a:off x="0" y="2758350"/>
            <a:ext cx="625575" cy="10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 rotWithShape="1">
          <a:blip r:embed="rId6">
            <a:alphaModFix/>
          </a:blip>
          <a:srcRect b="0" l="534" r="534" t="0"/>
          <a:stretch/>
        </p:blipFill>
        <p:spPr>
          <a:xfrm rot="10800000">
            <a:off x="4707850" y="699050"/>
            <a:ext cx="625575" cy="10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53024" y="3076649"/>
            <a:ext cx="1558226" cy="3850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678425" y="3115275"/>
            <a:ext cx="192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Interceptproject.eu </a:t>
            </a:r>
            <a:endParaRPr sz="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8B276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-24404" l="-5642" r="-5642" t="-24404"/>
          <a:stretch/>
        </p:blipFill>
        <p:spPr>
          <a:xfrm>
            <a:off x="0" y="87568"/>
            <a:ext cx="5328000" cy="4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198025" y="501000"/>
            <a:ext cx="625575" cy="10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986275" y="943400"/>
            <a:ext cx="3355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lt1"/>
                </a:solidFill>
              </a:rPr>
              <a:t>Title Event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200">
                <a:solidFill>
                  <a:schemeClr val="lt1"/>
                </a:solidFill>
              </a:rPr>
              <a:t>Subtitle Event</a:t>
            </a:r>
            <a:endParaRPr i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200">
                <a:solidFill>
                  <a:schemeClr val="lt1"/>
                </a:solidFill>
              </a:rPr>
              <a:t>01/05/2022</a:t>
            </a:r>
            <a:endParaRPr b="1" sz="1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/>
          </a:p>
        </p:txBody>
      </p:sp>
      <p:sp>
        <p:nvSpPr>
          <p:cNvPr id="109" name="Google Shape;109;p17"/>
          <p:cNvSpPr txBox="1"/>
          <p:nvPr/>
        </p:nvSpPr>
        <p:spPr>
          <a:xfrm>
            <a:off x="620275" y="1890000"/>
            <a:ext cx="1924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Body Text: </a:t>
            </a:r>
            <a:endParaRPr b="1" sz="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Aenean commodo ligula eget dolor. Aenean massa. 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2783575" y="1890000"/>
            <a:ext cx="1924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Info: </a:t>
            </a:r>
            <a:endParaRPr b="1"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Lorem ipsum dolor sit amet, consectetuer adipiscing elit. 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Aenean commodo ligula eget dolor. Aenean massa.</a:t>
            </a:r>
            <a:endParaRPr sz="800">
              <a:solidFill>
                <a:schemeClr val="lt1"/>
              </a:solidFill>
            </a:endParaRPr>
          </a:p>
          <a:p>
            <a:pPr indent="-146050" lvl="0" marL="134999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it" sz="800">
                <a:solidFill>
                  <a:schemeClr val="lt1"/>
                </a:solidFill>
              </a:rPr>
              <a:t>Cum sociis natoque penatibus et magnis.</a:t>
            </a:r>
            <a:endParaRPr sz="800">
              <a:solidFill>
                <a:schemeClr val="lt1"/>
              </a:solidFill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 rotWithShape="1">
          <a:blip r:embed="rId5">
            <a:alphaModFix/>
          </a:blip>
          <a:srcRect b="0" l="534" r="534" t="0"/>
          <a:stretch/>
        </p:blipFill>
        <p:spPr>
          <a:xfrm>
            <a:off x="4707850" y="699050"/>
            <a:ext cx="625575" cy="10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53024" y="3076649"/>
            <a:ext cx="1558226" cy="38504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 txBox="1"/>
          <p:nvPr/>
        </p:nvSpPr>
        <p:spPr>
          <a:xfrm>
            <a:off x="678425" y="3115275"/>
            <a:ext cx="192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lt1"/>
                </a:solidFill>
              </a:rPr>
              <a:t>Interceptproject.eu </a:t>
            </a:r>
            <a:endParaRPr sz="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