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14"/>
  </p:notesMasterIdLst>
  <p:sldIdLst>
    <p:sldId id="275" r:id="rId6"/>
    <p:sldId id="284" r:id="rId7"/>
    <p:sldId id="474" r:id="rId8"/>
    <p:sldId id="475" r:id="rId9"/>
    <p:sldId id="476" r:id="rId10"/>
    <p:sldId id="477" r:id="rId11"/>
    <p:sldId id="471" r:id="rId12"/>
    <p:sldId id="462" r:id="rId13"/>
  </p:sldIdLst>
  <p:sldSz cx="12192000" cy="6858000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panose="020B0604020202020204" pitchFamily="34" charset="0"/>
      <a:buChar char="●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Madgwick" initials="SM" lastIdx="2" clrIdx="0">
    <p:extLst>
      <p:ext uri="{19B8F6BF-5375-455C-9EA6-DF929625EA0E}">
        <p15:presenceInfo xmlns:p15="http://schemas.microsoft.com/office/powerpoint/2012/main" userId="S::sue.madgwick@ncetm.org.uk::58326d1e-b162-4103-a1b6-8d97dc0179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40" autoAdjust="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DD315-CABA-48C9-B8B8-E7F4A7C4E8FE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C6D43-B330-470E-9514-C837501A6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2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9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08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2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857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62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C6D43-B330-470E-9514-C837501A6F5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7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2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511F86-0498-45AC-91EB-811F623B6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>
                <a:solidFill>
                  <a:srgbClr val="585858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256F-83C8-4422-BB4B-79DB90083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0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595D34C-D39A-447E-B8E1-0325876F79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3E31430-B412-41EA-BA55-D58E71499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2" y="1556792"/>
            <a:ext cx="5390388" cy="3888433"/>
          </a:xfrm>
        </p:spPr>
        <p:txBody>
          <a:bodyPr/>
          <a:lstStyle>
            <a:lvl1pPr marL="457200" indent="-457200">
              <a:buClr>
                <a:srgbClr val="585858"/>
              </a:buClr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3090DB9E-A500-4BA4-8B74-89F3EF7AD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010" y="1556792"/>
            <a:ext cx="5390389" cy="3888433"/>
          </a:xfrm>
        </p:spPr>
        <p:txBody>
          <a:bodyPr/>
          <a:lstStyle>
            <a:lvl1pPr>
              <a:defRPr sz="2400">
                <a:solidFill>
                  <a:srgbClr val="585858"/>
                </a:solidFill>
                <a:latin typeface="+mj-lt"/>
              </a:defRPr>
            </a:lvl1pPr>
            <a:lvl2pPr marL="8001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257300" indent="-3429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573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4pPr>
            <a:lvl5pPr marL="21145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F435181-C807-4F0D-B9A5-7C9C469DF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4C98FF4-E4A7-4DB9-B82D-0C11BE18E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AD83AB7-F679-4E3E-B374-A32C747C6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5C1D8-5F3C-45E3-A862-3FEB8F83897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6B17004-3771-46EE-9F97-BB5E8F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23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E1F239-C099-4D71-889B-049497543F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729FEB22-335A-41BD-B17B-784C9EEF9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785812D-06FB-4137-82DA-4C8636188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5DD14D-38EC-424C-AF0C-03BA91A64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A271E-C960-4C09-B05F-FB20100B09A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DD91F02-38ED-4B06-B867-E4F68C54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11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5FD13D6-B8E1-41A4-A5B9-E2C9ED4CB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49080"/>
            <a:ext cx="10972800" cy="426170"/>
          </a:xfrm>
        </p:spPr>
        <p:txBody>
          <a:bodyPr/>
          <a:lstStyle>
            <a:lvl1pPr algn="l">
              <a:defRPr sz="2000" b="1">
                <a:solidFill>
                  <a:srgbClr val="58585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44954"/>
            <a:ext cx="10972800" cy="3560111"/>
          </a:xfrm>
        </p:spPr>
        <p:txBody>
          <a:bodyPr/>
          <a:lstStyle>
            <a:lvl1pPr marL="0" indent="0">
              <a:buNone/>
              <a:defRPr sz="3200">
                <a:solidFill>
                  <a:srgbClr val="58585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725144"/>
            <a:ext cx="10972800" cy="720080"/>
          </a:xfrm>
        </p:spPr>
        <p:txBody>
          <a:bodyPr/>
          <a:lstStyle>
            <a:lvl1pPr marL="0" indent="0">
              <a:buNone/>
              <a:defRPr sz="1400">
                <a:solidFill>
                  <a:srgbClr val="585858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F0D3A-200E-48B8-9EF9-7859E1660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EB8E3-53AE-439B-9428-72B81BD3B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C543D-1B00-4E11-9615-CDD988110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6FDD3-8659-4DF6-9C22-A70505F52D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75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87F3B16-21C0-4F4C-A604-A71D44B1F5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0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8813D3F6-AFE0-4E9D-851A-B5716B58B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437" y="301625"/>
            <a:ext cx="10972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5">
            <a:extLst>
              <a:ext uri="{FF2B5EF4-FFF2-40B4-BE49-F238E27FC236}">
                <a16:creationId xmlns:a16="http://schemas.microsoft.com/office/drawing/2014/main" id="{F919EB2E-C910-4BD3-AA6E-D874436C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556793"/>
            <a:ext cx="10968567" cy="438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BBF75FAD-1C64-49A9-AABE-8F0A65128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86566B38-4A46-43A1-8FF2-24E49E84A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956C52DF-8098-4560-A757-D09AC7C69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AE284E3E-0734-4C1C-8A10-2A7D3F5CEA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61" r:id="rId2"/>
    <p:sldLayoutId id="2147483953" r:id="rId3"/>
    <p:sldLayoutId id="2147483956" r:id="rId4"/>
    <p:sldLayoutId id="2147483957" r:id="rId5"/>
    <p:sldLayoutId id="2147483960" r:id="rId6"/>
    <p:sldLayoutId id="2147483962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8585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400">
          <a:solidFill>
            <a:srgbClr val="585858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2000">
          <a:solidFill>
            <a:srgbClr val="585858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85858"/>
        </a:buClr>
        <a:buFont typeface="Arial" panose="020B0604020202020204" pitchFamily="34" charset="0"/>
        <a:buChar char="•"/>
        <a:defRPr sz="1800">
          <a:solidFill>
            <a:srgbClr val="585858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53B0-7B44-4277-B7C8-F4506607E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1" y="476673"/>
            <a:ext cx="4249563" cy="648071"/>
          </a:xfrm>
        </p:spPr>
        <p:txBody>
          <a:bodyPr/>
          <a:lstStyle/>
          <a:p>
            <a:r>
              <a:rPr lang="en-GB" dirty="0"/>
              <a:t>Unit 7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Working with others</a:t>
            </a:r>
            <a:endParaRPr lang="en-GB" dirty="0">
              <a:latin typeface="+mj-lt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943252B-5639-4015-961C-353DD8D2795F}"/>
              </a:ext>
            </a:extLst>
          </p:cNvPr>
          <p:cNvSpPr txBox="1">
            <a:spLocks/>
          </p:cNvSpPr>
          <p:nvPr/>
        </p:nvSpPr>
        <p:spPr bwMode="auto">
          <a:xfrm>
            <a:off x="609602" y="4581128"/>
            <a:ext cx="411824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/>
              <a:t>Work Group Lead Toolkit 2020/21</a:t>
            </a:r>
          </a:p>
        </p:txBody>
      </p:sp>
    </p:spTree>
    <p:extLst>
      <p:ext uri="{BB962C8B-B14F-4D97-AF65-F5344CB8AC3E}">
        <p14:creationId xmlns:p14="http://schemas.microsoft.com/office/powerpoint/2010/main" val="203745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A2C20C-5B4D-4626-A9C6-2E98C1B9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952" y="1448780"/>
            <a:ext cx="8256095" cy="3960440"/>
          </a:xfrm>
        </p:spPr>
        <p:txBody>
          <a:bodyPr/>
          <a:lstStyle/>
          <a:p>
            <a:pPr algn="ctr"/>
            <a:r>
              <a:rPr lang="en-GB" sz="8000" dirty="0"/>
              <a:t>Who do we work with as Work Group Leads?</a:t>
            </a:r>
          </a:p>
        </p:txBody>
      </p:sp>
    </p:spTree>
    <p:extLst>
      <p:ext uri="{BB962C8B-B14F-4D97-AF65-F5344CB8AC3E}">
        <p14:creationId xmlns:p14="http://schemas.microsoft.com/office/powerpoint/2010/main" val="64192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Participants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0"/>
            <a:ext cx="10972800" cy="38884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Working directly with: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Lead participants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800" dirty="0"/>
              <a:t>(Other school participants – dependent on Work Group design)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Working indirectly with: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Other school participants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Pupils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97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Maths Hub leadership and management team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0"/>
            <a:ext cx="10972800" cy="424847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Team members: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Maths Hub Lead/s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Assistant Maths Hub Leads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Maths Hub Co-ordinator/Maths Hub Administrator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800" dirty="0"/>
              <a:t>Senior Leadership Link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Close working links: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MHLM team link (MHL/AMHL)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Maths Hub Co-ordinator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910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1"/>
            <a:ext cx="1147163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Project Co-ordination Team and Project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034" y="1124744"/>
            <a:ext cx="10972800" cy="460851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Project Co-ordination Team (PCT) members: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b="1" dirty="0"/>
              <a:t>Project Lead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NCETM Link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Maths Hub Lead Link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(Lead Evaluator)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Working with the Project Community: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PCT and all Work Group Leads linked to project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Workshops (online and face-to-face)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Online community (project Basecamp)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693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1"/>
            <a:ext cx="11471630" cy="694084"/>
          </a:xfrm>
        </p:spPr>
        <p:txBody>
          <a:bodyPr/>
          <a:lstStyle/>
          <a:p>
            <a:r>
              <a:rPr lang="en-GB" dirty="0"/>
              <a:t>Maths Hub LLME Community</a:t>
            </a:r>
            <a:endParaRPr lang="en-GB" dirty="0"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034" y="1124744"/>
            <a:ext cx="10972800" cy="460851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Community members: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Community Leads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Active Work Group Leads and Cohort Leads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800" dirty="0"/>
              <a:t>(Pausing or aspiring LLME)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Working with the LLME Community: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Whole community events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/>
              <a:t>Smaller working groups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37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519343-E145-46D8-95F8-07943424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5" y="430661"/>
            <a:ext cx="10972800" cy="694084"/>
          </a:xfrm>
        </p:spPr>
        <p:txBody>
          <a:bodyPr/>
          <a:lstStyle/>
          <a:p>
            <a:r>
              <a:rPr lang="en-GB" dirty="0">
                <a:latin typeface="+mj-lt"/>
              </a:rPr>
              <a:t>Taking it further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79FD2D-BF7E-4937-A431-C393F44B9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/>
              <a:t>Suggestions for reading, watching, listening</a:t>
            </a:r>
          </a:p>
          <a:p>
            <a:r>
              <a:rPr lang="en-GB" sz="2800" dirty="0"/>
              <a:t>Read the latest edition of Bespoke to understand what is happening across the Maths Hubs Network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b="1" dirty="0"/>
              <a:t>Suggestions for discussion with others</a:t>
            </a:r>
          </a:p>
          <a:p>
            <a:r>
              <a:rPr lang="en-GB" sz="2800" dirty="0"/>
              <a:t>How do you make the most of working with so many different people within your role as a Work Group Lead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97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877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3.6|6.7|25.1|4.3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34.1|3.7|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32.3|12.4|1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22.1|1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2.8|29.5|4.7"/>
</p:tagLst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E26B9C17F8541A0313FD0BE67F33C" ma:contentTypeVersion="4" ma:contentTypeDescription="Create a new document." ma:contentTypeScope="" ma:versionID="0b48285621c0ed9ee5c246ea61b507d9">
  <xsd:schema xmlns:xsd="http://www.w3.org/2001/XMLSchema" xmlns:xs="http://www.w3.org/2001/XMLSchema" xmlns:p="http://schemas.microsoft.com/office/2006/metadata/properties" xmlns:ns2="880a06ce-9502-4b34-8ba2-1323c269db10" targetNamespace="http://schemas.microsoft.com/office/2006/metadata/properties" ma:root="true" ma:fieldsID="07e1194b6b5ca725c7e181cfad61a37d" ns2:_="">
    <xsd:import namespace="880a06ce-9502-4b34-8ba2-1323c269d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a06ce-9502-4b34-8ba2-1323c269d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4A3230E-1341-438B-8314-4E45DA8F1E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0a06ce-9502-4b34-8ba2-1323c269d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14D725-2C21-4C66-9CD4-8D38560013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B18B3D-5C68-4030-BEF3-6F927E24DA37}">
  <ds:schemaRefs>
    <ds:schemaRef ds:uri="http://purl.org/dc/elements/1.1/"/>
    <ds:schemaRef ds:uri="http://schemas.microsoft.com/office/2006/metadata/properties"/>
    <ds:schemaRef ds:uri="http://www.w3.org/XML/1998/namespace"/>
    <ds:schemaRef ds:uri="880a06ce-9502-4b34-8ba2-1323c269db1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85CA48D5-CF87-4E62-9CFA-B8134F07C6D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237</Words>
  <Application>Microsoft Office PowerPoint</Application>
  <PresentationFormat>Widescreen</PresentationFormat>
  <Paragraphs>57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nctem1</vt:lpstr>
      <vt:lpstr>Unit 7  Working with others</vt:lpstr>
      <vt:lpstr>Who do we work with as Work Group Leads?</vt:lpstr>
      <vt:lpstr>Participants</vt:lpstr>
      <vt:lpstr>Maths Hub leadership and management team</vt:lpstr>
      <vt:lpstr>Project Co-ordination Team and Project Community</vt:lpstr>
      <vt:lpstr>Maths Hub LLME Community</vt:lpstr>
      <vt:lpstr>Taking it further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Hubs PowerPoint Template</dc:title>
  <dc:creator>Stephen Peto</dc:creator>
  <cp:lastModifiedBy>John Westwell</cp:lastModifiedBy>
  <cp:revision>132</cp:revision>
  <dcterms:created xsi:type="dcterms:W3CDTF">2008-01-11T09:41:35Z</dcterms:created>
  <dcterms:modified xsi:type="dcterms:W3CDTF">2020-11-17T12:02:37Z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Natasha Chippendale</vt:lpwstr>
  </property>
  <property fmtid="{D5CDD505-2E9C-101B-9397-08002B2CF9AE}" pid="3" name="display_urn:schemas-microsoft-com:office:office#Author">
    <vt:lpwstr>Natasha Chippendale</vt:lpwstr>
  </property>
  <property fmtid="{D5CDD505-2E9C-101B-9397-08002B2CF9AE}" pid="4" name="Order">
    <vt:lpwstr>148500.000000000</vt:lpwstr>
  </property>
  <property fmtid="{D5CDD505-2E9C-101B-9397-08002B2CF9AE}" pid="5" name="ContentTypeId">
    <vt:lpwstr>0x01010042AE26B9C17F8541A0313FD0BE67F33C</vt:lpwstr>
  </property>
</Properties>
</file>