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5" r:id="rId1"/>
    <p:sldMasterId id="2147483686" r:id="rId2"/>
    <p:sldMasterId id="2147483687" r:id="rId3"/>
  </p:sldMasterIdLst>
  <p:notesMasterIdLst>
    <p:notesMasterId r:id="rId28"/>
  </p:notesMasterIdLst>
  <p:sldIdLst>
    <p:sldId id="256" r:id="rId4"/>
    <p:sldId id="257" r:id="rId5"/>
    <p:sldId id="258" r:id="rId6"/>
    <p:sldId id="259" r:id="rId7"/>
    <p:sldId id="260" r:id="rId8"/>
    <p:sldId id="261" r:id="rId9"/>
    <p:sldId id="262" r:id="rId10"/>
    <p:sldId id="263" r:id="rId11"/>
    <p:sldId id="264" r:id="rId12"/>
    <p:sldId id="265"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Lst>
  <p:sldSz cx="12192000" cy="6858000"/>
  <p:notesSz cx="6858000" cy="9144000"/>
  <p:embeddedFontLst>
    <p:embeddedFont>
      <p:font typeface="Calibri" panose="020F0502020204030204" pitchFamily="34" charset="0"/>
      <p:regular r:id="rId29"/>
      <p:bold r:id="rId30"/>
      <p:italic r:id="rId31"/>
      <p:boldItalic r:id="rId32"/>
    </p:embeddedFont>
    <p:embeddedFont>
      <p:font typeface="Roboto" panose="02000000000000000000" pitchFamily="2"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912" autoAdjust="0"/>
  </p:normalViewPr>
  <p:slideViewPr>
    <p:cSldViewPr snapToGrid="0">
      <p:cViewPr varScale="1">
        <p:scale>
          <a:sx n="43" d="100"/>
          <a:sy n="43" d="100"/>
        </p:scale>
        <p:origin x="155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21" Type="http://schemas.openxmlformats.org/officeDocument/2006/relationships/slide" Target="slides/slide18.xml"/><Relationship Id="rId34" Type="http://schemas.openxmlformats.org/officeDocument/2006/relationships/font" Target="fonts/font6.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5.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4.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3.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font" Target="fonts/font2.fntdata"/><Relationship Id="rId35" Type="http://schemas.openxmlformats.org/officeDocument/2006/relationships/font" Target="fonts/font7.fntdata"/><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ndsu.edu/agriculture/extension/publications/family-meal-times-issue-5-improving-family-communication-family-meal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thefamilydinnerproject.org/conversation/"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futureme.org"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positiveexperience.org/wp-content/uploads/2021/03/Spreading-HOPE_FINAL_2.2.2021.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d8527b1616_11_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gd8527b1616_11_85:notes"/>
          <p:cNvSpPr txBox="1">
            <a:spLocks noGrp="1"/>
          </p:cNvSpPr>
          <p:nvPr>
            <p:ph type="body" idx="1"/>
          </p:nvPr>
        </p:nvSpPr>
        <p:spPr>
          <a:xfrm>
            <a:off x="685800" y="4400550"/>
            <a:ext cx="5486400" cy="360045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400"/>
              <a:buFont typeface="Arial"/>
              <a:buNone/>
            </a:pPr>
            <a:r>
              <a:rPr lang="en-US" b="1"/>
              <a:t>Trainer Note: </a:t>
            </a:r>
            <a:r>
              <a:rPr lang="en-US"/>
              <a:t>Introduce yourself and welcome participants to the cafe. </a:t>
            </a:r>
            <a:endParaRPr/>
          </a:p>
        </p:txBody>
      </p:sp>
      <p:sp>
        <p:nvSpPr>
          <p:cNvPr id="251" name="Google Shape;251;gd8527b1616_11_8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cd68bf6984_0_8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3" name="Google Shape;363;gcd68bf6984_0_801: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200"/>
              <a:buFont typeface="Calibri"/>
              <a:buNone/>
            </a:pPr>
            <a:r>
              <a:rPr lang="en-US" i="1" dirty="0"/>
              <a:t>By promoting the HOPE Building Blocks, we aim to support resiliency for our families. We want to encourage positive experiences and the Building Blocks to help children grow into resilient, healthy adults, and to help lessen the effects of adversity.</a:t>
            </a:r>
            <a:endParaRPr i="1" dirty="0"/>
          </a:p>
          <a:p>
            <a:pPr marL="0" lvl="0" indent="0" algn="l" rtl="0">
              <a:lnSpc>
                <a:spcPct val="100000"/>
              </a:lnSpc>
              <a:spcBef>
                <a:spcPts val="0"/>
              </a:spcBef>
              <a:spcAft>
                <a:spcPts val="0"/>
              </a:spcAft>
              <a:buClr>
                <a:schemeClr val="dk1"/>
              </a:buClr>
              <a:buSzPts val="1200"/>
              <a:buFont typeface="Calibri"/>
              <a:buNone/>
            </a:pPr>
            <a:endParaRPr i="1" dirty="0"/>
          </a:p>
          <a:p>
            <a:pPr marL="0" lvl="0" indent="0" algn="l" rtl="0">
              <a:lnSpc>
                <a:spcPct val="100000"/>
              </a:lnSpc>
              <a:spcBef>
                <a:spcPts val="0"/>
              </a:spcBef>
              <a:spcAft>
                <a:spcPts val="0"/>
              </a:spcAft>
              <a:buClr>
                <a:schemeClr val="dk1"/>
              </a:buClr>
              <a:buSzPts val="1200"/>
              <a:buFont typeface="Calibri"/>
              <a:buNone/>
            </a:pPr>
            <a:endParaRPr i="1" dirty="0"/>
          </a:p>
          <a:p>
            <a:pPr marL="0" lvl="0" indent="0" algn="l" rtl="0">
              <a:lnSpc>
                <a:spcPct val="100000"/>
              </a:lnSpc>
              <a:spcBef>
                <a:spcPts val="0"/>
              </a:spcBef>
              <a:spcAft>
                <a:spcPts val="0"/>
              </a:spcAft>
              <a:buClr>
                <a:schemeClr val="hlink"/>
              </a:buClr>
              <a:buSzPts val="1200"/>
              <a:buFont typeface="Calibri"/>
              <a:buNone/>
            </a:pPr>
            <a:endParaRPr dirty="0"/>
          </a:p>
        </p:txBody>
      </p:sp>
      <p:sp>
        <p:nvSpPr>
          <p:cNvPr id="364" name="Google Shape;364;gcd68bf6984_0_80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cd68bf6984_0_9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8" name="Google Shape;388;gcd68bf6984_0_974: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400"/>
              <a:buFont typeface="Arial"/>
              <a:buNone/>
            </a:pPr>
            <a:r>
              <a:rPr lang="en-US" b="1" dirty="0"/>
              <a:t>Ten minute activity</a:t>
            </a:r>
            <a:r>
              <a:rPr lang="en-US" dirty="0"/>
              <a:t>: Four minutes in groups or breakout rooms, six minutes to debrief upon return</a:t>
            </a:r>
            <a:endParaRPr dirty="0"/>
          </a:p>
          <a:p>
            <a:pPr marL="0" lvl="0" indent="0" algn="l" rtl="0">
              <a:spcBef>
                <a:spcPts val="0"/>
              </a:spcBef>
              <a:spcAft>
                <a:spcPts val="0"/>
              </a:spcAft>
              <a:buClr>
                <a:schemeClr val="dk1"/>
              </a:buClr>
              <a:buSzPts val="1400"/>
              <a:buFont typeface="Arial"/>
              <a:buNone/>
            </a:pPr>
            <a:endParaRPr dirty="0"/>
          </a:p>
          <a:p>
            <a:pPr marL="0" lvl="0" indent="0" algn="l" rtl="0">
              <a:spcBef>
                <a:spcPts val="0"/>
              </a:spcBef>
              <a:spcAft>
                <a:spcPts val="0"/>
              </a:spcAft>
              <a:buClr>
                <a:schemeClr val="dk1"/>
              </a:buClr>
              <a:buSzPts val="1400"/>
              <a:buFont typeface="Arial"/>
              <a:buNone/>
            </a:pPr>
            <a:r>
              <a:rPr lang="en-US" b="1" dirty="0"/>
              <a:t>Trainer Note: </a:t>
            </a:r>
            <a:endParaRPr b="1" dirty="0"/>
          </a:p>
          <a:p>
            <a:pPr marL="0" lvl="0" indent="0" algn="l" rtl="0">
              <a:spcBef>
                <a:spcPts val="0"/>
              </a:spcBef>
              <a:spcAft>
                <a:spcPts val="0"/>
              </a:spcAft>
              <a:buClr>
                <a:schemeClr val="dk1"/>
              </a:buClr>
              <a:buSzPts val="1400"/>
              <a:buFont typeface="Arial"/>
              <a:buNone/>
            </a:pPr>
            <a:r>
              <a:rPr lang="en-US" dirty="0"/>
              <a:t>Pose question to participants: </a:t>
            </a:r>
            <a:r>
              <a:rPr lang="en-US" i="1" dirty="0"/>
              <a:t>How do you define a successful family mealtime? </a:t>
            </a:r>
            <a:endParaRPr i="1" dirty="0"/>
          </a:p>
          <a:p>
            <a:pPr marL="0" lvl="0" indent="0" algn="l" rtl="0">
              <a:spcBef>
                <a:spcPts val="0"/>
              </a:spcBef>
              <a:spcAft>
                <a:spcPts val="0"/>
              </a:spcAft>
              <a:buClr>
                <a:schemeClr val="dk1"/>
              </a:buClr>
              <a:buSzPts val="1400"/>
              <a:buFont typeface="Arial"/>
              <a:buNone/>
            </a:pPr>
            <a:r>
              <a:rPr lang="en-US" dirty="0"/>
              <a:t>Send participants to groups or breakout rooms in groups of two-three.  Allow four minutes total, approximately two minutes for each partner to share. </a:t>
            </a:r>
            <a:endParaRPr dirty="0"/>
          </a:p>
          <a:p>
            <a:pPr marL="0" lvl="0" indent="0" algn="l" rtl="0">
              <a:spcBef>
                <a:spcPts val="0"/>
              </a:spcBef>
              <a:spcAft>
                <a:spcPts val="0"/>
              </a:spcAft>
              <a:buClr>
                <a:schemeClr val="dk1"/>
              </a:buClr>
              <a:buSzPts val="1400"/>
              <a:buFont typeface="Arial"/>
              <a:buNone/>
            </a:pPr>
            <a:endParaRPr dirty="0"/>
          </a:p>
          <a:p>
            <a:pPr marL="0" lvl="0" indent="0" algn="l" rtl="0">
              <a:spcBef>
                <a:spcPts val="0"/>
              </a:spcBef>
              <a:spcAft>
                <a:spcPts val="0"/>
              </a:spcAft>
              <a:buClr>
                <a:schemeClr val="dk1"/>
              </a:buClr>
              <a:buSzPts val="1400"/>
              <a:buFont typeface="Arial"/>
              <a:buNone/>
            </a:pPr>
            <a:r>
              <a:rPr lang="en-US" b="1" dirty="0"/>
              <a:t>Debrief:</a:t>
            </a:r>
            <a:r>
              <a:rPr lang="en-US" dirty="0"/>
              <a:t> </a:t>
            </a:r>
            <a:r>
              <a:rPr lang="en-US" i="1" dirty="0"/>
              <a:t>We invite anyone to share your own thoughts or share something from your partner, whatever you are most comfortable with.  </a:t>
            </a:r>
            <a:endParaRPr dirty="0"/>
          </a:p>
          <a:p>
            <a:pPr marL="0" lvl="0" indent="0" algn="l" rtl="0">
              <a:spcBef>
                <a:spcPts val="0"/>
              </a:spcBef>
              <a:spcAft>
                <a:spcPts val="0"/>
              </a:spcAft>
              <a:buClr>
                <a:schemeClr val="dk1"/>
              </a:buClr>
              <a:buSzPts val="1400"/>
              <a:buFont typeface="Arial"/>
              <a:buNone/>
            </a:pPr>
            <a:endParaRPr dirty="0"/>
          </a:p>
          <a:p>
            <a:pPr marL="0" lvl="0" indent="0" algn="l" rtl="0">
              <a:spcBef>
                <a:spcPts val="0"/>
              </a:spcBef>
              <a:spcAft>
                <a:spcPts val="0"/>
              </a:spcAft>
              <a:buClr>
                <a:schemeClr val="dk1"/>
              </a:buClr>
              <a:buSzPts val="1200"/>
              <a:buFont typeface="Arial"/>
              <a:buNone/>
            </a:pPr>
            <a:r>
              <a:rPr lang="en-US" b="1" dirty="0"/>
              <a:t>Trainer note:  </a:t>
            </a:r>
            <a:endParaRPr b="1" dirty="0"/>
          </a:p>
          <a:p>
            <a:pPr marL="0" lvl="0" indent="0" algn="l" rtl="0">
              <a:spcBef>
                <a:spcPts val="0"/>
              </a:spcBef>
              <a:spcAft>
                <a:spcPts val="0"/>
              </a:spcAft>
              <a:buClr>
                <a:schemeClr val="dk1"/>
              </a:buClr>
              <a:buSzPts val="1400"/>
              <a:buFont typeface="Arial"/>
              <a:buNone/>
            </a:pPr>
            <a:r>
              <a:rPr lang="en-US" dirty="0"/>
              <a:t>If no one speaks up during debrief, trainer can share example first. </a:t>
            </a:r>
            <a:endParaRPr dirty="0"/>
          </a:p>
          <a:p>
            <a:pPr marL="0" lvl="0" indent="0" algn="l" rtl="0">
              <a:spcBef>
                <a:spcPts val="0"/>
              </a:spcBef>
              <a:spcAft>
                <a:spcPts val="0"/>
              </a:spcAft>
              <a:buClr>
                <a:schemeClr val="dk1"/>
              </a:buClr>
              <a:buSzPts val="1400"/>
              <a:buFont typeface="Arial"/>
              <a:buNone/>
            </a:pPr>
            <a:r>
              <a:rPr lang="en-US" dirty="0"/>
              <a:t>Relate experiences to how sharing a family meal is supporting the HOPE Building Blocks. For example: </a:t>
            </a:r>
            <a:r>
              <a:rPr lang="en-US" i="1" dirty="0"/>
              <a:t>Typically when we are sharing a meal with others, although it looks different in every household, we are deepening our relationship with our family and friends. </a:t>
            </a:r>
            <a:endParaRPr i="1" dirty="0"/>
          </a:p>
          <a:p>
            <a:pPr marL="0" lvl="0" indent="0" algn="l" rtl="0">
              <a:spcBef>
                <a:spcPts val="0"/>
              </a:spcBef>
              <a:spcAft>
                <a:spcPts val="0"/>
              </a:spcAft>
              <a:buClr>
                <a:schemeClr val="dk1"/>
              </a:buClr>
              <a:buSzPts val="1400"/>
              <a:buFont typeface="Arial"/>
              <a:buNone/>
            </a:pPr>
            <a:endParaRPr dirty="0"/>
          </a:p>
          <a:p>
            <a:pPr marL="0" lvl="0" indent="0" algn="l" rtl="0">
              <a:spcBef>
                <a:spcPts val="0"/>
              </a:spcBef>
              <a:spcAft>
                <a:spcPts val="0"/>
              </a:spcAft>
              <a:buClr>
                <a:schemeClr val="dk1"/>
              </a:buClr>
              <a:buSzPts val="1400"/>
              <a:buFont typeface="Arial"/>
              <a:buNone/>
            </a:pPr>
            <a:r>
              <a:rPr lang="en-US" i="1" dirty="0"/>
              <a:t>Thank you all for participating in our partner activity!  We appreciate you sharing with others about what a successful family meal looks like for you and your family.  The reason we like to discuss this, is because it’s important to acknowledge that a “successful” family meal is unique to each individual family.</a:t>
            </a:r>
            <a:endParaRPr b="1" dirty="0">
              <a:latin typeface="Arial"/>
              <a:ea typeface="Arial"/>
              <a:cs typeface="Arial"/>
              <a:sym typeface="Arial"/>
            </a:endParaRPr>
          </a:p>
        </p:txBody>
      </p:sp>
      <p:sp>
        <p:nvSpPr>
          <p:cNvPr id="389" name="Google Shape;389;gcd68bf6984_0_97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d8527b1616_9_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1" name="Google Shape;401;gd8527b1616_9_86: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i="1" dirty="0"/>
              <a:t>What do we mean by Family Style Dining? </a:t>
            </a:r>
            <a:endParaRPr b="1" i="1" dirty="0"/>
          </a:p>
          <a:p>
            <a:pPr marL="0" lvl="0" indent="0" algn="l" rtl="0">
              <a:lnSpc>
                <a:spcPct val="115000"/>
              </a:lnSpc>
              <a:spcBef>
                <a:spcPts val="0"/>
              </a:spcBef>
              <a:spcAft>
                <a:spcPts val="0"/>
              </a:spcAft>
              <a:buClr>
                <a:schemeClr val="dk1"/>
              </a:buClr>
              <a:buSzPts val="1100"/>
              <a:buFont typeface="Arial"/>
              <a:buNone/>
            </a:pPr>
            <a:r>
              <a:rPr lang="en-US" i="1" dirty="0"/>
              <a:t>There’s no right way to have a family meal, which we discussed briefly in our partner activity. It’s what works best for YOU and your family.  </a:t>
            </a:r>
            <a:endParaRPr i="1" dirty="0"/>
          </a:p>
          <a:p>
            <a:pPr marL="0" lvl="0" indent="0" algn="l" rtl="0">
              <a:lnSpc>
                <a:spcPct val="115000"/>
              </a:lnSpc>
              <a:spcBef>
                <a:spcPts val="0"/>
              </a:spcBef>
              <a:spcAft>
                <a:spcPts val="0"/>
              </a:spcAft>
              <a:buClr>
                <a:schemeClr val="dk1"/>
              </a:buClr>
              <a:buSzPts val="1100"/>
              <a:buFont typeface="Arial"/>
              <a:buNone/>
            </a:pPr>
            <a:endParaRPr i="1" dirty="0"/>
          </a:p>
          <a:p>
            <a:pPr marL="0" lvl="0" indent="0" algn="l" rtl="0">
              <a:lnSpc>
                <a:spcPct val="115000"/>
              </a:lnSpc>
              <a:spcBef>
                <a:spcPts val="0"/>
              </a:spcBef>
              <a:spcAft>
                <a:spcPts val="0"/>
              </a:spcAft>
              <a:buClr>
                <a:schemeClr val="dk1"/>
              </a:buClr>
              <a:buSzPts val="1100"/>
              <a:buFont typeface="Arial"/>
              <a:buNone/>
            </a:pPr>
            <a:r>
              <a:rPr lang="en-US" i="1" dirty="0"/>
              <a:t>Here are some ideas to consider in making a family meal part of your routine: </a:t>
            </a:r>
            <a:endParaRPr i="1" dirty="0"/>
          </a:p>
          <a:p>
            <a:pPr marL="457200" lvl="0" indent="-304800" algn="l" rtl="0">
              <a:lnSpc>
                <a:spcPct val="115000"/>
              </a:lnSpc>
              <a:spcBef>
                <a:spcPts val="0"/>
              </a:spcBef>
              <a:spcAft>
                <a:spcPts val="0"/>
              </a:spcAft>
              <a:buClr>
                <a:schemeClr val="dk1"/>
              </a:buClr>
              <a:buSzPts val="1200"/>
              <a:buFont typeface="Calibri"/>
              <a:buChar char="●"/>
            </a:pPr>
            <a:r>
              <a:rPr lang="en-US" i="1" dirty="0"/>
              <a:t>Scheduling family meal time can be challenging. Let’s focus on the times you are able to make it happen! Maybe it's a holiday or a Sunday dinner.  It may be sharing breakfast together or an afternoon snack. Whatever time you DO have this time together, it’s special, make the most of it. </a:t>
            </a:r>
            <a:endParaRPr i="1" dirty="0"/>
          </a:p>
          <a:p>
            <a:pPr marL="457200" lvl="0" indent="-304800" algn="l" rtl="0">
              <a:lnSpc>
                <a:spcPct val="115000"/>
              </a:lnSpc>
              <a:spcBef>
                <a:spcPts val="0"/>
              </a:spcBef>
              <a:spcAft>
                <a:spcPts val="0"/>
              </a:spcAft>
              <a:buClr>
                <a:schemeClr val="dk1"/>
              </a:buClr>
              <a:buSzPts val="1200"/>
              <a:buFont typeface="Calibri"/>
              <a:buChar char="●"/>
            </a:pPr>
            <a:r>
              <a:rPr lang="en-US" i="1" dirty="0"/>
              <a:t>You can plan your family mealtime around your needs and preferences. There is no one way to do it. It doesn’t have to be once a week.  What works for you and your family?</a:t>
            </a:r>
            <a:endParaRPr i="1" dirty="0"/>
          </a:p>
          <a:p>
            <a:pPr marL="457200" lvl="0" indent="-304800" algn="l" rtl="0">
              <a:lnSpc>
                <a:spcPct val="115000"/>
              </a:lnSpc>
              <a:spcBef>
                <a:spcPts val="0"/>
              </a:spcBef>
              <a:spcAft>
                <a:spcPts val="0"/>
              </a:spcAft>
              <a:buClr>
                <a:schemeClr val="dk1"/>
              </a:buClr>
              <a:buSzPts val="1200"/>
              <a:buFont typeface="Calibri"/>
              <a:buChar char="●"/>
            </a:pPr>
            <a:r>
              <a:rPr lang="en-US" i="1" dirty="0"/>
              <a:t>The beauty of a family meal is the connection between healthy food and love. (This is supporting Relationship Building Block.) </a:t>
            </a:r>
            <a:endParaRPr i="1" dirty="0"/>
          </a:p>
          <a:p>
            <a:pPr marL="0" lvl="0" indent="0" algn="l" rtl="0">
              <a:lnSpc>
                <a:spcPct val="115000"/>
              </a:lnSpc>
              <a:spcBef>
                <a:spcPts val="0"/>
              </a:spcBef>
              <a:spcAft>
                <a:spcPts val="0"/>
              </a:spcAft>
              <a:buNone/>
            </a:pPr>
            <a:endParaRPr i="1" dirty="0"/>
          </a:p>
          <a:p>
            <a:pPr marL="0" lvl="0" indent="0" algn="l" rtl="0">
              <a:lnSpc>
                <a:spcPct val="115000"/>
              </a:lnSpc>
              <a:spcBef>
                <a:spcPts val="0"/>
              </a:spcBef>
              <a:spcAft>
                <a:spcPts val="0"/>
              </a:spcAft>
              <a:buNone/>
            </a:pPr>
            <a:r>
              <a:rPr lang="en-US" i="1" dirty="0"/>
              <a:t>Let’s discuss the elements of Family Style Dining. </a:t>
            </a:r>
            <a:endParaRPr i="1" dirty="0"/>
          </a:p>
        </p:txBody>
      </p:sp>
      <p:sp>
        <p:nvSpPr>
          <p:cNvPr id="402" name="Google Shape;402;gd8527b1616_9_8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d8527b1616_17_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1" name="Google Shape;411;gd8527b1616_17_68: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US" i="1"/>
              <a:t>If eating together as a family is new to you, here are some great ideas to adopt as part of a mealtime routine. Start small by introducing one element at a time.</a:t>
            </a:r>
            <a:endParaRPr i="1"/>
          </a:p>
          <a:p>
            <a:pPr marL="0" lvl="0" indent="0" algn="l" rtl="0">
              <a:lnSpc>
                <a:spcPct val="115000"/>
              </a:lnSpc>
              <a:spcBef>
                <a:spcPts val="0"/>
              </a:spcBef>
              <a:spcAft>
                <a:spcPts val="0"/>
              </a:spcAft>
              <a:buClr>
                <a:schemeClr val="dk1"/>
              </a:buClr>
              <a:buSzPts val="1100"/>
              <a:buFont typeface="Arial"/>
              <a:buNone/>
            </a:pPr>
            <a:endParaRPr i="1"/>
          </a:p>
          <a:p>
            <a:pPr marL="0" lvl="0" indent="0" algn="l" rtl="0">
              <a:lnSpc>
                <a:spcPct val="115000"/>
              </a:lnSpc>
              <a:spcBef>
                <a:spcPts val="0"/>
              </a:spcBef>
              <a:spcAft>
                <a:spcPts val="0"/>
              </a:spcAft>
              <a:buNone/>
            </a:pPr>
            <a:r>
              <a:rPr lang="en-US" i="1"/>
              <a:t>Ideally, we want to have foods and beverages placed on the table and encourage children to serve themselves.  </a:t>
            </a:r>
            <a:endParaRPr i="1"/>
          </a:p>
          <a:p>
            <a:pPr marL="457200" lvl="1" indent="-304800" algn="l" rtl="0">
              <a:lnSpc>
                <a:spcPct val="115000"/>
              </a:lnSpc>
              <a:spcBef>
                <a:spcPts val="0"/>
              </a:spcBef>
              <a:spcAft>
                <a:spcPts val="0"/>
              </a:spcAft>
              <a:buClr>
                <a:schemeClr val="dk1"/>
              </a:buClr>
              <a:buSzPts val="1200"/>
              <a:buFont typeface="Calibri"/>
              <a:buChar char="○"/>
            </a:pPr>
            <a:r>
              <a:rPr lang="en-US" i="1"/>
              <a:t>Provide opportunities for children to practice serving themselves before introducing during mealtime. Provide small balls or other objects to practice serving food(tongs, little pom poms, muffin pans, etc.). Child-size utensils are great to use to practice.  Give opportunities for children to practice pouring liquids from small pitchers to a child-size cup. We recommend not using actual food items for practice so we are not contributing to food waste. When you are ready to implement this at the table, you can start with simple tasks- perhaps passing rolls or scooping vegetables.  You can add items as people get more comfortable, with pouring drinks being last. </a:t>
            </a:r>
            <a:endParaRPr i="1"/>
          </a:p>
          <a:p>
            <a:pPr marL="457200" lvl="1" indent="-304800" algn="l" rtl="0">
              <a:lnSpc>
                <a:spcPct val="115000"/>
              </a:lnSpc>
              <a:spcBef>
                <a:spcPts val="0"/>
              </a:spcBef>
              <a:spcAft>
                <a:spcPts val="0"/>
              </a:spcAft>
              <a:buClr>
                <a:schemeClr val="dk1"/>
              </a:buClr>
              <a:buSzPts val="1200"/>
              <a:buFont typeface="Calibri"/>
              <a:buChar char="○"/>
            </a:pPr>
            <a:r>
              <a:rPr lang="en-US" i="1"/>
              <a:t>If you are concerned with children putting too much on their plates, put a small amount on the table for serving.  </a:t>
            </a:r>
            <a:endParaRPr i="1"/>
          </a:p>
          <a:p>
            <a:pPr marL="0" lvl="0" indent="0" algn="l" rtl="0">
              <a:lnSpc>
                <a:spcPct val="115000"/>
              </a:lnSpc>
              <a:spcBef>
                <a:spcPts val="0"/>
              </a:spcBef>
              <a:spcAft>
                <a:spcPts val="0"/>
              </a:spcAft>
              <a:buNone/>
            </a:pPr>
            <a:r>
              <a:rPr lang="en-US" i="1"/>
              <a:t>Find ways for children to be involved in the planning or preparation of the meal. This teaches important life skills.  While perhaps it is more time consuming initially, eventually this will be helpful to you in your planning.  </a:t>
            </a:r>
            <a:endParaRPr i="1"/>
          </a:p>
          <a:p>
            <a:pPr marL="457200" lvl="1" indent="-304800" algn="l" rtl="0">
              <a:lnSpc>
                <a:spcPct val="115000"/>
              </a:lnSpc>
              <a:spcBef>
                <a:spcPts val="0"/>
              </a:spcBef>
              <a:spcAft>
                <a:spcPts val="0"/>
              </a:spcAft>
              <a:buClr>
                <a:schemeClr val="dk1"/>
              </a:buClr>
              <a:buSzPts val="1200"/>
              <a:buFont typeface="Calibri"/>
              <a:buChar char="○"/>
            </a:pPr>
            <a:r>
              <a:rPr lang="en-US" i="1"/>
              <a:t>Children can help set and clear the table. </a:t>
            </a:r>
            <a:endParaRPr i="1"/>
          </a:p>
          <a:p>
            <a:pPr marL="457200" lvl="1" indent="-304800" algn="l" rtl="0">
              <a:lnSpc>
                <a:spcPct val="115000"/>
              </a:lnSpc>
              <a:spcBef>
                <a:spcPts val="0"/>
              </a:spcBef>
              <a:spcAft>
                <a:spcPts val="0"/>
              </a:spcAft>
              <a:buClr>
                <a:schemeClr val="dk1"/>
              </a:buClr>
              <a:buSzPts val="1200"/>
              <a:buFont typeface="Calibri"/>
              <a:buChar char="○"/>
            </a:pPr>
            <a:r>
              <a:rPr lang="en-US" i="1"/>
              <a:t>They can set out placemats, utensils, napkins, condiments, etc. </a:t>
            </a:r>
            <a:endParaRPr i="1"/>
          </a:p>
          <a:p>
            <a:pPr marL="457200" lvl="1" indent="-304800" algn="l" rtl="0">
              <a:lnSpc>
                <a:spcPct val="115000"/>
              </a:lnSpc>
              <a:spcBef>
                <a:spcPts val="0"/>
              </a:spcBef>
              <a:spcAft>
                <a:spcPts val="0"/>
              </a:spcAft>
              <a:buClr>
                <a:schemeClr val="dk1"/>
              </a:buClr>
              <a:buSzPts val="1200"/>
              <a:buFont typeface="Calibri"/>
              <a:buChar char="○"/>
            </a:pPr>
            <a:r>
              <a:rPr lang="en-US" i="1"/>
              <a:t>Have things within reach for children to be able to help.</a:t>
            </a:r>
            <a:endParaRPr i="1"/>
          </a:p>
          <a:p>
            <a:pPr marL="457200" lvl="1" indent="-304800" algn="l" rtl="0">
              <a:lnSpc>
                <a:spcPct val="115000"/>
              </a:lnSpc>
              <a:spcBef>
                <a:spcPts val="0"/>
              </a:spcBef>
              <a:spcAft>
                <a:spcPts val="0"/>
              </a:spcAft>
              <a:buClr>
                <a:schemeClr val="dk1"/>
              </a:buClr>
              <a:buSzPts val="1200"/>
              <a:buFont typeface="Calibri"/>
              <a:buChar char="○"/>
            </a:pPr>
            <a:r>
              <a:rPr lang="en-US" i="1"/>
              <a:t>Allow children to help with unloading the groceries, help washing the produce, have small cutting boards and child-friendly knives to cut up produce such as strawberries, bananas, mushrooms, etc. An easy place to start is letting children tear lettuce.</a:t>
            </a:r>
            <a:endParaRPr i="1"/>
          </a:p>
          <a:p>
            <a:pPr marL="457200" lvl="1" indent="-304800" algn="l" rtl="0">
              <a:lnSpc>
                <a:spcPct val="115000"/>
              </a:lnSpc>
              <a:spcBef>
                <a:spcPts val="0"/>
              </a:spcBef>
              <a:spcAft>
                <a:spcPts val="0"/>
              </a:spcAft>
              <a:buClr>
                <a:schemeClr val="dk1"/>
              </a:buClr>
              <a:buSzPts val="1200"/>
              <a:buFont typeface="Calibri"/>
              <a:buChar char="○"/>
            </a:pPr>
            <a:r>
              <a:rPr lang="en-US" i="1"/>
              <a:t>Involving children in the mealtime process is adding to the Engagement Building Block.</a:t>
            </a:r>
            <a:endParaRPr i="1"/>
          </a:p>
          <a:p>
            <a:pPr marL="0" lvl="0" indent="0" algn="l" rtl="0">
              <a:lnSpc>
                <a:spcPct val="115000"/>
              </a:lnSpc>
              <a:spcBef>
                <a:spcPts val="0"/>
              </a:spcBef>
              <a:spcAft>
                <a:spcPts val="0"/>
              </a:spcAft>
              <a:buNone/>
            </a:pPr>
            <a:r>
              <a:rPr lang="en-US" i="1"/>
              <a:t>Engage in conversation during meal time.  This is the most important element of sharing a family meal together. We will talk more about the importance of conversation next as we discuss mealtime habits.  </a:t>
            </a:r>
            <a:endParaRPr i="1"/>
          </a:p>
        </p:txBody>
      </p:sp>
      <p:sp>
        <p:nvSpPr>
          <p:cNvPr id="412" name="Google Shape;412;gd8527b1616_17_6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119bc1f0d3c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1" name="Google Shape;421;g119bc1f0d3c_0_8: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lnSpc>
                <a:spcPct val="120000"/>
              </a:lnSpc>
              <a:spcBef>
                <a:spcPts val="0"/>
              </a:spcBef>
              <a:spcAft>
                <a:spcPts val="0"/>
              </a:spcAft>
              <a:buNone/>
            </a:pPr>
            <a:r>
              <a:rPr lang="en-US" i="1" dirty="0"/>
              <a:t>As we think about sharing a meal with our family, we want to make the most of that quality time together.  Here are a few habits to help make that time special. </a:t>
            </a:r>
            <a:endParaRPr i="1" dirty="0"/>
          </a:p>
          <a:p>
            <a:pPr marL="457200" lvl="0" indent="-304800" algn="l" rtl="0">
              <a:lnSpc>
                <a:spcPct val="120000"/>
              </a:lnSpc>
              <a:spcBef>
                <a:spcPts val="600"/>
              </a:spcBef>
              <a:spcAft>
                <a:spcPts val="0"/>
              </a:spcAft>
              <a:buClr>
                <a:schemeClr val="dk1"/>
              </a:buClr>
              <a:buSzPts val="1200"/>
              <a:buFont typeface="Calibri"/>
              <a:buChar char="●"/>
            </a:pPr>
            <a:r>
              <a:rPr lang="en-US" b="1" i="1" dirty="0"/>
              <a:t>Remember their eating preferences: </a:t>
            </a:r>
            <a:endParaRPr b="1" i="1" dirty="0"/>
          </a:p>
          <a:p>
            <a:pPr marL="914400" lvl="1" indent="-304800" algn="l" rtl="0">
              <a:lnSpc>
                <a:spcPct val="120000"/>
              </a:lnSpc>
              <a:spcBef>
                <a:spcPts val="0"/>
              </a:spcBef>
              <a:spcAft>
                <a:spcPts val="0"/>
              </a:spcAft>
              <a:buClr>
                <a:schemeClr val="dk1"/>
              </a:buClr>
              <a:buSzPts val="1200"/>
              <a:buFont typeface="Calibri"/>
              <a:buChar char="○"/>
            </a:pPr>
            <a:r>
              <a:rPr lang="en-US" b="1" dirty="0"/>
              <a:t>Trainer Note:</a:t>
            </a:r>
            <a:r>
              <a:rPr lang="en-US" dirty="0"/>
              <a:t> This is carryover information from the Child Nutrition Cafe.  If you have already conducted the Child Nutrition Cafe with this group, use trainer discretion to recap information. </a:t>
            </a:r>
            <a:endParaRPr dirty="0"/>
          </a:p>
          <a:p>
            <a:pPr marL="914400" lvl="0" indent="0" algn="l" rtl="0">
              <a:lnSpc>
                <a:spcPct val="120000"/>
              </a:lnSpc>
              <a:spcBef>
                <a:spcPts val="0"/>
              </a:spcBef>
              <a:spcAft>
                <a:spcPts val="0"/>
              </a:spcAft>
              <a:buNone/>
            </a:pPr>
            <a:r>
              <a:rPr lang="en-US" i="1" dirty="0"/>
              <a:t>Children can have their own food and eating preferences!  They may refuse or be reluctant to try fruits, vegetables, other new foods, or foods prepared in new ways. You don’t want food to go to waste, so you serve foods you know children will like and eat with minimal fuss. We often call these children “picky eaters,” but aversions to certain foods, tastes, and textures are a normal part of child development. There are solutions to help children become more willing to explore new foods. </a:t>
            </a:r>
            <a:r>
              <a:rPr lang="en-US" b="1" i="1" dirty="0"/>
              <a:t>Important note: </a:t>
            </a:r>
            <a:r>
              <a:rPr lang="en-US" i="1" dirty="0"/>
              <a:t>We should not label children as picky eaters (some children will inadvertently try to live up to this label), but continue to encourage them to try new and unfamiliar foods. </a:t>
            </a:r>
            <a:endParaRPr i="1" dirty="0"/>
          </a:p>
          <a:p>
            <a:pPr marL="457200" lvl="0" indent="-304800" algn="l" rtl="0">
              <a:lnSpc>
                <a:spcPct val="115000"/>
              </a:lnSpc>
              <a:spcBef>
                <a:spcPts val="0"/>
              </a:spcBef>
              <a:spcAft>
                <a:spcPts val="0"/>
              </a:spcAft>
              <a:buClr>
                <a:schemeClr val="dk1"/>
              </a:buClr>
              <a:buSzPts val="1200"/>
              <a:buFont typeface="Calibri"/>
              <a:buChar char="●"/>
            </a:pPr>
            <a:r>
              <a:rPr lang="en-US" b="1" i="1" dirty="0">
                <a:highlight>
                  <a:srgbClr val="FFFFFF"/>
                </a:highlight>
              </a:rPr>
              <a:t>Model trying new foods.</a:t>
            </a:r>
            <a:r>
              <a:rPr lang="en-US" i="1" dirty="0">
                <a:highlight>
                  <a:srgbClr val="FFFFFF"/>
                </a:highlight>
              </a:rPr>
              <a:t> Give details when you describe the food, how it tastes, and why you like it! Tell your family stories about the first time you tried something and how you didn't like it, but like it now.  Trying foods again helps our taste buds learn to like different things.</a:t>
            </a:r>
            <a:endParaRPr i="1" dirty="0"/>
          </a:p>
          <a:p>
            <a:pPr marL="457200" lvl="0" indent="-304800" algn="l" rtl="0">
              <a:lnSpc>
                <a:spcPct val="115000"/>
              </a:lnSpc>
              <a:spcBef>
                <a:spcPts val="0"/>
              </a:spcBef>
              <a:spcAft>
                <a:spcPts val="0"/>
              </a:spcAft>
              <a:buClr>
                <a:schemeClr val="dk1"/>
              </a:buClr>
              <a:buSzPts val="1200"/>
              <a:buFont typeface="Calibri"/>
              <a:buChar char="●"/>
            </a:pPr>
            <a:r>
              <a:rPr lang="en-US" b="1" i="1" dirty="0"/>
              <a:t>Focus on the family at the table</a:t>
            </a:r>
            <a:r>
              <a:rPr lang="en-US" i="1" dirty="0"/>
              <a:t>. Put the phones away.  Turn the tablets and TVs off.  This is a great time to engage with your family to foster the Relationship Building Block by sharing a meal with our family.</a:t>
            </a:r>
            <a:endParaRPr i="1" dirty="0"/>
          </a:p>
          <a:p>
            <a:pPr marL="457200" lvl="0" indent="-304800" algn="l" rtl="0">
              <a:lnSpc>
                <a:spcPct val="115000"/>
              </a:lnSpc>
              <a:spcBef>
                <a:spcPts val="0"/>
              </a:spcBef>
              <a:spcAft>
                <a:spcPts val="0"/>
              </a:spcAft>
              <a:buClr>
                <a:schemeClr val="dk1"/>
              </a:buClr>
              <a:buSzPts val="1200"/>
              <a:buFont typeface="Calibri"/>
              <a:buChar char="●"/>
            </a:pPr>
            <a:r>
              <a:rPr lang="en-US" b="1" i="1" dirty="0"/>
              <a:t>Share in conversation</a:t>
            </a:r>
            <a:r>
              <a:rPr lang="en-US" i="1" dirty="0"/>
              <a:t>.   “</a:t>
            </a:r>
            <a:r>
              <a:rPr lang="en-US" i="1" dirty="0">
                <a:highlight>
                  <a:srgbClr val="FFFFFF"/>
                </a:highlight>
              </a:rPr>
              <a:t>Research on strong family relationships consistently has shown that good family communication is one of the cornerstones of a healthy family life.”  </a:t>
            </a:r>
            <a:r>
              <a:rPr lang="en-US" i="1" dirty="0"/>
              <a:t>(</a:t>
            </a:r>
            <a:r>
              <a:rPr lang="en-US" i="1" dirty="0" err="1"/>
              <a:t>source:</a:t>
            </a:r>
            <a:r>
              <a:rPr lang="en-US" sz="1050" i="1" dirty="0" err="1">
                <a:solidFill>
                  <a:srgbClr val="1A73E8"/>
                </a:solidFill>
                <a:uFill>
                  <a:noFill/>
                </a:uFill>
                <a:latin typeface="Roboto"/>
                <a:ea typeface="Roboto"/>
                <a:cs typeface="Roboto"/>
                <a:sym typeface="Roboto"/>
                <a:hlinkClick r:id="rId3">
                  <a:extLst>
                    <a:ext uri="{A12FA001-AC4F-418D-AE19-62706E023703}">
                      <ahyp:hlinkClr xmlns:ahyp="http://schemas.microsoft.com/office/drawing/2018/hyperlinkcolor" val="tx"/>
                    </a:ext>
                  </a:extLst>
                </a:hlinkClick>
              </a:rPr>
              <a:t>https</a:t>
            </a:r>
            <a:r>
              <a:rPr lang="en-US" sz="1050" i="1" dirty="0">
                <a:solidFill>
                  <a:srgbClr val="1A73E8"/>
                </a:solidFill>
                <a:uFill>
                  <a:noFill/>
                </a:uFill>
                <a:latin typeface="Roboto"/>
                <a:ea typeface="Roboto"/>
                <a:cs typeface="Roboto"/>
                <a:sym typeface="Roboto"/>
                <a:hlinkClick r:id="rId3">
                  <a:extLst>
                    <a:ext uri="{A12FA001-AC4F-418D-AE19-62706E023703}">
                      <ahyp:hlinkClr xmlns:ahyp="http://schemas.microsoft.com/office/drawing/2018/hyperlinkcolor" val="tx"/>
                    </a:ext>
                  </a:extLst>
                </a:hlinkClick>
              </a:rPr>
              <a:t>://www.ndsu.edu/agriculture/extension/publications/family-meal-times-issue-5-improving-family-communication-family-meals</a:t>
            </a:r>
            <a:r>
              <a:rPr lang="en-US" i="1" dirty="0"/>
              <a:t>) </a:t>
            </a:r>
            <a:endParaRPr i="1" dirty="0"/>
          </a:p>
          <a:p>
            <a:pPr marL="457200" lvl="0" indent="0" algn="l" rtl="0">
              <a:lnSpc>
                <a:spcPct val="115000"/>
              </a:lnSpc>
              <a:spcBef>
                <a:spcPts val="0"/>
              </a:spcBef>
              <a:spcAft>
                <a:spcPts val="0"/>
              </a:spcAft>
              <a:buNone/>
            </a:pPr>
            <a:r>
              <a:rPr lang="en-US" i="1" dirty="0"/>
              <a:t>Conversation is the quickest way to reconnect. Bond by telling stories from your day.  Talk about the food on your plate.   If conversations are a struggle for your family, or you aren’t sure how to get the conversation started, occasionally bring up a conversation starter and give the whole family a chance to talk and share.  This creates a positive experience for each person at the table. Try to avoid using this time to talk about any negative experiences (behavior choices they may have had at school that day or things you know they are struggling with).  Use this time to focus on the positive and connect with each other.  Save difficult conversations for after school or after the meal.  We want children to WANT to come to the table, and want them to feel safe there. </a:t>
            </a:r>
            <a:endParaRPr i="1" dirty="0"/>
          </a:p>
          <a:p>
            <a:pPr marL="0" lvl="0" indent="0" algn="l" rtl="0">
              <a:lnSpc>
                <a:spcPct val="115000"/>
              </a:lnSpc>
              <a:spcBef>
                <a:spcPts val="0"/>
              </a:spcBef>
              <a:spcAft>
                <a:spcPts val="0"/>
              </a:spcAft>
              <a:buNone/>
            </a:pPr>
            <a:endParaRPr i="1" dirty="0"/>
          </a:p>
          <a:p>
            <a:pPr marL="0" lvl="0" indent="0" algn="l" rtl="0">
              <a:lnSpc>
                <a:spcPct val="115000"/>
              </a:lnSpc>
              <a:spcBef>
                <a:spcPts val="0"/>
              </a:spcBef>
              <a:spcAft>
                <a:spcPts val="0"/>
              </a:spcAft>
              <a:buNone/>
            </a:pPr>
            <a:r>
              <a:rPr lang="en-US" i="1" dirty="0"/>
              <a:t>Speaking of conversation, let’s set the stage for our cafe conversations we are about to have!</a:t>
            </a:r>
            <a:endParaRPr i="1" dirty="0"/>
          </a:p>
        </p:txBody>
      </p:sp>
      <p:sp>
        <p:nvSpPr>
          <p:cNvPr id="422" name="Google Shape;422;g119bc1f0d3c_0_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1070adddc47_0_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1" name="Google Shape;431;g1070adddc47_0_51: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i="1"/>
              <a:t>Before we move into the discussion, we want to make sure we are setting a space for a positive environment and experience for all who are participating today.  This will help set the stage for our conversations. </a:t>
            </a:r>
            <a:endParaRPr i="1"/>
          </a:p>
          <a:p>
            <a:pPr marL="0" lvl="0" indent="0" algn="l" rtl="0">
              <a:spcBef>
                <a:spcPts val="0"/>
              </a:spcBef>
              <a:spcAft>
                <a:spcPts val="0"/>
              </a:spcAft>
              <a:buNone/>
            </a:pPr>
            <a:endParaRPr i="1"/>
          </a:p>
          <a:p>
            <a:pPr marL="323850" lvl="0" indent="-323850" algn="l" rtl="0">
              <a:lnSpc>
                <a:spcPct val="125000"/>
              </a:lnSpc>
              <a:spcBef>
                <a:spcPts val="0"/>
              </a:spcBef>
              <a:spcAft>
                <a:spcPts val="0"/>
              </a:spcAft>
              <a:buClr>
                <a:schemeClr val="dk1"/>
              </a:buClr>
              <a:buSzPts val="1200"/>
              <a:buFont typeface="Calibri"/>
              <a:buChar char="●"/>
            </a:pPr>
            <a:r>
              <a:rPr lang="en-US" i="1"/>
              <a:t>Active listening- truly listening to everyone sharing and being present</a:t>
            </a:r>
            <a:endParaRPr i="1"/>
          </a:p>
          <a:p>
            <a:pPr marL="323850" lvl="0" indent="-323850" algn="l" rtl="0">
              <a:lnSpc>
                <a:spcPct val="125000"/>
              </a:lnSpc>
              <a:spcBef>
                <a:spcPts val="0"/>
              </a:spcBef>
              <a:spcAft>
                <a:spcPts val="0"/>
              </a:spcAft>
              <a:buClr>
                <a:schemeClr val="dk1"/>
              </a:buClr>
              <a:buSzPts val="1200"/>
              <a:buFont typeface="Calibri"/>
              <a:buChar char="●"/>
            </a:pPr>
            <a:r>
              <a:rPr lang="en-US" i="1"/>
              <a:t>Judgement free zone/safe place- This is a judgement free zone in order to help create a safe place.</a:t>
            </a:r>
            <a:endParaRPr i="1"/>
          </a:p>
          <a:p>
            <a:pPr marL="323850" lvl="0" indent="-323850" algn="l" rtl="0">
              <a:lnSpc>
                <a:spcPct val="125000"/>
              </a:lnSpc>
              <a:spcBef>
                <a:spcPts val="0"/>
              </a:spcBef>
              <a:spcAft>
                <a:spcPts val="0"/>
              </a:spcAft>
              <a:buClr>
                <a:schemeClr val="dk1"/>
              </a:buClr>
              <a:buSzPts val="1200"/>
              <a:buFont typeface="Calibri"/>
              <a:buChar char="●"/>
            </a:pPr>
            <a:r>
              <a:rPr lang="en-US" i="1"/>
              <a:t>Confidentiality-What happens in the café, stays in the café! </a:t>
            </a:r>
            <a:endParaRPr i="1"/>
          </a:p>
          <a:p>
            <a:pPr marL="323850" lvl="0" indent="-323850" algn="l" rtl="0">
              <a:lnSpc>
                <a:spcPct val="125000"/>
              </a:lnSpc>
              <a:spcBef>
                <a:spcPts val="0"/>
              </a:spcBef>
              <a:spcAft>
                <a:spcPts val="0"/>
              </a:spcAft>
              <a:buClr>
                <a:schemeClr val="dk1"/>
              </a:buClr>
              <a:buSzPts val="1200"/>
              <a:buFont typeface="Calibri"/>
              <a:buChar char="●"/>
            </a:pPr>
            <a:r>
              <a:rPr lang="en-US" i="1"/>
              <a:t>All responses welcome! We encourage everyone to be open in sharing their thoughts and experiences.  That's what makes a cafe so special!</a:t>
            </a:r>
            <a:endParaRPr i="1"/>
          </a:p>
          <a:p>
            <a:pPr marL="0" lvl="0" indent="0" algn="l" rtl="0">
              <a:spcBef>
                <a:spcPts val="0"/>
              </a:spcBef>
              <a:spcAft>
                <a:spcPts val="0"/>
              </a:spcAft>
              <a:buClr>
                <a:schemeClr val="dk1"/>
              </a:buClr>
              <a:buSzPts val="1400"/>
              <a:buFont typeface="Arial"/>
              <a:buNone/>
            </a:pPr>
            <a:endParaRPr>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i="1"/>
              <a:t>Any questions? Alright, let’s dive into the Cafe questions. </a:t>
            </a:r>
            <a:endParaRPr i="1"/>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432" name="Google Shape;432;g1070adddc47_0_5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d8527b1616_9_1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2" name="Google Shape;442;gd8527b1616_9_173: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400"/>
              <a:buFont typeface="Arial"/>
              <a:buNone/>
            </a:pPr>
            <a:r>
              <a:rPr lang="en-US" b="1" dirty="0"/>
              <a:t>Trainer Note:</a:t>
            </a:r>
            <a:r>
              <a:rPr lang="en-US" dirty="0"/>
              <a:t>  Based on the number of participants, divide into groups of up to five people. Breakout rooms will be used for each of the cafe questions. Small group discussions should last for eight-ten minutes.  </a:t>
            </a:r>
            <a:endParaRPr dirty="0"/>
          </a:p>
          <a:p>
            <a:pPr marL="0" lvl="0" indent="0" algn="l" rtl="0">
              <a:spcBef>
                <a:spcPts val="0"/>
              </a:spcBef>
              <a:spcAft>
                <a:spcPts val="0"/>
              </a:spcAft>
              <a:buClr>
                <a:schemeClr val="dk1"/>
              </a:buClr>
              <a:buSzPts val="1400"/>
              <a:buFont typeface="Arial"/>
              <a:buNone/>
            </a:pPr>
            <a:endParaRPr dirty="0"/>
          </a:p>
          <a:p>
            <a:pPr marL="0" lvl="0" indent="0" algn="l" rtl="0">
              <a:spcBef>
                <a:spcPts val="0"/>
              </a:spcBef>
              <a:spcAft>
                <a:spcPts val="0"/>
              </a:spcAft>
              <a:buClr>
                <a:schemeClr val="dk1"/>
              </a:buClr>
              <a:buSzPts val="1400"/>
              <a:buFont typeface="Arial"/>
              <a:buNone/>
            </a:pPr>
            <a:r>
              <a:rPr lang="en-US" dirty="0"/>
              <a:t>If the Cafe is in person, refer to the Better Together Family Cafe Toolkit for facilitation instructions.</a:t>
            </a:r>
            <a:endParaRPr dirty="0"/>
          </a:p>
          <a:p>
            <a:pPr marL="0" lvl="0" indent="0" algn="l" rtl="0">
              <a:spcBef>
                <a:spcPts val="0"/>
              </a:spcBef>
              <a:spcAft>
                <a:spcPts val="0"/>
              </a:spcAft>
              <a:buClr>
                <a:schemeClr val="dk1"/>
              </a:buClr>
              <a:buSzPts val="1400"/>
              <a:buFont typeface="Arial"/>
              <a:buNone/>
            </a:pPr>
            <a:endParaRPr dirty="0"/>
          </a:p>
          <a:p>
            <a:pPr marL="0" lvl="0" indent="0" algn="l" rtl="0">
              <a:spcBef>
                <a:spcPts val="0"/>
              </a:spcBef>
              <a:spcAft>
                <a:spcPts val="0"/>
              </a:spcAft>
              <a:buClr>
                <a:schemeClr val="dk1"/>
              </a:buClr>
              <a:buSzPts val="1400"/>
              <a:buFont typeface="Arial"/>
              <a:buNone/>
            </a:pPr>
            <a:r>
              <a:rPr lang="en-US" dirty="0"/>
              <a:t>At this time, give a brief explanation of how the cafe portion works to the participants. </a:t>
            </a:r>
            <a:endParaRPr dirty="0"/>
          </a:p>
          <a:p>
            <a:pPr marL="0" lvl="0" indent="0" algn="l" rtl="0">
              <a:spcBef>
                <a:spcPts val="0"/>
              </a:spcBef>
              <a:spcAft>
                <a:spcPts val="0"/>
              </a:spcAft>
              <a:buClr>
                <a:schemeClr val="dk1"/>
              </a:buClr>
              <a:buSzPts val="1400"/>
              <a:buFont typeface="Arial"/>
              <a:buNone/>
            </a:pPr>
            <a:r>
              <a:rPr lang="en-US" dirty="0"/>
              <a:t>Sample Script (This will vary based on several factors: in person/virtual, large group/small group, </a:t>
            </a:r>
            <a:r>
              <a:rPr lang="en-US" dirty="0" err="1"/>
              <a:t>etc</a:t>
            </a:r>
            <a:r>
              <a:rPr lang="en-US" dirty="0"/>
              <a:t>):</a:t>
            </a:r>
            <a:endParaRPr dirty="0"/>
          </a:p>
          <a:p>
            <a:pPr marL="0" lvl="0" indent="0" algn="l" rtl="0">
              <a:spcBef>
                <a:spcPts val="0"/>
              </a:spcBef>
              <a:spcAft>
                <a:spcPts val="0"/>
              </a:spcAft>
              <a:buClr>
                <a:schemeClr val="dk1"/>
              </a:buClr>
              <a:buSzPts val="1400"/>
              <a:buFont typeface="Arial"/>
              <a:buNone/>
            </a:pPr>
            <a:r>
              <a:rPr lang="en-US" i="1" dirty="0"/>
              <a:t>We are about to move into the cafe questions.  During this time, you will have about eight minutes with your group to discuss the each question.  This is an opportunity to connect and collaborate with each other.  After each cafe question, we will come back together to debrief our discussion with the whole group.  </a:t>
            </a:r>
            <a:endParaRPr dirty="0"/>
          </a:p>
          <a:p>
            <a:pPr marL="0" lvl="0" indent="0" algn="l" rtl="0">
              <a:spcBef>
                <a:spcPts val="0"/>
              </a:spcBef>
              <a:spcAft>
                <a:spcPts val="0"/>
              </a:spcAft>
              <a:buClr>
                <a:schemeClr val="dk1"/>
              </a:buClr>
              <a:buSzPts val="1400"/>
              <a:buFont typeface="Arial"/>
              <a:buNone/>
            </a:pPr>
            <a:endParaRPr b="1" dirty="0"/>
          </a:p>
          <a:p>
            <a:pPr marL="0" lvl="0" indent="0" algn="l" rtl="0">
              <a:spcBef>
                <a:spcPts val="0"/>
              </a:spcBef>
              <a:spcAft>
                <a:spcPts val="0"/>
              </a:spcAft>
              <a:buClr>
                <a:schemeClr val="dk1"/>
              </a:buClr>
              <a:buSzPts val="1400"/>
              <a:buFont typeface="Arial"/>
              <a:buNone/>
            </a:pPr>
            <a:endParaRPr b="1" dirty="0"/>
          </a:p>
        </p:txBody>
      </p:sp>
      <p:sp>
        <p:nvSpPr>
          <p:cNvPr id="443" name="Google Shape;443;gd8527b1616_9_17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d8527b1616_9_2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2" name="Google Shape;452;gd8527b1616_9_260: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i="1"/>
              <a:t>Question 1:</a:t>
            </a:r>
            <a:r>
              <a:rPr lang="en-US" i="1"/>
              <a:t> What is something that your family does or has done in the past that creates a positive mealtime experience? Examples: the food offered, introducing new foods, encouraging mealtime practices, etc.</a:t>
            </a:r>
            <a:endParaRPr i="1"/>
          </a:p>
        </p:txBody>
      </p:sp>
      <p:sp>
        <p:nvSpPr>
          <p:cNvPr id="453" name="Google Shape;453;gd8527b1616_9_26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d8527b1616_9_3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2" name="Google Shape;462;gd8527b1616_9_365: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i="1" dirty="0"/>
              <a:t>Question 2:</a:t>
            </a:r>
            <a:r>
              <a:rPr lang="en-US" i="1" dirty="0"/>
              <a:t>  What are some positive conversation starters you have used before or would like to try during mealtime with your family?</a:t>
            </a:r>
            <a:endParaRPr i="1" dirty="0"/>
          </a:p>
          <a:p>
            <a:pPr marL="0" lvl="0" indent="0" algn="l" rtl="0">
              <a:lnSpc>
                <a:spcPct val="115000"/>
              </a:lnSpc>
              <a:spcBef>
                <a:spcPts val="0"/>
              </a:spcBef>
              <a:spcAft>
                <a:spcPts val="0"/>
              </a:spcAft>
              <a:buClr>
                <a:schemeClr val="dk1"/>
              </a:buClr>
              <a:buSzPts val="1100"/>
              <a:buFont typeface="Arial"/>
              <a:buNone/>
            </a:pPr>
            <a:endParaRPr i="1" dirty="0"/>
          </a:p>
          <a:p>
            <a:pPr marL="0" lvl="0" indent="0" algn="l" rtl="0">
              <a:lnSpc>
                <a:spcPct val="115000"/>
              </a:lnSpc>
              <a:spcBef>
                <a:spcPts val="0"/>
              </a:spcBef>
              <a:spcAft>
                <a:spcPts val="0"/>
              </a:spcAft>
              <a:buClr>
                <a:schemeClr val="dk1"/>
              </a:buClr>
              <a:buSzPts val="1100"/>
              <a:buFont typeface="Arial"/>
              <a:buNone/>
            </a:pPr>
            <a:r>
              <a:rPr lang="en-US" i="1" dirty="0"/>
              <a:t>Our Icebreaker question for this cafe was one example of a conversation starter for your family. “Think about your best day over the last week. What made that so?”   Some other ideas may include: what is something that made you smile today? what is one way you helped another person today? what has been the happiest day of your life so far (and why)? </a:t>
            </a:r>
            <a:endParaRPr i="1" dirty="0"/>
          </a:p>
          <a:p>
            <a:pPr marL="0" lvl="0" indent="0" algn="l" rtl="0">
              <a:lnSpc>
                <a:spcPct val="115000"/>
              </a:lnSpc>
              <a:spcBef>
                <a:spcPts val="0"/>
              </a:spcBef>
              <a:spcAft>
                <a:spcPts val="0"/>
              </a:spcAft>
              <a:buClr>
                <a:schemeClr val="dk1"/>
              </a:buClr>
              <a:buSzPts val="1100"/>
              <a:buFont typeface="Arial"/>
              <a:buNone/>
            </a:pPr>
            <a:endParaRPr i="1" dirty="0"/>
          </a:p>
          <a:p>
            <a:pPr marL="0" lvl="0" indent="0" algn="l" rtl="0">
              <a:lnSpc>
                <a:spcPct val="115000"/>
              </a:lnSpc>
              <a:spcBef>
                <a:spcPts val="0"/>
              </a:spcBef>
              <a:spcAft>
                <a:spcPts val="0"/>
              </a:spcAft>
              <a:buClr>
                <a:schemeClr val="dk1"/>
              </a:buClr>
              <a:buSzPts val="1100"/>
              <a:buFont typeface="Arial"/>
              <a:buNone/>
            </a:pPr>
            <a:r>
              <a:rPr lang="en-US" b="1" dirty="0"/>
              <a:t>Trainer Note: </a:t>
            </a:r>
            <a:r>
              <a:rPr lang="en-US" dirty="0"/>
              <a:t>In the materials, </a:t>
            </a:r>
            <a:r>
              <a:rPr lang="en-US" u="sng" dirty="0">
                <a:solidFill>
                  <a:schemeClr val="hlink"/>
                </a:solidFill>
                <a:hlinkClick r:id="rId3"/>
              </a:rPr>
              <a:t>The Family Dinner Project</a:t>
            </a:r>
            <a:r>
              <a:rPr lang="en-US" dirty="0"/>
              <a:t> conversation starters are linked.  It is a great resource to mention when debriefing this question.  </a:t>
            </a:r>
            <a:endParaRPr i="1" dirty="0"/>
          </a:p>
          <a:p>
            <a:pPr marL="0" lvl="0" indent="0" algn="l" rtl="0">
              <a:lnSpc>
                <a:spcPct val="115000"/>
              </a:lnSpc>
              <a:spcBef>
                <a:spcPts val="0"/>
              </a:spcBef>
              <a:spcAft>
                <a:spcPts val="0"/>
              </a:spcAft>
              <a:buClr>
                <a:schemeClr val="dk1"/>
              </a:buClr>
              <a:buSzPts val="1100"/>
              <a:buFont typeface="Arial"/>
              <a:buNone/>
            </a:pPr>
            <a:endParaRPr i="1" dirty="0"/>
          </a:p>
        </p:txBody>
      </p:sp>
      <p:sp>
        <p:nvSpPr>
          <p:cNvPr id="463" name="Google Shape;463;gd8527b1616_9_36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d8527b1616_9_2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2" name="Google Shape;472;gd8527b1616_9_279: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i="1"/>
              <a:t>Question 3:</a:t>
            </a:r>
            <a:r>
              <a:rPr lang="en-US" i="1"/>
              <a:t> What are some creative ways you could include your children in the mealtime planning and experience? </a:t>
            </a:r>
            <a:endParaRPr i="1"/>
          </a:p>
          <a:p>
            <a:pPr marL="0" lvl="0" indent="0" algn="l" rtl="0">
              <a:lnSpc>
                <a:spcPct val="115000"/>
              </a:lnSpc>
              <a:spcBef>
                <a:spcPts val="0"/>
              </a:spcBef>
              <a:spcAft>
                <a:spcPts val="0"/>
              </a:spcAft>
              <a:buClr>
                <a:schemeClr val="dk1"/>
              </a:buClr>
              <a:buSzPts val="1100"/>
              <a:buFont typeface="Arial"/>
              <a:buNone/>
            </a:pPr>
            <a:endParaRPr i="1"/>
          </a:p>
          <a:p>
            <a:pPr marL="0" lvl="0" indent="0" algn="l" rtl="0">
              <a:lnSpc>
                <a:spcPct val="115000"/>
              </a:lnSpc>
              <a:spcBef>
                <a:spcPts val="0"/>
              </a:spcBef>
              <a:spcAft>
                <a:spcPts val="0"/>
              </a:spcAft>
              <a:buClr>
                <a:schemeClr val="dk1"/>
              </a:buClr>
              <a:buSzPts val="1100"/>
              <a:buFont typeface="Arial"/>
              <a:buNone/>
            </a:pPr>
            <a:r>
              <a:rPr lang="en-US" i="1"/>
              <a:t>We mentioned ways to involve children in mealtime planning and experience. Did you hear any that interests you or are their other ways? </a:t>
            </a:r>
            <a:endParaRPr i="1"/>
          </a:p>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473" name="Google Shape;473;gd8527b1616_9_27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cd68bf698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gcd68bf6984_0_0: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400"/>
              <a:buFont typeface="Arial"/>
              <a:buNone/>
            </a:pPr>
            <a:r>
              <a:rPr lang="en-US" b="1"/>
              <a:t>Trainer Note: </a:t>
            </a:r>
            <a:r>
              <a:rPr lang="en-US"/>
              <a:t>Omit this slide if you are hosting the cafe in person.</a:t>
            </a:r>
            <a:endParaRPr/>
          </a:p>
        </p:txBody>
      </p:sp>
      <p:sp>
        <p:nvSpPr>
          <p:cNvPr id="259" name="Google Shape;259;gcd68bf6984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g127e79127cf_0_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2" name="Google Shape;482;g127e79127cf_0_91: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400"/>
              <a:buFont typeface="Arial"/>
              <a:buNone/>
            </a:pPr>
            <a:r>
              <a:rPr lang="en-US" b="1"/>
              <a:t>Trainer Note</a:t>
            </a:r>
            <a:r>
              <a:rPr lang="en-US"/>
              <a:t>: It is important to ask each reflection question individually and allow wait time for responses. </a:t>
            </a:r>
            <a:endParaRPr/>
          </a:p>
        </p:txBody>
      </p:sp>
      <p:sp>
        <p:nvSpPr>
          <p:cNvPr id="483" name="Google Shape;483;g127e79127cf_0_9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d8527b1616_9_5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7" name="Google Shape;497;gd8527b1616_9_555: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200"/>
              <a:buFont typeface="Calibri"/>
              <a:buNone/>
            </a:pPr>
            <a:r>
              <a:rPr lang="en-US" i="1" dirty="0">
                <a:highlight>
                  <a:schemeClr val="lt1"/>
                </a:highlight>
              </a:rPr>
              <a:t>The purpose of the note to self is to leave you with an action plan in creating a positive experience for your family. We really encourage you to take the time to complete your Note to Self. </a:t>
            </a:r>
            <a:endParaRPr i="1" dirty="0"/>
          </a:p>
          <a:p>
            <a:pPr marL="0" lvl="0" indent="0" algn="l" rtl="0">
              <a:lnSpc>
                <a:spcPct val="115000"/>
              </a:lnSpc>
              <a:spcBef>
                <a:spcPts val="0"/>
              </a:spcBef>
              <a:spcAft>
                <a:spcPts val="0"/>
              </a:spcAft>
              <a:buClr>
                <a:schemeClr val="dk1"/>
              </a:buClr>
              <a:buSzPts val="1100"/>
              <a:buFont typeface="Arial"/>
              <a:buNone/>
            </a:pPr>
            <a:endParaRPr i="1" dirty="0"/>
          </a:p>
          <a:p>
            <a:pPr marL="0" lvl="0" indent="0" algn="l" rtl="0">
              <a:lnSpc>
                <a:spcPct val="115000"/>
              </a:lnSpc>
              <a:spcBef>
                <a:spcPts val="0"/>
              </a:spcBef>
              <a:spcAft>
                <a:spcPts val="0"/>
              </a:spcAft>
              <a:buClr>
                <a:schemeClr val="dk1"/>
              </a:buClr>
              <a:buSzPts val="1100"/>
              <a:buFont typeface="Arial"/>
              <a:buNone/>
            </a:pPr>
            <a:r>
              <a:rPr lang="en-US" i="1" dirty="0"/>
              <a:t>What is one goal you can set to help create a more positive mealtime experience for your family?</a:t>
            </a:r>
            <a:endParaRPr i="1" dirty="0">
              <a:highlight>
                <a:schemeClr val="lt1"/>
              </a:highlight>
            </a:endParaRPr>
          </a:p>
          <a:p>
            <a:pPr marL="0" lvl="0" indent="0" algn="l" rtl="0">
              <a:spcBef>
                <a:spcPts val="0"/>
              </a:spcBef>
              <a:spcAft>
                <a:spcPts val="0"/>
              </a:spcAft>
              <a:buClr>
                <a:schemeClr val="dk1"/>
              </a:buClr>
              <a:buSzPts val="1400"/>
              <a:buFont typeface="Arial"/>
              <a:buNone/>
            </a:pPr>
            <a:endParaRPr dirty="0"/>
          </a:p>
          <a:p>
            <a:pPr marL="0" lvl="0" indent="0" algn="l" rtl="0">
              <a:spcBef>
                <a:spcPts val="0"/>
              </a:spcBef>
              <a:spcAft>
                <a:spcPts val="0"/>
              </a:spcAft>
              <a:buClr>
                <a:schemeClr val="dk1"/>
              </a:buClr>
              <a:buSzPts val="1400"/>
              <a:buFont typeface="Arial"/>
              <a:buNone/>
            </a:pPr>
            <a:r>
              <a:rPr lang="en-US" b="1" dirty="0"/>
              <a:t>Trainer Notes: </a:t>
            </a:r>
            <a:endParaRPr b="1" dirty="0"/>
          </a:p>
          <a:p>
            <a:pPr marL="0" lvl="0" indent="0" algn="l" rtl="0">
              <a:spcBef>
                <a:spcPts val="0"/>
              </a:spcBef>
              <a:spcAft>
                <a:spcPts val="0"/>
              </a:spcAft>
              <a:buClr>
                <a:schemeClr val="dk1"/>
              </a:buClr>
              <a:buSzPts val="1400"/>
              <a:buFont typeface="Arial"/>
              <a:buNone/>
            </a:pPr>
            <a:r>
              <a:rPr lang="en-US" dirty="0"/>
              <a:t>Some examples to share may be: </a:t>
            </a:r>
            <a:endParaRPr dirty="0"/>
          </a:p>
          <a:p>
            <a:pPr marL="0" lvl="0" indent="0" algn="l" rtl="0">
              <a:lnSpc>
                <a:spcPct val="100000"/>
              </a:lnSpc>
              <a:spcBef>
                <a:spcPts val="0"/>
              </a:spcBef>
              <a:spcAft>
                <a:spcPts val="0"/>
              </a:spcAft>
              <a:buClr>
                <a:srgbClr val="3C4043"/>
              </a:buClr>
              <a:buSzPts val="1200"/>
              <a:buFont typeface="Roboto"/>
              <a:buNone/>
            </a:pPr>
            <a:r>
              <a:rPr lang="en-US" dirty="0"/>
              <a:t>-Eating as a family supports Relationship &amp; Emotional Growth Building Blocks </a:t>
            </a:r>
            <a:endParaRPr dirty="0"/>
          </a:p>
          <a:p>
            <a:pPr marL="0" lvl="0" indent="0" algn="l" rtl="0">
              <a:lnSpc>
                <a:spcPct val="100000"/>
              </a:lnSpc>
              <a:spcBef>
                <a:spcPts val="0"/>
              </a:spcBef>
              <a:spcAft>
                <a:spcPts val="0"/>
              </a:spcAft>
              <a:buClr>
                <a:srgbClr val="3C4043"/>
              </a:buClr>
              <a:buSzPts val="1200"/>
              <a:buFont typeface="Roboto"/>
              <a:buNone/>
            </a:pPr>
            <a:r>
              <a:rPr lang="en-US" dirty="0"/>
              <a:t>-Engaging children in the meal preparation supports Relationship &amp; Environment Building Blocks</a:t>
            </a:r>
            <a:endParaRPr dirty="0"/>
          </a:p>
          <a:p>
            <a:pPr marL="0" lvl="0" indent="0" algn="l" rtl="0">
              <a:lnSpc>
                <a:spcPct val="100000"/>
              </a:lnSpc>
              <a:spcBef>
                <a:spcPts val="0"/>
              </a:spcBef>
              <a:spcAft>
                <a:spcPts val="0"/>
              </a:spcAft>
              <a:buClr>
                <a:srgbClr val="3C4043"/>
              </a:buClr>
              <a:buSzPts val="1200"/>
              <a:buFont typeface="Roboto"/>
              <a:buNone/>
            </a:pPr>
            <a:r>
              <a:rPr lang="en-US" dirty="0"/>
              <a:t>-Getting children involved in serving the meal or cleaning up the meal supports the Engagement Building Block</a:t>
            </a:r>
            <a:endParaRPr dirty="0"/>
          </a:p>
        </p:txBody>
      </p:sp>
      <p:sp>
        <p:nvSpPr>
          <p:cNvPr id="498" name="Google Shape;498;gd8527b1616_9_55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cd68bf6984_0_10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7" name="Google Shape;507;gcd68bf6984_0_1063: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200"/>
              <a:buFont typeface="Roboto"/>
              <a:buNone/>
            </a:pPr>
            <a:r>
              <a:rPr lang="en-US" b="1"/>
              <a:t>Trainer Note: </a:t>
            </a:r>
            <a:r>
              <a:rPr lang="en-US"/>
              <a:t>Only use this slide if you are hosting the cafe virtually.  If you are hosting in person, please refer to the Better Together Family Cafe Toolkit for more details.</a:t>
            </a:r>
            <a:endParaRPr/>
          </a:p>
          <a:p>
            <a:pPr marL="0" lvl="0" indent="0" algn="l" rtl="0">
              <a:spcBef>
                <a:spcPts val="0"/>
              </a:spcBef>
              <a:spcAft>
                <a:spcPts val="0"/>
              </a:spcAft>
              <a:buClr>
                <a:schemeClr val="dk1"/>
              </a:buClr>
              <a:buSzPts val="1200"/>
              <a:buFont typeface="Roboto"/>
              <a:buNone/>
            </a:pPr>
            <a:endParaRPr/>
          </a:p>
          <a:p>
            <a:pPr marL="0" lvl="0" indent="0" algn="l" rtl="0">
              <a:spcBef>
                <a:spcPts val="0"/>
              </a:spcBef>
              <a:spcAft>
                <a:spcPts val="0"/>
              </a:spcAft>
              <a:buClr>
                <a:schemeClr val="dk1"/>
              </a:buClr>
              <a:buSzPts val="1200"/>
              <a:buFont typeface="Roboto"/>
              <a:buNone/>
            </a:pPr>
            <a:r>
              <a:rPr lang="en-US" i="1"/>
              <a:t>Futureme.org is a website we suggest using for the Note to Self.  Type in your response, click “Choose a Date” and enter the date two weeks from today. Keep the letter private. Type in your email address. Click “Send to the Future!”  On your selected date, your note to self will arrive in your email to serve as a reminder of the positive experience you wanted to create for your family. </a:t>
            </a:r>
            <a:endParaRPr i="1"/>
          </a:p>
          <a:p>
            <a:pPr marL="0" lvl="0" indent="0" algn="l" rtl="0">
              <a:spcBef>
                <a:spcPts val="0"/>
              </a:spcBef>
              <a:spcAft>
                <a:spcPts val="0"/>
              </a:spcAft>
              <a:buClr>
                <a:schemeClr val="dk1"/>
              </a:buClr>
              <a:buSzPts val="1200"/>
              <a:buFont typeface="Roboto"/>
              <a:buNone/>
            </a:pPr>
            <a:endParaRPr/>
          </a:p>
          <a:p>
            <a:pPr marL="0" lvl="0" indent="0" algn="l" rtl="0">
              <a:spcBef>
                <a:spcPts val="0"/>
              </a:spcBef>
              <a:spcAft>
                <a:spcPts val="0"/>
              </a:spcAft>
              <a:buClr>
                <a:schemeClr val="dk1"/>
              </a:buClr>
              <a:buSzPts val="1600"/>
              <a:buFont typeface="Roboto"/>
              <a:buNone/>
            </a:pPr>
            <a:r>
              <a:rPr lang="en-US" b="1"/>
              <a:t>Background Information:</a:t>
            </a:r>
            <a:endParaRPr b="1"/>
          </a:p>
          <a:p>
            <a:pPr marL="0" lvl="0" indent="0" algn="l" rtl="0">
              <a:spcBef>
                <a:spcPts val="0"/>
              </a:spcBef>
              <a:spcAft>
                <a:spcPts val="0"/>
              </a:spcAft>
              <a:buClr>
                <a:schemeClr val="dk1"/>
              </a:buClr>
              <a:buSzPts val="1600"/>
              <a:buFont typeface="Roboto"/>
              <a:buNone/>
            </a:pPr>
            <a:r>
              <a:rPr lang="en-US" u="sng">
                <a:highlight>
                  <a:schemeClr val="lt1"/>
                </a:highlight>
                <a:hlinkClick r:id="rId3"/>
              </a:rPr>
              <a:t>https://www.futureme.org</a:t>
            </a:r>
            <a:r>
              <a:rPr lang="en-US">
                <a:highlight>
                  <a:schemeClr val="lt1"/>
                </a:highlight>
              </a:rPr>
              <a:t> is a website participants can use, especially virtually, to send the note to self. The link and information should be included in the follow up email if the cafe is done virtually. </a:t>
            </a:r>
            <a:endParaRPr b="1"/>
          </a:p>
          <a:p>
            <a:pPr marL="0" lvl="0" indent="0" algn="l" rtl="0">
              <a:lnSpc>
                <a:spcPct val="100000"/>
              </a:lnSpc>
              <a:spcBef>
                <a:spcPts val="0"/>
              </a:spcBef>
              <a:spcAft>
                <a:spcPts val="0"/>
              </a:spcAft>
              <a:buClr>
                <a:srgbClr val="000000"/>
              </a:buClr>
              <a:buSzPts val="1200"/>
              <a:buFont typeface="Roboto"/>
              <a:buNone/>
            </a:pPr>
            <a:endParaRPr sz="1200">
              <a:solidFill>
                <a:srgbClr val="000000"/>
              </a:solidFill>
              <a:latin typeface="Roboto"/>
              <a:ea typeface="Roboto"/>
              <a:cs typeface="Roboto"/>
              <a:sym typeface="Roboto"/>
            </a:endParaRPr>
          </a:p>
          <a:p>
            <a:pPr marL="0" lvl="0" indent="0" algn="l" rtl="0">
              <a:lnSpc>
                <a:spcPct val="100000"/>
              </a:lnSpc>
              <a:spcBef>
                <a:spcPts val="0"/>
              </a:spcBef>
              <a:spcAft>
                <a:spcPts val="0"/>
              </a:spcAft>
              <a:buClr>
                <a:srgbClr val="000000"/>
              </a:buClr>
              <a:buSzPts val="1200"/>
              <a:buFont typeface="Roboto"/>
              <a:buNone/>
            </a:pPr>
            <a:endParaRPr sz="120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Roboto"/>
              <a:buNone/>
            </a:pPr>
            <a:endParaRPr/>
          </a:p>
        </p:txBody>
      </p:sp>
      <p:sp>
        <p:nvSpPr>
          <p:cNvPr id="508" name="Google Shape;508;gcd68bf6984_0_106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127e79127c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6" name="Google Shape;516;g127e79127cf_0_0: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a:t>Trainer Note: </a:t>
            </a:r>
            <a:r>
              <a:rPr lang="en-US"/>
              <a:t>This slide can be used to discuss any questions, evaluations, next steps, etc. </a:t>
            </a:r>
            <a:endParaRPr>
              <a:latin typeface="Roboto"/>
              <a:ea typeface="Roboto"/>
              <a:cs typeface="Roboto"/>
              <a:sym typeface="Roboto"/>
            </a:endParaRPr>
          </a:p>
          <a:p>
            <a:pPr marL="0" lvl="0" indent="0" algn="l" rtl="0">
              <a:lnSpc>
                <a:spcPct val="100000"/>
              </a:lnSpc>
              <a:spcBef>
                <a:spcPts val="0"/>
              </a:spcBef>
              <a:spcAft>
                <a:spcPts val="0"/>
              </a:spcAft>
              <a:buClr>
                <a:schemeClr val="dk1"/>
              </a:buClr>
              <a:buSzPts val="1200"/>
              <a:buFont typeface="Arial"/>
              <a:buNone/>
            </a:pPr>
            <a:endParaRPr>
              <a:latin typeface="Arial"/>
              <a:ea typeface="Arial"/>
              <a:cs typeface="Arial"/>
              <a:sym typeface="Arial"/>
            </a:endParaRPr>
          </a:p>
        </p:txBody>
      </p:sp>
      <p:sp>
        <p:nvSpPr>
          <p:cNvPr id="517" name="Google Shape;517;g127e79127cf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cd68bf6984_0_12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6" name="Google Shape;526;gcd68bf6984_0_1235: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Type your notes</a:t>
            </a:r>
            <a:endParaRPr/>
          </a:p>
        </p:txBody>
      </p:sp>
      <p:sp>
        <p:nvSpPr>
          <p:cNvPr id="527" name="Google Shape;527;gcd68bf6984_0_123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d8527b1616_11_75:notes"/>
          <p:cNvSpPr>
            <a:spLocks noGrp="1" noRot="1" noChangeAspect="1"/>
          </p:cNvSpPr>
          <p:nvPr>
            <p:ph type="sldImg" idx="2"/>
          </p:nvPr>
        </p:nvSpPr>
        <p:spPr>
          <a:xfrm>
            <a:off x="687139" y="1143000"/>
            <a:ext cx="5483722"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gd8527b1616_11_75:notes"/>
          <p:cNvSpPr txBox="1">
            <a:spLocks noGrp="1"/>
          </p:cNvSpPr>
          <p:nvPr>
            <p:ph type="body" idx="1"/>
          </p:nvPr>
        </p:nvSpPr>
        <p:spPr>
          <a:xfrm>
            <a:off x="685800" y="4400550"/>
            <a:ext cx="5486400" cy="360045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i="1"/>
              <a:t>Think about your best day over the last week.  What happened that made it the best? </a:t>
            </a:r>
            <a:endParaRPr i="1"/>
          </a:p>
          <a:p>
            <a:pPr marL="0" lvl="0" indent="0" algn="l" rtl="0">
              <a:spcBef>
                <a:spcPts val="0"/>
              </a:spcBef>
              <a:spcAft>
                <a:spcPts val="0"/>
              </a:spcAft>
              <a:buNone/>
            </a:pPr>
            <a:endParaRPr i="1"/>
          </a:p>
          <a:p>
            <a:pPr marL="0" lvl="0" indent="0" algn="l" rtl="0">
              <a:lnSpc>
                <a:spcPct val="125000"/>
              </a:lnSpc>
              <a:spcBef>
                <a:spcPts val="0"/>
              </a:spcBef>
              <a:spcAft>
                <a:spcPts val="0"/>
              </a:spcAft>
              <a:buNone/>
            </a:pPr>
            <a:r>
              <a:rPr lang="en-US" b="1">
                <a:solidFill>
                  <a:srgbClr val="121212"/>
                </a:solidFill>
              </a:rPr>
              <a:t>Trainer Note: </a:t>
            </a:r>
            <a:r>
              <a:rPr lang="en-US">
                <a:solidFill>
                  <a:srgbClr val="121212"/>
                </a:solidFill>
              </a:rPr>
              <a:t>Share your own response to start the conversation. </a:t>
            </a:r>
            <a:endParaRPr i="1"/>
          </a:p>
          <a:p>
            <a:pPr marL="0" lvl="0" indent="0" algn="l" rtl="0">
              <a:spcBef>
                <a:spcPts val="0"/>
              </a:spcBef>
              <a:spcAft>
                <a:spcPts val="0"/>
              </a:spcAft>
              <a:buNone/>
            </a:pPr>
            <a:endParaRPr i="1"/>
          </a:p>
          <a:p>
            <a:pPr marL="457200" lvl="0" indent="-304800" algn="l" rtl="0">
              <a:spcBef>
                <a:spcPts val="0"/>
              </a:spcBef>
              <a:spcAft>
                <a:spcPts val="0"/>
              </a:spcAft>
              <a:buClr>
                <a:schemeClr val="dk1"/>
              </a:buClr>
              <a:buSzPts val="1200"/>
              <a:buFont typeface="Calibri"/>
              <a:buChar char="●"/>
            </a:pPr>
            <a:r>
              <a:rPr lang="en-US" i="1">
                <a:solidFill>
                  <a:srgbClr val="121212"/>
                </a:solidFill>
              </a:rPr>
              <a:t>Thank you all for sharing! </a:t>
            </a:r>
            <a:r>
              <a:rPr lang="en-US" i="1"/>
              <a:t>This is a great way to start mealtime conversation at the table! Ask “What was the highlight of your day?” or “What was a moment that made you smile today?” </a:t>
            </a:r>
            <a:endParaRPr i="1"/>
          </a:p>
          <a:p>
            <a:pPr marL="0" lvl="0" indent="0" algn="l" rtl="0">
              <a:spcBef>
                <a:spcPts val="0"/>
              </a:spcBef>
              <a:spcAft>
                <a:spcPts val="0"/>
              </a:spcAft>
              <a:buNone/>
            </a:pPr>
            <a:endParaRPr i="1"/>
          </a:p>
          <a:p>
            <a:pPr marL="0" lvl="0" indent="0" algn="l" rtl="0">
              <a:spcBef>
                <a:spcPts val="0"/>
              </a:spcBef>
              <a:spcAft>
                <a:spcPts val="0"/>
              </a:spcAft>
              <a:buNone/>
            </a:pPr>
            <a:endParaRPr>
              <a:solidFill>
                <a:srgbClr val="121212"/>
              </a:solidFill>
            </a:endParaRPr>
          </a:p>
          <a:p>
            <a:pPr marL="0" lvl="0" indent="0" algn="l" rtl="0">
              <a:lnSpc>
                <a:spcPct val="125000"/>
              </a:lnSpc>
              <a:spcBef>
                <a:spcPts val="0"/>
              </a:spcBef>
              <a:spcAft>
                <a:spcPts val="0"/>
              </a:spcAft>
              <a:buClr>
                <a:schemeClr val="dk1"/>
              </a:buClr>
              <a:buSzPts val="1800"/>
              <a:buFont typeface="Arial"/>
              <a:buNone/>
            </a:pPr>
            <a:endParaRPr>
              <a:solidFill>
                <a:srgbClr val="121212"/>
              </a:solidFill>
            </a:endParaRPr>
          </a:p>
          <a:p>
            <a:pPr marL="0" lvl="0" indent="0" algn="l" rtl="0">
              <a:lnSpc>
                <a:spcPct val="125000"/>
              </a:lnSpc>
              <a:spcBef>
                <a:spcPts val="0"/>
              </a:spcBef>
              <a:spcAft>
                <a:spcPts val="0"/>
              </a:spcAft>
              <a:buClr>
                <a:schemeClr val="dk1"/>
              </a:buClr>
              <a:buSzPts val="1800"/>
              <a:buFont typeface="Arial"/>
              <a:buNone/>
            </a:pPr>
            <a:r>
              <a:rPr lang="en-US" i="1">
                <a:solidFill>
                  <a:srgbClr val="121212"/>
                </a:solidFill>
              </a:rPr>
              <a:t>Now, let’s find out more about what we will discuss during this session. </a:t>
            </a:r>
            <a:endParaRPr>
              <a:solidFill>
                <a:srgbClr val="121212"/>
              </a:solidFill>
            </a:endParaRPr>
          </a:p>
        </p:txBody>
      </p:sp>
      <p:sp>
        <p:nvSpPr>
          <p:cNvPr id="288" name="Google Shape;288;gd8527b1616_11_7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d8527b1616_9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gd8527b1616_9_0: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i="1" dirty="0"/>
              <a:t>Objectives for this Cafe: </a:t>
            </a:r>
            <a:endParaRPr i="1" dirty="0"/>
          </a:p>
          <a:p>
            <a:pPr marL="457200" lvl="0" indent="-304800" algn="l" rtl="0">
              <a:lnSpc>
                <a:spcPct val="115000"/>
              </a:lnSpc>
              <a:spcBef>
                <a:spcPts val="0"/>
              </a:spcBef>
              <a:spcAft>
                <a:spcPts val="0"/>
              </a:spcAft>
              <a:buClr>
                <a:schemeClr val="dk1"/>
              </a:buClr>
              <a:buSzPts val="1200"/>
              <a:buFont typeface="Calibri"/>
              <a:buChar char="●"/>
            </a:pPr>
            <a:r>
              <a:rPr lang="en-US" i="1" dirty="0">
                <a:highlight>
                  <a:schemeClr val="lt1"/>
                </a:highlight>
              </a:rPr>
              <a:t>To understand how the Four Building Blocks of HOPE (Healthy Outcomes from Positive Experiences) support the development of the child and family</a:t>
            </a:r>
            <a:endParaRPr i="1" dirty="0"/>
          </a:p>
          <a:p>
            <a:pPr marL="457200" lvl="0" indent="-317500" algn="l" rtl="0">
              <a:lnSpc>
                <a:spcPct val="115000"/>
              </a:lnSpc>
              <a:spcBef>
                <a:spcPts val="0"/>
              </a:spcBef>
              <a:spcAft>
                <a:spcPts val="0"/>
              </a:spcAft>
              <a:buClr>
                <a:schemeClr val="dk1"/>
              </a:buClr>
              <a:buSzPts val="1400"/>
              <a:buChar char="●"/>
            </a:pPr>
            <a:r>
              <a:rPr lang="en-US" i="1" dirty="0"/>
              <a:t>To discuss the various elements of family style dining </a:t>
            </a:r>
            <a:endParaRPr i="1" dirty="0"/>
          </a:p>
          <a:p>
            <a:pPr marL="457200" lvl="0" indent="-304800" algn="l" rtl="0">
              <a:lnSpc>
                <a:spcPct val="115000"/>
              </a:lnSpc>
              <a:spcBef>
                <a:spcPts val="0"/>
              </a:spcBef>
              <a:spcAft>
                <a:spcPts val="0"/>
              </a:spcAft>
              <a:buClr>
                <a:schemeClr val="dk1"/>
              </a:buClr>
              <a:buSzPts val="1200"/>
              <a:buFont typeface="Calibri"/>
              <a:buChar char="●"/>
            </a:pPr>
            <a:r>
              <a:rPr lang="en-US" i="1" dirty="0"/>
              <a:t>To discuss strategies to make mealtime an opportunity for building positive relationships with families through conversations and nurturing interactions</a:t>
            </a:r>
            <a:endParaRPr i="1" dirty="0"/>
          </a:p>
          <a:p>
            <a:pPr marL="0" lvl="0" indent="0" algn="l" rtl="0">
              <a:lnSpc>
                <a:spcPct val="115000"/>
              </a:lnSpc>
              <a:spcBef>
                <a:spcPts val="0"/>
              </a:spcBef>
              <a:spcAft>
                <a:spcPts val="0"/>
              </a:spcAft>
              <a:buNone/>
            </a:pPr>
            <a:endParaRPr i="1" dirty="0"/>
          </a:p>
          <a:p>
            <a:pPr marL="0" lvl="0" indent="0" algn="l" rtl="0">
              <a:lnSpc>
                <a:spcPct val="115000"/>
              </a:lnSpc>
              <a:spcBef>
                <a:spcPts val="0"/>
              </a:spcBef>
              <a:spcAft>
                <a:spcPts val="0"/>
              </a:spcAft>
              <a:buClr>
                <a:schemeClr val="dk1"/>
              </a:buClr>
              <a:buSzPts val="1100"/>
              <a:buFont typeface="Arial"/>
              <a:buNone/>
            </a:pPr>
            <a:r>
              <a:rPr lang="en-US" i="1" dirty="0"/>
              <a:t>We will start by discussing the Building Blocks of HOPE.</a:t>
            </a:r>
            <a:endParaRPr i="1" dirty="0"/>
          </a:p>
        </p:txBody>
      </p:sp>
      <p:sp>
        <p:nvSpPr>
          <p:cNvPr id="298" name="Google Shape;298;gd8527b1616_9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cd68bf6984_0_1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Google Shape;307;gcd68bf6984_0_105: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400"/>
              <a:buFont typeface="Calibri"/>
              <a:buNone/>
            </a:pPr>
            <a:r>
              <a:rPr lang="en-US" i="1"/>
              <a:t>Just as ACEs (Adverse Childhood Experiences) are organized into categories or domains, we see that PCEs (positive childhood experiences) can be organized into the Four Building Blocks. HOPE (Healthy Outcomes from Positive Experiences) centers around key Positive Childhood Experiences (PCEs) that buffer against the negative lifelong health effects caused by Adverse Childhood Experiences. These Building Blocks are essential for healthy development - even in the absence of ACES.</a:t>
            </a:r>
            <a:endParaRPr i="1"/>
          </a:p>
          <a:p>
            <a:pPr marL="0" lvl="0" indent="0" algn="l" rtl="0">
              <a:spcBef>
                <a:spcPts val="383"/>
              </a:spcBef>
              <a:spcAft>
                <a:spcPts val="0"/>
              </a:spcAft>
              <a:buClr>
                <a:schemeClr val="dk1"/>
              </a:buClr>
              <a:buSzPts val="1400"/>
              <a:buFont typeface="Arial"/>
              <a:buNone/>
            </a:pPr>
            <a:endParaRPr i="1"/>
          </a:p>
          <a:p>
            <a:pPr marL="0" lvl="0" indent="0" algn="l" rtl="0">
              <a:spcBef>
                <a:spcPts val="383"/>
              </a:spcBef>
              <a:spcAft>
                <a:spcPts val="0"/>
              </a:spcAft>
              <a:buClr>
                <a:schemeClr val="dk1"/>
              </a:buClr>
              <a:buSzPts val="1400"/>
              <a:buFont typeface="Calibri"/>
              <a:buNone/>
            </a:pPr>
            <a:r>
              <a:rPr lang="en-US" i="1"/>
              <a:t>Research shows that positive experiences promote children’s long-term health and well-being. They allow children to form strong relationships and meaningful connections, cultivate positive self-image and self-worth, provide a sense of belonging, and build skills to cope with stress in healthy ways.</a:t>
            </a:r>
            <a:endParaRPr i="1"/>
          </a:p>
          <a:p>
            <a:pPr marL="0" lvl="0" indent="0" algn="l" rtl="0">
              <a:spcBef>
                <a:spcPts val="383"/>
              </a:spcBef>
              <a:spcAft>
                <a:spcPts val="0"/>
              </a:spcAft>
              <a:buClr>
                <a:schemeClr val="dk1"/>
              </a:buClr>
              <a:buSzPts val="1400"/>
              <a:buFont typeface="Calibri"/>
              <a:buNone/>
            </a:pPr>
            <a:endParaRPr i="1"/>
          </a:p>
          <a:p>
            <a:pPr marL="0" lvl="0" indent="0" algn="l" rtl="0">
              <a:spcBef>
                <a:spcPts val="383"/>
              </a:spcBef>
              <a:spcAft>
                <a:spcPts val="0"/>
              </a:spcAft>
              <a:buClr>
                <a:schemeClr val="dk1"/>
              </a:buClr>
              <a:buSzPts val="1400"/>
              <a:buFont typeface="Arial"/>
              <a:buNone/>
            </a:pPr>
            <a:r>
              <a:rPr lang="en-US" i="1"/>
              <a:t>Now we will look deeper into each of the Four Building Blocks: Relationships, Environment, Engagement, and Emotional Growth </a:t>
            </a:r>
            <a:endParaRPr i="1"/>
          </a:p>
          <a:p>
            <a:pPr marL="0" lvl="0" indent="0" algn="l" rtl="0">
              <a:spcBef>
                <a:spcPts val="383"/>
              </a:spcBef>
              <a:spcAft>
                <a:spcPts val="0"/>
              </a:spcAft>
              <a:buClr>
                <a:schemeClr val="dk1"/>
              </a:buClr>
              <a:buSzPts val="1400"/>
              <a:buFont typeface="Arial"/>
              <a:buNone/>
            </a:pPr>
            <a:endParaRPr i="1"/>
          </a:p>
          <a:p>
            <a:pPr marL="0" lvl="0" indent="0" algn="l" rtl="0">
              <a:spcBef>
                <a:spcPts val="383"/>
              </a:spcBef>
              <a:spcAft>
                <a:spcPts val="0"/>
              </a:spcAft>
              <a:buClr>
                <a:schemeClr val="dk1"/>
              </a:buClr>
              <a:buSzPts val="1400"/>
              <a:buFont typeface="Arial"/>
              <a:buNone/>
            </a:pPr>
            <a:r>
              <a:rPr lang="en-US" b="1"/>
              <a:t>Background Information:</a:t>
            </a:r>
            <a:endParaRPr b="1"/>
          </a:p>
          <a:p>
            <a:pPr marL="0" lvl="0" indent="0" algn="l" rtl="0">
              <a:spcBef>
                <a:spcPts val="383"/>
              </a:spcBef>
              <a:spcAft>
                <a:spcPts val="0"/>
              </a:spcAft>
              <a:buClr>
                <a:schemeClr val="dk1"/>
              </a:buClr>
              <a:buSzPts val="1400"/>
              <a:buFont typeface="Arial"/>
              <a:buNone/>
            </a:pPr>
            <a:r>
              <a:rPr lang="en-US"/>
              <a:t>Information about HOPE &amp; the Mission- </a:t>
            </a:r>
            <a:r>
              <a:rPr lang="en-US" u="sng">
                <a:solidFill>
                  <a:srgbClr val="0000FF"/>
                </a:solidFill>
                <a:hlinkClick r:id="rId3">
                  <a:extLst>
                    <a:ext uri="{A12FA001-AC4F-418D-AE19-62706E023703}">
                      <ahyp:hlinkClr xmlns:ahyp="http://schemas.microsoft.com/office/drawing/2018/hyperlinkcolor" val="tx"/>
                    </a:ext>
                  </a:extLst>
                </a:hlinkClick>
              </a:rPr>
              <a:t>Spreading-HOPE_FINAL_2.2.2021.pdf (positiveexperience.org)</a:t>
            </a:r>
            <a:r>
              <a:rPr lang="en-US"/>
              <a:t> </a:t>
            </a:r>
            <a:endParaRPr/>
          </a:p>
        </p:txBody>
      </p:sp>
      <p:sp>
        <p:nvSpPr>
          <p:cNvPr id="308" name="Google Shape;308;gcd68bf6984_0_10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f3ee981487_0_114:notes"/>
          <p:cNvSpPr>
            <a:spLocks noGrp="1" noRot="1" noChangeAspect="1"/>
          </p:cNvSpPr>
          <p:nvPr>
            <p:ph type="sldImg" idx="2"/>
          </p:nvPr>
        </p:nvSpPr>
        <p:spPr>
          <a:xfrm>
            <a:off x="687139" y="1143000"/>
            <a:ext cx="5483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Google Shape;319;gf3ee981487_0_114: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spcBef>
                <a:spcPts val="383"/>
              </a:spcBef>
              <a:spcAft>
                <a:spcPts val="0"/>
              </a:spcAft>
              <a:buClr>
                <a:schemeClr val="dk1"/>
              </a:buClr>
              <a:buSzPts val="1400"/>
              <a:buFont typeface="Arial"/>
              <a:buNone/>
            </a:pPr>
            <a:r>
              <a:rPr lang="en-US" i="1"/>
              <a:t>Being in nurturing, supportive relationships are critical for children to develop into healthy, resilient adults. </a:t>
            </a:r>
            <a:endParaRPr i="1"/>
          </a:p>
          <a:p>
            <a:pPr marL="171450" lvl="0" indent="-171450" algn="l" rtl="0">
              <a:spcBef>
                <a:spcPts val="383"/>
              </a:spcBef>
              <a:spcAft>
                <a:spcPts val="0"/>
              </a:spcAft>
              <a:buClr>
                <a:schemeClr val="dk1"/>
              </a:buClr>
              <a:buSzPts val="1400"/>
              <a:buFont typeface="Calibri"/>
              <a:buChar char="•"/>
            </a:pPr>
            <a:r>
              <a:rPr lang="en-US" i="1"/>
              <a:t>Having key foundational relationships: parents/caregivers who respond to a child’s needs and have warm, responsive interactions. </a:t>
            </a:r>
            <a:endParaRPr i="1"/>
          </a:p>
          <a:p>
            <a:pPr marL="171450" lvl="0" indent="-171450" algn="l" rtl="0">
              <a:spcBef>
                <a:spcPts val="383"/>
              </a:spcBef>
              <a:spcAft>
                <a:spcPts val="0"/>
              </a:spcAft>
              <a:buClr>
                <a:schemeClr val="dk1"/>
              </a:buClr>
              <a:buSzPts val="1400"/>
              <a:buFont typeface="Calibri"/>
              <a:buChar char="•"/>
            </a:pPr>
            <a:r>
              <a:rPr lang="en-US" i="1"/>
              <a:t>Having adults outside of the family that take a genuine interest in a child and support their growth and development. </a:t>
            </a:r>
            <a:endParaRPr i="1"/>
          </a:p>
          <a:p>
            <a:pPr marL="171450" lvl="0" indent="-171450" algn="l" rtl="0">
              <a:spcBef>
                <a:spcPts val="383"/>
              </a:spcBef>
              <a:spcAft>
                <a:spcPts val="0"/>
              </a:spcAft>
              <a:buClr>
                <a:schemeClr val="dk1"/>
              </a:buClr>
              <a:buSzPts val="1400"/>
              <a:buFont typeface="Calibri"/>
              <a:buChar char="•"/>
            </a:pPr>
            <a:r>
              <a:rPr lang="en-US" i="1"/>
              <a:t>Having healthy, close, and positive relationships with peers. </a:t>
            </a:r>
            <a:endParaRPr i="1"/>
          </a:p>
          <a:p>
            <a:pPr marL="0" lvl="0" indent="0" algn="l" rtl="0">
              <a:spcBef>
                <a:spcPts val="383"/>
              </a:spcBef>
              <a:spcAft>
                <a:spcPts val="0"/>
              </a:spcAft>
              <a:buClr>
                <a:schemeClr val="dk1"/>
              </a:buClr>
              <a:buSzPts val="1100"/>
              <a:buFont typeface="Arial"/>
              <a:buNone/>
            </a:pPr>
            <a:endParaRPr i="1"/>
          </a:p>
          <a:p>
            <a:pPr marL="0" lvl="0" indent="0" algn="l" rtl="0">
              <a:spcBef>
                <a:spcPts val="383"/>
              </a:spcBef>
              <a:spcAft>
                <a:spcPts val="0"/>
              </a:spcAft>
              <a:buClr>
                <a:schemeClr val="dk1"/>
              </a:buClr>
              <a:buSzPts val="1100"/>
              <a:buFont typeface="Arial"/>
              <a:buNone/>
            </a:pPr>
            <a:r>
              <a:rPr lang="en-US" b="1"/>
              <a:t>Trainer Note:</a:t>
            </a:r>
            <a:endParaRPr b="1"/>
          </a:p>
          <a:p>
            <a:pPr marL="0" lvl="0" indent="0" algn="l" rtl="0">
              <a:spcBef>
                <a:spcPts val="383"/>
              </a:spcBef>
              <a:spcAft>
                <a:spcPts val="0"/>
              </a:spcAft>
              <a:buClr>
                <a:schemeClr val="dk1"/>
              </a:buClr>
              <a:buSzPts val="1100"/>
              <a:buFont typeface="Arial"/>
              <a:buNone/>
            </a:pPr>
            <a:r>
              <a:rPr lang="en-US"/>
              <a:t>Below is more information regarding this HOPE Building Block.  It provides more relatable context.  However, if you have already covered the HOPE Building Blocks with the group you are working with in a previous session, please use your discretion in reviewing the information. </a:t>
            </a:r>
            <a:endParaRPr/>
          </a:p>
          <a:p>
            <a:pPr marL="0" lvl="0" indent="0" algn="l" rtl="0">
              <a:spcBef>
                <a:spcPts val="383"/>
              </a:spcBef>
              <a:spcAft>
                <a:spcPts val="0"/>
              </a:spcAft>
              <a:buClr>
                <a:schemeClr val="dk1"/>
              </a:buClr>
              <a:buSzPts val="1100"/>
              <a:buFont typeface="Arial"/>
              <a:buNone/>
            </a:pPr>
            <a:endParaRPr/>
          </a:p>
          <a:p>
            <a:pPr marL="0" lvl="0" indent="0" algn="l" rtl="0">
              <a:spcBef>
                <a:spcPts val="0"/>
              </a:spcBef>
              <a:spcAft>
                <a:spcPts val="0"/>
              </a:spcAft>
              <a:buClr>
                <a:schemeClr val="dk1"/>
              </a:buClr>
              <a:buSzPts val="1200"/>
              <a:buFont typeface="Arial"/>
              <a:buNone/>
            </a:pPr>
            <a:r>
              <a:rPr lang="en-US" b="1"/>
              <a:t>For child care providers</a:t>
            </a:r>
            <a:r>
              <a:rPr lang="en-US"/>
              <a:t>: </a:t>
            </a:r>
            <a:r>
              <a:rPr lang="en-US" i="1"/>
              <a:t>Individuals that recall having these types of relationships during childhood experience significantly lower rates of depression and poor mental and physical health during adulthood. When working with families, especially vulnerable families affected by trauma, it is important to ask about the types of positive relationships a parent may recall from their childhood. This information can then be celebrated and used to help create opportunities for their children to experience the types of relationships encompassed by this Building Block of HOPE.</a:t>
            </a:r>
            <a:endParaRPr i="1"/>
          </a:p>
          <a:p>
            <a:pPr marL="0" lvl="0" indent="0" algn="l" rtl="0">
              <a:spcBef>
                <a:spcPts val="0"/>
              </a:spcBef>
              <a:spcAft>
                <a:spcPts val="0"/>
              </a:spcAft>
              <a:buClr>
                <a:schemeClr val="dk1"/>
              </a:buClr>
              <a:buSzPts val="1200"/>
              <a:buFont typeface="Calibri"/>
              <a:buNone/>
            </a:pPr>
            <a:endParaRPr b="1"/>
          </a:p>
          <a:p>
            <a:pPr marL="0" lvl="0" indent="0" algn="l" rtl="0">
              <a:spcBef>
                <a:spcPts val="0"/>
              </a:spcBef>
              <a:spcAft>
                <a:spcPts val="0"/>
              </a:spcAft>
              <a:buClr>
                <a:schemeClr val="dk1"/>
              </a:buClr>
              <a:buSzPts val="1200"/>
              <a:buFont typeface="Calibri"/>
              <a:buNone/>
            </a:pPr>
            <a:r>
              <a:rPr lang="en-US" b="1"/>
              <a:t>For parents/families: </a:t>
            </a:r>
            <a:r>
              <a:rPr lang="en-US"/>
              <a:t> </a:t>
            </a:r>
            <a:r>
              <a:rPr lang="en-US" i="1"/>
              <a:t>Individuals that recall having these types of relationships during childhood experience significantly lower rates of depression and poor mental and physical health during adulthood. We encourage you to think about these types of positive relationships from your own childhood.  Reflecting on this yourself can then be used to help create opportunities for your own children to experience these types of relationships encompassed by this Building Block of HOPE.</a:t>
            </a:r>
            <a:endParaRPr i="1"/>
          </a:p>
          <a:p>
            <a:pPr marL="0" lvl="0" indent="0" algn="l" rtl="0">
              <a:spcBef>
                <a:spcPts val="0"/>
              </a:spcBef>
              <a:spcAft>
                <a:spcPts val="0"/>
              </a:spcAft>
              <a:buClr>
                <a:schemeClr val="dk1"/>
              </a:buClr>
              <a:buSzPts val="1200"/>
              <a:buFont typeface="Calibri"/>
              <a:buNone/>
            </a:pPr>
            <a:endParaRPr i="1"/>
          </a:p>
          <a:p>
            <a:pPr marL="0" lvl="0" indent="0" algn="l" rtl="0">
              <a:spcBef>
                <a:spcPts val="0"/>
              </a:spcBef>
              <a:spcAft>
                <a:spcPts val="0"/>
              </a:spcAft>
              <a:buClr>
                <a:schemeClr val="dk1"/>
              </a:buClr>
              <a:buSzPts val="1200"/>
              <a:buFont typeface="Calibri"/>
              <a:buNone/>
            </a:pPr>
            <a:r>
              <a:rPr lang="en-US" b="1"/>
              <a:t>Trainer Note:  </a:t>
            </a:r>
            <a:r>
              <a:rPr lang="en-US"/>
              <a:t>Ask for response-</a:t>
            </a:r>
            <a:r>
              <a:rPr lang="en-US" i="1"/>
              <a:t>As you think about the positive relationships in your life - what characteristics have they had?  </a:t>
            </a:r>
            <a:endParaRPr i="1"/>
          </a:p>
          <a:p>
            <a:pPr marL="0" lvl="0" indent="0" algn="l" rtl="0">
              <a:spcBef>
                <a:spcPts val="0"/>
              </a:spcBef>
              <a:spcAft>
                <a:spcPts val="0"/>
              </a:spcAft>
              <a:buClr>
                <a:schemeClr val="dk1"/>
              </a:buClr>
              <a:buSzPts val="1200"/>
              <a:buFont typeface="Calibri"/>
              <a:buNone/>
            </a:pPr>
            <a:r>
              <a:rPr lang="en-US" i="1"/>
              <a:t>Maybe the relationships have been trusting, nurturing, supporting, etc. </a:t>
            </a:r>
            <a:endParaRPr i="1"/>
          </a:p>
          <a:p>
            <a:pPr marL="0" lvl="0" indent="0" algn="l" rtl="0">
              <a:spcBef>
                <a:spcPts val="0"/>
              </a:spcBef>
              <a:spcAft>
                <a:spcPts val="0"/>
              </a:spcAft>
              <a:buClr>
                <a:schemeClr val="dk1"/>
              </a:buClr>
              <a:buSzPts val="1200"/>
              <a:buFont typeface="Calibri"/>
              <a:buNone/>
            </a:pPr>
            <a:endParaRPr i="1"/>
          </a:p>
          <a:p>
            <a:pPr marL="0" lvl="0" indent="0" algn="l" rtl="0">
              <a:spcBef>
                <a:spcPts val="0"/>
              </a:spcBef>
              <a:spcAft>
                <a:spcPts val="0"/>
              </a:spcAft>
              <a:buClr>
                <a:schemeClr val="dk1"/>
              </a:buClr>
              <a:buSzPts val="1200"/>
              <a:buFont typeface="Calibri"/>
              <a:buNone/>
            </a:pPr>
            <a:r>
              <a:rPr lang="en-US" i="1"/>
              <a:t>The next Building Block we will discuss is Environment. </a:t>
            </a:r>
            <a:endParaRPr i="1"/>
          </a:p>
        </p:txBody>
      </p:sp>
      <p:sp>
        <p:nvSpPr>
          <p:cNvPr id="320" name="Google Shape;320;gf3ee981487_0_1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f3ee981487_0_206:notes"/>
          <p:cNvSpPr>
            <a:spLocks noGrp="1" noRot="1" noChangeAspect="1"/>
          </p:cNvSpPr>
          <p:nvPr>
            <p:ph type="sldImg" idx="2"/>
          </p:nvPr>
        </p:nvSpPr>
        <p:spPr>
          <a:xfrm>
            <a:off x="687139" y="1143000"/>
            <a:ext cx="5483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gf3ee981487_0_206: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spcBef>
                <a:spcPts val="383"/>
              </a:spcBef>
              <a:spcAft>
                <a:spcPts val="0"/>
              </a:spcAft>
              <a:buClr>
                <a:schemeClr val="dk1"/>
              </a:buClr>
              <a:buSzPts val="1400"/>
              <a:buFont typeface="Arial"/>
              <a:buNone/>
            </a:pPr>
            <a:r>
              <a:rPr lang="en-US" i="1"/>
              <a:t>Children who live, learn, and play in safe, stable, and equitable environments are less likely to experience poor mental and physical health as adults. So what do we mean by safe, stable, and equitable environments?</a:t>
            </a:r>
            <a:endParaRPr i="1"/>
          </a:p>
          <a:p>
            <a:pPr marL="171450" lvl="0" indent="-171450" algn="l" rtl="0">
              <a:spcBef>
                <a:spcPts val="383"/>
              </a:spcBef>
              <a:spcAft>
                <a:spcPts val="0"/>
              </a:spcAft>
              <a:buClr>
                <a:schemeClr val="dk1"/>
              </a:buClr>
              <a:buSzPts val="1400"/>
              <a:buFont typeface="Calibri"/>
              <a:buChar char="•"/>
            </a:pPr>
            <a:r>
              <a:rPr lang="en-US" i="1"/>
              <a:t>A safe, stable environment, secure in meeting a child’s basic needs, including adequate food, shelter, and healthcare. </a:t>
            </a:r>
            <a:endParaRPr i="1"/>
          </a:p>
          <a:p>
            <a:pPr marL="171450" lvl="0" indent="-171450" algn="l" rtl="0">
              <a:spcBef>
                <a:spcPts val="383"/>
              </a:spcBef>
              <a:spcAft>
                <a:spcPts val="0"/>
              </a:spcAft>
              <a:buClr>
                <a:schemeClr val="dk1"/>
              </a:buClr>
              <a:buSzPts val="1400"/>
              <a:buFont typeface="Calibri"/>
              <a:buChar char="•"/>
            </a:pPr>
            <a:r>
              <a:rPr lang="en-US" i="1"/>
              <a:t>A school or home where children feel emotionally safe </a:t>
            </a:r>
            <a:endParaRPr i="1"/>
          </a:p>
          <a:p>
            <a:pPr marL="171450" lvl="0" indent="-171450" algn="l" rtl="0">
              <a:spcBef>
                <a:spcPts val="383"/>
              </a:spcBef>
              <a:spcAft>
                <a:spcPts val="0"/>
              </a:spcAft>
              <a:buClr>
                <a:schemeClr val="dk1"/>
              </a:buClr>
              <a:buSzPts val="1400"/>
              <a:buFont typeface="Calibri"/>
              <a:buChar char="•"/>
            </a:pPr>
            <a:r>
              <a:rPr lang="en-US" i="1"/>
              <a:t>A stable school environment where children feel valued and receive high-quality education.</a:t>
            </a:r>
            <a:endParaRPr i="1"/>
          </a:p>
          <a:p>
            <a:pPr marL="171450" lvl="0" indent="-171450" algn="l" rtl="0">
              <a:spcBef>
                <a:spcPts val="383"/>
              </a:spcBef>
              <a:spcAft>
                <a:spcPts val="0"/>
              </a:spcAft>
              <a:buClr>
                <a:schemeClr val="dk1"/>
              </a:buClr>
              <a:buSzPts val="1400"/>
              <a:buFont typeface="Calibri"/>
              <a:buChar char="•"/>
            </a:pPr>
            <a:r>
              <a:rPr lang="en-US" i="1"/>
              <a:t>A community environment to play and interact with other children safely and equitably.</a:t>
            </a:r>
            <a:endParaRPr i="1"/>
          </a:p>
          <a:p>
            <a:pPr marL="457200" lvl="0" indent="0" algn="l" rtl="0">
              <a:spcBef>
                <a:spcPts val="383"/>
              </a:spcBef>
              <a:spcAft>
                <a:spcPts val="0"/>
              </a:spcAft>
              <a:buClr>
                <a:schemeClr val="dk1"/>
              </a:buClr>
              <a:buSzPts val="1100"/>
              <a:buFont typeface="Arial"/>
              <a:buNone/>
            </a:pPr>
            <a:endParaRPr i="1"/>
          </a:p>
          <a:p>
            <a:pPr marL="0" lvl="0" indent="0" algn="l" rtl="0">
              <a:spcBef>
                <a:spcPts val="383"/>
              </a:spcBef>
              <a:spcAft>
                <a:spcPts val="0"/>
              </a:spcAft>
              <a:buClr>
                <a:schemeClr val="dk1"/>
              </a:buClr>
              <a:buSzPts val="1100"/>
              <a:buFont typeface="Arial"/>
              <a:buNone/>
            </a:pPr>
            <a:r>
              <a:rPr lang="en-US" b="1"/>
              <a:t>Trainer Note:</a:t>
            </a:r>
            <a:endParaRPr b="1"/>
          </a:p>
          <a:p>
            <a:pPr marL="0" lvl="0" indent="0" algn="l" rtl="0">
              <a:spcBef>
                <a:spcPts val="383"/>
              </a:spcBef>
              <a:spcAft>
                <a:spcPts val="0"/>
              </a:spcAft>
              <a:buClr>
                <a:schemeClr val="dk1"/>
              </a:buClr>
              <a:buSzPts val="1100"/>
              <a:buFont typeface="Arial"/>
              <a:buNone/>
            </a:pPr>
            <a:r>
              <a:rPr lang="en-US"/>
              <a:t>Below is more information regarding this HOPE Building Block.  It provides more relatable context.  However, if you have already covered the HOPE Building Blocks with the group you are working with in a previous session, please use your discretion in reviewing the information. </a:t>
            </a:r>
            <a:endParaRPr/>
          </a:p>
          <a:p>
            <a:pPr marL="0" lvl="0" indent="0" algn="l" rtl="0">
              <a:spcBef>
                <a:spcPts val="0"/>
              </a:spcBef>
              <a:spcAft>
                <a:spcPts val="0"/>
              </a:spcAft>
              <a:buClr>
                <a:schemeClr val="dk1"/>
              </a:buClr>
              <a:buSzPts val="1200"/>
              <a:buFont typeface="Arial"/>
              <a:buNone/>
            </a:pPr>
            <a:endParaRPr/>
          </a:p>
          <a:p>
            <a:pPr marL="0" lvl="0" indent="0" algn="l" rtl="0">
              <a:spcBef>
                <a:spcPts val="0"/>
              </a:spcBef>
              <a:spcAft>
                <a:spcPts val="0"/>
              </a:spcAft>
              <a:buClr>
                <a:schemeClr val="dk1"/>
              </a:buClr>
              <a:buSzPts val="1200"/>
              <a:buFont typeface="Arial"/>
              <a:buNone/>
            </a:pPr>
            <a:r>
              <a:rPr lang="en-US" b="1"/>
              <a:t>For providers</a:t>
            </a:r>
            <a:r>
              <a:rPr lang="en-US"/>
              <a:t>:</a:t>
            </a:r>
            <a:r>
              <a:rPr lang="en-US" i="1"/>
              <a:t> It is crucial to ask caregivers about the types of environments their children are experiencing. Celebrate the positive and work with families to help ensure their child has the opportunity to live, learn and play in safe and nurturing environments.</a:t>
            </a:r>
            <a:endParaRPr i="1"/>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b="1"/>
              <a:t>For parents/families: </a:t>
            </a:r>
            <a:r>
              <a:rPr lang="en-US" i="1"/>
              <a:t>It’s important to think about the type of environment your children are experiencing.  Celebrate the positive and work to ensure your child has the opportunity to live, learn, and play in safe and nurturing environments. </a:t>
            </a:r>
            <a:endParaRPr i="1"/>
          </a:p>
          <a:p>
            <a:pPr marL="0" lvl="0" indent="0" algn="l" rtl="0">
              <a:spcBef>
                <a:spcPts val="0"/>
              </a:spcBef>
              <a:spcAft>
                <a:spcPts val="0"/>
              </a:spcAft>
              <a:buClr>
                <a:schemeClr val="dk1"/>
              </a:buClr>
              <a:buSzPts val="1200"/>
              <a:buFont typeface="Calibri"/>
              <a:buNone/>
            </a:pPr>
            <a:endParaRPr i="1"/>
          </a:p>
          <a:p>
            <a:pPr marL="0" lvl="0" indent="0" algn="l" rtl="0">
              <a:spcBef>
                <a:spcPts val="0"/>
              </a:spcBef>
              <a:spcAft>
                <a:spcPts val="0"/>
              </a:spcAft>
              <a:buClr>
                <a:schemeClr val="dk1"/>
              </a:buClr>
              <a:buSzPts val="1200"/>
              <a:buFont typeface="Calibri"/>
              <a:buNone/>
            </a:pPr>
            <a:r>
              <a:rPr lang="en-US" i="1"/>
              <a:t>Think about your child's environment - what positive things does your child experience in their environment</a:t>
            </a:r>
            <a:r>
              <a:rPr lang="en-US"/>
              <a:t>s?</a:t>
            </a:r>
            <a:endParaRPr/>
          </a:p>
          <a:p>
            <a:pPr marL="0" lvl="0" indent="0" algn="l" rtl="0">
              <a:spcBef>
                <a:spcPts val="0"/>
              </a:spcBef>
              <a:spcAft>
                <a:spcPts val="0"/>
              </a:spcAft>
              <a:buClr>
                <a:schemeClr val="dk1"/>
              </a:buClr>
              <a:buSzPts val="1200"/>
              <a:buFont typeface="Calibri"/>
              <a:buNone/>
            </a:pPr>
            <a:r>
              <a:rPr lang="en-US" i="1"/>
              <a:t>Do they have friends in their neighborhood they like to play with? Do you have a garden where they can enjoy learning outside? </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i="1"/>
              <a:t>Now let’s talk about the Engagement Building Block. </a:t>
            </a:r>
            <a:endParaRPr i="1"/>
          </a:p>
        </p:txBody>
      </p:sp>
      <p:sp>
        <p:nvSpPr>
          <p:cNvPr id="331" name="Google Shape;331;gf3ee981487_0_20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f3ee981487_0_298:notes"/>
          <p:cNvSpPr>
            <a:spLocks noGrp="1" noRot="1" noChangeAspect="1"/>
          </p:cNvSpPr>
          <p:nvPr>
            <p:ph type="sldImg" idx="2"/>
          </p:nvPr>
        </p:nvSpPr>
        <p:spPr>
          <a:xfrm>
            <a:off x="687139" y="1143000"/>
            <a:ext cx="5483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gf3ee981487_0_298: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spcBef>
                <a:spcPts val="383"/>
              </a:spcBef>
              <a:spcAft>
                <a:spcPts val="0"/>
              </a:spcAft>
              <a:buClr>
                <a:schemeClr val="dk1"/>
              </a:buClr>
              <a:buSzPts val="1400"/>
              <a:buFont typeface="Arial"/>
              <a:buNone/>
            </a:pPr>
            <a:r>
              <a:rPr lang="en-US" i="1"/>
              <a:t>Children need opportunities for social engagement and to develop a sense of connectedness. Developing a connection to and sense of belonging in a community, as well as a sense that you matter to your community, describes the essence of the third of the Four Building Blocks of HOPE. What are some examples of social and community engagement?</a:t>
            </a:r>
            <a:endParaRPr i="1"/>
          </a:p>
          <a:p>
            <a:pPr marL="171450" lvl="0" indent="-171450" algn="l" rtl="0">
              <a:spcBef>
                <a:spcPts val="383"/>
              </a:spcBef>
              <a:spcAft>
                <a:spcPts val="0"/>
              </a:spcAft>
              <a:buClr>
                <a:schemeClr val="dk1"/>
              </a:buClr>
              <a:buSzPts val="1400"/>
              <a:buFont typeface="Calibri"/>
              <a:buChar char="•"/>
            </a:pPr>
            <a:r>
              <a:rPr lang="en-US" i="1"/>
              <a:t>Being involved in projects, peer-mentoring, or community service through one’s school or religious organization.</a:t>
            </a:r>
            <a:endParaRPr i="1"/>
          </a:p>
          <a:p>
            <a:pPr marL="171450" lvl="0" indent="-171450" algn="l" rtl="0">
              <a:spcBef>
                <a:spcPts val="383"/>
              </a:spcBef>
              <a:spcAft>
                <a:spcPts val="0"/>
              </a:spcAft>
              <a:buClr>
                <a:schemeClr val="dk1"/>
              </a:buClr>
              <a:buSzPts val="1400"/>
              <a:buFont typeface="Calibri"/>
              <a:buChar char="•"/>
            </a:pPr>
            <a:r>
              <a:rPr lang="en-US" i="1"/>
              <a:t>Partaking in family cultural traditions.</a:t>
            </a:r>
            <a:endParaRPr i="1"/>
          </a:p>
          <a:p>
            <a:pPr marL="171450" lvl="0" indent="-171450" algn="l" rtl="0">
              <a:spcBef>
                <a:spcPts val="383"/>
              </a:spcBef>
              <a:spcAft>
                <a:spcPts val="0"/>
              </a:spcAft>
              <a:buClr>
                <a:schemeClr val="dk1"/>
              </a:buClr>
              <a:buSzPts val="1400"/>
              <a:buFont typeface="Calibri"/>
              <a:buChar char="•"/>
            </a:pPr>
            <a:r>
              <a:rPr lang="en-US" i="1"/>
              <a:t>Participating in organized music, art, or sports.</a:t>
            </a:r>
            <a:endParaRPr i="1"/>
          </a:p>
          <a:p>
            <a:pPr marL="0" lvl="0" indent="0" algn="l" rtl="0">
              <a:spcBef>
                <a:spcPts val="0"/>
              </a:spcBef>
              <a:spcAft>
                <a:spcPts val="0"/>
              </a:spcAft>
              <a:buClr>
                <a:schemeClr val="dk1"/>
              </a:buClr>
              <a:buSzPts val="1400"/>
              <a:buFont typeface="Arial"/>
              <a:buNone/>
            </a:pPr>
            <a:endParaRPr>
              <a:latin typeface="Arial"/>
              <a:ea typeface="Arial"/>
              <a:cs typeface="Arial"/>
              <a:sym typeface="Arial"/>
            </a:endParaRPr>
          </a:p>
          <a:p>
            <a:pPr marL="0" lvl="0" indent="0" algn="l" rtl="0">
              <a:spcBef>
                <a:spcPts val="383"/>
              </a:spcBef>
              <a:spcAft>
                <a:spcPts val="0"/>
              </a:spcAft>
              <a:buClr>
                <a:schemeClr val="dk1"/>
              </a:buClr>
              <a:buSzPts val="1100"/>
              <a:buFont typeface="Arial"/>
              <a:buNone/>
            </a:pPr>
            <a:r>
              <a:rPr lang="en-US" b="1"/>
              <a:t>Trainer Note:</a:t>
            </a:r>
            <a:endParaRPr b="1"/>
          </a:p>
          <a:p>
            <a:pPr marL="0" lvl="0" indent="0" algn="l" rtl="0">
              <a:spcBef>
                <a:spcPts val="383"/>
              </a:spcBef>
              <a:spcAft>
                <a:spcPts val="0"/>
              </a:spcAft>
              <a:buClr>
                <a:schemeClr val="dk1"/>
              </a:buClr>
              <a:buSzPts val="1100"/>
              <a:buFont typeface="Arial"/>
              <a:buNone/>
            </a:pPr>
            <a:r>
              <a:rPr lang="en-US"/>
              <a:t>Below is more information regarding this HOPE Building Block.  It provides more relatable context.  However, if you have already covered the HOPE Building Blocks with the group you are working with in a previous session, please use your discretion in reviewing the information. </a:t>
            </a:r>
            <a:endParaRPr/>
          </a:p>
          <a:p>
            <a:pPr marL="0" lvl="0" indent="0" algn="l" rtl="0">
              <a:spcBef>
                <a:spcPts val="0"/>
              </a:spcBef>
              <a:spcAft>
                <a:spcPts val="0"/>
              </a:spcAft>
              <a:buClr>
                <a:schemeClr val="dk1"/>
              </a:buClr>
              <a:buSzPts val="1400"/>
              <a:buFont typeface="Arial"/>
              <a:buNone/>
            </a:pPr>
            <a:endParaRPr>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US" i="1"/>
              <a:t>Children need to feel connected to their communities, loved, and appreciated. Having this type of engagement (involvement in social institutions and environments, awareness of cultural customs and traditions, and a cultivated “sense of mattering” and belonging) helps children develop into secure and resilient adults.</a:t>
            </a:r>
            <a:endParaRPr i="1"/>
          </a:p>
          <a:p>
            <a:pPr marL="0" lvl="0" indent="0" algn="l" rtl="0">
              <a:spcBef>
                <a:spcPts val="0"/>
              </a:spcBef>
              <a:spcAft>
                <a:spcPts val="0"/>
              </a:spcAft>
              <a:buClr>
                <a:schemeClr val="dk1"/>
              </a:buClr>
              <a:buSzPts val="1200"/>
              <a:buFont typeface="Calibri"/>
              <a:buNone/>
            </a:pPr>
            <a:endParaRPr i="1"/>
          </a:p>
          <a:p>
            <a:pPr marL="0" lvl="0" indent="0" algn="l" rtl="0">
              <a:spcBef>
                <a:spcPts val="0"/>
              </a:spcBef>
              <a:spcAft>
                <a:spcPts val="0"/>
              </a:spcAft>
              <a:buClr>
                <a:schemeClr val="dk1"/>
              </a:buClr>
              <a:buSzPts val="1200"/>
              <a:buFont typeface="Calibri"/>
              <a:buNone/>
            </a:pPr>
            <a:r>
              <a:rPr lang="en-US" i="1"/>
              <a:t>Have any of you experienced positive benefits or had good experiences being part of a community group or friend group that you would be comfortable sharing?</a:t>
            </a:r>
            <a:endParaRPr i="1"/>
          </a:p>
          <a:p>
            <a:pPr marL="0" lvl="0" indent="0" algn="l" rtl="0">
              <a:spcBef>
                <a:spcPts val="0"/>
              </a:spcBef>
              <a:spcAft>
                <a:spcPts val="0"/>
              </a:spcAft>
              <a:buClr>
                <a:schemeClr val="dk1"/>
              </a:buClr>
              <a:buSzPts val="1200"/>
              <a:buFont typeface="Calibri"/>
              <a:buNone/>
            </a:pPr>
            <a:r>
              <a:rPr lang="en-US" b="1"/>
              <a:t>Trainer Note: </a:t>
            </a:r>
            <a:r>
              <a:rPr lang="en-US"/>
              <a:t>Add a personal story or experience here if participants don’t feel comfortable sharing. </a:t>
            </a:r>
            <a:endParaRPr i="1"/>
          </a:p>
          <a:p>
            <a:pPr marL="0" lvl="0" indent="0" algn="l" rtl="0">
              <a:spcBef>
                <a:spcPts val="0"/>
              </a:spcBef>
              <a:spcAft>
                <a:spcPts val="0"/>
              </a:spcAft>
              <a:buClr>
                <a:schemeClr val="dk1"/>
              </a:buClr>
              <a:buSzPts val="1200"/>
              <a:buFont typeface="Calibri"/>
              <a:buNone/>
            </a:pPr>
            <a:endParaRPr i="1"/>
          </a:p>
          <a:p>
            <a:pPr marL="0" lvl="0" indent="0" algn="l" rtl="0">
              <a:spcBef>
                <a:spcPts val="0"/>
              </a:spcBef>
              <a:spcAft>
                <a:spcPts val="0"/>
              </a:spcAft>
              <a:buClr>
                <a:schemeClr val="dk1"/>
              </a:buClr>
              <a:buSzPts val="1200"/>
              <a:buFont typeface="Calibri"/>
              <a:buNone/>
            </a:pPr>
            <a:r>
              <a:rPr lang="en-US" i="1"/>
              <a:t>Now let’s move on to discuss the last Building Block- Emotional Growth.</a:t>
            </a:r>
            <a:endParaRPr i="1"/>
          </a:p>
        </p:txBody>
      </p:sp>
      <p:sp>
        <p:nvSpPr>
          <p:cNvPr id="342" name="Google Shape;342;gf3ee981487_0_29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f3ee981487_0_390:notes"/>
          <p:cNvSpPr>
            <a:spLocks noGrp="1" noRot="1" noChangeAspect="1"/>
          </p:cNvSpPr>
          <p:nvPr>
            <p:ph type="sldImg" idx="2"/>
          </p:nvPr>
        </p:nvSpPr>
        <p:spPr>
          <a:xfrm>
            <a:off x="687139" y="1143000"/>
            <a:ext cx="5483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2" name="Google Shape;352;gf3ee981487_0_390: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400"/>
              <a:buFont typeface="Arial"/>
              <a:buNone/>
            </a:pPr>
            <a:r>
              <a:rPr lang="en-US" i="1"/>
              <a:t>The final Building Block of HOPE Emotional Growth: through playing and interacting with peers for self-awareness and self-regulation. </a:t>
            </a:r>
            <a:endParaRPr i="1"/>
          </a:p>
          <a:p>
            <a:pPr marL="0" lvl="0" indent="0" algn="l" rtl="0">
              <a:spcBef>
                <a:spcPts val="0"/>
              </a:spcBef>
              <a:spcAft>
                <a:spcPts val="0"/>
              </a:spcAft>
              <a:buClr>
                <a:schemeClr val="dk1"/>
              </a:buClr>
              <a:buSzPts val="1400"/>
              <a:buFont typeface="Arial"/>
              <a:buNone/>
            </a:pPr>
            <a:endParaRPr i="1"/>
          </a:p>
          <a:p>
            <a:pPr marL="0" lvl="0" indent="0" algn="l" rtl="0">
              <a:spcBef>
                <a:spcPts val="0"/>
              </a:spcBef>
              <a:spcAft>
                <a:spcPts val="0"/>
              </a:spcAft>
              <a:buClr>
                <a:schemeClr val="dk1"/>
              </a:buClr>
              <a:buSzPts val="1400"/>
              <a:buFont typeface="Arial"/>
              <a:buNone/>
            </a:pPr>
            <a:r>
              <a:rPr lang="en-US" i="1"/>
              <a:t>Children need opportunities for social and emotional development. What do we mean by social and emotional development?</a:t>
            </a:r>
            <a:endParaRPr i="1"/>
          </a:p>
          <a:p>
            <a:pPr marL="171450" lvl="0" indent="-171450" algn="l" rtl="0">
              <a:spcBef>
                <a:spcPts val="0"/>
              </a:spcBef>
              <a:spcAft>
                <a:spcPts val="0"/>
              </a:spcAft>
              <a:buClr>
                <a:schemeClr val="dk1"/>
              </a:buClr>
              <a:buSzPts val="1200"/>
              <a:buFont typeface="Calibri"/>
              <a:buChar char="•"/>
            </a:pPr>
            <a:r>
              <a:rPr lang="en-US" i="1"/>
              <a:t>Developing a sense of emotional and behavioral self-regulation</a:t>
            </a:r>
            <a:endParaRPr i="1"/>
          </a:p>
          <a:p>
            <a:pPr marL="171450" lvl="0" indent="-171450" algn="l" rtl="0">
              <a:spcBef>
                <a:spcPts val="0"/>
              </a:spcBef>
              <a:spcAft>
                <a:spcPts val="0"/>
              </a:spcAft>
              <a:buClr>
                <a:schemeClr val="dk1"/>
              </a:buClr>
              <a:buSzPts val="1200"/>
              <a:buFont typeface="Calibri"/>
              <a:buChar char="•"/>
            </a:pPr>
            <a:r>
              <a:rPr lang="en-US" i="1"/>
              <a:t>Having the ability to respond to challenges in a productive manner</a:t>
            </a:r>
            <a:endParaRPr i="1"/>
          </a:p>
          <a:p>
            <a:pPr marL="171450" lvl="0" indent="-171450" algn="l" rtl="0">
              <a:spcBef>
                <a:spcPts val="0"/>
              </a:spcBef>
              <a:spcAft>
                <a:spcPts val="0"/>
              </a:spcAft>
              <a:buClr>
                <a:schemeClr val="dk1"/>
              </a:buClr>
              <a:buSzPts val="1200"/>
              <a:buFont typeface="Calibri"/>
              <a:buChar char="•"/>
            </a:pPr>
            <a:r>
              <a:rPr lang="en-US" i="1"/>
              <a:t>Developing key socially and culturally appropriate communication and interpersonal skills</a:t>
            </a:r>
            <a:endParaRPr i="1"/>
          </a:p>
          <a:p>
            <a:pPr marL="457200" lvl="0" indent="0" algn="l" rtl="0">
              <a:spcBef>
                <a:spcPts val="0"/>
              </a:spcBef>
              <a:spcAft>
                <a:spcPts val="0"/>
              </a:spcAft>
              <a:buNone/>
            </a:pPr>
            <a:endParaRPr i="1"/>
          </a:p>
          <a:p>
            <a:pPr marL="0" lvl="0" indent="0" algn="l" rtl="0">
              <a:spcBef>
                <a:spcPts val="0"/>
              </a:spcBef>
              <a:spcAft>
                <a:spcPts val="0"/>
              </a:spcAft>
              <a:buNone/>
            </a:pPr>
            <a:r>
              <a:rPr lang="en-US" i="1"/>
              <a:t>Children need to have ample opportunity to develop their sense of social and self-awareness, learn how to self-regulate emotions and behaviors, and acquire skills needed to respond functionally and productively to challenges. </a:t>
            </a:r>
            <a:endParaRPr i="1"/>
          </a:p>
          <a:p>
            <a:pPr marL="0" lvl="0" indent="0" algn="l" rtl="0">
              <a:spcBef>
                <a:spcPts val="0"/>
              </a:spcBef>
              <a:spcAft>
                <a:spcPts val="0"/>
              </a:spcAft>
              <a:buNone/>
            </a:pPr>
            <a:r>
              <a:rPr lang="en-US" b="1"/>
              <a:t>Trainer Note: (emphasize this point)</a:t>
            </a:r>
            <a:r>
              <a:rPr lang="en-US" b="1" i="1"/>
              <a:t>-</a:t>
            </a:r>
            <a:r>
              <a:rPr lang="en-US" i="1"/>
              <a:t> Opportunities to develop these skills arise during child-centered play. Children need the support of adults to name and understand make meaning of their emotions. Whether a child needs help developing these skills or they naturally pick up on them, these skills are critical for children to be able to become resilient, emotionally healthy adults.</a:t>
            </a:r>
            <a:endParaRPr i="1"/>
          </a:p>
          <a:p>
            <a:pPr marL="0" lvl="0" indent="0" algn="l" rtl="0">
              <a:spcBef>
                <a:spcPts val="0"/>
              </a:spcBef>
              <a:spcAft>
                <a:spcPts val="0"/>
              </a:spcAft>
              <a:buClr>
                <a:schemeClr val="dk1"/>
              </a:buClr>
              <a:buSzPts val="1400"/>
              <a:buFont typeface="Arial"/>
              <a:buNone/>
            </a:pPr>
            <a:endParaRPr b="1" i="1"/>
          </a:p>
          <a:p>
            <a:pPr marL="0" lvl="0" indent="0" algn="l" rtl="0">
              <a:spcBef>
                <a:spcPts val="0"/>
              </a:spcBef>
              <a:spcAft>
                <a:spcPts val="0"/>
              </a:spcAft>
              <a:buClr>
                <a:schemeClr val="dk1"/>
              </a:buClr>
              <a:buSzPts val="1400"/>
              <a:buFont typeface="Arial"/>
              <a:buNone/>
            </a:pPr>
            <a:r>
              <a:rPr lang="en-US" b="1"/>
              <a:t>Trainer note:</a:t>
            </a:r>
            <a:endParaRPr b="1"/>
          </a:p>
          <a:p>
            <a:pPr marL="0" lvl="0" indent="0" algn="l" rtl="0">
              <a:spcBef>
                <a:spcPts val="0"/>
              </a:spcBef>
              <a:spcAft>
                <a:spcPts val="0"/>
              </a:spcAft>
              <a:buClr>
                <a:schemeClr val="dk1"/>
              </a:buClr>
              <a:buSzPts val="1200"/>
              <a:buFont typeface="Arial"/>
              <a:buNone/>
            </a:pPr>
            <a:r>
              <a:rPr lang="en-US"/>
              <a:t>Examples of what play and social emotional development looks like- </a:t>
            </a:r>
            <a:endParaRPr/>
          </a:p>
          <a:p>
            <a:pPr marL="171450" lvl="0" indent="-171450" algn="l" rtl="0">
              <a:spcBef>
                <a:spcPts val="0"/>
              </a:spcBef>
              <a:spcAft>
                <a:spcPts val="0"/>
              </a:spcAft>
              <a:buClr>
                <a:schemeClr val="dk1"/>
              </a:buClr>
              <a:buSzPts val="1200"/>
              <a:buFont typeface="Calibri"/>
              <a:buChar char="•"/>
            </a:pPr>
            <a:r>
              <a:rPr lang="en-US"/>
              <a:t>Play pretend with baby dolls with your child.  This helps develop empathy as young as 18 months.  Narrating what you’re doing by responding to the baby “crying” and naming their feelings.  “Oh the baby must be sad”. Then give the doll to your child and encourage them to do the same.</a:t>
            </a:r>
            <a:endParaRPr/>
          </a:p>
          <a:p>
            <a:pPr marL="171450" lvl="0" indent="-171450" algn="l" rtl="0">
              <a:spcBef>
                <a:spcPts val="0"/>
              </a:spcBef>
              <a:spcAft>
                <a:spcPts val="0"/>
              </a:spcAft>
              <a:buClr>
                <a:schemeClr val="dk1"/>
              </a:buClr>
              <a:buSzPts val="1200"/>
              <a:buFont typeface="Calibri"/>
              <a:buChar char="•"/>
            </a:pPr>
            <a:r>
              <a:rPr lang="en-US"/>
              <a:t>Playing dress up and imitating housework activities to help them develop a sense of independence.  </a:t>
            </a:r>
            <a:endParaRPr/>
          </a:p>
          <a:p>
            <a:pPr marL="171450" lvl="0" indent="-171450" algn="l" rtl="0">
              <a:spcBef>
                <a:spcPts val="0"/>
              </a:spcBef>
              <a:spcAft>
                <a:spcPts val="0"/>
              </a:spcAft>
              <a:buClr>
                <a:schemeClr val="dk1"/>
              </a:buClr>
              <a:buSzPts val="1200"/>
              <a:buFont typeface="Calibri"/>
              <a:buChar char="•"/>
            </a:pPr>
            <a:r>
              <a:rPr lang="en-US"/>
              <a:t>Practice taking turns.  Grab a race car, and give a car to the child.  Use cues such as “my turn, your turn, I love the way you’re being patient as you are waiting for your turn”.  You can practice this skill with an infant by playing games such as peek a boo and cooing back and forth. </a:t>
            </a:r>
            <a:endParaRPr/>
          </a:p>
          <a:p>
            <a:pPr marL="0" lvl="0" indent="0" algn="l" rtl="0">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SzPts val="1400"/>
              <a:buNone/>
            </a:pPr>
            <a:endParaRPr i="1"/>
          </a:p>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353" name="Google Shape;353;gf3ee981487_0_39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2"/>
        <p:cNvGrpSpPr/>
        <p:nvPr/>
      </p:nvGrpSpPr>
      <p:grpSpPr>
        <a:xfrm>
          <a:off x="0" y="0"/>
          <a:ext cx="0" cy="0"/>
          <a:chOff x="0" y="0"/>
          <a:chExt cx="0" cy="0"/>
        </a:xfrm>
      </p:grpSpPr>
      <p:sp>
        <p:nvSpPr>
          <p:cNvPr id="73" name="Google Shape;73;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2"/>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5" name="Google Shape;75;p1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6" name="Google Shape;76;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9"/>
        <p:cNvGrpSpPr/>
        <p:nvPr/>
      </p:nvGrpSpPr>
      <p:grpSpPr>
        <a:xfrm>
          <a:off x="0" y="0"/>
          <a:ext cx="0" cy="0"/>
          <a:chOff x="0" y="0"/>
          <a:chExt cx="0" cy="0"/>
        </a:xfrm>
      </p:grpSpPr>
      <p:sp>
        <p:nvSpPr>
          <p:cNvPr id="80" name="Google Shape;8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1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5"/>
        <p:cNvGrpSpPr/>
        <p:nvPr/>
      </p:nvGrpSpPr>
      <p:grpSpPr>
        <a:xfrm>
          <a:off x="0" y="0"/>
          <a:ext cx="0" cy="0"/>
          <a:chOff x="0" y="0"/>
          <a:chExt cx="0" cy="0"/>
        </a:xfrm>
      </p:grpSpPr>
      <p:sp>
        <p:nvSpPr>
          <p:cNvPr id="86" name="Google Shape;86;p1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1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7"/>
        <p:cNvGrpSpPr/>
        <p:nvPr/>
      </p:nvGrpSpPr>
      <p:grpSpPr>
        <a:xfrm>
          <a:off x="0" y="0"/>
          <a:ext cx="0" cy="0"/>
          <a:chOff x="0" y="0"/>
          <a:chExt cx="0" cy="0"/>
        </a:xfrm>
      </p:grpSpPr>
      <p:sp>
        <p:nvSpPr>
          <p:cNvPr id="98" name="Google Shape;98;p16"/>
          <p:cNvSpPr txBox="1">
            <a:spLocks noGrp="1"/>
          </p:cNvSpPr>
          <p:nvPr>
            <p:ph type="ctrTitle"/>
          </p:nvPr>
        </p:nvSpPr>
        <p:spPr>
          <a:xfrm>
            <a:off x="1428053" y="1052215"/>
            <a:ext cx="8568317" cy="2238375"/>
          </a:xfrm>
          <a:prstGeom prst="rect">
            <a:avLst/>
          </a:prstGeom>
          <a:noFill/>
          <a:ln>
            <a:noFill/>
          </a:ln>
        </p:spPr>
        <p:txBody>
          <a:bodyPr spcFirstLastPara="1" wrap="square" lIns="85675" tIns="42825" rIns="85675" bIns="42825" anchor="b" anchorCtr="0">
            <a:normAutofit/>
          </a:bodyPr>
          <a:lstStyle>
            <a:lvl1pPr lvl="0" algn="ctr">
              <a:spcBef>
                <a:spcPts val="0"/>
              </a:spcBef>
              <a:spcAft>
                <a:spcPts val="0"/>
              </a:spcAft>
              <a:buClr>
                <a:schemeClr val="dk1"/>
              </a:buClr>
              <a:buSzPts val="5600"/>
              <a:buFont typeface="Calibri"/>
              <a:buNone/>
              <a:defRPr sz="5600"/>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a:endParaRPr/>
          </a:p>
        </p:txBody>
      </p:sp>
      <p:sp>
        <p:nvSpPr>
          <p:cNvPr id="99" name="Google Shape;99;p16"/>
          <p:cNvSpPr txBox="1">
            <a:spLocks noGrp="1"/>
          </p:cNvSpPr>
          <p:nvPr>
            <p:ph type="subTitle" idx="1"/>
          </p:nvPr>
        </p:nvSpPr>
        <p:spPr>
          <a:xfrm>
            <a:off x="1428053" y="3376911"/>
            <a:ext cx="8568317" cy="1552277"/>
          </a:xfrm>
          <a:prstGeom prst="rect">
            <a:avLst/>
          </a:prstGeom>
          <a:noFill/>
          <a:ln>
            <a:noFill/>
          </a:ln>
        </p:spPr>
        <p:txBody>
          <a:bodyPr spcFirstLastPara="1" wrap="square" lIns="85675" tIns="42825" rIns="85675" bIns="42825" anchor="t" anchorCtr="0">
            <a:normAutofit/>
          </a:bodyPr>
          <a:lstStyle>
            <a:lvl1pPr lvl="0" algn="ctr">
              <a:spcBef>
                <a:spcPts val="400"/>
              </a:spcBef>
              <a:spcAft>
                <a:spcPts val="0"/>
              </a:spcAft>
              <a:buClr>
                <a:schemeClr val="dk1"/>
              </a:buClr>
              <a:buSzPts val="2200"/>
              <a:buNone/>
              <a:defRPr sz="2200"/>
            </a:lvl1pPr>
            <a:lvl2pPr lvl="1" algn="ctr">
              <a:spcBef>
                <a:spcPts val="400"/>
              </a:spcBef>
              <a:spcAft>
                <a:spcPts val="0"/>
              </a:spcAft>
              <a:buClr>
                <a:schemeClr val="dk1"/>
              </a:buClr>
              <a:buSzPts val="1900"/>
              <a:buNone/>
              <a:defRPr sz="1900"/>
            </a:lvl2pPr>
            <a:lvl3pPr lvl="2" algn="ctr">
              <a:spcBef>
                <a:spcPts val="300"/>
              </a:spcBef>
              <a:spcAft>
                <a:spcPts val="0"/>
              </a:spcAft>
              <a:buClr>
                <a:schemeClr val="dk1"/>
              </a:buClr>
              <a:buSzPts val="1700"/>
              <a:buNone/>
              <a:defRPr sz="1700"/>
            </a:lvl3pPr>
            <a:lvl4pPr lvl="3" algn="ctr">
              <a:spcBef>
                <a:spcPts val="300"/>
              </a:spcBef>
              <a:spcAft>
                <a:spcPts val="0"/>
              </a:spcAft>
              <a:buClr>
                <a:schemeClr val="dk1"/>
              </a:buClr>
              <a:buSzPts val="1500"/>
              <a:buNone/>
              <a:defRPr sz="1500"/>
            </a:lvl4pPr>
            <a:lvl5pPr lvl="4" algn="ctr">
              <a:spcBef>
                <a:spcPts val="300"/>
              </a:spcBef>
              <a:spcAft>
                <a:spcPts val="0"/>
              </a:spcAft>
              <a:buClr>
                <a:schemeClr val="dk1"/>
              </a:buClr>
              <a:buSzPts val="1500"/>
              <a:buNone/>
              <a:defRPr sz="1500"/>
            </a:lvl5pPr>
            <a:lvl6pPr lvl="5" algn="ctr">
              <a:spcBef>
                <a:spcPts val="300"/>
              </a:spcBef>
              <a:spcAft>
                <a:spcPts val="0"/>
              </a:spcAft>
              <a:buClr>
                <a:schemeClr val="dk1"/>
              </a:buClr>
              <a:buSzPts val="1500"/>
              <a:buNone/>
              <a:defRPr sz="1500"/>
            </a:lvl6pPr>
            <a:lvl7pPr lvl="6" algn="ctr">
              <a:spcBef>
                <a:spcPts val="300"/>
              </a:spcBef>
              <a:spcAft>
                <a:spcPts val="0"/>
              </a:spcAft>
              <a:buClr>
                <a:schemeClr val="dk1"/>
              </a:buClr>
              <a:buSzPts val="1500"/>
              <a:buNone/>
              <a:defRPr sz="1500"/>
            </a:lvl7pPr>
            <a:lvl8pPr lvl="7" algn="ctr">
              <a:spcBef>
                <a:spcPts val="300"/>
              </a:spcBef>
              <a:spcAft>
                <a:spcPts val="0"/>
              </a:spcAft>
              <a:buClr>
                <a:schemeClr val="dk1"/>
              </a:buClr>
              <a:buSzPts val="1500"/>
              <a:buNone/>
              <a:defRPr sz="1500"/>
            </a:lvl8pPr>
            <a:lvl9pPr lvl="8" algn="ctr">
              <a:spcBef>
                <a:spcPts val="300"/>
              </a:spcBef>
              <a:spcAft>
                <a:spcPts val="0"/>
              </a:spcAft>
              <a:buClr>
                <a:schemeClr val="dk1"/>
              </a:buClr>
              <a:buSzPts val="1500"/>
              <a:buNone/>
              <a:defRPr sz="1500"/>
            </a:lvl9pPr>
          </a:lstStyle>
          <a:p>
            <a:endParaRPr/>
          </a:p>
        </p:txBody>
      </p:sp>
      <p:sp>
        <p:nvSpPr>
          <p:cNvPr id="100" name="Google Shape;100;p16"/>
          <p:cNvSpPr txBox="1">
            <a:spLocks noGrp="1"/>
          </p:cNvSpPr>
          <p:nvPr>
            <p:ph type="dt" idx="10"/>
          </p:nvPr>
        </p:nvSpPr>
        <p:spPr>
          <a:xfrm>
            <a:off x="428416" y="5959078"/>
            <a:ext cx="1999274" cy="342305"/>
          </a:xfrm>
          <a:prstGeom prst="rect">
            <a:avLst/>
          </a:prstGeom>
          <a:noFill/>
          <a:ln>
            <a:noFill/>
          </a:ln>
        </p:spPr>
        <p:txBody>
          <a:bodyPr spcFirstLastPara="1" wrap="square" lIns="85675" tIns="42825" rIns="85675" bIns="42825"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01" name="Google Shape;101;p16"/>
          <p:cNvSpPr txBox="1">
            <a:spLocks noGrp="1"/>
          </p:cNvSpPr>
          <p:nvPr>
            <p:ph type="ftr" idx="11"/>
          </p:nvPr>
        </p:nvSpPr>
        <p:spPr>
          <a:xfrm>
            <a:off x="2927508" y="5959078"/>
            <a:ext cx="2713300" cy="342305"/>
          </a:xfrm>
          <a:prstGeom prst="rect">
            <a:avLst/>
          </a:prstGeom>
          <a:noFill/>
          <a:ln>
            <a:noFill/>
          </a:ln>
        </p:spPr>
        <p:txBody>
          <a:bodyPr spcFirstLastPara="1" wrap="square" lIns="85675" tIns="42825" rIns="85675" bIns="42825" anchor="ctr" anchorCtr="0">
            <a:noAutofit/>
          </a:bodyPr>
          <a:lstStyle>
            <a:lvl1pPr lvl="0" algn="ctr">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02" name="Google Shape;102;p16"/>
          <p:cNvSpPr txBox="1">
            <a:spLocks noGrp="1"/>
          </p:cNvSpPr>
          <p:nvPr>
            <p:ph type="sldNum" idx="12"/>
          </p:nvPr>
        </p:nvSpPr>
        <p:spPr>
          <a:xfrm>
            <a:off x="6140627" y="5959078"/>
            <a:ext cx="1999274" cy="342305"/>
          </a:xfrm>
          <a:prstGeom prst="rect">
            <a:avLst/>
          </a:prstGeom>
          <a:noFill/>
          <a:ln>
            <a:noFill/>
          </a:ln>
        </p:spPr>
        <p:txBody>
          <a:bodyPr spcFirstLastPara="1" wrap="square" lIns="85675" tIns="42825" rIns="85675" bIns="428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3"/>
        <p:cNvGrpSpPr/>
        <p:nvPr/>
      </p:nvGrpSpPr>
      <p:grpSpPr>
        <a:xfrm>
          <a:off x="0" y="0"/>
          <a:ext cx="0" cy="0"/>
          <a:chOff x="0" y="0"/>
          <a:chExt cx="0" cy="0"/>
        </a:xfrm>
      </p:grpSpPr>
      <p:sp>
        <p:nvSpPr>
          <p:cNvPr id="104" name="Google Shape;104;p17"/>
          <p:cNvSpPr txBox="1">
            <a:spLocks noGrp="1"/>
          </p:cNvSpPr>
          <p:nvPr>
            <p:ph type="title"/>
          </p:nvPr>
        </p:nvSpPr>
        <p:spPr>
          <a:xfrm>
            <a:off x="428416" y="257473"/>
            <a:ext cx="7711485" cy="1071563"/>
          </a:xfrm>
          <a:prstGeom prst="rect">
            <a:avLst/>
          </a:prstGeom>
          <a:noFill/>
          <a:ln>
            <a:noFill/>
          </a:ln>
        </p:spPr>
        <p:txBody>
          <a:bodyPr spcFirstLastPara="1" wrap="square" lIns="85675" tIns="42825" rIns="85675" bIns="42825" anchor="ctr" anchorCtr="0">
            <a:normAutofit/>
          </a:bodyPr>
          <a:lstStyle>
            <a:lvl1pPr lvl="0" algn="ctr">
              <a:spcBef>
                <a:spcPts val="0"/>
              </a:spcBef>
              <a:spcAft>
                <a:spcPts val="0"/>
              </a:spcAft>
              <a:buClr>
                <a:schemeClr val="dk1"/>
              </a:buClr>
              <a:buSzPts val="1700"/>
              <a:buNone/>
              <a:defRPr/>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a:endParaRPr/>
          </a:p>
        </p:txBody>
      </p:sp>
      <p:sp>
        <p:nvSpPr>
          <p:cNvPr id="105" name="Google Shape;105;p17"/>
          <p:cNvSpPr txBox="1">
            <a:spLocks noGrp="1"/>
          </p:cNvSpPr>
          <p:nvPr>
            <p:ph type="body" idx="1"/>
          </p:nvPr>
        </p:nvSpPr>
        <p:spPr>
          <a:xfrm>
            <a:off x="428416" y="1500188"/>
            <a:ext cx="7711485" cy="4243090"/>
          </a:xfrm>
          <a:prstGeom prst="rect">
            <a:avLst/>
          </a:prstGeom>
          <a:noFill/>
          <a:ln>
            <a:noFill/>
          </a:ln>
        </p:spPr>
        <p:txBody>
          <a:bodyPr spcFirstLastPara="1" wrap="square" lIns="85675" tIns="42825" rIns="85675" bIns="42825" anchor="t" anchorCtr="0">
            <a:normAutofit/>
          </a:bodyPr>
          <a:lstStyle>
            <a:lvl1pPr marL="457200" lvl="0" indent="-336550" algn="l">
              <a:spcBef>
                <a:spcPts val="300"/>
              </a:spcBef>
              <a:spcAft>
                <a:spcPts val="0"/>
              </a:spcAft>
              <a:buClr>
                <a:schemeClr val="dk1"/>
              </a:buClr>
              <a:buSzPts val="1700"/>
              <a:buChar char="•"/>
              <a:defRPr/>
            </a:lvl1pPr>
            <a:lvl2pPr marL="914400" lvl="1" indent="-336550" algn="l">
              <a:spcBef>
                <a:spcPts val="300"/>
              </a:spcBef>
              <a:spcAft>
                <a:spcPts val="0"/>
              </a:spcAft>
              <a:buClr>
                <a:schemeClr val="dk1"/>
              </a:buClr>
              <a:buSzPts val="1700"/>
              <a:buChar char="–"/>
              <a:defRPr/>
            </a:lvl2pPr>
            <a:lvl3pPr marL="1371600" lvl="2" indent="-336550" algn="l">
              <a:spcBef>
                <a:spcPts val="300"/>
              </a:spcBef>
              <a:spcAft>
                <a:spcPts val="0"/>
              </a:spcAft>
              <a:buClr>
                <a:schemeClr val="dk1"/>
              </a:buClr>
              <a:buSzPts val="1700"/>
              <a:buChar char="•"/>
              <a:defRPr/>
            </a:lvl3pPr>
            <a:lvl4pPr marL="1828800" lvl="3" indent="-336550" algn="l">
              <a:spcBef>
                <a:spcPts val="300"/>
              </a:spcBef>
              <a:spcAft>
                <a:spcPts val="0"/>
              </a:spcAft>
              <a:buClr>
                <a:schemeClr val="dk1"/>
              </a:buClr>
              <a:buSzPts val="1700"/>
              <a:buChar char="–"/>
              <a:defRPr/>
            </a:lvl4pPr>
            <a:lvl5pPr marL="2286000" lvl="4" indent="-336550" algn="l">
              <a:spcBef>
                <a:spcPts val="300"/>
              </a:spcBef>
              <a:spcAft>
                <a:spcPts val="0"/>
              </a:spcAft>
              <a:buClr>
                <a:schemeClr val="dk1"/>
              </a:buClr>
              <a:buSzPts val="1700"/>
              <a:buChar char="»"/>
              <a:defRPr/>
            </a:lvl5pPr>
            <a:lvl6pPr marL="2743200" lvl="5" indent="-336550" algn="l">
              <a:spcBef>
                <a:spcPts val="300"/>
              </a:spcBef>
              <a:spcAft>
                <a:spcPts val="0"/>
              </a:spcAft>
              <a:buClr>
                <a:schemeClr val="dk1"/>
              </a:buClr>
              <a:buSzPts val="1700"/>
              <a:buChar char="•"/>
              <a:defRPr/>
            </a:lvl6pPr>
            <a:lvl7pPr marL="3200400" lvl="6" indent="-336550" algn="l">
              <a:spcBef>
                <a:spcPts val="300"/>
              </a:spcBef>
              <a:spcAft>
                <a:spcPts val="0"/>
              </a:spcAft>
              <a:buClr>
                <a:schemeClr val="dk1"/>
              </a:buClr>
              <a:buSzPts val="1700"/>
              <a:buChar char="•"/>
              <a:defRPr/>
            </a:lvl7pPr>
            <a:lvl8pPr marL="3657600" lvl="7" indent="-336550" algn="l">
              <a:spcBef>
                <a:spcPts val="300"/>
              </a:spcBef>
              <a:spcAft>
                <a:spcPts val="0"/>
              </a:spcAft>
              <a:buClr>
                <a:schemeClr val="dk1"/>
              </a:buClr>
              <a:buSzPts val="1700"/>
              <a:buChar char="•"/>
              <a:defRPr/>
            </a:lvl8pPr>
            <a:lvl9pPr marL="4114800" lvl="8" indent="-336550" algn="l">
              <a:spcBef>
                <a:spcPts val="300"/>
              </a:spcBef>
              <a:spcAft>
                <a:spcPts val="0"/>
              </a:spcAft>
              <a:buClr>
                <a:schemeClr val="dk1"/>
              </a:buClr>
              <a:buSzPts val="1700"/>
              <a:buChar char="•"/>
              <a:defRPr/>
            </a:lvl9pPr>
          </a:lstStyle>
          <a:p>
            <a:endParaRPr/>
          </a:p>
        </p:txBody>
      </p:sp>
      <p:sp>
        <p:nvSpPr>
          <p:cNvPr id="106" name="Google Shape;106;p17"/>
          <p:cNvSpPr txBox="1">
            <a:spLocks noGrp="1"/>
          </p:cNvSpPr>
          <p:nvPr>
            <p:ph type="dt" idx="10"/>
          </p:nvPr>
        </p:nvSpPr>
        <p:spPr>
          <a:xfrm>
            <a:off x="428416" y="5959078"/>
            <a:ext cx="1999274" cy="342305"/>
          </a:xfrm>
          <a:prstGeom prst="rect">
            <a:avLst/>
          </a:prstGeom>
          <a:noFill/>
          <a:ln>
            <a:noFill/>
          </a:ln>
        </p:spPr>
        <p:txBody>
          <a:bodyPr spcFirstLastPara="1" wrap="square" lIns="85675" tIns="42825" rIns="85675" bIns="42825"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07" name="Google Shape;107;p17"/>
          <p:cNvSpPr txBox="1">
            <a:spLocks noGrp="1"/>
          </p:cNvSpPr>
          <p:nvPr>
            <p:ph type="ftr" idx="11"/>
          </p:nvPr>
        </p:nvSpPr>
        <p:spPr>
          <a:xfrm>
            <a:off x="2927508" y="5959078"/>
            <a:ext cx="2713300" cy="342305"/>
          </a:xfrm>
          <a:prstGeom prst="rect">
            <a:avLst/>
          </a:prstGeom>
          <a:noFill/>
          <a:ln>
            <a:noFill/>
          </a:ln>
        </p:spPr>
        <p:txBody>
          <a:bodyPr spcFirstLastPara="1" wrap="square" lIns="85675" tIns="42825" rIns="85675" bIns="42825" anchor="ctr" anchorCtr="0">
            <a:noAutofit/>
          </a:bodyPr>
          <a:lstStyle>
            <a:lvl1pPr lvl="0" algn="ctr">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08" name="Google Shape;108;p17"/>
          <p:cNvSpPr txBox="1">
            <a:spLocks noGrp="1"/>
          </p:cNvSpPr>
          <p:nvPr>
            <p:ph type="sldNum" idx="12"/>
          </p:nvPr>
        </p:nvSpPr>
        <p:spPr>
          <a:xfrm>
            <a:off x="6140627" y="5959078"/>
            <a:ext cx="1999274" cy="342305"/>
          </a:xfrm>
          <a:prstGeom prst="rect">
            <a:avLst/>
          </a:prstGeom>
          <a:noFill/>
          <a:ln>
            <a:noFill/>
          </a:ln>
        </p:spPr>
        <p:txBody>
          <a:bodyPr spcFirstLastPara="1" wrap="square" lIns="85675" tIns="42825" rIns="85675" bIns="428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9"/>
        <p:cNvGrpSpPr/>
        <p:nvPr/>
      </p:nvGrpSpPr>
      <p:grpSpPr>
        <a:xfrm>
          <a:off x="0" y="0"/>
          <a:ext cx="0" cy="0"/>
          <a:chOff x="0" y="0"/>
          <a:chExt cx="0" cy="0"/>
        </a:xfrm>
      </p:grpSpPr>
      <p:sp>
        <p:nvSpPr>
          <p:cNvPr id="110" name="Google Shape;110;p18"/>
          <p:cNvSpPr txBox="1">
            <a:spLocks noGrp="1"/>
          </p:cNvSpPr>
          <p:nvPr>
            <p:ph type="title"/>
          </p:nvPr>
        </p:nvSpPr>
        <p:spPr>
          <a:xfrm>
            <a:off x="676838" y="4131469"/>
            <a:ext cx="7283069" cy="1276945"/>
          </a:xfrm>
          <a:prstGeom prst="rect">
            <a:avLst/>
          </a:prstGeom>
          <a:noFill/>
          <a:ln>
            <a:noFill/>
          </a:ln>
        </p:spPr>
        <p:txBody>
          <a:bodyPr spcFirstLastPara="1" wrap="square" lIns="85675" tIns="42825" rIns="85675" bIns="42825" anchor="t" anchorCtr="0">
            <a:normAutofit/>
          </a:bodyPr>
          <a:lstStyle>
            <a:lvl1pPr lvl="0" algn="l">
              <a:spcBef>
                <a:spcPts val="0"/>
              </a:spcBef>
              <a:spcAft>
                <a:spcPts val="0"/>
              </a:spcAft>
              <a:buClr>
                <a:schemeClr val="dk1"/>
              </a:buClr>
              <a:buSzPts val="3700"/>
              <a:buFont typeface="Calibri"/>
              <a:buNone/>
              <a:defRPr sz="3700" b="1" cap="none"/>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a:endParaRPr/>
          </a:p>
        </p:txBody>
      </p:sp>
      <p:sp>
        <p:nvSpPr>
          <p:cNvPr id="111" name="Google Shape;111;p18"/>
          <p:cNvSpPr txBox="1">
            <a:spLocks noGrp="1"/>
          </p:cNvSpPr>
          <p:nvPr>
            <p:ph type="body" idx="1"/>
          </p:nvPr>
        </p:nvSpPr>
        <p:spPr>
          <a:xfrm>
            <a:off x="676838" y="2725044"/>
            <a:ext cx="7283069" cy="1406425"/>
          </a:xfrm>
          <a:prstGeom prst="rect">
            <a:avLst/>
          </a:prstGeom>
          <a:noFill/>
          <a:ln>
            <a:noFill/>
          </a:ln>
        </p:spPr>
        <p:txBody>
          <a:bodyPr spcFirstLastPara="1" wrap="square" lIns="85675" tIns="42825" rIns="85675" bIns="42825" anchor="b" anchorCtr="0">
            <a:normAutofit/>
          </a:bodyPr>
          <a:lstStyle>
            <a:lvl1pPr marL="457200" lvl="0" indent="-228600" algn="l">
              <a:spcBef>
                <a:spcPts val="400"/>
              </a:spcBef>
              <a:spcAft>
                <a:spcPts val="0"/>
              </a:spcAft>
              <a:buClr>
                <a:srgbClr val="888888"/>
              </a:buClr>
              <a:buSzPts val="1900"/>
              <a:buNone/>
              <a:defRPr sz="1900">
                <a:solidFill>
                  <a:srgbClr val="888888"/>
                </a:solidFill>
              </a:defRPr>
            </a:lvl1pPr>
            <a:lvl2pPr marL="914400" lvl="1" indent="-228600" algn="l">
              <a:spcBef>
                <a:spcPts val="300"/>
              </a:spcBef>
              <a:spcAft>
                <a:spcPts val="0"/>
              </a:spcAft>
              <a:buClr>
                <a:srgbClr val="888888"/>
              </a:buClr>
              <a:buSzPts val="1700"/>
              <a:buNone/>
              <a:defRPr sz="1700">
                <a:solidFill>
                  <a:srgbClr val="888888"/>
                </a:solidFill>
              </a:defRPr>
            </a:lvl2pPr>
            <a:lvl3pPr marL="1371600" lvl="2" indent="-228600" algn="l">
              <a:spcBef>
                <a:spcPts val="300"/>
              </a:spcBef>
              <a:spcAft>
                <a:spcPts val="0"/>
              </a:spcAft>
              <a:buClr>
                <a:srgbClr val="888888"/>
              </a:buClr>
              <a:buSzPts val="1500"/>
              <a:buNone/>
              <a:defRPr sz="1500">
                <a:solidFill>
                  <a:srgbClr val="888888"/>
                </a:solidFill>
              </a:defRPr>
            </a:lvl3pPr>
            <a:lvl4pPr marL="1828800" lvl="3" indent="-228600" algn="l">
              <a:spcBef>
                <a:spcPts val="300"/>
              </a:spcBef>
              <a:spcAft>
                <a:spcPts val="0"/>
              </a:spcAft>
              <a:buClr>
                <a:srgbClr val="888888"/>
              </a:buClr>
              <a:buSzPts val="1300"/>
              <a:buNone/>
              <a:defRPr sz="1300">
                <a:solidFill>
                  <a:srgbClr val="888888"/>
                </a:solidFill>
              </a:defRPr>
            </a:lvl4pPr>
            <a:lvl5pPr marL="2286000" lvl="4" indent="-228600" algn="l">
              <a:spcBef>
                <a:spcPts val="300"/>
              </a:spcBef>
              <a:spcAft>
                <a:spcPts val="0"/>
              </a:spcAft>
              <a:buClr>
                <a:srgbClr val="888888"/>
              </a:buClr>
              <a:buSzPts val="1300"/>
              <a:buNone/>
              <a:defRPr sz="1300">
                <a:solidFill>
                  <a:srgbClr val="888888"/>
                </a:solidFill>
              </a:defRPr>
            </a:lvl5pPr>
            <a:lvl6pPr marL="2743200" lvl="5" indent="-228600" algn="l">
              <a:spcBef>
                <a:spcPts val="300"/>
              </a:spcBef>
              <a:spcAft>
                <a:spcPts val="0"/>
              </a:spcAft>
              <a:buClr>
                <a:srgbClr val="888888"/>
              </a:buClr>
              <a:buSzPts val="1300"/>
              <a:buNone/>
              <a:defRPr sz="1300">
                <a:solidFill>
                  <a:srgbClr val="888888"/>
                </a:solidFill>
              </a:defRPr>
            </a:lvl6pPr>
            <a:lvl7pPr marL="3200400" lvl="6" indent="-228600" algn="l">
              <a:spcBef>
                <a:spcPts val="300"/>
              </a:spcBef>
              <a:spcAft>
                <a:spcPts val="0"/>
              </a:spcAft>
              <a:buClr>
                <a:srgbClr val="888888"/>
              </a:buClr>
              <a:buSzPts val="1300"/>
              <a:buNone/>
              <a:defRPr sz="1300">
                <a:solidFill>
                  <a:srgbClr val="888888"/>
                </a:solidFill>
              </a:defRPr>
            </a:lvl7pPr>
            <a:lvl8pPr marL="3657600" lvl="7" indent="-228600" algn="l">
              <a:spcBef>
                <a:spcPts val="300"/>
              </a:spcBef>
              <a:spcAft>
                <a:spcPts val="0"/>
              </a:spcAft>
              <a:buClr>
                <a:srgbClr val="888888"/>
              </a:buClr>
              <a:buSzPts val="1300"/>
              <a:buNone/>
              <a:defRPr sz="1300">
                <a:solidFill>
                  <a:srgbClr val="888888"/>
                </a:solidFill>
              </a:defRPr>
            </a:lvl8pPr>
            <a:lvl9pPr marL="4114800" lvl="8" indent="-228600" algn="l">
              <a:spcBef>
                <a:spcPts val="300"/>
              </a:spcBef>
              <a:spcAft>
                <a:spcPts val="0"/>
              </a:spcAft>
              <a:buClr>
                <a:srgbClr val="888888"/>
              </a:buClr>
              <a:buSzPts val="1300"/>
              <a:buNone/>
              <a:defRPr sz="1300">
                <a:solidFill>
                  <a:srgbClr val="888888"/>
                </a:solidFill>
              </a:defRPr>
            </a:lvl9pPr>
          </a:lstStyle>
          <a:p>
            <a:endParaRPr/>
          </a:p>
        </p:txBody>
      </p:sp>
      <p:sp>
        <p:nvSpPr>
          <p:cNvPr id="112" name="Google Shape;112;p18"/>
          <p:cNvSpPr txBox="1">
            <a:spLocks noGrp="1"/>
          </p:cNvSpPr>
          <p:nvPr>
            <p:ph type="dt" idx="10"/>
          </p:nvPr>
        </p:nvSpPr>
        <p:spPr>
          <a:xfrm>
            <a:off x="428416" y="5959078"/>
            <a:ext cx="1999274" cy="342305"/>
          </a:xfrm>
          <a:prstGeom prst="rect">
            <a:avLst/>
          </a:prstGeom>
          <a:noFill/>
          <a:ln>
            <a:noFill/>
          </a:ln>
        </p:spPr>
        <p:txBody>
          <a:bodyPr spcFirstLastPara="1" wrap="square" lIns="85675" tIns="42825" rIns="85675" bIns="42825"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13" name="Google Shape;113;p18"/>
          <p:cNvSpPr txBox="1">
            <a:spLocks noGrp="1"/>
          </p:cNvSpPr>
          <p:nvPr>
            <p:ph type="ftr" idx="11"/>
          </p:nvPr>
        </p:nvSpPr>
        <p:spPr>
          <a:xfrm>
            <a:off x="2927508" y="5959078"/>
            <a:ext cx="2713300" cy="342305"/>
          </a:xfrm>
          <a:prstGeom prst="rect">
            <a:avLst/>
          </a:prstGeom>
          <a:noFill/>
          <a:ln>
            <a:noFill/>
          </a:ln>
        </p:spPr>
        <p:txBody>
          <a:bodyPr spcFirstLastPara="1" wrap="square" lIns="85675" tIns="42825" rIns="85675" bIns="42825" anchor="ctr" anchorCtr="0">
            <a:noAutofit/>
          </a:bodyPr>
          <a:lstStyle>
            <a:lvl1pPr lvl="0" algn="ctr">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14" name="Google Shape;114;p18"/>
          <p:cNvSpPr txBox="1">
            <a:spLocks noGrp="1"/>
          </p:cNvSpPr>
          <p:nvPr>
            <p:ph type="sldNum" idx="12"/>
          </p:nvPr>
        </p:nvSpPr>
        <p:spPr>
          <a:xfrm>
            <a:off x="6140627" y="5959078"/>
            <a:ext cx="1999274" cy="342305"/>
          </a:xfrm>
          <a:prstGeom prst="rect">
            <a:avLst/>
          </a:prstGeom>
          <a:noFill/>
          <a:ln>
            <a:noFill/>
          </a:ln>
        </p:spPr>
        <p:txBody>
          <a:bodyPr spcFirstLastPara="1" wrap="square" lIns="85675" tIns="42825" rIns="85675" bIns="428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5"/>
        <p:cNvGrpSpPr/>
        <p:nvPr/>
      </p:nvGrpSpPr>
      <p:grpSpPr>
        <a:xfrm>
          <a:off x="0" y="0"/>
          <a:ext cx="0" cy="0"/>
          <a:chOff x="0" y="0"/>
          <a:chExt cx="0" cy="0"/>
        </a:xfrm>
      </p:grpSpPr>
      <p:sp>
        <p:nvSpPr>
          <p:cNvPr id="116" name="Google Shape;116;p19"/>
          <p:cNvSpPr txBox="1">
            <a:spLocks noGrp="1"/>
          </p:cNvSpPr>
          <p:nvPr>
            <p:ph type="title"/>
          </p:nvPr>
        </p:nvSpPr>
        <p:spPr>
          <a:xfrm>
            <a:off x="428416" y="257473"/>
            <a:ext cx="7711485" cy="1071563"/>
          </a:xfrm>
          <a:prstGeom prst="rect">
            <a:avLst/>
          </a:prstGeom>
          <a:noFill/>
          <a:ln>
            <a:noFill/>
          </a:ln>
        </p:spPr>
        <p:txBody>
          <a:bodyPr spcFirstLastPara="1" wrap="square" lIns="85675" tIns="42825" rIns="85675" bIns="42825" anchor="ctr" anchorCtr="0">
            <a:normAutofit/>
          </a:bodyPr>
          <a:lstStyle>
            <a:lvl1pPr lvl="0" algn="ctr">
              <a:spcBef>
                <a:spcPts val="0"/>
              </a:spcBef>
              <a:spcAft>
                <a:spcPts val="0"/>
              </a:spcAft>
              <a:buClr>
                <a:schemeClr val="dk1"/>
              </a:buClr>
              <a:buSzPts val="1700"/>
              <a:buNone/>
              <a:defRPr/>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a:endParaRPr/>
          </a:p>
        </p:txBody>
      </p:sp>
      <p:sp>
        <p:nvSpPr>
          <p:cNvPr id="117" name="Google Shape;117;p19"/>
          <p:cNvSpPr txBox="1">
            <a:spLocks noGrp="1"/>
          </p:cNvSpPr>
          <p:nvPr>
            <p:ph type="body" idx="1"/>
          </p:nvPr>
        </p:nvSpPr>
        <p:spPr>
          <a:xfrm>
            <a:off x="428416" y="1500188"/>
            <a:ext cx="3784340" cy="4243090"/>
          </a:xfrm>
          <a:prstGeom prst="rect">
            <a:avLst/>
          </a:prstGeom>
          <a:noFill/>
          <a:ln>
            <a:noFill/>
          </a:ln>
        </p:spPr>
        <p:txBody>
          <a:bodyPr spcFirstLastPara="1" wrap="square" lIns="85675" tIns="42825" rIns="85675" bIns="42825" anchor="t" anchorCtr="0">
            <a:normAutofit/>
          </a:bodyPr>
          <a:lstStyle>
            <a:lvl1pPr marL="457200" lvl="0" indent="-393700" algn="l">
              <a:spcBef>
                <a:spcPts val="500"/>
              </a:spcBef>
              <a:spcAft>
                <a:spcPts val="0"/>
              </a:spcAft>
              <a:buClr>
                <a:schemeClr val="dk1"/>
              </a:buClr>
              <a:buSzPts val="2600"/>
              <a:buChar char="•"/>
              <a:defRPr sz="2600"/>
            </a:lvl1pPr>
            <a:lvl2pPr marL="914400" lvl="1" indent="-368300" algn="l">
              <a:spcBef>
                <a:spcPts val="400"/>
              </a:spcBef>
              <a:spcAft>
                <a:spcPts val="0"/>
              </a:spcAft>
              <a:buClr>
                <a:schemeClr val="dk1"/>
              </a:buClr>
              <a:buSzPts val="2200"/>
              <a:buChar char="–"/>
              <a:defRPr sz="2200"/>
            </a:lvl2pPr>
            <a:lvl3pPr marL="1371600" lvl="2" indent="-349250" algn="l">
              <a:spcBef>
                <a:spcPts val="400"/>
              </a:spcBef>
              <a:spcAft>
                <a:spcPts val="0"/>
              </a:spcAft>
              <a:buClr>
                <a:schemeClr val="dk1"/>
              </a:buClr>
              <a:buSzPts val="1900"/>
              <a:buChar char="•"/>
              <a:defRPr sz="1900"/>
            </a:lvl3pPr>
            <a:lvl4pPr marL="1828800" lvl="3" indent="-336550" algn="l">
              <a:spcBef>
                <a:spcPts val="300"/>
              </a:spcBef>
              <a:spcAft>
                <a:spcPts val="0"/>
              </a:spcAft>
              <a:buClr>
                <a:schemeClr val="dk1"/>
              </a:buClr>
              <a:buSzPts val="1700"/>
              <a:buChar char="–"/>
              <a:defRPr sz="1700"/>
            </a:lvl4pPr>
            <a:lvl5pPr marL="2286000" lvl="4" indent="-336550" algn="l">
              <a:spcBef>
                <a:spcPts val="300"/>
              </a:spcBef>
              <a:spcAft>
                <a:spcPts val="0"/>
              </a:spcAft>
              <a:buClr>
                <a:schemeClr val="dk1"/>
              </a:buClr>
              <a:buSzPts val="1700"/>
              <a:buChar char="»"/>
              <a:defRPr sz="1700"/>
            </a:lvl5pPr>
            <a:lvl6pPr marL="2743200" lvl="5" indent="-336550" algn="l">
              <a:spcBef>
                <a:spcPts val="300"/>
              </a:spcBef>
              <a:spcAft>
                <a:spcPts val="0"/>
              </a:spcAft>
              <a:buClr>
                <a:schemeClr val="dk1"/>
              </a:buClr>
              <a:buSzPts val="1700"/>
              <a:buChar char="•"/>
              <a:defRPr sz="1700"/>
            </a:lvl6pPr>
            <a:lvl7pPr marL="3200400" lvl="6" indent="-336550" algn="l">
              <a:spcBef>
                <a:spcPts val="300"/>
              </a:spcBef>
              <a:spcAft>
                <a:spcPts val="0"/>
              </a:spcAft>
              <a:buClr>
                <a:schemeClr val="dk1"/>
              </a:buClr>
              <a:buSzPts val="1700"/>
              <a:buChar char="•"/>
              <a:defRPr sz="1700"/>
            </a:lvl7pPr>
            <a:lvl8pPr marL="3657600" lvl="7" indent="-336550" algn="l">
              <a:spcBef>
                <a:spcPts val="300"/>
              </a:spcBef>
              <a:spcAft>
                <a:spcPts val="0"/>
              </a:spcAft>
              <a:buClr>
                <a:schemeClr val="dk1"/>
              </a:buClr>
              <a:buSzPts val="1700"/>
              <a:buChar char="•"/>
              <a:defRPr sz="1700"/>
            </a:lvl8pPr>
            <a:lvl9pPr marL="4114800" lvl="8" indent="-336550" algn="l">
              <a:spcBef>
                <a:spcPts val="300"/>
              </a:spcBef>
              <a:spcAft>
                <a:spcPts val="0"/>
              </a:spcAft>
              <a:buClr>
                <a:schemeClr val="dk1"/>
              </a:buClr>
              <a:buSzPts val="1700"/>
              <a:buChar char="•"/>
              <a:defRPr sz="1700"/>
            </a:lvl9pPr>
          </a:lstStyle>
          <a:p>
            <a:endParaRPr/>
          </a:p>
        </p:txBody>
      </p:sp>
      <p:sp>
        <p:nvSpPr>
          <p:cNvPr id="118" name="Google Shape;118;p19"/>
          <p:cNvSpPr txBox="1">
            <a:spLocks noGrp="1"/>
          </p:cNvSpPr>
          <p:nvPr>
            <p:ph type="body" idx="2"/>
          </p:nvPr>
        </p:nvSpPr>
        <p:spPr>
          <a:xfrm>
            <a:off x="4355561" y="1500188"/>
            <a:ext cx="3784340" cy="4243090"/>
          </a:xfrm>
          <a:prstGeom prst="rect">
            <a:avLst/>
          </a:prstGeom>
          <a:noFill/>
          <a:ln>
            <a:noFill/>
          </a:ln>
        </p:spPr>
        <p:txBody>
          <a:bodyPr spcFirstLastPara="1" wrap="square" lIns="85675" tIns="42825" rIns="85675" bIns="42825" anchor="t" anchorCtr="0">
            <a:normAutofit/>
          </a:bodyPr>
          <a:lstStyle>
            <a:lvl1pPr marL="457200" lvl="0" indent="-393700" algn="l">
              <a:spcBef>
                <a:spcPts val="500"/>
              </a:spcBef>
              <a:spcAft>
                <a:spcPts val="0"/>
              </a:spcAft>
              <a:buClr>
                <a:schemeClr val="dk1"/>
              </a:buClr>
              <a:buSzPts val="2600"/>
              <a:buChar char="•"/>
              <a:defRPr sz="2600"/>
            </a:lvl1pPr>
            <a:lvl2pPr marL="914400" lvl="1" indent="-368300" algn="l">
              <a:spcBef>
                <a:spcPts val="400"/>
              </a:spcBef>
              <a:spcAft>
                <a:spcPts val="0"/>
              </a:spcAft>
              <a:buClr>
                <a:schemeClr val="dk1"/>
              </a:buClr>
              <a:buSzPts val="2200"/>
              <a:buChar char="–"/>
              <a:defRPr sz="2200"/>
            </a:lvl2pPr>
            <a:lvl3pPr marL="1371600" lvl="2" indent="-349250" algn="l">
              <a:spcBef>
                <a:spcPts val="400"/>
              </a:spcBef>
              <a:spcAft>
                <a:spcPts val="0"/>
              </a:spcAft>
              <a:buClr>
                <a:schemeClr val="dk1"/>
              </a:buClr>
              <a:buSzPts val="1900"/>
              <a:buChar char="•"/>
              <a:defRPr sz="1900"/>
            </a:lvl3pPr>
            <a:lvl4pPr marL="1828800" lvl="3" indent="-336550" algn="l">
              <a:spcBef>
                <a:spcPts val="300"/>
              </a:spcBef>
              <a:spcAft>
                <a:spcPts val="0"/>
              </a:spcAft>
              <a:buClr>
                <a:schemeClr val="dk1"/>
              </a:buClr>
              <a:buSzPts val="1700"/>
              <a:buChar char="–"/>
              <a:defRPr sz="1700"/>
            </a:lvl4pPr>
            <a:lvl5pPr marL="2286000" lvl="4" indent="-336550" algn="l">
              <a:spcBef>
                <a:spcPts val="300"/>
              </a:spcBef>
              <a:spcAft>
                <a:spcPts val="0"/>
              </a:spcAft>
              <a:buClr>
                <a:schemeClr val="dk1"/>
              </a:buClr>
              <a:buSzPts val="1700"/>
              <a:buChar char="»"/>
              <a:defRPr sz="1700"/>
            </a:lvl5pPr>
            <a:lvl6pPr marL="2743200" lvl="5" indent="-336550" algn="l">
              <a:spcBef>
                <a:spcPts val="300"/>
              </a:spcBef>
              <a:spcAft>
                <a:spcPts val="0"/>
              </a:spcAft>
              <a:buClr>
                <a:schemeClr val="dk1"/>
              </a:buClr>
              <a:buSzPts val="1700"/>
              <a:buChar char="•"/>
              <a:defRPr sz="1700"/>
            </a:lvl6pPr>
            <a:lvl7pPr marL="3200400" lvl="6" indent="-336550" algn="l">
              <a:spcBef>
                <a:spcPts val="300"/>
              </a:spcBef>
              <a:spcAft>
                <a:spcPts val="0"/>
              </a:spcAft>
              <a:buClr>
                <a:schemeClr val="dk1"/>
              </a:buClr>
              <a:buSzPts val="1700"/>
              <a:buChar char="•"/>
              <a:defRPr sz="1700"/>
            </a:lvl7pPr>
            <a:lvl8pPr marL="3657600" lvl="7" indent="-336550" algn="l">
              <a:spcBef>
                <a:spcPts val="300"/>
              </a:spcBef>
              <a:spcAft>
                <a:spcPts val="0"/>
              </a:spcAft>
              <a:buClr>
                <a:schemeClr val="dk1"/>
              </a:buClr>
              <a:buSzPts val="1700"/>
              <a:buChar char="•"/>
              <a:defRPr sz="1700"/>
            </a:lvl8pPr>
            <a:lvl9pPr marL="4114800" lvl="8" indent="-336550" algn="l">
              <a:spcBef>
                <a:spcPts val="300"/>
              </a:spcBef>
              <a:spcAft>
                <a:spcPts val="0"/>
              </a:spcAft>
              <a:buClr>
                <a:schemeClr val="dk1"/>
              </a:buClr>
              <a:buSzPts val="1700"/>
              <a:buChar char="•"/>
              <a:defRPr sz="1700"/>
            </a:lvl9pPr>
          </a:lstStyle>
          <a:p>
            <a:endParaRPr/>
          </a:p>
        </p:txBody>
      </p:sp>
      <p:sp>
        <p:nvSpPr>
          <p:cNvPr id="119" name="Google Shape;119;p19"/>
          <p:cNvSpPr txBox="1">
            <a:spLocks noGrp="1"/>
          </p:cNvSpPr>
          <p:nvPr>
            <p:ph type="dt" idx="10"/>
          </p:nvPr>
        </p:nvSpPr>
        <p:spPr>
          <a:xfrm>
            <a:off x="428416" y="5959078"/>
            <a:ext cx="1999274" cy="342305"/>
          </a:xfrm>
          <a:prstGeom prst="rect">
            <a:avLst/>
          </a:prstGeom>
          <a:noFill/>
          <a:ln>
            <a:noFill/>
          </a:ln>
        </p:spPr>
        <p:txBody>
          <a:bodyPr spcFirstLastPara="1" wrap="square" lIns="85675" tIns="42825" rIns="85675" bIns="42825"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20" name="Google Shape;120;p19"/>
          <p:cNvSpPr txBox="1">
            <a:spLocks noGrp="1"/>
          </p:cNvSpPr>
          <p:nvPr>
            <p:ph type="ftr" idx="11"/>
          </p:nvPr>
        </p:nvSpPr>
        <p:spPr>
          <a:xfrm>
            <a:off x="2927508" y="5959078"/>
            <a:ext cx="2713300" cy="342305"/>
          </a:xfrm>
          <a:prstGeom prst="rect">
            <a:avLst/>
          </a:prstGeom>
          <a:noFill/>
          <a:ln>
            <a:noFill/>
          </a:ln>
        </p:spPr>
        <p:txBody>
          <a:bodyPr spcFirstLastPara="1" wrap="square" lIns="85675" tIns="42825" rIns="85675" bIns="42825" anchor="ctr" anchorCtr="0">
            <a:noAutofit/>
          </a:bodyPr>
          <a:lstStyle>
            <a:lvl1pPr lvl="0" algn="ctr">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21" name="Google Shape;121;p19"/>
          <p:cNvSpPr txBox="1">
            <a:spLocks noGrp="1"/>
          </p:cNvSpPr>
          <p:nvPr>
            <p:ph type="sldNum" idx="12"/>
          </p:nvPr>
        </p:nvSpPr>
        <p:spPr>
          <a:xfrm>
            <a:off x="6140627" y="5959078"/>
            <a:ext cx="1999274" cy="342305"/>
          </a:xfrm>
          <a:prstGeom prst="rect">
            <a:avLst/>
          </a:prstGeom>
          <a:noFill/>
          <a:ln>
            <a:noFill/>
          </a:ln>
        </p:spPr>
        <p:txBody>
          <a:bodyPr spcFirstLastPara="1" wrap="square" lIns="85675" tIns="42825" rIns="85675" bIns="428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2"/>
        <p:cNvGrpSpPr/>
        <p:nvPr/>
      </p:nvGrpSpPr>
      <p:grpSpPr>
        <a:xfrm>
          <a:off x="0" y="0"/>
          <a:ext cx="0" cy="0"/>
          <a:chOff x="0" y="0"/>
          <a:chExt cx="0" cy="0"/>
        </a:xfrm>
      </p:grpSpPr>
      <p:sp>
        <p:nvSpPr>
          <p:cNvPr id="123" name="Google Shape;123;p20"/>
          <p:cNvSpPr txBox="1">
            <a:spLocks noGrp="1"/>
          </p:cNvSpPr>
          <p:nvPr>
            <p:ph type="title"/>
          </p:nvPr>
        </p:nvSpPr>
        <p:spPr>
          <a:xfrm>
            <a:off x="428416" y="257473"/>
            <a:ext cx="7711485" cy="1071563"/>
          </a:xfrm>
          <a:prstGeom prst="rect">
            <a:avLst/>
          </a:prstGeom>
          <a:noFill/>
          <a:ln>
            <a:noFill/>
          </a:ln>
        </p:spPr>
        <p:txBody>
          <a:bodyPr spcFirstLastPara="1" wrap="square" lIns="85675" tIns="42825" rIns="85675" bIns="42825" anchor="ctr" anchorCtr="0">
            <a:normAutofit/>
          </a:bodyPr>
          <a:lstStyle>
            <a:lvl1pPr lvl="0" algn="ctr">
              <a:spcBef>
                <a:spcPts val="0"/>
              </a:spcBef>
              <a:spcAft>
                <a:spcPts val="0"/>
              </a:spcAft>
              <a:buClr>
                <a:schemeClr val="dk1"/>
              </a:buClr>
              <a:buSzPts val="4100"/>
              <a:buFont typeface="Calibri"/>
              <a:buNone/>
              <a:defRPr/>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a:endParaRPr/>
          </a:p>
        </p:txBody>
      </p:sp>
      <p:sp>
        <p:nvSpPr>
          <p:cNvPr id="124" name="Google Shape;124;p20"/>
          <p:cNvSpPr txBox="1">
            <a:spLocks noGrp="1"/>
          </p:cNvSpPr>
          <p:nvPr>
            <p:ph type="body" idx="1"/>
          </p:nvPr>
        </p:nvSpPr>
        <p:spPr>
          <a:xfrm>
            <a:off x="428416" y="1439168"/>
            <a:ext cx="3785828" cy="599777"/>
          </a:xfrm>
          <a:prstGeom prst="rect">
            <a:avLst/>
          </a:prstGeom>
          <a:noFill/>
          <a:ln>
            <a:noFill/>
          </a:ln>
        </p:spPr>
        <p:txBody>
          <a:bodyPr spcFirstLastPara="1" wrap="square" lIns="85675" tIns="42825" rIns="85675" bIns="42825" anchor="b" anchorCtr="0">
            <a:normAutofit/>
          </a:bodyPr>
          <a:lstStyle>
            <a:lvl1pPr marL="457200" lvl="0" indent="-228600" algn="l">
              <a:spcBef>
                <a:spcPts val="400"/>
              </a:spcBef>
              <a:spcAft>
                <a:spcPts val="0"/>
              </a:spcAft>
              <a:buClr>
                <a:schemeClr val="dk1"/>
              </a:buClr>
              <a:buSzPts val="2200"/>
              <a:buNone/>
              <a:defRPr sz="2200" b="1"/>
            </a:lvl1pPr>
            <a:lvl2pPr marL="914400" lvl="1" indent="-228600" algn="l">
              <a:spcBef>
                <a:spcPts val="400"/>
              </a:spcBef>
              <a:spcAft>
                <a:spcPts val="0"/>
              </a:spcAft>
              <a:buClr>
                <a:schemeClr val="dk1"/>
              </a:buClr>
              <a:buSzPts val="1900"/>
              <a:buNone/>
              <a:defRPr sz="1900" b="1"/>
            </a:lvl2pPr>
            <a:lvl3pPr marL="1371600" lvl="2" indent="-228600" algn="l">
              <a:spcBef>
                <a:spcPts val="300"/>
              </a:spcBef>
              <a:spcAft>
                <a:spcPts val="0"/>
              </a:spcAft>
              <a:buClr>
                <a:schemeClr val="dk1"/>
              </a:buClr>
              <a:buSzPts val="1700"/>
              <a:buNone/>
              <a:defRPr sz="1700" b="1"/>
            </a:lvl3pPr>
            <a:lvl4pPr marL="1828800" lvl="3" indent="-228600" algn="l">
              <a:spcBef>
                <a:spcPts val="300"/>
              </a:spcBef>
              <a:spcAft>
                <a:spcPts val="0"/>
              </a:spcAft>
              <a:buClr>
                <a:schemeClr val="dk1"/>
              </a:buClr>
              <a:buSzPts val="1500"/>
              <a:buNone/>
              <a:defRPr sz="1500" b="1"/>
            </a:lvl4pPr>
            <a:lvl5pPr marL="2286000" lvl="4" indent="-228600" algn="l">
              <a:spcBef>
                <a:spcPts val="300"/>
              </a:spcBef>
              <a:spcAft>
                <a:spcPts val="0"/>
              </a:spcAft>
              <a:buClr>
                <a:schemeClr val="dk1"/>
              </a:buClr>
              <a:buSzPts val="1500"/>
              <a:buNone/>
              <a:defRPr sz="1500" b="1"/>
            </a:lvl5pPr>
            <a:lvl6pPr marL="2743200" lvl="5" indent="-228600" algn="l">
              <a:spcBef>
                <a:spcPts val="300"/>
              </a:spcBef>
              <a:spcAft>
                <a:spcPts val="0"/>
              </a:spcAft>
              <a:buClr>
                <a:schemeClr val="dk1"/>
              </a:buClr>
              <a:buSzPts val="1500"/>
              <a:buNone/>
              <a:defRPr sz="1500" b="1"/>
            </a:lvl6pPr>
            <a:lvl7pPr marL="3200400" lvl="6" indent="-228600" algn="l">
              <a:spcBef>
                <a:spcPts val="300"/>
              </a:spcBef>
              <a:spcAft>
                <a:spcPts val="0"/>
              </a:spcAft>
              <a:buClr>
                <a:schemeClr val="dk1"/>
              </a:buClr>
              <a:buSzPts val="1500"/>
              <a:buNone/>
              <a:defRPr sz="1500" b="1"/>
            </a:lvl7pPr>
            <a:lvl8pPr marL="3657600" lvl="7" indent="-228600" algn="l">
              <a:spcBef>
                <a:spcPts val="300"/>
              </a:spcBef>
              <a:spcAft>
                <a:spcPts val="0"/>
              </a:spcAft>
              <a:buClr>
                <a:schemeClr val="dk1"/>
              </a:buClr>
              <a:buSzPts val="1500"/>
              <a:buNone/>
              <a:defRPr sz="1500" b="1"/>
            </a:lvl8pPr>
            <a:lvl9pPr marL="4114800" lvl="8" indent="-228600" algn="l">
              <a:spcBef>
                <a:spcPts val="300"/>
              </a:spcBef>
              <a:spcAft>
                <a:spcPts val="0"/>
              </a:spcAft>
              <a:buClr>
                <a:schemeClr val="dk1"/>
              </a:buClr>
              <a:buSzPts val="1500"/>
              <a:buNone/>
              <a:defRPr sz="1500" b="1"/>
            </a:lvl9pPr>
          </a:lstStyle>
          <a:p>
            <a:endParaRPr/>
          </a:p>
        </p:txBody>
      </p:sp>
      <p:sp>
        <p:nvSpPr>
          <p:cNvPr id="125" name="Google Shape;125;p20"/>
          <p:cNvSpPr txBox="1">
            <a:spLocks noGrp="1"/>
          </p:cNvSpPr>
          <p:nvPr>
            <p:ph type="body" idx="2"/>
          </p:nvPr>
        </p:nvSpPr>
        <p:spPr>
          <a:xfrm>
            <a:off x="428416" y="2038945"/>
            <a:ext cx="3785828" cy="3704332"/>
          </a:xfrm>
          <a:prstGeom prst="rect">
            <a:avLst/>
          </a:prstGeom>
          <a:noFill/>
          <a:ln>
            <a:noFill/>
          </a:ln>
        </p:spPr>
        <p:txBody>
          <a:bodyPr spcFirstLastPara="1" wrap="square" lIns="85675" tIns="42825" rIns="85675" bIns="42825" anchor="t" anchorCtr="0">
            <a:normAutofit/>
          </a:bodyPr>
          <a:lstStyle>
            <a:lvl1pPr marL="457200" lvl="0" indent="-368300" algn="l">
              <a:spcBef>
                <a:spcPts val="400"/>
              </a:spcBef>
              <a:spcAft>
                <a:spcPts val="0"/>
              </a:spcAft>
              <a:buClr>
                <a:schemeClr val="dk1"/>
              </a:buClr>
              <a:buSzPts val="2200"/>
              <a:buChar char="•"/>
              <a:defRPr sz="2200"/>
            </a:lvl1pPr>
            <a:lvl2pPr marL="914400" lvl="1" indent="-349250" algn="l">
              <a:spcBef>
                <a:spcPts val="400"/>
              </a:spcBef>
              <a:spcAft>
                <a:spcPts val="0"/>
              </a:spcAft>
              <a:buClr>
                <a:schemeClr val="dk1"/>
              </a:buClr>
              <a:buSzPts val="1900"/>
              <a:buChar char="–"/>
              <a:defRPr sz="1900"/>
            </a:lvl2pPr>
            <a:lvl3pPr marL="1371600" lvl="2" indent="-336550" algn="l">
              <a:spcBef>
                <a:spcPts val="300"/>
              </a:spcBef>
              <a:spcAft>
                <a:spcPts val="0"/>
              </a:spcAft>
              <a:buClr>
                <a:schemeClr val="dk1"/>
              </a:buClr>
              <a:buSzPts val="1700"/>
              <a:buChar char="•"/>
              <a:defRPr sz="1700"/>
            </a:lvl3pPr>
            <a:lvl4pPr marL="1828800" lvl="3" indent="-323850" algn="l">
              <a:spcBef>
                <a:spcPts val="300"/>
              </a:spcBef>
              <a:spcAft>
                <a:spcPts val="0"/>
              </a:spcAft>
              <a:buClr>
                <a:schemeClr val="dk1"/>
              </a:buClr>
              <a:buSzPts val="1500"/>
              <a:buChar char="–"/>
              <a:defRPr sz="1500"/>
            </a:lvl4pPr>
            <a:lvl5pPr marL="2286000" lvl="4" indent="-323850" algn="l">
              <a:spcBef>
                <a:spcPts val="300"/>
              </a:spcBef>
              <a:spcAft>
                <a:spcPts val="0"/>
              </a:spcAft>
              <a:buClr>
                <a:schemeClr val="dk1"/>
              </a:buClr>
              <a:buSzPts val="1500"/>
              <a:buChar char="»"/>
              <a:defRPr sz="1500"/>
            </a:lvl5pPr>
            <a:lvl6pPr marL="2743200" lvl="5" indent="-323850" algn="l">
              <a:spcBef>
                <a:spcPts val="300"/>
              </a:spcBef>
              <a:spcAft>
                <a:spcPts val="0"/>
              </a:spcAft>
              <a:buClr>
                <a:schemeClr val="dk1"/>
              </a:buClr>
              <a:buSzPts val="1500"/>
              <a:buChar char="•"/>
              <a:defRPr sz="1500"/>
            </a:lvl6pPr>
            <a:lvl7pPr marL="3200400" lvl="6" indent="-323850" algn="l">
              <a:spcBef>
                <a:spcPts val="300"/>
              </a:spcBef>
              <a:spcAft>
                <a:spcPts val="0"/>
              </a:spcAft>
              <a:buClr>
                <a:schemeClr val="dk1"/>
              </a:buClr>
              <a:buSzPts val="1500"/>
              <a:buChar char="•"/>
              <a:defRPr sz="1500"/>
            </a:lvl7pPr>
            <a:lvl8pPr marL="3657600" lvl="7" indent="-323850" algn="l">
              <a:spcBef>
                <a:spcPts val="300"/>
              </a:spcBef>
              <a:spcAft>
                <a:spcPts val="0"/>
              </a:spcAft>
              <a:buClr>
                <a:schemeClr val="dk1"/>
              </a:buClr>
              <a:buSzPts val="1500"/>
              <a:buChar char="•"/>
              <a:defRPr sz="1500"/>
            </a:lvl8pPr>
            <a:lvl9pPr marL="4114800" lvl="8" indent="-323850" algn="l">
              <a:spcBef>
                <a:spcPts val="300"/>
              </a:spcBef>
              <a:spcAft>
                <a:spcPts val="0"/>
              </a:spcAft>
              <a:buClr>
                <a:schemeClr val="dk1"/>
              </a:buClr>
              <a:buSzPts val="1500"/>
              <a:buChar char="•"/>
              <a:defRPr sz="1500"/>
            </a:lvl9pPr>
          </a:lstStyle>
          <a:p>
            <a:endParaRPr/>
          </a:p>
        </p:txBody>
      </p:sp>
      <p:sp>
        <p:nvSpPr>
          <p:cNvPr id="126" name="Google Shape;126;p20"/>
          <p:cNvSpPr txBox="1">
            <a:spLocks noGrp="1"/>
          </p:cNvSpPr>
          <p:nvPr>
            <p:ph type="body" idx="3"/>
          </p:nvPr>
        </p:nvSpPr>
        <p:spPr>
          <a:xfrm>
            <a:off x="4352586" y="1439168"/>
            <a:ext cx="3787315" cy="599777"/>
          </a:xfrm>
          <a:prstGeom prst="rect">
            <a:avLst/>
          </a:prstGeom>
          <a:noFill/>
          <a:ln>
            <a:noFill/>
          </a:ln>
        </p:spPr>
        <p:txBody>
          <a:bodyPr spcFirstLastPara="1" wrap="square" lIns="85675" tIns="42825" rIns="85675" bIns="42825" anchor="b" anchorCtr="0">
            <a:normAutofit/>
          </a:bodyPr>
          <a:lstStyle>
            <a:lvl1pPr marL="457200" lvl="0" indent="-228600" algn="l">
              <a:spcBef>
                <a:spcPts val="400"/>
              </a:spcBef>
              <a:spcAft>
                <a:spcPts val="0"/>
              </a:spcAft>
              <a:buClr>
                <a:schemeClr val="dk1"/>
              </a:buClr>
              <a:buSzPts val="2200"/>
              <a:buNone/>
              <a:defRPr sz="2200" b="1"/>
            </a:lvl1pPr>
            <a:lvl2pPr marL="914400" lvl="1" indent="-228600" algn="l">
              <a:spcBef>
                <a:spcPts val="400"/>
              </a:spcBef>
              <a:spcAft>
                <a:spcPts val="0"/>
              </a:spcAft>
              <a:buClr>
                <a:schemeClr val="dk1"/>
              </a:buClr>
              <a:buSzPts val="1900"/>
              <a:buNone/>
              <a:defRPr sz="1900" b="1"/>
            </a:lvl2pPr>
            <a:lvl3pPr marL="1371600" lvl="2" indent="-228600" algn="l">
              <a:spcBef>
                <a:spcPts val="300"/>
              </a:spcBef>
              <a:spcAft>
                <a:spcPts val="0"/>
              </a:spcAft>
              <a:buClr>
                <a:schemeClr val="dk1"/>
              </a:buClr>
              <a:buSzPts val="1700"/>
              <a:buNone/>
              <a:defRPr sz="1700" b="1"/>
            </a:lvl3pPr>
            <a:lvl4pPr marL="1828800" lvl="3" indent="-228600" algn="l">
              <a:spcBef>
                <a:spcPts val="300"/>
              </a:spcBef>
              <a:spcAft>
                <a:spcPts val="0"/>
              </a:spcAft>
              <a:buClr>
                <a:schemeClr val="dk1"/>
              </a:buClr>
              <a:buSzPts val="1500"/>
              <a:buNone/>
              <a:defRPr sz="1500" b="1"/>
            </a:lvl4pPr>
            <a:lvl5pPr marL="2286000" lvl="4" indent="-228600" algn="l">
              <a:spcBef>
                <a:spcPts val="300"/>
              </a:spcBef>
              <a:spcAft>
                <a:spcPts val="0"/>
              </a:spcAft>
              <a:buClr>
                <a:schemeClr val="dk1"/>
              </a:buClr>
              <a:buSzPts val="1500"/>
              <a:buNone/>
              <a:defRPr sz="1500" b="1"/>
            </a:lvl5pPr>
            <a:lvl6pPr marL="2743200" lvl="5" indent="-228600" algn="l">
              <a:spcBef>
                <a:spcPts val="300"/>
              </a:spcBef>
              <a:spcAft>
                <a:spcPts val="0"/>
              </a:spcAft>
              <a:buClr>
                <a:schemeClr val="dk1"/>
              </a:buClr>
              <a:buSzPts val="1500"/>
              <a:buNone/>
              <a:defRPr sz="1500" b="1"/>
            </a:lvl6pPr>
            <a:lvl7pPr marL="3200400" lvl="6" indent="-228600" algn="l">
              <a:spcBef>
                <a:spcPts val="300"/>
              </a:spcBef>
              <a:spcAft>
                <a:spcPts val="0"/>
              </a:spcAft>
              <a:buClr>
                <a:schemeClr val="dk1"/>
              </a:buClr>
              <a:buSzPts val="1500"/>
              <a:buNone/>
              <a:defRPr sz="1500" b="1"/>
            </a:lvl7pPr>
            <a:lvl8pPr marL="3657600" lvl="7" indent="-228600" algn="l">
              <a:spcBef>
                <a:spcPts val="300"/>
              </a:spcBef>
              <a:spcAft>
                <a:spcPts val="0"/>
              </a:spcAft>
              <a:buClr>
                <a:schemeClr val="dk1"/>
              </a:buClr>
              <a:buSzPts val="1500"/>
              <a:buNone/>
              <a:defRPr sz="1500" b="1"/>
            </a:lvl8pPr>
            <a:lvl9pPr marL="4114800" lvl="8" indent="-228600" algn="l">
              <a:spcBef>
                <a:spcPts val="300"/>
              </a:spcBef>
              <a:spcAft>
                <a:spcPts val="0"/>
              </a:spcAft>
              <a:buClr>
                <a:schemeClr val="dk1"/>
              </a:buClr>
              <a:buSzPts val="1500"/>
              <a:buNone/>
              <a:defRPr sz="1500" b="1"/>
            </a:lvl9pPr>
          </a:lstStyle>
          <a:p>
            <a:endParaRPr/>
          </a:p>
        </p:txBody>
      </p:sp>
      <p:sp>
        <p:nvSpPr>
          <p:cNvPr id="127" name="Google Shape;127;p20"/>
          <p:cNvSpPr txBox="1">
            <a:spLocks noGrp="1"/>
          </p:cNvSpPr>
          <p:nvPr>
            <p:ph type="body" idx="4"/>
          </p:nvPr>
        </p:nvSpPr>
        <p:spPr>
          <a:xfrm>
            <a:off x="4352586" y="2038945"/>
            <a:ext cx="3787315" cy="3704332"/>
          </a:xfrm>
          <a:prstGeom prst="rect">
            <a:avLst/>
          </a:prstGeom>
          <a:noFill/>
          <a:ln>
            <a:noFill/>
          </a:ln>
        </p:spPr>
        <p:txBody>
          <a:bodyPr spcFirstLastPara="1" wrap="square" lIns="85675" tIns="42825" rIns="85675" bIns="42825" anchor="t" anchorCtr="0">
            <a:normAutofit/>
          </a:bodyPr>
          <a:lstStyle>
            <a:lvl1pPr marL="457200" lvl="0" indent="-368300" algn="l">
              <a:spcBef>
                <a:spcPts val="400"/>
              </a:spcBef>
              <a:spcAft>
                <a:spcPts val="0"/>
              </a:spcAft>
              <a:buClr>
                <a:schemeClr val="dk1"/>
              </a:buClr>
              <a:buSzPts val="2200"/>
              <a:buChar char="•"/>
              <a:defRPr sz="2200"/>
            </a:lvl1pPr>
            <a:lvl2pPr marL="914400" lvl="1" indent="-349250" algn="l">
              <a:spcBef>
                <a:spcPts val="400"/>
              </a:spcBef>
              <a:spcAft>
                <a:spcPts val="0"/>
              </a:spcAft>
              <a:buClr>
                <a:schemeClr val="dk1"/>
              </a:buClr>
              <a:buSzPts val="1900"/>
              <a:buChar char="–"/>
              <a:defRPr sz="1900"/>
            </a:lvl2pPr>
            <a:lvl3pPr marL="1371600" lvl="2" indent="-336550" algn="l">
              <a:spcBef>
                <a:spcPts val="300"/>
              </a:spcBef>
              <a:spcAft>
                <a:spcPts val="0"/>
              </a:spcAft>
              <a:buClr>
                <a:schemeClr val="dk1"/>
              </a:buClr>
              <a:buSzPts val="1700"/>
              <a:buChar char="•"/>
              <a:defRPr sz="1700"/>
            </a:lvl3pPr>
            <a:lvl4pPr marL="1828800" lvl="3" indent="-323850" algn="l">
              <a:spcBef>
                <a:spcPts val="300"/>
              </a:spcBef>
              <a:spcAft>
                <a:spcPts val="0"/>
              </a:spcAft>
              <a:buClr>
                <a:schemeClr val="dk1"/>
              </a:buClr>
              <a:buSzPts val="1500"/>
              <a:buChar char="–"/>
              <a:defRPr sz="1500"/>
            </a:lvl4pPr>
            <a:lvl5pPr marL="2286000" lvl="4" indent="-323850" algn="l">
              <a:spcBef>
                <a:spcPts val="300"/>
              </a:spcBef>
              <a:spcAft>
                <a:spcPts val="0"/>
              </a:spcAft>
              <a:buClr>
                <a:schemeClr val="dk1"/>
              </a:buClr>
              <a:buSzPts val="1500"/>
              <a:buChar char="»"/>
              <a:defRPr sz="1500"/>
            </a:lvl5pPr>
            <a:lvl6pPr marL="2743200" lvl="5" indent="-323850" algn="l">
              <a:spcBef>
                <a:spcPts val="300"/>
              </a:spcBef>
              <a:spcAft>
                <a:spcPts val="0"/>
              </a:spcAft>
              <a:buClr>
                <a:schemeClr val="dk1"/>
              </a:buClr>
              <a:buSzPts val="1500"/>
              <a:buChar char="•"/>
              <a:defRPr sz="1500"/>
            </a:lvl6pPr>
            <a:lvl7pPr marL="3200400" lvl="6" indent="-323850" algn="l">
              <a:spcBef>
                <a:spcPts val="300"/>
              </a:spcBef>
              <a:spcAft>
                <a:spcPts val="0"/>
              </a:spcAft>
              <a:buClr>
                <a:schemeClr val="dk1"/>
              </a:buClr>
              <a:buSzPts val="1500"/>
              <a:buChar char="•"/>
              <a:defRPr sz="1500"/>
            </a:lvl7pPr>
            <a:lvl8pPr marL="3657600" lvl="7" indent="-323850" algn="l">
              <a:spcBef>
                <a:spcPts val="300"/>
              </a:spcBef>
              <a:spcAft>
                <a:spcPts val="0"/>
              </a:spcAft>
              <a:buClr>
                <a:schemeClr val="dk1"/>
              </a:buClr>
              <a:buSzPts val="1500"/>
              <a:buChar char="•"/>
              <a:defRPr sz="1500"/>
            </a:lvl8pPr>
            <a:lvl9pPr marL="4114800" lvl="8" indent="-323850" algn="l">
              <a:spcBef>
                <a:spcPts val="300"/>
              </a:spcBef>
              <a:spcAft>
                <a:spcPts val="0"/>
              </a:spcAft>
              <a:buClr>
                <a:schemeClr val="dk1"/>
              </a:buClr>
              <a:buSzPts val="1500"/>
              <a:buChar char="•"/>
              <a:defRPr sz="1500"/>
            </a:lvl9pPr>
          </a:lstStyle>
          <a:p>
            <a:endParaRPr/>
          </a:p>
        </p:txBody>
      </p:sp>
      <p:sp>
        <p:nvSpPr>
          <p:cNvPr id="128" name="Google Shape;128;p20"/>
          <p:cNvSpPr txBox="1">
            <a:spLocks noGrp="1"/>
          </p:cNvSpPr>
          <p:nvPr>
            <p:ph type="dt" idx="10"/>
          </p:nvPr>
        </p:nvSpPr>
        <p:spPr>
          <a:xfrm>
            <a:off x="428416" y="5959078"/>
            <a:ext cx="1999274" cy="342305"/>
          </a:xfrm>
          <a:prstGeom prst="rect">
            <a:avLst/>
          </a:prstGeom>
          <a:noFill/>
          <a:ln>
            <a:noFill/>
          </a:ln>
        </p:spPr>
        <p:txBody>
          <a:bodyPr spcFirstLastPara="1" wrap="square" lIns="85675" tIns="42825" rIns="85675" bIns="42825"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29" name="Google Shape;129;p20"/>
          <p:cNvSpPr txBox="1">
            <a:spLocks noGrp="1"/>
          </p:cNvSpPr>
          <p:nvPr>
            <p:ph type="ftr" idx="11"/>
          </p:nvPr>
        </p:nvSpPr>
        <p:spPr>
          <a:xfrm>
            <a:off x="2927508" y="5959078"/>
            <a:ext cx="2713300" cy="342305"/>
          </a:xfrm>
          <a:prstGeom prst="rect">
            <a:avLst/>
          </a:prstGeom>
          <a:noFill/>
          <a:ln>
            <a:noFill/>
          </a:ln>
        </p:spPr>
        <p:txBody>
          <a:bodyPr spcFirstLastPara="1" wrap="square" lIns="85675" tIns="42825" rIns="85675" bIns="42825" anchor="ctr" anchorCtr="0">
            <a:noAutofit/>
          </a:bodyPr>
          <a:lstStyle>
            <a:lvl1pPr lvl="0" algn="ctr">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30" name="Google Shape;130;p20"/>
          <p:cNvSpPr txBox="1">
            <a:spLocks noGrp="1"/>
          </p:cNvSpPr>
          <p:nvPr>
            <p:ph type="sldNum" idx="12"/>
          </p:nvPr>
        </p:nvSpPr>
        <p:spPr>
          <a:xfrm>
            <a:off x="6140627" y="5959078"/>
            <a:ext cx="1999274" cy="342305"/>
          </a:xfrm>
          <a:prstGeom prst="rect">
            <a:avLst/>
          </a:prstGeom>
          <a:noFill/>
          <a:ln>
            <a:noFill/>
          </a:ln>
        </p:spPr>
        <p:txBody>
          <a:bodyPr spcFirstLastPara="1" wrap="square" lIns="85675" tIns="42825" rIns="85675" bIns="428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1"/>
        <p:cNvGrpSpPr/>
        <p:nvPr/>
      </p:nvGrpSpPr>
      <p:grpSpPr>
        <a:xfrm>
          <a:off x="0" y="0"/>
          <a:ext cx="0" cy="0"/>
          <a:chOff x="0" y="0"/>
          <a:chExt cx="0" cy="0"/>
        </a:xfrm>
      </p:grpSpPr>
      <p:sp>
        <p:nvSpPr>
          <p:cNvPr id="132" name="Google Shape;132;p21"/>
          <p:cNvSpPr txBox="1">
            <a:spLocks noGrp="1"/>
          </p:cNvSpPr>
          <p:nvPr>
            <p:ph type="title"/>
          </p:nvPr>
        </p:nvSpPr>
        <p:spPr>
          <a:xfrm>
            <a:off x="428416" y="257473"/>
            <a:ext cx="7711485" cy="1071563"/>
          </a:xfrm>
          <a:prstGeom prst="rect">
            <a:avLst/>
          </a:prstGeom>
          <a:noFill/>
          <a:ln>
            <a:noFill/>
          </a:ln>
        </p:spPr>
        <p:txBody>
          <a:bodyPr spcFirstLastPara="1" wrap="square" lIns="85675" tIns="42825" rIns="85675" bIns="42825" anchor="ctr" anchorCtr="0">
            <a:normAutofit/>
          </a:bodyPr>
          <a:lstStyle>
            <a:lvl1pPr lvl="0" algn="ctr">
              <a:spcBef>
                <a:spcPts val="0"/>
              </a:spcBef>
              <a:spcAft>
                <a:spcPts val="0"/>
              </a:spcAft>
              <a:buClr>
                <a:schemeClr val="dk1"/>
              </a:buClr>
              <a:buSzPts val="1700"/>
              <a:buNone/>
              <a:defRPr/>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a:endParaRPr/>
          </a:p>
        </p:txBody>
      </p:sp>
      <p:sp>
        <p:nvSpPr>
          <p:cNvPr id="133" name="Google Shape;133;p21"/>
          <p:cNvSpPr txBox="1">
            <a:spLocks noGrp="1"/>
          </p:cNvSpPr>
          <p:nvPr>
            <p:ph type="dt" idx="10"/>
          </p:nvPr>
        </p:nvSpPr>
        <p:spPr>
          <a:xfrm>
            <a:off x="428416" y="5959078"/>
            <a:ext cx="1999274" cy="342305"/>
          </a:xfrm>
          <a:prstGeom prst="rect">
            <a:avLst/>
          </a:prstGeom>
          <a:noFill/>
          <a:ln>
            <a:noFill/>
          </a:ln>
        </p:spPr>
        <p:txBody>
          <a:bodyPr spcFirstLastPara="1" wrap="square" lIns="85675" tIns="42825" rIns="85675" bIns="42825"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34" name="Google Shape;134;p21"/>
          <p:cNvSpPr txBox="1">
            <a:spLocks noGrp="1"/>
          </p:cNvSpPr>
          <p:nvPr>
            <p:ph type="ftr" idx="11"/>
          </p:nvPr>
        </p:nvSpPr>
        <p:spPr>
          <a:xfrm>
            <a:off x="2927508" y="5959078"/>
            <a:ext cx="2713300" cy="342305"/>
          </a:xfrm>
          <a:prstGeom prst="rect">
            <a:avLst/>
          </a:prstGeom>
          <a:noFill/>
          <a:ln>
            <a:noFill/>
          </a:ln>
        </p:spPr>
        <p:txBody>
          <a:bodyPr spcFirstLastPara="1" wrap="square" lIns="85675" tIns="42825" rIns="85675" bIns="42825" anchor="ctr" anchorCtr="0">
            <a:noAutofit/>
          </a:bodyPr>
          <a:lstStyle>
            <a:lvl1pPr lvl="0" algn="ctr">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35" name="Google Shape;135;p21"/>
          <p:cNvSpPr txBox="1">
            <a:spLocks noGrp="1"/>
          </p:cNvSpPr>
          <p:nvPr>
            <p:ph type="sldNum" idx="12"/>
          </p:nvPr>
        </p:nvSpPr>
        <p:spPr>
          <a:xfrm>
            <a:off x="6140627" y="5959078"/>
            <a:ext cx="1999274" cy="342305"/>
          </a:xfrm>
          <a:prstGeom prst="rect">
            <a:avLst/>
          </a:prstGeom>
          <a:noFill/>
          <a:ln>
            <a:noFill/>
          </a:ln>
        </p:spPr>
        <p:txBody>
          <a:bodyPr spcFirstLastPara="1" wrap="square" lIns="85675" tIns="42825" rIns="85675" bIns="428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6"/>
        <p:cNvGrpSpPr/>
        <p:nvPr/>
      </p:nvGrpSpPr>
      <p:grpSpPr>
        <a:xfrm>
          <a:off x="0" y="0"/>
          <a:ext cx="0" cy="0"/>
          <a:chOff x="0" y="0"/>
          <a:chExt cx="0" cy="0"/>
        </a:xfrm>
      </p:grpSpPr>
      <p:sp>
        <p:nvSpPr>
          <p:cNvPr id="137" name="Google Shape;137;p22"/>
          <p:cNvSpPr txBox="1">
            <a:spLocks noGrp="1"/>
          </p:cNvSpPr>
          <p:nvPr>
            <p:ph type="dt" idx="10"/>
          </p:nvPr>
        </p:nvSpPr>
        <p:spPr>
          <a:xfrm>
            <a:off x="428416" y="5959078"/>
            <a:ext cx="1999274" cy="342305"/>
          </a:xfrm>
          <a:prstGeom prst="rect">
            <a:avLst/>
          </a:prstGeom>
          <a:noFill/>
          <a:ln>
            <a:noFill/>
          </a:ln>
        </p:spPr>
        <p:txBody>
          <a:bodyPr spcFirstLastPara="1" wrap="square" lIns="85675" tIns="42825" rIns="85675" bIns="42825"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38" name="Google Shape;138;p22"/>
          <p:cNvSpPr txBox="1">
            <a:spLocks noGrp="1"/>
          </p:cNvSpPr>
          <p:nvPr>
            <p:ph type="ftr" idx="11"/>
          </p:nvPr>
        </p:nvSpPr>
        <p:spPr>
          <a:xfrm>
            <a:off x="2927508" y="5959078"/>
            <a:ext cx="2713300" cy="342305"/>
          </a:xfrm>
          <a:prstGeom prst="rect">
            <a:avLst/>
          </a:prstGeom>
          <a:noFill/>
          <a:ln>
            <a:noFill/>
          </a:ln>
        </p:spPr>
        <p:txBody>
          <a:bodyPr spcFirstLastPara="1" wrap="square" lIns="85675" tIns="42825" rIns="85675" bIns="42825" anchor="ctr" anchorCtr="0">
            <a:noAutofit/>
          </a:bodyPr>
          <a:lstStyle>
            <a:lvl1pPr lvl="0" algn="ctr">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39" name="Google Shape;139;p22"/>
          <p:cNvSpPr txBox="1">
            <a:spLocks noGrp="1"/>
          </p:cNvSpPr>
          <p:nvPr>
            <p:ph type="sldNum" idx="12"/>
          </p:nvPr>
        </p:nvSpPr>
        <p:spPr>
          <a:xfrm>
            <a:off x="6140627" y="5959078"/>
            <a:ext cx="1999274" cy="342305"/>
          </a:xfrm>
          <a:prstGeom prst="rect">
            <a:avLst/>
          </a:prstGeom>
          <a:noFill/>
          <a:ln>
            <a:noFill/>
          </a:ln>
        </p:spPr>
        <p:txBody>
          <a:bodyPr spcFirstLastPara="1" wrap="square" lIns="85675" tIns="42825" rIns="85675" bIns="428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4" name="Google Shape;24;p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6" name="Google Shape;26;p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40"/>
        <p:cNvGrpSpPr/>
        <p:nvPr/>
      </p:nvGrpSpPr>
      <p:grpSpPr>
        <a:xfrm>
          <a:off x="0" y="0"/>
          <a:ext cx="0" cy="0"/>
          <a:chOff x="0" y="0"/>
          <a:chExt cx="0" cy="0"/>
        </a:xfrm>
      </p:grpSpPr>
      <p:sp>
        <p:nvSpPr>
          <p:cNvPr id="141" name="Google Shape;141;p23"/>
          <p:cNvSpPr txBox="1">
            <a:spLocks noGrp="1"/>
          </p:cNvSpPr>
          <p:nvPr>
            <p:ph type="title"/>
          </p:nvPr>
        </p:nvSpPr>
        <p:spPr>
          <a:xfrm>
            <a:off x="428416" y="255984"/>
            <a:ext cx="2818917" cy="1089422"/>
          </a:xfrm>
          <a:prstGeom prst="rect">
            <a:avLst/>
          </a:prstGeom>
          <a:noFill/>
          <a:ln>
            <a:noFill/>
          </a:ln>
        </p:spPr>
        <p:txBody>
          <a:bodyPr spcFirstLastPara="1" wrap="square" lIns="85675" tIns="42825" rIns="85675" bIns="42825" anchor="b" anchorCtr="0">
            <a:normAutofit/>
          </a:bodyPr>
          <a:lstStyle>
            <a:lvl1pPr lvl="0" algn="l">
              <a:spcBef>
                <a:spcPts val="0"/>
              </a:spcBef>
              <a:spcAft>
                <a:spcPts val="0"/>
              </a:spcAft>
              <a:buClr>
                <a:schemeClr val="dk1"/>
              </a:buClr>
              <a:buSzPts val="1900"/>
              <a:buFont typeface="Calibri"/>
              <a:buNone/>
              <a:defRPr sz="1900" b="1"/>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a:endParaRPr/>
          </a:p>
        </p:txBody>
      </p:sp>
      <p:sp>
        <p:nvSpPr>
          <p:cNvPr id="142" name="Google Shape;142;p23"/>
          <p:cNvSpPr txBox="1">
            <a:spLocks noGrp="1"/>
          </p:cNvSpPr>
          <p:nvPr>
            <p:ph type="body" idx="1"/>
          </p:nvPr>
        </p:nvSpPr>
        <p:spPr>
          <a:xfrm>
            <a:off x="3349974" y="255984"/>
            <a:ext cx="4789927" cy="5487293"/>
          </a:xfrm>
          <a:prstGeom prst="rect">
            <a:avLst/>
          </a:prstGeom>
          <a:noFill/>
          <a:ln>
            <a:noFill/>
          </a:ln>
        </p:spPr>
        <p:txBody>
          <a:bodyPr spcFirstLastPara="1" wrap="square" lIns="85675" tIns="42825" rIns="85675" bIns="42825" anchor="t" anchorCtr="0">
            <a:normAutofit/>
          </a:bodyPr>
          <a:lstStyle>
            <a:lvl1pPr marL="457200" lvl="0" indent="-419100" algn="l">
              <a:spcBef>
                <a:spcPts val="600"/>
              </a:spcBef>
              <a:spcAft>
                <a:spcPts val="0"/>
              </a:spcAft>
              <a:buClr>
                <a:schemeClr val="dk1"/>
              </a:buClr>
              <a:buSzPts val="3000"/>
              <a:buChar char="•"/>
              <a:defRPr sz="3000"/>
            </a:lvl1pPr>
            <a:lvl2pPr marL="914400" lvl="1" indent="-393700" algn="l">
              <a:spcBef>
                <a:spcPts val="500"/>
              </a:spcBef>
              <a:spcAft>
                <a:spcPts val="0"/>
              </a:spcAft>
              <a:buClr>
                <a:schemeClr val="dk1"/>
              </a:buClr>
              <a:buSzPts val="2600"/>
              <a:buChar char="–"/>
              <a:defRPr sz="2600"/>
            </a:lvl2pPr>
            <a:lvl3pPr marL="1371600" lvl="2" indent="-368300" algn="l">
              <a:spcBef>
                <a:spcPts val="400"/>
              </a:spcBef>
              <a:spcAft>
                <a:spcPts val="0"/>
              </a:spcAft>
              <a:buClr>
                <a:schemeClr val="dk1"/>
              </a:buClr>
              <a:buSzPts val="2200"/>
              <a:buChar char="•"/>
              <a:defRPr sz="2200"/>
            </a:lvl3pPr>
            <a:lvl4pPr marL="1828800" lvl="3" indent="-349250" algn="l">
              <a:spcBef>
                <a:spcPts val="400"/>
              </a:spcBef>
              <a:spcAft>
                <a:spcPts val="0"/>
              </a:spcAft>
              <a:buClr>
                <a:schemeClr val="dk1"/>
              </a:buClr>
              <a:buSzPts val="1900"/>
              <a:buChar char="–"/>
              <a:defRPr sz="1900"/>
            </a:lvl4pPr>
            <a:lvl5pPr marL="2286000" lvl="4" indent="-349250" algn="l">
              <a:spcBef>
                <a:spcPts val="400"/>
              </a:spcBef>
              <a:spcAft>
                <a:spcPts val="0"/>
              </a:spcAft>
              <a:buClr>
                <a:schemeClr val="dk1"/>
              </a:buClr>
              <a:buSzPts val="1900"/>
              <a:buChar char="»"/>
              <a:defRPr sz="1900"/>
            </a:lvl5pPr>
            <a:lvl6pPr marL="2743200" lvl="5" indent="-349250" algn="l">
              <a:spcBef>
                <a:spcPts val="400"/>
              </a:spcBef>
              <a:spcAft>
                <a:spcPts val="0"/>
              </a:spcAft>
              <a:buClr>
                <a:schemeClr val="dk1"/>
              </a:buClr>
              <a:buSzPts val="1900"/>
              <a:buChar char="•"/>
              <a:defRPr sz="1900"/>
            </a:lvl6pPr>
            <a:lvl7pPr marL="3200400" lvl="6" indent="-349250" algn="l">
              <a:spcBef>
                <a:spcPts val="400"/>
              </a:spcBef>
              <a:spcAft>
                <a:spcPts val="0"/>
              </a:spcAft>
              <a:buClr>
                <a:schemeClr val="dk1"/>
              </a:buClr>
              <a:buSzPts val="1900"/>
              <a:buChar char="•"/>
              <a:defRPr sz="1900"/>
            </a:lvl7pPr>
            <a:lvl8pPr marL="3657600" lvl="7" indent="-349250" algn="l">
              <a:spcBef>
                <a:spcPts val="400"/>
              </a:spcBef>
              <a:spcAft>
                <a:spcPts val="0"/>
              </a:spcAft>
              <a:buClr>
                <a:schemeClr val="dk1"/>
              </a:buClr>
              <a:buSzPts val="1900"/>
              <a:buChar char="•"/>
              <a:defRPr sz="1900"/>
            </a:lvl8pPr>
            <a:lvl9pPr marL="4114800" lvl="8" indent="-349250" algn="l">
              <a:spcBef>
                <a:spcPts val="400"/>
              </a:spcBef>
              <a:spcAft>
                <a:spcPts val="0"/>
              </a:spcAft>
              <a:buClr>
                <a:schemeClr val="dk1"/>
              </a:buClr>
              <a:buSzPts val="1900"/>
              <a:buChar char="•"/>
              <a:defRPr sz="1900"/>
            </a:lvl9pPr>
          </a:lstStyle>
          <a:p>
            <a:endParaRPr/>
          </a:p>
        </p:txBody>
      </p:sp>
      <p:sp>
        <p:nvSpPr>
          <p:cNvPr id="143" name="Google Shape;143;p23"/>
          <p:cNvSpPr txBox="1">
            <a:spLocks noGrp="1"/>
          </p:cNvSpPr>
          <p:nvPr>
            <p:ph type="body" idx="2"/>
          </p:nvPr>
        </p:nvSpPr>
        <p:spPr>
          <a:xfrm>
            <a:off x="428416" y="1345406"/>
            <a:ext cx="2818917" cy="4397872"/>
          </a:xfrm>
          <a:prstGeom prst="rect">
            <a:avLst/>
          </a:prstGeom>
          <a:noFill/>
          <a:ln>
            <a:noFill/>
          </a:ln>
        </p:spPr>
        <p:txBody>
          <a:bodyPr spcFirstLastPara="1" wrap="square" lIns="85675" tIns="42825" rIns="85675" bIns="42825" anchor="t" anchorCtr="0">
            <a:normAutofit/>
          </a:bodyPr>
          <a:lstStyle>
            <a:lvl1pPr marL="457200" lvl="0" indent="-228600" algn="l">
              <a:spcBef>
                <a:spcPts val="300"/>
              </a:spcBef>
              <a:spcAft>
                <a:spcPts val="0"/>
              </a:spcAft>
              <a:buClr>
                <a:schemeClr val="dk1"/>
              </a:buClr>
              <a:buSzPts val="1300"/>
              <a:buNone/>
              <a:defRPr sz="1300"/>
            </a:lvl1pPr>
            <a:lvl2pPr marL="914400" lvl="1" indent="-228600" algn="l">
              <a:spcBef>
                <a:spcPts val="200"/>
              </a:spcBef>
              <a:spcAft>
                <a:spcPts val="0"/>
              </a:spcAft>
              <a:buClr>
                <a:schemeClr val="dk1"/>
              </a:buClr>
              <a:buSzPts val="1100"/>
              <a:buNone/>
              <a:defRPr sz="1100"/>
            </a:lvl2pPr>
            <a:lvl3pPr marL="1371600" lvl="2" indent="-228600" algn="l">
              <a:spcBef>
                <a:spcPts val="200"/>
              </a:spcBef>
              <a:spcAft>
                <a:spcPts val="0"/>
              </a:spcAft>
              <a:buClr>
                <a:schemeClr val="dk1"/>
              </a:buClr>
              <a:buSzPts val="900"/>
              <a:buNone/>
              <a:defRPr sz="900"/>
            </a:lvl3pPr>
            <a:lvl4pPr marL="1828800" lvl="3" indent="-228600" algn="l">
              <a:spcBef>
                <a:spcPts val="200"/>
              </a:spcBef>
              <a:spcAft>
                <a:spcPts val="0"/>
              </a:spcAft>
              <a:buClr>
                <a:schemeClr val="dk1"/>
              </a:buClr>
              <a:buSzPts val="800"/>
              <a:buNone/>
              <a:defRPr sz="800"/>
            </a:lvl4pPr>
            <a:lvl5pPr marL="2286000" lvl="4" indent="-228600" algn="l">
              <a:spcBef>
                <a:spcPts val="200"/>
              </a:spcBef>
              <a:spcAft>
                <a:spcPts val="0"/>
              </a:spcAft>
              <a:buClr>
                <a:schemeClr val="dk1"/>
              </a:buClr>
              <a:buSzPts val="800"/>
              <a:buNone/>
              <a:defRPr sz="800"/>
            </a:lvl5pPr>
            <a:lvl6pPr marL="2743200" lvl="5" indent="-228600" algn="l">
              <a:spcBef>
                <a:spcPts val="200"/>
              </a:spcBef>
              <a:spcAft>
                <a:spcPts val="0"/>
              </a:spcAft>
              <a:buClr>
                <a:schemeClr val="dk1"/>
              </a:buClr>
              <a:buSzPts val="800"/>
              <a:buNone/>
              <a:defRPr sz="800"/>
            </a:lvl6pPr>
            <a:lvl7pPr marL="3200400" lvl="6" indent="-228600" algn="l">
              <a:spcBef>
                <a:spcPts val="200"/>
              </a:spcBef>
              <a:spcAft>
                <a:spcPts val="0"/>
              </a:spcAft>
              <a:buClr>
                <a:schemeClr val="dk1"/>
              </a:buClr>
              <a:buSzPts val="800"/>
              <a:buNone/>
              <a:defRPr sz="800"/>
            </a:lvl7pPr>
            <a:lvl8pPr marL="3657600" lvl="7" indent="-228600" algn="l">
              <a:spcBef>
                <a:spcPts val="200"/>
              </a:spcBef>
              <a:spcAft>
                <a:spcPts val="0"/>
              </a:spcAft>
              <a:buClr>
                <a:schemeClr val="dk1"/>
              </a:buClr>
              <a:buSzPts val="800"/>
              <a:buNone/>
              <a:defRPr sz="800"/>
            </a:lvl8pPr>
            <a:lvl9pPr marL="4114800" lvl="8" indent="-228600" algn="l">
              <a:spcBef>
                <a:spcPts val="200"/>
              </a:spcBef>
              <a:spcAft>
                <a:spcPts val="0"/>
              </a:spcAft>
              <a:buClr>
                <a:schemeClr val="dk1"/>
              </a:buClr>
              <a:buSzPts val="800"/>
              <a:buNone/>
              <a:defRPr sz="800"/>
            </a:lvl9pPr>
          </a:lstStyle>
          <a:p>
            <a:endParaRPr/>
          </a:p>
        </p:txBody>
      </p:sp>
      <p:sp>
        <p:nvSpPr>
          <p:cNvPr id="144" name="Google Shape;144;p23"/>
          <p:cNvSpPr txBox="1">
            <a:spLocks noGrp="1"/>
          </p:cNvSpPr>
          <p:nvPr>
            <p:ph type="dt" idx="10"/>
          </p:nvPr>
        </p:nvSpPr>
        <p:spPr>
          <a:xfrm>
            <a:off x="428416" y="5959078"/>
            <a:ext cx="1999274" cy="342305"/>
          </a:xfrm>
          <a:prstGeom prst="rect">
            <a:avLst/>
          </a:prstGeom>
          <a:noFill/>
          <a:ln>
            <a:noFill/>
          </a:ln>
        </p:spPr>
        <p:txBody>
          <a:bodyPr spcFirstLastPara="1" wrap="square" lIns="85675" tIns="42825" rIns="85675" bIns="42825"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45" name="Google Shape;145;p23"/>
          <p:cNvSpPr txBox="1">
            <a:spLocks noGrp="1"/>
          </p:cNvSpPr>
          <p:nvPr>
            <p:ph type="ftr" idx="11"/>
          </p:nvPr>
        </p:nvSpPr>
        <p:spPr>
          <a:xfrm>
            <a:off x="2927508" y="5959078"/>
            <a:ext cx="2713300" cy="342305"/>
          </a:xfrm>
          <a:prstGeom prst="rect">
            <a:avLst/>
          </a:prstGeom>
          <a:noFill/>
          <a:ln>
            <a:noFill/>
          </a:ln>
        </p:spPr>
        <p:txBody>
          <a:bodyPr spcFirstLastPara="1" wrap="square" lIns="85675" tIns="42825" rIns="85675" bIns="42825" anchor="ctr" anchorCtr="0">
            <a:noAutofit/>
          </a:bodyPr>
          <a:lstStyle>
            <a:lvl1pPr lvl="0" algn="ctr">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46" name="Google Shape;146;p23"/>
          <p:cNvSpPr txBox="1">
            <a:spLocks noGrp="1"/>
          </p:cNvSpPr>
          <p:nvPr>
            <p:ph type="sldNum" idx="12"/>
          </p:nvPr>
        </p:nvSpPr>
        <p:spPr>
          <a:xfrm>
            <a:off x="6140627" y="5959078"/>
            <a:ext cx="1999274" cy="342305"/>
          </a:xfrm>
          <a:prstGeom prst="rect">
            <a:avLst/>
          </a:prstGeom>
          <a:noFill/>
          <a:ln>
            <a:noFill/>
          </a:ln>
        </p:spPr>
        <p:txBody>
          <a:bodyPr spcFirstLastPara="1" wrap="square" lIns="85675" tIns="42825" rIns="85675" bIns="428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7"/>
        <p:cNvGrpSpPr/>
        <p:nvPr/>
      </p:nvGrpSpPr>
      <p:grpSpPr>
        <a:xfrm>
          <a:off x="0" y="0"/>
          <a:ext cx="0" cy="0"/>
          <a:chOff x="0" y="0"/>
          <a:chExt cx="0" cy="0"/>
        </a:xfrm>
      </p:grpSpPr>
      <p:sp>
        <p:nvSpPr>
          <p:cNvPr id="148" name="Google Shape;148;p24"/>
          <p:cNvSpPr txBox="1">
            <a:spLocks noGrp="1"/>
          </p:cNvSpPr>
          <p:nvPr>
            <p:ph type="title"/>
          </p:nvPr>
        </p:nvSpPr>
        <p:spPr>
          <a:xfrm>
            <a:off x="1679450" y="4500563"/>
            <a:ext cx="5140990" cy="531317"/>
          </a:xfrm>
          <a:prstGeom prst="rect">
            <a:avLst/>
          </a:prstGeom>
          <a:noFill/>
          <a:ln>
            <a:noFill/>
          </a:ln>
        </p:spPr>
        <p:txBody>
          <a:bodyPr spcFirstLastPara="1" wrap="square" lIns="85675" tIns="42825" rIns="85675" bIns="42825" anchor="b" anchorCtr="0">
            <a:normAutofit/>
          </a:bodyPr>
          <a:lstStyle>
            <a:lvl1pPr lvl="0" algn="l">
              <a:spcBef>
                <a:spcPts val="0"/>
              </a:spcBef>
              <a:spcAft>
                <a:spcPts val="0"/>
              </a:spcAft>
              <a:buClr>
                <a:schemeClr val="dk1"/>
              </a:buClr>
              <a:buSzPts val="1900"/>
              <a:buFont typeface="Calibri"/>
              <a:buNone/>
              <a:defRPr sz="1900" b="1"/>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a:endParaRPr/>
          </a:p>
        </p:txBody>
      </p:sp>
      <p:sp>
        <p:nvSpPr>
          <p:cNvPr id="149" name="Google Shape;149;p24"/>
          <p:cNvSpPr>
            <a:spLocks noGrp="1"/>
          </p:cNvSpPr>
          <p:nvPr>
            <p:ph type="pic" idx="2"/>
          </p:nvPr>
        </p:nvSpPr>
        <p:spPr>
          <a:xfrm>
            <a:off x="1679450" y="574477"/>
            <a:ext cx="5140990" cy="3857625"/>
          </a:xfrm>
          <a:prstGeom prst="rect">
            <a:avLst/>
          </a:prstGeom>
          <a:noFill/>
          <a:ln>
            <a:noFill/>
          </a:ln>
        </p:spPr>
        <p:txBody>
          <a:bodyPr spcFirstLastPara="1" wrap="square" lIns="85675" tIns="42825" rIns="85675" bIns="42825" anchor="t" anchorCtr="0">
            <a:noAutofit/>
          </a:bodyPr>
          <a:lstStyle>
            <a:lvl1pPr marR="0" lvl="0" algn="l" rtl="0">
              <a:spcBef>
                <a:spcPts val="600"/>
              </a:spcBef>
              <a:spcAft>
                <a:spcPts val="0"/>
              </a:spcAft>
              <a:buClr>
                <a:schemeClr val="dk1"/>
              </a:buClr>
              <a:buSzPts val="3000"/>
              <a:buFont typeface="Arial"/>
              <a:buNone/>
              <a:defRPr sz="3000" b="0" i="0" u="none" strike="noStrike" cap="none">
                <a:solidFill>
                  <a:schemeClr val="dk1"/>
                </a:solidFill>
                <a:latin typeface="Calibri"/>
                <a:ea typeface="Calibri"/>
                <a:cs typeface="Calibri"/>
                <a:sym typeface="Calibri"/>
              </a:defRPr>
            </a:lvl1pPr>
            <a:lvl2pPr marR="0" lvl="1" algn="l" rtl="0">
              <a:spcBef>
                <a:spcPts val="500"/>
              </a:spcBef>
              <a:spcAft>
                <a:spcPts val="0"/>
              </a:spcAft>
              <a:buClr>
                <a:schemeClr val="dk1"/>
              </a:buClr>
              <a:buSzPts val="2600"/>
              <a:buFont typeface="Arial"/>
              <a:buNone/>
              <a:defRPr sz="2600" b="0" i="0" u="none" strike="noStrike" cap="none">
                <a:solidFill>
                  <a:schemeClr val="dk1"/>
                </a:solidFill>
                <a:latin typeface="Calibri"/>
                <a:ea typeface="Calibri"/>
                <a:cs typeface="Calibri"/>
                <a:sym typeface="Calibri"/>
              </a:defRPr>
            </a:lvl2pPr>
            <a:lvl3pPr marR="0" lvl="2" algn="l" rtl="0">
              <a:spcBef>
                <a:spcPts val="400"/>
              </a:spcBef>
              <a:spcAft>
                <a:spcPts val="0"/>
              </a:spcAft>
              <a:buClr>
                <a:schemeClr val="dk1"/>
              </a:buClr>
              <a:buSzPts val="2200"/>
              <a:buFont typeface="Arial"/>
              <a:buNone/>
              <a:defRPr sz="22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1900"/>
              <a:buFont typeface="Arial"/>
              <a:buNone/>
              <a:defRPr sz="19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1900"/>
              <a:buFont typeface="Arial"/>
              <a:buNone/>
              <a:defRPr sz="19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1900"/>
              <a:buFont typeface="Arial"/>
              <a:buNone/>
              <a:defRPr sz="19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1900"/>
              <a:buFont typeface="Arial"/>
              <a:buNone/>
              <a:defRPr sz="19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1900"/>
              <a:buFont typeface="Arial"/>
              <a:buNone/>
              <a:defRPr sz="19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19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150" name="Google Shape;150;p24"/>
          <p:cNvSpPr txBox="1">
            <a:spLocks noGrp="1"/>
          </p:cNvSpPr>
          <p:nvPr>
            <p:ph type="body" idx="1"/>
          </p:nvPr>
        </p:nvSpPr>
        <p:spPr>
          <a:xfrm>
            <a:off x="1679450" y="5031879"/>
            <a:ext cx="5140990" cy="754558"/>
          </a:xfrm>
          <a:prstGeom prst="rect">
            <a:avLst/>
          </a:prstGeom>
          <a:noFill/>
          <a:ln>
            <a:noFill/>
          </a:ln>
        </p:spPr>
        <p:txBody>
          <a:bodyPr spcFirstLastPara="1" wrap="square" lIns="85675" tIns="42825" rIns="85675" bIns="42825" anchor="t" anchorCtr="0">
            <a:normAutofit/>
          </a:bodyPr>
          <a:lstStyle>
            <a:lvl1pPr marL="457200" lvl="0" indent="-228600" algn="l">
              <a:spcBef>
                <a:spcPts val="300"/>
              </a:spcBef>
              <a:spcAft>
                <a:spcPts val="0"/>
              </a:spcAft>
              <a:buClr>
                <a:schemeClr val="dk1"/>
              </a:buClr>
              <a:buSzPts val="1300"/>
              <a:buNone/>
              <a:defRPr sz="1300"/>
            </a:lvl1pPr>
            <a:lvl2pPr marL="914400" lvl="1" indent="-228600" algn="l">
              <a:spcBef>
                <a:spcPts val="200"/>
              </a:spcBef>
              <a:spcAft>
                <a:spcPts val="0"/>
              </a:spcAft>
              <a:buClr>
                <a:schemeClr val="dk1"/>
              </a:buClr>
              <a:buSzPts val="1100"/>
              <a:buNone/>
              <a:defRPr sz="1100"/>
            </a:lvl2pPr>
            <a:lvl3pPr marL="1371600" lvl="2" indent="-228600" algn="l">
              <a:spcBef>
                <a:spcPts val="200"/>
              </a:spcBef>
              <a:spcAft>
                <a:spcPts val="0"/>
              </a:spcAft>
              <a:buClr>
                <a:schemeClr val="dk1"/>
              </a:buClr>
              <a:buSzPts val="900"/>
              <a:buNone/>
              <a:defRPr sz="900"/>
            </a:lvl3pPr>
            <a:lvl4pPr marL="1828800" lvl="3" indent="-228600" algn="l">
              <a:spcBef>
                <a:spcPts val="200"/>
              </a:spcBef>
              <a:spcAft>
                <a:spcPts val="0"/>
              </a:spcAft>
              <a:buClr>
                <a:schemeClr val="dk1"/>
              </a:buClr>
              <a:buSzPts val="800"/>
              <a:buNone/>
              <a:defRPr sz="800"/>
            </a:lvl4pPr>
            <a:lvl5pPr marL="2286000" lvl="4" indent="-228600" algn="l">
              <a:spcBef>
                <a:spcPts val="200"/>
              </a:spcBef>
              <a:spcAft>
                <a:spcPts val="0"/>
              </a:spcAft>
              <a:buClr>
                <a:schemeClr val="dk1"/>
              </a:buClr>
              <a:buSzPts val="800"/>
              <a:buNone/>
              <a:defRPr sz="800"/>
            </a:lvl5pPr>
            <a:lvl6pPr marL="2743200" lvl="5" indent="-228600" algn="l">
              <a:spcBef>
                <a:spcPts val="200"/>
              </a:spcBef>
              <a:spcAft>
                <a:spcPts val="0"/>
              </a:spcAft>
              <a:buClr>
                <a:schemeClr val="dk1"/>
              </a:buClr>
              <a:buSzPts val="800"/>
              <a:buNone/>
              <a:defRPr sz="800"/>
            </a:lvl6pPr>
            <a:lvl7pPr marL="3200400" lvl="6" indent="-228600" algn="l">
              <a:spcBef>
                <a:spcPts val="200"/>
              </a:spcBef>
              <a:spcAft>
                <a:spcPts val="0"/>
              </a:spcAft>
              <a:buClr>
                <a:schemeClr val="dk1"/>
              </a:buClr>
              <a:buSzPts val="800"/>
              <a:buNone/>
              <a:defRPr sz="800"/>
            </a:lvl7pPr>
            <a:lvl8pPr marL="3657600" lvl="7" indent="-228600" algn="l">
              <a:spcBef>
                <a:spcPts val="200"/>
              </a:spcBef>
              <a:spcAft>
                <a:spcPts val="0"/>
              </a:spcAft>
              <a:buClr>
                <a:schemeClr val="dk1"/>
              </a:buClr>
              <a:buSzPts val="800"/>
              <a:buNone/>
              <a:defRPr sz="800"/>
            </a:lvl8pPr>
            <a:lvl9pPr marL="4114800" lvl="8" indent="-228600" algn="l">
              <a:spcBef>
                <a:spcPts val="200"/>
              </a:spcBef>
              <a:spcAft>
                <a:spcPts val="0"/>
              </a:spcAft>
              <a:buClr>
                <a:schemeClr val="dk1"/>
              </a:buClr>
              <a:buSzPts val="800"/>
              <a:buNone/>
              <a:defRPr sz="800"/>
            </a:lvl9pPr>
          </a:lstStyle>
          <a:p>
            <a:endParaRPr/>
          </a:p>
        </p:txBody>
      </p:sp>
      <p:sp>
        <p:nvSpPr>
          <p:cNvPr id="151" name="Google Shape;151;p24"/>
          <p:cNvSpPr txBox="1">
            <a:spLocks noGrp="1"/>
          </p:cNvSpPr>
          <p:nvPr>
            <p:ph type="dt" idx="10"/>
          </p:nvPr>
        </p:nvSpPr>
        <p:spPr>
          <a:xfrm>
            <a:off x="428416" y="5959078"/>
            <a:ext cx="1999274" cy="342305"/>
          </a:xfrm>
          <a:prstGeom prst="rect">
            <a:avLst/>
          </a:prstGeom>
          <a:noFill/>
          <a:ln>
            <a:noFill/>
          </a:ln>
        </p:spPr>
        <p:txBody>
          <a:bodyPr spcFirstLastPara="1" wrap="square" lIns="85675" tIns="42825" rIns="85675" bIns="42825"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52" name="Google Shape;152;p24"/>
          <p:cNvSpPr txBox="1">
            <a:spLocks noGrp="1"/>
          </p:cNvSpPr>
          <p:nvPr>
            <p:ph type="ftr" idx="11"/>
          </p:nvPr>
        </p:nvSpPr>
        <p:spPr>
          <a:xfrm>
            <a:off x="2927508" y="5959078"/>
            <a:ext cx="2713300" cy="342305"/>
          </a:xfrm>
          <a:prstGeom prst="rect">
            <a:avLst/>
          </a:prstGeom>
          <a:noFill/>
          <a:ln>
            <a:noFill/>
          </a:ln>
        </p:spPr>
        <p:txBody>
          <a:bodyPr spcFirstLastPara="1" wrap="square" lIns="85675" tIns="42825" rIns="85675" bIns="42825" anchor="ctr" anchorCtr="0">
            <a:noAutofit/>
          </a:bodyPr>
          <a:lstStyle>
            <a:lvl1pPr lvl="0" algn="ctr">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53" name="Google Shape;153;p24"/>
          <p:cNvSpPr txBox="1">
            <a:spLocks noGrp="1"/>
          </p:cNvSpPr>
          <p:nvPr>
            <p:ph type="sldNum" idx="12"/>
          </p:nvPr>
        </p:nvSpPr>
        <p:spPr>
          <a:xfrm>
            <a:off x="6140627" y="5959078"/>
            <a:ext cx="1999274" cy="342305"/>
          </a:xfrm>
          <a:prstGeom prst="rect">
            <a:avLst/>
          </a:prstGeom>
          <a:noFill/>
          <a:ln>
            <a:noFill/>
          </a:ln>
        </p:spPr>
        <p:txBody>
          <a:bodyPr spcFirstLastPara="1" wrap="square" lIns="85675" tIns="42825" rIns="85675" bIns="428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4"/>
        <p:cNvGrpSpPr/>
        <p:nvPr/>
      </p:nvGrpSpPr>
      <p:grpSpPr>
        <a:xfrm>
          <a:off x="0" y="0"/>
          <a:ext cx="0" cy="0"/>
          <a:chOff x="0" y="0"/>
          <a:chExt cx="0" cy="0"/>
        </a:xfrm>
      </p:grpSpPr>
      <p:sp>
        <p:nvSpPr>
          <p:cNvPr id="155" name="Google Shape;155;p25"/>
          <p:cNvSpPr txBox="1">
            <a:spLocks noGrp="1"/>
          </p:cNvSpPr>
          <p:nvPr>
            <p:ph type="title"/>
          </p:nvPr>
        </p:nvSpPr>
        <p:spPr>
          <a:xfrm>
            <a:off x="428416" y="257473"/>
            <a:ext cx="7711485" cy="1071563"/>
          </a:xfrm>
          <a:prstGeom prst="rect">
            <a:avLst/>
          </a:prstGeom>
          <a:noFill/>
          <a:ln>
            <a:noFill/>
          </a:ln>
        </p:spPr>
        <p:txBody>
          <a:bodyPr spcFirstLastPara="1" wrap="square" lIns="85675" tIns="42825" rIns="85675" bIns="42825" anchor="ctr" anchorCtr="0">
            <a:normAutofit/>
          </a:bodyPr>
          <a:lstStyle>
            <a:lvl1pPr lvl="0" algn="ctr">
              <a:spcBef>
                <a:spcPts val="0"/>
              </a:spcBef>
              <a:spcAft>
                <a:spcPts val="0"/>
              </a:spcAft>
              <a:buClr>
                <a:schemeClr val="dk1"/>
              </a:buClr>
              <a:buSzPts val="1700"/>
              <a:buNone/>
              <a:defRPr/>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a:endParaRPr/>
          </a:p>
        </p:txBody>
      </p:sp>
      <p:sp>
        <p:nvSpPr>
          <p:cNvPr id="156" name="Google Shape;156;p25"/>
          <p:cNvSpPr txBox="1">
            <a:spLocks noGrp="1"/>
          </p:cNvSpPr>
          <p:nvPr>
            <p:ph type="body" idx="1"/>
          </p:nvPr>
        </p:nvSpPr>
        <p:spPr>
          <a:xfrm rot="5400000">
            <a:off x="2162613" y="-234010"/>
            <a:ext cx="4243090" cy="7711485"/>
          </a:xfrm>
          <a:prstGeom prst="rect">
            <a:avLst/>
          </a:prstGeom>
          <a:noFill/>
          <a:ln>
            <a:noFill/>
          </a:ln>
        </p:spPr>
        <p:txBody>
          <a:bodyPr spcFirstLastPara="1" wrap="square" lIns="85675" tIns="42825" rIns="85675" bIns="42825" anchor="t" anchorCtr="0">
            <a:normAutofit/>
          </a:bodyPr>
          <a:lstStyle>
            <a:lvl1pPr marL="457200" lvl="0" indent="-336550" algn="l">
              <a:spcBef>
                <a:spcPts val="300"/>
              </a:spcBef>
              <a:spcAft>
                <a:spcPts val="0"/>
              </a:spcAft>
              <a:buClr>
                <a:schemeClr val="dk1"/>
              </a:buClr>
              <a:buSzPts val="1700"/>
              <a:buChar char="•"/>
              <a:defRPr/>
            </a:lvl1pPr>
            <a:lvl2pPr marL="914400" lvl="1" indent="-336550" algn="l">
              <a:spcBef>
                <a:spcPts val="300"/>
              </a:spcBef>
              <a:spcAft>
                <a:spcPts val="0"/>
              </a:spcAft>
              <a:buClr>
                <a:schemeClr val="dk1"/>
              </a:buClr>
              <a:buSzPts val="1700"/>
              <a:buChar char="–"/>
              <a:defRPr/>
            </a:lvl2pPr>
            <a:lvl3pPr marL="1371600" lvl="2" indent="-336550" algn="l">
              <a:spcBef>
                <a:spcPts val="300"/>
              </a:spcBef>
              <a:spcAft>
                <a:spcPts val="0"/>
              </a:spcAft>
              <a:buClr>
                <a:schemeClr val="dk1"/>
              </a:buClr>
              <a:buSzPts val="1700"/>
              <a:buChar char="•"/>
              <a:defRPr/>
            </a:lvl3pPr>
            <a:lvl4pPr marL="1828800" lvl="3" indent="-336550" algn="l">
              <a:spcBef>
                <a:spcPts val="300"/>
              </a:spcBef>
              <a:spcAft>
                <a:spcPts val="0"/>
              </a:spcAft>
              <a:buClr>
                <a:schemeClr val="dk1"/>
              </a:buClr>
              <a:buSzPts val="1700"/>
              <a:buChar char="–"/>
              <a:defRPr/>
            </a:lvl4pPr>
            <a:lvl5pPr marL="2286000" lvl="4" indent="-336550" algn="l">
              <a:spcBef>
                <a:spcPts val="300"/>
              </a:spcBef>
              <a:spcAft>
                <a:spcPts val="0"/>
              </a:spcAft>
              <a:buClr>
                <a:schemeClr val="dk1"/>
              </a:buClr>
              <a:buSzPts val="1700"/>
              <a:buChar char="»"/>
              <a:defRPr/>
            </a:lvl5pPr>
            <a:lvl6pPr marL="2743200" lvl="5" indent="-336550" algn="l">
              <a:spcBef>
                <a:spcPts val="300"/>
              </a:spcBef>
              <a:spcAft>
                <a:spcPts val="0"/>
              </a:spcAft>
              <a:buClr>
                <a:schemeClr val="dk1"/>
              </a:buClr>
              <a:buSzPts val="1700"/>
              <a:buChar char="•"/>
              <a:defRPr/>
            </a:lvl6pPr>
            <a:lvl7pPr marL="3200400" lvl="6" indent="-336550" algn="l">
              <a:spcBef>
                <a:spcPts val="300"/>
              </a:spcBef>
              <a:spcAft>
                <a:spcPts val="0"/>
              </a:spcAft>
              <a:buClr>
                <a:schemeClr val="dk1"/>
              </a:buClr>
              <a:buSzPts val="1700"/>
              <a:buChar char="•"/>
              <a:defRPr/>
            </a:lvl7pPr>
            <a:lvl8pPr marL="3657600" lvl="7" indent="-336550" algn="l">
              <a:spcBef>
                <a:spcPts val="300"/>
              </a:spcBef>
              <a:spcAft>
                <a:spcPts val="0"/>
              </a:spcAft>
              <a:buClr>
                <a:schemeClr val="dk1"/>
              </a:buClr>
              <a:buSzPts val="1700"/>
              <a:buChar char="•"/>
              <a:defRPr/>
            </a:lvl8pPr>
            <a:lvl9pPr marL="4114800" lvl="8" indent="-336550" algn="l">
              <a:spcBef>
                <a:spcPts val="300"/>
              </a:spcBef>
              <a:spcAft>
                <a:spcPts val="0"/>
              </a:spcAft>
              <a:buClr>
                <a:schemeClr val="dk1"/>
              </a:buClr>
              <a:buSzPts val="1700"/>
              <a:buChar char="•"/>
              <a:defRPr/>
            </a:lvl9pPr>
          </a:lstStyle>
          <a:p>
            <a:endParaRPr/>
          </a:p>
        </p:txBody>
      </p:sp>
      <p:sp>
        <p:nvSpPr>
          <p:cNvPr id="157" name="Google Shape;157;p25"/>
          <p:cNvSpPr txBox="1">
            <a:spLocks noGrp="1"/>
          </p:cNvSpPr>
          <p:nvPr>
            <p:ph type="dt" idx="10"/>
          </p:nvPr>
        </p:nvSpPr>
        <p:spPr>
          <a:xfrm>
            <a:off x="428416" y="5959078"/>
            <a:ext cx="1999274" cy="342305"/>
          </a:xfrm>
          <a:prstGeom prst="rect">
            <a:avLst/>
          </a:prstGeom>
          <a:noFill/>
          <a:ln>
            <a:noFill/>
          </a:ln>
        </p:spPr>
        <p:txBody>
          <a:bodyPr spcFirstLastPara="1" wrap="square" lIns="85675" tIns="42825" rIns="85675" bIns="42825"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58" name="Google Shape;158;p25"/>
          <p:cNvSpPr txBox="1">
            <a:spLocks noGrp="1"/>
          </p:cNvSpPr>
          <p:nvPr>
            <p:ph type="ftr" idx="11"/>
          </p:nvPr>
        </p:nvSpPr>
        <p:spPr>
          <a:xfrm>
            <a:off x="2927508" y="5959078"/>
            <a:ext cx="2713300" cy="342305"/>
          </a:xfrm>
          <a:prstGeom prst="rect">
            <a:avLst/>
          </a:prstGeom>
          <a:noFill/>
          <a:ln>
            <a:noFill/>
          </a:ln>
        </p:spPr>
        <p:txBody>
          <a:bodyPr spcFirstLastPara="1" wrap="square" lIns="85675" tIns="42825" rIns="85675" bIns="42825" anchor="ctr" anchorCtr="0">
            <a:noAutofit/>
          </a:bodyPr>
          <a:lstStyle>
            <a:lvl1pPr lvl="0" algn="ctr">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59" name="Google Shape;159;p25"/>
          <p:cNvSpPr txBox="1">
            <a:spLocks noGrp="1"/>
          </p:cNvSpPr>
          <p:nvPr>
            <p:ph type="sldNum" idx="12"/>
          </p:nvPr>
        </p:nvSpPr>
        <p:spPr>
          <a:xfrm>
            <a:off x="6140627" y="5959078"/>
            <a:ext cx="1999274" cy="342305"/>
          </a:xfrm>
          <a:prstGeom prst="rect">
            <a:avLst/>
          </a:prstGeom>
          <a:noFill/>
          <a:ln>
            <a:noFill/>
          </a:ln>
        </p:spPr>
        <p:txBody>
          <a:bodyPr spcFirstLastPara="1" wrap="square" lIns="85675" tIns="42825" rIns="85675" bIns="428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60"/>
        <p:cNvGrpSpPr/>
        <p:nvPr/>
      </p:nvGrpSpPr>
      <p:grpSpPr>
        <a:xfrm>
          <a:off x="0" y="0"/>
          <a:ext cx="0" cy="0"/>
          <a:chOff x="0" y="0"/>
          <a:chExt cx="0" cy="0"/>
        </a:xfrm>
      </p:grpSpPr>
      <p:sp>
        <p:nvSpPr>
          <p:cNvPr id="161" name="Google Shape;161;p26"/>
          <p:cNvSpPr txBox="1">
            <a:spLocks noGrp="1"/>
          </p:cNvSpPr>
          <p:nvPr>
            <p:ph type="title"/>
          </p:nvPr>
        </p:nvSpPr>
        <p:spPr>
          <a:xfrm rot="5400000">
            <a:off x="4433062" y="2036440"/>
            <a:ext cx="5485805" cy="1927871"/>
          </a:xfrm>
          <a:prstGeom prst="rect">
            <a:avLst/>
          </a:prstGeom>
          <a:noFill/>
          <a:ln>
            <a:noFill/>
          </a:ln>
        </p:spPr>
        <p:txBody>
          <a:bodyPr spcFirstLastPara="1" wrap="square" lIns="85675" tIns="42825" rIns="85675" bIns="42825" anchor="ctr" anchorCtr="0">
            <a:normAutofit/>
          </a:bodyPr>
          <a:lstStyle>
            <a:lvl1pPr lvl="0" algn="ctr">
              <a:spcBef>
                <a:spcPts val="0"/>
              </a:spcBef>
              <a:spcAft>
                <a:spcPts val="0"/>
              </a:spcAft>
              <a:buClr>
                <a:schemeClr val="dk1"/>
              </a:buClr>
              <a:buSzPts val="1700"/>
              <a:buNone/>
              <a:defRPr/>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a:endParaRPr/>
          </a:p>
        </p:txBody>
      </p:sp>
      <p:sp>
        <p:nvSpPr>
          <p:cNvPr id="162" name="Google Shape;162;p26"/>
          <p:cNvSpPr txBox="1">
            <a:spLocks noGrp="1"/>
          </p:cNvSpPr>
          <p:nvPr>
            <p:ph type="body" idx="1"/>
          </p:nvPr>
        </p:nvSpPr>
        <p:spPr>
          <a:xfrm rot="5400000">
            <a:off x="505918" y="179972"/>
            <a:ext cx="5485805" cy="5640808"/>
          </a:xfrm>
          <a:prstGeom prst="rect">
            <a:avLst/>
          </a:prstGeom>
          <a:noFill/>
          <a:ln>
            <a:noFill/>
          </a:ln>
        </p:spPr>
        <p:txBody>
          <a:bodyPr spcFirstLastPara="1" wrap="square" lIns="85675" tIns="42825" rIns="85675" bIns="42825" anchor="t" anchorCtr="0">
            <a:normAutofit/>
          </a:bodyPr>
          <a:lstStyle>
            <a:lvl1pPr marL="457200" lvl="0" indent="-336550" algn="l">
              <a:spcBef>
                <a:spcPts val="300"/>
              </a:spcBef>
              <a:spcAft>
                <a:spcPts val="0"/>
              </a:spcAft>
              <a:buClr>
                <a:schemeClr val="dk1"/>
              </a:buClr>
              <a:buSzPts val="1700"/>
              <a:buChar char="•"/>
              <a:defRPr/>
            </a:lvl1pPr>
            <a:lvl2pPr marL="914400" lvl="1" indent="-336550" algn="l">
              <a:spcBef>
                <a:spcPts val="300"/>
              </a:spcBef>
              <a:spcAft>
                <a:spcPts val="0"/>
              </a:spcAft>
              <a:buClr>
                <a:schemeClr val="dk1"/>
              </a:buClr>
              <a:buSzPts val="1700"/>
              <a:buChar char="–"/>
              <a:defRPr/>
            </a:lvl2pPr>
            <a:lvl3pPr marL="1371600" lvl="2" indent="-336550" algn="l">
              <a:spcBef>
                <a:spcPts val="300"/>
              </a:spcBef>
              <a:spcAft>
                <a:spcPts val="0"/>
              </a:spcAft>
              <a:buClr>
                <a:schemeClr val="dk1"/>
              </a:buClr>
              <a:buSzPts val="1700"/>
              <a:buChar char="•"/>
              <a:defRPr/>
            </a:lvl3pPr>
            <a:lvl4pPr marL="1828800" lvl="3" indent="-336550" algn="l">
              <a:spcBef>
                <a:spcPts val="300"/>
              </a:spcBef>
              <a:spcAft>
                <a:spcPts val="0"/>
              </a:spcAft>
              <a:buClr>
                <a:schemeClr val="dk1"/>
              </a:buClr>
              <a:buSzPts val="1700"/>
              <a:buChar char="–"/>
              <a:defRPr/>
            </a:lvl4pPr>
            <a:lvl5pPr marL="2286000" lvl="4" indent="-336550" algn="l">
              <a:spcBef>
                <a:spcPts val="300"/>
              </a:spcBef>
              <a:spcAft>
                <a:spcPts val="0"/>
              </a:spcAft>
              <a:buClr>
                <a:schemeClr val="dk1"/>
              </a:buClr>
              <a:buSzPts val="1700"/>
              <a:buChar char="»"/>
              <a:defRPr/>
            </a:lvl5pPr>
            <a:lvl6pPr marL="2743200" lvl="5" indent="-336550" algn="l">
              <a:spcBef>
                <a:spcPts val="300"/>
              </a:spcBef>
              <a:spcAft>
                <a:spcPts val="0"/>
              </a:spcAft>
              <a:buClr>
                <a:schemeClr val="dk1"/>
              </a:buClr>
              <a:buSzPts val="1700"/>
              <a:buChar char="•"/>
              <a:defRPr/>
            </a:lvl6pPr>
            <a:lvl7pPr marL="3200400" lvl="6" indent="-336550" algn="l">
              <a:spcBef>
                <a:spcPts val="300"/>
              </a:spcBef>
              <a:spcAft>
                <a:spcPts val="0"/>
              </a:spcAft>
              <a:buClr>
                <a:schemeClr val="dk1"/>
              </a:buClr>
              <a:buSzPts val="1700"/>
              <a:buChar char="•"/>
              <a:defRPr/>
            </a:lvl7pPr>
            <a:lvl8pPr marL="3657600" lvl="7" indent="-336550" algn="l">
              <a:spcBef>
                <a:spcPts val="300"/>
              </a:spcBef>
              <a:spcAft>
                <a:spcPts val="0"/>
              </a:spcAft>
              <a:buClr>
                <a:schemeClr val="dk1"/>
              </a:buClr>
              <a:buSzPts val="1700"/>
              <a:buChar char="•"/>
              <a:defRPr/>
            </a:lvl8pPr>
            <a:lvl9pPr marL="4114800" lvl="8" indent="-336550" algn="l">
              <a:spcBef>
                <a:spcPts val="300"/>
              </a:spcBef>
              <a:spcAft>
                <a:spcPts val="0"/>
              </a:spcAft>
              <a:buClr>
                <a:schemeClr val="dk1"/>
              </a:buClr>
              <a:buSzPts val="1700"/>
              <a:buChar char="•"/>
              <a:defRPr/>
            </a:lvl9pPr>
          </a:lstStyle>
          <a:p>
            <a:endParaRPr/>
          </a:p>
        </p:txBody>
      </p:sp>
      <p:sp>
        <p:nvSpPr>
          <p:cNvPr id="163" name="Google Shape;163;p26"/>
          <p:cNvSpPr txBox="1">
            <a:spLocks noGrp="1"/>
          </p:cNvSpPr>
          <p:nvPr>
            <p:ph type="dt" idx="10"/>
          </p:nvPr>
        </p:nvSpPr>
        <p:spPr>
          <a:xfrm>
            <a:off x="428416" y="5959078"/>
            <a:ext cx="1999274" cy="342305"/>
          </a:xfrm>
          <a:prstGeom prst="rect">
            <a:avLst/>
          </a:prstGeom>
          <a:noFill/>
          <a:ln>
            <a:noFill/>
          </a:ln>
        </p:spPr>
        <p:txBody>
          <a:bodyPr spcFirstLastPara="1" wrap="square" lIns="85675" tIns="42825" rIns="85675" bIns="42825"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64" name="Google Shape;164;p26"/>
          <p:cNvSpPr txBox="1">
            <a:spLocks noGrp="1"/>
          </p:cNvSpPr>
          <p:nvPr>
            <p:ph type="ftr" idx="11"/>
          </p:nvPr>
        </p:nvSpPr>
        <p:spPr>
          <a:xfrm>
            <a:off x="2927508" y="5959078"/>
            <a:ext cx="2713300" cy="342305"/>
          </a:xfrm>
          <a:prstGeom prst="rect">
            <a:avLst/>
          </a:prstGeom>
          <a:noFill/>
          <a:ln>
            <a:noFill/>
          </a:ln>
        </p:spPr>
        <p:txBody>
          <a:bodyPr spcFirstLastPara="1" wrap="square" lIns="85675" tIns="42825" rIns="85675" bIns="42825" anchor="ctr" anchorCtr="0">
            <a:noAutofit/>
          </a:bodyPr>
          <a:lstStyle>
            <a:lvl1pPr lvl="0" algn="ctr">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65" name="Google Shape;165;p26"/>
          <p:cNvSpPr txBox="1">
            <a:spLocks noGrp="1"/>
          </p:cNvSpPr>
          <p:nvPr>
            <p:ph type="sldNum" idx="12"/>
          </p:nvPr>
        </p:nvSpPr>
        <p:spPr>
          <a:xfrm>
            <a:off x="6140627" y="5959078"/>
            <a:ext cx="1999274" cy="342305"/>
          </a:xfrm>
          <a:prstGeom prst="rect">
            <a:avLst/>
          </a:prstGeom>
          <a:noFill/>
          <a:ln>
            <a:noFill/>
          </a:ln>
        </p:spPr>
        <p:txBody>
          <a:bodyPr spcFirstLastPara="1" wrap="square" lIns="85675" tIns="42825" rIns="85675" bIns="428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2"/>
        <p:cNvGrpSpPr/>
        <p:nvPr/>
      </p:nvGrpSpPr>
      <p:grpSpPr>
        <a:xfrm>
          <a:off x="0" y="0"/>
          <a:ext cx="0" cy="0"/>
          <a:chOff x="0" y="0"/>
          <a:chExt cx="0" cy="0"/>
        </a:xfrm>
      </p:grpSpPr>
      <p:sp>
        <p:nvSpPr>
          <p:cNvPr id="173" name="Google Shape;173;p28"/>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dk1"/>
              </a:buClr>
              <a:buSzPts val="6000"/>
              <a:buFont typeface="Calibri"/>
              <a:buNone/>
              <a:defRPr sz="60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74" name="Google Shape;174;p28"/>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dk1"/>
              </a:buClr>
              <a:buSzPts val="2400"/>
              <a:buNone/>
              <a:defRPr sz="2400"/>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175" name="Google Shape;175;p2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76" name="Google Shape;176;p2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77" name="Google Shape;177;p2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78"/>
        <p:cNvGrpSpPr/>
        <p:nvPr/>
      </p:nvGrpSpPr>
      <p:grpSpPr>
        <a:xfrm>
          <a:off x="0" y="0"/>
          <a:ext cx="0" cy="0"/>
          <a:chOff x="0" y="0"/>
          <a:chExt cx="0" cy="0"/>
        </a:xfrm>
      </p:grpSpPr>
      <p:sp>
        <p:nvSpPr>
          <p:cNvPr id="179" name="Google Shape;179;p29"/>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80" name="Google Shape;180;p29"/>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81" name="Google Shape;181;p29"/>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82" name="Google Shape;182;p29"/>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83" name="Google Shape;183;p29"/>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84" name="Google Shape;184;p2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85" name="Google Shape;185;p2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86" name="Google Shape;186;p2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7"/>
        <p:cNvGrpSpPr/>
        <p:nvPr/>
      </p:nvGrpSpPr>
      <p:grpSpPr>
        <a:xfrm>
          <a:off x="0" y="0"/>
          <a:ext cx="0" cy="0"/>
          <a:chOff x="0" y="0"/>
          <a:chExt cx="0" cy="0"/>
        </a:xfrm>
      </p:grpSpPr>
      <p:sp>
        <p:nvSpPr>
          <p:cNvPr id="188" name="Google Shape;188;p3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89" name="Google Shape;189;p3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90" name="Google Shape;190;p3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91" name="Google Shape;191;p3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92" name="Google Shape;192;p3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93"/>
        <p:cNvGrpSpPr/>
        <p:nvPr/>
      </p:nvGrpSpPr>
      <p:grpSpPr>
        <a:xfrm>
          <a:off x="0" y="0"/>
          <a:ext cx="0" cy="0"/>
          <a:chOff x="0" y="0"/>
          <a:chExt cx="0" cy="0"/>
        </a:xfrm>
      </p:grpSpPr>
      <p:sp>
        <p:nvSpPr>
          <p:cNvPr id="194" name="Google Shape;194;p31"/>
          <p:cNvSpPr txBox="1">
            <a:spLocks noGrp="1"/>
          </p:cNvSpPr>
          <p:nvPr>
            <p:ph type="title"/>
          </p:nvPr>
        </p:nvSpPr>
        <p:spPr>
          <a:xfrm>
            <a:off x="426720" y="685800"/>
            <a:ext cx="10972800" cy="3018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95" name="Google Shape;195;p31"/>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r>
              <a:rPr lang="en-US"/>
              <a:t>  </a:t>
            </a:r>
            <a:endParaRPr sz="120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Content - Bullets">
  <p:cSld name="Title and Content - Bullets">
    <p:spTree>
      <p:nvGrpSpPr>
        <p:cNvPr id="1" name="Shape 196"/>
        <p:cNvGrpSpPr/>
        <p:nvPr/>
      </p:nvGrpSpPr>
      <p:grpSpPr>
        <a:xfrm>
          <a:off x="0" y="0"/>
          <a:ext cx="0" cy="0"/>
          <a:chOff x="0" y="0"/>
          <a:chExt cx="0" cy="0"/>
        </a:xfrm>
      </p:grpSpPr>
      <p:sp>
        <p:nvSpPr>
          <p:cNvPr id="197" name="Google Shape;197;p32"/>
          <p:cNvSpPr txBox="1">
            <a:spLocks noGrp="1"/>
          </p:cNvSpPr>
          <p:nvPr>
            <p:ph type="title"/>
          </p:nvPr>
        </p:nvSpPr>
        <p:spPr>
          <a:xfrm>
            <a:off x="426720" y="685800"/>
            <a:ext cx="10972800" cy="3018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98" name="Google Shape;198;p32"/>
          <p:cNvSpPr txBox="1">
            <a:spLocks noGrp="1"/>
          </p:cNvSpPr>
          <p:nvPr>
            <p:ph type="body" idx="1"/>
          </p:nvPr>
        </p:nvSpPr>
        <p:spPr>
          <a:xfrm>
            <a:off x="426720" y="1371601"/>
            <a:ext cx="10972800" cy="41529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751"/>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199" name="Google Shape;199;p32"/>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r>
              <a:rPr lang="en-US"/>
              <a:t>  </a:t>
            </a:r>
            <a:endParaRPr sz="120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00"/>
        <p:cNvGrpSpPr/>
        <p:nvPr/>
      </p:nvGrpSpPr>
      <p:grpSpPr>
        <a:xfrm>
          <a:off x="0" y="0"/>
          <a:ext cx="0" cy="0"/>
          <a:chOff x="0" y="0"/>
          <a:chExt cx="0" cy="0"/>
        </a:xfrm>
      </p:grpSpPr>
      <p:sp>
        <p:nvSpPr>
          <p:cNvPr id="201" name="Google Shape;201;p3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02" name="Google Shape;202;p33"/>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03" name="Google Shape;203;p33"/>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04" name="Google Shape;204;p3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05" name="Google Shape;205;p3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06" name="Google Shape;206;p3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36"/>
        <p:cNvGrpSpPr/>
        <p:nvPr/>
      </p:nvGrpSpPr>
      <p:grpSpPr>
        <a:xfrm>
          <a:off x="0" y="0"/>
          <a:ext cx="0" cy="0"/>
          <a:chOff x="0" y="0"/>
          <a:chExt cx="0" cy="0"/>
        </a:xfrm>
      </p:grpSpPr>
      <p:sp>
        <p:nvSpPr>
          <p:cNvPr id="37" name="Google Shape;37;p5"/>
          <p:cNvSpPr txBox="1">
            <a:spLocks noGrp="1"/>
          </p:cNvSpPr>
          <p:nvPr>
            <p:ph type="title"/>
          </p:nvPr>
        </p:nvSpPr>
        <p:spPr>
          <a:xfrm>
            <a:off x="426720" y="685800"/>
            <a:ext cx="10972800" cy="30175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r>
              <a:rPr lang="en-US"/>
              <a:t>  </a:t>
            </a:r>
            <a:endParaRPr sz="120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7"/>
        <p:cNvGrpSpPr/>
        <p:nvPr/>
      </p:nvGrpSpPr>
      <p:grpSpPr>
        <a:xfrm>
          <a:off x="0" y="0"/>
          <a:ext cx="0" cy="0"/>
          <a:chOff x="0" y="0"/>
          <a:chExt cx="0" cy="0"/>
        </a:xfrm>
      </p:grpSpPr>
      <p:sp>
        <p:nvSpPr>
          <p:cNvPr id="208" name="Google Shape;208;p3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09" name="Google Shape;209;p3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10" name="Google Shape;210;p3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1"/>
        <p:cNvGrpSpPr/>
        <p:nvPr/>
      </p:nvGrpSpPr>
      <p:grpSpPr>
        <a:xfrm>
          <a:off x="0" y="0"/>
          <a:ext cx="0" cy="0"/>
          <a:chOff x="0" y="0"/>
          <a:chExt cx="0" cy="0"/>
        </a:xfrm>
      </p:grpSpPr>
      <p:sp>
        <p:nvSpPr>
          <p:cNvPr id="212" name="Google Shape;212;p35"/>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6000"/>
              <a:buFont typeface="Calibri"/>
              <a:buNone/>
              <a:defRPr sz="60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13" name="Google Shape;213;p35"/>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888888"/>
              </a:buClr>
              <a:buSzPts val="2400"/>
              <a:buNone/>
              <a:defRPr sz="2400">
                <a:solidFill>
                  <a:srgbClr val="888888"/>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14" name="Google Shape;214;p3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15" name="Google Shape;215;p3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16" name="Google Shape;216;p3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7"/>
        <p:cNvGrpSpPr/>
        <p:nvPr/>
      </p:nvGrpSpPr>
      <p:grpSpPr>
        <a:xfrm>
          <a:off x="0" y="0"/>
          <a:ext cx="0" cy="0"/>
          <a:chOff x="0" y="0"/>
          <a:chExt cx="0" cy="0"/>
        </a:xfrm>
      </p:grpSpPr>
      <p:sp>
        <p:nvSpPr>
          <p:cNvPr id="218" name="Google Shape;218;p3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19" name="Google Shape;219;p3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20" name="Google Shape;220;p3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21" name="Google Shape;221;p3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22"/>
        <p:cNvGrpSpPr/>
        <p:nvPr/>
      </p:nvGrpSpPr>
      <p:grpSpPr>
        <a:xfrm>
          <a:off x="0" y="0"/>
          <a:ext cx="0" cy="0"/>
          <a:chOff x="0" y="0"/>
          <a:chExt cx="0" cy="0"/>
        </a:xfrm>
      </p:grpSpPr>
      <p:sp>
        <p:nvSpPr>
          <p:cNvPr id="223" name="Google Shape;223;p37"/>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Calibri"/>
              <a:buNone/>
              <a:defRPr sz="32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24" name="Google Shape;224;p37"/>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rmAutofit/>
          </a:bodyPr>
          <a:lstStyle>
            <a:lvl1pPr marL="457200" lvl="0" indent="-431800" algn="l" rtl="0">
              <a:lnSpc>
                <a:spcPct val="90000"/>
              </a:lnSpc>
              <a:spcBef>
                <a:spcPts val="1000"/>
              </a:spcBef>
              <a:spcAft>
                <a:spcPts val="0"/>
              </a:spcAft>
              <a:buClr>
                <a:schemeClr val="dk1"/>
              </a:buClr>
              <a:buSzPts val="3200"/>
              <a:buChar char="•"/>
              <a:defRPr sz="3200"/>
            </a:lvl1pPr>
            <a:lvl2pPr marL="914400" lvl="1" indent="-406400" algn="l" rtl="0">
              <a:lnSpc>
                <a:spcPct val="90000"/>
              </a:lnSpc>
              <a:spcBef>
                <a:spcPts val="500"/>
              </a:spcBef>
              <a:spcAft>
                <a:spcPts val="0"/>
              </a:spcAft>
              <a:buClr>
                <a:schemeClr val="dk1"/>
              </a:buClr>
              <a:buSzPts val="2800"/>
              <a:buChar char="•"/>
              <a:defRPr sz="2800"/>
            </a:lvl2pPr>
            <a:lvl3pPr marL="1371600" lvl="2" indent="-381000" algn="l" rtl="0">
              <a:lnSpc>
                <a:spcPct val="90000"/>
              </a:lnSpc>
              <a:spcBef>
                <a:spcPts val="500"/>
              </a:spcBef>
              <a:spcAft>
                <a:spcPts val="0"/>
              </a:spcAft>
              <a:buClr>
                <a:schemeClr val="dk1"/>
              </a:buClr>
              <a:buSzPts val="2400"/>
              <a:buChar char="•"/>
              <a:defRPr sz="2400"/>
            </a:lvl3pPr>
            <a:lvl4pPr marL="1828800" lvl="3" indent="-355600" algn="l" rtl="0">
              <a:lnSpc>
                <a:spcPct val="90000"/>
              </a:lnSpc>
              <a:spcBef>
                <a:spcPts val="500"/>
              </a:spcBef>
              <a:spcAft>
                <a:spcPts val="0"/>
              </a:spcAft>
              <a:buClr>
                <a:schemeClr val="dk1"/>
              </a:buClr>
              <a:buSzPts val="2000"/>
              <a:buChar char="•"/>
              <a:defRPr sz="2000"/>
            </a:lvl4pPr>
            <a:lvl5pPr marL="2286000" lvl="4" indent="-355600" algn="l" rtl="0">
              <a:lnSpc>
                <a:spcPct val="90000"/>
              </a:lnSpc>
              <a:spcBef>
                <a:spcPts val="500"/>
              </a:spcBef>
              <a:spcAft>
                <a:spcPts val="0"/>
              </a:spcAft>
              <a:buClr>
                <a:schemeClr val="dk1"/>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225" name="Google Shape;225;p37"/>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226" name="Google Shape;226;p3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27" name="Google Shape;227;p3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28" name="Google Shape;228;p3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29"/>
        <p:cNvGrpSpPr/>
        <p:nvPr/>
      </p:nvGrpSpPr>
      <p:grpSpPr>
        <a:xfrm>
          <a:off x="0" y="0"/>
          <a:ext cx="0" cy="0"/>
          <a:chOff x="0" y="0"/>
          <a:chExt cx="0" cy="0"/>
        </a:xfrm>
      </p:grpSpPr>
      <p:sp>
        <p:nvSpPr>
          <p:cNvPr id="230" name="Google Shape;230;p38"/>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Calibri"/>
              <a:buNone/>
              <a:defRPr sz="32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31" name="Google Shape;231;p38"/>
          <p:cNvSpPr>
            <a:spLocks noGrp="1"/>
          </p:cNvSpPr>
          <p:nvPr>
            <p:ph type="pic" idx="2"/>
          </p:nvPr>
        </p:nvSpPr>
        <p:spPr>
          <a:xfrm>
            <a:off x="5183188" y="987425"/>
            <a:ext cx="6172200" cy="48735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32" name="Google Shape;232;p38"/>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233" name="Google Shape;233;p3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34" name="Google Shape;234;p3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35" name="Google Shape;235;p3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36"/>
        <p:cNvGrpSpPr/>
        <p:nvPr/>
      </p:nvGrpSpPr>
      <p:grpSpPr>
        <a:xfrm>
          <a:off x="0" y="0"/>
          <a:ext cx="0" cy="0"/>
          <a:chOff x="0" y="0"/>
          <a:chExt cx="0" cy="0"/>
        </a:xfrm>
      </p:grpSpPr>
      <p:sp>
        <p:nvSpPr>
          <p:cNvPr id="237" name="Google Shape;237;p3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38" name="Google Shape;238;p39"/>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39" name="Google Shape;239;p3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40" name="Google Shape;240;p3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41" name="Google Shape;241;p3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42"/>
        <p:cNvGrpSpPr/>
        <p:nvPr/>
      </p:nvGrpSpPr>
      <p:grpSpPr>
        <a:xfrm>
          <a:off x="0" y="0"/>
          <a:ext cx="0" cy="0"/>
          <a:chOff x="0" y="0"/>
          <a:chExt cx="0" cy="0"/>
        </a:xfrm>
      </p:grpSpPr>
      <p:sp>
        <p:nvSpPr>
          <p:cNvPr id="243" name="Google Shape;243;p40"/>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44" name="Google Shape;244;p40"/>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45" name="Google Shape;245;p4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46" name="Google Shape;246;p4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47" name="Google Shape;247;p4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 Bullets">
  <p:cSld name="Title and Content - Bullets">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426720" y="685800"/>
            <a:ext cx="10972800" cy="30175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6"/>
          <p:cNvSpPr txBox="1">
            <a:spLocks noGrp="1"/>
          </p:cNvSpPr>
          <p:nvPr>
            <p:ph type="body" idx="1"/>
          </p:nvPr>
        </p:nvSpPr>
        <p:spPr>
          <a:xfrm>
            <a:off x="426720" y="1371601"/>
            <a:ext cx="10972800" cy="41529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1"/>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2" name="Google Shape;42;p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r>
              <a:rPr lang="en-US"/>
              <a:t>  </a:t>
            </a:r>
            <a:endParaRPr sz="120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3"/>
        <p:cNvGrpSpPr/>
        <p:nvPr/>
      </p:nvGrpSpPr>
      <p:grpSpPr>
        <a:xfrm>
          <a:off x="0" y="0"/>
          <a:ext cx="0" cy="0"/>
          <a:chOff x="0" y="0"/>
          <a:chExt cx="0" cy="0"/>
        </a:xfrm>
      </p:grpSpPr>
      <p:sp>
        <p:nvSpPr>
          <p:cNvPr id="44" name="Google Shape;44;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7" name="Google Shape;57;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0"/>
        <p:cNvGrpSpPr/>
        <p:nvPr/>
      </p:nvGrpSpPr>
      <p:grpSpPr>
        <a:xfrm>
          <a:off x="0" y="0"/>
          <a:ext cx="0" cy="0"/>
          <a:chOff x="0" y="0"/>
          <a:chExt cx="0" cy="0"/>
        </a:xfrm>
      </p:grpSpPr>
      <p:sp>
        <p:nvSpPr>
          <p:cNvPr id="61" name="Google Shape;61;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5"/>
        <p:cNvGrpSpPr/>
        <p:nvPr/>
      </p:nvGrpSpPr>
      <p:grpSpPr>
        <a:xfrm>
          <a:off x="0" y="0"/>
          <a:ext cx="0" cy="0"/>
          <a:chOff x="0" y="0"/>
          <a:chExt cx="0" cy="0"/>
        </a:xfrm>
      </p:grpSpPr>
      <p:sp>
        <p:nvSpPr>
          <p:cNvPr id="66" name="Google Shape;66;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8" name="Google Shape;68;p1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428416" y="257473"/>
            <a:ext cx="7711485" cy="1071563"/>
          </a:xfrm>
          <a:prstGeom prst="rect">
            <a:avLst/>
          </a:prstGeom>
          <a:noFill/>
          <a:ln>
            <a:noFill/>
          </a:ln>
        </p:spPr>
        <p:txBody>
          <a:bodyPr spcFirstLastPara="1" wrap="square" lIns="85675" tIns="42825" rIns="85675" bIns="42825" anchor="ctr" anchorCtr="0">
            <a:normAutofit/>
          </a:bodyPr>
          <a:lstStyle>
            <a:lvl1pPr marR="0" lvl="0" algn="ctr" rtl="0">
              <a:spcBef>
                <a:spcPts val="0"/>
              </a:spcBef>
              <a:spcAft>
                <a:spcPts val="0"/>
              </a:spcAft>
              <a:buClr>
                <a:schemeClr val="dk1"/>
              </a:buClr>
              <a:buSzPts val="4100"/>
              <a:buFont typeface="Calibri"/>
              <a:buNone/>
              <a:defRPr sz="4100" b="0" i="0" u="none" strike="noStrike" cap="none">
                <a:solidFill>
                  <a:schemeClr val="dk1"/>
                </a:solidFill>
                <a:latin typeface="Calibri"/>
                <a:ea typeface="Calibri"/>
                <a:cs typeface="Calibri"/>
                <a:sym typeface="Calibri"/>
              </a:defRPr>
            </a:lvl1pPr>
            <a:lvl2pPr lvl="1">
              <a:spcBef>
                <a:spcPts val="0"/>
              </a:spcBef>
              <a:spcAft>
                <a:spcPts val="0"/>
              </a:spcAft>
              <a:buSzPts val="1300"/>
              <a:buNone/>
              <a:defRPr sz="1700"/>
            </a:lvl2pPr>
            <a:lvl3pPr lvl="2">
              <a:spcBef>
                <a:spcPts val="0"/>
              </a:spcBef>
              <a:spcAft>
                <a:spcPts val="0"/>
              </a:spcAft>
              <a:buSzPts val="1300"/>
              <a:buNone/>
              <a:defRPr sz="1700"/>
            </a:lvl3pPr>
            <a:lvl4pPr lvl="3">
              <a:spcBef>
                <a:spcPts val="0"/>
              </a:spcBef>
              <a:spcAft>
                <a:spcPts val="0"/>
              </a:spcAft>
              <a:buSzPts val="1300"/>
              <a:buNone/>
              <a:defRPr sz="1700"/>
            </a:lvl4pPr>
            <a:lvl5pPr lvl="4">
              <a:spcBef>
                <a:spcPts val="0"/>
              </a:spcBef>
              <a:spcAft>
                <a:spcPts val="0"/>
              </a:spcAft>
              <a:buSzPts val="1300"/>
              <a:buNone/>
              <a:defRPr sz="1700"/>
            </a:lvl5pPr>
            <a:lvl6pPr lvl="5">
              <a:spcBef>
                <a:spcPts val="0"/>
              </a:spcBef>
              <a:spcAft>
                <a:spcPts val="0"/>
              </a:spcAft>
              <a:buSzPts val="1300"/>
              <a:buNone/>
              <a:defRPr sz="1700"/>
            </a:lvl6pPr>
            <a:lvl7pPr lvl="6">
              <a:spcBef>
                <a:spcPts val="0"/>
              </a:spcBef>
              <a:spcAft>
                <a:spcPts val="0"/>
              </a:spcAft>
              <a:buSzPts val="1300"/>
              <a:buNone/>
              <a:defRPr sz="1700"/>
            </a:lvl7pPr>
            <a:lvl8pPr lvl="7">
              <a:spcBef>
                <a:spcPts val="0"/>
              </a:spcBef>
              <a:spcAft>
                <a:spcPts val="0"/>
              </a:spcAft>
              <a:buSzPts val="1300"/>
              <a:buNone/>
              <a:defRPr sz="1700"/>
            </a:lvl8pPr>
            <a:lvl9pPr lvl="8">
              <a:spcBef>
                <a:spcPts val="0"/>
              </a:spcBef>
              <a:spcAft>
                <a:spcPts val="0"/>
              </a:spcAft>
              <a:buSzPts val="1300"/>
              <a:buNone/>
              <a:defRPr sz="1700"/>
            </a:lvl9pPr>
          </a:lstStyle>
          <a:p>
            <a:endParaRPr/>
          </a:p>
        </p:txBody>
      </p:sp>
      <p:sp>
        <p:nvSpPr>
          <p:cNvPr id="93" name="Google Shape;93;p15"/>
          <p:cNvSpPr txBox="1">
            <a:spLocks noGrp="1"/>
          </p:cNvSpPr>
          <p:nvPr>
            <p:ph type="body" idx="1"/>
          </p:nvPr>
        </p:nvSpPr>
        <p:spPr>
          <a:xfrm>
            <a:off x="428416" y="1500188"/>
            <a:ext cx="7711485" cy="4243090"/>
          </a:xfrm>
          <a:prstGeom prst="rect">
            <a:avLst/>
          </a:prstGeom>
          <a:noFill/>
          <a:ln>
            <a:noFill/>
          </a:ln>
        </p:spPr>
        <p:txBody>
          <a:bodyPr spcFirstLastPara="1" wrap="square" lIns="85675" tIns="42825" rIns="85675" bIns="42825" anchor="t" anchorCtr="0">
            <a:normAutofit/>
          </a:bodyPr>
          <a:lstStyle>
            <a:lvl1pPr marL="457200" marR="0" lvl="0" indent="-419100" algn="l" rtl="0">
              <a:spcBef>
                <a:spcPts val="600"/>
              </a:spcBef>
              <a:spcAft>
                <a:spcPts val="0"/>
              </a:spcAft>
              <a:buClr>
                <a:schemeClr val="dk1"/>
              </a:buClr>
              <a:buSzPts val="3000"/>
              <a:buFont typeface="Arial"/>
              <a:buChar char="•"/>
              <a:defRPr sz="3000" b="0" i="0" u="none" strike="noStrike" cap="none">
                <a:solidFill>
                  <a:schemeClr val="dk1"/>
                </a:solidFill>
                <a:latin typeface="Calibri"/>
                <a:ea typeface="Calibri"/>
                <a:cs typeface="Calibri"/>
                <a:sym typeface="Calibri"/>
              </a:defRPr>
            </a:lvl1pPr>
            <a:lvl2pPr marL="914400" marR="0" lvl="1"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2pPr>
            <a:lvl3pPr marL="1371600" marR="0" lvl="2" indent="-368300" algn="l" rtl="0">
              <a:spcBef>
                <a:spcPts val="4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49250" algn="l" rtl="0">
              <a:spcBef>
                <a:spcPts val="4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4pPr>
            <a:lvl5pPr marL="2286000" marR="0" lvl="4" indent="-349250" algn="l" rtl="0">
              <a:spcBef>
                <a:spcPts val="4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5pPr>
            <a:lvl6pPr marL="2743200" marR="0" lvl="5" indent="-349250" algn="l" rtl="0">
              <a:spcBef>
                <a:spcPts val="4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6pPr>
            <a:lvl7pPr marL="3200400" marR="0" lvl="6" indent="-349250" algn="l" rtl="0">
              <a:spcBef>
                <a:spcPts val="4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7pPr>
            <a:lvl8pPr marL="3657600" marR="0" lvl="7" indent="-349250" algn="l" rtl="0">
              <a:spcBef>
                <a:spcPts val="4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8pPr>
            <a:lvl9pPr marL="4114800" marR="0" lvl="8" indent="-349250" algn="l" rtl="0">
              <a:spcBef>
                <a:spcPts val="4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9pPr>
          </a:lstStyle>
          <a:p>
            <a:endParaRPr/>
          </a:p>
        </p:txBody>
      </p:sp>
      <p:sp>
        <p:nvSpPr>
          <p:cNvPr id="94" name="Google Shape;94;p15"/>
          <p:cNvSpPr txBox="1">
            <a:spLocks noGrp="1"/>
          </p:cNvSpPr>
          <p:nvPr>
            <p:ph type="dt" idx="10"/>
          </p:nvPr>
        </p:nvSpPr>
        <p:spPr>
          <a:xfrm>
            <a:off x="428416" y="5959078"/>
            <a:ext cx="1999274" cy="342305"/>
          </a:xfrm>
          <a:prstGeom prst="rect">
            <a:avLst/>
          </a:prstGeom>
          <a:noFill/>
          <a:ln>
            <a:noFill/>
          </a:ln>
        </p:spPr>
        <p:txBody>
          <a:bodyPr spcFirstLastPara="1" wrap="square" lIns="85675" tIns="42825" rIns="85675" bIns="42825" anchor="ctr" anchorCtr="0">
            <a:noAutofit/>
          </a:bodyPr>
          <a:lstStyle>
            <a:lvl1pPr marR="0" lvl="0" algn="l" rtl="0">
              <a:spcBef>
                <a:spcPts val="0"/>
              </a:spcBef>
              <a:spcAft>
                <a:spcPts val="0"/>
              </a:spcAft>
              <a:buSzPts val="1300"/>
              <a:buNone/>
              <a:defRPr sz="11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9pPr>
          </a:lstStyle>
          <a:p>
            <a:endParaRPr/>
          </a:p>
        </p:txBody>
      </p:sp>
      <p:sp>
        <p:nvSpPr>
          <p:cNvPr id="95" name="Google Shape;95;p15"/>
          <p:cNvSpPr txBox="1">
            <a:spLocks noGrp="1"/>
          </p:cNvSpPr>
          <p:nvPr>
            <p:ph type="ftr" idx="11"/>
          </p:nvPr>
        </p:nvSpPr>
        <p:spPr>
          <a:xfrm>
            <a:off x="2927508" y="5959078"/>
            <a:ext cx="2713300" cy="342305"/>
          </a:xfrm>
          <a:prstGeom prst="rect">
            <a:avLst/>
          </a:prstGeom>
          <a:noFill/>
          <a:ln>
            <a:noFill/>
          </a:ln>
        </p:spPr>
        <p:txBody>
          <a:bodyPr spcFirstLastPara="1" wrap="square" lIns="85675" tIns="42825" rIns="85675" bIns="42825" anchor="ctr" anchorCtr="0">
            <a:noAutofit/>
          </a:bodyPr>
          <a:lstStyle>
            <a:lvl1pPr marR="0" lvl="0" algn="ctr" rtl="0">
              <a:spcBef>
                <a:spcPts val="0"/>
              </a:spcBef>
              <a:spcAft>
                <a:spcPts val="0"/>
              </a:spcAft>
              <a:buSzPts val="1300"/>
              <a:buNone/>
              <a:defRPr sz="11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9pPr>
          </a:lstStyle>
          <a:p>
            <a:endParaRPr/>
          </a:p>
        </p:txBody>
      </p:sp>
      <p:sp>
        <p:nvSpPr>
          <p:cNvPr id="96" name="Google Shape;96;p15"/>
          <p:cNvSpPr txBox="1">
            <a:spLocks noGrp="1"/>
          </p:cNvSpPr>
          <p:nvPr>
            <p:ph type="sldNum" idx="12"/>
          </p:nvPr>
        </p:nvSpPr>
        <p:spPr>
          <a:xfrm>
            <a:off x="6140627" y="5959078"/>
            <a:ext cx="1999274" cy="342305"/>
          </a:xfrm>
          <a:prstGeom prst="rect">
            <a:avLst/>
          </a:prstGeom>
          <a:noFill/>
          <a:ln>
            <a:noFill/>
          </a:ln>
        </p:spPr>
        <p:txBody>
          <a:bodyPr spcFirstLastPara="1" wrap="square" lIns="85675" tIns="42825" rIns="85675" bIns="42825" anchor="ctr" anchorCtr="0">
            <a:noAutofit/>
          </a:bodyPr>
          <a:lstStyle>
            <a:lvl1pPr marL="0" marR="0" lvl="0" indent="0" algn="r" rtl="0">
              <a:spcBef>
                <a:spcPts val="0"/>
              </a:spcBef>
              <a:buNone/>
              <a:defRPr sz="1100" b="0" i="0" u="none" strike="noStrike" cap="none">
                <a:solidFill>
                  <a:srgbClr val="888888"/>
                </a:solidFill>
                <a:latin typeface="Calibri"/>
                <a:ea typeface="Calibri"/>
                <a:cs typeface="Calibri"/>
                <a:sym typeface="Calibri"/>
              </a:defRPr>
            </a:lvl1pPr>
            <a:lvl2pPr marL="0" marR="0" lvl="1" indent="0" algn="r" rtl="0">
              <a:spcBef>
                <a:spcPts val="0"/>
              </a:spcBef>
              <a:buNone/>
              <a:defRPr sz="1100" b="0" i="0" u="none" strike="noStrike" cap="none">
                <a:solidFill>
                  <a:srgbClr val="888888"/>
                </a:solidFill>
                <a:latin typeface="Calibri"/>
                <a:ea typeface="Calibri"/>
                <a:cs typeface="Calibri"/>
                <a:sym typeface="Calibri"/>
              </a:defRPr>
            </a:lvl2pPr>
            <a:lvl3pPr marL="0" marR="0" lvl="2" indent="0" algn="r" rtl="0">
              <a:spcBef>
                <a:spcPts val="0"/>
              </a:spcBef>
              <a:buNone/>
              <a:defRPr sz="1100" b="0" i="0" u="none" strike="noStrike" cap="none">
                <a:solidFill>
                  <a:srgbClr val="888888"/>
                </a:solidFill>
                <a:latin typeface="Calibri"/>
                <a:ea typeface="Calibri"/>
                <a:cs typeface="Calibri"/>
                <a:sym typeface="Calibri"/>
              </a:defRPr>
            </a:lvl3pPr>
            <a:lvl4pPr marL="0" marR="0" lvl="3" indent="0" algn="r" rtl="0">
              <a:spcBef>
                <a:spcPts val="0"/>
              </a:spcBef>
              <a:buNone/>
              <a:defRPr sz="1100" b="0" i="0" u="none" strike="noStrike" cap="none">
                <a:solidFill>
                  <a:srgbClr val="888888"/>
                </a:solidFill>
                <a:latin typeface="Calibri"/>
                <a:ea typeface="Calibri"/>
                <a:cs typeface="Calibri"/>
                <a:sym typeface="Calibri"/>
              </a:defRPr>
            </a:lvl4pPr>
            <a:lvl5pPr marL="0" marR="0" lvl="4" indent="0" algn="r" rtl="0">
              <a:spcBef>
                <a:spcPts val="0"/>
              </a:spcBef>
              <a:buNone/>
              <a:defRPr sz="1100" b="0" i="0" u="none" strike="noStrike" cap="none">
                <a:solidFill>
                  <a:srgbClr val="888888"/>
                </a:solidFill>
                <a:latin typeface="Calibri"/>
                <a:ea typeface="Calibri"/>
                <a:cs typeface="Calibri"/>
                <a:sym typeface="Calibri"/>
              </a:defRPr>
            </a:lvl5pPr>
            <a:lvl6pPr marL="0" marR="0" lvl="5" indent="0" algn="r" rtl="0">
              <a:spcBef>
                <a:spcPts val="0"/>
              </a:spcBef>
              <a:buNone/>
              <a:defRPr sz="1100" b="0" i="0" u="none" strike="noStrike" cap="none">
                <a:solidFill>
                  <a:srgbClr val="888888"/>
                </a:solidFill>
                <a:latin typeface="Calibri"/>
                <a:ea typeface="Calibri"/>
                <a:cs typeface="Calibri"/>
                <a:sym typeface="Calibri"/>
              </a:defRPr>
            </a:lvl6pPr>
            <a:lvl7pPr marL="0" marR="0" lvl="6" indent="0" algn="r" rtl="0">
              <a:spcBef>
                <a:spcPts val="0"/>
              </a:spcBef>
              <a:buNone/>
              <a:defRPr sz="1100" b="0" i="0" u="none" strike="noStrike" cap="none">
                <a:solidFill>
                  <a:srgbClr val="888888"/>
                </a:solidFill>
                <a:latin typeface="Calibri"/>
                <a:ea typeface="Calibri"/>
                <a:cs typeface="Calibri"/>
                <a:sym typeface="Calibri"/>
              </a:defRPr>
            </a:lvl7pPr>
            <a:lvl8pPr marL="0" marR="0" lvl="7" indent="0" algn="r" rtl="0">
              <a:spcBef>
                <a:spcPts val="0"/>
              </a:spcBef>
              <a:buNone/>
              <a:defRPr sz="1100" b="0" i="0" u="none" strike="noStrike" cap="none">
                <a:solidFill>
                  <a:srgbClr val="888888"/>
                </a:solidFill>
                <a:latin typeface="Calibri"/>
                <a:ea typeface="Calibri"/>
                <a:cs typeface="Calibri"/>
                <a:sym typeface="Calibri"/>
              </a:defRPr>
            </a:lvl8pPr>
            <a:lvl9pPr marL="0" marR="0" lvl="8" indent="0" algn="r" rtl="0">
              <a:spcBef>
                <a:spcPts val="0"/>
              </a:spcBef>
              <a:buNone/>
              <a:defRPr sz="1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6"/>
        <p:cNvGrpSpPr/>
        <p:nvPr/>
      </p:nvGrpSpPr>
      <p:grpSpPr>
        <a:xfrm>
          <a:off x="0" y="0"/>
          <a:ext cx="0" cy="0"/>
          <a:chOff x="0" y="0"/>
          <a:chExt cx="0" cy="0"/>
        </a:xfrm>
      </p:grpSpPr>
      <p:sp>
        <p:nvSpPr>
          <p:cNvPr id="167" name="Google Shape;167;p2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68" name="Google Shape;168;p27"/>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9" name="Google Shape;169;p2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70" name="Google Shape;170;p2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71" name="Google Shape;171;p2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8.png"/><Relationship Id="rId7"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2.jp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9.jpg"/><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8.png"/><Relationship Id="rId7"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2.jp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jp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3.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9.jp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2.jp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image" Target="../media/image13.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2"/>
        <p:cNvGrpSpPr/>
        <p:nvPr/>
      </p:nvGrpSpPr>
      <p:grpSpPr>
        <a:xfrm>
          <a:off x="0" y="0"/>
          <a:ext cx="0" cy="0"/>
          <a:chOff x="0" y="0"/>
          <a:chExt cx="0" cy="0"/>
        </a:xfrm>
      </p:grpSpPr>
      <p:sp>
        <p:nvSpPr>
          <p:cNvPr id="253" name="Google Shape;253;p41"/>
          <p:cNvSpPr/>
          <p:nvPr/>
        </p:nvSpPr>
        <p:spPr>
          <a:xfrm>
            <a:off x="4640375" y="1229400"/>
            <a:ext cx="7551600" cy="4399200"/>
          </a:xfrm>
          <a:prstGeom prst="rect">
            <a:avLst/>
          </a:prstGeom>
          <a:noFill/>
          <a:ln>
            <a:noFill/>
          </a:ln>
        </p:spPr>
        <p:txBody>
          <a:bodyPr spcFirstLastPara="1" wrap="square" lIns="0" tIns="0" rIns="0" bIns="0" anchor="t" anchorCtr="0">
            <a:noAutofit/>
          </a:bodyPr>
          <a:lstStyle/>
          <a:p>
            <a:pPr marL="0" marR="0" lvl="0" indent="0" algn="ctr" rtl="0">
              <a:lnSpc>
                <a:spcPct val="125000"/>
              </a:lnSpc>
              <a:spcBef>
                <a:spcPts val="0"/>
              </a:spcBef>
              <a:spcAft>
                <a:spcPts val="0"/>
              </a:spcAft>
              <a:buNone/>
            </a:pPr>
            <a:r>
              <a:rPr lang="en-US" sz="5900" b="1" dirty="0">
                <a:solidFill>
                  <a:schemeClr val="dk2"/>
                </a:solidFill>
                <a:latin typeface="Roboto"/>
                <a:ea typeface="Roboto"/>
                <a:cs typeface="Roboto"/>
                <a:sym typeface="Roboto"/>
              </a:rPr>
              <a:t>Better Together</a:t>
            </a:r>
            <a:endParaRPr sz="5900" b="1" dirty="0">
              <a:solidFill>
                <a:schemeClr val="dk2"/>
              </a:solidFill>
              <a:latin typeface="Roboto"/>
              <a:ea typeface="Roboto"/>
              <a:cs typeface="Roboto"/>
              <a:sym typeface="Roboto"/>
            </a:endParaRPr>
          </a:p>
          <a:p>
            <a:pPr marL="0" marR="0" lvl="0" indent="0" algn="ctr" rtl="0">
              <a:lnSpc>
                <a:spcPct val="125000"/>
              </a:lnSpc>
              <a:spcBef>
                <a:spcPts val="0"/>
              </a:spcBef>
              <a:spcAft>
                <a:spcPts val="0"/>
              </a:spcAft>
              <a:buNone/>
            </a:pPr>
            <a:r>
              <a:rPr lang="en-US" sz="5900" b="1" dirty="0">
                <a:solidFill>
                  <a:schemeClr val="dk2"/>
                </a:solidFill>
                <a:latin typeface="Roboto"/>
                <a:ea typeface="Roboto"/>
                <a:cs typeface="Roboto"/>
                <a:sym typeface="Roboto"/>
              </a:rPr>
              <a:t> </a:t>
            </a:r>
            <a:r>
              <a:rPr lang="en-US" sz="5900" b="1">
                <a:solidFill>
                  <a:schemeClr val="dk2"/>
                </a:solidFill>
                <a:latin typeface="Roboto"/>
                <a:ea typeface="Roboto"/>
                <a:cs typeface="Roboto"/>
                <a:sym typeface="Roboto"/>
              </a:rPr>
              <a:t>Family Café:</a:t>
            </a:r>
            <a:endParaRPr sz="5900" b="1" dirty="0">
              <a:solidFill>
                <a:schemeClr val="dk2"/>
              </a:solidFill>
              <a:latin typeface="Roboto"/>
              <a:ea typeface="Roboto"/>
              <a:cs typeface="Roboto"/>
              <a:sym typeface="Roboto"/>
            </a:endParaRPr>
          </a:p>
          <a:p>
            <a:pPr marL="0" marR="0" lvl="0" indent="0" algn="ctr" rtl="0">
              <a:lnSpc>
                <a:spcPct val="125000"/>
              </a:lnSpc>
              <a:spcBef>
                <a:spcPts val="0"/>
              </a:spcBef>
              <a:spcAft>
                <a:spcPts val="0"/>
              </a:spcAft>
              <a:buNone/>
            </a:pPr>
            <a:r>
              <a:rPr lang="en-US" sz="5900" b="1" dirty="0">
                <a:solidFill>
                  <a:schemeClr val="dk2"/>
                </a:solidFill>
                <a:latin typeface="Roboto"/>
                <a:ea typeface="Roboto"/>
                <a:cs typeface="Roboto"/>
                <a:sym typeface="Roboto"/>
              </a:rPr>
              <a:t>Creating Memories </a:t>
            </a:r>
            <a:endParaRPr sz="5900" b="1" dirty="0">
              <a:solidFill>
                <a:schemeClr val="dk2"/>
              </a:solidFill>
              <a:latin typeface="Roboto"/>
              <a:ea typeface="Roboto"/>
              <a:cs typeface="Roboto"/>
              <a:sym typeface="Roboto"/>
            </a:endParaRPr>
          </a:p>
          <a:p>
            <a:pPr marL="0" marR="0" lvl="0" indent="0" algn="ctr" rtl="0">
              <a:lnSpc>
                <a:spcPct val="125000"/>
              </a:lnSpc>
              <a:spcBef>
                <a:spcPts val="0"/>
              </a:spcBef>
              <a:spcAft>
                <a:spcPts val="0"/>
              </a:spcAft>
              <a:buNone/>
            </a:pPr>
            <a:r>
              <a:rPr lang="en-US" sz="5900" b="1" dirty="0">
                <a:solidFill>
                  <a:schemeClr val="dk2"/>
                </a:solidFill>
                <a:latin typeface="Roboto"/>
                <a:ea typeface="Roboto"/>
                <a:cs typeface="Roboto"/>
                <a:sym typeface="Roboto"/>
              </a:rPr>
              <a:t>at Mealtime</a:t>
            </a:r>
            <a:endParaRPr sz="5900" b="1" dirty="0">
              <a:solidFill>
                <a:schemeClr val="dk2"/>
              </a:solidFill>
              <a:latin typeface="Roboto"/>
              <a:ea typeface="Roboto"/>
              <a:cs typeface="Roboto"/>
              <a:sym typeface="Roboto"/>
            </a:endParaRPr>
          </a:p>
        </p:txBody>
      </p:sp>
      <p:pic>
        <p:nvPicPr>
          <p:cNvPr id="254" name="Google Shape;254;p41"/>
          <p:cNvPicPr preferRelativeResize="0"/>
          <p:nvPr/>
        </p:nvPicPr>
        <p:blipFill>
          <a:blip r:embed="rId3">
            <a:alphaModFix/>
          </a:blip>
          <a:stretch>
            <a:fillRect/>
          </a:stretch>
        </p:blipFill>
        <p:spPr>
          <a:xfrm>
            <a:off x="0" y="-94075"/>
            <a:ext cx="4640367" cy="6952074"/>
          </a:xfrm>
          <a:prstGeom prst="rect">
            <a:avLst/>
          </a:prstGeom>
          <a:noFill/>
          <a:ln>
            <a:noFill/>
          </a:ln>
        </p:spPr>
      </p:pic>
      <p:pic>
        <p:nvPicPr>
          <p:cNvPr id="255" name="Google Shape;255;p41"/>
          <p:cNvPicPr preferRelativeResize="0"/>
          <p:nvPr/>
        </p:nvPicPr>
        <p:blipFill rotWithShape="1">
          <a:blip r:embed="rId4">
            <a:alphaModFix/>
          </a:blip>
          <a:srcRect/>
          <a:stretch/>
        </p:blipFill>
        <p:spPr>
          <a:xfrm>
            <a:off x="10960182" y="5813227"/>
            <a:ext cx="1231820" cy="102683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65"/>
        <p:cNvGrpSpPr/>
        <p:nvPr/>
      </p:nvGrpSpPr>
      <p:grpSpPr>
        <a:xfrm>
          <a:off x="0" y="0"/>
          <a:ext cx="0" cy="0"/>
          <a:chOff x="0" y="0"/>
          <a:chExt cx="0" cy="0"/>
        </a:xfrm>
      </p:grpSpPr>
      <p:sp>
        <p:nvSpPr>
          <p:cNvPr id="366" name="Google Shape;366;p50"/>
          <p:cNvSpPr/>
          <p:nvPr/>
        </p:nvSpPr>
        <p:spPr>
          <a:xfrm>
            <a:off x="946085" y="739606"/>
            <a:ext cx="10290900" cy="714300"/>
          </a:xfrm>
          <a:prstGeom prst="rect">
            <a:avLst/>
          </a:prstGeom>
          <a:noFill/>
          <a:ln>
            <a:noFill/>
          </a:ln>
        </p:spPr>
        <p:txBody>
          <a:bodyPr spcFirstLastPara="1" wrap="square" lIns="89275" tIns="89275" rIns="89275" bIns="0" anchor="t" anchorCtr="0">
            <a:noAutofit/>
          </a:bodyPr>
          <a:lstStyle/>
          <a:p>
            <a:pPr marL="0" marR="0" lvl="0" indent="0" algn="ctr" rtl="0">
              <a:lnSpc>
                <a:spcPct val="100000"/>
              </a:lnSpc>
              <a:spcBef>
                <a:spcPts val="0"/>
              </a:spcBef>
              <a:spcAft>
                <a:spcPts val="0"/>
              </a:spcAft>
              <a:buClr>
                <a:srgbClr val="000000"/>
              </a:buClr>
              <a:buSzPts val="3500"/>
              <a:buFont typeface="Arial"/>
              <a:buNone/>
            </a:pPr>
            <a:r>
              <a:rPr lang="en-US" sz="3500" b="1" i="0" u="none" strike="noStrike" cap="none">
                <a:solidFill>
                  <a:srgbClr val="121212"/>
                </a:solidFill>
                <a:latin typeface="Roboto"/>
                <a:ea typeface="Roboto"/>
                <a:cs typeface="Roboto"/>
                <a:sym typeface="Roboto"/>
              </a:rPr>
              <a:t>Why HOPE?</a:t>
            </a:r>
            <a:endParaRPr sz="1300" b="0" i="0" u="none" strike="noStrike" cap="none">
              <a:solidFill>
                <a:srgbClr val="000000"/>
              </a:solidFill>
              <a:latin typeface="Arial"/>
              <a:ea typeface="Arial"/>
              <a:cs typeface="Arial"/>
              <a:sym typeface="Arial"/>
            </a:endParaRPr>
          </a:p>
        </p:txBody>
      </p:sp>
      <p:pic>
        <p:nvPicPr>
          <p:cNvPr id="367" name="Google Shape;367;p50"/>
          <p:cNvPicPr preferRelativeResize="0"/>
          <p:nvPr/>
        </p:nvPicPr>
        <p:blipFill rotWithShape="1">
          <a:blip r:embed="rId3">
            <a:alphaModFix/>
          </a:blip>
          <a:srcRect/>
          <a:stretch/>
        </p:blipFill>
        <p:spPr>
          <a:xfrm rot="10800000" flipH="1">
            <a:off x="5756837" y="-8808"/>
            <a:ext cx="692457" cy="249909"/>
          </a:xfrm>
          <a:prstGeom prst="rect">
            <a:avLst/>
          </a:prstGeom>
          <a:noFill/>
          <a:ln>
            <a:noFill/>
          </a:ln>
        </p:spPr>
      </p:pic>
      <p:pic>
        <p:nvPicPr>
          <p:cNvPr id="368" name="Google Shape;368;p50"/>
          <p:cNvPicPr preferRelativeResize="0"/>
          <p:nvPr/>
        </p:nvPicPr>
        <p:blipFill rotWithShape="1">
          <a:blip r:embed="rId4">
            <a:alphaModFix/>
          </a:blip>
          <a:srcRect/>
          <a:stretch/>
        </p:blipFill>
        <p:spPr>
          <a:xfrm>
            <a:off x="10960182" y="5813227"/>
            <a:ext cx="1231820" cy="1026833"/>
          </a:xfrm>
          <a:prstGeom prst="rect">
            <a:avLst/>
          </a:prstGeom>
          <a:noFill/>
          <a:ln>
            <a:noFill/>
          </a:ln>
        </p:spPr>
      </p:pic>
      <p:sp>
        <p:nvSpPr>
          <p:cNvPr id="369" name="Google Shape;369;p50"/>
          <p:cNvSpPr/>
          <p:nvPr/>
        </p:nvSpPr>
        <p:spPr>
          <a:xfrm>
            <a:off x="954447" y="2053828"/>
            <a:ext cx="10346100" cy="2410800"/>
          </a:xfrm>
          <a:prstGeom prst="rect">
            <a:avLst/>
          </a:prstGeom>
          <a:noFill/>
          <a:ln>
            <a:noFill/>
          </a:ln>
        </p:spPr>
        <p:txBody>
          <a:bodyPr spcFirstLastPara="1" wrap="square" lIns="89275" tIns="89275" rIns="89275" bIns="0" anchor="t" anchorCtr="0">
            <a:noAutofit/>
          </a:bodyPr>
          <a:lstStyle/>
          <a:p>
            <a:pPr marL="0" marR="0" lvl="0" indent="0" algn="ctr" rtl="0">
              <a:lnSpc>
                <a:spcPct val="125000"/>
              </a:lnSpc>
              <a:spcBef>
                <a:spcPts val="0"/>
              </a:spcBef>
              <a:spcAft>
                <a:spcPts val="0"/>
              </a:spcAft>
              <a:buClr>
                <a:srgbClr val="000000"/>
              </a:buClr>
              <a:buSzPts val="2400"/>
              <a:buFont typeface="Arial"/>
              <a:buNone/>
            </a:pPr>
            <a:r>
              <a:rPr lang="en-US" sz="2400">
                <a:solidFill>
                  <a:srgbClr val="292929"/>
                </a:solidFill>
                <a:latin typeface="Roboto"/>
                <a:ea typeface="Roboto"/>
                <a:cs typeface="Roboto"/>
                <a:sym typeface="Roboto"/>
              </a:rPr>
              <a:t>Positive experiences help children grow into resilient, healthy adults, and they can help lessen the effects of adversity. </a:t>
            </a:r>
            <a:endParaRPr sz="2400">
              <a:solidFill>
                <a:srgbClr val="292929"/>
              </a:solidFill>
              <a:latin typeface="Roboto"/>
              <a:ea typeface="Roboto"/>
              <a:cs typeface="Roboto"/>
              <a:sym typeface="Roboto"/>
            </a:endParaRPr>
          </a:p>
          <a:p>
            <a:pPr marL="0" marR="0" lvl="0" indent="0" algn="ctr" rtl="0">
              <a:lnSpc>
                <a:spcPct val="125000"/>
              </a:lnSpc>
              <a:spcBef>
                <a:spcPts val="0"/>
              </a:spcBef>
              <a:spcAft>
                <a:spcPts val="0"/>
              </a:spcAft>
              <a:buClr>
                <a:srgbClr val="000000"/>
              </a:buClr>
              <a:buSzPts val="2400"/>
              <a:buFont typeface="Arial"/>
              <a:buNone/>
            </a:pPr>
            <a:endParaRPr sz="2400" b="0" i="0" u="none" strike="noStrike" cap="none">
              <a:solidFill>
                <a:srgbClr val="292929"/>
              </a:solidFill>
              <a:latin typeface="Roboto"/>
              <a:ea typeface="Roboto"/>
              <a:cs typeface="Roboto"/>
              <a:sym typeface="Roboto"/>
            </a:endParaRPr>
          </a:p>
          <a:p>
            <a:pPr marL="0" marR="0" lvl="0" indent="0" algn="ctr" rtl="0">
              <a:lnSpc>
                <a:spcPct val="125000"/>
              </a:lnSpc>
              <a:spcBef>
                <a:spcPts val="0"/>
              </a:spcBef>
              <a:spcAft>
                <a:spcPts val="0"/>
              </a:spcAft>
              <a:buClr>
                <a:srgbClr val="000000"/>
              </a:buClr>
              <a:buSzPts val="2400"/>
              <a:buFont typeface="Arial"/>
              <a:buNone/>
            </a:pPr>
            <a:r>
              <a:rPr lang="en-US" sz="2400" b="0" i="0" u="none" strike="noStrike" cap="none">
                <a:solidFill>
                  <a:srgbClr val="292929"/>
                </a:solidFill>
                <a:latin typeface="Roboto"/>
                <a:ea typeface="Roboto"/>
                <a:cs typeface="Roboto"/>
                <a:sym typeface="Roboto"/>
              </a:rPr>
              <a:t>HOPE aims to evolve our understanding and support </a:t>
            </a:r>
            <a:endParaRPr sz="1300" b="0" i="0" u="none" strike="noStrike" cap="none">
              <a:solidFill>
                <a:srgbClr val="000000"/>
              </a:solidFill>
              <a:latin typeface="Arial"/>
              <a:ea typeface="Arial"/>
              <a:cs typeface="Arial"/>
              <a:sym typeface="Arial"/>
            </a:endParaRPr>
          </a:p>
          <a:p>
            <a:pPr marL="0" marR="0" lvl="0" indent="0" algn="ctr" rtl="0">
              <a:lnSpc>
                <a:spcPct val="125000"/>
              </a:lnSpc>
              <a:spcBef>
                <a:spcPts val="0"/>
              </a:spcBef>
              <a:spcAft>
                <a:spcPts val="0"/>
              </a:spcAft>
              <a:buClr>
                <a:srgbClr val="000000"/>
              </a:buClr>
              <a:buSzPts val="2400"/>
              <a:buFont typeface="Arial"/>
              <a:buNone/>
            </a:pPr>
            <a:r>
              <a:rPr lang="en-US" sz="2400" b="0" i="0" u="none" strike="noStrike" cap="none">
                <a:solidFill>
                  <a:srgbClr val="292929"/>
                </a:solidFill>
                <a:latin typeface="Roboto"/>
                <a:ea typeface="Roboto"/>
                <a:cs typeface="Roboto"/>
                <a:sym typeface="Roboto"/>
              </a:rPr>
              <a:t>of these key experiences.</a:t>
            </a:r>
            <a:endParaRPr sz="1300" b="0" i="0" u="none" strike="noStrike" cap="none">
              <a:solidFill>
                <a:srgbClr val="000000"/>
              </a:solidFill>
              <a:latin typeface="Arial"/>
              <a:ea typeface="Arial"/>
              <a:cs typeface="Arial"/>
              <a:sym typeface="Arial"/>
            </a:endParaRPr>
          </a:p>
        </p:txBody>
      </p:sp>
      <p:pic>
        <p:nvPicPr>
          <p:cNvPr id="370" name="Google Shape;370;p50" descr="Curricula-Concepts-logo SMALL.png"/>
          <p:cNvPicPr preferRelativeResize="0"/>
          <p:nvPr/>
        </p:nvPicPr>
        <p:blipFill rotWithShape="1">
          <a:blip r:embed="rId5">
            <a:alphaModFix/>
          </a:blip>
          <a:srcRect/>
          <a:stretch/>
        </p:blipFill>
        <p:spPr>
          <a:xfrm>
            <a:off x="474349" y="6082250"/>
            <a:ext cx="1685521" cy="488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90"/>
        <p:cNvGrpSpPr/>
        <p:nvPr/>
      </p:nvGrpSpPr>
      <p:grpSpPr>
        <a:xfrm>
          <a:off x="0" y="0"/>
          <a:ext cx="0" cy="0"/>
          <a:chOff x="0" y="0"/>
          <a:chExt cx="0" cy="0"/>
        </a:xfrm>
      </p:grpSpPr>
      <p:pic>
        <p:nvPicPr>
          <p:cNvPr id="391" name="Google Shape;391;p52"/>
          <p:cNvPicPr preferRelativeResize="0"/>
          <p:nvPr/>
        </p:nvPicPr>
        <p:blipFill rotWithShape="1">
          <a:blip r:embed="rId3">
            <a:alphaModFix/>
          </a:blip>
          <a:srcRect/>
          <a:stretch/>
        </p:blipFill>
        <p:spPr>
          <a:xfrm rot="5400000" flipH="1">
            <a:off x="-187432" y="794960"/>
            <a:ext cx="624773" cy="267760"/>
          </a:xfrm>
          <a:prstGeom prst="rect">
            <a:avLst/>
          </a:prstGeom>
          <a:noFill/>
          <a:ln>
            <a:noFill/>
          </a:ln>
        </p:spPr>
      </p:pic>
      <p:sp>
        <p:nvSpPr>
          <p:cNvPr id="392" name="Google Shape;392;p52"/>
          <p:cNvSpPr/>
          <p:nvPr/>
        </p:nvSpPr>
        <p:spPr>
          <a:xfrm>
            <a:off x="757188" y="616148"/>
            <a:ext cx="10665600" cy="750000"/>
          </a:xfrm>
          <a:prstGeom prst="rect">
            <a:avLst/>
          </a:prstGeom>
          <a:noFill/>
          <a:ln>
            <a:noFill/>
          </a:ln>
        </p:spPr>
        <p:txBody>
          <a:bodyPr spcFirstLastPara="1" wrap="square" lIns="89275" tIns="44625" rIns="89275" bIns="0" anchor="t" anchorCtr="0">
            <a:noAutofit/>
          </a:bodyPr>
          <a:lstStyle/>
          <a:p>
            <a:pPr marL="0" marR="0" lvl="0" indent="0" algn="l" rtl="0">
              <a:lnSpc>
                <a:spcPct val="125000"/>
              </a:lnSpc>
              <a:spcBef>
                <a:spcPts val="0"/>
              </a:spcBef>
              <a:spcAft>
                <a:spcPts val="0"/>
              </a:spcAft>
              <a:buClr>
                <a:srgbClr val="000000"/>
              </a:buClr>
              <a:buSzPts val="3500"/>
              <a:buFont typeface="Arial"/>
              <a:buNone/>
            </a:pPr>
            <a:r>
              <a:rPr lang="en-US" sz="3500" b="1" i="0" u="none" strike="noStrike" cap="none">
                <a:solidFill>
                  <a:srgbClr val="121212"/>
                </a:solidFill>
                <a:latin typeface="Roboto"/>
                <a:ea typeface="Roboto"/>
                <a:cs typeface="Roboto"/>
                <a:sym typeface="Roboto"/>
              </a:rPr>
              <a:t>Partner Activity</a:t>
            </a:r>
            <a:endParaRPr sz="1300" b="0" i="0" u="none" strike="noStrike" cap="none">
              <a:solidFill>
                <a:srgbClr val="000000"/>
              </a:solidFill>
              <a:latin typeface="Arial"/>
              <a:ea typeface="Arial"/>
              <a:cs typeface="Arial"/>
              <a:sym typeface="Arial"/>
            </a:endParaRPr>
          </a:p>
        </p:txBody>
      </p:sp>
      <p:pic>
        <p:nvPicPr>
          <p:cNvPr id="393" name="Google Shape;393;p52"/>
          <p:cNvPicPr preferRelativeResize="0"/>
          <p:nvPr/>
        </p:nvPicPr>
        <p:blipFill rotWithShape="1">
          <a:blip r:embed="rId4">
            <a:alphaModFix/>
          </a:blip>
          <a:srcRect/>
          <a:stretch/>
        </p:blipFill>
        <p:spPr>
          <a:xfrm>
            <a:off x="4550454" y="1616273"/>
            <a:ext cx="6701280" cy="4069950"/>
          </a:xfrm>
          <a:prstGeom prst="rect">
            <a:avLst/>
          </a:prstGeom>
          <a:noFill/>
          <a:ln>
            <a:noFill/>
          </a:ln>
        </p:spPr>
      </p:pic>
      <p:sp>
        <p:nvSpPr>
          <p:cNvPr id="394" name="Google Shape;394;p52"/>
          <p:cNvSpPr/>
          <p:nvPr/>
        </p:nvSpPr>
        <p:spPr>
          <a:xfrm>
            <a:off x="5227125" y="2982325"/>
            <a:ext cx="6024600" cy="1214700"/>
          </a:xfrm>
          <a:prstGeom prst="rect">
            <a:avLst/>
          </a:prstGeom>
          <a:noFill/>
          <a:ln>
            <a:noFill/>
          </a:ln>
        </p:spPr>
        <p:txBody>
          <a:bodyPr spcFirstLastPara="1" wrap="square" lIns="89275" tIns="89275" rIns="89275" bIns="0" anchor="t" anchorCtr="0">
            <a:noAutofit/>
          </a:bodyPr>
          <a:lstStyle/>
          <a:p>
            <a:pPr marL="0" lvl="0" indent="0" algn="ctr" rtl="0">
              <a:lnSpc>
                <a:spcPct val="115000"/>
              </a:lnSpc>
              <a:spcBef>
                <a:spcPts val="0"/>
              </a:spcBef>
              <a:spcAft>
                <a:spcPts val="0"/>
              </a:spcAft>
              <a:buClr>
                <a:schemeClr val="dk1"/>
              </a:buClr>
              <a:buSzPts val="1100"/>
              <a:buFont typeface="Arial"/>
              <a:buNone/>
            </a:pPr>
            <a:r>
              <a:rPr lang="en-US" sz="3000">
                <a:solidFill>
                  <a:schemeClr val="dk1"/>
                </a:solidFill>
                <a:latin typeface="Roboto"/>
                <a:ea typeface="Roboto"/>
                <a:cs typeface="Roboto"/>
                <a:sym typeface="Roboto"/>
              </a:rPr>
              <a:t>How do you define a successful family mealtime? </a:t>
            </a:r>
            <a:endParaRPr sz="3000">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US" sz="2300">
                <a:solidFill>
                  <a:schemeClr val="dk1"/>
                </a:solidFill>
                <a:latin typeface="Roboto"/>
                <a:ea typeface="Roboto"/>
                <a:cs typeface="Roboto"/>
                <a:sym typeface="Roboto"/>
              </a:rPr>
              <a:t> </a:t>
            </a:r>
            <a:endParaRPr sz="3600">
              <a:solidFill>
                <a:schemeClr val="dk1"/>
              </a:solidFill>
              <a:latin typeface="Roboto"/>
              <a:ea typeface="Roboto"/>
              <a:cs typeface="Roboto"/>
              <a:sym typeface="Roboto"/>
            </a:endParaRPr>
          </a:p>
          <a:p>
            <a:pPr marL="0" marR="0" lvl="0" indent="0" algn="l" rtl="0">
              <a:lnSpc>
                <a:spcPct val="125000"/>
              </a:lnSpc>
              <a:spcBef>
                <a:spcPts val="0"/>
              </a:spcBef>
              <a:spcAft>
                <a:spcPts val="0"/>
              </a:spcAft>
              <a:buClr>
                <a:srgbClr val="000000"/>
              </a:buClr>
              <a:buSzPts val="2400"/>
              <a:buFont typeface="Arial"/>
              <a:buNone/>
            </a:pPr>
            <a:endParaRPr sz="2400" b="0" i="0" u="none" strike="noStrike" cap="none">
              <a:solidFill>
                <a:srgbClr val="000000"/>
              </a:solidFill>
              <a:latin typeface="Roboto"/>
              <a:ea typeface="Roboto"/>
              <a:cs typeface="Roboto"/>
              <a:sym typeface="Roboto"/>
            </a:endParaRPr>
          </a:p>
        </p:txBody>
      </p:sp>
      <p:pic>
        <p:nvPicPr>
          <p:cNvPr id="395" name="Google Shape;395;p52"/>
          <p:cNvPicPr preferRelativeResize="0"/>
          <p:nvPr/>
        </p:nvPicPr>
        <p:blipFill rotWithShape="1">
          <a:blip r:embed="rId5">
            <a:alphaModFix/>
          </a:blip>
          <a:srcRect/>
          <a:stretch/>
        </p:blipFill>
        <p:spPr>
          <a:xfrm>
            <a:off x="10960182" y="5813227"/>
            <a:ext cx="1231820" cy="1026833"/>
          </a:xfrm>
          <a:prstGeom prst="rect">
            <a:avLst/>
          </a:prstGeom>
          <a:noFill/>
          <a:ln>
            <a:noFill/>
          </a:ln>
        </p:spPr>
      </p:pic>
      <p:pic>
        <p:nvPicPr>
          <p:cNvPr id="396" name="Google Shape;396;p52"/>
          <p:cNvPicPr preferRelativeResize="0"/>
          <p:nvPr/>
        </p:nvPicPr>
        <p:blipFill rotWithShape="1">
          <a:blip r:embed="rId6">
            <a:alphaModFix/>
          </a:blip>
          <a:srcRect/>
          <a:stretch/>
        </p:blipFill>
        <p:spPr>
          <a:xfrm>
            <a:off x="896344" y="1616273"/>
            <a:ext cx="3659352" cy="4069950"/>
          </a:xfrm>
          <a:prstGeom prst="rect">
            <a:avLst/>
          </a:prstGeom>
          <a:noFill/>
          <a:ln>
            <a:noFill/>
          </a:ln>
        </p:spPr>
      </p:pic>
      <p:pic>
        <p:nvPicPr>
          <p:cNvPr id="397" name="Google Shape;397;p52"/>
          <p:cNvPicPr preferRelativeResize="0"/>
          <p:nvPr/>
        </p:nvPicPr>
        <p:blipFill rotWithShape="1">
          <a:blip r:embed="rId7">
            <a:alphaModFix/>
          </a:blip>
          <a:srcRect/>
          <a:stretch/>
        </p:blipFill>
        <p:spPr>
          <a:xfrm>
            <a:off x="1834035" y="2416410"/>
            <a:ext cx="1778729" cy="2470457"/>
          </a:xfrm>
          <a:prstGeom prst="rect">
            <a:avLst/>
          </a:prstGeom>
          <a:noFill/>
          <a:ln>
            <a:noFill/>
          </a:ln>
        </p:spPr>
      </p:pic>
      <p:pic>
        <p:nvPicPr>
          <p:cNvPr id="398" name="Google Shape;398;p52" descr="Curricula-Concepts-logo SMALL.png"/>
          <p:cNvPicPr preferRelativeResize="0"/>
          <p:nvPr/>
        </p:nvPicPr>
        <p:blipFill rotWithShape="1">
          <a:blip r:embed="rId8">
            <a:alphaModFix/>
          </a:blip>
          <a:srcRect/>
          <a:stretch/>
        </p:blipFill>
        <p:spPr>
          <a:xfrm>
            <a:off x="474349" y="6082250"/>
            <a:ext cx="1685521" cy="4888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03"/>
        <p:cNvGrpSpPr/>
        <p:nvPr/>
      </p:nvGrpSpPr>
      <p:grpSpPr>
        <a:xfrm>
          <a:off x="0" y="0"/>
          <a:ext cx="0" cy="0"/>
          <a:chOff x="0" y="0"/>
          <a:chExt cx="0" cy="0"/>
        </a:xfrm>
      </p:grpSpPr>
      <p:sp>
        <p:nvSpPr>
          <p:cNvPr id="404" name="Google Shape;404;p53"/>
          <p:cNvSpPr/>
          <p:nvPr/>
        </p:nvSpPr>
        <p:spPr>
          <a:xfrm>
            <a:off x="794819" y="945200"/>
            <a:ext cx="10452900" cy="714300"/>
          </a:xfrm>
          <a:prstGeom prst="rect">
            <a:avLst/>
          </a:prstGeom>
          <a:noFill/>
          <a:ln>
            <a:noFill/>
          </a:ln>
        </p:spPr>
        <p:txBody>
          <a:bodyPr spcFirstLastPara="1" wrap="square" lIns="89275" tIns="89275" rIns="89275" bIns="0" anchor="t" anchorCtr="0">
            <a:noAutofit/>
          </a:bodyPr>
          <a:lstStyle/>
          <a:p>
            <a:pPr marL="0" marR="0" lvl="0" indent="0" algn="l" rtl="0">
              <a:lnSpc>
                <a:spcPct val="100000"/>
              </a:lnSpc>
              <a:spcBef>
                <a:spcPts val="0"/>
              </a:spcBef>
              <a:spcAft>
                <a:spcPts val="0"/>
              </a:spcAft>
              <a:buClr>
                <a:srgbClr val="000000"/>
              </a:buClr>
              <a:buSzPts val="3500"/>
              <a:buFont typeface="Arial"/>
              <a:buNone/>
            </a:pPr>
            <a:r>
              <a:rPr lang="en-US" sz="3500" b="1">
                <a:solidFill>
                  <a:srgbClr val="121212"/>
                </a:solidFill>
                <a:latin typeface="Roboto"/>
                <a:ea typeface="Roboto"/>
                <a:cs typeface="Roboto"/>
                <a:sym typeface="Roboto"/>
              </a:rPr>
              <a:t>What do we mean by Family Style Dining?</a:t>
            </a:r>
            <a:endParaRPr sz="1300" b="0" i="0" u="none" strike="noStrike" cap="none">
              <a:solidFill>
                <a:srgbClr val="000000"/>
              </a:solidFill>
              <a:latin typeface="Arial"/>
              <a:ea typeface="Arial"/>
              <a:cs typeface="Arial"/>
              <a:sym typeface="Arial"/>
            </a:endParaRPr>
          </a:p>
        </p:txBody>
      </p:sp>
      <p:pic>
        <p:nvPicPr>
          <p:cNvPr id="405" name="Google Shape;405;p53"/>
          <p:cNvPicPr preferRelativeResize="0"/>
          <p:nvPr/>
        </p:nvPicPr>
        <p:blipFill rotWithShape="1">
          <a:blip r:embed="rId3">
            <a:alphaModFix/>
          </a:blip>
          <a:srcRect/>
          <a:stretch/>
        </p:blipFill>
        <p:spPr>
          <a:xfrm rot="10800000" flipH="1">
            <a:off x="5756837" y="-8808"/>
            <a:ext cx="692457" cy="249909"/>
          </a:xfrm>
          <a:prstGeom prst="rect">
            <a:avLst/>
          </a:prstGeom>
          <a:noFill/>
          <a:ln>
            <a:noFill/>
          </a:ln>
        </p:spPr>
      </p:pic>
      <p:pic>
        <p:nvPicPr>
          <p:cNvPr id="406" name="Google Shape;406;p53"/>
          <p:cNvPicPr preferRelativeResize="0"/>
          <p:nvPr/>
        </p:nvPicPr>
        <p:blipFill rotWithShape="1">
          <a:blip r:embed="rId4">
            <a:alphaModFix/>
          </a:blip>
          <a:srcRect/>
          <a:stretch/>
        </p:blipFill>
        <p:spPr>
          <a:xfrm>
            <a:off x="10960182" y="5813227"/>
            <a:ext cx="1231820" cy="1026833"/>
          </a:xfrm>
          <a:prstGeom prst="rect">
            <a:avLst/>
          </a:prstGeom>
          <a:noFill/>
          <a:ln>
            <a:noFill/>
          </a:ln>
        </p:spPr>
      </p:pic>
      <p:sp>
        <p:nvSpPr>
          <p:cNvPr id="407" name="Google Shape;407;p53"/>
          <p:cNvSpPr/>
          <p:nvPr/>
        </p:nvSpPr>
        <p:spPr>
          <a:xfrm>
            <a:off x="1958100" y="2914125"/>
            <a:ext cx="8289900" cy="2330700"/>
          </a:xfrm>
          <a:prstGeom prst="rect">
            <a:avLst/>
          </a:prstGeom>
          <a:noFill/>
          <a:ln w="19050" cap="flat" cmpd="sng">
            <a:solidFill>
              <a:srgbClr val="000000"/>
            </a:solidFill>
            <a:prstDash val="solid"/>
            <a:round/>
            <a:headEnd type="none" w="sm" len="sm"/>
            <a:tailEnd type="none" w="sm" len="sm"/>
          </a:ln>
        </p:spPr>
        <p:txBody>
          <a:bodyPr spcFirstLastPara="1" wrap="square" lIns="89275" tIns="89275" rIns="89275" bIns="0" anchor="t" anchorCtr="0">
            <a:noAutofit/>
          </a:bodyPr>
          <a:lstStyle/>
          <a:p>
            <a:pPr marL="0" marR="0" lvl="0" indent="0" algn="ctr" rtl="0">
              <a:lnSpc>
                <a:spcPct val="125000"/>
              </a:lnSpc>
              <a:spcBef>
                <a:spcPts val="0"/>
              </a:spcBef>
              <a:spcAft>
                <a:spcPts val="0"/>
              </a:spcAft>
              <a:buClr>
                <a:srgbClr val="000000"/>
              </a:buClr>
              <a:buSzPts val="2400"/>
              <a:buFont typeface="Arial"/>
              <a:buNone/>
            </a:pPr>
            <a:endParaRPr sz="2800">
              <a:solidFill>
                <a:schemeClr val="dk1"/>
              </a:solidFill>
              <a:latin typeface="Roboto"/>
              <a:ea typeface="Roboto"/>
              <a:cs typeface="Roboto"/>
              <a:sym typeface="Roboto"/>
            </a:endParaRPr>
          </a:p>
          <a:p>
            <a:pPr marL="0" marR="0" lvl="0" indent="0" algn="ctr" rtl="0">
              <a:lnSpc>
                <a:spcPct val="125000"/>
              </a:lnSpc>
              <a:spcBef>
                <a:spcPts val="0"/>
              </a:spcBef>
              <a:spcAft>
                <a:spcPts val="0"/>
              </a:spcAft>
              <a:buClr>
                <a:srgbClr val="000000"/>
              </a:buClr>
              <a:buSzPts val="2400"/>
              <a:buFont typeface="Arial"/>
              <a:buNone/>
            </a:pPr>
            <a:r>
              <a:rPr lang="en-US" sz="3000">
                <a:solidFill>
                  <a:schemeClr val="dk1"/>
                </a:solidFill>
                <a:latin typeface="Roboto"/>
                <a:ea typeface="Roboto"/>
                <a:cs typeface="Roboto"/>
                <a:sym typeface="Roboto"/>
              </a:rPr>
              <a:t>There’s no right way to have a family meal.  </a:t>
            </a:r>
            <a:endParaRPr sz="3000">
              <a:solidFill>
                <a:schemeClr val="dk1"/>
              </a:solidFill>
              <a:latin typeface="Roboto"/>
              <a:ea typeface="Roboto"/>
              <a:cs typeface="Roboto"/>
              <a:sym typeface="Roboto"/>
            </a:endParaRPr>
          </a:p>
          <a:p>
            <a:pPr marL="0" marR="0" lvl="0" indent="0" algn="ctr" rtl="0">
              <a:lnSpc>
                <a:spcPct val="125000"/>
              </a:lnSpc>
              <a:spcBef>
                <a:spcPts val="0"/>
              </a:spcBef>
              <a:spcAft>
                <a:spcPts val="0"/>
              </a:spcAft>
              <a:buClr>
                <a:srgbClr val="000000"/>
              </a:buClr>
              <a:buSzPts val="2400"/>
              <a:buFont typeface="Arial"/>
              <a:buNone/>
            </a:pPr>
            <a:r>
              <a:rPr lang="en-US" sz="3000">
                <a:solidFill>
                  <a:schemeClr val="dk1"/>
                </a:solidFill>
                <a:latin typeface="Roboto"/>
                <a:ea typeface="Roboto"/>
                <a:cs typeface="Roboto"/>
                <a:sym typeface="Roboto"/>
              </a:rPr>
              <a:t>It’s what works for you &amp; your family.</a:t>
            </a:r>
            <a:endParaRPr sz="2800" b="0" i="0" u="none" strike="noStrike" cap="none">
              <a:solidFill>
                <a:srgbClr val="292929"/>
              </a:solidFill>
              <a:latin typeface="Roboto"/>
              <a:ea typeface="Roboto"/>
              <a:cs typeface="Roboto"/>
              <a:sym typeface="Roboto"/>
            </a:endParaRPr>
          </a:p>
        </p:txBody>
      </p:sp>
      <p:pic>
        <p:nvPicPr>
          <p:cNvPr id="408" name="Google Shape;408;p53" descr="Curricula-Concepts-logo SMALL.png"/>
          <p:cNvPicPr preferRelativeResize="0"/>
          <p:nvPr/>
        </p:nvPicPr>
        <p:blipFill rotWithShape="1">
          <a:blip r:embed="rId5">
            <a:alphaModFix/>
          </a:blip>
          <a:srcRect/>
          <a:stretch/>
        </p:blipFill>
        <p:spPr>
          <a:xfrm>
            <a:off x="474349" y="6082250"/>
            <a:ext cx="1685521" cy="4888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13"/>
        <p:cNvGrpSpPr/>
        <p:nvPr/>
      </p:nvGrpSpPr>
      <p:grpSpPr>
        <a:xfrm>
          <a:off x="0" y="0"/>
          <a:ext cx="0" cy="0"/>
          <a:chOff x="0" y="0"/>
          <a:chExt cx="0" cy="0"/>
        </a:xfrm>
      </p:grpSpPr>
      <p:pic>
        <p:nvPicPr>
          <p:cNvPr id="414" name="Google Shape;414;p54"/>
          <p:cNvPicPr preferRelativeResize="0"/>
          <p:nvPr/>
        </p:nvPicPr>
        <p:blipFill rotWithShape="1">
          <a:blip r:embed="rId3">
            <a:alphaModFix/>
          </a:blip>
          <a:srcRect/>
          <a:stretch/>
        </p:blipFill>
        <p:spPr>
          <a:xfrm rot="5400000" flipH="1">
            <a:off x="-187432" y="794960"/>
            <a:ext cx="624773" cy="267760"/>
          </a:xfrm>
          <a:prstGeom prst="rect">
            <a:avLst/>
          </a:prstGeom>
          <a:noFill/>
          <a:ln>
            <a:noFill/>
          </a:ln>
        </p:spPr>
      </p:pic>
      <p:sp>
        <p:nvSpPr>
          <p:cNvPr id="415" name="Google Shape;415;p54"/>
          <p:cNvSpPr/>
          <p:nvPr/>
        </p:nvSpPr>
        <p:spPr>
          <a:xfrm>
            <a:off x="565638" y="553848"/>
            <a:ext cx="10665600" cy="750000"/>
          </a:xfrm>
          <a:prstGeom prst="rect">
            <a:avLst/>
          </a:prstGeom>
          <a:noFill/>
          <a:ln>
            <a:noFill/>
          </a:ln>
        </p:spPr>
        <p:txBody>
          <a:bodyPr spcFirstLastPara="1" wrap="square" lIns="89275" tIns="44625" rIns="89275" bIns="0" anchor="t" anchorCtr="0">
            <a:noAutofit/>
          </a:bodyPr>
          <a:lstStyle/>
          <a:p>
            <a:pPr marL="0" marR="0" lvl="0" indent="0" algn="l" rtl="0">
              <a:lnSpc>
                <a:spcPct val="125000"/>
              </a:lnSpc>
              <a:spcBef>
                <a:spcPts val="0"/>
              </a:spcBef>
              <a:spcAft>
                <a:spcPts val="0"/>
              </a:spcAft>
              <a:buClr>
                <a:srgbClr val="000000"/>
              </a:buClr>
              <a:buSzPts val="3500"/>
              <a:buFont typeface="Arial"/>
              <a:buNone/>
            </a:pPr>
            <a:r>
              <a:rPr lang="en-US" sz="3500" b="1">
                <a:solidFill>
                  <a:srgbClr val="121212"/>
                </a:solidFill>
                <a:latin typeface="Roboto"/>
                <a:ea typeface="Roboto"/>
                <a:cs typeface="Roboto"/>
                <a:sym typeface="Roboto"/>
              </a:rPr>
              <a:t>Elements of Family Style Dining</a:t>
            </a:r>
            <a:endParaRPr sz="1300" b="0" i="0" u="none" strike="noStrike" cap="none">
              <a:solidFill>
                <a:srgbClr val="000000"/>
              </a:solidFill>
              <a:latin typeface="Arial"/>
              <a:ea typeface="Arial"/>
              <a:cs typeface="Arial"/>
              <a:sym typeface="Arial"/>
            </a:endParaRPr>
          </a:p>
        </p:txBody>
      </p:sp>
      <p:sp>
        <p:nvSpPr>
          <p:cNvPr id="416" name="Google Shape;416;p54"/>
          <p:cNvSpPr txBox="1">
            <a:spLocks noGrp="1"/>
          </p:cNvSpPr>
          <p:nvPr>
            <p:ph type="body" idx="4294967295"/>
          </p:nvPr>
        </p:nvSpPr>
        <p:spPr>
          <a:xfrm>
            <a:off x="565655" y="2236900"/>
            <a:ext cx="6506100" cy="3684600"/>
          </a:xfrm>
          <a:prstGeom prst="rect">
            <a:avLst/>
          </a:prstGeom>
        </p:spPr>
        <p:txBody>
          <a:bodyPr spcFirstLastPara="1" wrap="square" lIns="91425" tIns="45700" rIns="91425" bIns="45700" anchor="t" anchorCtr="0">
            <a:normAutofit/>
          </a:bodyPr>
          <a:lstStyle/>
          <a:p>
            <a:pPr marL="457200" lvl="0" indent="-381000" algn="l" rtl="0">
              <a:lnSpc>
                <a:spcPct val="115000"/>
              </a:lnSpc>
              <a:spcBef>
                <a:spcPts val="1000"/>
              </a:spcBef>
              <a:spcAft>
                <a:spcPts val="0"/>
              </a:spcAft>
              <a:buSzPts val="2400"/>
              <a:buFont typeface="Roboto"/>
              <a:buChar char="•"/>
            </a:pPr>
            <a:r>
              <a:rPr lang="en-US" sz="2400" dirty="0">
                <a:latin typeface="Roboto"/>
                <a:ea typeface="Roboto"/>
                <a:cs typeface="Roboto"/>
                <a:sym typeface="Roboto"/>
              </a:rPr>
              <a:t>Foods &amp; beverages placed on the table</a:t>
            </a:r>
            <a:endParaRPr sz="2400" dirty="0">
              <a:latin typeface="Roboto"/>
              <a:ea typeface="Roboto"/>
              <a:cs typeface="Roboto"/>
              <a:sym typeface="Roboto"/>
            </a:endParaRPr>
          </a:p>
          <a:p>
            <a:pPr marL="457200" lvl="0" indent="-381000" algn="l" rtl="0">
              <a:lnSpc>
                <a:spcPct val="115000"/>
              </a:lnSpc>
              <a:spcBef>
                <a:spcPts val="0"/>
              </a:spcBef>
              <a:spcAft>
                <a:spcPts val="0"/>
              </a:spcAft>
              <a:buSzPts val="2400"/>
              <a:buFont typeface="Roboto"/>
              <a:buChar char="•"/>
            </a:pPr>
            <a:r>
              <a:rPr lang="en-US" sz="2400" dirty="0">
                <a:latin typeface="Roboto"/>
                <a:ea typeface="Roboto"/>
                <a:cs typeface="Roboto"/>
                <a:sym typeface="Roboto"/>
              </a:rPr>
              <a:t>Encourage children to serve themselves</a:t>
            </a:r>
            <a:endParaRPr sz="2400" dirty="0">
              <a:latin typeface="Roboto"/>
              <a:ea typeface="Roboto"/>
              <a:cs typeface="Roboto"/>
              <a:sym typeface="Roboto"/>
            </a:endParaRPr>
          </a:p>
          <a:p>
            <a:pPr marL="457200" lvl="0" indent="-381000" algn="l" rtl="0">
              <a:lnSpc>
                <a:spcPct val="115000"/>
              </a:lnSpc>
              <a:spcBef>
                <a:spcPts val="0"/>
              </a:spcBef>
              <a:spcAft>
                <a:spcPts val="0"/>
              </a:spcAft>
              <a:buSzPts val="2400"/>
              <a:buFont typeface="Roboto"/>
              <a:buChar char="•"/>
            </a:pPr>
            <a:r>
              <a:rPr lang="en-US" sz="2400" dirty="0">
                <a:latin typeface="Roboto"/>
                <a:ea typeface="Roboto"/>
                <a:cs typeface="Roboto"/>
                <a:sym typeface="Roboto"/>
              </a:rPr>
              <a:t>Find ways for children to be involved </a:t>
            </a:r>
            <a:endParaRPr sz="2400" dirty="0">
              <a:latin typeface="Roboto"/>
              <a:ea typeface="Roboto"/>
              <a:cs typeface="Roboto"/>
              <a:sym typeface="Roboto"/>
            </a:endParaRPr>
          </a:p>
          <a:p>
            <a:pPr marL="457200" lvl="0" indent="-381000" algn="l" rtl="0">
              <a:lnSpc>
                <a:spcPct val="115000"/>
              </a:lnSpc>
              <a:spcBef>
                <a:spcPts val="0"/>
              </a:spcBef>
              <a:spcAft>
                <a:spcPts val="0"/>
              </a:spcAft>
              <a:buSzPts val="2400"/>
              <a:buFont typeface="Roboto"/>
              <a:buChar char="•"/>
            </a:pPr>
            <a:r>
              <a:rPr lang="en-US" sz="2400" dirty="0">
                <a:latin typeface="Roboto"/>
                <a:ea typeface="Roboto"/>
                <a:cs typeface="Roboto"/>
                <a:sym typeface="Roboto"/>
              </a:rPr>
              <a:t>Engage in conversation during mealtime</a:t>
            </a:r>
            <a:endParaRPr sz="2400" dirty="0">
              <a:latin typeface="Roboto"/>
              <a:ea typeface="Roboto"/>
              <a:cs typeface="Roboto"/>
              <a:sym typeface="Roboto"/>
            </a:endParaRPr>
          </a:p>
          <a:p>
            <a:pPr marL="457200" lvl="0" indent="0" algn="l" rtl="0">
              <a:spcBef>
                <a:spcPts val="1000"/>
              </a:spcBef>
              <a:spcAft>
                <a:spcPts val="0"/>
              </a:spcAft>
              <a:buNone/>
            </a:pPr>
            <a:endParaRPr dirty="0"/>
          </a:p>
        </p:txBody>
      </p:sp>
      <p:pic>
        <p:nvPicPr>
          <p:cNvPr id="417" name="Google Shape;417;p54"/>
          <p:cNvPicPr preferRelativeResize="0"/>
          <p:nvPr/>
        </p:nvPicPr>
        <p:blipFill>
          <a:blip r:embed="rId4">
            <a:alphaModFix/>
          </a:blip>
          <a:stretch>
            <a:fillRect/>
          </a:stretch>
        </p:blipFill>
        <p:spPr>
          <a:xfrm>
            <a:off x="7569700" y="-77125"/>
            <a:ext cx="4622300" cy="6935127"/>
          </a:xfrm>
          <a:prstGeom prst="rect">
            <a:avLst/>
          </a:prstGeom>
          <a:noFill/>
          <a:ln>
            <a:noFill/>
          </a:ln>
        </p:spPr>
      </p:pic>
      <p:pic>
        <p:nvPicPr>
          <p:cNvPr id="418" name="Google Shape;418;p54" descr="Curricula-Concepts-logo SMALL.png"/>
          <p:cNvPicPr preferRelativeResize="0"/>
          <p:nvPr/>
        </p:nvPicPr>
        <p:blipFill rotWithShape="1">
          <a:blip r:embed="rId5">
            <a:alphaModFix/>
          </a:blip>
          <a:srcRect/>
          <a:stretch/>
        </p:blipFill>
        <p:spPr>
          <a:xfrm>
            <a:off x="474349" y="6082250"/>
            <a:ext cx="1685521" cy="4888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23"/>
        <p:cNvGrpSpPr/>
        <p:nvPr/>
      </p:nvGrpSpPr>
      <p:grpSpPr>
        <a:xfrm>
          <a:off x="0" y="0"/>
          <a:ext cx="0" cy="0"/>
          <a:chOff x="0" y="0"/>
          <a:chExt cx="0" cy="0"/>
        </a:xfrm>
      </p:grpSpPr>
      <p:pic>
        <p:nvPicPr>
          <p:cNvPr id="424" name="Google Shape;424;p55"/>
          <p:cNvPicPr preferRelativeResize="0"/>
          <p:nvPr/>
        </p:nvPicPr>
        <p:blipFill rotWithShape="1">
          <a:blip r:embed="rId3">
            <a:alphaModFix/>
          </a:blip>
          <a:srcRect/>
          <a:stretch/>
        </p:blipFill>
        <p:spPr>
          <a:xfrm rot="-5400000" flipH="1">
            <a:off x="11785631" y="794973"/>
            <a:ext cx="624773" cy="267760"/>
          </a:xfrm>
          <a:prstGeom prst="rect">
            <a:avLst/>
          </a:prstGeom>
          <a:noFill/>
          <a:ln>
            <a:noFill/>
          </a:ln>
        </p:spPr>
      </p:pic>
      <p:sp>
        <p:nvSpPr>
          <p:cNvPr id="425" name="Google Shape;425;p55"/>
          <p:cNvSpPr/>
          <p:nvPr/>
        </p:nvSpPr>
        <p:spPr>
          <a:xfrm>
            <a:off x="5272469" y="553850"/>
            <a:ext cx="5350500" cy="750000"/>
          </a:xfrm>
          <a:prstGeom prst="rect">
            <a:avLst/>
          </a:prstGeom>
          <a:noFill/>
          <a:ln>
            <a:noFill/>
          </a:ln>
        </p:spPr>
        <p:txBody>
          <a:bodyPr spcFirstLastPara="1" wrap="square" lIns="89275" tIns="44625" rIns="89275" bIns="0" anchor="t" anchorCtr="0">
            <a:noAutofit/>
          </a:bodyPr>
          <a:lstStyle/>
          <a:p>
            <a:pPr marL="0" marR="0" lvl="0" indent="0" algn="l" rtl="0">
              <a:lnSpc>
                <a:spcPct val="125000"/>
              </a:lnSpc>
              <a:spcBef>
                <a:spcPts val="0"/>
              </a:spcBef>
              <a:spcAft>
                <a:spcPts val="0"/>
              </a:spcAft>
              <a:buClr>
                <a:srgbClr val="000000"/>
              </a:buClr>
              <a:buSzPts val="3500"/>
              <a:buFont typeface="Arial"/>
              <a:buNone/>
            </a:pPr>
            <a:r>
              <a:rPr lang="en-US" sz="3500" b="1">
                <a:solidFill>
                  <a:srgbClr val="121212"/>
                </a:solidFill>
                <a:latin typeface="Roboto"/>
                <a:ea typeface="Roboto"/>
                <a:cs typeface="Roboto"/>
                <a:sym typeface="Roboto"/>
              </a:rPr>
              <a:t>Mealtime Habits</a:t>
            </a:r>
            <a:endParaRPr sz="1300" b="0" i="0" u="none" strike="noStrike" cap="none">
              <a:solidFill>
                <a:srgbClr val="000000"/>
              </a:solidFill>
              <a:latin typeface="Arial"/>
              <a:ea typeface="Arial"/>
              <a:cs typeface="Arial"/>
              <a:sym typeface="Arial"/>
            </a:endParaRPr>
          </a:p>
        </p:txBody>
      </p:sp>
      <p:sp>
        <p:nvSpPr>
          <p:cNvPr id="426" name="Google Shape;426;p55"/>
          <p:cNvSpPr txBox="1">
            <a:spLocks noGrp="1"/>
          </p:cNvSpPr>
          <p:nvPr>
            <p:ph type="body" idx="4294967295"/>
          </p:nvPr>
        </p:nvSpPr>
        <p:spPr>
          <a:xfrm>
            <a:off x="5272474" y="2128625"/>
            <a:ext cx="5687700" cy="3684600"/>
          </a:xfrm>
          <a:prstGeom prst="rect">
            <a:avLst/>
          </a:prstGeom>
        </p:spPr>
        <p:txBody>
          <a:bodyPr spcFirstLastPara="1" wrap="square" lIns="91425" tIns="45700" rIns="91425" bIns="45700" anchor="t" anchorCtr="0">
            <a:normAutofit/>
          </a:bodyPr>
          <a:lstStyle/>
          <a:p>
            <a:pPr marL="457200" lvl="0" indent="-381000" algn="l" rtl="0">
              <a:lnSpc>
                <a:spcPct val="115000"/>
              </a:lnSpc>
              <a:spcBef>
                <a:spcPts val="1000"/>
              </a:spcBef>
              <a:spcAft>
                <a:spcPts val="0"/>
              </a:spcAft>
              <a:buSzPts val="2400"/>
              <a:buFont typeface="Roboto"/>
              <a:buChar char="•"/>
            </a:pPr>
            <a:r>
              <a:rPr lang="en-US" sz="2400">
                <a:latin typeface="Roboto"/>
                <a:ea typeface="Roboto"/>
                <a:cs typeface="Roboto"/>
                <a:sym typeface="Roboto"/>
              </a:rPr>
              <a:t>Remember their eating preferences </a:t>
            </a:r>
            <a:endParaRPr sz="2400">
              <a:latin typeface="Roboto"/>
              <a:ea typeface="Roboto"/>
              <a:cs typeface="Roboto"/>
              <a:sym typeface="Roboto"/>
            </a:endParaRPr>
          </a:p>
          <a:p>
            <a:pPr marL="457200" lvl="0" indent="-381000" algn="l" rtl="0">
              <a:lnSpc>
                <a:spcPct val="115000"/>
              </a:lnSpc>
              <a:spcBef>
                <a:spcPts val="0"/>
              </a:spcBef>
              <a:spcAft>
                <a:spcPts val="0"/>
              </a:spcAft>
              <a:buSzPts val="2400"/>
              <a:buFont typeface="Roboto"/>
              <a:buChar char="•"/>
            </a:pPr>
            <a:r>
              <a:rPr lang="en-US" sz="2400">
                <a:latin typeface="Roboto"/>
                <a:ea typeface="Roboto"/>
                <a:cs typeface="Roboto"/>
                <a:sym typeface="Roboto"/>
              </a:rPr>
              <a:t>Model trying new foods</a:t>
            </a:r>
            <a:endParaRPr sz="2400">
              <a:latin typeface="Roboto"/>
              <a:ea typeface="Roboto"/>
              <a:cs typeface="Roboto"/>
              <a:sym typeface="Roboto"/>
            </a:endParaRPr>
          </a:p>
          <a:p>
            <a:pPr marL="457200" lvl="0" indent="-381000" algn="l" rtl="0">
              <a:lnSpc>
                <a:spcPct val="115000"/>
              </a:lnSpc>
              <a:spcBef>
                <a:spcPts val="0"/>
              </a:spcBef>
              <a:spcAft>
                <a:spcPts val="0"/>
              </a:spcAft>
              <a:buSzPts val="2400"/>
              <a:buFont typeface="Roboto"/>
              <a:buChar char="•"/>
            </a:pPr>
            <a:r>
              <a:rPr lang="en-US" sz="2400">
                <a:latin typeface="Roboto"/>
                <a:ea typeface="Roboto"/>
                <a:cs typeface="Roboto"/>
                <a:sym typeface="Roboto"/>
              </a:rPr>
              <a:t>Focus on family at the table</a:t>
            </a:r>
            <a:endParaRPr sz="2400">
              <a:latin typeface="Roboto"/>
              <a:ea typeface="Roboto"/>
              <a:cs typeface="Roboto"/>
              <a:sym typeface="Roboto"/>
            </a:endParaRPr>
          </a:p>
          <a:p>
            <a:pPr marL="457200" lvl="0" indent="-381000" algn="l" rtl="0">
              <a:lnSpc>
                <a:spcPct val="115000"/>
              </a:lnSpc>
              <a:spcBef>
                <a:spcPts val="0"/>
              </a:spcBef>
              <a:spcAft>
                <a:spcPts val="0"/>
              </a:spcAft>
              <a:buSzPts val="2400"/>
              <a:buFont typeface="Roboto"/>
              <a:buChar char="•"/>
            </a:pPr>
            <a:r>
              <a:rPr lang="en-US" sz="2400">
                <a:latin typeface="Roboto"/>
                <a:ea typeface="Roboto"/>
                <a:cs typeface="Roboto"/>
                <a:sym typeface="Roboto"/>
              </a:rPr>
              <a:t>Share in conversation</a:t>
            </a:r>
            <a:endParaRPr sz="2400">
              <a:latin typeface="Roboto"/>
              <a:ea typeface="Roboto"/>
              <a:cs typeface="Roboto"/>
              <a:sym typeface="Roboto"/>
            </a:endParaRPr>
          </a:p>
          <a:p>
            <a:pPr marL="457200" lvl="0" indent="0" algn="l" rtl="0">
              <a:spcBef>
                <a:spcPts val="1000"/>
              </a:spcBef>
              <a:spcAft>
                <a:spcPts val="0"/>
              </a:spcAft>
              <a:buNone/>
            </a:pPr>
            <a:endParaRPr/>
          </a:p>
        </p:txBody>
      </p:sp>
      <p:pic>
        <p:nvPicPr>
          <p:cNvPr id="427" name="Google Shape;427;p55"/>
          <p:cNvPicPr preferRelativeResize="0"/>
          <p:nvPr/>
        </p:nvPicPr>
        <p:blipFill rotWithShape="1">
          <a:blip r:embed="rId4">
            <a:alphaModFix/>
          </a:blip>
          <a:srcRect/>
          <a:stretch/>
        </p:blipFill>
        <p:spPr>
          <a:xfrm>
            <a:off x="10960182" y="5813227"/>
            <a:ext cx="1231820" cy="1026833"/>
          </a:xfrm>
          <a:prstGeom prst="rect">
            <a:avLst/>
          </a:prstGeom>
          <a:noFill/>
          <a:ln>
            <a:noFill/>
          </a:ln>
        </p:spPr>
      </p:pic>
      <p:pic>
        <p:nvPicPr>
          <p:cNvPr id="428" name="Google Shape;428;p55"/>
          <p:cNvPicPr preferRelativeResize="0"/>
          <p:nvPr/>
        </p:nvPicPr>
        <p:blipFill>
          <a:blip r:embed="rId5">
            <a:alphaModFix/>
          </a:blip>
          <a:stretch>
            <a:fillRect/>
          </a:stretch>
        </p:blipFill>
        <p:spPr>
          <a:xfrm>
            <a:off x="0" y="0"/>
            <a:ext cx="4570877" cy="68579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33"/>
        <p:cNvGrpSpPr/>
        <p:nvPr/>
      </p:nvGrpSpPr>
      <p:grpSpPr>
        <a:xfrm>
          <a:off x="0" y="0"/>
          <a:ext cx="0" cy="0"/>
          <a:chOff x="0" y="0"/>
          <a:chExt cx="0" cy="0"/>
        </a:xfrm>
      </p:grpSpPr>
      <p:sp>
        <p:nvSpPr>
          <p:cNvPr id="434" name="Google Shape;434;p56"/>
          <p:cNvSpPr/>
          <p:nvPr/>
        </p:nvSpPr>
        <p:spPr>
          <a:xfrm>
            <a:off x="946085" y="739606"/>
            <a:ext cx="10290900" cy="714300"/>
          </a:xfrm>
          <a:prstGeom prst="rect">
            <a:avLst/>
          </a:prstGeom>
          <a:noFill/>
          <a:ln>
            <a:noFill/>
          </a:ln>
        </p:spPr>
        <p:txBody>
          <a:bodyPr spcFirstLastPara="1" wrap="square" lIns="89275" tIns="89275" rIns="89275" bIns="0" anchor="t" anchorCtr="0">
            <a:noAutofit/>
          </a:bodyPr>
          <a:lstStyle/>
          <a:p>
            <a:pPr marL="0" marR="0" lvl="0" indent="0" algn="ctr" rtl="0">
              <a:lnSpc>
                <a:spcPct val="100000"/>
              </a:lnSpc>
              <a:spcBef>
                <a:spcPts val="0"/>
              </a:spcBef>
              <a:spcAft>
                <a:spcPts val="0"/>
              </a:spcAft>
              <a:buClr>
                <a:srgbClr val="000000"/>
              </a:buClr>
              <a:buSzPts val="3500"/>
              <a:buFont typeface="Arial"/>
              <a:buNone/>
            </a:pPr>
            <a:r>
              <a:rPr lang="en-US" sz="3500" b="1" i="0" u="none" strike="noStrike" cap="none">
                <a:solidFill>
                  <a:srgbClr val="121212"/>
                </a:solidFill>
                <a:latin typeface="Roboto"/>
                <a:ea typeface="Roboto"/>
                <a:cs typeface="Roboto"/>
                <a:sym typeface="Roboto"/>
              </a:rPr>
              <a:t>Creating an Emotionally Safe Environment</a:t>
            </a:r>
            <a:endParaRPr sz="1300" b="0" i="0" u="none" strike="noStrike" cap="none">
              <a:solidFill>
                <a:srgbClr val="000000"/>
              </a:solidFill>
              <a:latin typeface="Arial"/>
              <a:ea typeface="Arial"/>
              <a:cs typeface="Arial"/>
              <a:sym typeface="Arial"/>
            </a:endParaRPr>
          </a:p>
        </p:txBody>
      </p:sp>
      <p:pic>
        <p:nvPicPr>
          <p:cNvPr id="435" name="Google Shape;435;p56"/>
          <p:cNvPicPr preferRelativeResize="0"/>
          <p:nvPr/>
        </p:nvPicPr>
        <p:blipFill rotWithShape="1">
          <a:blip r:embed="rId3">
            <a:alphaModFix/>
          </a:blip>
          <a:srcRect/>
          <a:stretch/>
        </p:blipFill>
        <p:spPr>
          <a:xfrm rot="10800000" flipH="1">
            <a:off x="5756837" y="-8808"/>
            <a:ext cx="692457" cy="249909"/>
          </a:xfrm>
          <a:prstGeom prst="rect">
            <a:avLst/>
          </a:prstGeom>
          <a:noFill/>
          <a:ln>
            <a:noFill/>
          </a:ln>
        </p:spPr>
      </p:pic>
      <p:pic>
        <p:nvPicPr>
          <p:cNvPr id="436" name="Google Shape;436;p56"/>
          <p:cNvPicPr preferRelativeResize="0"/>
          <p:nvPr/>
        </p:nvPicPr>
        <p:blipFill rotWithShape="1">
          <a:blip r:embed="rId4">
            <a:alphaModFix/>
          </a:blip>
          <a:srcRect/>
          <a:stretch/>
        </p:blipFill>
        <p:spPr>
          <a:xfrm>
            <a:off x="10960182" y="5813227"/>
            <a:ext cx="1231820" cy="1026833"/>
          </a:xfrm>
          <a:prstGeom prst="rect">
            <a:avLst/>
          </a:prstGeom>
          <a:noFill/>
          <a:ln>
            <a:noFill/>
          </a:ln>
        </p:spPr>
      </p:pic>
      <p:sp>
        <p:nvSpPr>
          <p:cNvPr id="437" name="Google Shape;437;p56"/>
          <p:cNvSpPr/>
          <p:nvPr/>
        </p:nvSpPr>
        <p:spPr>
          <a:xfrm>
            <a:off x="954447" y="2053828"/>
            <a:ext cx="5757000" cy="3750600"/>
          </a:xfrm>
          <a:prstGeom prst="rect">
            <a:avLst/>
          </a:prstGeom>
          <a:noFill/>
          <a:ln>
            <a:noFill/>
          </a:ln>
        </p:spPr>
        <p:txBody>
          <a:bodyPr spcFirstLastPara="1" wrap="square" lIns="89275" tIns="89275" rIns="89275" bIns="0" anchor="t" anchorCtr="0">
            <a:noAutofit/>
          </a:bodyPr>
          <a:lstStyle/>
          <a:p>
            <a:pPr marL="304800" marR="0" lvl="0" indent="-304800" algn="l" rtl="0">
              <a:lnSpc>
                <a:spcPct val="125000"/>
              </a:lnSpc>
              <a:spcBef>
                <a:spcPts val="0"/>
              </a:spcBef>
              <a:spcAft>
                <a:spcPts val="0"/>
              </a:spcAft>
              <a:buClr>
                <a:schemeClr val="dk1"/>
              </a:buClr>
              <a:buSzPts val="2400"/>
              <a:buFont typeface="Roboto"/>
              <a:buChar char="o"/>
            </a:pPr>
            <a:r>
              <a:rPr lang="en-US" sz="2400" i="0" u="none" strike="noStrike" cap="none">
                <a:solidFill>
                  <a:schemeClr val="dk1"/>
                </a:solidFill>
                <a:latin typeface="Roboto"/>
                <a:ea typeface="Roboto"/>
                <a:cs typeface="Roboto"/>
                <a:sym typeface="Roboto"/>
              </a:rPr>
              <a:t>Active listening</a:t>
            </a:r>
            <a:endParaRPr sz="1300" i="0" u="none" strike="noStrike" cap="none">
              <a:solidFill>
                <a:schemeClr val="dk1"/>
              </a:solidFill>
              <a:latin typeface="Roboto"/>
              <a:ea typeface="Roboto"/>
              <a:cs typeface="Roboto"/>
              <a:sym typeface="Roboto"/>
            </a:endParaRPr>
          </a:p>
          <a:p>
            <a:pPr marL="0" marR="0" lvl="0" indent="0" algn="l" rtl="0">
              <a:lnSpc>
                <a:spcPct val="125000"/>
              </a:lnSpc>
              <a:spcBef>
                <a:spcPts val="0"/>
              </a:spcBef>
              <a:spcAft>
                <a:spcPts val="0"/>
              </a:spcAft>
              <a:buClr>
                <a:srgbClr val="000000"/>
              </a:buClr>
              <a:buSzPts val="2400"/>
              <a:buFont typeface="Arial"/>
              <a:buNone/>
            </a:pPr>
            <a:endParaRPr sz="2400" i="0" u="none" strike="noStrike" cap="none">
              <a:solidFill>
                <a:schemeClr val="dk1"/>
              </a:solidFill>
              <a:latin typeface="Roboto"/>
              <a:ea typeface="Roboto"/>
              <a:cs typeface="Roboto"/>
              <a:sym typeface="Roboto"/>
            </a:endParaRPr>
          </a:p>
          <a:p>
            <a:pPr marL="304800" marR="0" lvl="0" indent="-304800" algn="l" rtl="0">
              <a:lnSpc>
                <a:spcPct val="125000"/>
              </a:lnSpc>
              <a:spcBef>
                <a:spcPts val="0"/>
              </a:spcBef>
              <a:spcAft>
                <a:spcPts val="0"/>
              </a:spcAft>
              <a:buClr>
                <a:schemeClr val="dk1"/>
              </a:buClr>
              <a:buSzPts val="2400"/>
              <a:buFont typeface="Roboto"/>
              <a:buChar char="o"/>
            </a:pPr>
            <a:r>
              <a:rPr lang="en-US" sz="2400" i="0" u="none" strike="noStrike" cap="none">
                <a:solidFill>
                  <a:schemeClr val="dk1"/>
                </a:solidFill>
                <a:latin typeface="Roboto"/>
                <a:ea typeface="Roboto"/>
                <a:cs typeface="Roboto"/>
                <a:sym typeface="Roboto"/>
              </a:rPr>
              <a:t>Judgement free zone/safe place</a:t>
            </a:r>
            <a:endParaRPr sz="1300" i="0" u="none" strike="noStrike" cap="none">
              <a:solidFill>
                <a:schemeClr val="dk1"/>
              </a:solidFill>
              <a:latin typeface="Roboto"/>
              <a:ea typeface="Roboto"/>
              <a:cs typeface="Roboto"/>
              <a:sym typeface="Roboto"/>
            </a:endParaRPr>
          </a:p>
          <a:p>
            <a:pPr marL="0" marR="0" lvl="0" indent="0" algn="l" rtl="0">
              <a:lnSpc>
                <a:spcPct val="125000"/>
              </a:lnSpc>
              <a:spcBef>
                <a:spcPts val="0"/>
              </a:spcBef>
              <a:spcAft>
                <a:spcPts val="0"/>
              </a:spcAft>
              <a:buClr>
                <a:srgbClr val="000000"/>
              </a:buClr>
              <a:buSzPts val="2400"/>
              <a:buFont typeface="Arial"/>
              <a:buNone/>
            </a:pPr>
            <a:endParaRPr sz="2400" i="0" u="none" strike="noStrike" cap="none">
              <a:solidFill>
                <a:schemeClr val="dk1"/>
              </a:solidFill>
              <a:latin typeface="Roboto"/>
              <a:ea typeface="Roboto"/>
              <a:cs typeface="Roboto"/>
              <a:sym typeface="Roboto"/>
            </a:endParaRPr>
          </a:p>
          <a:p>
            <a:pPr marL="304800" marR="0" lvl="0" indent="-304800" algn="l" rtl="0">
              <a:lnSpc>
                <a:spcPct val="125000"/>
              </a:lnSpc>
              <a:spcBef>
                <a:spcPts val="0"/>
              </a:spcBef>
              <a:spcAft>
                <a:spcPts val="0"/>
              </a:spcAft>
              <a:buClr>
                <a:schemeClr val="dk1"/>
              </a:buClr>
              <a:buSzPts val="2400"/>
              <a:buFont typeface="Roboto"/>
              <a:buChar char="o"/>
            </a:pPr>
            <a:r>
              <a:rPr lang="en-US" sz="2400" i="0" u="none" strike="noStrike" cap="none">
                <a:solidFill>
                  <a:schemeClr val="dk1"/>
                </a:solidFill>
                <a:latin typeface="Roboto"/>
                <a:ea typeface="Roboto"/>
                <a:cs typeface="Roboto"/>
                <a:sym typeface="Roboto"/>
              </a:rPr>
              <a:t>Confidentiality</a:t>
            </a:r>
            <a:endParaRPr sz="1300" i="0" u="none" strike="noStrike" cap="none">
              <a:solidFill>
                <a:schemeClr val="dk1"/>
              </a:solidFill>
              <a:latin typeface="Roboto"/>
              <a:ea typeface="Roboto"/>
              <a:cs typeface="Roboto"/>
              <a:sym typeface="Roboto"/>
            </a:endParaRPr>
          </a:p>
          <a:p>
            <a:pPr marL="0" marR="0" lvl="0" indent="0" algn="l" rtl="0">
              <a:lnSpc>
                <a:spcPct val="125000"/>
              </a:lnSpc>
              <a:spcBef>
                <a:spcPts val="0"/>
              </a:spcBef>
              <a:spcAft>
                <a:spcPts val="0"/>
              </a:spcAft>
              <a:buClr>
                <a:srgbClr val="000000"/>
              </a:buClr>
              <a:buSzPts val="2400"/>
              <a:buFont typeface="Arial"/>
              <a:buNone/>
            </a:pPr>
            <a:endParaRPr sz="2400" i="0" u="none" strike="noStrike" cap="none">
              <a:solidFill>
                <a:schemeClr val="dk1"/>
              </a:solidFill>
              <a:latin typeface="Roboto"/>
              <a:ea typeface="Roboto"/>
              <a:cs typeface="Roboto"/>
              <a:sym typeface="Roboto"/>
            </a:endParaRPr>
          </a:p>
          <a:p>
            <a:pPr marL="304800" marR="0" lvl="0" indent="-304800" algn="l" rtl="0">
              <a:lnSpc>
                <a:spcPct val="125000"/>
              </a:lnSpc>
              <a:spcBef>
                <a:spcPts val="0"/>
              </a:spcBef>
              <a:spcAft>
                <a:spcPts val="0"/>
              </a:spcAft>
              <a:buClr>
                <a:schemeClr val="dk1"/>
              </a:buClr>
              <a:buSzPts val="2400"/>
              <a:buFont typeface="Roboto"/>
              <a:buChar char="o"/>
            </a:pPr>
            <a:r>
              <a:rPr lang="en-US" sz="2400" i="0" u="none" strike="noStrike" cap="none">
                <a:solidFill>
                  <a:schemeClr val="dk1"/>
                </a:solidFill>
                <a:latin typeface="Roboto"/>
                <a:ea typeface="Roboto"/>
                <a:cs typeface="Roboto"/>
                <a:sym typeface="Roboto"/>
              </a:rPr>
              <a:t>All responses welcome!</a:t>
            </a:r>
            <a:endParaRPr sz="1300" i="0" u="none" strike="noStrike" cap="none">
              <a:solidFill>
                <a:schemeClr val="dk1"/>
              </a:solidFill>
              <a:latin typeface="Roboto"/>
              <a:ea typeface="Roboto"/>
              <a:cs typeface="Roboto"/>
              <a:sym typeface="Roboto"/>
            </a:endParaRPr>
          </a:p>
          <a:p>
            <a:pPr marL="0" marR="0" lvl="0" indent="0" algn="l" rtl="0">
              <a:lnSpc>
                <a:spcPct val="125000"/>
              </a:lnSpc>
              <a:spcBef>
                <a:spcPts val="0"/>
              </a:spcBef>
              <a:spcAft>
                <a:spcPts val="0"/>
              </a:spcAft>
              <a:buClr>
                <a:srgbClr val="000000"/>
              </a:buClr>
              <a:buSzPts val="2400"/>
              <a:buFont typeface="Arial"/>
              <a:buNone/>
            </a:pPr>
            <a:endParaRPr sz="2400" b="0" i="0" u="none" strike="noStrike" cap="none">
              <a:solidFill>
                <a:srgbClr val="292929"/>
              </a:solidFill>
              <a:latin typeface="Roboto"/>
              <a:ea typeface="Roboto"/>
              <a:cs typeface="Roboto"/>
              <a:sym typeface="Roboto"/>
            </a:endParaRPr>
          </a:p>
        </p:txBody>
      </p:sp>
      <p:pic>
        <p:nvPicPr>
          <p:cNvPr id="438" name="Google Shape;438;p56"/>
          <p:cNvPicPr preferRelativeResize="0"/>
          <p:nvPr/>
        </p:nvPicPr>
        <p:blipFill rotWithShape="1">
          <a:blip r:embed="rId5">
            <a:alphaModFix/>
          </a:blip>
          <a:srcRect/>
          <a:stretch/>
        </p:blipFill>
        <p:spPr>
          <a:xfrm>
            <a:off x="6222655" y="1863586"/>
            <a:ext cx="5117154" cy="3412427"/>
          </a:xfrm>
          <a:prstGeom prst="rect">
            <a:avLst/>
          </a:prstGeom>
          <a:noFill/>
          <a:ln>
            <a:noFill/>
          </a:ln>
        </p:spPr>
      </p:pic>
      <p:pic>
        <p:nvPicPr>
          <p:cNvPr id="439" name="Google Shape;439;p56" descr="Curricula-Concepts-logo SMALL.png"/>
          <p:cNvPicPr preferRelativeResize="0"/>
          <p:nvPr/>
        </p:nvPicPr>
        <p:blipFill rotWithShape="1">
          <a:blip r:embed="rId6">
            <a:alphaModFix/>
          </a:blip>
          <a:srcRect/>
          <a:stretch/>
        </p:blipFill>
        <p:spPr>
          <a:xfrm>
            <a:off x="474349" y="6082250"/>
            <a:ext cx="1685521" cy="4888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44"/>
        <p:cNvGrpSpPr/>
        <p:nvPr/>
      </p:nvGrpSpPr>
      <p:grpSpPr>
        <a:xfrm>
          <a:off x="0" y="0"/>
          <a:ext cx="0" cy="0"/>
          <a:chOff x="0" y="0"/>
          <a:chExt cx="0" cy="0"/>
        </a:xfrm>
      </p:grpSpPr>
      <p:sp>
        <p:nvSpPr>
          <p:cNvPr id="445" name="Google Shape;445;p57"/>
          <p:cNvSpPr/>
          <p:nvPr/>
        </p:nvSpPr>
        <p:spPr>
          <a:xfrm>
            <a:off x="5435526" y="2629792"/>
            <a:ext cx="5801700" cy="812400"/>
          </a:xfrm>
          <a:prstGeom prst="rect">
            <a:avLst/>
          </a:prstGeom>
          <a:noFill/>
          <a:ln>
            <a:noFill/>
          </a:ln>
        </p:spPr>
        <p:txBody>
          <a:bodyPr spcFirstLastPara="1" wrap="square" lIns="89275" tIns="89275" rIns="89275" bIns="0" anchor="t" anchorCtr="0">
            <a:noAutofit/>
          </a:bodyPr>
          <a:lstStyle/>
          <a:p>
            <a:pPr marL="0" marR="0" lvl="0" indent="0" algn="l" rtl="0">
              <a:lnSpc>
                <a:spcPct val="100000"/>
              </a:lnSpc>
              <a:spcBef>
                <a:spcPts val="0"/>
              </a:spcBef>
              <a:spcAft>
                <a:spcPts val="0"/>
              </a:spcAft>
              <a:buClr>
                <a:srgbClr val="000000"/>
              </a:buClr>
              <a:buSzPts val="4200"/>
              <a:buFont typeface="Arial"/>
              <a:buNone/>
            </a:pPr>
            <a:r>
              <a:rPr lang="en-US" sz="4200" b="1" i="0" u="none" strike="noStrike" cap="none">
                <a:solidFill>
                  <a:srgbClr val="121212"/>
                </a:solidFill>
                <a:latin typeface="Roboto"/>
                <a:ea typeface="Roboto"/>
                <a:cs typeface="Roboto"/>
                <a:sym typeface="Roboto"/>
              </a:rPr>
              <a:t>Cafe Questions</a:t>
            </a:r>
            <a:endParaRPr sz="1300" b="0" i="0" u="none" strike="noStrike" cap="none">
              <a:solidFill>
                <a:srgbClr val="000000"/>
              </a:solidFill>
              <a:latin typeface="Arial"/>
              <a:ea typeface="Arial"/>
              <a:cs typeface="Arial"/>
              <a:sym typeface="Arial"/>
            </a:endParaRPr>
          </a:p>
        </p:txBody>
      </p:sp>
      <p:sp>
        <p:nvSpPr>
          <p:cNvPr id="446" name="Google Shape;446;p57"/>
          <p:cNvSpPr/>
          <p:nvPr/>
        </p:nvSpPr>
        <p:spPr>
          <a:xfrm>
            <a:off x="5435525" y="3406674"/>
            <a:ext cx="6110700" cy="1026900"/>
          </a:xfrm>
          <a:prstGeom prst="rect">
            <a:avLst/>
          </a:prstGeom>
          <a:noFill/>
          <a:ln>
            <a:noFill/>
          </a:ln>
        </p:spPr>
        <p:txBody>
          <a:bodyPr spcFirstLastPara="1" wrap="square" lIns="89275" tIns="89275" rIns="89275" bIns="0"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n-US" sz="2100">
                <a:solidFill>
                  <a:srgbClr val="121212"/>
                </a:solidFill>
                <a:latin typeface="Roboto"/>
                <a:ea typeface="Roboto"/>
                <a:cs typeface="Roboto"/>
                <a:sym typeface="Roboto"/>
              </a:rPr>
              <a:t>Creating Memories at Mealtime</a:t>
            </a:r>
            <a:endParaRPr sz="2100">
              <a:solidFill>
                <a:srgbClr val="121212"/>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2100"/>
              <a:buFont typeface="Arial"/>
              <a:buNone/>
            </a:pPr>
            <a:endParaRPr sz="1300" b="0" i="0" u="none" strike="noStrike" cap="none">
              <a:solidFill>
                <a:srgbClr val="000000"/>
              </a:solidFill>
              <a:latin typeface="Arial"/>
              <a:ea typeface="Arial"/>
              <a:cs typeface="Arial"/>
              <a:sym typeface="Arial"/>
            </a:endParaRPr>
          </a:p>
        </p:txBody>
      </p:sp>
      <p:pic>
        <p:nvPicPr>
          <p:cNvPr id="447" name="Google Shape;447;p57"/>
          <p:cNvPicPr preferRelativeResize="0"/>
          <p:nvPr/>
        </p:nvPicPr>
        <p:blipFill rotWithShape="1">
          <a:blip r:embed="rId3">
            <a:alphaModFix/>
          </a:blip>
          <a:srcRect/>
          <a:stretch/>
        </p:blipFill>
        <p:spPr>
          <a:xfrm>
            <a:off x="-56150" y="2200"/>
            <a:ext cx="4462665" cy="6854653"/>
          </a:xfrm>
          <a:prstGeom prst="rect">
            <a:avLst/>
          </a:prstGeom>
          <a:noFill/>
          <a:ln>
            <a:noFill/>
          </a:ln>
        </p:spPr>
      </p:pic>
      <p:pic>
        <p:nvPicPr>
          <p:cNvPr id="448" name="Google Shape;448;p57"/>
          <p:cNvPicPr preferRelativeResize="0"/>
          <p:nvPr/>
        </p:nvPicPr>
        <p:blipFill rotWithShape="1">
          <a:blip r:embed="rId4">
            <a:alphaModFix/>
          </a:blip>
          <a:srcRect/>
          <a:stretch/>
        </p:blipFill>
        <p:spPr>
          <a:xfrm rot="-5400000">
            <a:off x="2696530" y="2817500"/>
            <a:ext cx="2142079" cy="1224046"/>
          </a:xfrm>
          <a:prstGeom prst="rect">
            <a:avLst/>
          </a:prstGeom>
          <a:noFill/>
          <a:ln>
            <a:noFill/>
          </a:ln>
        </p:spPr>
      </p:pic>
      <p:pic>
        <p:nvPicPr>
          <p:cNvPr id="449" name="Google Shape;449;p57"/>
          <p:cNvPicPr preferRelativeResize="0"/>
          <p:nvPr/>
        </p:nvPicPr>
        <p:blipFill rotWithShape="1">
          <a:blip r:embed="rId5">
            <a:alphaModFix/>
          </a:blip>
          <a:srcRect/>
          <a:stretch/>
        </p:blipFill>
        <p:spPr>
          <a:xfrm>
            <a:off x="10960182" y="5813227"/>
            <a:ext cx="1231820" cy="102683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54"/>
        <p:cNvGrpSpPr/>
        <p:nvPr/>
      </p:nvGrpSpPr>
      <p:grpSpPr>
        <a:xfrm>
          <a:off x="0" y="0"/>
          <a:ext cx="0" cy="0"/>
          <a:chOff x="0" y="0"/>
          <a:chExt cx="0" cy="0"/>
        </a:xfrm>
      </p:grpSpPr>
      <p:sp>
        <p:nvSpPr>
          <p:cNvPr id="455" name="Google Shape;455;p58"/>
          <p:cNvSpPr/>
          <p:nvPr/>
        </p:nvSpPr>
        <p:spPr>
          <a:xfrm>
            <a:off x="4154875" y="2283250"/>
            <a:ext cx="6421800" cy="1649100"/>
          </a:xfrm>
          <a:prstGeom prst="rect">
            <a:avLst/>
          </a:prstGeom>
          <a:noFill/>
          <a:ln>
            <a:noFill/>
          </a:ln>
        </p:spPr>
        <p:txBody>
          <a:bodyPr spcFirstLastPara="1" wrap="square" lIns="89275" tIns="89275" rIns="89275"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2600">
                <a:solidFill>
                  <a:schemeClr val="dk1"/>
                </a:solidFill>
                <a:latin typeface="Roboto"/>
                <a:ea typeface="Roboto"/>
                <a:cs typeface="Roboto"/>
                <a:sym typeface="Roboto"/>
              </a:rPr>
              <a:t>What is something that your family does or has done in the past that creates a positive mealtime experience? </a:t>
            </a:r>
            <a:endParaRPr sz="2600" i="0" u="none" strike="noStrike" cap="none">
              <a:solidFill>
                <a:srgbClr val="000000"/>
              </a:solidFill>
              <a:latin typeface="Roboto"/>
              <a:ea typeface="Roboto"/>
              <a:cs typeface="Roboto"/>
              <a:sym typeface="Roboto"/>
            </a:endParaRPr>
          </a:p>
        </p:txBody>
      </p:sp>
      <p:pic>
        <p:nvPicPr>
          <p:cNvPr id="456" name="Google Shape;456;p58"/>
          <p:cNvPicPr preferRelativeResize="0"/>
          <p:nvPr/>
        </p:nvPicPr>
        <p:blipFill rotWithShape="1">
          <a:blip r:embed="rId3">
            <a:alphaModFix/>
          </a:blip>
          <a:srcRect/>
          <a:stretch/>
        </p:blipFill>
        <p:spPr>
          <a:xfrm>
            <a:off x="10960182" y="5813227"/>
            <a:ext cx="1231820" cy="1026833"/>
          </a:xfrm>
          <a:prstGeom prst="rect">
            <a:avLst/>
          </a:prstGeom>
          <a:noFill/>
          <a:ln>
            <a:noFill/>
          </a:ln>
        </p:spPr>
      </p:pic>
      <p:pic>
        <p:nvPicPr>
          <p:cNvPr id="457" name="Google Shape;457;p58"/>
          <p:cNvPicPr preferRelativeResize="0"/>
          <p:nvPr/>
        </p:nvPicPr>
        <p:blipFill rotWithShape="1">
          <a:blip r:embed="rId4">
            <a:alphaModFix/>
          </a:blip>
          <a:srcRect/>
          <a:stretch/>
        </p:blipFill>
        <p:spPr>
          <a:xfrm>
            <a:off x="896344" y="1616273"/>
            <a:ext cx="2769405" cy="2983060"/>
          </a:xfrm>
          <a:prstGeom prst="rect">
            <a:avLst/>
          </a:prstGeom>
          <a:noFill/>
          <a:ln>
            <a:noFill/>
          </a:ln>
        </p:spPr>
      </p:pic>
      <p:sp>
        <p:nvSpPr>
          <p:cNvPr id="458" name="Google Shape;458;p58"/>
          <p:cNvSpPr/>
          <p:nvPr/>
        </p:nvSpPr>
        <p:spPr>
          <a:xfrm>
            <a:off x="360273" y="2433611"/>
            <a:ext cx="3570000" cy="1348200"/>
          </a:xfrm>
          <a:prstGeom prst="rect">
            <a:avLst/>
          </a:prstGeom>
          <a:noFill/>
          <a:ln>
            <a:noFill/>
          </a:ln>
        </p:spPr>
        <p:txBody>
          <a:bodyPr spcFirstLastPara="1" wrap="square" lIns="89275" tIns="89275" rIns="89275" bIns="0" anchor="t" anchorCtr="0">
            <a:noAutofit/>
          </a:bodyPr>
          <a:lstStyle/>
          <a:p>
            <a:pPr marL="0" marR="0" lvl="0" indent="0" algn="ctr" rtl="0">
              <a:lnSpc>
                <a:spcPct val="100000"/>
              </a:lnSpc>
              <a:spcBef>
                <a:spcPts val="0"/>
              </a:spcBef>
              <a:spcAft>
                <a:spcPts val="0"/>
              </a:spcAft>
              <a:buClr>
                <a:srgbClr val="000000"/>
              </a:buClr>
              <a:buSzPts val="7700"/>
              <a:buFont typeface="Arial"/>
              <a:buNone/>
            </a:pPr>
            <a:r>
              <a:rPr lang="en-US" sz="7700" b="1" i="0" u="none" strike="noStrike" cap="none">
                <a:solidFill>
                  <a:srgbClr val="FFFFFF"/>
                </a:solidFill>
                <a:latin typeface="Roboto"/>
                <a:ea typeface="Roboto"/>
                <a:cs typeface="Roboto"/>
                <a:sym typeface="Roboto"/>
              </a:rPr>
              <a:t>#1</a:t>
            </a:r>
            <a:endParaRPr sz="1300" b="0" i="0" u="none" strike="noStrike" cap="none">
              <a:solidFill>
                <a:srgbClr val="000000"/>
              </a:solidFill>
              <a:latin typeface="Arial"/>
              <a:ea typeface="Arial"/>
              <a:cs typeface="Arial"/>
              <a:sym typeface="Arial"/>
            </a:endParaRPr>
          </a:p>
        </p:txBody>
      </p:sp>
      <p:pic>
        <p:nvPicPr>
          <p:cNvPr id="459" name="Google Shape;459;p58" descr="Curricula-Concepts-logo SMALL.png"/>
          <p:cNvPicPr preferRelativeResize="0"/>
          <p:nvPr/>
        </p:nvPicPr>
        <p:blipFill rotWithShape="1">
          <a:blip r:embed="rId5">
            <a:alphaModFix/>
          </a:blip>
          <a:srcRect/>
          <a:stretch/>
        </p:blipFill>
        <p:spPr>
          <a:xfrm>
            <a:off x="474349" y="6082250"/>
            <a:ext cx="1685521" cy="4888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64"/>
        <p:cNvGrpSpPr/>
        <p:nvPr/>
      </p:nvGrpSpPr>
      <p:grpSpPr>
        <a:xfrm>
          <a:off x="0" y="0"/>
          <a:ext cx="0" cy="0"/>
          <a:chOff x="0" y="0"/>
          <a:chExt cx="0" cy="0"/>
        </a:xfrm>
      </p:grpSpPr>
      <p:sp>
        <p:nvSpPr>
          <p:cNvPr id="465" name="Google Shape;465;p59"/>
          <p:cNvSpPr/>
          <p:nvPr/>
        </p:nvSpPr>
        <p:spPr>
          <a:xfrm>
            <a:off x="4253075" y="2556050"/>
            <a:ext cx="7239000" cy="1469400"/>
          </a:xfrm>
          <a:prstGeom prst="rect">
            <a:avLst/>
          </a:prstGeom>
          <a:noFill/>
          <a:ln>
            <a:noFill/>
          </a:ln>
        </p:spPr>
        <p:txBody>
          <a:bodyPr spcFirstLastPara="1" wrap="square" lIns="89275" tIns="89275" rIns="89275"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2600" dirty="0">
                <a:solidFill>
                  <a:schemeClr val="dk1"/>
                </a:solidFill>
                <a:latin typeface="Roboto"/>
                <a:ea typeface="Roboto"/>
                <a:cs typeface="Roboto"/>
                <a:sym typeface="Roboto"/>
              </a:rPr>
              <a:t>What are some positive conversation starters you have used or would like to try during mealtime with your family?</a:t>
            </a:r>
            <a:endParaRPr sz="2600" dirty="0">
              <a:solidFill>
                <a:schemeClr val="dk1"/>
              </a:solidFill>
              <a:latin typeface="Calibri"/>
              <a:ea typeface="Calibri"/>
              <a:cs typeface="Calibri"/>
              <a:sym typeface="Calibri"/>
            </a:endParaRPr>
          </a:p>
        </p:txBody>
      </p:sp>
      <p:pic>
        <p:nvPicPr>
          <p:cNvPr id="466" name="Google Shape;466;p59"/>
          <p:cNvPicPr preferRelativeResize="0"/>
          <p:nvPr/>
        </p:nvPicPr>
        <p:blipFill rotWithShape="1">
          <a:blip r:embed="rId3">
            <a:alphaModFix/>
          </a:blip>
          <a:srcRect/>
          <a:stretch/>
        </p:blipFill>
        <p:spPr>
          <a:xfrm>
            <a:off x="10960182" y="5813227"/>
            <a:ext cx="1231820" cy="1026833"/>
          </a:xfrm>
          <a:prstGeom prst="rect">
            <a:avLst/>
          </a:prstGeom>
          <a:noFill/>
          <a:ln>
            <a:noFill/>
          </a:ln>
        </p:spPr>
      </p:pic>
      <p:pic>
        <p:nvPicPr>
          <p:cNvPr id="467" name="Google Shape;467;p59"/>
          <p:cNvPicPr preferRelativeResize="0"/>
          <p:nvPr/>
        </p:nvPicPr>
        <p:blipFill rotWithShape="1">
          <a:blip r:embed="rId4">
            <a:alphaModFix/>
          </a:blip>
          <a:srcRect/>
          <a:stretch/>
        </p:blipFill>
        <p:spPr>
          <a:xfrm>
            <a:off x="918694" y="1616273"/>
            <a:ext cx="2769405" cy="2983060"/>
          </a:xfrm>
          <a:prstGeom prst="rect">
            <a:avLst/>
          </a:prstGeom>
          <a:noFill/>
          <a:ln>
            <a:noFill/>
          </a:ln>
        </p:spPr>
      </p:pic>
      <p:sp>
        <p:nvSpPr>
          <p:cNvPr id="468" name="Google Shape;468;p59"/>
          <p:cNvSpPr/>
          <p:nvPr/>
        </p:nvSpPr>
        <p:spPr>
          <a:xfrm>
            <a:off x="360273" y="2433611"/>
            <a:ext cx="3570000" cy="1348200"/>
          </a:xfrm>
          <a:prstGeom prst="rect">
            <a:avLst/>
          </a:prstGeom>
          <a:noFill/>
          <a:ln>
            <a:noFill/>
          </a:ln>
        </p:spPr>
        <p:txBody>
          <a:bodyPr spcFirstLastPara="1" wrap="square" lIns="89275" tIns="89275" rIns="89275" bIns="0" anchor="t" anchorCtr="0">
            <a:noAutofit/>
          </a:bodyPr>
          <a:lstStyle/>
          <a:p>
            <a:pPr marL="0" marR="0" lvl="0" indent="0" algn="ctr" rtl="0">
              <a:lnSpc>
                <a:spcPct val="100000"/>
              </a:lnSpc>
              <a:spcBef>
                <a:spcPts val="0"/>
              </a:spcBef>
              <a:spcAft>
                <a:spcPts val="0"/>
              </a:spcAft>
              <a:buClr>
                <a:srgbClr val="000000"/>
              </a:buClr>
              <a:buSzPts val="7700"/>
              <a:buFont typeface="Arial"/>
              <a:buNone/>
            </a:pPr>
            <a:r>
              <a:rPr lang="en-US" sz="7700" b="1" i="0" u="none" strike="noStrike" cap="none">
                <a:solidFill>
                  <a:srgbClr val="FFFFFF"/>
                </a:solidFill>
                <a:latin typeface="Roboto"/>
                <a:ea typeface="Roboto"/>
                <a:cs typeface="Roboto"/>
                <a:sym typeface="Roboto"/>
              </a:rPr>
              <a:t>#2</a:t>
            </a:r>
            <a:endParaRPr sz="7700" b="1" i="0" u="none" strike="noStrike" cap="none">
              <a:solidFill>
                <a:srgbClr val="FFFFFF"/>
              </a:solidFill>
              <a:latin typeface="Roboto"/>
              <a:ea typeface="Roboto"/>
              <a:cs typeface="Roboto"/>
              <a:sym typeface="Roboto"/>
            </a:endParaRPr>
          </a:p>
        </p:txBody>
      </p:sp>
      <p:pic>
        <p:nvPicPr>
          <p:cNvPr id="469" name="Google Shape;469;p59" descr="Curricula-Concepts-logo SMALL.png"/>
          <p:cNvPicPr preferRelativeResize="0"/>
          <p:nvPr/>
        </p:nvPicPr>
        <p:blipFill rotWithShape="1">
          <a:blip r:embed="rId5">
            <a:alphaModFix/>
          </a:blip>
          <a:srcRect/>
          <a:stretch/>
        </p:blipFill>
        <p:spPr>
          <a:xfrm>
            <a:off x="474349" y="6082250"/>
            <a:ext cx="1685521" cy="4888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74"/>
        <p:cNvGrpSpPr/>
        <p:nvPr/>
      </p:nvGrpSpPr>
      <p:grpSpPr>
        <a:xfrm>
          <a:off x="0" y="0"/>
          <a:ext cx="0" cy="0"/>
          <a:chOff x="0" y="0"/>
          <a:chExt cx="0" cy="0"/>
        </a:xfrm>
      </p:grpSpPr>
      <p:pic>
        <p:nvPicPr>
          <p:cNvPr id="475" name="Google Shape;475;p60"/>
          <p:cNvPicPr preferRelativeResize="0"/>
          <p:nvPr/>
        </p:nvPicPr>
        <p:blipFill rotWithShape="1">
          <a:blip r:embed="rId3">
            <a:alphaModFix/>
          </a:blip>
          <a:srcRect/>
          <a:stretch/>
        </p:blipFill>
        <p:spPr>
          <a:xfrm>
            <a:off x="10960182" y="5813227"/>
            <a:ext cx="1231820" cy="1026833"/>
          </a:xfrm>
          <a:prstGeom prst="rect">
            <a:avLst/>
          </a:prstGeom>
          <a:noFill/>
          <a:ln>
            <a:noFill/>
          </a:ln>
        </p:spPr>
      </p:pic>
      <p:pic>
        <p:nvPicPr>
          <p:cNvPr id="476" name="Google Shape;476;p60"/>
          <p:cNvPicPr preferRelativeResize="0"/>
          <p:nvPr/>
        </p:nvPicPr>
        <p:blipFill rotWithShape="1">
          <a:blip r:embed="rId4">
            <a:alphaModFix/>
          </a:blip>
          <a:srcRect/>
          <a:stretch/>
        </p:blipFill>
        <p:spPr>
          <a:xfrm>
            <a:off x="896344" y="1616273"/>
            <a:ext cx="2791755" cy="2983060"/>
          </a:xfrm>
          <a:prstGeom prst="rect">
            <a:avLst/>
          </a:prstGeom>
          <a:noFill/>
          <a:ln>
            <a:noFill/>
          </a:ln>
        </p:spPr>
      </p:pic>
      <p:sp>
        <p:nvSpPr>
          <p:cNvPr id="477" name="Google Shape;477;p60"/>
          <p:cNvSpPr/>
          <p:nvPr/>
        </p:nvSpPr>
        <p:spPr>
          <a:xfrm>
            <a:off x="442231" y="2433611"/>
            <a:ext cx="3570000" cy="1348200"/>
          </a:xfrm>
          <a:prstGeom prst="rect">
            <a:avLst/>
          </a:prstGeom>
          <a:noFill/>
          <a:ln>
            <a:noFill/>
          </a:ln>
        </p:spPr>
        <p:txBody>
          <a:bodyPr spcFirstLastPara="1" wrap="square" lIns="89275" tIns="89275" rIns="89275" bIns="0" anchor="t" anchorCtr="0">
            <a:noAutofit/>
          </a:bodyPr>
          <a:lstStyle/>
          <a:p>
            <a:pPr marL="0" marR="0" lvl="0" indent="0" algn="ctr" rtl="0">
              <a:lnSpc>
                <a:spcPct val="100000"/>
              </a:lnSpc>
              <a:spcBef>
                <a:spcPts val="0"/>
              </a:spcBef>
              <a:spcAft>
                <a:spcPts val="0"/>
              </a:spcAft>
              <a:buClr>
                <a:srgbClr val="000000"/>
              </a:buClr>
              <a:buSzPts val="7700"/>
              <a:buFont typeface="Arial"/>
              <a:buNone/>
            </a:pPr>
            <a:r>
              <a:rPr lang="en-US" sz="7700" b="1" i="0" u="none" strike="noStrike" cap="none">
                <a:solidFill>
                  <a:srgbClr val="FFFFFF"/>
                </a:solidFill>
                <a:latin typeface="Roboto"/>
                <a:ea typeface="Roboto"/>
                <a:cs typeface="Roboto"/>
                <a:sym typeface="Roboto"/>
              </a:rPr>
              <a:t>#3</a:t>
            </a:r>
            <a:endParaRPr sz="1300" b="0" i="0" u="none" strike="noStrike" cap="none">
              <a:solidFill>
                <a:srgbClr val="000000"/>
              </a:solidFill>
              <a:latin typeface="Arial"/>
              <a:ea typeface="Arial"/>
              <a:cs typeface="Arial"/>
              <a:sym typeface="Arial"/>
            </a:endParaRPr>
          </a:p>
        </p:txBody>
      </p:sp>
      <p:sp>
        <p:nvSpPr>
          <p:cNvPr id="478" name="Google Shape;478;p60"/>
          <p:cNvSpPr/>
          <p:nvPr/>
        </p:nvSpPr>
        <p:spPr>
          <a:xfrm>
            <a:off x="4012225" y="1973900"/>
            <a:ext cx="6622500" cy="2625300"/>
          </a:xfrm>
          <a:prstGeom prst="rect">
            <a:avLst/>
          </a:prstGeom>
          <a:noFill/>
          <a:ln>
            <a:noFill/>
          </a:ln>
        </p:spPr>
        <p:txBody>
          <a:bodyPr spcFirstLastPara="1" wrap="square" lIns="89275" tIns="89275" rIns="89275"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2600">
                <a:solidFill>
                  <a:schemeClr val="dk1"/>
                </a:solidFill>
                <a:latin typeface="Roboto"/>
                <a:ea typeface="Roboto"/>
                <a:cs typeface="Roboto"/>
                <a:sym typeface="Roboto"/>
              </a:rPr>
              <a:t>What are some creative ways you could include your children in the mealtime planning and experience? </a:t>
            </a:r>
            <a:endParaRPr sz="2600">
              <a:solidFill>
                <a:schemeClr val="dk1"/>
              </a:solidFill>
              <a:latin typeface="Roboto"/>
              <a:ea typeface="Roboto"/>
              <a:cs typeface="Roboto"/>
              <a:sym typeface="Roboto"/>
            </a:endParaRPr>
          </a:p>
          <a:p>
            <a:pPr marL="0" marR="0" lvl="0" indent="0" algn="l" rtl="0">
              <a:lnSpc>
                <a:spcPct val="125000"/>
              </a:lnSpc>
              <a:spcBef>
                <a:spcPts val="0"/>
              </a:spcBef>
              <a:spcAft>
                <a:spcPts val="0"/>
              </a:spcAft>
              <a:buClr>
                <a:srgbClr val="000000"/>
              </a:buClr>
              <a:buSzPts val="2400"/>
              <a:buFont typeface="Arial"/>
              <a:buNone/>
            </a:pPr>
            <a:endParaRPr sz="2400" b="0" i="0" u="none" strike="noStrike" cap="none">
              <a:solidFill>
                <a:srgbClr val="000000"/>
              </a:solidFill>
              <a:latin typeface="Roboto"/>
              <a:ea typeface="Roboto"/>
              <a:cs typeface="Roboto"/>
              <a:sym typeface="Roboto"/>
            </a:endParaRPr>
          </a:p>
        </p:txBody>
      </p:sp>
      <p:pic>
        <p:nvPicPr>
          <p:cNvPr id="479" name="Google Shape;479;p60" descr="Curricula-Concepts-logo SMALL.png"/>
          <p:cNvPicPr preferRelativeResize="0"/>
          <p:nvPr/>
        </p:nvPicPr>
        <p:blipFill rotWithShape="1">
          <a:blip r:embed="rId5">
            <a:alphaModFix/>
          </a:blip>
          <a:srcRect/>
          <a:stretch/>
        </p:blipFill>
        <p:spPr>
          <a:xfrm>
            <a:off x="474349" y="6082250"/>
            <a:ext cx="1685521" cy="4888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60"/>
        <p:cNvGrpSpPr/>
        <p:nvPr/>
      </p:nvGrpSpPr>
      <p:grpSpPr>
        <a:xfrm>
          <a:off x="0" y="0"/>
          <a:ext cx="0" cy="0"/>
          <a:chOff x="0" y="0"/>
          <a:chExt cx="0" cy="0"/>
        </a:xfrm>
      </p:grpSpPr>
      <p:sp>
        <p:nvSpPr>
          <p:cNvPr id="261" name="Google Shape;261;p42"/>
          <p:cNvSpPr/>
          <p:nvPr/>
        </p:nvSpPr>
        <p:spPr>
          <a:xfrm>
            <a:off x="1866831" y="1848445"/>
            <a:ext cx="4098600" cy="1428900"/>
          </a:xfrm>
          <a:prstGeom prst="rect">
            <a:avLst/>
          </a:prstGeom>
          <a:noFill/>
          <a:ln>
            <a:noFill/>
          </a:ln>
        </p:spPr>
        <p:txBody>
          <a:bodyPr spcFirstLastPara="1" wrap="square" lIns="89275" tIns="89275" rIns="89275" bIns="0" anchor="t" anchorCtr="0">
            <a:noAutofit/>
          </a:bodyPr>
          <a:lstStyle/>
          <a:p>
            <a:pPr marL="0" marR="0" lvl="0" indent="0" algn="l" rtl="0">
              <a:lnSpc>
                <a:spcPct val="83333"/>
              </a:lnSpc>
              <a:spcBef>
                <a:spcPts val="0"/>
              </a:spcBef>
              <a:spcAft>
                <a:spcPts val="0"/>
              </a:spcAft>
              <a:buClr>
                <a:srgbClr val="000000"/>
              </a:buClr>
              <a:buSzPts val="1400"/>
              <a:buFont typeface="Arial"/>
              <a:buNone/>
            </a:pPr>
            <a:r>
              <a:rPr lang="en-US" sz="1400" b="1" i="0" u="none" strike="noStrike" cap="none">
                <a:solidFill>
                  <a:srgbClr val="121212"/>
                </a:solidFill>
                <a:latin typeface="Roboto"/>
                <a:ea typeface="Roboto"/>
                <a:cs typeface="Roboto"/>
                <a:sym typeface="Roboto"/>
              </a:rPr>
              <a:t>Rename yourself if your screen do</a:t>
            </a:r>
            <a:r>
              <a:rPr lang="en-US" b="1">
                <a:solidFill>
                  <a:srgbClr val="121212"/>
                </a:solidFill>
                <a:latin typeface="Roboto"/>
                <a:ea typeface="Roboto"/>
                <a:cs typeface="Roboto"/>
                <a:sym typeface="Roboto"/>
              </a:rPr>
              <a:t>e</a:t>
            </a:r>
            <a:r>
              <a:rPr lang="en-US" sz="1400" b="1" i="0" u="none" strike="noStrike" cap="none">
                <a:solidFill>
                  <a:srgbClr val="121212"/>
                </a:solidFill>
                <a:latin typeface="Roboto"/>
                <a:ea typeface="Roboto"/>
                <a:cs typeface="Roboto"/>
                <a:sym typeface="Roboto"/>
              </a:rPr>
              <a:t>s NOT say your name. </a:t>
            </a:r>
            <a:endParaRPr sz="1300" b="0" i="0" u="none" strike="noStrike" cap="none">
              <a:solidFill>
                <a:srgbClr val="000000"/>
              </a:solidFill>
              <a:latin typeface="Arial"/>
              <a:ea typeface="Arial"/>
              <a:cs typeface="Arial"/>
              <a:sym typeface="Arial"/>
            </a:endParaRPr>
          </a:p>
          <a:p>
            <a:pPr marL="457200" marR="0" lvl="0" indent="-317500" algn="l" rtl="0">
              <a:lnSpc>
                <a:spcPct val="115000"/>
              </a:lnSpc>
              <a:spcBef>
                <a:spcPts val="0"/>
              </a:spcBef>
              <a:spcAft>
                <a:spcPts val="0"/>
              </a:spcAft>
              <a:buClr>
                <a:srgbClr val="121212"/>
              </a:buClr>
              <a:buSzPts val="1400"/>
              <a:buFont typeface="Roboto"/>
              <a:buChar char="○"/>
            </a:pPr>
            <a:r>
              <a:rPr lang="en-US" sz="1400" b="0" i="0" u="none" strike="noStrike" cap="none">
                <a:solidFill>
                  <a:srgbClr val="121212"/>
                </a:solidFill>
                <a:latin typeface="Roboto"/>
                <a:ea typeface="Roboto"/>
                <a:cs typeface="Roboto"/>
                <a:sym typeface="Roboto"/>
              </a:rPr>
              <a:t>Move the mouse over your picture until you see 3 little dots in the top right corner. </a:t>
            </a:r>
            <a:endParaRPr sz="1300" b="0" i="0" u="none" strike="noStrike" cap="none">
              <a:solidFill>
                <a:srgbClr val="000000"/>
              </a:solidFill>
              <a:latin typeface="Arial"/>
              <a:ea typeface="Arial"/>
              <a:cs typeface="Arial"/>
              <a:sym typeface="Arial"/>
            </a:endParaRPr>
          </a:p>
          <a:p>
            <a:pPr marL="457200" marR="0" lvl="0" indent="-317500" algn="l" rtl="0">
              <a:lnSpc>
                <a:spcPct val="115000"/>
              </a:lnSpc>
              <a:spcBef>
                <a:spcPts val="0"/>
              </a:spcBef>
              <a:spcAft>
                <a:spcPts val="0"/>
              </a:spcAft>
              <a:buClr>
                <a:srgbClr val="121212"/>
              </a:buClr>
              <a:buSzPts val="1400"/>
              <a:buFont typeface="Roboto"/>
              <a:buChar char="○"/>
            </a:pPr>
            <a:r>
              <a:rPr lang="en-US" sz="1400" b="0" i="0" u="none" strike="noStrike" cap="none">
                <a:solidFill>
                  <a:srgbClr val="121212"/>
                </a:solidFill>
                <a:latin typeface="Roboto"/>
                <a:ea typeface="Roboto"/>
                <a:cs typeface="Roboto"/>
                <a:sym typeface="Roboto"/>
              </a:rPr>
              <a:t>Click on the dots and then click on “Rename” and type your first and last name. </a:t>
            </a:r>
            <a:endParaRPr sz="1300" b="0" i="0" u="none" strike="noStrike" cap="none">
              <a:solidFill>
                <a:srgbClr val="000000"/>
              </a:solidFill>
              <a:latin typeface="Arial"/>
              <a:ea typeface="Arial"/>
              <a:cs typeface="Arial"/>
              <a:sym typeface="Arial"/>
            </a:endParaRPr>
          </a:p>
          <a:p>
            <a:pPr marL="0" marR="0" lvl="0" indent="0" algn="l" rtl="0">
              <a:lnSpc>
                <a:spcPct val="83333"/>
              </a:lnSpc>
              <a:spcBef>
                <a:spcPts val="0"/>
              </a:spcBef>
              <a:spcAft>
                <a:spcPts val="0"/>
              </a:spcAft>
              <a:buClr>
                <a:srgbClr val="000000"/>
              </a:buClr>
              <a:buSzPts val="1400"/>
              <a:buFont typeface="Arial"/>
              <a:buNone/>
            </a:pPr>
            <a:endParaRPr sz="1400" b="0" i="0" u="none" strike="noStrike" cap="none">
              <a:solidFill>
                <a:srgbClr val="121212"/>
              </a:solidFill>
              <a:latin typeface="Roboto"/>
              <a:ea typeface="Roboto"/>
              <a:cs typeface="Roboto"/>
              <a:sym typeface="Roboto"/>
            </a:endParaRPr>
          </a:p>
        </p:txBody>
      </p:sp>
      <p:sp>
        <p:nvSpPr>
          <p:cNvPr id="262" name="Google Shape;262;p42"/>
          <p:cNvSpPr/>
          <p:nvPr/>
        </p:nvSpPr>
        <p:spPr>
          <a:xfrm>
            <a:off x="1855910" y="3645342"/>
            <a:ext cx="4033800" cy="982200"/>
          </a:xfrm>
          <a:prstGeom prst="rect">
            <a:avLst/>
          </a:prstGeom>
          <a:noFill/>
          <a:ln>
            <a:noFill/>
          </a:ln>
        </p:spPr>
        <p:txBody>
          <a:bodyPr spcFirstLastPara="1" wrap="square" lIns="89275" tIns="89275" rIns="89275" bIns="0" anchor="t" anchorCtr="0">
            <a:noAutofit/>
          </a:bodyPr>
          <a:lstStyle/>
          <a:p>
            <a:pPr marL="0" marR="0" lvl="0" indent="0" algn="l" rtl="0">
              <a:lnSpc>
                <a:spcPct val="125000"/>
              </a:lnSpc>
              <a:spcBef>
                <a:spcPts val="0"/>
              </a:spcBef>
              <a:spcAft>
                <a:spcPts val="0"/>
              </a:spcAft>
              <a:buClr>
                <a:srgbClr val="000000"/>
              </a:buClr>
              <a:buSzPts val="1400"/>
              <a:buFont typeface="Arial"/>
              <a:buNone/>
            </a:pPr>
            <a:r>
              <a:rPr lang="en-US" sz="1400" b="1" i="0" u="none" strike="noStrike" cap="none">
                <a:solidFill>
                  <a:srgbClr val="121212"/>
                </a:solidFill>
                <a:latin typeface="Roboto"/>
                <a:ea typeface="Roboto"/>
                <a:cs typeface="Roboto"/>
                <a:sym typeface="Roboto"/>
              </a:rPr>
              <a:t>Type the following information in the chat box:</a:t>
            </a:r>
            <a:endParaRPr sz="1300" b="0" i="0" u="none" strike="noStrike" cap="none">
              <a:solidFill>
                <a:srgbClr val="000000"/>
              </a:solidFill>
              <a:latin typeface="Arial"/>
              <a:ea typeface="Arial"/>
              <a:cs typeface="Arial"/>
              <a:sym typeface="Arial"/>
            </a:endParaRPr>
          </a:p>
          <a:p>
            <a:pPr marL="457200" marR="0" lvl="0" indent="-317500" algn="l" rtl="0">
              <a:lnSpc>
                <a:spcPct val="115000"/>
              </a:lnSpc>
              <a:spcBef>
                <a:spcPts val="0"/>
              </a:spcBef>
              <a:spcAft>
                <a:spcPts val="0"/>
              </a:spcAft>
              <a:buClr>
                <a:srgbClr val="121212"/>
              </a:buClr>
              <a:buSzPts val="1400"/>
              <a:buFont typeface="Roboto"/>
              <a:buChar char="○"/>
            </a:pPr>
            <a:r>
              <a:rPr lang="en-US" sz="1400" b="0" i="0" u="none" strike="noStrike" cap="none">
                <a:solidFill>
                  <a:srgbClr val="121212"/>
                </a:solidFill>
                <a:latin typeface="Roboto"/>
                <a:ea typeface="Roboto"/>
                <a:cs typeface="Roboto"/>
                <a:sym typeface="Roboto"/>
              </a:rPr>
              <a:t>First and last name</a:t>
            </a:r>
            <a:endParaRPr sz="1400" b="0" i="0" u="none" strike="noStrike" cap="none">
              <a:solidFill>
                <a:srgbClr val="121212"/>
              </a:solidFill>
              <a:latin typeface="Roboto"/>
              <a:ea typeface="Roboto"/>
              <a:cs typeface="Roboto"/>
              <a:sym typeface="Roboto"/>
            </a:endParaRPr>
          </a:p>
          <a:p>
            <a:pPr marL="457200" lvl="0" indent="-317500" algn="l" rtl="0">
              <a:lnSpc>
                <a:spcPct val="115000"/>
              </a:lnSpc>
              <a:spcBef>
                <a:spcPts val="0"/>
              </a:spcBef>
              <a:spcAft>
                <a:spcPts val="0"/>
              </a:spcAft>
              <a:buClr>
                <a:srgbClr val="121212"/>
              </a:buClr>
              <a:buSzPts val="1400"/>
              <a:buFont typeface="Roboto"/>
              <a:buChar char="○"/>
            </a:pPr>
            <a:r>
              <a:rPr lang="en-US">
                <a:solidFill>
                  <a:srgbClr val="121212"/>
                </a:solidFill>
                <a:latin typeface="Roboto"/>
                <a:ea typeface="Roboto"/>
                <a:cs typeface="Roboto"/>
                <a:sym typeface="Roboto"/>
              </a:rPr>
              <a:t>Tell us the name of the ECE Program your      child attends </a:t>
            </a:r>
            <a:endParaRPr>
              <a:solidFill>
                <a:srgbClr val="121212"/>
              </a:solidFill>
              <a:latin typeface="Roboto"/>
              <a:ea typeface="Roboto"/>
              <a:cs typeface="Roboto"/>
              <a:sym typeface="Roboto"/>
            </a:endParaRPr>
          </a:p>
          <a:p>
            <a:pPr marL="431800" marR="0" lvl="0" indent="0" algn="l" rtl="0">
              <a:lnSpc>
                <a:spcPct val="125000"/>
              </a:lnSpc>
              <a:spcBef>
                <a:spcPts val="0"/>
              </a:spcBef>
              <a:spcAft>
                <a:spcPts val="0"/>
              </a:spcAft>
              <a:buNone/>
            </a:pPr>
            <a:endParaRPr>
              <a:solidFill>
                <a:srgbClr val="121212"/>
              </a:solidFill>
              <a:latin typeface="Roboto"/>
              <a:ea typeface="Roboto"/>
              <a:cs typeface="Roboto"/>
              <a:sym typeface="Roboto"/>
            </a:endParaRPr>
          </a:p>
          <a:p>
            <a:pPr marL="0" marR="0" lvl="0" indent="0" algn="l" rtl="0">
              <a:lnSpc>
                <a:spcPct val="125000"/>
              </a:lnSpc>
              <a:spcBef>
                <a:spcPts val="0"/>
              </a:spcBef>
              <a:spcAft>
                <a:spcPts val="0"/>
              </a:spcAft>
              <a:buClr>
                <a:srgbClr val="000000"/>
              </a:buClr>
              <a:buSzPts val="1400"/>
              <a:buFont typeface="Arial"/>
              <a:buNone/>
            </a:pPr>
            <a:endParaRPr sz="1400" b="0" i="0" u="none" strike="noStrike" cap="none">
              <a:solidFill>
                <a:srgbClr val="121212"/>
              </a:solidFill>
              <a:latin typeface="Roboto"/>
              <a:ea typeface="Roboto"/>
              <a:cs typeface="Roboto"/>
              <a:sym typeface="Roboto"/>
            </a:endParaRPr>
          </a:p>
        </p:txBody>
      </p:sp>
      <p:sp>
        <p:nvSpPr>
          <p:cNvPr id="263" name="Google Shape;263;p42"/>
          <p:cNvSpPr/>
          <p:nvPr/>
        </p:nvSpPr>
        <p:spPr>
          <a:xfrm>
            <a:off x="7436575" y="1839525"/>
            <a:ext cx="4181400" cy="1527600"/>
          </a:xfrm>
          <a:prstGeom prst="rect">
            <a:avLst/>
          </a:prstGeom>
          <a:noFill/>
          <a:ln>
            <a:noFill/>
          </a:ln>
        </p:spPr>
        <p:txBody>
          <a:bodyPr spcFirstLastPara="1" wrap="square" lIns="89275" tIns="89275" rIns="89275" bIns="0" anchor="t" anchorCtr="0">
            <a:noAutofit/>
          </a:bodyPr>
          <a:lstStyle/>
          <a:p>
            <a:pPr marL="0" marR="0" lvl="0" indent="0" algn="l" rtl="0">
              <a:lnSpc>
                <a:spcPct val="115000"/>
              </a:lnSpc>
              <a:spcBef>
                <a:spcPts val="0"/>
              </a:spcBef>
              <a:spcAft>
                <a:spcPts val="0"/>
              </a:spcAft>
              <a:buClr>
                <a:srgbClr val="000000"/>
              </a:buClr>
              <a:buSzPts val="1400"/>
              <a:buFont typeface="Arial"/>
              <a:buNone/>
            </a:pPr>
            <a:r>
              <a:rPr lang="en-US" sz="1400" b="1" i="0" strike="noStrike" cap="none">
                <a:solidFill>
                  <a:srgbClr val="121212"/>
                </a:solidFill>
                <a:latin typeface="Roboto"/>
                <a:ea typeface="Roboto"/>
                <a:cs typeface="Roboto"/>
                <a:sym typeface="Roboto"/>
              </a:rPr>
              <a:t>Please be actively engaged during our time together </a:t>
            </a:r>
            <a:endParaRPr b="1">
              <a:solidFill>
                <a:srgbClr val="121212"/>
              </a:solidFill>
              <a:latin typeface="Roboto"/>
              <a:ea typeface="Roboto"/>
              <a:cs typeface="Roboto"/>
              <a:sym typeface="Roboto"/>
            </a:endParaRPr>
          </a:p>
          <a:p>
            <a:pPr marL="457200" marR="0" lvl="0" indent="-317500" algn="l" rtl="0">
              <a:lnSpc>
                <a:spcPct val="115000"/>
              </a:lnSpc>
              <a:spcBef>
                <a:spcPts val="0"/>
              </a:spcBef>
              <a:spcAft>
                <a:spcPts val="0"/>
              </a:spcAft>
              <a:buClr>
                <a:srgbClr val="121212"/>
              </a:buClr>
              <a:buSzPts val="1400"/>
              <a:buFont typeface="Roboto"/>
              <a:buChar char="○"/>
            </a:pPr>
            <a:r>
              <a:rPr lang="en-US">
                <a:solidFill>
                  <a:srgbClr val="121212"/>
                </a:solidFill>
                <a:latin typeface="Roboto"/>
                <a:ea typeface="Roboto"/>
                <a:cs typeface="Roboto"/>
                <a:sym typeface="Roboto"/>
              </a:rPr>
              <a:t>P</a:t>
            </a:r>
            <a:r>
              <a:rPr lang="en-US" sz="1400" i="0" strike="noStrike" cap="none">
                <a:solidFill>
                  <a:srgbClr val="121212"/>
                </a:solidFill>
                <a:latin typeface="Roboto"/>
                <a:ea typeface="Roboto"/>
                <a:cs typeface="Roboto"/>
                <a:sym typeface="Roboto"/>
              </a:rPr>
              <a:t>articipating in the chat box, discussing topics, contributing to the conversation</a:t>
            </a:r>
            <a:endParaRPr sz="1300" i="0" strike="noStrike" cap="none">
              <a:solidFill>
                <a:srgbClr val="000000"/>
              </a:solidFill>
            </a:endParaRPr>
          </a:p>
          <a:p>
            <a:pPr marL="0" marR="0" lvl="0" indent="0" algn="l" rtl="0">
              <a:lnSpc>
                <a:spcPct val="125000"/>
              </a:lnSpc>
              <a:spcBef>
                <a:spcPts val="0"/>
              </a:spcBef>
              <a:spcAft>
                <a:spcPts val="0"/>
              </a:spcAft>
              <a:buClr>
                <a:srgbClr val="000000"/>
              </a:buClr>
              <a:buSzPts val="1400"/>
              <a:buFont typeface="Arial"/>
              <a:buNone/>
            </a:pPr>
            <a:endParaRPr sz="1400" b="1" i="0" u="sng" strike="noStrike" cap="none">
              <a:solidFill>
                <a:srgbClr val="121212"/>
              </a:solidFill>
              <a:latin typeface="Roboto"/>
              <a:ea typeface="Roboto"/>
              <a:cs typeface="Roboto"/>
              <a:sym typeface="Roboto"/>
            </a:endParaRPr>
          </a:p>
        </p:txBody>
      </p:sp>
      <p:sp>
        <p:nvSpPr>
          <p:cNvPr id="264" name="Google Shape;264;p42"/>
          <p:cNvSpPr/>
          <p:nvPr/>
        </p:nvSpPr>
        <p:spPr>
          <a:xfrm>
            <a:off x="7433668" y="3536156"/>
            <a:ext cx="3995700" cy="714300"/>
          </a:xfrm>
          <a:prstGeom prst="rect">
            <a:avLst/>
          </a:prstGeom>
          <a:noFill/>
          <a:ln>
            <a:noFill/>
          </a:ln>
        </p:spPr>
        <p:txBody>
          <a:bodyPr spcFirstLastPara="1" wrap="square" lIns="89275" tIns="89275" rIns="89275" bIns="0" anchor="t" anchorCtr="0">
            <a:noAutofit/>
          </a:bodyPr>
          <a:lstStyle/>
          <a:p>
            <a:pPr marL="0" marR="0" lvl="0" indent="0" algn="l" rtl="0">
              <a:lnSpc>
                <a:spcPct val="115000"/>
              </a:lnSpc>
              <a:spcBef>
                <a:spcPts val="0"/>
              </a:spcBef>
              <a:spcAft>
                <a:spcPts val="0"/>
              </a:spcAft>
              <a:buClr>
                <a:srgbClr val="000000"/>
              </a:buClr>
              <a:buSzPts val="1400"/>
              <a:buFont typeface="Arial"/>
              <a:buNone/>
            </a:pPr>
            <a:r>
              <a:rPr lang="en-US" sz="1400" b="1" i="0" u="none" strike="noStrike" cap="none">
                <a:solidFill>
                  <a:srgbClr val="121212"/>
                </a:solidFill>
                <a:latin typeface="Roboto"/>
                <a:ea typeface="Roboto"/>
                <a:cs typeface="Roboto"/>
                <a:sym typeface="Roboto"/>
              </a:rPr>
              <a:t>Please stay muted unless you have a question or comment.</a:t>
            </a:r>
            <a:endParaRPr sz="1300" b="1" i="0" u="none" strike="noStrike" cap="none">
              <a:solidFill>
                <a:srgbClr val="000000"/>
              </a:solidFill>
            </a:endParaRPr>
          </a:p>
        </p:txBody>
      </p:sp>
      <p:sp>
        <p:nvSpPr>
          <p:cNvPr id="265" name="Google Shape;265;p42"/>
          <p:cNvSpPr/>
          <p:nvPr/>
        </p:nvSpPr>
        <p:spPr>
          <a:xfrm>
            <a:off x="1866825" y="4995543"/>
            <a:ext cx="3570000" cy="803400"/>
          </a:xfrm>
          <a:prstGeom prst="rect">
            <a:avLst/>
          </a:prstGeom>
          <a:noFill/>
          <a:ln>
            <a:noFill/>
          </a:ln>
        </p:spPr>
        <p:txBody>
          <a:bodyPr spcFirstLastPara="1" wrap="square" lIns="89275" tIns="89275" rIns="89275" bIns="0" anchor="t" anchorCtr="0">
            <a:noAutofit/>
          </a:bodyPr>
          <a:lstStyle/>
          <a:p>
            <a:pPr marL="0" marR="0" lvl="0" indent="0" algn="l" rtl="0">
              <a:lnSpc>
                <a:spcPct val="125000"/>
              </a:lnSpc>
              <a:spcBef>
                <a:spcPts val="0"/>
              </a:spcBef>
              <a:spcAft>
                <a:spcPts val="0"/>
              </a:spcAft>
              <a:buClr>
                <a:srgbClr val="000000"/>
              </a:buClr>
              <a:buSzPts val="1400"/>
              <a:buFont typeface="Arial"/>
              <a:buNone/>
            </a:pPr>
            <a:r>
              <a:rPr lang="en-US" sz="1400" b="1" i="0" u="none" strike="noStrike" cap="none">
                <a:solidFill>
                  <a:srgbClr val="121212"/>
                </a:solidFill>
                <a:latin typeface="Roboto"/>
                <a:ea typeface="Roboto"/>
                <a:cs typeface="Roboto"/>
                <a:sym typeface="Roboto"/>
              </a:rPr>
              <a:t>Please turn on your video at this time.</a:t>
            </a:r>
            <a:endParaRPr sz="1400" b="1" i="0" u="none" strike="noStrike" cap="none">
              <a:solidFill>
                <a:srgbClr val="121212"/>
              </a:solidFill>
              <a:latin typeface="Roboto"/>
              <a:ea typeface="Roboto"/>
              <a:cs typeface="Roboto"/>
              <a:sym typeface="Roboto"/>
            </a:endParaRPr>
          </a:p>
          <a:p>
            <a:pPr marL="457200" lvl="0" indent="-317500" algn="l" rtl="0">
              <a:lnSpc>
                <a:spcPct val="115000"/>
              </a:lnSpc>
              <a:spcBef>
                <a:spcPts val="0"/>
              </a:spcBef>
              <a:spcAft>
                <a:spcPts val="0"/>
              </a:spcAft>
              <a:buClr>
                <a:srgbClr val="121212"/>
              </a:buClr>
              <a:buSzPts val="1400"/>
              <a:buFont typeface="Roboto"/>
              <a:buChar char="○"/>
            </a:pPr>
            <a:r>
              <a:rPr lang="en-US">
                <a:solidFill>
                  <a:srgbClr val="121212"/>
                </a:solidFill>
                <a:latin typeface="Roboto"/>
                <a:ea typeface="Roboto"/>
                <a:cs typeface="Roboto"/>
                <a:sym typeface="Roboto"/>
              </a:rPr>
              <a:t>If two of you are watching together, we must be able to see both of you throughout the training.  </a:t>
            </a:r>
            <a:endParaRPr>
              <a:solidFill>
                <a:srgbClr val="121212"/>
              </a:solidFill>
              <a:latin typeface="Roboto"/>
              <a:ea typeface="Roboto"/>
              <a:cs typeface="Roboto"/>
              <a:sym typeface="Roboto"/>
            </a:endParaRPr>
          </a:p>
        </p:txBody>
      </p:sp>
      <p:sp>
        <p:nvSpPr>
          <p:cNvPr id="266" name="Google Shape;266;p42"/>
          <p:cNvSpPr/>
          <p:nvPr/>
        </p:nvSpPr>
        <p:spPr>
          <a:xfrm>
            <a:off x="7394129" y="4890517"/>
            <a:ext cx="4266300" cy="1250100"/>
          </a:xfrm>
          <a:prstGeom prst="rect">
            <a:avLst/>
          </a:prstGeom>
          <a:noFill/>
          <a:ln>
            <a:noFill/>
          </a:ln>
        </p:spPr>
        <p:txBody>
          <a:bodyPr spcFirstLastPara="1" wrap="square" lIns="89275" tIns="89275" rIns="89275" bIns="0" anchor="t" anchorCtr="0">
            <a:noAutofit/>
          </a:bodyPr>
          <a:lstStyle/>
          <a:p>
            <a:pPr marL="0" marR="0" lvl="0" indent="0" algn="l" rtl="0">
              <a:lnSpc>
                <a:spcPct val="115000"/>
              </a:lnSpc>
              <a:spcBef>
                <a:spcPts val="0"/>
              </a:spcBef>
              <a:spcAft>
                <a:spcPts val="0"/>
              </a:spcAft>
              <a:buClr>
                <a:srgbClr val="000000"/>
              </a:buClr>
              <a:buSzPts val="1400"/>
              <a:buFont typeface="Arial"/>
              <a:buNone/>
            </a:pPr>
            <a:r>
              <a:rPr lang="en-US" sz="1400" b="1" i="0" u="none" strike="noStrike" cap="none">
                <a:solidFill>
                  <a:srgbClr val="121212"/>
                </a:solidFill>
                <a:latin typeface="Roboto"/>
                <a:ea typeface="Roboto"/>
                <a:cs typeface="Roboto"/>
                <a:sym typeface="Roboto"/>
              </a:rPr>
              <a:t>If you get kicked off during the training due to a technology issue, please log back in using the same link in your confirmation email.</a:t>
            </a:r>
            <a:endParaRPr sz="1300" b="1" i="0" u="none" strike="noStrike" cap="none">
              <a:solidFill>
                <a:srgbClr val="000000"/>
              </a:solidFill>
            </a:endParaRPr>
          </a:p>
          <a:p>
            <a:pPr marL="0" marR="0" lvl="0" indent="0" algn="l" rtl="0">
              <a:lnSpc>
                <a:spcPct val="125000"/>
              </a:lnSpc>
              <a:spcBef>
                <a:spcPts val="0"/>
              </a:spcBef>
              <a:spcAft>
                <a:spcPts val="0"/>
              </a:spcAft>
              <a:buClr>
                <a:srgbClr val="000000"/>
              </a:buClr>
              <a:buSzPts val="1400"/>
              <a:buFont typeface="Arial"/>
              <a:buNone/>
            </a:pPr>
            <a:endParaRPr sz="1400" b="0" i="0" u="none" strike="noStrike" cap="none">
              <a:solidFill>
                <a:srgbClr val="121212"/>
              </a:solidFill>
              <a:latin typeface="Roboto"/>
              <a:ea typeface="Roboto"/>
              <a:cs typeface="Roboto"/>
              <a:sym typeface="Roboto"/>
            </a:endParaRPr>
          </a:p>
        </p:txBody>
      </p:sp>
      <p:pic>
        <p:nvPicPr>
          <p:cNvPr id="267" name="Google Shape;267;p42"/>
          <p:cNvPicPr preferRelativeResize="0"/>
          <p:nvPr/>
        </p:nvPicPr>
        <p:blipFill rotWithShape="1">
          <a:blip r:embed="rId3">
            <a:alphaModFix/>
          </a:blip>
          <a:srcRect/>
          <a:stretch/>
        </p:blipFill>
        <p:spPr>
          <a:xfrm rot="-5400000">
            <a:off x="-134624" y="3914149"/>
            <a:ext cx="2860569" cy="62477"/>
          </a:xfrm>
          <a:prstGeom prst="rect">
            <a:avLst/>
          </a:prstGeom>
          <a:noFill/>
          <a:ln>
            <a:noFill/>
          </a:ln>
        </p:spPr>
      </p:pic>
      <p:pic>
        <p:nvPicPr>
          <p:cNvPr id="268" name="Google Shape;268;p42"/>
          <p:cNvPicPr preferRelativeResize="0"/>
          <p:nvPr/>
        </p:nvPicPr>
        <p:blipFill rotWithShape="1">
          <a:blip r:embed="rId4">
            <a:alphaModFix/>
          </a:blip>
          <a:srcRect/>
          <a:stretch/>
        </p:blipFill>
        <p:spPr>
          <a:xfrm>
            <a:off x="915460" y="1839516"/>
            <a:ext cx="803280" cy="803280"/>
          </a:xfrm>
          <a:prstGeom prst="rect">
            <a:avLst/>
          </a:prstGeom>
          <a:noFill/>
          <a:ln>
            <a:noFill/>
          </a:ln>
        </p:spPr>
      </p:pic>
      <p:pic>
        <p:nvPicPr>
          <p:cNvPr id="269" name="Google Shape;269;p42"/>
          <p:cNvPicPr preferRelativeResize="0"/>
          <p:nvPr/>
        </p:nvPicPr>
        <p:blipFill rotWithShape="1">
          <a:blip r:embed="rId4">
            <a:alphaModFix/>
          </a:blip>
          <a:srcRect/>
          <a:stretch/>
        </p:blipFill>
        <p:spPr>
          <a:xfrm>
            <a:off x="911298" y="3429000"/>
            <a:ext cx="803280" cy="803280"/>
          </a:xfrm>
          <a:prstGeom prst="rect">
            <a:avLst/>
          </a:prstGeom>
          <a:noFill/>
          <a:ln>
            <a:noFill/>
          </a:ln>
        </p:spPr>
      </p:pic>
      <p:pic>
        <p:nvPicPr>
          <p:cNvPr id="270" name="Google Shape;270;p42"/>
          <p:cNvPicPr preferRelativeResize="0"/>
          <p:nvPr/>
        </p:nvPicPr>
        <p:blipFill rotWithShape="1">
          <a:blip r:embed="rId5">
            <a:alphaModFix/>
          </a:blip>
          <a:srcRect/>
          <a:stretch/>
        </p:blipFill>
        <p:spPr>
          <a:xfrm>
            <a:off x="909887" y="4991695"/>
            <a:ext cx="803280" cy="803280"/>
          </a:xfrm>
          <a:prstGeom prst="rect">
            <a:avLst/>
          </a:prstGeom>
          <a:noFill/>
          <a:ln>
            <a:noFill/>
          </a:ln>
        </p:spPr>
      </p:pic>
      <p:sp>
        <p:nvSpPr>
          <p:cNvPr id="271" name="Google Shape;271;p42"/>
          <p:cNvSpPr/>
          <p:nvPr/>
        </p:nvSpPr>
        <p:spPr>
          <a:xfrm>
            <a:off x="946083" y="730453"/>
            <a:ext cx="10290900" cy="750000"/>
          </a:xfrm>
          <a:prstGeom prst="rect">
            <a:avLst/>
          </a:prstGeom>
          <a:noFill/>
          <a:ln>
            <a:noFill/>
          </a:ln>
        </p:spPr>
        <p:txBody>
          <a:bodyPr spcFirstLastPara="1" wrap="square" lIns="89275" tIns="44625" rIns="89275" bIns="0" anchor="t" anchorCtr="0">
            <a:noAutofit/>
          </a:bodyPr>
          <a:lstStyle/>
          <a:p>
            <a:pPr marL="0" marR="0" lvl="0" indent="0" algn="ctr" rtl="0">
              <a:lnSpc>
                <a:spcPct val="125000"/>
              </a:lnSpc>
              <a:spcBef>
                <a:spcPts val="0"/>
              </a:spcBef>
              <a:spcAft>
                <a:spcPts val="0"/>
              </a:spcAft>
              <a:buClr>
                <a:srgbClr val="000000"/>
              </a:buClr>
              <a:buSzPts val="3500"/>
              <a:buFont typeface="Arial"/>
              <a:buNone/>
            </a:pPr>
            <a:r>
              <a:rPr lang="en-US" sz="3500" b="1" i="0" u="none" strike="noStrike" cap="none">
                <a:solidFill>
                  <a:schemeClr val="dk1"/>
                </a:solidFill>
                <a:latin typeface="Roboto"/>
                <a:ea typeface="Roboto"/>
                <a:cs typeface="Roboto"/>
                <a:sym typeface="Roboto"/>
              </a:rPr>
              <a:t>Let's get ready!</a:t>
            </a:r>
            <a:endParaRPr sz="1300" b="0" i="0" u="none" strike="noStrike" cap="none">
              <a:solidFill>
                <a:schemeClr val="dk1"/>
              </a:solidFill>
              <a:latin typeface="Arial"/>
              <a:ea typeface="Arial"/>
              <a:cs typeface="Arial"/>
              <a:sym typeface="Arial"/>
            </a:endParaRPr>
          </a:p>
        </p:txBody>
      </p:sp>
      <p:pic>
        <p:nvPicPr>
          <p:cNvPr id="272" name="Google Shape;272;p42"/>
          <p:cNvPicPr preferRelativeResize="0"/>
          <p:nvPr/>
        </p:nvPicPr>
        <p:blipFill rotWithShape="1">
          <a:blip r:embed="rId6">
            <a:alphaModFix/>
          </a:blip>
          <a:srcRect/>
          <a:stretch/>
        </p:blipFill>
        <p:spPr>
          <a:xfrm rot="10800000" flipH="1">
            <a:off x="5756837" y="-8808"/>
            <a:ext cx="692457" cy="249909"/>
          </a:xfrm>
          <a:prstGeom prst="rect">
            <a:avLst/>
          </a:prstGeom>
          <a:noFill/>
          <a:ln>
            <a:noFill/>
          </a:ln>
        </p:spPr>
      </p:pic>
      <p:pic>
        <p:nvPicPr>
          <p:cNvPr id="273" name="Google Shape;273;p42"/>
          <p:cNvPicPr preferRelativeResize="0"/>
          <p:nvPr/>
        </p:nvPicPr>
        <p:blipFill rotWithShape="1">
          <a:blip r:embed="rId3">
            <a:alphaModFix/>
          </a:blip>
          <a:srcRect/>
          <a:stretch/>
        </p:blipFill>
        <p:spPr>
          <a:xfrm rot="-5400000">
            <a:off x="5372801" y="3923079"/>
            <a:ext cx="2860569" cy="62477"/>
          </a:xfrm>
          <a:prstGeom prst="rect">
            <a:avLst/>
          </a:prstGeom>
          <a:noFill/>
          <a:ln>
            <a:noFill/>
          </a:ln>
        </p:spPr>
      </p:pic>
      <p:pic>
        <p:nvPicPr>
          <p:cNvPr id="274" name="Google Shape;274;p42"/>
          <p:cNvPicPr preferRelativeResize="0"/>
          <p:nvPr/>
        </p:nvPicPr>
        <p:blipFill rotWithShape="1">
          <a:blip r:embed="rId4">
            <a:alphaModFix/>
          </a:blip>
          <a:srcRect/>
          <a:stretch/>
        </p:blipFill>
        <p:spPr>
          <a:xfrm>
            <a:off x="6422884" y="1848445"/>
            <a:ext cx="803280" cy="803280"/>
          </a:xfrm>
          <a:prstGeom prst="rect">
            <a:avLst/>
          </a:prstGeom>
          <a:noFill/>
          <a:ln>
            <a:noFill/>
          </a:ln>
        </p:spPr>
      </p:pic>
      <p:pic>
        <p:nvPicPr>
          <p:cNvPr id="275" name="Google Shape;275;p42"/>
          <p:cNvPicPr preferRelativeResize="0"/>
          <p:nvPr/>
        </p:nvPicPr>
        <p:blipFill rotWithShape="1">
          <a:blip r:embed="rId4">
            <a:alphaModFix/>
          </a:blip>
          <a:srcRect/>
          <a:stretch/>
        </p:blipFill>
        <p:spPr>
          <a:xfrm>
            <a:off x="6418723" y="3437930"/>
            <a:ext cx="803280" cy="803280"/>
          </a:xfrm>
          <a:prstGeom prst="rect">
            <a:avLst/>
          </a:prstGeom>
          <a:noFill/>
          <a:ln>
            <a:noFill/>
          </a:ln>
        </p:spPr>
      </p:pic>
      <p:pic>
        <p:nvPicPr>
          <p:cNvPr id="276" name="Google Shape;276;p42"/>
          <p:cNvPicPr preferRelativeResize="0"/>
          <p:nvPr/>
        </p:nvPicPr>
        <p:blipFill rotWithShape="1">
          <a:blip r:embed="rId5">
            <a:alphaModFix/>
          </a:blip>
          <a:srcRect/>
          <a:stretch/>
        </p:blipFill>
        <p:spPr>
          <a:xfrm>
            <a:off x="6417312" y="5000625"/>
            <a:ext cx="803280" cy="803280"/>
          </a:xfrm>
          <a:prstGeom prst="rect">
            <a:avLst/>
          </a:prstGeom>
          <a:noFill/>
          <a:ln>
            <a:noFill/>
          </a:ln>
        </p:spPr>
      </p:pic>
      <p:sp>
        <p:nvSpPr>
          <p:cNvPr id="277" name="Google Shape;277;p42"/>
          <p:cNvSpPr/>
          <p:nvPr/>
        </p:nvSpPr>
        <p:spPr>
          <a:xfrm>
            <a:off x="960376" y="2035969"/>
            <a:ext cx="696000" cy="393000"/>
          </a:xfrm>
          <a:prstGeom prst="rect">
            <a:avLst/>
          </a:prstGeom>
          <a:noFill/>
          <a:ln>
            <a:noFill/>
          </a:ln>
        </p:spPr>
        <p:txBody>
          <a:bodyPr spcFirstLastPara="1" wrap="square" lIns="89275" tIns="0" rIns="89275" bIns="0" anchor="t" anchorCtr="0">
            <a:noAutofit/>
          </a:bodyPr>
          <a:lstStyle/>
          <a:p>
            <a:pPr marL="0" marR="0" lvl="0" indent="0" algn="ctr" rtl="0">
              <a:lnSpc>
                <a:spcPct val="125000"/>
              </a:lnSpc>
              <a:spcBef>
                <a:spcPts val="0"/>
              </a:spcBef>
              <a:spcAft>
                <a:spcPts val="0"/>
              </a:spcAft>
              <a:buClr>
                <a:srgbClr val="000000"/>
              </a:buClr>
              <a:buSzPts val="2100"/>
              <a:buFont typeface="Arial"/>
              <a:buNone/>
            </a:pPr>
            <a:r>
              <a:rPr lang="en-US" sz="2100" b="0" i="0" u="none" strike="noStrike" cap="none">
                <a:solidFill>
                  <a:srgbClr val="000000"/>
                </a:solidFill>
                <a:latin typeface="Roboto"/>
                <a:ea typeface="Roboto"/>
                <a:cs typeface="Roboto"/>
                <a:sym typeface="Roboto"/>
              </a:rPr>
              <a:t>1</a:t>
            </a:r>
            <a:endParaRPr sz="1300" b="0" i="0" u="none" strike="noStrike" cap="none">
              <a:solidFill>
                <a:srgbClr val="000000"/>
              </a:solidFill>
              <a:latin typeface="Arial"/>
              <a:ea typeface="Arial"/>
              <a:cs typeface="Arial"/>
              <a:sym typeface="Arial"/>
            </a:endParaRPr>
          </a:p>
        </p:txBody>
      </p:sp>
      <p:sp>
        <p:nvSpPr>
          <p:cNvPr id="278" name="Google Shape;278;p42"/>
          <p:cNvSpPr/>
          <p:nvPr/>
        </p:nvSpPr>
        <p:spPr>
          <a:xfrm>
            <a:off x="959617" y="3616523"/>
            <a:ext cx="696000" cy="393000"/>
          </a:xfrm>
          <a:prstGeom prst="rect">
            <a:avLst/>
          </a:prstGeom>
          <a:noFill/>
          <a:ln>
            <a:noFill/>
          </a:ln>
        </p:spPr>
        <p:txBody>
          <a:bodyPr spcFirstLastPara="1" wrap="square" lIns="89275" tIns="0" rIns="89275" bIns="0" anchor="t" anchorCtr="0">
            <a:noAutofit/>
          </a:bodyPr>
          <a:lstStyle/>
          <a:p>
            <a:pPr marL="0" marR="0" lvl="0" indent="0" algn="ctr" rtl="0">
              <a:lnSpc>
                <a:spcPct val="125000"/>
              </a:lnSpc>
              <a:spcBef>
                <a:spcPts val="0"/>
              </a:spcBef>
              <a:spcAft>
                <a:spcPts val="0"/>
              </a:spcAft>
              <a:buClr>
                <a:srgbClr val="000000"/>
              </a:buClr>
              <a:buSzPts val="2100"/>
              <a:buFont typeface="Arial"/>
              <a:buNone/>
            </a:pPr>
            <a:r>
              <a:rPr lang="en-US" sz="2100" b="0" i="0" u="none" strike="noStrike" cap="none">
                <a:solidFill>
                  <a:srgbClr val="000000"/>
                </a:solidFill>
                <a:latin typeface="Roboto"/>
                <a:ea typeface="Roboto"/>
                <a:cs typeface="Roboto"/>
                <a:sym typeface="Roboto"/>
              </a:rPr>
              <a:t>2</a:t>
            </a:r>
            <a:endParaRPr sz="1300" b="0" i="0" u="none" strike="noStrike" cap="none">
              <a:solidFill>
                <a:srgbClr val="000000"/>
              </a:solidFill>
              <a:latin typeface="Arial"/>
              <a:ea typeface="Arial"/>
              <a:cs typeface="Arial"/>
              <a:sym typeface="Arial"/>
            </a:endParaRPr>
          </a:p>
        </p:txBody>
      </p:sp>
      <p:sp>
        <p:nvSpPr>
          <p:cNvPr id="279" name="Google Shape;279;p42"/>
          <p:cNvSpPr/>
          <p:nvPr/>
        </p:nvSpPr>
        <p:spPr>
          <a:xfrm>
            <a:off x="6465155" y="2044898"/>
            <a:ext cx="696000" cy="393000"/>
          </a:xfrm>
          <a:prstGeom prst="rect">
            <a:avLst/>
          </a:prstGeom>
          <a:noFill/>
          <a:ln>
            <a:noFill/>
          </a:ln>
        </p:spPr>
        <p:txBody>
          <a:bodyPr spcFirstLastPara="1" wrap="square" lIns="89275" tIns="0" rIns="89275" bIns="0" anchor="t" anchorCtr="0">
            <a:noAutofit/>
          </a:bodyPr>
          <a:lstStyle/>
          <a:p>
            <a:pPr marL="0" marR="0" lvl="0" indent="0" algn="ctr" rtl="0">
              <a:lnSpc>
                <a:spcPct val="125000"/>
              </a:lnSpc>
              <a:spcBef>
                <a:spcPts val="0"/>
              </a:spcBef>
              <a:spcAft>
                <a:spcPts val="0"/>
              </a:spcAft>
              <a:buClr>
                <a:srgbClr val="000000"/>
              </a:buClr>
              <a:buSzPts val="2100"/>
              <a:buFont typeface="Arial"/>
              <a:buNone/>
            </a:pPr>
            <a:r>
              <a:rPr lang="en-US" sz="2100" b="0" i="0" u="none" strike="noStrike" cap="none">
                <a:solidFill>
                  <a:srgbClr val="000000"/>
                </a:solidFill>
                <a:latin typeface="Roboto"/>
                <a:ea typeface="Roboto"/>
                <a:cs typeface="Roboto"/>
                <a:sym typeface="Roboto"/>
              </a:rPr>
              <a:t>4</a:t>
            </a:r>
            <a:endParaRPr sz="1300" b="0" i="0" u="none" strike="noStrike" cap="none">
              <a:solidFill>
                <a:srgbClr val="000000"/>
              </a:solidFill>
              <a:latin typeface="Arial"/>
              <a:ea typeface="Arial"/>
              <a:cs typeface="Arial"/>
              <a:sym typeface="Arial"/>
            </a:endParaRPr>
          </a:p>
        </p:txBody>
      </p:sp>
      <p:sp>
        <p:nvSpPr>
          <p:cNvPr id="280" name="Google Shape;280;p42"/>
          <p:cNvSpPr/>
          <p:nvPr/>
        </p:nvSpPr>
        <p:spPr>
          <a:xfrm>
            <a:off x="6457375" y="5206008"/>
            <a:ext cx="696000" cy="393000"/>
          </a:xfrm>
          <a:prstGeom prst="rect">
            <a:avLst/>
          </a:prstGeom>
          <a:noFill/>
          <a:ln>
            <a:noFill/>
          </a:ln>
        </p:spPr>
        <p:txBody>
          <a:bodyPr spcFirstLastPara="1" wrap="square" lIns="89275" tIns="0" rIns="89275" bIns="0" anchor="t" anchorCtr="0">
            <a:noAutofit/>
          </a:bodyPr>
          <a:lstStyle/>
          <a:p>
            <a:pPr marL="0" marR="0" lvl="0" indent="0" algn="ctr" rtl="0">
              <a:lnSpc>
                <a:spcPct val="125000"/>
              </a:lnSpc>
              <a:spcBef>
                <a:spcPts val="0"/>
              </a:spcBef>
              <a:spcAft>
                <a:spcPts val="0"/>
              </a:spcAft>
              <a:buClr>
                <a:srgbClr val="000000"/>
              </a:buClr>
              <a:buSzPts val="2100"/>
              <a:buFont typeface="Arial"/>
              <a:buNone/>
            </a:pPr>
            <a:r>
              <a:rPr lang="en-US" sz="2100" b="0" i="0" u="none" strike="noStrike" cap="none">
                <a:solidFill>
                  <a:srgbClr val="000000"/>
                </a:solidFill>
                <a:latin typeface="Roboto"/>
                <a:ea typeface="Roboto"/>
                <a:cs typeface="Roboto"/>
                <a:sym typeface="Roboto"/>
              </a:rPr>
              <a:t>6</a:t>
            </a:r>
            <a:endParaRPr sz="1300" b="0" i="0" u="none" strike="noStrike" cap="none">
              <a:solidFill>
                <a:srgbClr val="000000"/>
              </a:solidFill>
              <a:latin typeface="Arial"/>
              <a:ea typeface="Arial"/>
              <a:cs typeface="Arial"/>
              <a:sym typeface="Arial"/>
            </a:endParaRPr>
          </a:p>
        </p:txBody>
      </p:sp>
      <p:sp>
        <p:nvSpPr>
          <p:cNvPr id="281" name="Google Shape;281;p42"/>
          <p:cNvSpPr/>
          <p:nvPr/>
        </p:nvSpPr>
        <p:spPr>
          <a:xfrm>
            <a:off x="6470010" y="3634383"/>
            <a:ext cx="696000" cy="393000"/>
          </a:xfrm>
          <a:prstGeom prst="rect">
            <a:avLst/>
          </a:prstGeom>
          <a:noFill/>
          <a:ln>
            <a:noFill/>
          </a:ln>
        </p:spPr>
        <p:txBody>
          <a:bodyPr spcFirstLastPara="1" wrap="square" lIns="89275" tIns="0" rIns="89275" bIns="0" anchor="t" anchorCtr="0">
            <a:noAutofit/>
          </a:bodyPr>
          <a:lstStyle/>
          <a:p>
            <a:pPr marL="0" marR="0" lvl="0" indent="0" algn="ctr" rtl="0">
              <a:lnSpc>
                <a:spcPct val="125000"/>
              </a:lnSpc>
              <a:spcBef>
                <a:spcPts val="0"/>
              </a:spcBef>
              <a:spcAft>
                <a:spcPts val="0"/>
              </a:spcAft>
              <a:buClr>
                <a:srgbClr val="000000"/>
              </a:buClr>
              <a:buSzPts val="2100"/>
              <a:buFont typeface="Arial"/>
              <a:buNone/>
            </a:pPr>
            <a:r>
              <a:rPr lang="en-US" sz="2100" b="0" i="0" u="none" strike="noStrike" cap="none">
                <a:solidFill>
                  <a:srgbClr val="000000"/>
                </a:solidFill>
                <a:latin typeface="Roboto"/>
                <a:ea typeface="Roboto"/>
                <a:cs typeface="Roboto"/>
                <a:sym typeface="Roboto"/>
              </a:rPr>
              <a:t>5</a:t>
            </a:r>
            <a:endParaRPr sz="1300" b="0" i="0" u="none" strike="noStrike" cap="none">
              <a:solidFill>
                <a:srgbClr val="000000"/>
              </a:solidFill>
              <a:latin typeface="Arial"/>
              <a:ea typeface="Arial"/>
              <a:cs typeface="Arial"/>
              <a:sym typeface="Arial"/>
            </a:endParaRPr>
          </a:p>
        </p:txBody>
      </p:sp>
      <p:sp>
        <p:nvSpPr>
          <p:cNvPr id="282" name="Google Shape;282;p42"/>
          <p:cNvSpPr/>
          <p:nvPr/>
        </p:nvSpPr>
        <p:spPr>
          <a:xfrm>
            <a:off x="966181" y="5206008"/>
            <a:ext cx="696000" cy="393000"/>
          </a:xfrm>
          <a:prstGeom prst="rect">
            <a:avLst/>
          </a:prstGeom>
          <a:noFill/>
          <a:ln>
            <a:noFill/>
          </a:ln>
        </p:spPr>
        <p:txBody>
          <a:bodyPr spcFirstLastPara="1" wrap="square" lIns="89275" tIns="0" rIns="89275" bIns="0" anchor="t" anchorCtr="0">
            <a:noAutofit/>
          </a:bodyPr>
          <a:lstStyle/>
          <a:p>
            <a:pPr marL="0" marR="0" lvl="0" indent="0" algn="ctr" rtl="0">
              <a:lnSpc>
                <a:spcPct val="125000"/>
              </a:lnSpc>
              <a:spcBef>
                <a:spcPts val="0"/>
              </a:spcBef>
              <a:spcAft>
                <a:spcPts val="0"/>
              </a:spcAft>
              <a:buClr>
                <a:srgbClr val="000000"/>
              </a:buClr>
              <a:buSzPts val="2100"/>
              <a:buFont typeface="Arial"/>
              <a:buNone/>
            </a:pPr>
            <a:r>
              <a:rPr lang="en-US" sz="2100" b="0" i="0" u="none" strike="noStrike" cap="none">
                <a:solidFill>
                  <a:srgbClr val="000000"/>
                </a:solidFill>
                <a:latin typeface="Roboto"/>
                <a:ea typeface="Roboto"/>
                <a:cs typeface="Roboto"/>
                <a:sym typeface="Roboto"/>
              </a:rPr>
              <a:t>3</a:t>
            </a:r>
            <a:endParaRPr sz="1300" b="0" i="0" u="none" strike="noStrike" cap="none">
              <a:solidFill>
                <a:srgbClr val="000000"/>
              </a:solidFill>
              <a:latin typeface="Arial"/>
              <a:ea typeface="Arial"/>
              <a:cs typeface="Arial"/>
              <a:sym typeface="Arial"/>
            </a:endParaRPr>
          </a:p>
        </p:txBody>
      </p:sp>
      <p:pic>
        <p:nvPicPr>
          <p:cNvPr id="283" name="Google Shape;283;p42"/>
          <p:cNvPicPr preferRelativeResize="0"/>
          <p:nvPr/>
        </p:nvPicPr>
        <p:blipFill rotWithShape="1">
          <a:blip r:embed="rId7">
            <a:alphaModFix/>
          </a:blip>
          <a:srcRect/>
          <a:stretch/>
        </p:blipFill>
        <p:spPr>
          <a:xfrm>
            <a:off x="10960182" y="5813227"/>
            <a:ext cx="1231820" cy="1026833"/>
          </a:xfrm>
          <a:prstGeom prst="rect">
            <a:avLst/>
          </a:prstGeom>
          <a:noFill/>
          <a:ln>
            <a:noFill/>
          </a:ln>
        </p:spPr>
      </p:pic>
      <p:pic>
        <p:nvPicPr>
          <p:cNvPr id="284" name="Google Shape;284;p42" descr="Curricula-Concepts-logo SMALL.png"/>
          <p:cNvPicPr preferRelativeResize="0"/>
          <p:nvPr/>
        </p:nvPicPr>
        <p:blipFill rotWithShape="1">
          <a:blip r:embed="rId8">
            <a:alphaModFix/>
          </a:blip>
          <a:srcRect/>
          <a:stretch/>
        </p:blipFill>
        <p:spPr>
          <a:xfrm>
            <a:off x="474349" y="6082250"/>
            <a:ext cx="1685521" cy="4888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84"/>
        <p:cNvGrpSpPr/>
        <p:nvPr/>
      </p:nvGrpSpPr>
      <p:grpSpPr>
        <a:xfrm>
          <a:off x="0" y="0"/>
          <a:ext cx="0" cy="0"/>
          <a:chOff x="0" y="0"/>
          <a:chExt cx="0" cy="0"/>
        </a:xfrm>
      </p:grpSpPr>
      <p:pic>
        <p:nvPicPr>
          <p:cNvPr id="485" name="Google Shape;485;p61"/>
          <p:cNvPicPr preferRelativeResize="0"/>
          <p:nvPr/>
        </p:nvPicPr>
        <p:blipFill rotWithShape="1">
          <a:blip r:embed="rId3">
            <a:alphaModFix/>
          </a:blip>
          <a:srcRect/>
          <a:stretch/>
        </p:blipFill>
        <p:spPr>
          <a:xfrm rot="5400000" flipH="1">
            <a:off x="-187432" y="794960"/>
            <a:ext cx="624773" cy="267760"/>
          </a:xfrm>
          <a:prstGeom prst="rect">
            <a:avLst/>
          </a:prstGeom>
          <a:noFill/>
          <a:ln>
            <a:noFill/>
          </a:ln>
        </p:spPr>
      </p:pic>
      <p:sp>
        <p:nvSpPr>
          <p:cNvPr id="486" name="Google Shape;486;p61"/>
          <p:cNvSpPr/>
          <p:nvPr/>
        </p:nvSpPr>
        <p:spPr>
          <a:xfrm>
            <a:off x="757188" y="616148"/>
            <a:ext cx="10665600" cy="750000"/>
          </a:xfrm>
          <a:prstGeom prst="rect">
            <a:avLst/>
          </a:prstGeom>
          <a:noFill/>
          <a:ln>
            <a:noFill/>
          </a:ln>
        </p:spPr>
        <p:txBody>
          <a:bodyPr spcFirstLastPara="1" wrap="square" lIns="89275" tIns="44625" rIns="89275" bIns="0" anchor="t" anchorCtr="0">
            <a:noAutofit/>
          </a:bodyPr>
          <a:lstStyle/>
          <a:p>
            <a:pPr marL="0" marR="0" lvl="0" indent="0" algn="l" rtl="0">
              <a:lnSpc>
                <a:spcPct val="125000"/>
              </a:lnSpc>
              <a:spcBef>
                <a:spcPts val="0"/>
              </a:spcBef>
              <a:spcAft>
                <a:spcPts val="0"/>
              </a:spcAft>
              <a:buClr>
                <a:srgbClr val="000000"/>
              </a:buClr>
              <a:buSzPts val="3500"/>
              <a:buFont typeface="Arial"/>
              <a:buNone/>
            </a:pPr>
            <a:r>
              <a:rPr lang="en-US" sz="3500" b="1" i="0" u="none" strike="noStrike" cap="none">
                <a:solidFill>
                  <a:srgbClr val="121212"/>
                </a:solidFill>
                <a:latin typeface="Roboto"/>
                <a:ea typeface="Roboto"/>
                <a:cs typeface="Roboto"/>
                <a:sym typeface="Roboto"/>
              </a:rPr>
              <a:t>Reflection</a:t>
            </a:r>
            <a:endParaRPr sz="1300" b="0" i="0" u="none" strike="noStrike" cap="none">
              <a:solidFill>
                <a:srgbClr val="000000"/>
              </a:solidFill>
              <a:latin typeface="Arial"/>
              <a:ea typeface="Arial"/>
              <a:cs typeface="Arial"/>
              <a:sym typeface="Arial"/>
            </a:endParaRPr>
          </a:p>
        </p:txBody>
      </p:sp>
      <p:pic>
        <p:nvPicPr>
          <p:cNvPr id="487" name="Google Shape;487;p61"/>
          <p:cNvPicPr preferRelativeResize="0"/>
          <p:nvPr/>
        </p:nvPicPr>
        <p:blipFill rotWithShape="1">
          <a:blip r:embed="rId4">
            <a:alphaModFix/>
          </a:blip>
          <a:srcRect/>
          <a:stretch/>
        </p:blipFill>
        <p:spPr>
          <a:xfrm>
            <a:off x="4550454" y="1616273"/>
            <a:ext cx="6701280" cy="4069950"/>
          </a:xfrm>
          <a:prstGeom prst="rect">
            <a:avLst/>
          </a:prstGeom>
          <a:noFill/>
          <a:ln>
            <a:noFill/>
          </a:ln>
        </p:spPr>
      </p:pic>
      <p:sp>
        <p:nvSpPr>
          <p:cNvPr id="488" name="Google Shape;488;p61"/>
          <p:cNvSpPr/>
          <p:nvPr/>
        </p:nvSpPr>
        <p:spPr>
          <a:xfrm>
            <a:off x="4889625" y="1643066"/>
            <a:ext cx="6024600" cy="1026900"/>
          </a:xfrm>
          <a:prstGeom prst="rect">
            <a:avLst/>
          </a:prstGeom>
          <a:noFill/>
          <a:ln>
            <a:noFill/>
          </a:ln>
        </p:spPr>
        <p:txBody>
          <a:bodyPr spcFirstLastPara="1" wrap="square" lIns="89275" tIns="89275" rIns="89275" bIns="0" anchor="t" anchorCtr="0">
            <a:noAutofit/>
          </a:bodyPr>
          <a:lstStyle/>
          <a:p>
            <a:pPr marL="0" marR="0" lvl="0" indent="0" algn="l" rtl="0">
              <a:lnSpc>
                <a:spcPct val="125000"/>
              </a:lnSpc>
              <a:spcBef>
                <a:spcPts val="0"/>
              </a:spcBef>
              <a:spcAft>
                <a:spcPts val="0"/>
              </a:spcAft>
              <a:buClr>
                <a:srgbClr val="000000"/>
              </a:buClr>
              <a:buSzPts val="2400"/>
              <a:buFont typeface="Arial"/>
              <a:buNone/>
            </a:pPr>
            <a:r>
              <a:rPr lang="en-US" sz="2400" b="0" i="0" u="none" strike="noStrike" cap="none">
                <a:solidFill>
                  <a:srgbClr val="000000"/>
                </a:solidFill>
                <a:latin typeface="Roboto"/>
                <a:ea typeface="Roboto"/>
                <a:cs typeface="Roboto"/>
                <a:sym typeface="Roboto"/>
              </a:rPr>
              <a:t>How do you feel after listening to the responses from the other participants? </a:t>
            </a:r>
            <a:endParaRPr sz="1300" b="0" i="0" u="none" strike="noStrike" cap="none">
              <a:solidFill>
                <a:srgbClr val="000000"/>
              </a:solidFill>
              <a:latin typeface="Arial"/>
              <a:ea typeface="Arial"/>
              <a:cs typeface="Arial"/>
              <a:sym typeface="Arial"/>
            </a:endParaRPr>
          </a:p>
          <a:p>
            <a:pPr marL="0" marR="0" lvl="0" indent="0" algn="l" rtl="0">
              <a:lnSpc>
                <a:spcPct val="125000"/>
              </a:lnSpc>
              <a:spcBef>
                <a:spcPts val="0"/>
              </a:spcBef>
              <a:spcAft>
                <a:spcPts val="0"/>
              </a:spcAft>
              <a:buClr>
                <a:srgbClr val="000000"/>
              </a:buClr>
              <a:buSzPts val="2400"/>
              <a:buFont typeface="Arial"/>
              <a:buNone/>
            </a:pPr>
            <a:endParaRPr sz="1300" b="0" i="0" u="none" strike="noStrike" cap="none">
              <a:solidFill>
                <a:srgbClr val="000000"/>
              </a:solidFill>
              <a:latin typeface="Arial"/>
              <a:ea typeface="Arial"/>
              <a:cs typeface="Arial"/>
              <a:sym typeface="Arial"/>
            </a:endParaRPr>
          </a:p>
        </p:txBody>
      </p:sp>
      <p:pic>
        <p:nvPicPr>
          <p:cNvPr id="489" name="Google Shape;489;p61"/>
          <p:cNvPicPr preferRelativeResize="0"/>
          <p:nvPr/>
        </p:nvPicPr>
        <p:blipFill rotWithShape="1">
          <a:blip r:embed="rId5">
            <a:alphaModFix/>
          </a:blip>
          <a:srcRect/>
          <a:stretch/>
        </p:blipFill>
        <p:spPr>
          <a:xfrm>
            <a:off x="10960182" y="5813227"/>
            <a:ext cx="1231820" cy="1026833"/>
          </a:xfrm>
          <a:prstGeom prst="rect">
            <a:avLst/>
          </a:prstGeom>
          <a:noFill/>
          <a:ln>
            <a:noFill/>
          </a:ln>
        </p:spPr>
      </p:pic>
      <p:pic>
        <p:nvPicPr>
          <p:cNvPr id="490" name="Google Shape;490;p61"/>
          <p:cNvPicPr preferRelativeResize="0"/>
          <p:nvPr/>
        </p:nvPicPr>
        <p:blipFill rotWithShape="1">
          <a:blip r:embed="rId6">
            <a:alphaModFix/>
          </a:blip>
          <a:srcRect/>
          <a:stretch/>
        </p:blipFill>
        <p:spPr>
          <a:xfrm>
            <a:off x="896344" y="1616273"/>
            <a:ext cx="3659352" cy="4069950"/>
          </a:xfrm>
          <a:prstGeom prst="rect">
            <a:avLst/>
          </a:prstGeom>
          <a:noFill/>
          <a:ln>
            <a:noFill/>
          </a:ln>
        </p:spPr>
      </p:pic>
      <p:pic>
        <p:nvPicPr>
          <p:cNvPr id="491" name="Google Shape;491;p61"/>
          <p:cNvPicPr preferRelativeResize="0"/>
          <p:nvPr/>
        </p:nvPicPr>
        <p:blipFill rotWithShape="1">
          <a:blip r:embed="rId7">
            <a:alphaModFix/>
          </a:blip>
          <a:srcRect/>
          <a:stretch/>
        </p:blipFill>
        <p:spPr>
          <a:xfrm>
            <a:off x="1843942" y="2196703"/>
            <a:ext cx="1778729" cy="2470457"/>
          </a:xfrm>
          <a:prstGeom prst="rect">
            <a:avLst/>
          </a:prstGeom>
          <a:noFill/>
          <a:ln>
            <a:noFill/>
          </a:ln>
        </p:spPr>
      </p:pic>
      <p:pic>
        <p:nvPicPr>
          <p:cNvPr id="492" name="Google Shape;492;p61" descr="Curricula-Concepts-logo SMALL.png"/>
          <p:cNvPicPr preferRelativeResize="0"/>
          <p:nvPr/>
        </p:nvPicPr>
        <p:blipFill rotWithShape="1">
          <a:blip r:embed="rId8">
            <a:alphaModFix/>
          </a:blip>
          <a:srcRect/>
          <a:stretch/>
        </p:blipFill>
        <p:spPr>
          <a:xfrm>
            <a:off x="474349" y="6082250"/>
            <a:ext cx="1685521" cy="488800"/>
          </a:xfrm>
          <a:prstGeom prst="rect">
            <a:avLst/>
          </a:prstGeom>
          <a:noFill/>
          <a:ln>
            <a:noFill/>
          </a:ln>
        </p:spPr>
      </p:pic>
      <p:sp>
        <p:nvSpPr>
          <p:cNvPr id="493" name="Google Shape;493;p61"/>
          <p:cNvSpPr/>
          <p:nvPr/>
        </p:nvSpPr>
        <p:spPr>
          <a:xfrm>
            <a:off x="4889625" y="3137797"/>
            <a:ext cx="6024600" cy="1026900"/>
          </a:xfrm>
          <a:prstGeom prst="rect">
            <a:avLst/>
          </a:prstGeom>
          <a:noFill/>
          <a:ln>
            <a:noFill/>
          </a:ln>
        </p:spPr>
        <p:txBody>
          <a:bodyPr spcFirstLastPara="1" wrap="square" lIns="89275" tIns="89275" rIns="89275" bIns="0" anchor="t" anchorCtr="0">
            <a:noAutofit/>
          </a:bodyPr>
          <a:lstStyle/>
          <a:p>
            <a:pPr marL="0" marR="0" lvl="0" indent="0" algn="l" rtl="0">
              <a:lnSpc>
                <a:spcPct val="125000"/>
              </a:lnSpc>
              <a:spcBef>
                <a:spcPts val="0"/>
              </a:spcBef>
              <a:spcAft>
                <a:spcPts val="0"/>
              </a:spcAft>
              <a:buClr>
                <a:srgbClr val="000000"/>
              </a:buClr>
              <a:buSzPts val="2400"/>
              <a:buFont typeface="Arial"/>
              <a:buNone/>
            </a:pPr>
            <a:r>
              <a:rPr lang="en-US" sz="2400" b="0" i="0" u="none" strike="noStrike" cap="none">
                <a:solidFill>
                  <a:srgbClr val="000000"/>
                </a:solidFill>
                <a:latin typeface="Roboto"/>
                <a:ea typeface="Roboto"/>
                <a:cs typeface="Roboto"/>
                <a:sym typeface="Roboto"/>
              </a:rPr>
              <a:t>How did you feel sharing your own thoughts and experiences? </a:t>
            </a:r>
            <a:endParaRPr sz="1300" b="0" i="0" u="none" strike="noStrike" cap="none">
              <a:solidFill>
                <a:srgbClr val="000000"/>
              </a:solidFill>
              <a:latin typeface="Arial"/>
              <a:ea typeface="Arial"/>
              <a:cs typeface="Arial"/>
              <a:sym typeface="Arial"/>
            </a:endParaRPr>
          </a:p>
        </p:txBody>
      </p:sp>
      <p:sp>
        <p:nvSpPr>
          <p:cNvPr id="494" name="Google Shape;494;p61"/>
          <p:cNvSpPr/>
          <p:nvPr/>
        </p:nvSpPr>
        <p:spPr>
          <a:xfrm>
            <a:off x="4888788" y="4164698"/>
            <a:ext cx="6024600" cy="1430700"/>
          </a:xfrm>
          <a:prstGeom prst="rect">
            <a:avLst/>
          </a:prstGeom>
          <a:noFill/>
          <a:ln>
            <a:noFill/>
          </a:ln>
        </p:spPr>
        <p:txBody>
          <a:bodyPr spcFirstLastPara="1" wrap="square" lIns="89275" tIns="89275" rIns="89275" bIns="0" anchor="t" anchorCtr="0">
            <a:noAutofit/>
          </a:bodyPr>
          <a:lstStyle/>
          <a:p>
            <a:pPr marL="0" marR="0" lvl="0" indent="0" algn="l" rtl="0">
              <a:lnSpc>
                <a:spcPct val="125000"/>
              </a:lnSpc>
              <a:spcBef>
                <a:spcPts val="0"/>
              </a:spcBef>
              <a:spcAft>
                <a:spcPts val="0"/>
              </a:spcAft>
              <a:buClr>
                <a:srgbClr val="000000"/>
              </a:buClr>
              <a:buSzPts val="2400"/>
              <a:buFont typeface="Arial"/>
              <a:buNone/>
            </a:pPr>
            <a:endParaRPr sz="1300" b="0" i="0" u="none" strike="noStrike" cap="none">
              <a:solidFill>
                <a:srgbClr val="000000"/>
              </a:solidFill>
              <a:latin typeface="Arial"/>
              <a:ea typeface="Arial"/>
              <a:cs typeface="Arial"/>
              <a:sym typeface="Arial"/>
            </a:endParaRPr>
          </a:p>
          <a:p>
            <a:pPr marL="0" marR="0" lvl="0" indent="0" algn="l" rtl="0">
              <a:lnSpc>
                <a:spcPct val="125000"/>
              </a:lnSpc>
              <a:spcBef>
                <a:spcPts val="0"/>
              </a:spcBef>
              <a:spcAft>
                <a:spcPts val="0"/>
              </a:spcAft>
              <a:buClr>
                <a:srgbClr val="000000"/>
              </a:buClr>
              <a:buSzPts val="2400"/>
              <a:buFont typeface="Arial"/>
              <a:buNone/>
            </a:pPr>
            <a:r>
              <a:rPr lang="en-US" sz="2400" b="0" i="0" u="none" strike="noStrike" cap="none">
                <a:solidFill>
                  <a:srgbClr val="000000"/>
                </a:solidFill>
                <a:latin typeface="Roboto"/>
                <a:ea typeface="Roboto"/>
                <a:cs typeface="Roboto"/>
                <a:sym typeface="Roboto"/>
              </a:rPr>
              <a:t>What is one thing you will take away from today?</a:t>
            </a:r>
            <a:endParaRPr sz="13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8"/>
                                        </p:tgtEl>
                                        <p:attrNameLst>
                                          <p:attrName>style.visibility</p:attrName>
                                        </p:attrNameLst>
                                      </p:cBhvr>
                                      <p:to>
                                        <p:strVal val="visible"/>
                                      </p:to>
                                    </p:set>
                                    <p:animEffect transition="in" filter="fade">
                                      <p:cBhvr>
                                        <p:cTn id="7" dur="1000"/>
                                        <p:tgtEl>
                                          <p:spTgt spid="48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93"/>
                                        </p:tgtEl>
                                        <p:attrNameLst>
                                          <p:attrName>style.visibility</p:attrName>
                                        </p:attrNameLst>
                                      </p:cBhvr>
                                      <p:to>
                                        <p:strVal val="visible"/>
                                      </p:to>
                                    </p:set>
                                    <p:animEffect transition="in" filter="fade">
                                      <p:cBhvr>
                                        <p:cTn id="12" dur="1000"/>
                                        <p:tgtEl>
                                          <p:spTgt spid="49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94"/>
                                        </p:tgtEl>
                                        <p:attrNameLst>
                                          <p:attrName>style.visibility</p:attrName>
                                        </p:attrNameLst>
                                      </p:cBhvr>
                                      <p:to>
                                        <p:strVal val="visible"/>
                                      </p:to>
                                    </p:set>
                                    <p:animEffect transition="in" filter="fade">
                                      <p:cBhvr>
                                        <p:cTn id="17" dur="1000"/>
                                        <p:tgtEl>
                                          <p:spTgt spid="4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99"/>
        <p:cNvGrpSpPr/>
        <p:nvPr/>
      </p:nvGrpSpPr>
      <p:grpSpPr>
        <a:xfrm>
          <a:off x="0" y="0"/>
          <a:ext cx="0" cy="0"/>
          <a:chOff x="0" y="0"/>
          <a:chExt cx="0" cy="0"/>
        </a:xfrm>
      </p:grpSpPr>
      <p:sp>
        <p:nvSpPr>
          <p:cNvPr id="500" name="Google Shape;500;p62"/>
          <p:cNvSpPr/>
          <p:nvPr/>
        </p:nvSpPr>
        <p:spPr>
          <a:xfrm>
            <a:off x="946085" y="739606"/>
            <a:ext cx="3715200" cy="714300"/>
          </a:xfrm>
          <a:prstGeom prst="rect">
            <a:avLst/>
          </a:prstGeom>
          <a:noFill/>
          <a:ln>
            <a:noFill/>
          </a:ln>
        </p:spPr>
        <p:txBody>
          <a:bodyPr spcFirstLastPara="1" wrap="square" lIns="89275" tIns="89275" rIns="89275" bIns="0" anchor="t" anchorCtr="0">
            <a:noAutofit/>
          </a:bodyPr>
          <a:lstStyle/>
          <a:p>
            <a:pPr marL="0" marR="0" lvl="0" indent="0" algn="l" rtl="0">
              <a:lnSpc>
                <a:spcPct val="100000"/>
              </a:lnSpc>
              <a:spcBef>
                <a:spcPts val="0"/>
              </a:spcBef>
              <a:spcAft>
                <a:spcPts val="0"/>
              </a:spcAft>
              <a:buClr>
                <a:srgbClr val="000000"/>
              </a:buClr>
              <a:buSzPts val="3500"/>
              <a:buFont typeface="Arial"/>
              <a:buNone/>
            </a:pPr>
            <a:r>
              <a:rPr lang="en-US" sz="3500" b="1" i="0" u="none" strike="noStrike" cap="none">
                <a:solidFill>
                  <a:srgbClr val="121212"/>
                </a:solidFill>
                <a:latin typeface="Roboto"/>
                <a:ea typeface="Roboto"/>
                <a:cs typeface="Roboto"/>
                <a:sym typeface="Roboto"/>
              </a:rPr>
              <a:t>Note to Self</a:t>
            </a:r>
            <a:endParaRPr sz="1300" b="0" i="0" u="none" strike="noStrike" cap="none">
              <a:solidFill>
                <a:srgbClr val="000000"/>
              </a:solidFill>
              <a:latin typeface="Arial"/>
              <a:ea typeface="Arial"/>
              <a:cs typeface="Arial"/>
              <a:sym typeface="Arial"/>
            </a:endParaRPr>
          </a:p>
        </p:txBody>
      </p:sp>
      <p:sp>
        <p:nvSpPr>
          <p:cNvPr id="501" name="Google Shape;501;p62"/>
          <p:cNvSpPr/>
          <p:nvPr/>
        </p:nvSpPr>
        <p:spPr>
          <a:xfrm>
            <a:off x="946078" y="2592731"/>
            <a:ext cx="5627700" cy="2375400"/>
          </a:xfrm>
          <a:prstGeom prst="rect">
            <a:avLst/>
          </a:prstGeom>
          <a:noFill/>
          <a:ln>
            <a:noFill/>
          </a:ln>
        </p:spPr>
        <p:txBody>
          <a:bodyPr spcFirstLastPara="1" wrap="square" lIns="89275" tIns="89275" rIns="89275"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3000">
                <a:solidFill>
                  <a:schemeClr val="dk1"/>
                </a:solidFill>
                <a:latin typeface="Roboto"/>
                <a:ea typeface="Roboto"/>
                <a:cs typeface="Roboto"/>
                <a:sym typeface="Roboto"/>
              </a:rPr>
              <a:t>What is one goal you can set to help create a more positive mealtime experience for your family?</a:t>
            </a:r>
            <a:endParaRPr sz="3000">
              <a:solidFill>
                <a:srgbClr val="3C4043"/>
              </a:solidFill>
              <a:latin typeface="Roboto"/>
              <a:ea typeface="Roboto"/>
              <a:cs typeface="Roboto"/>
              <a:sym typeface="Roboto"/>
            </a:endParaRPr>
          </a:p>
          <a:p>
            <a:pPr marL="0" marR="0" lvl="0" indent="0" algn="l" rtl="0">
              <a:lnSpc>
                <a:spcPct val="100000"/>
              </a:lnSpc>
              <a:spcBef>
                <a:spcPts val="0"/>
              </a:spcBef>
              <a:spcAft>
                <a:spcPts val="0"/>
              </a:spcAft>
              <a:buNone/>
            </a:pPr>
            <a:endParaRPr sz="2600">
              <a:solidFill>
                <a:srgbClr val="262626"/>
              </a:solidFill>
              <a:highlight>
                <a:srgbClr val="FFFFFF"/>
              </a:highlight>
              <a:latin typeface="Roboto"/>
              <a:ea typeface="Roboto"/>
              <a:cs typeface="Roboto"/>
              <a:sym typeface="Roboto"/>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121212"/>
              </a:solidFill>
              <a:latin typeface="Roboto"/>
              <a:ea typeface="Roboto"/>
              <a:cs typeface="Roboto"/>
              <a:sym typeface="Roboto"/>
            </a:endParaRPr>
          </a:p>
        </p:txBody>
      </p:sp>
      <p:pic>
        <p:nvPicPr>
          <p:cNvPr id="502" name="Google Shape;502;p62"/>
          <p:cNvPicPr preferRelativeResize="0"/>
          <p:nvPr/>
        </p:nvPicPr>
        <p:blipFill rotWithShape="1">
          <a:blip r:embed="rId3">
            <a:alphaModFix/>
          </a:blip>
          <a:srcRect/>
          <a:stretch/>
        </p:blipFill>
        <p:spPr>
          <a:xfrm rot="5400000" flipH="1">
            <a:off x="-187432" y="794960"/>
            <a:ext cx="624773" cy="267760"/>
          </a:xfrm>
          <a:prstGeom prst="rect">
            <a:avLst/>
          </a:prstGeom>
          <a:noFill/>
          <a:ln>
            <a:noFill/>
          </a:ln>
        </p:spPr>
      </p:pic>
      <p:pic>
        <p:nvPicPr>
          <p:cNvPr id="503" name="Google Shape;503;p62"/>
          <p:cNvPicPr preferRelativeResize="0"/>
          <p:nvPr/>
        </p:nvPicPr>
        <p:blipFill>
          <a:blip r:embed="rId4">
            <a:alphaModFix/>
          </a:blip>
          <a:stretch>
            <a:fillRect/>
          </a:stretch>
        </p:blipFill>
        <p:spPr>
          <a:xfrm>
            <a:off x="7621124" y="0"/>
            <a:ext cx="4570877" cy="6857999"/>
          </a:xfrm>
          <a:prstGeom prst="rect">
            <a:avLst/>
          </a:prstGeom>
          <a:noFill/>
          <a:ln>
            <a:noFill/>
          </a:ln>
        </p:spPr>
      </p:pic>
      <p:pic>
        <p:nvPicPr>
          <p:cNvPr id="504" name="Google Shape;504;p62" descr="Curricula-Concepts-logo SMALL.png"/>
          <p:cNvPicPr preferRelativeResize="0"/>
          <p:nvPr/>
        </p:nvPicPr>
        <p:blipFill rotWithShape="1">
          <a:blip r:embed="rId5">
            <a:alphaModFix/>
          </a:blip>
          <a:srcRect/>
          <a:stretch/>
        </p:blipFill>
        <p:spPr>
          <a:xfrm>
            <a:off x="474349" y="6082250"/>
            <a:ext cx="1685521" cy="4888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09"/>
        <p:cNvGrpSpPr/>
        <p:nvPr/>
      </p:nvGrpSpPr>
      <p:grpSpPr>
        <a:xfrm>
          <a:off x="0" y="0"/>
          <a:ext cx="0" cy="0"/>
          <a:chOff x="0" y="0"/>
          <a:chExt cx="0" cy="0"/>
        </a:xfrm>
      </p:grpSpPr>
      <p:sp>
        <p:nvSpPr>
          <p:cNvPr id="510" name="Google Shape;510;p63"/>
          <p:cNvSpPr/>
          <p:nvPr/>
        </p:nvSpPr>
        <p:spPr>
          <a:xfrm>
            <a:off x="1597634" y="687586"/>
            <a:ext cx="4296900" cy="714300"/>
          </a:xfrm>
          <a:prstGeom prst="rect">
            <a:avLst/>
          </a:prstGeom>
          <a:noFill/>
          <a:ln>
            <a:noFill/>
          </a:ln>
        </p:spPr>
        <p:txBody>
          <a:bodyPr spcFirstLastPara="1" wrap="square" lIns="89275" tIns="89275" rIns="89275" bIns="0" anchor="t" anchorCtr="0">
            <a:noAutofit/>
          </a:bodyPr>
          <a:lstStyle/>
          <a:p>
            <a:pPr marL="0" marR="0" lvl="0" indent="0" algn="l" rtl="0">
              <a:lnSpc>
                <a:spcPct val="100000"/>
              </a:lnSpc>
              <a:spcBef>
                <a:spcPts val="0"/>
              </a:spcBef>
              <a:spcAft>
                <a:spcPts val="0"/>
              </a:spcAft>
              <a:buClr>
                <a:srgbClr val="000000"/>
              </a:buClr>
              <a:buSzPts val="3500"/>
              <a:buFont typeface="Arial"/>
              <a:buNone/>
            </a:pPr>
            <a:r>
              <a:rPr lang="en-US" sz="3500" b="1" i="0" u="none" strike="noStrike" cap="none">
                <a:solidFill>
                  <a:srgbClr val="121212"/>
                </a:solidFill>
                <a:latin typeface="Roboto"/>
                <a:ea typeface="Roboto"/>
                <a:cs typeface="Roboto"/>
                <a:sym typeface="Roboto"/>
              </a:rPr>
              <a:t>Futureme.org</a:t>
            </a:r>
            <a:endParaRPr sz="1300" b="0" i="0" u="none" strike="noStrike" cap="none">
              <a:solidFill>
                <a:srgbClr val="000000"/>
              </a:solidFill>
              <a:latin typeface="Arial"/>
              <a:ea typeface="Arial"/>
              <a:cs typeface="Arial"/>
              <a:sym typeface="Arial"/>
            </a:endParaRPr>
          </a:p>
        </p:txBody>
      </p:sp>
      <p:sp>
        <p:nvSpPr>
          <p:cNvPr id="511" name="Google Shape;511;p63"/>
          <p:cNvSpPr/>
          <p:nvPr/>
        </p:nvSpPr>
        <p:spPr>
          <a:xfrm>
            <a:off x="471232" y="1571625"/>
            <a:ext cx="5909100" cy="4821900"/>
          </a:xfrm>
          <a:prstGeom prst="rect">
            <a:avLst/>
          </a:prstGeom>
          <a:noFill/>
          <a:ln>
            <a:noFill/>
          </a:ln>
        </p:spPr>
        <p:txBody>
          <a:bodyPr spcFirstLastPara="1" wrap="square" lIns="89275" tIns="89275" rIns="89275" bIns="0" anchor="t" anchorCtr="0">
            <a:noAutofit/>
          </a:bodyPr>
          <a:lstStyle/>
          <a:p>
            <a:pPr marL="457200" marR="0" lvl="0" indent="-330200" algn="l" rtl="0">
              <a:lnSpc>
                <a:spcPct val="100000"/>
              </a:lnSpc>
              <a:spcBef>
                <a:spcPts val="0"/>
              </a:spcBef>
              <a:spcAft>
                <a:spcPts val="0"/>
              </a:spcAft>
              <a:buClr>
                <a:srgbClr val="121212"/>
              </a:buClr>
              <a:buSzPts val="1600"/>
              <a:buFont typeface="Roboto"/>
              <a:buChar char="●"/>
            </a:pPr>
            <a:r>
              <a:rPr lang="en-US" sz="2400" b="0" i="0" u="none" strike="noStrike" cap="none">
                <a:solidFill>
                  <a:srgbClr val="121212"/>
                </a:solidFill>
                <a:latin typeface="Roboto"/>
                <a:ea typeface="Roboto"/>
                <a:cs typeface="Roboto"/>
                <a:sym typeface="Roboto"/>
              </a:rPr>
              <a:t>Type response after reflecting on the</a:t>
            </a:r>
            <a:endParaRPr sz="2400" b="0" i="0" u="none" strike="noStrike" cap="none">
              <a:solidFill>
                <a:srgbClr val="121212"/>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121212"/>
                </a:solidFill>
                <a:latin typeface="Roboto"/>
                <a:ea typeface="Roboto"/>
                <a:cs typeface="Roboto"/>
                <a:sym typeface="Roboto"/>
              </a:rPr>
              <a:t> “Note to Self” </a:t>
            </a: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121212"/>
              </a:solidFill>
              <a:latin typeface="Roboto"/>
              <a:ea typeface="Roboto"/>
              <a:cs typeface="Roboto"/>
              <a:sym typeface="Roboto"/>
            </a:endParaRPr>
          </a:p>
          <a:p>
            <a:pPr marL="304800" marR="0" lvl="0" indent="-304800" algn="l" rtl="0">
              <a:lnSpc>
                <a:spcPct val="100000"/>
              </a:lnSpc>
              <a:spcBef>
                <a:spcPts val="0"/>
              </a:spcBef>
              <a:spcAft>
                <a:spcPts val="0"/>
              </a:spcAft>
              <a:buClr>
                <a:srgbClr val="121212"/>
              </a:buClr>
              <a:buSzPts val="2400"/>
              <a:buFont typeface="Arial"/>
              <a:buChar char="•"/>
            </a:pPr>
            <a:r>
              <a:rPr lang="en-US" sz="2400" b="0" i="0" u="none" strike="noStrike" cap="none">
                <a:solidFill>
                  <a:srgbClr val="121212"/>
                </a:solidFill>
                <a:latin typeface="Roboto"/>
                <a:ea typeface="Roboto"/>
                <a:cs typeface="Roboto"/>
                <a:sym typeface="Roboto"/>
              </a:rPr>
              <a:t>Click ‘Choose a Date”</a:t>
            </a:r>
            <a:endParaRPr sz="1300" b="0" i="0" u="none" strike="noStrike" cap="none">
              <a:solidFill>
                <a:srgbClr val="000000"/>
              </a:solidFill>
              <a:latin typeface="Arial"/>
              <a:ea typeface="Arial"/>
              <a:cs typeface="Arial"/>
              <a:sym typeface="Arial"/>
            </a:endParaRPr>
          </a:p>
          <a:p>
            <a:pPr marL="850900" marR="0" lvl="1" indent="-419100" algn="l" rtl="0">
              <a:lnSpc>
                <a:spcPct val="100000"/>
              </a:lnSpc>
              <a:spcBef>
                <a:spcPts val="0"/>
              </a:spcBef>
              <a:spcAft>
                <a:spcPts val="0"/>
              </a:spcAft>
              <a:buClr>
                <a:srgbClr val="121212"/>
              </a:buClr>
              <a:buSzPts val="2400"/>
              <a:buFont typeface="Courier New"/>
              <a:buChar char="o"/>
            </a:pPr>
            <a:r>
              <a:rPr lang="en-US" sz="2400" b="0" i="0" u="none" strike="noStrike" cap="none">
                <a:solidFill>
                  <a:srgbClr val="121212"/>
                </a:solidFill>
                <a:latin typeface="Roboto"/>
                <a:ea typeface="Roboto"/>
                <a:cs typeface="Roboto"/>
                <a:sym typeface="Roboto"/>
              </a:rPr>
              <a:t>Enter the date two weeks from today</a:t>
            </a: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121212"/>
              </a:solidFill>
              <a:latin typeface="Roboto"/>
              <a:ea typeface="Roboto"/>
              <a:cs typeface="Roboto"/>
              <a:sym typeface="Roboto"/>
            </a:endParaRPr>
          </a:p>
          <a:p>
            <a:pPr marL="304800" marR="0" lvl="0" indent="-304800" algn="l" rtl="0">
              <a:lnSpc>
                <a:spcPct val="100000"/>
              </a:lnSpc>
              <a:spcBef>
                <a:spcPts val="0"/>
              </a:spcBef>
              <a:spcAft>
                <a:spcPts val="0"/>
              </a:spcAft>
              <a:buClr>
                <a:srgbClr val="121212"/>
              </a:buClr>
              <a:buSzPts val="2400"/>
              <a:buFont typeface="Arial"/>
              <a:buChar char="•"/>
            </a:pPr>
            <a:r>
              <a:rPr lang="en-US" sz="2400" b="0" i="0" u="none" strike="noStrike" cap="none">
                <a:solidFill>
                  <a:srgbClr val="121212"/>
                </a:solidFill>
                <a:latin typeface="Roboto"/>
                <a:ea typeface="Roboto"/>
                <a:cs typeface="Roboto"/>
                <a:sym typeface="Roboto"/>
              </a:rPr>
              <a:t>Make this letter private</a:t>
            </a: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121212"/>
              </a:solidFill>
              <a:latin typeface="Roboto"/>
              <a:ea typeface="Roboto"/>
              <a:cs typeface="Roboto"/>
              <a:sym typeface="Roboto"/>
            </a:endParaRPr>
          </a:p>
          <a:p>
            <a:pPr marL="304800" marR="0" lvl="0" indent="-304800" algn="l" rtl="0">
              <a:lnSpc>
                <a:spcPct val="100000"/>
              </a:lnSpc>
              <a:spcBef>
                <a:spcPts val="0"/>
              </a:spcBef>
              <a:spcAft>
                <a:spcPts val="0"/>
              </a:spcAft>
              <a:buClr>
                <a:srgbClr val="121212"/>
              </a:buClr>
              <a:buSzPts val="2400"/>
              <a:buFont typeface="Arial"/>
              <a:buChar char="•"/>
            </a:pPr>
            <a:r>
              <a:rPr lang="en-US" sz="2400" b="0" i="0" u="none" strike="noStrike" cap="none">
                <a:solidFill>
                  <a:srgbClr val="121212"/>
                </a:solidFill>
                <a:latin typeface="Roboto"/>
                <a:ea typeface="Roboto"/>
                <a:cs typeface="Roboto"/>
                <a:sym typeface="Roboto"/>
              </a:rPr>
              <a:t>Type in your email address</a:t>
            </a: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121212"/>
              </a:solidFill>
              <a:latin typeface="Roboto"/>
              <a:ea typeface="Roboto"/>
              <a:cs typeface="Roboto"/>
              <a:sym typeface="Roboto"/>
            </a:endParaRPr>
          </a:p>
          <a:p>
            <a:pPr marL="304800" marR="0" lvl="0" indent="-304800" algn="l" rtl="0">
              <a:lnSpc>
                <a:spcPct val="100000"/>
              </a:lnSpc>
              <a:spcBef>
                <a:spcPts val="0"/>
              </a:spcBef>
              <a:spcAft>
                <a:spcPts val="0"/>
              </a:spcAft>
              <a:buClr>
                <a:srgbClr val="121212"/>
              </a:buClr>
              <a:buSzPts val="2400"/>
              <a:buFont typeface="Arial"/>
              <a:buChar char="•"/>
            </a:pPr>
            <a:r>
              <a:rPr lang="en-US" sz="2400" b="0" i="0" u="none" strike="noStrike" cap="none">
                <a:solidFill>
                  <a:srgbClr val="121212"/>
                </a:solidFill>
                <a:latin typeface="Roboto"/>
                <a:ea typeface="Roboto"/>
                <a:cs typeface="Roboto"/>
                <a:sym typeface="Roboto"/>
              </a:rPr>
              <a:t>Click “Send to the Future!”</a:t>
            </a: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121212"/>
              </a:solidFill>
              <a:latin typeface="Roboto"/>
              <a:ea typeface="Roboto"/>
              <a:cs typeface="Roboto"/>
              <a:sym typeface="Roboto"/>
            </a:endParaRPr>
          </a:p>
        </p:txBody>
      </p:sp>
      <p:pic>
        <p:nvPicPr>
          <p:cNvPr id="512" name="Google Shape;512;p63"/>
          <p:cNvPicPr preferRelativeResize="0"/>
          <p:nvPr/>
        </p:nvPicPr>
        <p:blipFill rotWithShape="1">
          <a:blip r:embed="rId3">
            <a:alphaModFix/>
          </a:blip>
          <a:srcRect/>
          <a:stretch/>
        </p:blipFill>
        <p:spPr>
          <a:xfrm>
            <a:off x="6952832" y="571500"/>
            <a:ext cx="4726363" cy="5822211"/>
          </a:xfrm>
          <a:prstGeom prst="rect">
            <a:avLst/>
          </a:prstGeom>
          <a:noFill/>
          <a:ln>
            <a:noFill/>
          </a:ln>
        </p:spPr>
      </p:pic>
      <p:pic>
        <p:nvPicPr>
          <p:cNvPr id="513" name="Google Shape;513;p63"/>
          <p:cNvPicPr preferRelativeResize="0"/>
          <p:nvPr/>
        </p:nvPicPr>
        <p:blipFill rotWithShape="1">
          <a:blip r:embed="rId4">
            <a:alphaModFix/>
          </a:blip>
          <a:srcRect/>
          <a:stretch/>
        </p:blipFill>
        <p:spPr>
          <a:xfrm rot="5400000" flipH="1">
            <a:off x="-187432" y="794960"/>
            <a:ext cx="624773" cy="26776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18"/>
        <p:cNvGrpSpPr/>
        <p:nvPr/>
      </p:nvGrpSpPr>
      <p:grpSpPr>
        <a:xfrm>
          <a:off x="0" y="0"/>
          <a:ext cx="0" cy="0"/>
          <a:chOff x="0" y="0"/>
          <a:chExt cx="0" cy="0"/>
        </a:xfrm>
      </p:grpSpPr>
      <p:sp>
        <p:nvSpPr>
          <p:cNvPr id="519" name="Google Shape;519;p64"/>
          <p:cNvSpPr/>
          <p:nvPr/>
        </p:nvSpPr>
        <p:spPr>
          <a:xfrm>
            <a:off x="946085" y="739606"/>
            <a:ext cx="10290900" cy="714300"/>
          </a:xfrm>
          <a:prstGeom prst="rect">
            <a:avLst/>
          </a:prstGeom>
          <a:noFill/>
          <a:ln>
            <a:noFill/>
          </a:ln>
        </p:spPr>
        <p:txBody>
          <a:bodyPr spcFirstLastPara="1" wrap="square" lIns="89275" tIns="89275" rIns="89275" bIns="0" anchor="t" anchorCtr="0">
            <a:noAutofit/>
          </a:bodyPr>
          <a:lstStyle/>
          <a:p>
            <a:pPr marL="0" marR="0" lvl="0" indent="0" algn="ctr" rtl="0">
              <a:lnSpc>
                <a:spcPct val="100000"/>
              </a:lnSpc>
              <a:spcBef>
                <a:spcPts val="0"/>
              </a:spcBef>
              <a:spcAft>
                <a:spcPts val="0"/>
              </a:spcAft>
              <a:buClr>
                <a:srgbClr val="000000"/>
              </a:buClr>
              <a:buSzPts val="3500"/>
              <a:buFont typeface="Arial"/>
              <a:buNone/>
            </a:pPr>
            <a:r>
              <a:rPr lang="en-US" sz="3500" b="1">
                <a:solidFill>
                  <a:srgbClr val="121212"/>
                </a:solidFill>
                <a:latin typeface="Roboto"/>
                <a:ea typeface="Roboto"/>
                <a:cs typeface="Roboto"/>
                <a:sym typeface="Roboto"/>
              </a:rPr>
              <a:t>Questions?</a:t>
            </a:r>
            <a:endParaRPr sz="1300" b="0" i="0" u="none" strike="noStrike" cap="none">
              <a:solidFill>
                <a:srgbClr val="000000"/>
              </a:solidFill>
              <a:latin typeface="Arial"/>
              <a:ea typeface="Arial"/>
              <a:cs typeface="Arial"/>
              <a:sym typeface="Arial"/>
            </a:endParaRPr>
          </a:p>
        </p:txBody>
      </p:sp>
      <p:pic>
        <p:nvPicPr>
          <p:cNvPr id="520" name="Google Shape;520;p64"/>
          <p:cNvPicPr preferRelativeResize="0"/>
          <p:nvPr/>
        </p:nvPicPr>
        <p:blipFill rotWithShape="1">
          <a:blip r:embed="rId3">
            <a:alphaModFix/>
          </a:blip>
          <a:srcRect/>
          <a:stretch/>
        </p:blipFill>
        <p:spPr>
          <a:xfrm rot="10800000" flipH="1">
            <a:off x="5756837" y="-8808"/>
            <a:ext cx="692457" cy="249909"/>
          </a:xfrm>
          <a:prstGeom prst="rect">
            <a:avLst/>
          </a:prstGeom>
          <a:noFill/>
          <a:ln>
            <a:noFill/>
          </a:ln>
        </p:spPr>
      </p:pic>
      <p:pic>
        <p:nvPicPr>
          <p:cNvPr id="521" name="Google Shape;521;p64"/>
          <p:cNvPicPr preferRelativeResize="0"/>
          <p:nvPr/>
        </p:nvPicPr>
        <p:blipFill rotWithShape="1">
          <a:blip r:embed="rId4">
            <a:alphaModFix/>
          </a:blip>
          <a:srcRect/>
          <a:stretch/>
        </p:blipFill>
        <p:spPr>
          <a:xfrm>
            <a:off x="10960182" y="5813227"/>
            <a:ext cx="1231820" cy="1026833"/>
          </a:xfrm>
          <a:prstGeom prst="rect">
            <a:avLst/>
          </a:prstGeom>
          <a:noFill/>
          <a:ln>
            <a:noFill/>
          </a:ln>
        </p:spPr>
      </p:pic>
      <p:sp>
        <p:nvSpPr>
          <p:cNvPr id="522" name="Google Shape;522;p64"/>
          <p:cNvSpPr/>
          <p:nvPr/>
        </p:nvSpPr>
        <p:spPr>
          <a:xfrm>
            <a:off x="769025" y="1886274"/>
            <a:ext cx="10761600" cy="3233400"/>
          </a:xfrm>
          <a:prstGeom prst="rect">
            <a:avLst/>
          </a:prstGeom>
          <a:noFill/>
          <a:ln>
            <a:noFill/>
          </a:ln>
        </p:spPr>
        <p:txBody>
          <a:bodyPr spcFirstLastPara="1" wrap="square" lIns="89275" tIns="89275" rIns="89275" bIns="0" anchor="t" anchorCtr="0">
            <a:noAutofit/>
          </a:bodyPr>
          <a:lstStyle/>
          <a:p>
            <a:pPr marL="431800" marR="0" lvl="0" indent="0" algn="l" rtl="0">
              <a:lnSpc>
                <a:spcPct val="100000"/>
              </a:lnSpc>
              <a:spcBef>
                <a:spcPts val="0"/>
              </a:spcBef>
              <a:spcAft>
                <a:spcPts val="0"/>
              </a:spcAft>
              <a:buNone/>
            </a:pPr>
            <a:endParaRPr sz="1700"/>
          </a:p>
          <a:p>
            <a:pPr marL="431800" marR="0" lvl="0" indent="-279400" algn="l" rtl="0">
              <a:lnSpc>
                <a:spcPct val="100000"/>
              </a:lnSpc>
              <a:spcBef>
                <a:spcPts val="0"/>
              </a:spcBef>
              <a:spcAft>
                <a:spcPts val="0"/>
              </a:spcAft>
              <a:buClr>
                <a:srgbClr val="000000"/>
              </a:buClr>
              <a:buSzPts val="2400"/>
              <a:buFont typeface="Arial"/>
              <a:buNone/>
            </a:pPr>
            <a:endParaRPr sz="2400" b="0" i="0" u="none" strike="noStrike" cap="none">
              <a:solidFill>
                <a:srgbClr val="121212"/>
              </a:solidFill>
              <a:latin typeface="Roboto"/>
              <a:ea typeface="Roboto"/>
              <a:cs typeface="Roboto"/>
              <a:sym typeface="Roboto"/>
            </a:endParaRPr>
          </a:p>
          <a:p>
            <a:pPr marL="431800" marR="0" lvl="0" indent="-34290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121212"/>
              </a:solidFill>
              <a:latin typeface="Roboto"/>
              <a:ea typeface="Roboto"/>
              <a:cs typeface="Roboto"/>
              <a:sym typeface="Roboto"/>
            </a:endParaRPr>
          </a:p>
        </p:txBody>
      </p:sp>
      <p:pic>
        <p:nvPicPr>
          <p:cNvPr id="523" name="Google Shape;523;p64" descr="Curricula-Concepts-logo SMALL.png"/>
          <p:cNvPicPr preferRelativeResize="0"/>
          <p:nvPr/>
        </p:nvPicPr>
        <p:blipFill rotWithShape="1">
          <a:blip r:embed="rId5">
            <a:alphaModFix/>
          </a:blip>
          <a:srcRect/>
          <a:stretch/>
        </p:blipFill>
        <p:spPr>
          <a:xfrm>
            <a:off x="474349" y="6082250"/>
            <a:ext cx="1685521" cy="4888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28"/>
        <p:cNvGrpSpPr/>
        <p:nvPr/>
      </p:nvGrpSpPr>
      <p:grpSpPr>
        <a:xfrm>
          <a:off x="0" y="0"/>
          <a:ext cx="0" cy="0"/>
          <a:chOff x="0" y="0"/>
          <a:chExt cx="0" cy="0"/>
        </a:xfrm>
      </p:grpSpPr>
      <p:pic>
        <p:nvPicPr>
          <p:cNvPr id="529" name="Google Shape;529;p65"/>
          <p:cNvPicPr preferRelativeResize="0"/>
          <p:nvPr/>
        </p:nvPicPr>
        <p:blipFill rotWithShape="1">
          <a:blip r:embed="rId3">
            <a:alphaModFix/>
          </a:blip>
          <a:srcRect/>
          <a:stretch/>
        </p:blipFill>
        <p:spPr>
          <a:xfrm>
            <a:off x="1071040" y="2339576"/>
            <a:ext cx="9933393" cy="109770"/>
          </a:xfrm>
          <a:prstGeom prst="rect">
            <a:avLst/>
          </a:prstGeom>
          <a:noFill/>
          <a:ln>
            <a:noFill/>
          </a:ln>
        </p:spPr>
      </p:pic>
      <p:sp>
        <p:nvSpPr>
          <p:cNvPr id="530" name="Google Shape;530;p65"/>
          <p:cNvSpPr/>
          <p:nvPr/>
        </p:nvSpPr>
        <p:spPr>
          <a:xfrm>
            <a:off x="1071040" y="892968"/>
            <a:ext cx="9469800" cy="812400"/>
          </a:xfrm>
          <a:prstGeom prst="rect">
            <a:avLst/>
          </a:prstGeom>
          <a:noFill/>
          <a:ln>
            <a:noFill/>
          </a:ln>
        </p:spPr>
        <p:txBody>
          <a:bodyPr spcFirstLastPara="1" wrap="square" lIns="89275" tIns="89275" rIns="89275" bIns="0" anchor="t" anchorCtr="0">
            <a:noAutofit/>
          </a:bodyPr>
          <a:lstStyle/>
          <a:p>
            <a:pPr marL="0" marR="0" lvl="0" indent="0" algn="l" rtl="0">
              <a:lnSpc>
                <a:spcPct val="100000"/>
              </a:lnSpc>
              <a:spcBef>
                <a:spcPts val="0"/>
              </a:spcBef>
              <a:spcAft>
                <a:spcPts val="0"/>
              </a:spcAft>
              <a:buClr>
                <a:srgbClr val="000000"/>
              </a:buClr>
              <a:buSzPts val="4200"/>
              <a:buFont typeface="Arial"/>
              <a:buNone/>
            </a:pPr>
            <a:r>
              <a:rPr lang="en-US" sz="4200" b="1" i="0" u="none" strike="noStrike" cap="none">
                <a:solidFill>
                  <a:srgbClr val="2061A3"/>
                </a:solidFill>
                <a:latin typeface="Roboto"/>
                <a:ea typeface="Roboto"/>
                <a:cs typeface="Roboto"/>
                <a:sym typeface="Roboto"/>
              </a:rPr>
              <a:t>THANK YOU!</a:t>
            </a:r>
            <a:endParaRPr sz="1300" b="0" i="0" u="none" strike="noStrike" cap="none">
              <a:solidFill>
                <a:srgbClr val="000000"/>
              </a:solidFill>
              <a:latin typeface="Arial"/>
              <a:ea typeface="Arial"/>
              <a:cs typeface="Arial"/>
              <a:sym typeface="Arial"/>
            </a:endParaRPr>
          </a:p>
        </p:txBody>
      </p:sp>
      <p:pic>
        <p:nvPicPr>
          <p:cNvPr id="531" name="Google Shape;531;p65"/>
          <p:cNvPicPr preferRelativeResize="0"/>
          <p:nvPr/>
        </p:nvPicPr>
        <p:blipFill rotWithShape="1">
          <a:blip r:embed="rId4">
            <a:alphaModFix/>
          </a:blip>
          <a:srcRect r="50521"/>
          <a:stretch/>
        </p:blipFill>
        <p:spPr>
          <a:xfrm>
            <a:off x="5292324" y="4789275"/>
            <a:ext cx="1838475" cy="1810775"/>
          </a:xfrm>
          <a:prstGeom prst="rect">
            <a:avLst/>
          </a:prstGeom>
          <a:noFill/>
          <a:ln>
            <a:noFill/>
          </a:ln>
        </p:spPr>
      </p:pic>
      <p:pic>
        <p:nvPicPr>
          <p:cNvPr id="532" name="Google Shape;532;p65"/>
          <p:cNvPicPr preferRelativeResize="0"/>
          <p:nvPr/>
        </p:nvPicPr>
        <p:blipFill rotWithShape="1">
          <a:blip r:embed="rId5">
            <a:alphaModFix/>
          </a:blip>
          <a:srcRect/>
          <a:stretch/>
        </p:blipFill>
        <p:spPr>
          <a:xfrm>
            <a:off x="2955664" y="5209564"/>
            <a:ext cx="2197046" cy="970195"/>
          </a:xfrm>
          <a:prstGeom prst="rect">
            <a:avLst/>
          </a:prstGeom>
          <a:noFill/>
          <a:ln>
            <a:noFill/>
          </a:ln>
        </p:spPr>
      </p:pic>
      <p:pic>
        <p:nvPicPr>
          <p:cNvPr id="533" name="Google Shape;533;p65" descr="Curricula-Concepts-logo SMALL.png"/>
          <p:cNvPicPr preferRelativeResize="0"/>
          <p:nvPr/>
        </p:nvPicPr>
        <p:blipFill rotWithShape="1">
          <a:blip r:embed="rId6">
            <a:alphaModFix/>
          </a:blip>
          <a:srcRect/>
          <a:stretch/>
        </p:blipFill>
        <p:spPr>
          <a:xfrm>
            <a:off x="288470" y="5328183"/>
            <a:ext cx="2527581" cy="732999"/>
          </a:xfrm>
          <a:prstGeom prst="rect">
            <a:avLst/>
          </a:prstGeom>
          <a:noFill/>
          <a:ln>
            <a:noFill/>
          </a:ln>
        </p:spPr>
      </p:pic>
      <p:pic>
        <p:nvPicPr>
          <p:cNvPr id="534" name="Google Shape;534;p65"/>
          <p:cNvPicPr preferRelativeResize="0"/>
          <p:nvPr/>
        </p:nvPicPr>
        <p:blipFill rotWithShape="1">
          <a:blip r:embed="rId4">
            <a:alphaModFix/>
          </a:blip>
          <a:srcRect l="61725" t="51911" r="12323" b="15545"/>
          <a:stretch/>
        </p:blipFill>
        <p:spPr>
          <a:xfrm>
            <a:off x="7344288" y="5209600"/>
            <a:ext cx="1587580" cy="970175"/>
          </a:xfrm>
          <a:prstGeom prst="rect">
            <a:avLst/>
          </a:prstGeom>
          <a:noFill/>
          <a:ln>
            <a:noFill/>
          </a:ln>
        </p:spPr>
      </p:pic>
      <p:pic>
        <p:nvPicPr>
          <p:cNvPr id="535" name="Google Shape;535;p65"/>
          <p:cNvPicPr preferRelativeResize="0"/>
          <p:nvPr/>
        </p:nvPicPr>
        <p:blipFill>
          <a:blip r:embed="rId7">
            <a:alphaModFix/>
          </a:blip>
          <a:stretch>
            <a:fillRect/>
          </a:stretch>
        </p:blipFill>
        <p:spPr>
          <a:xfrm>
            <a:off x="9145350" y="5387993"/>
            <a:ext cx="2527575" cy="6133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89"/>
        <p:cNvGrpSpPr/>
        <p:nvPr/>
      </p:nvGrpSpPr>
      <p:grpSpPr>
        <a:xfrm>
          <a:off x="0" y="0"/>
          <a:ext cx="0" cy="0"/>
          <a:chOff x="0" y="0"/>
          <a:chExt cx="0" cy="0"/>
        </a:xfrm>
      </p:grpSpPr>
      <p:sp>
        <p:nvSpPr>
          <p:cNvPr id="290" name="Google Shape;290;p43"/>
          <p:cNvSpPr/>
          <p:nvPr/>
        </p:nvSpPr>
        <p:spPr>
          <a:xfrm>
            <a:off x="5064706" y="892968"/>
            <a:ext cx="4908900" cy="848400"/>
          </a:xfrm>
          <a:prstGeom prst="rect">
            <a:avLst/>
          </a:prstGeom>
          <a:noFill/>
          <a:ln>
            <a:noFill/>
          </a:ln>
        </p:spPr>
        <p:txBody>
          <a:bodyPr spcFirstLastPara="1" wrap="square" lIns="89275" tIns="89275" rIns="89275" bIns="0" anchor="t" anchorCtr="0">
            <a:noAutofit/>
          </a:bodyPr>
          <a:lstStyle/>
          <a:p>
            <a:pPr marL="0" marR="0" lvl="0" indent="0" algn="l" rtl="0">
              <a:lnSpc>
                <a:spcPct val="125000"/>
              </a:lnSpc>
              <a:spcBef>
                <a:spcPts val="0"/>
              </a:spcBef>
              <a:spcAft>
                <a:spcPts val="0"/>
              </a:spcAft>
              <a:buNone/>
            </a:pPr>
            <a:r>
              <a:rPr lang="en-US" sz="3500" b="1" i="0" u="none" strike="noStrike" cap="none">
                <a:solidFill>
                  <a:srgbClr val="121212"/>
                </a:solidFill>
                <a:latin typeface="Roboto"/>
                <a:ea typeface="Roboto"/>
                <a:cs typeface="Roboto"/>
                <a:sym typeface="Roboto"/>
              </a:rPr>
              <a:t>Welcome!</a:t>
            </a:r>
            <a:endParaRPr sz="1300"/>
          </a:p>
        </p:txBody>
      </p:sp>
      <p:sp>
        <p:nvSpPr>
          <p:cNvPr id="291" name="Google Shape;291;p43"/>
          <p:cNvSpPr/>
          <p:nvPr/>
        </p:nvSpPr>
        <p:spPr>
          <a:xfrm>
            <a:off x="5064700" y="2119725"/>
            <a:ext cx="5768100" cy="3357600"/>
          </a:xfrm>
          <a:prstGeom prst="rect">
            <a:avLst/>
          </a:prstGeom>
          <a:noFill/>
          <a:ln>
            <a:noFill/>
          </a:ln>
        </p:spPr>
        <p:txBody>
          <a:bodyPr spcFirstLastPara="1" wrap="square" lIns="89275" tIns="89275" rIns="89275" bIns="0" anchor="t" anchorCtr="0">
            <a:noAutofit/>
          </a:bodyPr>
          <a:lstStyle/>
          <a:p>
            <a:pPr marL="0" lvl="0" indent="0" algn="l" rtl="0">
              <a:spcBef>
                <a:spcPts val="0"/>
              </a:spcBef>
              <a:spcAft>
                <a:spcPts val="0"/>
              </a:spcAft>
              <a:buNone/>
            </a:pPr>
            <a:r>
              <a:rPr lang="en-US" sz="3000">
                <a:solidFill>
                  <a:schemeClr val="dk1"/>
                </a:solidFill>
                <a:latin typeface="Roboto"/>
                <a:ea typeface="Roboto"/>
                <a:cs typeface="Roboto"/>
                <a:sym typeface="Roboto"/>
              </a:rPr>
              <a:t>Think about your best day over the last week.  </a:t>
            </a:r>
            <a:endParaRPr sz="3000">
              <a:solidFill>
                <a:schemeClr val="dk1"/>
              </a:solidFill>
              <a:latin typeface="Roboto"/>
              <a:ea typeface="Roboto"/>
              <a:cs typeface="Roboto"/>
              <a:sym typeface="Roboto"/>
            </a:endParaRPr>
          </a:p>
          <a:p>
            <a:pPr marL="0" lvl="0" indent="0" algn="l" rtl="0">
              <a:spcBef>
                <a:spcPts val="0"/>
              </a:spcBef>
              <a:spcAft>
                <a:spcPts val="0"/>
              </a:spcAft>
              <a:buNone/>
            </a:pPr>
            <a:endParaRPr sz="3000">
              <a:solidFill>
                <a:schemeClr val="dk1"/>
              </a:solidFill>
              <a:latin typeface="Roboto"/>
              <a:ea typeface="Roboto"/>
              <a:cs typeface="Roboto"/>
              <a:sym typeface="Roboto"/>
            </a:endParaRPr>
          </a:p>
          <a:p>
            <a:pPr marL="0" lvl="0" indent="0" algn="l" rtl="0">
              <a:spcBef>
                <a:spcPts val="0"/>
              </a:spcBef>
              <a:spcAft>
                <a:spcPts val="0"/>
              </a:spcAft>
              <a:buNone/>
            </a:pPr>
            <a:r>
              <a:rPr lang="en-US" sz="3000">
                <a:solidFill>
                  <a:schemeClr val="dk1"/>
                </a:solidFill>
                <a:latin typeface="Roboto"/>
                <a:ea typeface="Roboto"/>
                <a:cs typeface="Roboto"/>
                <a:sym typeface="Roboto"/>
              </a:rPr>
              <a:t>What happened that made it the best? </a:t>
            </a:r>
            <a:endParaRPr sz="2100" b="0" i="1" u="none" strike="noStrike" cap="none">
              <a:solidFill>
                <a:srgbClr val="292929"/>
              </a:solidFill>
              <a:latin typeface="Roboto"/>
              <a:ea typeface="Roboto"/>
              <a:cs typeface="Roboto"/>
              <a:sym typeface="Roboto"/>
            </a:endParaRPr>
          </a:p>
        </p:txBody>
      </p:sp>
      <p:pic>
        <p:nvPicPr>
          <p:cNvPr id="292" name="Google Shape;292;p43"/>
          <p:cNvPicPr preferRelativeResize="0"/>
          <p:nvPr/>
        </p:nvPicPr>
        <p:blipFill rotWithShape="1">
          <a:blip r:embed="rId3">
            <a:alphaModFix/>
          </a:blip>
          <a:srcRect/>
          <a:stretch/>
        </p:blipFill>
        <p:spPr>
          <a:xfrm rot="-5400000" flipH="1">
            <a:off x="11754659" y="1071474"/>
            <a:ext cx="624773" cy="267760"/>
          </a:xfrm>
          <a:prstGeom prst="rect">
            <a:avLst/>
          </a:prstGeom>
          <a:noFill/>
          <a:ln>
            <a:noFill/>
          </a:ln>
        </p:spPr>
      </p:pic>
      <p:pic>
        <p:nvPicPr>
          <p:cNvPr id="293" name="Google Shape;293;p43"/>
          <p:cNvPicPr preferRelativeResize="0"/>
          <p:nvPr/>
        </p:nvPicPr>
        <p:blipFill rotWithShape="1">
          <a:blip r:embed="rId4">
            <a:alphaModFix/>
          </a:blip>
          <a:srcRect/>
          <a:stretch/>
        </p:blipFill>
        <p:spPr>
          <a:xfrm>
            <a:off x="10960182" y="5813227"/>
            <a:ext cx="1231819" cy="1026832"/>
          </a:xfrm>
          <a:prstGeom prst="rect">
            <a:avLst/>
          </a:prstGeom>
          <a:noFill/>
          <a:ln>
            <a:noFill/>
          </a:ln>
        </p:spPr>
      </p:pic>
      <p:pic>
        <p:nvPicPr>
          <p:cNvPr id="294" name="Google Shape;294;p43"/>
          <p:cNvPicPr preferRelativeResize="0"/>
          <p:nvPr/>
        </p:nvPicPr>
        <p:blipFill>
          <a:blip r:embed="rId5">
            <a:alphaModFix/>
          </a:blip>
          <a:stretch>
            <a:fillRect/>
          </a:stretch>
        </p:blipFill>
        <p:spPr>
          <a:xfrm>
            <a:off x="0" y="-76250"/>
            <a:ext cx="4621699" cy="693425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99"/>
        <p:cNvGrpSpPr/>
        <p:nvPr/>
      </p:nvGrpSpPr>
      <p:grpSpPr>
        <a:xfrm>
          <a:off x="0" y="0"/>
          <a:ext cx="0" cy="0"/>
          <a:chOff x="0" y="0"/>
          <a:chExt cx="0" cy="0"/>
        </a:xfrm>
      </p:grpSpPr>
      <p:pic>
        <p:nvPicPr>
          <p:cNvPr id="300" name="Google Shape;300;p44"/>
          <p:cNvPicPr preferRelativeResize="0"/>
          <p:nvPr/>
        </p:nvPicPr>
        <p:blipFill rotWithShape="1">
          <a:blip r:embed="rId3">
            <a:alphaModFix/>
          </a:blip>
          <a:srcRect/>
          <a:stretch/>
        </p:blipFill>
        <p:spPr>
          <a:xfrm>
            <a:off x="10960182" y="5813227"/>
            <a:ext cx="1231820" cy="1026833"/>
          </a:xfrm>
          <a:prstGeom prst="rect">
            <a:avLst/>
          </a:prstGeom>
          <a:noFill/>
          <a:ln>
            <a:noFill/>
          </a:ln>
        </p:spPr>
      </p:pic>
      <p:sp>
        <p:nvSpPr>
          <p:cNvPr id="301" name="Google Shape;301;p44"/>
          <p:cNvSpPr/>
          <p:nvPr/>
        </p:nvSpPr>
        <p:spPr>
          <a:xfrm>
            <a:off x="954447" y="2053827"/>
            <a:ext cx="9364200" cy="3759600"/>
          </a:xfrm>
          <a:prstGeom prst="rect">
            <a:avLst/>
          </a:prstGeom>
          <a:noFill/>
          <a:ln>
            <a:noFill/>
          </a:ln>
        </p:spPr>
        <p:txBody>
          <a:bodyPr spcFirstLastPara="1" wrap="square" lIns="89275" tIns="89275" rIns="89275" bIns="0" anchor="t" anchorCtr="0">
            <a:noAutofit/>
          </a:bodyPr>
          <a:lstStyle/>
          <a:p>
            <a:pPr marL="457200" lvl="0" indent="-381000" algn="l" rtl="0">
              <a:lnSpc>
                <a:spcPct val="115000"/>
              </a:lnSpc>
              <a:spcBef>
                <a:spcPts val="0"/>
              </a:spcBef>
              <a:spcAft>
                <a:spcPts val="0"/>
              </a:spcAft>
              <a:buClr>
                <a:schemeClr val="dk1"/>
              </a:buClr>
              <a:buSzPts val="2400"/>
              <a:buFont typeface="Roboto"/>
              <a:buChar char="●"/>
            </a:pPr>
            <a:r>
              <a:rPr lang="en-US" sz="2400" dirty="0">
                <a:solidFill>
                  <a:schemeClr val="dk1"/>
                </a:solidFill>
                <a:highlight>
                  <a:srgbClr val="FFFFFF"/>
                </a:highlight>
                <a:latin typeface="Roboto"/>
                <a:ea typeface="Roboto"/>
                <a:cs typeface="Roboto"/>
                <a:sym typeface="Roboto"/>
              </a:rPr>
              <a:t>To understand how the Four Building Blocks of HOPE (Healthy Outcomes from Positive Experiences) support the development of the child and family</a:t>
            </a:r>
            <a:endParaRPr sz="2400" dirty="0">
              <a:solidFill>
                <a:schemeClr val="dk1"/>
              </a:solidFill>
              <a:latin typeface="Roboto"/>
              <a:ea typeface="Roboto"/>
              <a:cs typeface="Roboto"/>
              <a:sym typeface="Roboto"/>
            </a:endParaRPr>
          </a:p>
          <a:p>
            <a:pPr marL="457200" lvl="0" indent="-381000" algn="l" rtl="0">
              <a:lnSpc>
                <a:spcPct val="115000"/>
              </a:lnSpc>
              <a:spcBef>
                <a:spcPts val="0"/>
              </a:spcBef>
              <a:spcAft>
                <a:spcPts val="0"/>
              </a:spcAft>
              <a:buClr>
                <a:schemeClr val="dk1"/>
              </a:buClr>
              <a:buSzPts val="2400"/>
              <a:buFont typeface="Roboto"/>
              <a:buChar char="●"/>
            </a:pPr>
            <a:r>
              <a:rPr lang="en-US" sz="2400" dirty="0">
                <a:solidFill>
                  <a:schemeClr val="dk1"/>
                </a:solidFill>
                <a:latin typeface="Roboto"/>
                <a:ea typeface="Roboto"/>
                <a:cs typeface="Roboto"/>
                <a:sym typeface="Roboto"/>
              </a:rPr>
              <a:t>To explore the various elements of family style dining</a:t>
            </a:r>
            <a:endParaRPr sz="2400" dirty="0">
              <a:solidFill>
                <a:schemeClr val="dk1"/>
              </a:solidFill>
              <a:latin typeface="Roboto"/>
              <a:ea typeface="Roboto"/>
              <a:cs typeface="Roboto"/>
              <a:sym typeface="Roboto"/>
            </a:endParaRPr>
          </a:p>
          <a:p>
            <a:pPr marL="457200" lvl="0" indent="-381000" algn="l" rtl="0">
              <a:lnSpc>
                <a:spcPct val="115000"/>
              </a:lnSpc>
              <a:spcBef>
                <a:spcPts val="0"/>
              </a:spcBef>
              <a:spcAft>
                <a:spcPts val="0"/>
              </a:spcAft>
              <a:buClr>
                <a:schemeClr val="dk1"/>
              </a:buClr>
              <a:buSzPts val="2400"/>
              <a:buFont typeface="Roboto"/>
              <a:buChar char="●"/>
            </a:pPr>
            <a:r>
              <a:rPr lang="en-US" sz="2400" dirty="0">
                <a:solidFill>
                  <a:schemeClr val="dk1"/>
                </a:solidFill>
                <a:latin typeface="Roboto"/>
                <a:ea typeface="Roboto"/>
                <a:cs typeface="Roboto"/>
                <a:sym typeface="Roboto"/>
              </a:rPr>
              <a:t>To discuss strategies to make mealtime an opportunity for building positive relationships with families through conversations and nurturing interactions</a:t>
            </a:r>
            <a:endParaRPr sz="2400" dirty="0">
              <a:solidFill>
                <a:schemeClr val="dk1"/>
              </a:solidFill>
              <a:latin typeface="Roboto"/>
              <a:ea typeface="Roboto"/>
              <a:cs typeface="Roboto"/>
              <a:sym typeface="Roboto"/>
            </a:endParaRPr>
          </a:p>
        </p:txBody>
      </p:sp>
      <p:pic>
        <p:nvPicPr>
          <p:cNvPr id="302" name="Google Shape;302;p44"/>
          <p:cNvPicPr preferRelativeResize="0"/>
          <p:nvPr/>
        </p:nvPicPr>
        <p:blipFill rotWithShape="1">
          <a:blip r:embed="rId4">
            <a:alphaModFix/>
          </a:blip>
          <a:srcRect/>
          <a:stretch/>
        </p:blipFill>
        <p:spPr>
          <a:xfrm rot="5400000" flipH="1">
            <a:off x="-187432" y="794960"/>
            <a:ext cx="624773" cy="267760"/>
          </a:xfrm>
          <a:prstGeom prst="rect">
            <a:avLst/>
          </a:prstGeom>
          <a:noFill/>
          <a:ln>
            <a:noFill/>
          </a:ln>
        </p:spPr>
      </p:pic>
      <p:sp>
        <p:nvSpPr>
          <p:cNvPr id="303" name="Google Shape;303;p44"/>
          <p:cNvSpPr/>
          <p:nvPr/>
        </p:nvSpPr>
        <p:spPr>
          <a:xfrm>
            <a:off x="757188" y="616148"/>
            <a:ext cx="10665600" cy="750000"/>
          </a:xfrm>
          <a:prstGeom prst="rect">
            <a:avLst/>
          </a:prstGeom>
          <a:noFill/>
          <a:ln>
            <a:noFill/>
          </a:ln>
        </p:spPr>
        <p:txBody>
          <a:bodyPr spcFirstLastPara="1" wrap="square" lIns="89275" tIns="44625" rIns="89275" bIns="0" anchor="t" anchorCtr="0">
            <a:noAutofit/>
          </a:bodyPr>
          <a:lstStyle/>
          <a:p>
            <a:pPr marL="0" marR="0" lvl="0" indent="0" algn="l" rtl="0">
              <a:lnSpc>
                <a:spcPct val="125000"/>
              </a:lnSpc>
              <a:spcBef>
                <a:spcPts val="0"/>
              </a:spcBef>
              <a:spcAft>
                <a:spcPts val="0"/>
              </a:spcAft>
              <a:buClr>
                <a:srgbClr val="000000"/>
              </a:buClr>
              <a:buSzPts val="3500"/>
              <a:buFont typeface="Arial"/>
              <a:buNone/>
            </a:pPr>
            <a:r>
              <a:rPr lang="en-US" sz="3500" b="1" i="0" u="none" strike="noStrike" cap="none">
                <a:solidFill>
                  <a:srgbClr val="121212"/>
                </a:solidFill>
                <a:latin typeface="Roboto"/>
                <a:ea typeface="Roboto"/>
                <a:cs typeface="Roboto"/>
                <a:sym typeface="Roboto"/>
              </a:rPr>
              <a:t>Objectives</a:t>
            </a:r>
            <a:endParaRPr sz="1300" b="0" i="0" u="none" strike="noStrike" cap="none">
              <a:solidFill>
                <a:srgbClr val="000000"/>
              </a:solidFill>
              <a:latin typeface="Arial"/>
              <a:ea typeface="Arial"/>
              <a:cs typeface="Arial"/>
              <a:sym typeface="Arial"/>
            </a:endParaRPr>
          </a:p>
        </p:txBody>
      </p:sp>
      <p:pic>
        <p:nvPicPr>
          <p:cNvPr id="304" name="Google Shape;304;p44" descr="Curricula-Concepts-logo SMALL.png"/>
          <p:cNvPicPr preferRelativeResize="0"/>
          <p:nvPr/>
        </p:nvPicPr>
        <p:blipFill rotWithShape="1">
          <a:blip r:embed="rId5">
            <a:alphaModFix/>
          </a:blip>
          <a:srcRect/>
          <a:stretch/>
        </p:blipFill>
        <p:spPr>
          <a:xfrm>
            <a:off x="474349" y="6082237"/>
            <a:ext cx="1685521" cy="4888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pic>
        <p:nvPicPr>
          <p:cNvPr id="310" name="Google Shape;310;p45"/>
          <p:cNvPicPr preferRelativeResize="0"/>
          <p:nvPr/>
        </p:nvPicPr>
        <p:blipFill rotWithShape="1">
          <a:blip r:embed="rId3">
            <a:alphaModFix/>
          </a:blip>
          <a:srcRect/>
          <a:stretch/>
        </p:blipFill>
        <p:spPr>
          <a:xfrm>
            <a:off x="0" y="0"/>
            <a:ext cx="4462665" cy="6854653"/>
          </a:xfrm>
          <a:prstGeom prst="rect">
            <a:avLst/>
          </a:prstGeom>
          <a:noFill/>
          <a:ln>
            <a:noFill/>
          </a:ln>
        </p:spPr>
      </p:pic>
      <p:pic>
        <p:nvPicPr>
          <p:cNvPr id="311" name="Google Shape;311;p45"/>
          <p:cNvPicPr preferRelativeResize="0"/>
          <p:nvPr/>
        </p:nvPicPr>
        <p:blipFill rotWithShape="1">
          <a:blip r:embed="rId4">
            <a:alphaModFix/>
          </a:blip>
          <a:srcRect/>
          <a:stretch/>
        </p:blipFill>
        <p:spPr>
          <a:xfrm rot="-5400000">
            <a:off x="2772730" y="2817500"/>
            <a:ext cx="2142079" cy="1224046"/>
          </a:xfrm>
          <a:prstGeom prst="rect">
            <a:avLst/>
          </a:prstGeom>
          <a:noFill/>
          <a:ln>
            <a:noFill/>
          </a:ln>
        </p:spPr>
      </p:pic>
      <p:pic>
        <p:nvPicPr>
          <p:cNvPr id="312" name="Google Shape;312;p45"/>
          <p:cNvPicPr preferRelativeResize="0"/>
          <p:nvPr/>
        </p:nvPicPr>
        <p:blipFill rotWithShape="1">
          <a:blip r:embed="rId5">
            <a:alphaModFix/>
          </a:blip>
          <a:srcRect/>
          <a:stretch/>
        </p:blipFill>
        <p:spPr>
          <a:xfrm>
            <a:off x="10960182" y="5813227"/>
            <a:ext cx="1231820" cy="1026833"/>
          </a:xfrm>
          <a:prstGeom prst="rect">
            <a:avLst/>
          </a:prstGeom>
          <a:noFill/>
          <a:ln>
            <a:noFill/>
          </a:ln>
        </p:spPr>
      </p:pic>
      <p:sp>
        <p:nvSpPr>
          <p:cNvPr id="313" name="Google Shape;313;p45"/>
          <p:cNvSpPr/>
          <p:nvPr/>
        </p:nvSpPr>
        <p:spPr>
          <a:xfrm>
            <a:off x="1151367" y="1828299"/>
            <a:ext cx="2352600" cy="2792400"/>
          </a:xfrm>
          <a:prstGeom prst="rect">
            <a:avLst/>
          </a:prstGeom>
          <a:noFill/>
          <a:ln>
            <a:noFill/>
          </a:ln>
        </p:spPr>
        <p:txBody>
          <a:bodyPr spcFirstLastPara="1" wrap="square" lIns="89275" tIns="89275" rIns="89275" bIns="0" anchor="t" anchorCtr="0">
            <a:noAutofit/>
          </a:bodyPr>
          <a:lstStyle/>
          <a:p>
            <a:pPr marL="0" marR="0" lvl="0" indent="0" algn="l" rtl="0">
              <a:lnSpc>
                <a:spcPct val="100000"/>
              </a:lnSpc>
              <a:spcBef>
                <a:spcPts val="0"/>
              </a:spcBef>
              <a:spcAft>
                <a:spcPts val="0"/>
              </a:spcAft>
              <a:buClr>
                <a:srgbClr val="000000"/>
              </a:buClr>
              <a:buSzPts val="4200"/>
              <a:buFont typeface="Arial"/>
              <a:buNone/>
            </a:pPr>
            <a:r>
              <a:rPr lang="en-US" sz="4200" b="1" i="0" u="none" strike="noStrike" cap="none">
                <a:solidFill>
                  <a:schemeClr val="lt1"/>
                </a:solidFill>
                <a:latin typeface="Roboto"/>
                <a:ea typeface="Roboto"/>
                <a:cs typeface="Roboto"/>
                <a:sym typeface="Roboto"/>
              </a:rPr>
              <a:t>The Four Building Blocks of HOPE </a:t>
            </a:r>
            <a:endParaRPr sz="4200" b="1" i="0" u="none" strike="noStrike" cap="none">
              <a:solidFill>
                <a:schemeClr val="lt1"/>
              </a:solidFill>
              <a:latin typeface="Roboto"/>
              <a:ea typeface="Roboto"/>
              <a:cs typeface="Roboto"/>
              <a:sym typeface="Roboto"/>
            </a:endParaRPr>
          </a:p>
        </p:txBody>
      </p:sp>
      <p:sp>
        <p:nvSpPr>
          <p:cNvPr id="314" name="Google Shape;314;p45"/>
          <p:cNvSpPr/>
          <p:nvPr/>
        </p:nvSpPr>
        <p:spPr>
          <a:xfrm>
            <a:off x="1825121" y="5997696"/>
            <a:ext cx="2585700" cy="792900"/>
          </a:xfrm>
          <a:prstGeom prst="rect">
            <a:avLst/>
          </a:prstGeom>
          <a:noFill/>
          <a:ln>
            <a:noFill/>
          </a:ln>
        </p:spPr>
        <p:txBody>
          <a:bodyPr spcFirstLastPara="1" wrap="square" lIns="91375" tIns="45675" rIns="91375" bIns="45675" anchor="t" anchorCtr="0">
            <a:noAutofit/>
          </a:bodyPr>
          <a:lstStyle/>
          <a:p>
            <a:pPr marL="0" marR="0" lvl="0" indent="0" algn="r" rtl="0">
              <a:lnSpc>
                <a:spcPct val="100000"/>
              </a:lnSpc>
              <a:spcBef>
                <a:spcPts val="0"/>
              </a:spcBef>
              <a:spcAft>
                <a:spcPts val="0"/>
              </a:spcAft>
              <a:buClr>
                <a:srgbClr val="000000"/>
              </a:buClr>
              <a:buSzPts val="1100"/>
              <a:buFont typeface="Arial"/>
              <a:buNone/>
            </a:pPr>
            <a:r>
              <a:rPr lang="en-US" sz="1100" b="0" i="0" u="none" strike="noStrike" cap="none">
                <a:solidFill>
                  <a:schemeClr val="lt1"/>
                </a:solidFill>
                <a:latin typeface="Roboto"/>
                <a:ea typeface="Roboto"/>
                <a:cs typeface="Roboto"/>
                <a:sym typeface="Roboto"/>
              </a:rPr>
              <a:t>Sege and Browne.  Responding to ACEs with HOPE: Health Outcomes from Positive Experiences.  Academic Pediatrics 2017; 17:S79-S85</a:t>
            </a:r>
            <a:endParaRPr sz="1100" b="0" i="0" u="none" strike="noStrike" cap="none">
              <a:solidFill>
                <a:schemeClr val="lt1"/>
              </a:solidFill>
              <a:latin typeface="Roboto"/>
              <a:ea typeface="Roboto"/>
              <a:cs typeface="Roboto"/>
              <a:sym typeface="Roboto"/>
            </a:endParaRPr>
          </a:p>
        </p:txBody>
      </p:sp>
      <p:pic>
        <p:nvPicPr>
          <p:cNvPr id="315" name="Google Shape;315;p45"/>
          <p:cNvPicPr preferRelativeResize="0"/>
          <p:nvPr/>
        </p:nvPicPr>
        <p:blipFill rotWithShape="1">
          <a:blip r:embed="rId6">
            <a:alphaModFix/>
          </a:blip>
          <a:srcRect l="17420" r="16542"/>
          <a:stretch/>
        </p:blipFill>
        <p:spPr>
          <a:xfrm>
            <a:off x="5481870" y="79839"/>
            <a:ext cx="4862590" cy="6698321"/>
          </a:xfrm>
          <a:prstGeom prst="rect">
            <a:avLst/>
          </a:prstGeom>
          <a:noFill/>
          <a:ln>
            <a:noFill/>
          </a:ln>
        </p:spPr>
      </p:pic>
      <p:pic>
        <p:nvPicPr>
          <p:cNvPr id="316" name="Google Shape;316;p45"/>
          <p:cNvPicPr preferRelativeResize="0"/>
          <p:nvPr/>
        </p:nvPicPr>
        <p:blipFill rotWithShape="1">
          <a:blip r:embed="rId7">
            <a:alphaModFix/>
          </a:blip>
          <a:srcRect/>
          <a:stretch/>
        </p:blipFill>
        <p:spPr>
          <a:xfrm>
            <a:off x="10669000" y="241783"/>
            <a:ext cx="1389330" cy="55248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pic>
        <p:nvPicPr>
          <p:cNvPr id="322" name="Google Shape;322;p46"/>
          <p:cNvPicPr preferRelativeResize="0"/>
          <p:nvPr/>
        </p:nvPicPr>
        <p:blipFill rotWithShape="1">
          <a:blip r:embed="rId3">
            <a:alphaModFix/>
          </a:blip>
          <a:srcRect/>
          <a:stretch/>
        </p:blipFill>
        <p:spPr>
          <a:xfrm>
            <a:off x="10960182" y="5813227"/>
            <a:ext cx="1231820" cy="1026833"/>
          </a:xfrm>
          <a:prstGeom prst="rect">
            <a:avLst/>
          </a:prstGeom>
          <a:noFill/>
          <a:ln>
            <a:noFill/>
          </a:ln>
        </p:spPr>
      </p:pic>
      <p:pic>
        <p:nvPicPr>
          <p:cNvPr id="323" name="Google Shape;323;p46"/>
          <p:cNvPicPr preferRelativeResize="0"/>
          <p:nvPr/>
        </p:nvPicPr>
        <p:blipFill rotWithShape="1">
          <a:blip r:embed="rId4">
            <a:alphaModFix/>
          </a:blip>
          <a:srcRect/>
          <a:stretch/>
        </p:blipFill>
        <p:spPr>
          <a:xfrm rot="5400000" flipH="1">
            <a:off x="-187432" y="794960"/>
            <a:ext cx="624773" cy="267760"/>
          </a:xfrm>
          <a:prstGeom prst="rect">
            <a:avLst/>
          </a:prstGeom>
          <a:noFill/>
          <a:ln>
            <a:noFill/>
          </a:ln>
        </p:spPr>
      </p:pic>
      <p:sp>
        <p:nvSpPr>
          <p:cNvPr id="324" name="Google Shape;324;p46"/>
          <p:cNvSpPr/>
          <p:nvPr/>
        </p:nvSpPr>
        <p:spPr>
          <a:xfrm>
            <a:off x="757188" y="616148"/>
            <a:ext cx="10665600" cy="750000"/>
          </a:xfrm>
          <a:prstGeom prst="rect">
            <a:avLst/>
          </a:prstGeom>
          <a:noFill/>
          <a:ln>
            <a:noFill/>
          </a:ln>
        </p:spPr>
        <p:txBody>
          <a:bodyPr spcFirstLastPara="1" wrap="square" lIns="89275" tIns="44625" rIns="89275" bIns="0" anchor="t" anchorCtr="0">
            <a:noAutofit/>
          </a:bodyPr>
          <a:lstStyle/>
          <a:p>
            <a:pPr marL="0" marR="0" lvl="0" indent="0" algn="l" rtl="0">
              <a:lnSpc>
                <a:spcPct val="125000"/>
              </a:lnSpc>
              <a:spcBef>
                <a:spcPts val="0"/>
              </a:spcBef>
              <a:spcAft>
                <a:spcPts val="0"/>
              </a:spcAft>
              <a:buClr>
                <a:srgbClr val="000000"/>
              </a:buClr>
              <a:buSzPts val="3500"/>
              <a:buFont typeface="Arial"/>
              <a:buNone/>
            </a:pPr>
            <a:r>
              <a:rPr lang="en-US" sz="3500" b="1" i="0" u="none" strike="noStrike" cap="none">
                <a:solidFill>
                  <a:srgbClr val="121212"/>
                </a:solidFill>
                <a:latin typeface="Roboto"/>
                <a:ea typeface="Roboto"/>
                <a:cs typeface="Roboto"/>
                <a:sym typeface="Roboto"/>
              </a:rPr>
              <a:t>The Four Building Blocks of HOPE: Relationships</a:t>
            </a:r>
            <a:endParaRPr sz="3500" b="1" i="0" u="none" strike="noStrike" cap="none">
              <a:solidFill>
                <a:srgbClr val="121212"/>
              </a:solidFill>
              <a:latin typeface="Roboto"/>
              <a:ea typeface="Roboto"/>
              <a:cs typeface="Roboto"/>
              <a:sym typeface="Roboto"/>
            </a:endParaRPr>
          </a:p>
        </p:txBody>
      </p:sp>
      <p:pic>
        <p:nvPicPr>
          <p:cNvPr id="325" name="Google Shape;325;p46"/>
          <p:cNvPicPr preferRelativeResize="0"/>
          <p:nvPr/>
        </p:nvPicPr>
        <p:blipFill rotWithShape="1">
          <a:blip r:embed="rId5">
            <a:alphaModFix/>
          </a:blip>
          <a:srcRect/>
          <a:stretch/>
        </p:blipFill>
        <p:spPr>
          <a:xfrm>
            <a:off x="258835" y="6206648"/>
            <a:ext cx="1389330" cy="552482"/>
          </a:xfrm>
          <a:prstGeom prst="rect">
            <a:avLst/>
          </a:prstGeom>
          <a:noFill/>
          <a:ln>
            <a:noFill/>
          </a:ln>
        </p:spPr>
      </p:pic>
      <p:sp>
        <p:nvSpPr>
          <p:cNvPr id="326" name="Google Shape;326;p46"/>
          <p:cNvSpPr/>
          <p:nvPr/>
        </p:nvSpPr>
        <p:spPr>
          <a:xfrm>
            <a:off x="1773269" y="6394822"/>
            <a:ext cx="9093900" cy="299100"/>
          </a:xfrm>
          <a:prstGeom prst="rect">
            <a:avLst/>
          </a:prstGeom>
          <a:noFill/>
          <a:ln>
            <a:noFill/>
          </a:ln>
        </p:spPr>
        <p:txBody>
          <a:bodyPr spcFirstLastPara="1" wrap="square" lIns="91375" tIns="45675" rIns="91375" bIns="4567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Roboto"/>
                <a:ea typeface="Roboto"/>
                <a:cs typeface="Roboto"/>
                <a:sym typeface="Roboto"/>
              </a:rPr>
              <a:t>Sege and Browne.  Responding to ACEs with HOPE: Health Outcomes from Positive Experiences.  Academic Pediatrics 2017; 17:S79-S85</a:t>
            </a:r>
            <a:endParaRPr sz="1100" b="0" i="0" u="none" strike="noStrike" cap="none">
              <a:solidFill>
                <a:srgbClr val="000000"/>
              </a:solidFill>
              <a:latin typeface="Roboto"/>
              <a:ea typeface="Roboto"/>
              <a:cs typeface="Roboto"/>
              <a:sym typeface="Roboto"/>
            </a:endParaRPr>
          </a:p>
        </p:txBody>
      </p:sp>
      <p:pic>
        <p:nvPicPr>
          <p:cNvPr id="327" name="Google Shape;327;p46"/>
          <p:cNvPicPr preferRelativeResize="0"/>
          <p:nvPr/>
        </p:nvPicPr>
        <p:blipFill rotWithShape="1">
          <a:blip r:embed="rId6">
            <a:alphaModFix/>
          </a:blip>
          <a:srcRect l="17420" r="16542" b="74493"/>
          <a:stretch/>
        </p:blipFill>
        <p:spPr>
          <a:xfrm>
            <a:off x="1622515" y="2280801"/>
            <a:ext cx="8689246" cy="305293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pic>
        <p:nvPicPr>
          <p:cNvPr id="333" name="Google Shape;333;p47"/>
          <p:cNvPicPr preferRelativeResize="0"/>
          <p:nvPr/>
        </p:nvPicPr>
        <p:blipFill rotWithShape="1">
          <a:blip r:embed="rId3">
            <a:alphaModFix/>
          </a:blip>
          <a:srcRect/>
          <a:stretch/>
        </p:blipFill>
        <p:spPr>
          <a:xfrm>
            <a:off x="10960182" y="5813227"/>
            <a:ext cx="1231820" cy="1026833"/>
          </a:xfrm>
          <a:prstGeom prst="rect">
            <a:avLst/>
          </a:prstGeom>
          <a:noFill/>
          <a:ln>
            <a:noFill/>
          </a:ln>
        </p:spPr>
      </p:pic>
      <p:pic>
        <p:nvPicPr>
          <p:cNvPr id="334" name="Google Shape;334;p47"/>
          <p:cNvPicPr preferRelativeResize="0"/>
          <p:nvPr/>
        </p:nvPicPr>
        <p:blipFill rotWithShape="1">
          <a:blip r:embed="rId4">
            <a:alphaModFix/>
          </a:blip>
          <a:srcRect/>
          <a:stretch/>
        </p:blipFill>
        <p:spPr>
          <a:xfrm rot="5400000" flipH="1">
            <a:off x="-187432" y="794960"/>
            <a:ext cx="624773" cy="267760"/>
          </a:xfrm>
          <a:prstGeom prst="rect">
            <a:avLst/>
          </a:prstGeom>
          <a:noFill/>
          <a:ln>
            <a:noFill/>
          </a:ln>
        </p:spPr>
      </p:pic>
      <p:sp>
        <p:nvSpPr>
          <p:cNvPr id="335" name="Google Shape;335;p47"/>
          <p:cNvSpPr/>
          <p:nvPr/>
        </p:nvSpPr>
        <p:spPr>
          <a:xfrm>
            <a:off x="757188" y="616148"/>
            <a:ext cx="10665600" cy="750000"/>
          </a:xfrm>
          <a:prstGeom prst="rect">
            <a:avLst/>
          </a:prstGeom>
          <a:noFill/>
          <a:ln>
            <a:noFill/>
          </a:ln>
        </p:spPr>
        <p:txBody>
          <a:bodyPr spcFirstLastPara="1" wrap="square" lIns="89275" tIns="44625" rIns="89275" bIns="0" anchor="t" anchorCtr="0">
            <a:noAutofit/>
          </a:bodyPr>
          <a:lstStyle/>
          <a:p>
            <a:pPr marL="0" marR="0" lvl="0" indent="0" algn="l" rtl="0">
              <a:lnSpc>
                <a:spcPct val="125000"/>
              </a:lnSpc>
              <a:spcBef>
                <a:spcPts val="0"/>
              </a:spcBef>
              <a:spcAft>
                <a:spcPts val="0"/>
              </a:spcAft>
              <a:buClr>
                <a:srgbClr val="000000"/>
              </a:buClr>
              <a:buSzPts val="3500"/>
              <a:buFont typeface="Arial"/>
              <a:buNone/>
            </a:pPr>
            <a:r>
              <a:rPr lang="en-US" sz="3500" b="1" i="0" u="none" strike="noStrike" cap="none">
                <a:solidFill>
                  <a:srgbClr val="121212"/>
                </a:solidFill>
                <a:latin typeface="Roboto"/>
                <a:ea typeface="Roboto"/>
                <a:cs typeface="Roboto"/>
                <a:sym typeface="Roboto"/>
              </a:rPr>
              <a:t>The Four Building Blocks of HOPE: Environment</a:t>
            </a:r>
            <a:endParaRPr sz="3500" b="1" i="0" u="none" strike="noStrike" cap="none">
              <a:solidFill>
                <a:srgbClr val="121212"/>
              </a:solidFill>
              <a:latin typeface="Roboto"/>
              <a:ea typeface="Roboto"/>
              <a:cs typeface="Roboto"/>
              <a:sym typeface="Roboto"/>
            </a:endParaRPr>
          </a:p>
        </p:txBody>
      </p:sp>
      <p:pic>
        <p:nvPicPr>
          <p:cNvPr id="336" name="Google Shape;336;p47"/>
          <p:cNvPicPr preferRelativeResize="0"/>
          <p:nvPr/>
        </p:nvPicPr>
        <p:blipFill rotWithShape="1">
          <a:blip r:embed="rId5">
            <a:alphaModFix/>
          </a:blip>
          <a:srcRect l="19376" t="26975" r="21275" b="51189"/>
          <a:stretch/>
        </p:blipFill>
        <p:spPr>
          <a:xfrm>
            <a:off x="1812692" y="2261326"/>
            <a:ext cx="7938341" cy="2656816"/>
          </a:xfrm>
          <a:prstGeom prst="rect">
            <a:avLst/>
          </a:prstGeom>
          <a:noFill/>
          <a:ln>
            <a:noFill/>
          </a:ln>
        </p:spPr>
      </p:pic>
      <p:pic>
        <p:nvPicPr>
          <p:cNvPr id="337" name="Google Shape;337;p47"/>
          <p:cNvPicPr preferRelativeResize="0"/>
          <p:nvPr/>
        </p:nvPicPr>
        <p:blipFill rotWithShape="1">
          <a:blip r:embed="rId6">
            <a:alphaModFix/>
          </a:blip>
          <a:srcRect/>
          <a:stretch/>
        </p:blipFill>
        <p:spPr>
          <a:xfrm>
            <a:off x="258835" y="6206648"/>
            <a:ext cx="1389330" cy="552482"/>
          </a:xfrm>
          <a:prstGeom prst="rect">
            <a:avLst/>
          </a:prstGeom>
          <a:noFill/>
          <a:ln>
            <a:noFill/>
          </a:ln>
        </p:spPr>
      </p:pic>
      <p:sp>
        <p:nvSpPr>
          <p:cNvPr id="338" name="Google Shape;338;p47"/>
          <p:cNvSpPr/>
          <p:nvPr/>
        </p:nvSpPr>
        <p:spPr>
          <a:xfrm>
            <a:off x="1773269" y="6394822"/>
            <a:ext cx="9093900" cy="299100"/>
          </a:xfrm>
          <a:prstGeom prst="rect">
            <a:avLst/>
          </a:prstGeom>
          <a:noFill/>
          <a:ln>
            <a:noFill/>
          </a:ln>
        </p:spPr>
        <p:txBody>
          <a:bodyPr spcFirstLastPara="1" wrap="square" lIns="91375" tIns="45675" rIns="91375" bIns="4567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Roboto"/>
                <a:ea typeface="Roboto"/>
                <a:cs typeface="Roboto"/>
                <a:sym typeface="Roboto"/>
              </a:rPr>
              <a:t>Sege and Browne.  Responding to ACEs with HOPE: Health Outcomes from Positive Experiences.  Academic Pediatrics 2017; 17:S79-S85</a:t>
            </a:r>
            <a:endParaRPr sz="1100" b="0" i="0" u="none" strike="noStrike" cap="none">
              <a:solidFill>
                <a:srgbClr val="000000"/>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pic>
        <p:nvPicPr>
          <p:cNvPr id="344" name="Google Shape;344;p48"/>
          <p:cNvPicPr preferRelativeResize="0"/>
          <p:nvPr/>
        </p:nvPicPr>
        <p:blipFill rotWithShape="1">
          <a:blip r:embed="rId3">
            <a:alphaModFix/>
          </a:blip>
          <a:srcRect/>
          <a:stretch/>
        </p:blipFill>
        <p:spPr>
          <a:xfrm>
            <a:off x="10960182" y="5813227"/>
            <a:ext cx="1231820" cy="1026833"/>
          </a:xfrm>
          <a:prstGeom prst="rect">
            <a:avLst/>
          </a:prstGeom>
          <a:noFill/>
          <a:ln>
            <a:noFill/>
          </a:ln>
        </p:spPr>
      </p:pic>
      <p:pic>
        <p:nvPicPr>
          <p:cNvPr id="345" name="Google Shape;345;p48"/>
          <p:cNvPicPr preferRelativeResize="0"/>
          <p:nvPr/>
        </p:nvPicPr>
        <p:blipFill rotWithShape="1">
          <a:blip r:embed="rId4">
            <a:alphaModFix/>
          </a:blip>
          <a:srcRect/>
          <a:stretch/>
        </p:blipFill>
        <p:spPr>
          <a:xfrm rot="5400000" flipH="1">
            <a:off x="-187432" y="794960"/>
            <a:ext cx="624773" cy="267760"/>
          </a:xfrm>
          <a:prstGeom prst="rect">
            <a:avLst/>
          </a:prstGeom>
          <a:noFill/>
          <a:ln>
            <a:noFill/>
          </a:ln>
        </p:spPr>
      </p:pic>
      <p:sp>
        <p:nvSpPr>
          <p:cNvPr id="346" name="Google Shape;346;p48"/>
          <p:cNvSpPr/>
          <p:nvPr/>
        </p:nvSpPr>
        <p:spPr>
          <a:xfrm>
            <a:off x="757188" y="616148"/>
            <a:ext cx="10665600" cy="750000"/>
          </a:xfrm>
          <a:prstGeom prst="rect">
            <a:avLst/>
          </a:prstGeom>
          <a:noFill/>
          <a:ln>
            <a:noFill/>
          </a:ln>
        </p:spPr>
        <p:txBody>
          <a:bodyPr spcFirstLastPara="1" wrap="square" lIns="89275" tIns="44625" rIns="89275" bIns="0" anchor="t" anchorCtr="0">
            <a:noAutofit/>
          </a:bodyPr>
          <a:lstStyle/>
          <a:p>
            <a:pPr marL="0" marR="0" lvl="0" indent="0" algn="l" rtl="0">
              <a:lnSpc>
                <a:spcPct val="125000"/>
              </a:lnSpc>
              <a:spcBef>
                <a:spcPts val="0"/>
              </a:spcBef>
              <a:spcAft>
                <a:spcPts val="0"/>
              </a:spcAft>
              <a:buClr>
                <a:srgbClr val="000000"/>
              </a:buClr>
              <a:buSzPts val="3500"/>
              <a:buFont typeface="Arial"/>
              <a:buNone/>
            </a:pPr>
            <a:r>
              <a:rPr lang="en-US" sz="3500" b="1" i="0" u="none" strike="noStrike" cap="none">
                <a:solidFill>
                  <a:srgbClr val="121212"/>
                </a:solidFill>
                <a:latin typeface="Roboto"/>
                <a:ea typeface="Roboto"/>
                <a:cs typeface="Roboto"/>
                <a:sym typeface="Roboto"/>
              </a:rPr>
              <a:t>The Four Building Blocks of HOPE: Engagement</a:t>
            </a:r>
            <a:endParaRPr sz="3500" b="1" i="0" u="none" strike="noStrike" cap="none">
              <a:solidFill>
                <a:srgbClr val="121212"/>
              </a:solidFill>
              <a:latin typeface="Roboto"/>
              <a:ea typeface="Roboto"/>
              <a:cs typeface="Roboto"/>
              <a:sym typeface="Roboto"/>
            </a:endParaRPr>
          </a:p>
        </p:txBody>
      </p:sp>
      <p:pic>
        <p:nvPicPr>
          <p:cNvPr id="347" name="Google Shape;347;p48"/>
          <p:cNvPicPr preferRelativeResize="0"/>
          <p:nvPr/>
        </p:nvPicPr>
        <p:blipFill rotWithShape="1">
          <a:blip r:embed="rId5">
            <a:alphaModFix/>
          </a:blip>
          <a:srcRect l="17420" t="50018" r="16542" b="27374"/>
          <a:stretch/>
        </p:blipFill>
        <p:spPr>
          <a:xfrm>
            <a:off x="1714040" y="2227100"/>
            <a:ext cx="8751908" cy="2725268"/>
          </a:xfrm>
          <a:prstGeom prst="rect">
            <a:avLst/>
          </a:prstGeom>
          <a:noFill/>
          <a:ln>
            <a:noFill/>
          </a:ln>
        </p:spPr>
      </p:pic>
      <p:pic>
        <p:nvPicPr>
          <p:cNvPr id="348" name="Google Shape;348;p48"/>
          <p:cNvPicPr preferRelativeResize="0"/>
          <p:nvPr/>
        </p:nvPicPr>
        <p:blipFill rotWithShape="1">
          <a:blip r:embed="rId6">
            <a:alphaModFix/>
          </a:blip>
          <a:srcRect/>
          <a:stretch/>
        </p:blipFill>
        <p:spPr>
          <a:xfrm>
            <a:off x="258835" y="6206648"/>
            <a:ext cx="1389330" cy="552482"/>
          </a:xfrm>
          <a:prstGeom prst="rect">
            <a:avLst/>
          </a:prstGeom>
          <a:noFill/>
          <a:ln>
            <a:noFill/>
          </a:ln>
        </p:spPr>
      </p:pic>
      <p:sp>
        <p:nvSpPr>
          <p:cNvPr id="349" name="Google Shape;349;p48"/>
          <p:cNvSpPr/>
          <p:nvPr/>
        </p:nvSpPr>
        <p:spPr>
          <a:xfrm>
            <a:off x="1773269" y="6394822"/>
            <a:ext cx="9093900" cy="299100"/>
          </a:xfrm>
          <a:prstGeom prst="rect">
            <a:avLst/>
          </a:prstGeom>
          <a:noFill/>
          <a:ln>
            <a:noFill/>
          </a:ln>
        </p:spPr>
        <p:txBody>
          <a:bodyPr spcFirstLastPara="1" wrap="square" lIns="91375" tIns="45675" rIns="91375" bIns="4567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Roboto"/>
                <a:ea typeface="Roboto"/>
                <a:cs typeface="Roboto"/>
                <a:sym typeface="Roboto"/>
              </a:rPr>
              <a:t>Sege and Browne.  Responding to ACEs with HOPE: Health Outcomes from Positive Experiences.  Academic Pediatrics 2017; 17:S79-S85</a:t>
            </a:r>
            <a:endParaRPr sz="1100" b="0" i="0" u="none" strike="noStrike" cap="none">
              <a:solidFill>
                <a:srgbClr val="000000"/>
              </a:solidFill>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pic>
        <p:nvPicPr>
          <p:cNvPr id="355" name="Google Shape;355;p49"/>
          <p:cNvPicPr preferRelativeResize="0"/>
          <p:nvPr/>
        </p:nvPicPr>
        <p:blipFill rotWithShape="1">
          <a:blip r:embed="rId3">
            <a:alphaModFix/>
          </a:blip>
          <a:srcRect/>
          <a:stretch/>
        </p:blipFill>
        <p:spPr>
          <a:xfrm>
            <a:off x="10960182" y="5813227"/>
            <a:ext cx="1231820" cy="1026833"/>
          </a:xfrm>
          <a:prstGeom prst="rect">
            <a:avLst/>
          </a:prstGeom>
          <a:noFill/>
          <a:ln>
            <a:noFill/>
          </a:ln>
        </p:spPr>
      </p:pic>
      <p:pic>
        <p:nvPicPr>
          <p:cNvPr id="356" name="Google Shape;356;p49"/>
          <p:cNvPicPr preferRelativeResize="0"/>
          <p:nvPr/>
        </p:nvPicPr>
        <p:blipFill rotWithShape="1">
          <a:blip r:embed="rId4">
            <a:alphaModFix/>
          </a:blip>
          <a:srcRect/>
          <a:stretch/>
        </p:blipFill>
        <p:spPr>
          <a:xfrm rot="5400000" flipH="1">
            <a:off x="-187432" y="794960"/>
            <a:ext cx="624773" cy="267760"/>
          </a:xfrm>
          <a:prstGeom prst="rect">
            <a:avLst/>
          </a:prstGeom>
          <a:noFill/>
          <a:ln>
            <a:noFill/>
          </a:ln>
        </p:spPr>
      </p:pic>
      <p:sp>
        <p:nvSpPr>
          <p:cNvPr id="357" name="Google Shape;357;p49"/>
          <p:cNvSpPr/>
          <p:nvPr/>
        </p:nvSpPr>
        <p:spPr>
          <a:xfrm>
            <a:off x="757188" y="616148"/>
            <a:ext cx="10665600" cy="750000"/>
          </a:xfrm>
          <a:prstGeom prst="rect">
            <a:avLst/>
          </a:prstGeom>
          <a:noFill/>
          <a:ln>
            <a:noFill/>
          </a:ln>
        </p:spPr>
        <p:txBody>
          <a:bodyPr spcFirstLastPara="1" wrap="square" lIns="89275" tIns="44625" rIns="89275" bIns="0" anchor="t" anchorCtr="0">
            <a:noAutofit/>
          </a:bodyPr>
          <a:lstStyle/>
          <a:p>
            <a:pPr marL="0" marR="0" lvl="0" indent="0" algn="l" rtl="0">
              <a:lnSpc>
                <a:spcPct val="125000"/>
              </a:lnSpc>
              <a:spcBef>
                <a:spcPts val="0"/>
              </a:spcBef>
              <a:spcAft>
                <a:spcPts val="0"/>
              </a:spcAft>
              <a:buClr>
                <a:srgbClr val="000000"/>
              </a:buClr>
              <a:buSzPts val="3400"/>
              <a:buFont typeface="Arial"/>
              <a:buNone/>
            </a:pPr>
            <a:r>
              <a:rPr lang="en-US" sz="3400" b="1" i="0" u="none" strike="noStrike" cap="none">
                <a:solidFill>
                  <a:srgbClr val="121212"/>
                </a:solidFill>
                <a:latin typeface="Roboto"/>
                <a:ea typeface="Roboto"/>
                <a:cs typeface="Roboto"/>
                <a:sym typeface="Roboto"/>
              </a:rPr>
              <a:t>The Four Building Blocks of HOPE: Emotional Growth</a:t>
            </a:r>
            <a:endParaRPr sz="3400" b="1" i="0" u="none" strike="noStrike" cap="none">
              <a:solidFill>
                <a:srgbClr val="121212"/>
              </a:solidFill>
              <a:latin typeface="Roboto"/>
              <a:ea typeface="Roboto"/>
              <a:cs typeface="Roboto"/>
              <a:sym typeface="Roboto"/>
            </a:endParaRPr>
          </a:p>
        </p:txBody>
      </p:sp>
      <p:pic>
        <p:nvPicPr>
          <p:cNvPr id="358" name="Google Shape;358;p49"/>
          <p:cNvPicPr preferRelativeResize="0"/>
          <p:nvPr/>
        </p:nvPicPr>
        <p:blipFill rotWithShape="1">
          <a:blip r:embed="rId5">
            <a:alphaModFix/>
          </a:blip>
          <a:srcRect l="17420" t="72910" r="16542"/>
          <a:stretch/>
        </p:blipFill>
        <p:spPr>
          <a:xfrm>
            <a:off x="1663244" y="2318319"/>
            <a:ext cx="8527788" cy="3182344"/>
          </a:xfrm>
          <a:prstGeom prst="rect">
            <a:avLst/>
          </a:prstGeom>
          <a:noFill/>
          <a:ln>
            <a:noFill/>
          </a:ln>
        </p:spPr>
      </p:pic>
      <p:pic>
        <p:nvPicPr>
          <p:cNvPr id="359" name="Google Shape;359;p49"/>
          <p:cNvPicPr preferRelativeResize="0"/>
          <p:nvPr/>
        </p:nvPicPr>
        <p:blipFill rotWithShape="1">
          <a:blip r:embed="rId6">
            <a:alphaModFix/>
          </a:blip>
          <a:srcRect/>
          <a:stretch/>
        </p:blipFill>
        <p:spPr>
          <a:xfrm>
            <a:off x="258835" y="6206648"/>
            <a:ext cx="1389330" cy="552482"/>
          </a:xfrm>
          <a:prstGeom prst="rect">
            <a:avLst/>
          </a:prstGeom>
          <a:noFill/>
          <a:ln>
            <a:noFill/>
          </a:ln>
        </p:spPr>
      </p:pic>
      <p:sp>
        <p:nvSpPr>
          <p:cNvPr id="360" name="Google Shape;360;p49"/>
          <p:cNvSpPr/>
          <p:nvPr/>
        </p:nvSpPr>
        <p:spPr>
          <a:xfrm>
            <a:off x="1773269" y="6394822"/>
            <a:ext cx="9093900" cy="299100"/>
          </a:xfrm>
          <a:prstGeom prst="rect">
            <a:avLst/>
          </a:prstGeom>
          <a:noFill/>
          <a:ln>
            <a:noFill/>
          </a:ln>
        </p:spPr>
        <p:txBody>
          <a:bodyPr spcFirstLastPara="1" wrap="square" lIns="91375" tIns="45675" rIns="91375" bIns="4567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Roboto"/>
                <a:ea typeface="Roboto"/>
                <a:cs typeface="Roboto"/>
                <a:sym typeface="Roboto"/>
              </a:rPr>
              <a:t>Sege and Browne.  Responding to ACEs with HOPE: Health Outcomes from Positive Experiences.  Academic Pediatrics 2017; 17:S79-S85</a:t>
            </a:r>
            <a:endParaRPr sz="1100" b="0" i="0" u="none" strike="noStrike" cap="none">
              <a:solidFill>
                <a:srgbClr val="000000"/>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1307</TotalTime>
  <Words>4445</Words>
  <Application>Microsoft Office PowerPoint</Application>
  <PresentationFormat>Widescreen</PresentationFormat>
  <Paragraphs>303</Paragraphs>
  <Slides>24</Slides>
  <Notes>24</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24</vt:i4>
      </vt:variant>
    </vt:vector>
  </HeadingPairs>
  <TitlesOfParts>
    <vt:vector size="31" baseType="lpstr">
      <vt:lpstr>Roboto</vt:lpstr>
      <vt:lpstr>Calibri</vt:lpstr>
      <vt:lpstr>Arial</vt:lpstr>
      <vt:lpstr>Courier New</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Chong, Caliste</cp:lastModifiedBy>
  <cp:revision>3</cp:revision>
  <dcterms:modified xsi:type="dcterms:W3CDTF">2023-04-03T15:49:57Z</dcterms:modified>
</cp:coreProperties>
</file>