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58" r:id="rId5"/>
    <p:sldId id="450" r:id="rId6"/>
    <p:sldId id="449" r:id="rId7"/>
    <p:sldId id="444" r:id="rId8"/>
    <p:sldId id="436" r:id="rId9"/>
    <p:sldId id="465" r:id="rId10"/>
    <p:sldId id="484" r:id="rId11"/>
    <p:sldId id="485" r:id="rId12"/>
    <p:sldId id="470" r:id="rId13"/>
    <p:sldId id="411" r:id="rId14"/>
    <p:sldId id="432" r:id="rId15"/>
    <p:sldId id="456" r:id="rId16"/>
    <p:sldId id="483" r:id="rId17"/>
    <p:sldId id="431" r:id="rId18"/>
    <p:sldId id="457" r:id="rId19"/>
    <p:sldId id="472" r:id="rId20"/>
    <p:sldId id="289" r:id="rId21"/>
    <p:sldId id="438" r:id="rId22"/>
    <p:sldId id="439" r:id="rId23"/>
    <p:sldId id="468" r:id="rId24"/>
    <p:sldId id="480" r:id="rId25"/>
    <p:sldId id="482" r:id="rId26"/>
    <p:sldId id="481" r:id="rId27"/>
    <p:sldId id="321" r:id="rId28"/>
    <p:sldId id="369" r:id="rId29"/>
    <p:sldId id="451" r:id="rId30"/>
    <p:sldId id="342" r:id="rId31"/>
    <p:sldId id="475" r:id="rId32"/>
    <p:sldId id="477" r:id="rId33"/>
    <p:sldId id="478" r:id="rId34"/>
    <p:sldId id="377" r:id="rId35"/>
    <p:sldId id="452" r:id="rId36"/>
    <p:sldId id="379" r:id="rId37"/>
    <p:sldId id="466" r:id="rId38"/>
    <p:sldId id="467" r:id="rId39"/>
    <p:sldId id="469" r:id="rId40"/>
    <p:sldId id="474" r:id="rId41"/>
    <p:sldId id="27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 Kristy" initials="LK" lastIdx="1" clrIdx="0">
    <p:extLst>
      <p:ext uri="{19B8F6BF-5375-455C-9EA6-DF929625EA0E}">
        <p15:presenceInfo xmlns:p15="http://schemas.microsoft.com/office/powerpoint/2012/main" userId="S::kristy.lee@suny.edu::2d31e6a3-3620-42ae-af19-7fd6f5c2456c" providerId="AD"/>
      </p:ext>
    </p:extLst>
  </p:cmAuthor>
  <p:cmAuthor id="2" name="Perry, Susan" initials="PS" lastIdx="2" clrIdx="1">
    <p:extLst>
      <p:ext uri="{19B8F6BF-5375-455C-9EA6-DF929625EA0E}">
        <p15:presenceInfo xmlns:p15="http://schemas.microsoft.com/office/powerpoint/2012/main" userId="S::susan.perry@suny.edu::ea21311d-03e0-498d-b20b-c0d2cb5e17f1" providerId="AD"/>
      </p:ext>
    </p:extLst>
  </p:cmAuthor>
  <p:cmAuthor id="3" name="Pritting, Shannon" initials="PS" lastIdx="2" clrIdx="2">
    <p:extLst>
      <p:ext uri="{19B8F6BF-5375-455C-9EA6-DF929625EA0E}">
        <p15:presenceInfo xmlns:p15="http://schemas.microsoft.com/office/powerpoint/2012/main" userId="S::shannon.pritting@suny.edu::b6acce8b-3193-4a7b-b3b8-1dc43a9f8d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C578F-E246-467C-BBCE-D8E66F4E05A4}" v="23" dt="2020-07-27T17:48:52.007"/>
    <p1510:client id="{037821DA-87F5-49BE-9FFA-C7D817CD4756}" v="260" dt="2020-04-29T16:27:07.342"/>
    <p1510:client id="{0407577D-3D6C-4866-91FB-419EABB59ADB}" v="878" dt="2020-08-26T18:41:15.566"/>
    <p1510:client id="{053FFCC0-0654-45E8-4E75-5D75572FED76}" v="1114" dt="2020-08-28T12:47:44.857"/>
    <p1510:client id="{05846A21-BF1A-4A4C-9E69-414576A79C39}" v="450" dt="2020-07-28T03:25:48.461"/>
    <p1510:client id="{05EED5DC-0AA5-8719-CB61-D4663011C552}" v="60" dt="2020-04-30T18:32:42.848"/>
    <p1510:client id="{0753D81C-B7D0-4CD0-A096-888E78CFBCD8}" v="825" dt="2020-04-29T12:52:24.283"/>
    <p1510:client id="{07E2B46D-0494-4D15-B25D-0876CC4313ED}" v="7" dt="2020-07-27T17:50:58.287"/>
    <p1510:client id="{07F29815-E474-479D-BE43-610D161DD48D}" v="418" dt="2020-07-27T15:24:42.285"/>
    <p1510:client id="{0955E054-6A54-4271-863B-12ECA0740F58}" v="2" dt="2020-07-28T17:56:40.224"/>
    <p1510:client id="{0AE67BF9-41EF-4AA3-B689-F88879A01EC0}" v="405" dt="2020-04-29T15:43:08.917"/>
    <p1510:client id="{0DC17005-0B2E-4E48-5216-194E6FA741E7}" v="3993" dt="2020-08-28T01:16:11.088"/>
    <p1510:client id="{10517915-5787-4D8D-8ADF-E46A0535D5F0}" v="274" dt="2020-08-25T00:09:50.653"/>
    <p1510:client id="{10F228BB-B2BC-49BB-8465-0E7A980469E2}" v="547" dt="2020-04-29T16:34:20.413"/>
    <p1510:client id="{18A2D7DE-4C39-F84D-F2D9-6F31BDD67008}" v="205" dt="2020-04-30T18:02:56.527"/>
    <p1510:client id="{1E25EE21-4820-4E5B-8906-584A7355708D}" v="786" dt="2020-04-29T14:00:01.470"/>
    <p1510:client id="{1E77766F-9B89-45B9-A084-0E30411FD8D1}" v="2083" dt="2020-07-27T16:53:10.674"/>
    <p1510:client id="{2539BD6D-B911-4343-A457-C76A4840FA11}" v="16" dt="2020-04-29T23:58:38.218"/>
    <p1510:client id="{2A21B7B5-5845-4C57-9C31-01DB3486365F}" v="1027" dt="2020-04-29T12:33:40.544"/>
    <p1510:client id="{38A0C148-8374-4C84-0DAA-DFB3591FB449}" v="258" dt="2020-08-27T20:23:20.880"/>
    <p1510:client id="{3D37134B-D235-4970-9EB8-0895ABDABC92}" v="2040" dt="2020-08-24T20:04:54.740"/>
    <p1510:client id="{3E5CF659-2114-4FDA-B4D1-65E7BD3D24C6}" v="4" dt="2020-07-28T14:04:09.376"/>
    <p1510:client id="{4BDFB656-DE2F-4A0B-5588-B5FBC7F38D1F}" v="352" dt="2020-08-28T15:02:01.541"/>
    <p1510:client id="{4BFE5B3C-80B2-4821-98E2-7788F5C085E5}" v="4" dt="2020-04-29T21:41:56.588"/>
    <p1510:client id="{4CA26974-DC9E-4E91-CED2-298A1778B5F4}" v="1207" dt="2020-08-27T23:47:09.823"/>
    <p1510:client id="{4D222ADB-2938-4E2E-8CC3-A7E5A22C3EC5}" v="95" dt="2020-04-29T20:49:16.222"/>
    <p1510:client id="{4D36B75F-8AA8-4EFF-A441-18B6C18CE0BD}" v="21" dt="2020-08-24T14:47:49.374"/>
    <p1510:client id="{5410FB88-7FB6-45EA-6DA5-3266DA783E2B}" v="37" dt="2020-08-27T23:36:44.273"/>
    <p1510:client id="{651E7446-D7AB-46E3-9889-4E418C652C07}" v="95" dt="2020-08-24T15:52:07.117"/>
    <p1510:client id="{6735E2C2-F747-4F8F-B2D4-095A6FB7934F}" v="169" dt="2020-07-28T14:06:30.837"/>
    <p1510:client id="{6D82B647-E8C4-4C62-B205-01B0DF53ACD7}" v="886" dt="2020-07-28T01:26:23.131"/>
    <p1510:client id="{7191338F-0B35-4B1E-B656-F4E33886A16D}" v="1756" dt="2020-04-29T15:41:45.114"/>
    <p1510:client id="{751BB90A-ECD9-4A17-950B-3A806DBE36AC}" v="407" dt="2020-07-28T13:52:15.551"/>
    <p1510:client id="{765037A0-D868-2214-D61B-EB54F21ACC6B}" v="288" dt="2020-07-28T11:39:28.192"/>
    <p1510:client id="{7678F50E-46B3-4BB9-D6D8-70A603DBC511}" v="10" dt="2020-08-28T16:51:13.628"/>
    <p1510:client id="{78CD60A0-CBF7-472D-86A1-C6B244BF7679}" v="17" dt="2020-07-27T15:15:09.937"/>
    <p1510:client id="{7CB3EF76-6265-424D-9832-73C075216A30}" v="198" dt="2020-08-27T17:17:11.608"/>
    <p1510:client id="{80FDF12E-E6FB-4C71-B2EA-FC30B043822E}" v="251" dt="2020-07-27T17:28:16.336"/>
    <p1510:client id="{849207A8-5B58-4143-9286-2EA1D729B353}" v="150" dt="2020-08-27T16:10:42.047"/>
    <p1510:client id="{899034A6-F633-44E2-ADD7-A715DABB528C}" v="79" dt="2020-04-30T13:22:04.061"/>
    <p1510:client id="{8BDB7A49-67A3-4110-9BDB-BE844CACD069}" v="725" dt="2020-07-28T14:20:52.001"/>
    <p1510:client id="{8E5EE1B6-9FC3-4DD3-B207-A0FB2EB42192}" v="1816" dt="2020-07-28T02:04:49.960"/>
    <p1510:client id="{926D33DB-6DFA-4F95-BDD7-DC823BE537C9}" v="150" dt="2020-04-29T16:30:38.017"/>
    <p1510:client id="{92A6F7FF-F11A-4C1C-7FD8-826D29A0E448}" v="1008" dt="2020-08-28T12:53:08.194"/>
    <p1510:client id="{9CF784BD-4802-49A0-93BB-24A508443900}" v="1375" dt="2020-07-27T17:25:18.286"/>
    <p1510:client id="{9EAA94CB-A3F6-4D73-A600-4FEF2BA5A6AF}" v="40" dt="2020-07-27T17:31:42.125"/>
    <p1510:client id="{A075E17B-045C-4E3E-BB4C-DF523E651980}" v="128" dt="2020-07-27T18:01:49.761"/>
    <p1510:client id="{A081B635-31B8-406C-B612-E6997CCEF7C7}" v="36" dt="2020-04-30T12:47:41.990"/>
    <p1510:client id="{A3794379-EFE5-44FF-B861-6C40DF5A7D19}" v="677" dt="2020-04-29T19:31:29.452"/>
    <p1510:client id="{A37FAB1E-F1C3-4E38-B19E-8EEB6DC9AA97}" v="239" dt="2020-07-27T18:47:50.770"/>
    <p1510:client id="{A5309938-1B01-46D9-B702-088FA74D806D}" v="680" dt="2020-04-30T13:45:07.776"/>
    <p1510:client id="{A792EF97-657A-4549-97E9-680A0197CD8B}" v="2083" dt="2020-07-28T13:45:59.412"/>
    <p1510:client id="{A8C451F5-CB67-46AF-AEC3-CF51AF1354E8}" v="148" dt="2020-04-30T13:51:24.076"/>
    <p1510:client id="{ABBC1A40-5C5E-4985-855D-A29C4CB0AA7D}" v="4" dt="2020-07-28T13:55:18.489"/>
    <p1510:client id="{AE51CCC4-B227-4429-B02F-A57A64897FDD}" v="2" dt="2020-07-28T16:09:17.317"/>
    <p1510:client id="{B17FA13A-A51C-4A23-1962-8B984D19BEED}" v="284" dt="2020-08-28T12:02:28.288"/>
    <p1510:client id="{B2FF04F8-92E0-453B-8BE4-4EC3B9954BB3}" v="636" dt="2020-07-28T14:22:02.105"/>
    <p1510:client id="{B6B05F6B-8E67-4B8D-B81A-5FB134D9A963}" v="51" dt="2020-07-28T15:50:55.406"/>
    <p1510:client id="{B976FCDA-A24E-4D6F-A707-A3DCBA818EED}" v="2634" dt="2020-04-29T15:28:36.955"/>
    <p1510:client id="{BA6329E2-A78D-4ACD-B3DA-44696E303B3E}" v="559" dt="2020-07-28T00:51:44.482"/>
    <p1510:client id="{C14B7F05-03B8-4878-878E-3D49EA0BB4D6}" v="115" dt="2020-07-28T13:56:14.359"/>
    <p1510:client id="{C2C8469E-CE92-4CF5-B268-A14E6AE54CCC}" v="1" dt="2020-04-29T12:34:30.307"/>
    <p1510:client id="{C49AF4D7-782C-4B2D-2A89-FD5E452AB47F}" v="877" dt="2020-08-27T19:07:22.814"/>
    <p1510:client id="{C5437465-FB93-431E-9AC7-CA8BC4F2ADA3}" v="4" dt="2020-08-26T18:48:09.368"/>
    <p1510:client id="{C927C705-FD2C-4AD4-B8B8-EA4C18C55551}" v="3055" dt="2020-04-29T21:25:49.672"/>
    <p1510:client id="{D0F6038E-1437-4FFD-7F47-8108367631D4}" v="1219" dt="2020-08-27T19:37:23.993"/>
    <p1510:client id="{D136C8C1-0BF9-4092-8575-C548F7462AEF}" v="463" dt="2020-04-30T00:33:54.358"/>
    <p1510:client id="{D7FC6958-DC52-4A1E-9D0B-AE2186173987}" v="249" dt="2020-07-28T00:45:29.454"/>
    <p1510:client id="{D86D6EE2-5C76-45ED-23DE-62C7C8A6D776}" v="2355" dt="2020-08-28T16:39:33.170"/>
    <p1510:client id="{E2C1C701-186E-467A-B449-B2D338A1001A}" v="732" dt="2020-07-28T13:01:05.801"/>
    <p1510:client id="{E66B6AB5-394B-44E6-8350-6FAA08E26F19}" v="163" dt="2020-07-28T13:53:47.143"/>
    <p1510:client id="{E89CB618-F874-400E-77D6-08D5DA483177}" v="12" dt="2020-08-28T16:00:48.119"/>
    <p1510:client id="{F311EF73-CEF8-4EF2-A0B8-120E8F0DCF84}" v="146" dt="2020-08-24T20:31:15.665"/>
    <p1510:client id="{FEEA41A3-4D91-4965-BD78-169F4C717BA9}" v="689" dt="2020-07-28T14:11:27.509"/>
    <p1510:client id="{FF95BDC1-C612-4FBB-986E-8096ADA79A4F}" v="751" dt="2020-08-26T01:21:08.9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son, Timothy" userId="S::timothy.jackson@suny.edu::9ce01cec-8b46-438e-9d10-af58cd21d299" providerId="AD" clId="Web-{BB7851F1-BAC8-42DE-80D3-543F2A2FFE54}"/>
    <pc:docChg chg="modSld">
      <pc:chgData name="Jackson, Timothy" userId="S::timothy.jackson@suny.edu::9ce01cec-8b46-438e-9d10-af58cd21d299" providerId="AD" clId="Web-{BB7851F1-BAC8-42DE-80D3-543F2A2FFE54}" dt="2020-02-25T21:11:41.068" v="160" actId="20577"/>
      <pc:docMkLst>
        <pc:docMk/>
      </pc:docMkLst>
      <pc:sldChg chg="modSp">
        <pc:chgData name="Jackson, Timothy" userId="S::timothy.jackson@suny.edu::9ce01cec-8b46-438e-9d10-af58cd21d299" providerId="AD" clId="Web-{BB7851F1-BAC8-42DE-80D3-543F2A2FFE54}" dt="2020-02-25T21:11:41.068" v="159" actId="20577"/>
        <pc:sldMkLst>
          <pc:docMk/>
          <pc:sldMk cId="1625917109" sldId="348"/>
        </pc:sldMkLst>
        <pc:spChg chg="mod">
          <ac:chgData name="Jackson, Timothy" userId="S::timothy.jackson@suny.edu::9ce01cec-8b46-438e-9d10-af58cd21d299" providerId="AD" clId="Web-{BB7851F1-BAC8-42DE-80D3-543F2A2FFE54}" dt="2020-02-25T21:11:41.068" v="159" actId="20577"/>
          <ac:spMkLst>
            <pc:docMk/>
            <pc:sldMk cId="1625917109" sldId="348"/>
            <ac:spMk id="5" creationId="{535E1953-C7A3-4180-AAE1-5C1894D3B757}"/>
          </ac:spMkLst>
        </pc:spChg>
      </pc:sldChg>
      <pc:sldChg chg="modSp">
        <pc:chgData name="Jackson, Timothy" userId="S::timothy.jackson@suny.edu::9ce01cec-8b46-438e-9d10-af58cd21d299" providerId="AD" clId="Web-{BB7851F1-BAC8-42DE-80D3-543F2A2FFE54}" dt="2020-02-25T21:10:08.424" v="1"/>
        <pc:sldMkLst>
          <pc:docMk/>
          <pc:sldMk cId="717302634" sldId="349"/>
        </pc:sldMkLst>
        <pc:spChg chg="mod">
          <ac:chgData name="Jackson, Timothy" userId="S::timothy.jackson@suny.edu::9ce01cec-8b46-438e-9d10-af58cd21d299" providerId="AD" clId="Web-{BB7851F1-BAC8-42DE-80D3-543F2A2FFE54}" dt="2020-02-25T21:10:04.533" v="0" actId="1076"/>
          <ac:spMkLst>
            <pc:docMk/>
            <pc:sldMk cId="717302634" sldId="349"/>
            <ac:spMk id="2" creationId="{300BDA76-8B2E-4A56-B855-780EC1932459}"/>
          </ac:spMkLst>
        </pc:spChg>
        <pc:graphicFrameChg chg="mod modGraphic">
          <ac:chgData name="Jackson, Timothy" userId="S::timothy.jackson@suny.edu::9ce01cec-8b46-438e-9d10-af58cd21d299" providerId="AD" clId="Web-{BB7851F1-BAC8-42DE-80D3-543F2A2FFE54}" dt="2020-02-25T21:10:08.424" v="1"/>
          <ac:graphicFrameMkLst>
            <pc:docMk/>
            <pc:sldMk cId="717302634" sldId="349"/>
            <ac:graphicFrameMk id="4" creationId="{00000000-0000-0000-0000-000000000000}"/>
          </ac:graphicFrameMkLst>
        </pc:graphicFrameChg>
      </pc:sldChg>
    </pc:docChg>
  </pc:docChgLst>
  <pc:docChgLst>
    <pc:chgData name="Pritting, Shannon" userId="S::shannon.pritting@suny.edu::b6acce8b-3193-4a7b-b3b8-1dc43a9f8da4" providerId="AD" clId="Web-{07F29815-E474-479D-BE43-610D161DD48D}"/>
    <pc:docChg chg="addSld delSld modSld sldOrd">
      <pc:chgData name="Pritting, Shannon" userId="S::shannon.pritting@suny.edu::b6acce8b-3193-4a7b-b3b8-1dc43a9f8da4" providerId="AD" clId="Web-{07F29815-E474-479D-BE43-610D161DD48D}" dt="2020-07-27T15:24:42.285" v="412"/>
      <pc:docMkLst>
        <pc:docMk/>
      </pc:docMkLst>
      <pc:sldChg chg="delSp modSp">
        <pc:chgData name="Pritting, Shannon" userId="S::shannon.pritting@suny.edu::b6acce8b-3193-4a7b-b3b8-1dc43a9f8da4" providerId="AD" clId="Web-{07F29815-E474-479D-BE43-610D161DD48D}" dt="2020-07-27T15:20:18.192" v="50" actId="20577"/>
        <pc:sldMkLst>
          <pc:docMk/>
          <pc:sldMk cId="2989868960" sldId="432"/>
        </pc:sldMkLst>
        <pc:spChg chg="mod">
          <ac:chgData name="Pritting, Shannon" userId="S::shannon.pritting@suny.edu::b6acce8b-3193-4a7b-b3b8-1dc43a9f8da4" providerId="AD" clId="Web-{07F29815-E474-479D-BE43-610D161DD48D}" dt="2020-07-27T15:20:18.192" v="50" actId="20577"/>
          <ac:spMkLst>
            <pc:docMk/>
            <pc:sldMk cId="2989868960" sldId="432"/>
            <ac:spMk id="4" creationId="{453FDD12-CCE8-4F9F-B8A1-D08C2E9649DC}"/>
          </ac:spMkLst>
        </pc:spChg>
        <pc:spChg chg="mod">
          <ac:chgData name="Pritting, Shannon" userId="S::shannon.pritting@suny.edu::b6acce8b-3193-4a7b-b3b8-1dc43a9f8da4" providerId="AD" clId="Web-{07F29815-E474-479D-BE43-610D161DD48D}" dt="2020-07-27T15:20:06.785" v="42" actId="20577"/>
          <ac:spMkLst>
            <pc:docMk/>
            <pc:sldMk cId="2989868960" sldId="432"/>
            <ac:spMk id="13" creationId="{00000000-0000-0000-0000-000000000000}"/>
          </ac:spMkLst>
        </pc:spChg>
        <pc:spChg chg="mod">
          <ac:chgData name="Pritting, Shannon" userId="S::shannon.pritting@suny.edu::b6acce8b-3193-4a7b-b3b8-1dc43a9f8da4" providerId="AD" clId="Web-{07F29815-E474-479D-BE43-610D161DD48D}" dt="2020-07-27T15:20:12.973" v="46" actId="20577"/>
          <ac:spMkLst>
            <pc:docMk/>
            <pc:sldMk cId="2989868960" sldId="432"/>
            <ac:spMk id="14" creationId="{00000000-0000-0000-0000-000000000000}"/>
          </ac:spMkLst>
        </pc:spChg>
        <pc:picChg chg="del">
          <ac:chgData name="Pritting, Shannon" userId="S::shannon.pritting@suny.edu::b6acce8b-3193-4a7b-b3b8-1dc43a9f8da4" providerId="AD" clId="Web-{07F29815-E474-479D-BE43-610D161DD48D}" dt="2020-07-27T15:20:15.145" v="48"/>
          <ac:picMkLst>
            <pc:docMk/>
            <pc:sldMk cId="2989868960" sldId="432"/>
            <ac:picMk id="2" creationId="{253B23F8-6599-49BD-8ABE-C80D095EFF59}"/>
          </ac:picMkLst>
        </pc:picChg>
      </pc:sldChg>
      <pc:sldChg chg="ord">
        <pc:chgData name="Pritting, Shannon" userId="S::shannon.pritting@suny.edu::b6acce8b-3193-4a7b-b3b8-1dc43a9f8da4" providerId="AD" clId="Web-{07F29815-E474-479D-BE43-610D161DD48D}" dt="2020-07-27T15:24:42.285" v="412"/>
        <pc:sldMkLst>
          <pc:docMk/>
          <pc:sldMk cId="3512025937" sldId="436"/>
        </pc:sldMkLst>
      </pc:sldChg>
      <pc:sldChg chg="modSp">
        <pc:chgData name="Pritting, Shannon" userId="S::shannon.pritting@suny.edu::b6acce8b-3193-4a7b-b3b8-1dc43a9f8da4" providerId="AD" clId="Web-{07F29815-E474-479D-BE43-610D161DD48D}" dt="2020-07-27T15:19:24.426" v="18" actId="20577"/>
        <pc:sldMkLst>
          <pc:docMk/>
          <pc:sldMk cId="667077888" sldId="444"/>
        </pc:sldMkLst>
        <pc:spChg chg="mod">
          <ac:chgData name="Pritting, Shannon" userId="S::shannon.pritting@suny.edu::b6acce8b-3193-4a7b-b3b8-1dc43a9f8da4" providerId="AD" clId="Web-{07F29815-E474-479D-BE43-610D161DD48D}" dt="2020-07-27T15:19:24.426" v="18" actId="20577"/>
          <ac:spMkLst>
            <pc:docMk/>
            <pc:sldMk cId="667077888" sldId="444"/>
            <ac:spMk id="10" creationId="{00000000-0000-0000-0000-000000000000}"/>
          </ac:spMkLst>
        </pc:spChg>
        <pc:spChg chg="mod">
          <ac:chgData name="Pritting, Shannon" userId="S::shannon.pritting@suny.edu::b6acce8b-3193-4a7b-b3b8-1dc43a9f8da4" providerId="AD" clId="Web-{07F29815-E474-479D-BE43-610D161DD48D}" dt="2020-07-27T15:19:19.911" v="3" actId="20577"/>
          <ac:spMkLst>
            <pc:docMk/>
            <pc:sldMk cId="667077888" sldId="444"/>
            <ac:spMk id="11" creationId="{FE4CF827-58B1-4CE7-9CC4-BDD7DE8FBB8B}"/>
          </ac:spMkLst>
        </pc:spChg>
        <pc:spChg chg="mod">
          <ac:chgData name="Pritting, Shannon" userId="S::shannon.pritting@suny.edu::b6acce8b-3193-4a7b-b3b8-1dc43a9f8da4" providerId="AD" clId="Web-{07F29815-E474-479D-BE43-610D161DD48D}" dt="2020-07-27T15:19:16.332" v="1" actId="20577"/>
          <ac:spMkLst>
            <pc:docMk/>
            <pc:sldMk cId="667077888" sldId="444"/>
            <ac:spMk id="12" creationId="{00000000-0000-0000-0000-000000000000}"/>
          </ac:spMkLst>
        </pc:spChg>
      </pc:sldChg>
      <pc:sldChg chg="del">
        <pc:chgData name="Pritting, Shannon" userId="S::shannon.pritting@suny.edu::b6acce8b-3193-4a7b-b3b8-1dc43a9f8da4" providerId="AD" clId="Web-{07F29815-E474-479D-BE43-610D161DD48D}" dt="2020-07-27T15:20:38.457" v="52"/>
        <pc:sldMkLst>
          <pc:docMk/>
          <pc:sldMk cId="4087196870" sldId="446"/>
        </pc:sldMkLst>
      </pc:sldChg>
      <pc:sldChg chg="modSp add del replId">
        <pc:chgData name="Pritting, Shannon" userId="S::shannon.pritting@suny.edu::b6acce8b-3193-4a7b-b3b8-1dc43a9f8da4" providerId="AD" clId="Web-{07F29815-E474-479D-BE43-610D161DD48D}" dt="2020-07-27T15:24:37.504" v="410"/>
        <pc:sldMkLst>
          <pc:docMk/>
          <pc:sldMk cId="647270860" sldId="447"/>
        </pc:sldMkLst>
        <pc:spChg chg="mod">
          <ac:chgData name="Pritting, Shannon" userId="S::shannon.pritting@suny.edu::b6acce8b-3193-4a7b-b3b8-1dc43a9f8da4" providerId="AD" clId="Web-{07F29815-E474-479D-BE43-610D161DD48D}" dt="2020-07-27T15:21:36.973" v="141" actId="20577"/>
          <ac:spMkLst>
            <pc:docMk/>
            <pc:sldMk cId="647270860" sldId="447"/>
            <ac:spMk id="13" creationId="{00000000-0000-0000-0000-000000000000}"/>
          </ac:spMkLst>
        </pc:spChg>
        <pc:spChg chg="mod">
          <ac:chgData name="Pritting, Shannon" userId="S::shannon.pritting@suny.edu::b6acce8b-3193-4a7b-b3b8-1dc43a9f8da4" providerId="AD" clId="Web-{07F29815-E474-479D-BE43-610D161DD48D}" dt="2020-07-27T15:22:21.504" v="323" actId="20577"/>
          <ac:spMkLst>
            <pc:docMk/>
            <pc:sldMk cId="647270860" sldId="447"/>
            <ac:spMk id="14" creationId="{00000000-0000-0000-0000-000000000000}"/>
          </ac:spMkLst>
        </pc:spChg>
      </pc:sldChg>
      <pc:sldChg chg="modSp add replId">
        <pc:chgData name="Pritting, Shannon" userId="S::shannon.pritting@suny.edu::b6acce8b-3193-4a7b-b3b8-1dc43a9f8da4" providerId="AD" clId="Web-{07F29815-E474-479D-BE43-610D161DD48D}" dt="2020-07-27T15:22:56.785" v="405" actId="20577"/>
        <pc:sldMkLst>
          <pc:docMk/>
          <pc:sldMk cId="737123635" sldId="448"/>
        </pc:sldMkLst>
        <pc:spChg chg="mod">
          <ac:chgData name="Pritting, Shannon" userId="S::shannon.pritting@suny.edu::b6acce8b-3193-4a7b-b3b8-1dc43a9f8da4" providerId="AD" clId="Web-{07F29815-E474-479D-BE43-610D161DD48D}" dt="2020-07-27T15:22:51.098" v="402" actId="20577"/>
          <ac:spMkLst>
            <pc:docMk/>
            <pc:sldMk cId="737123635" sldId="448"/>
            <ac:spMk id="13" creationId="{00000000-0000-0000-0000-000000000000}"/>
          </ac:spMkLst>
        </pc:spChg>
        <pc:spChg chg="mod">
          <ac:chgData name="Pritting, Shannon" userId="S::shannon.pritting@suny.edu::b6acce8b-3193-4a7b-b3b8-1dc43a9f8da4" providerId="AD" clId="Web-{07F29815-E474-479D-BE43-610D161DD48D}" dt="2020-07-27T15:22:56.785" v="405" actId="20577"/>
          <ac:spMkLst>
            <pc:docMk/>
            <pc:sldMk cId="737123635" sldId="448"/>
            <ac:spMk id="14" creationId="{00000000-0000-0000-0000-000000000000}"/>
          </ac:spMkLst>
        </pc:spChg>
      </pc:sldChg>
      <pc:sldChg chg="add">
        <pc:chgData name="Pritting, Shannon" userId="S::shannon.pritting@suny.edu::b6acce8b-3193-4a7b-b3b8-1dc43a9f8da4" providerId="AD" clId="Web-{07F29815-E474-479D-BE43-610D161DD48D}" dt="2020-07-27T15:24:10.223" v="408"/>
        <pc:sldMkLst>
          <pc:docMk/>
          <pc:sldMk cId="1421422788" sldId="449"/>
        </pc:sldMkLst>
      </pc:sldChg>
      <pc:sldChg chg="add ord">
        <pc:chgData name="Pritting, Shannon" userId="S::shannon.pritting@suny.edu::b6acce8b-3193-4a7b-b3b8-1dc43a9f8da4" providerId="AD" clId="Web-{07F29815-E474-479D-BE43-610D161DD48D}" dt="2020-07-27T15:24:39.754" v="411"/>
        <pc:sldMkLst>
          <pc:docMk/>
          <pc:sldMk cId="665033015" sldId="450"/>
        </pc:sldMkLst>
      </pc:sldChg>
      <pc:sldMasterChg chg="addSldLayout">
        <pc:chgData name="Pritting, Shannon" userId="S::shannon.pritting@suny.edu::b6acce8b-3193-4a7b-b3b8-1dc43a9f8da4" providerId="AD" clId="Web-{07F29815-E474-479D-BE43-610D161DD48D}" dt="2020-07-27T15:24:10.223" v="408"/>
        <pc:sldMasterMkLst>
          <pc:docMk/>
          <pc:sldMasterMk cId="2789739398" sldId="2147483648"/>
        </pc:sldMasterMkLst>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47929486" sldId="2147483660"/>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4103010282" sldId="2147483661"/>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3930881351" sldId="2147483662"/>
          </pc:sldLayoutMkLst>
        </pc:sldLayoutChg>
        <pc:sldLayoutChg chg="add">
          <pc:chgData name="Pritting, Shannon" userId="S::shannon.pritting@suny.edu::b6acce8b-3193-4a7b-b3b8-1dc43a9f8da4" providerId="AD" clId="Web-{07F29815-E474-479D-BE43-610D161DD48D}" dt="2020-07-27T15:24:10.223" v="408"/>
          <pc:sldLayoutMkLst>
            <pc:docMk/>
            <pc:sldMasterMk cId="2789739398" sldId="2147483648"/>
            <pc:sldLayoutMk cId="1466493181" sldId="2147483663"/>
          </pc:sldLayoutMkLst>
        </pc:sldLayoutChg>
      </pc:sldMasterChg>
    </pc:docChg>
  </pc:docChgLst>
  <pc:docChgLst>
    <pc:chgData name="Koerber, Jennifer" userId="S::jennifer.koerber@suny.edu::91757253-cc7b-4705-809f-b291d8f3bd2f" providerId="AD" clId="Web-{8D7CB70D-D89A-07D1-3FBD-05DDD875C612}"/>
    <pc:docChg chg="modSld sldOrd">
      <pc:chgData name="Koerber, Jennifer" userId="S::jennifer.koerber@suny.edu::91757253-cc7b-4705-809f-b291d8f3bd2f" providerId="AD" clId="Web-{8D7CB70D-D89A-07D1-3FBD-05DDD875C612}" dt="2020-01-31T16:32:20.069" v="186"/>
      <pc:docMkLst>
        <pc:docMk/>
      </pc:docMkLst>
      <pc:sldChg chg="modSp">
        <pc:chgData name="Koerber, Jennifer" userId="S::jennifer.koerber@suny.edu::91757253-cc7b-4705-809f-b291d8f3bd2f" providerId="AD" clId="Web-{8D7CB70D-D89A-07D1-3FBD-05DDD875C612}" dt="2020-01-31T16:32:06.271" v="185" actId="1076"/>
        <pc:sldMkLst>
          <pc:docMk/>
          <pc:sldMk cId="498256463" sldId="319"/>
        </pc:sldMkLst>
        <pc:spChg chg="mod">
          <ac:chgData name="Koerber, Jennifer" userId="S::jennifer.koerber@suny.edu::91757253-cc7b-4705-809f-b291d8f3bd2f" providerId="AD" clId="Web-{8D7CB70D-D89A-07D1-3FBD-05DDD875C612}" dt="2020-01-31T16:32:06.271" v="185" actId="1076"/>
          <ac:spMkLst>
            <pc:docMk/>
            <pc:sldMk cId="498256463" sldId="319"/>
            <ac:spMk id="6" creationId="{0E3DDDCA-E813-48CB-B6B2-51959E49905C}"/>
          </ac:spMkLst>
        </pc:spChg>
        <pc:spChg chg="mod">
          <ac:chgData name="Koerber, Jennifer" userId="S::jennifer.koerber@suny.edu::91757253-cc7b-4705-809f-b291d8f3bd2f" providerId="AD" clId="Web-{8D7CB70D-D89A-07D1-3FBD-05DDD875C612}" dt="2020-01-31T16:31:57.084" v="183" actId="20577"/>
          <ac:spMkLst>
            <pc:docMk/>
            <pc:sldMk cId="498256463" sldId="319"/>
            <ac:spMk id="13" creationId="{88211562-086D-455E-840C-410E172A6A33}"/>
          </ac:spMkLst>
        </pc:spChg>
      </pc:sldChg>
      <pc:sldChg chg="modSp">
        <pc:chgData name="Koerber, Jennifer" userId="S::jennifer.koerber@suny.edu::91757253-cc7b-4705-809f-b291d8f3bd2f" providerId="AD" clId="Web-{8D7CB70D-D89A-07D1-3FBD-05DDD875C612}" dt="2020-01-31T16:29:14.453" v="124" actId="20577"/>
        <pc:sldMkLst>
          <pc:docMk/>
          <pc:sldMk cId="2582587771" sldId="367"/>
        </pc:sldMkLst>
        <pc:spChg chg="mod">
          <ac:chgData name="Koerber, Jennifer" userId="S::jennifer.koerber@suny.edu::91757253-cc7b-4705-809f-b291d8f3bd2f" providerId="AD" clId="Web-{8D7CB70D-D89A-07D1-3FBD-05DDD875C612}" dt="2020-01-31T16:29:14.453" v="124" actId="20577"/>
          <ac:spMkLst>
            <pc:docMk/>
            <pc:sldMk cId="2582587771" sldId="367"/>
            <ac:spMk id="16" creationId="{58C3424A-37F4-4E23-97D5-C80FBC03E017}"/>
          </ac:spMkLst>
        </pc:spChg>
      </pc:sldChg>
      <pc:sldChg chg="addSp delSp modSp ord">
        <pc:chgData name="Koerber, Jennifer" userId="S::jennifer.koerber@suny.edu::91757253-cc7b-4705-809f-b291d8f3bd2f" providerId="AD" clId="Web-{8D7CB70D-D89A-07D1-3FBD-05DDD875C612}" dt="2020-01-31T16:32:20.069" v="186"/>
        <pc:sldMkLst>
          <pc:docMk/>
          <pc:sldMk cId="3389052118" sldId="384"/>
        </pc:sldMkLst>
        <pc:picChg chg="del">
          <ac:chgData name="Koerber, Jennifer" userId="S::jennifer.koerber@suny.edu::91757253-cc7b-4705-809f-b291d8f3bd2f" providerId="AD" clId="Web-{8D7CB70D-D89A-07D1-3FBD-05DDD875C612}" dt="2020-01-31T16:29:59.758" v="126"/>
          <ac:picMkLst>
            <pc:docMk/>
            <pc:sldMk cId="3389052118" sldId="384"/>
            <ac:picMk id="3" creationId="{A2AEF45F-8C36-49E9-A761-0F05CC397BB8}"/>
          </ac:picMkLst>
        </pc:picChg>
        <pc:picChg chg="add mod">
          <ac:chgData name="Koerber, Jennifer" userId="S::jennifer.koerber@suny.edu::91757253-cc7b-4705-809f-b291d8f3bd2f" providerId="AD" clId="Web-{8D7CB70D-D89A-07D1-3FBD-05DDD875C612}" dt="2020-01-31T16:30:12.502" v="130" actId="1076"/>
          <ac:picMkLst>
            <pc:docMk/>
            <pc:sldMk cId="3389052118" sldId="384"/>
            <ac:picMk id="4" creationId="{698451D4-679A-47F2-90FC-632C5712798B}"/>
          </ac:picMkLst>
        </pc:picChg>
      </pc:sldChg>
    </pc:docChg>
  </pc:docChgLst>
  <pc:docChgLst>
    <pc:chgData name="Jackson, Timothy" userId="S::timothy.jackson@suny.edu::9ce01cec-8b46-438e-9d10-af58cd21d299" providerId="AD" clId="Web-{0DC17005-0B2E-4E48-5216-194E6FA741E7}"/>
    <pc:docChg chg="addSld delSld modSld">
      <pc:chgData name="Jackson, Timothy" userId="S::timothy.jackson@suny.edu::9ce01cec-8b46-438e-9d10-af58cd21d299" providerId="AD" clId="Web-{0DC17005-0B2E-4E48-5216-194E6FA741E7}" dt="2020-08-28T01:16:11.088" v="3987" actId="20577"/>
      <pc:docMkLst>
        <pc:docMk/>
      </pc:docMkLst>
      <pc:sldChg chg="modSp">
        <pc:chgData name="Jackson, Timothy" userId="S::timothy.jackson@suny.edu::9ce01cec-8b46-438e-9d10-af58cd21d299" providerId="AD" clId="Web-{0DC17005-0B2E-4E48-5216-194E6FA741E7}" dt="2020-08-28T00:00:23.838" v="347" actId="20577"/>
        <pc:sldMkLst>
          <pc:docMk/>
          <pc:sldMk cId="3410460656" sldId="439"/>
        </pc:sldMkLst>
        <pc:spChg chg="mod">
          <ac:chgData name="Jackson, Timothy" userId="S::timothy.jackson@suny.edu::9ce01cec-8b46-438e-9d10-af58cd21d299" providerId="AD" clId="Web-{0DC17005-0B2E-4E48-5216-194E6FA741E7}" dt="2020-08-28T00:00:23.838" v="347" actId="20577"/>
          <ac:spMkLst>
            <pc:docMk/>
            <pc:sldMk cId="3410460656" sldId="439"/>
            <ac:spMk id="5" creationId="{535E1953-C7A3-4180-AAE1-5C1894D3B757}"/>
          </ac:spMkLst>
        </pc:spChg>
      </pc:sldChg>
      <pc:sldChg chg="addSp modSp">
        <pc:chgData name="Jackson, Timothy" userId="S::timothy.jackson@suny.edu::9ce01cec-8b46-438e-9d10-af58cd21d299" providerId="AD" clId="Web-{0DC17005-0B2E-4E48-5216-194E6FA741E7}" dt="2020-08-28T00:56:12.487" v="2653" actId="1076"/>
        <pc:sldMkLst>
          <pc:docMk/>
          <pc:sldMk cId="721580631" sldId="468"/>
        </pc:sldMkLst>
        <pc:spChg chg="mod">
          <ac:chgData name="Jackson, Timothy" userId="S::timothy.jackson@suny.edu::9ce01cec-8b46-438e-9d10-af58cd21d299" providerId="AD" clId="Web-{0DC17005-0B2E-4E48-5216-194E6FA741E7}" dt="2020-08-28T00:56:07.159" v="2651" actId="14100"/>
          <ac:spMkLst>
            <pc:docMk/>
            <pc:sldMk cId="721580631" sldId="468"/>
            <ac:spMk id="5" creationId="{535E1953-C7A3-4180-AAE1-5C1894D3B757}"/>
          </ac:spMkLst>
        </pc:spChg>
        <pc:picChg chg="add mod">
          <ac:chgData name="Jackson, Timothy" userId="S::timothy.jackson@suny.edu::9ce01cec-8b46-438e-9d10-af58cd21d299" providerId="AD" clId="Web-{0DC17005-0B2E-4E48-5216-194E6FA741E7}" dt="2020-08-28T00:56:09.956" v="2652" actId="1076"/>
          <ac:picMkLst>
            <pc:docMk/>
            <pc:sldMk cId="721580631" sldId="468"/>
            <ac:picMk id="3" creationId="{0172D5CD-2D02-4376-8CC4-FE623A62F7AA}"/>
          </ac:picMkLst>
        </pc:picChg>
        <pc:picChg chg="add mod">
          <ac:chgData name="Jackson, Timothy" userId="S::timothy.jackson@suny.edu::9ce01cec-8b46-438e-9d10-af58cd21d299" providerId="AD" clId="Web-{0DC17005-0B2E-4E48-5216-194E6FA741E7}" dt="2020-08-28T00:56:12.487" v="2653" actId="1076"/>
          <ac:picMkLst>
            <pc:docMk/>
            <pc:sldMk cId="721580631" sldId="468"/>
            <ac:picMk id="4" creationId="{E4210CC3-31B6-4289-ACE4-79D8FD4639EF}"/>
          </ac:picMkLst>
        </pc:picChg>
      </pc:sldChg>
      <pc:sldChg chg="modSp add del replId">
        <pc:chgData name="Jackson, Timothy" userId="S::timothy.jackson@suny.edu::9ce01cec-8b46-438e-9d10-af58cd21d299" providerId="AD" clId="Web-{0DC17005-0B2E-4E48-5216-194E6FA741E7}" dt="2020-08-28T00:18:02.552" v="1164"/>
        <pc:sldMkLst>
          <pc:docMk/>
          <pc:sldMk cId="1991479454" sldId="479"/>
        </pc:sldMkLst>
        <pc:spChg chg="mod">
          <ac:chgData name="Jackson, Timothy" userId="S::timothy.jackson@suny.edu::9ce01cec-8b46-438e-9d10-af58cd21d299" providerId="AD" clId="Web-{0DC17005-0B2E-4E48-5216-194E6FA741E7}" dt="2020-08-28T00:17:59.193" v="1161" actId="20577"/>
          <ac:spMkLst>
            <pc:docMk/>
            <pc:sldMk cId="1991479454" sldId="479"/>
            <ac:spMk id="2" creationId="{244B8E82-FFA2-4420-9F5C-C344ED44C26B}"/>
          </ac:spMkLst>
        </pc:spChg>
        <pc:spChg chg="mod">
          <ac:chgData name="Jackson, Timothy" userId="S::timothy.jackson@suny.edu::9ce01cec-8b46-438e-9d10-af58cd21d299" providerId="AD" clId="Web-{0DC17005-0B2E-4E48-5216-194E6FA741E7}" dt="2020-08-28T00:11:07.260" v="1130" actId="20577"/>
          <ac:spMkLst>
            <pc:docMk/>
            <pc:sldMk cId="1991479454" sldId="479"/>
            <ac:spMk id="5" creationId="{535E1953-C7A3-4180-AAE1-5C1894D3B757}"/>
          </ac:spMkLst>
        </pc:spChg>
      </pc:sldChg>
      <pc:sldChg chg="delSp modSp add replId">
        <pc:chgData name="Jackson, Timothy" userId="S::timothy.jackson@suny.edu::9ce01cec-8b46-438e-9d10-af58cd21d299" providerId="AD" clId="Web-{0DC17005-0B2E-4E48-5216-194E6FA741E7}" dt="2020-08-28T01:16:11.088" v="3986" actId="20577"/>
        <pc:sldMkLst>
          <pc:docMk/>
          <pc:sldMk cId="4251229377" sldId="480"/>
        </pc:sldMkLst>
        <pc:spChg chg="mod">
          <ac:chgData name="Jackson, Timothy" userId="S::timothy.jackson@suny.edu::9ce01cec-8b46-438e-9d10-af58cd21d299" providerId="AD" clId="Web-{0DC17005-0B2E-4E48-5216-194E6FA741E7}" dt="2020-08-28T00:57:50.506" v="2728" actId="20577"/>
          <ac:spMkLst>
            <pc:docMk/>
            <pc:sldMk cId="4251229377" sldId="480"/>
            <ac:spMk id="2" creationId="{244B8E82-FFA2-4420-9F5C-C344ED44C26B}"/>
          </ac:spMkLst>
        </pc:spChg>
        <pc:spChg chg="mod">
          <ac:chgData name="Jackson, Timothy" userId="S::timothy.jackson@suny.edu::9ce01cec-8b46-438e-9d10-af58cd21d299" providerId="AD" clId="Web-{0DC17005-0B2E-4E48-5216-194E6FA741E7}" dt="2020-08-28T01:16:11.088" v="3986" actId="20577"/>
          <ac:spMkLst>
            <pc:docMk/>
            <pc:sldMk cId="4251229377" sldId="480"/>
            <ac:spMk id="5" creationId="{535E1953-C7A3-4180-AAE1-5C1894D3B757}"/>
          </ac:spMkLst>
        </pc:spChg>
        <pc:picChg chg="del">
          <ac:chgData name="Jackson, Timothy" userId="S::timothy.jackson@suny.edu::9ce01cec-8b46-438e-9d10-af58cd21d299" providerId="AD" clId="Web-{0DC17005-0B2E-4E48-5216-194E6FA741E7}" dt="2020-08-28T00:18:10.209" v="1170"/>
          <ac:picMkLst>
            <pc:docMk/>
            <pc:sldMk cId="4251229377" sldId="480"/>
            <ac:picMk id="3" creationId="{0172D5CD-2D02-4376-8CC4-FE623A62F7AA}"/>
          </ac:picMkLst>
        </pc:picChg>
        <pc:picChg chg="del">
          <ac:chgData name="Jackson, Timothy" userId="S::timothy.jackson@suny.edu::9ce01cec-8b46-438e-9d10-af58cd21d299" providerId="AD" clId="Web-{0DC17005-0B2E-4E48-5216-194E6FA741E7}" dt="2020-08-28T00:18:09.553" v="1169"/>
          <ac:picMkLst>
            <pc:docMk/>
            <pc:sldMk cId="4251229377" sldId="480"/>
            <ac:picMk id="4" creationId="{E4210CC3-31B6-4289-ACE4-79D8FD4639EF}"/>
          </ac:picMkLst>
        </pc:picChg>
      </pc:sldChg>
      <pc:sldChg chg="modSp add replId">
        <pc:chgData name="Jackson, Timothy" userId="S::timothy.jackson@suny.edu::9ce01cec-8b46-438e-9d10-af58cd21d299" providerId="AD" clId="Web-{0DC17005-0B2E-4E48-5216-194E6FA741E7}" dt="2020-08-28T00:54:56.563" v="2642" actId="20577"/>
        <pc:sldMkLst>
          <pc:docMk/>
          <pc:sldMk cId="3048667713" sldId="481"/>
        </pc:sldMkLst>
        <pc:spChg chg="mod">
          <ac:chgData name="Jackson, Timothy" userId="S::timothy.jackson@suny.edu::9ce01cec-8b46-438e-9d10-af58cd21d299" providerId="AD" clId="Web-{0DC17005-0B2E-4E48-5216-194E6FA741E7}" dt="2020-08-28T00:52:16.996" v="2469" actId="20577"/>
          <ac:spMkLst>
            <pc:docMk/>
            <pc:sldMk cId="3048667713" sldId="481"/>
            <ac:spMk id="2" creationId="{244B8E82-FFA2-4420-9F5C-C344ED44C26B}"/>
          </ac:spMkLst>
        </pc:spChg>
        <pc:spChg chg="mod">
          <ac:chgData name="Jackson, Timothy" userId="S::timothy.jackson@suny.edu::9ce01cec-8b46-438e-9d10-af58cd21d299" providerId="AD" clId="Web-{0DC17005-0B2E-4E48-5216-194E6FA741E7}" dt="2020-08-28T00:54:56.563" v="2642" actId="20577"/>
          <ac:spMkLst>
            <pc:docMk/>
            <pc:sldMk cId="3048667713" sldId="481"/>
            <ac:spMk id="5" creationId="{535E1953-C7A3-4180-AAE1-5C1894D3B757}"/>
          </ac:spMkLst>
        </pc:spChg>
      </pc:sldChg>
      <pc:sldChg chg="delSp modSp add del replId">
        <pc:chgData name="Jackson, Timothy" userId="S::timothy.jackson@suny.edu::9ce01cec-8b46-438e-9d10-af58cd21d299" providerId="AD" clId="Web-{0DC17005-0B2E-4E48-5216-194E6FA741E7}" dt="2020-08-28T00:57:35.724" v="2713"/>
        <pc:sldMkLst>
          <pc:docMk/>
          <pc:sldMk cId="1618804204" sldId="482"/>
        </pc:sldMkLst>
        <pc:spChg chg="mod">
          <ac:chgData name="Jackson, Timothy" userId="S::timothy.jackson@suny.edu::9ce01cec-8b46-438e-9d10-af58cd21d299" providerId="AD" clId="Web-{0DC17005-0B2E-4E48-5216-194E6FA741E7}" dt="2020-08-28T00:57:07.099" v="2672" actId="20577"/>
          <ac:spMkLst>
            <pc:docMk/>
            <pc:sldMk cId="1618804204" sldId="482"/>
            <ac:spMk id="2" creationId="{244B8E82-FFA2-4420-9F5C-C344ED44C26B}"/>
          </ac:spMkLst>
        </pc:spChg>
        <pc:spChg chg="mod">
          <ac:chgData name="Jackson, Timothy" userId="S::timothy.jackson@suny.edu::9ce01cec-8b46-438e-9d10-af58cd21d299" providerId="AD" clId="Web-{0DC17005-0B2E-4E48-5216-194E6FA741E7}" dt="2020-08-28T00:57:27.662" v="2710" actId="20577"/>
          <ac:spMkLst>
            <pc:docMk/>
            <pc:sldMk cId="1618804204" sldId="482"/>
            <ac:spMk id="5" creationId="{535E1953-C7A3-4180-AAE1-5C1894D3B757}"/>
          </ac:spMkLst>
        </pc:spChg>
        <pc:picChg chg="del">
          <ac:chgData name="Jackson, Timothy" userId="S::timothy.jackson@suny.edu::9ce01cec-8b46-438e-9d10-af58cd21d299" providerId="AD" clId="Web-{0DC17005-0B2E-4E48-5216-194E6FA741E7}" dt="2020-08-28T00:57:03.380" v="2668"/>
          <ac:picMkLst>
            <pc:docMk/>
            <pc:sldMk cId="1618804204" sldId="482"/>
            <ac:picMk id="3" creationId="{0172D5CD-2D02-4376-8CC4-FE623A62F7AA}"/>
          </ac:picMkLst>
        </pc:picChg>
        <pc:picChg chg="del">
          <ac:chgData name="Jackson, Timothy" userId="S::timothy.jackson@suny.edu::9ce01cec-8b46-438e-9d10-af58cd21d299" providerId="AD" clId="Web-{0DC17005-0B2E-4E48-5216-194E6FA741E7}" dt="2020-08-28T00:57:04.130" v="2669"/>
          <ac:picMkLst>
            <pc:docMk/>
            <pc:sldMk cId="1618804204" sldId="482"/>
            <ac:picMk id="4" creationId="{E4210CC3-31B6-4289-ACE4-79D8FD4639EF}"/>
          </ac:picMkLst>
        </pc:picChg>
      </pc:sldChg>
      <pc:sldChg chg="add replId">
        <pc:chgData name="Jackson, Timothy" userId="S::timothy.jackson@suny.edu::9ce01cec-8b46-438e-9d10-af58cd21d299" providerId="AD" clId="Web-{0DC17005-0B2E-4E48-5216-194E6FA741E7}" dt="2020-08-28T00:57:37.740" v="2714"/>
        <pc:sldMkLst>
          <pc:docMk/>
          <pc:sldMk cId="4077084795" sldId="482"/>
        </pc:sldMkLst>
      </pc:sldChg>
    </pc:docChg>
  </pc:docChgLst>
  <pc:docChgLst>
    <pc:chgData name="Jackson, Timothy" userId="S::timothy.jackson@suny.edu::9ce01cec-8b46-438e-9d10-af58cd21d299" providerId="AD" clId="Web-{7B531D46-4642-4C93-928E-7931A6A929D8}"/>
    <pc:docChg chg="delSld modSld">
      <pc:chgData name="Jackson, Timothy" userId="S::timothy.jackson@suny.edu::9ce01cec-8b46-438e-9d10-af58cd21d299" providerId="AD" clId="Web-{7B531D46-4642-4C93-928E-7931A6A929D8}" dt="2020-02-25T17:45:47.878" v="508"/>
      <pc:docMkLst>
        <pc:docMk/>
      </pc:docMkLst>
      <pc:sldChg chg="modSp">
        <pc:chgData name="Jackson, Timothy" userId="S::timothy.jackson@suny.edu::9ce01cec-8b46-438e-9d10-af58cd21d299" providerId="AD" clId="Web-{7B531D46-4642-4C93-928E-7931A6A929D8}" dt="2020-02-25T17:04:19.568" v="141"/>
        <pc:sldMkLst>
          <pc:docMk/>
          <pc:sldMk cId="4275460013" sldId="347"/>
        </pc:sldMkLst>
        <pc:spChg chg="mod">
          <ac:chgData name="Jackson, Timothy" userId="S::timothy.jackson@suny.edu::9ce01cec-8b46-438e-9d10-af58cd21d299" providerId="AD" clId="Web-{7B531D46-4642-4C93-928E-7931A6A929D8}" dt="2020-02-25T16:57:55.353" v="2"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7B531D46-4642-4C93-928E-7931A6A929D8}" dt="2020-02-25T17:04:19.568" v="141"/>
          <ac:graphicFrameMkLst>
            <pc:docMk/>
            <pc:sldMk cId="4275460013" sldId="347"/>
            <ac:graphicFrameMk id="4" creationId="{85AD01FF-EAAE-4B11-90C5-30DD89A2953C}"/>
          </ac:graphicFrameMkLst>
        </pc:graphicFrameChg>
      </pc:sldChg>
      <pc:sldChg chg="delSp modSp">
        <pc:chgData name="Jackson, Timothy" userId="S::timothy.jackson@suny.edu::9ce01cec-8b46-438e-9d10-af58cd21d299" providerId="AD" clId="Web-{7B531D46-4642-4C93-928E-7931A6A929D8}" dt="2020-02-25T17:18:29.344" v="445" actId="20577"/>
        <pc:sldMkLst>
          <pc:docMk/>
          <pc:sldMk cId="1625917109" sldId="348"/>
        </pc:sldMkLst>
        <pc:spChg chg="mod">
          <ac:chgData name="Jackson, Timothy" userId="S::timothy.jackson@suny.edu::9ce01cec-8b46-438e-9d10-af58cd21d299" providerId="AD" clId="Web-{7B531D46-4642-4C93-928E-7931A6A929D8}" dt="2020-02-25T16:58:05.463" v="6" actId="20577"/>
          <ac:spMkLst>
            <pc:docMk/>
            <pc:sldMk cId="1625917109" sldId="348"/>
            <ac:spMk id="2" creationId="{244B8E82-FFA2-4420-9F5C-C344ED44C26B}"/>
          </ac:spMkLst>
        </pc:spChg>
        <pc:spChg chg="mod">
          <ac:chgData name="Jackson, Timothy" userId="S::timothy.jackson@suny.edu::9ce01cec-8b46-438e-9d10-af58cd21d299" providerId="AD" clId="Web-{7B531D46-4642-4C93-928E-7931A6A929D8}" dt="2020-02-25T17:18:29.344" v="445" actId="20577"/>
          <ac:spMkLst>
            <pc:docMk/>
            <pc:sldMk cId="1625917109" sldId="348"/>
            <ac:spMk id="5" creationId="{535E1953-C7A3-4180-AAE1-5C1894D3B757}"/>
          </ac:spMkLst>
        </pc:spChg>
        <pc:picChg chg="del">
          <ac:chgData name="Jackson, Timothy" userId="S::timothy.jackson@suny.edu::9ce01cec-8b46-438e-9d10-af58cd21d299" providerId="AD" clId="Web-{7B531D46-4642-4C93-928E-7931A6A929D8}" dt="2020-02-25T17:10:21.892" v="142"/>
          <ac:picMkLst>
            <pc:docMk/>
            <pc:sldMk cId="1625917109" sldId="348"/>
            <ac:picMk id="17" creationId="{B63FC990-05B6-44C1-BB2F-20B2A2F1B596}"/>
          </ac:picMkLst>
        </pc:picChg>
      </pc:sldChg>
      <pc:sldChg chg="modSp">
        <pc:chgData name="Jackson, Timothy" userId="S::timothy.jackson@suny.edu::9ce01cec-8b46-438e-9d10-af58cd21d299" providerId="AD" clId="Web-{7B531D46-4642-4C93-928E-7931A6A929D8}" dt="2020-02-25T17:29:51.943" v="502" actId="1076"/>
        <pc:sldMkLst>
          <pc:docMk/>
          <pc:sldMk cId="717302634" sldId="349"/>
        </pc:sldMkLst>
        <pc:spChg chg="mod">
          <ac:chgData name="Jackson, Timothy" userId="S::timothy.jackson@suny.edu::9ce01cec-8b46-438e-9d10-af58cd21d299" providerId="AD" clId="Web-{7B531D46-4642-4C93-928E-7931A6A929D8}" dt="2020-02-25T17:19:17.892" v="481" actId="1076"/>
          <ac:spMkLst>
            <pc:docMk/>
            <pc:sldMk cId="717302634" sldId="349"/>
            <ac:spMk id="2" creationId="{300BDA76-8B2E-4A56-B855-780EC1932459}"/>
          </ac:spMkLst>
        </pc:spChg>
        <pc:graphicFrameChg chg="mod modGraphic">
          <ac:chgData name="Jackson, Timothy" userId="S::timothy.jackson@suny.edu::9ce01cec-8b46-438e-9d10-af58cd21d299" providerId="AD" clId="Web-{7B531D46-4642-4C93-928E-7931A6A929D8}" dt="2020-02-25T17:29:51.943" v="502" actId="1076"/>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7B531D46-4642-4C93-928E-7931A6A929D8}" dt="2020-02-25T17:45:37.066" v="505" actId="20577"/>
        <pc:sldMkLst>
          <pc:docMk/>
          <pc:sldMk cId="2835457770" sldId="350"/>
        </pc:sldMkLst>
        <pc:spChg chg="mod">
          <ac:chgData name="Jackson, Timothy" userId="S::timothy.jackson@suny.edu::9ce01cec-8b46-438e-9d10-af58cd21d299" providerId="AD" clId="Web-{7B531D46-4642-4C93-928E-7931A6A929D8}" dt="2020-02-25T17:45:37.066" v="505" actId="20577"/>
          <ac:spMkLst>
            <pc:docMk/>
            <pc:sldMk cId="2835457770" sldId="350"/>
            <ac:spMk id="5" creationId="{535E1953-C7A3-4180-AAE1-5C1894D3B757}"/>
          </ac:spMkLst>
        </pc:spChg>
      </pc:sldChg>
      <pc:sldChg chg="del">
        <pc:chgData name="Jackson, Timothy" userId="S::timothy.jackson@suny.edu::9ce01cec-8b46-438e-9d10-af58cd21d299" providerId="AD" clId="Web-{7B531D46-4642-4C93-928E-7931A6A929D8}" dt="2020-02-25T17:45:46.472" v="507"/>
        <pc:sldMkLst>
          <pc:docMk/>
          <pc:sldMk cId="1499648403" sldId="381"/>
        </pc:sldMkLst>
      </pc:sldChg>
      <pc:sldChg chg="del">
        <pc:chgData name="Jackson, Timothy" userId="S::timothy.jackson@suny.edu::9ce01cec-8b46-438e-9d10-af58cd21d299" providerId="AD" clId="Web-{7B531D46-4642-4C93-928E-7931A6A929D8}" dt="2020-02-25T17:45:47.878" v="508"/>
        <pc:sldMkLst>
          <pc:docMk/>
          <pc:sldMk cId="1887605252" sldId="383"/>
        </pc:sldMkLst>
      </pc:sldChg>
    </pc:docChg>
  </pc:docChgLst>
  <pc:docChgLst>
    <pc:chgData name="Jackson, Timothy" userId="S::timothy.jackson@suny.edu::9ce01cec-8b46-438e-9d10-af58cd21d299" providerId="AD" clId="Web-{0955E054-6A54-4271-863B-12ECA0740F58}"/>
    <pc:docChg chg="modSld">
      <pc:chgData name="Jackson, Timothy" userId="S::timothy.jackson@suny.edu::9ce01cec-8b46-438e-9d10-af58cd21d299" providerId="AD" clId="Web-{0955E054-6A54-4271-863B-12ECA0740F58}" dt="2020-07-28T17:56:40.224" v="1" actId="20577"/>
      <pc:docMkLst>
        <pc:docMk/>
      </pc:docMkLst>
      <pc:sldChg chg="modSp">
        <pc:chgData name="Jackson, Timothy" userId="S::timothy.jackson@suny.edu::9ce01cec-8b46-438e-9d10-af58cd21d299" providerId="AD" clId="Web-{0955E054-6A54-4271-863B-12ECA0740F58}" dt="2020-07-28T17:56:40.224" v="0" actId="20577"/>
        <pc:sldMkLst>
          <pc:docMk/>
          <pc:sldMk cId="581364705" sldId="438"/>
        </pc:sldMkLst>
        <pc:spChg chg="mod">
          <ac:chgData name="Jackson, Timothy" userId="S::timothy.jackson@suny.edu::9ce01cec-8b46-438e-9d10-af58cd21d299" providerId="AD" clId="Web-{0955E054-6A54-4271-863B-12ECA0740F58}" dt="2020-07-28T17:56:40.224" v="0" actId="20577"/>
          <ac:spMkLst>
            <pc:docMk/>
            <pc:sldMk cId="581364705" sldId="438"/>
            <ac:spMk id="5" creationId="{535E1953-C7A3-4180-AAE1-5C1894D3B757}"/>
          </ac:spMkLst>
        </pc:spChg>
      </pc:sldChg>
    </pc:docChg>
  </pc:docChgLst>
  <pc:docChgLst>
    <pc:chgData name="McGee, Margaret" userId="S::margaret.mcgee@suny.edu::07377fe7-8f05-4c22-a697-5f820ef7115e" providerId="AD" clId="Web-{6CCD8EC2-57A7-790B-4110-7235B51D28C7}"/>
    <pc:docChg chg="modSld">
      <pc:chgData name="McGee, Margaret" userId="S::margaret.mcgee@suny.edu::07377fe7-8f05-4c22-a697-5f820ef7115e" providerId="AD" clId="Web-{6CCD8EC2-57A7-790B-4110-7235B51D28C7}" dt="2020-01-31T18:37:12.628" v="13" actId="20577"/>
      <pc:docMkLst>
        <pc:docMk/>
      </pc:docMkLst>
      <pc:sldChg chg="modSp">
        <pc:chgData name="McGee, Margaret" userId="S::margaret.mcgee@suny.edu::07377fe7-8f05-4c22-a697-5f820ef7115e" providerId="AD" clId="Web-{6CCD8EC2-57A7-790B-4110-7235B51D28C7}" dt="2020-01-31T18:36:43.362" v="2" actId="20577"/>
        <pc:sldMkLst>
          <pc:docMk/>
          <pc:sldMk cId="2832116887" sldId="370"/>
        </pc:sldMkLst>
        <pc:spChg chg="mod">
          <ac:chgData name="McGee, Margaret" userId="S::margaret.mcgee@suny.edu::07377fe7-8f05-4c22-a697-5f820ef7115e" providerId="AD" clId="Web-{6CCD8EC2-57A7-790B-4110-7235B51D28C7}" dt="2020-01-31T18:36:43.362" v="2" actId="20577"/>
          <ac:spMkLst>
            <pc:docMk/>
            <pc:sldMk cId="2832116887" sldId="370"/>
            <ac:spMk id="3" creationId="{4DBDDB3F-B73C-4F73-9955-8AC852907A47}"/>
          </ac:spMkLst>
        </pc:spChg>
      </pc:sldChg>
      <pc:sldChg chg="modSp">
        <pc:chgData name="McGee, Margaret" userId="S::margaret.mcgee@suny.edu::07377fe7-8f05-4c22-a697-5f820ef7115e" providerId="AD" clId="Web-{6CCD8EC2-57A7-790B-4110-7235B51D28C7}" dt="2020-01-31T18:37:12.628" v="12" actId="20577"/>
        <pc:sldMkLst>
          <pc:docMk/>
          <pc:sldMk cId="3912436486" sldId="371"/>
        </pc:sldMkLst>
        <pc:spChg chg="mod">
          <ac:chgData name="McGee, Margaret" userId="S::margaret.mcgee@suny.edu::07377fe7-8f05-4c22-a697-5f820ef7115e" providerId="AD" clId="Web-{6CCD8EC2-57A7-790B-4110-7235B51D28C7}" dt="2020-01-31T18:37:12.628" v="12" actId="20577"/>
          <ac:spMkLst>
            <pc:docMk/>
            <pc:sldMk cId="3912436486" sldId="371"/>
            <ac:spMk id="3" creationId="{4DBDDB3F-B73C-4F73-9955-8AC852907A47}"/>
          </ac:spMkLst>
        </pc:spChg>
      </pc:sldChg>
    </pc:docChg>
  </pc:docChgLst>
  <pc:docChgLst>
    <pc:chgData name="Jackson, Timothy" userId="S::timothy.jackson@suny.edu::9ce01cec-8b46-438e-9d10-af58cd21d299" providerId="AD" clId="Web-{5196E8E8-91E1-782D-9BDA-D07642CC0DBF}"/>
    <pc:docChg chg="modSld">
      <pc:chgData name="Jackson, Timothy" userId="S::timothy.jackson@suny.edu::9ce01cec-8b46-438e-9d10-af58cd21d299" providerId="AD" clId="Web-{5196E8E8-91E1-782D-9BDA-D07642CC0DBF}" dt="2019-12-17T20:57:19.051" v="42" actId="20577"/>
      <pc:docMkLst>
        <pc:docMk/>
      </pc:docMkLst>
      <pc:sldChg chg="modSp">
        <pc:chgData name="Jackson, Timothy" userId="S::timothy.jackson@suny.edu::9ce01cec-8b46-438e-9d10-af58cd21d299" providerId="AD" clId="Web-{5196E8E8-91E1-782D-9BDA-D07642CC0DBF}" dt="2019-12-17T20:57:19.051" v="41" actId="20577"/>
        <pc:sldMkLst>
          <pc:docMk/>
          <pc:sldMk cId="498256463" sldId="319"/>
        </pc:sldMkLst>
        <pc:spChg chg="mod">
          <ac:chgData name="Jackson, Timothy" userId="S::timothy.jackson@suny.edu::9ce01cec-8b46-438e-9d10-af58cd21d299" providerId="AD" clId="Web-{5196E8E8-91E1-782D-9BDA-D07642CC0DBF}" dt="2019-12-17T20:57:19.051" v="41" actId="20577"/>
          <ac:spMkLst>
            <pc:docMk/>
            <pc:sldMk cId="498256463" sldId="319"/>
            <ac:spMk id="3" creationId="{79F088FC-102D-49CB-B1DF-8F39C8CDCD58}"/>
          </ac:spMkLst>
        </pc:spChg>
      </pc:sldChg>
    </pc:docChg>
  </pc:docChgLst>
  <pc:docChgLst>
    <pc:chgData name="McGee, Margaret" userId="S::margaret.mcgee@suny.edu::07377fe7-8f05-4c22-a697-5f820ef7115e" providerId="AD" clId="Web-{B17FA13A-A51C-4A23-1962-8B984D19BEED}"/>
    <pc:docChg chg="modSld">
      <pc:chgData name="McGee, Margaret" userId="S::margaret.mcgee@suny.edu::07377fe7-8f05-4c22-a697-5f820ef7115e" providerId="AD" clId="Web-{B17FA13A-A51C-4A23-1962-8B984D19BEED}" dt="2020-08-28T12:02:28.132" v="279" actId="14100"/>
      <pc:docMkLst>
        <pc:docMk/>
      </pc:docMkLst>
      <pc:sldChg chg="modSp">
        <pc:chgData name="McGee, Margaret" userId="S::margaret.mcgee@suny.edu::07377fe7-8f05-4c22-a697-5f820ef7115e" providerId="AD" clId="Web-{B17FA13A-A51C-4A23-1962-8B984D19BEED}" dt="2020-08-28T12:02:02.913" v="273" actId="20577"/>
        <pc:sldMkLst>
          <pc:docMk/>
          <pc:sldMk cId="2227392382" sldId="342"/>
        </pc:sldMkLst>
        <pc:spChg chg="mod">
          <ac:chgData name="McGee, Margaret" userId="S::margaret.mcgee@suny.edu::07377fe7-8f05-4c22-a697-5f820ef7115e" providerId="AD" clId="Web-{B17FA13A-A51C-4A23-1962-8B984D19BEED}" dt="2020-08-28T12:02:02.913" v="273" actId="20577"/>
          <ac:spMkLst>
            <pc:docMk/>
            <pc:sldMk cId="2227392382" sldId="342"/>
            <ac:spMk id="6" creationId="{82418CFA-6D41-4980-A0EC-28013A0C6BAE}"/>
          </ac:spMkLst>
        </pc:spChg>
      </pc:sldChg>
      <pc:sldChg chg="modSp">
        <pc:chgData name="McGee, Margaret" userId="S::margaret.mcgee@suny.edu::07377fe7-8f05-4c22-a697-5f820ef7115e" providerId="AD" clId="Web-{B17FA13A-A51C-4A23-1962-8B984D19BEED}" dt="2020-08-28T12:02:28.132" v="279" actId="14100"/>
        <pc:sldMkLst>
          <pc:docMk/>
          <pc:sldMk cId="20872472" sldId="377"/>
        </pc:sldMkLst>
        <pc:spChg chg="mod">
          <ac:chgData name="McGee, Margaret" userId="S::margaret.mcgee@suny.edu::07377fe7-8f05-4c22-a697-5f820ef7115e" providerId="AD" clId="Web-{B17FA13A-A51C-4A23-1962-8B984D19BEED}" dt="2020-08-28T12:02:28.132" v="279" actId="14100"/>
          <ac:spMkLst>
            <pc:docMk/>
            <pc:sldMk cId="20872472" sldId="377"/>
            <ac:spMk id="6" creationId="{0134EE62-A3AE-4ABC-9D13-84F3C54BAAF7}"/>
          </ac:spMkLst>
        </pc:spChg>
      </pc:sldChg>
      <pc:sldChg chg="modSp">
        <pc:chgData name="McGee, Margaret" userId="S::margaret.mcgee@suny.edu::07377fe7-8f05-4c22-a697-5f820ef7115e" providerId="AD" clId="Web-{B17FA13A-A51C-4A23-1962-8B984D19BEED}" dt="2020-08-28T12:00:58.429" v="268" actId="14100"/>
        <pc:sldMkLst>
          <pc:docMk/>
          <pc:sldMk cId="620162658" sldId="379"/>
        </pc:sldMkLst>
        <pc:spChg chg="mod">
          <ac:chgData name="McGee, Margaret" userId="S::margaret.mcgee@suny.edu::07377fe7-8f05-4c22-a697-5f820ef7115e" providerId="AD" clId="Web-{B17FA13A-A51C-4A23-1962-8B984D19BEED}" dt="2020-08-28T12:00:58.429" v="268" actId="14100"/>
          <ac:spMkLst>
            <pc:docMk/>
            <pc:sldMk cId="620162658" sldId="379"/>
            <ac:spMk id="6" creationId="{0134EE62-A3AE-4ABC-9D13-84F3C54BAAF7}"/>
          </ac:spMkLst>
        </pc:spChg>
      </pc:sldChg>
      <pc:sldChg chg="modSp">
        <pc:chgData name="McGee, Margaret" userId="S::margaret.mcgee@suny.edu::07377fe7-8f05-4c22-a697-5f820ef7115e" providerId="AD" clId="Web-{B17FA13A-A51C-4A23-1962-8B984D19BEED}" dt="2020-08-28T12:00:01.257" v="208" actId="20577"/>
        <pc:sldMkLst>
          <pc:docMk/>
          <pc:sldMk cId="2610337857" sldId="452"/>
        </pc:sldMkLst>
        <pc:spChg chg="mod">
          <ac:chgData name="McGee, Margaret" userId="S::margaret.mcgee@suny.edu::07377fe7-8f05-4c22-a697-5f820ef7115e" providerId="AD" clId="Web-{B17FA13A-A51C-4A23-1962-8B984D19BEED}" dt="2020-08-28T12:00:01.257" v="208" actId="20577"/>
          <ac:spMkLst>
            <pc:docMk/>
            <pc:sldMk cId="2610337857" sldId="452"/>
            <ac:spMk id="6" creationId="{0134EE62-A3AE-4ABC-9D13-84F3C54BAAF7}"/>
          </ac:spMkLst>
        </pc:spChg>
      </pc:sldChg>
      <pc:sldChg chg="modSp">
        <pc:chgData name="McGee, Margaret" userId="S::margaret.mcgee@suny.edu::07377fe7-8f05-4c22-a697-5f820ef7115e" providerId="AD" clId="Web-{B17FA13A-A51C-4A23-1962-8B984D19BEED}" dt="2020-08-28T11:57:07.555" v="86" actId="20577"/>
        <pc:sldMkLst>
          <pc:docMk/>
          <pc:sldMk cId="45523102" sldId="475"/>
        </pc:sldMkLst>
        <pc:spChg chg="mod">
          <ac:chgData name="McGee, Margaret" userId="S::margaret.mcgee@suny.edu::07377fe7-8f05-4c22-a697-5f820ef7115e" providerId="AD" clId="Web-{B17FA13A-A51C-4A23-1962-8B984D19BEED}" dt="2020-08-28T11:57:07.555" v="86" actId="20577"/>
          <ac:spMkLst>
            <pc:docMk/>
            <pc:sldMk cId="45523102" sldId="475"/>
            <ac:spMk id="6" creationId="{82418CFA-6D41-4980-A0EC-28013A0C6BAE}"/>
          </ac:spMkLst>
        </pc:spChg>
      </pc:sldChg>
      <pc:sldChg chg="modSp">
        <pc:chgData name="McGee, Margaret" userId="S::margaret.mcgee@suny.edu::07377fe7-8f05-4c22-a697-5f820ef7115e" providerId="AD" clId="Web-{B17FA13A-A51C-4A23-1962-8B984D19BEED}" dt="2020-08-28T12:01:40.679" v="269" actId="20577"/>
        <pc:sldMkLst>
          <pc:docMk/>
          <pc:sldMk cId="444234946" sldId="477"/>
        </pc:sldMkLst>
        <pc:spChg chg="mod">
          <ac:chgData name="McGee, Margaret" userId="S::margaret.mcgee@suny.edu::07377fe7-8f05-4c22-a697-5f820ef7115e" providerId="AD" clId="Web-{B17FA13A-A51C-4A23-1962-8B984D19BEED}" dt="2020-08-28T12:01:40.679" v="269" actId="20577"/>
          <ac:spMkLst>
            <pc:docMk/>
            <pc:sldMk cId="444234946" sldId="477"/>
            <ac:spMk id="6" creationId="{82418CFA-6D41-4980-A0EC-28013A0C6BAE}"/>
          </ac:spMkLst>
        </pc:spChg>
      </pc:sldChg>
    </pc:docChg>
  </pc:docChgLst>
  <pc:docChgLst>
    <pc:chgData name="McGee, Margaret" userId="S::margaret.mcgee@suny.edu::07377fe7-8f05-4c22-a697-5f820ef7115e" providerId="AD" clId="Web-{17E99B41-A942-44F8-209F-25EF3E8C4B90}"/>
    <pc:docChg chg="addSld delSld modSld sldOrd">
      <pc:chgData name="McGee, Margaret" userId="S::margaret.mcgee@suny.edu::07377fe7-8f05-4c22-a697-5f820ef7115e" providerId="AD" clId="Web-{17E99B41-A942-44F8-209F-25EF3E8C4B90}" dt="2019-12-18T14:16:59.997" v="4214" actId="1076"/>
      <pc:docMkLst>
        <pc:docMk/>
      </pc:docMkLst>
      <pc:sldChg chg="addSp delSp modSp ord">
        <pc:chgData name="McGee, Margaret" userId="S::margaret.mcgee@suny.edu::07377fe7-8f05-4c22-a697-5f820ef7115e" providerId="AD" clId="Web-{17E99B41-A942-44F8-209F-25EF3E8C4B90}" dt="2019-12-18T14:11:03.138" v="4178" actId="1076"/>
        <pc:sldMkLst>
          <pc:docMk/>
          <pc:sldMk cId="2227392382" sldId="342"/>
        </pc:sldMkLst>
        <pc:spChg chg="mod">
          <ac:chgData name="McGee, Margaret" userId="S::margaret.mcgee@suny.edu::07377fe7-8f05-4c22-a697-5f820ef7115e" providerId="AD" clId="Web-{17E99B41-A942-44F8-209F-25EF3E8C4B90}" dt="2019-12-17T21:34:29.341" v="632" actId="20577"/>
          <ac:spMkLst>
            <pc:docMk/>
            <pc:sldMk cId="2227392382" sldId="342"/>
            <ac:spMk id="2" creationId="{71EA7B85-A46E-4A0A-B5A6-003D849DE4A5}"/>
          </ac:spMkLst>
        </pc:spChg>
        <pc:spChg chg="mod">
          <ac:chgData name="McGee, Margaret" userId="S::margaret.mcgee@suny.edu::07377fe7-8f05-4c22-a697-5f820ef7115e" providerId="AD" clId="Web-{17E99B41-A942-44F8-209F-25EF3E8C4B90}" dt="2019-12-17T23:19:55.942" v="4082" actId="20577"/>
          <ac:spMkLst>
            <pc:docMk/>
            <pc:sldMk cId="2227392382" sldId="342"/>
            <ac:spMk id="3" creationId="{4DBDDB3F-B73C-4F73-9955-8AC852907A47}"/>
          </ac:spMkLst>
        </pc:spChg>
        <pc:picChg chg="add del mod ord">
          <ac:chgData name="McGee, Margaret" userId="S::margaret.mcgee@suny.edu::07377fe7-8f05-4c22-a697-5f820ef7115e" providerId="AD" clId="Web-{17E99B41-A942-44F8-209F-25EF3E8C4B90}" dt="2019-12-18T14:10:32.871" v="4175"/>
          <ac:picMkLst>
            <pc:docMk/>
            <pc:sldMk cId="2227392382" sldId="342"/>
            <ac:picMk id="4" creationId="{DB4E45F6-045E-4197-830D-F8111FB4965F}"/>
          </ac:picMkLst>
        </pc:picChg>
        <pc:picChg chg="add mod">
          <ac:chgData name="McGee, Margaret" userId="S::margaret.mcgee@suny.edu::07377fe7-8f05-4c22-a697-5f820ef7115e" providerId="AD" clId="Web-{17E99B41-A942-44F8-209F-25EF3E8C4B90}" dt="2019-12-18T14:11:03.138" v="4178" actId="1076"/>
          <ac:picMkLst>
            <pc:docMk/>
            <pc:sldMk cId="2227392382" sldId="342"/>
            <ac:picMk id="8" creationId="{1C5D211B-8907-4B5A-8B62-BEC3B0025CA6}"/>
          </ac:picMkLst>
        </pc:picChg>
      </pc:sldChg>
      <pc:sldChg chg="modSp del">
        <pc:chgData name="McGee, Margaret" userId="S::margaret.mcgee@suny.edu::07377fe7-8f05-4c22-a697-5f820ef7115e" providerId="AD" clId="Web-{17E99B41-A942-44F8-209F-25EF3E8C4B90}" dt="2019-12-17T23:02:01.422" v="3449"/>
        <pc:sldMkLst>
          <pc:docMk/>
          <pc:sldMk cId="3497420990" sldId="343"/>
        </pc:sldMkLst>
        <pc:spChg chg="mod">
          <ac:chgData name="McGee, Margaret" userId="S::margaret.mcgee@suny.edu::07377fe7-8f05-4c22-a697-5f820ef7115e" providerId="AD" clId="Web-{17E99B41-A942-44F8-209F-25EF3E8C4B90}" dt="2019-12-17T22:01:48.105" v="2210" actId="20577"/>
          <ac:spMkLst>
            <pc:docMk/>
            <pc:sldMk cId="3497420990" sldId="343"/>
            <ac:spMk id="2" creationId="{71EA7B85-A46E-4A0A-B5A6-003D849DE4A5}"/>
          </ac:spMkLst>
        </pc:spChg>
      </pc:sldChg>
      <pc:sldChg chg="addSp delSp modSp">
        <pc:chgData name="McGee, Margaret" userId="S::margaret.mcgee@suny.edu::07377fe7-8f05-4c22-a697-5f820ef7115e" providerId="AD" clId="Web-{17E99B41-A942-44F8-209F-25EF3E8C4B90}" dt="2019-12-18T14:16:59.997" v="4214" actId="1076"/>
        <pc:sldMkLst>
          <pc:docMk/>
          <pc:sldMk cId="3546033310" sldId="344"/>
        </pc:sldMkLst>
        <pc:spChg chg="mod">
          <ac:chgData name="McGee, Margaret" userId="S::margaret.mcgee@suny.edu::07377fe7-8f05-4c22-a697-5f820ef7115e" providerId="AD" clId="Web-{17E99B41-A942-44F8-209F-25EF3E8C4B90}" dt="2019-12-17T21:12:57.639" v="101" actId="20577"/>
          <ac:spMkLst>
            <pc:docMk/>
            <pc:sldMk cId="3546033310" sldId="344"/>
            <ac:spMk id="2" creationId="{71EA7B85-A46E-4A0A-B5A6-003D849DE4A5}"/>
          </ac:spMkLst>
        </pc:spChg>
        <pc:spChg chg="del mod">
          <ac:chgData name="McGee, Margaret" userId="S::margaret.mcgee@suny.edu::07377fe7-8f05-4c22-a697-5f820ef7115e" providerId="AD" clId="Web-{17E99B41-A942-44F8-209F-25EF3E8C4B90}" dt="2019-12-17T21:09:35.701" v="22"/>
          <ac:spMkLst>
            <pc:docMk/>
            <pc:sldMk cId="3546033310" sldId="344"/>
            <ac:spMk id="3" creationId="{4DBDDB3F-B73C-4F73-9955-8AC852907A47}"/>
          </ac:spMkLst>
        </pc:spChg>
        <pc:spChg chg="add del mod">
          <ac:chgData name="McGee, Margaret" userId="S::margaret.mcgee@suny.edu::07377fe7-8f05-4c22-a697-5f820ef7115e" providerId="AD" clId="Web-{17E99B41-A942-44F8-209F-25EF3E8C4B90}" dt="2019-12-17T21:11:36.607" v="63"/>
          <ac:spMkLst>
            <pc:docMk/>
            <pc:sldMk cId="3546033310" sldId="344"/>
            <ac:spMk id="4" creationId="{9BAE8752-47AA-430A-9AD7-D2B2D46F63AC}"/>
          </ac:spMkLst>
        </pc:spChg>
        <pc:spChg chg="add mod">
          <ac:chgData name="McGee, Margaret" userId="S::margaret.mcgee@suny.edu::07377fe7-8f05-4c22-a697-5f820ef7115e" providerId="AD" clId="Web-{17E99B41-A942-44F8-209F-25EF3E8C4B90}" dt="2019-12-17T23:23:04.364" v="4167" actId="20577"/>
          <ac:spMkLst>
            <pc:docMk/>
            <pc:sldMk cId="3546033310" sldId="344"/>
            <ac:spMk id="6" creationId="{0134EE62-A3AE-4ABC-9D13-84F3C54BAAF7}"/>
          </ac:spMkLst>
        </pc:spChg>
        <pc:picChg chg="add mod">
          <ac:chgData name="McGee, Margaret" userId="S::margaret.mcgee@suny.edu::07377fe7-8f05-4c22-a697-5f820ef7115e" providerId="AD" clId="Web-{17E99B41-A942-44F8-209F-25EF3E8C4B90}" dt="2019-12-18T14:16:59.997" v="4214" actId="1076"/>
          <ac:picMkLst>
            <pc:docMk/>
            <pc:sldMk cId="3546033310" sldId="344"/>
            <ac:picMk id="3" creationId="{2B67234E-C44C-41EA-B65A-6DEE4AE95277}"/>
          </ac:picMkLst>
        </pc:picChg>
      </pc:sldChg>
      <pc:sldChg chg="addSp modSp">
        <pc:chgData name="McGee, Margaret" userId="S::margaret.mcgee@suny.edu::07377fe7-8f05-4c22-a697-5f820ef7115e" providerId="AD" clId="Web-{17E99B41-A942-44F8-209F-25EF3E8C4B90}" dt="2019-12-18T14:13:29.738" v="4199" actId="1076"/>
        <pc:sldMkLst>
          <pc:docMk/>
          <pc:sldMk cId="711493466" sldId="357"/>
        </pc:sldMkLst>
        <pc:spChg chg="mod">
          <ac:chgData name="McGee, Margaret" userId="S::margaret.mcgee@suny.edu::07377fe7-8f05-4c22-a697-5f820ef7115e" providerId="AD" clId="Web-{17E99B41-A942-44F8-209F-25EF3E8C4B90}" dt="2019-12-17T22:01:43.168" v="2203" actId="20577"/>
          <ac:spMkLst>
            <pc:docMk/>
            <pc:sldMk cId="711493466" sldId="357"/>
            <ac:spMk id="5" creationId="{00000000-0000-0000-0000-000000000000}"/>
          </ac:spMkLst>
        </pc:spChg>
        <pc:spChg chg="mod">
          <ac:chgData name="McGee, Margaret" userId="S::margaret.mcgee@suny.edu::07377fe7-8f05-4c22-a697-5f820ef7115e" providerId="AD" clId="Web-{17E99B41-A942-44F8-209F-25EF3E8C4B90}" dt="2019-12-18T14:12:34.970" v="4180" actId="1076"/>
          <ac:spMkLst>
            <pc:docMk/>
            <pc:sldMk cId="711493466" sldId="357"/>
            <ac:spMk id="6" creationId="{00000000-0000-0000-0000-000000000000}"/>
          </ac:spMkLst>
        </pc:spChg>
        <pc:picChg chg="add mod">
          <ac:chgData name="McGee, Margaret" userId="S::margaret.mcgee@suny.edu::07377fe7-8f05-4c22-a697-5f820ef7115e" providerId="AD" clId="Web-{17E99B41-A942-44F8-209F-25EF3E8C4B90}" dt="2019-12-18T14:13:29.738" v="4199" actId="1076"/>
          <ac:picMkLst>
            <pc:docMk/>
            <pc:sldMk cId="711493466" sldId="357"/>
            <ac:picMk id="2" creationId="{64E1B70C-6CBC-45F5-B8B0-274CA7D0F867}"/>
          </ac:picMkLst>
        </pc:picChg>
        <pc:picChg chg="add mod">
          <ac:chgData name="McGee, Margaret" userId="S::margaret.mcgee@suny.edu::07377fe7-8f05-4c22-a697-5f820ef7115e" providerId="AD" clId="Web-{17E99B41-A942-44F8-209F-25EF3E8C4B90}" dt="2019-12-18T14:13:26.941" v="4198" actId="1076"/>
          <ac:picMkLst>
            <pc:docMk/>
            <pc:sldMk cId="711493466" sldId="357"/>
            <ac:picMk id="4" creationId="{D986E949-1CAD-448C-B7E3-C3A830A31D9E}"/>
          </ac:picMkLst>
        </pc:picChg>
        <pc:picChg chg="add mod">
          <ac:chgData name="McGee, Margaret" userId="S::margaret.mcgee@suny.edu::07377fe7-8f05-4c22-a697-5f820ef7115e" providerId="AD" clId="Web-{17E99B41-A942-44F8-209F-25EF3E8C4B90}" dt="2019-12-18T14:13:23.566" v="4197" actId="1076"/>
          <ac:picMkLst>
            <pc:docMk/>
            <pc:sldMk cId="711493466" sldId="357"/>
            <ac:picMk id="16" creationId="{5190928C-DD69-443B-AECF-557FA2DCEE8E}"/>
          </ac:picMkLst>
        </pc:picChg>
        <pc:picChg chg="add mod">
          <ac:chgData name="McGee, Margaret" userId="S::margaret.mcgee@suny.edu::07377fe7-8f05-4c22-a697-5f820ef7115e" providerId="AD" clId="Web-{17E99B41-A942-44F8-209F-25EF3E8C4B90}" dt="2019-12-18T14:13:18.394" v="4195" actId="1076"/>
          <ac:picMkLst>
            <pc:docMk/>
            <pc:sldMk cId="711493466" sldId="357"/>
            <ac:picMk id="18" creationId="{ED953638-415A-42AF-965C-724D6B15586E}"/>
          </ac:picMkLst>
        </pc:picChg>
      </pc:sldChg>
      <pc:sldChg chg="addSp modSp add replId">
        <pc:chgData name="McGee, Margaret" userId="S::margaret.mcgee@suny.edu::07377fe7-8f05-4c22-a697-5f820ef7115e" providerId="AD" clId="Web-{17E99B41-A942-44F8-209F-25EF3E8C4B90}" dt="2019-12-18T14:15:46.806" v="4206" actId="1076"/>
        <pc:sldMkLst>
          <pc:docMk/>
          <pc:sldMk cId="2781011315" sldId="360"/>
        </pc:sldMkLst>
        <pc:spChg chg="mod">
          <ac:chgData name="McGee, Margaret" userId="S::margaret.mcgee@suny.edu::07377fe7-8f05-4c22-a697-5f820ef7115e" providerId="AD" clId="Web-{17E99B41-A942-44F8-209F-25EF3E8C4B90}" dt="2019-12-17T22:02:38.105" v="2285" actId="20577"/>
          <ac:spMkLst>
            <pc:docMk/>
            <pc:sldMk cId="2781011315" sldId="360"/>
            <ac:spMk id="5" creationId="{00000000-0000-0000-0000-000000000000}"/>
          </ac:spMkLst>
        </pc:spChg>
        <pc:spChg chg="mod">
          <ac:chgData name="McGee, Margaret" userId="S::margaret.mcgee@suny.edu::07377fe7-8f05-4c22-a697-5f820ef7115e" providerId="AD" clId="Web-{17E99B41-A942-44F8-209F-25EF3E8C4B90}" dt="2019-12-18T14:15:11.617" v="4203" actId="14100"/>
          <ac:spMkLst>
            <pc:docMk/>
            <pc:sldMk cId="2781011315" sldId="360"/>
            <ac:spMk id="6" creationId="{00000000-0000-0000-0000-000000000000}"/>
          </ac:spMkLst>
        </pc:spChg>
        <pc:picChg chg="add mod">
          <ac:chgData name="McGee, Margaret" userId="S::margaret.mcgee@suny.edu::07377fe7-8f05-4c22-a697-5f820ef7115e" providerId="AD" clId="Web-{17E99B41-A942-44F8-209F-25EF3E8C4B90}" dt="2019-12-18T14:15:46.806" v="4206" actId="1076"/>
          <ac:picMkLst>
            <pc:docMk/>
            <pc:sldMk cId="2781011315" sldId="360"/>
            <ac:picMk id="2" creationId="{D96BA6EC-64F8-4427-947B-F2D1B84D3920}"/>
          </ac:picMkLst>
        </pc:picChg>
      </pc:sldChg>
    </pc:docChg>
  </pc:docChgLst>
  <pc:docChgLst>
    <pc:chgData name="Eichelberger, Michelle" userId="S::michelle.eichelberger@suny.edu::1bd4442c-2af1-40d1-9d43-8e1df5db51d4" providerId="AD" clId="Web-{D9BD3975-9384-8994-61DA-0C90AAA2EA33}"/>
    <pc:docChg chg="delSld modSld">
      <pc:chgData name="Eichelberger, Michelle" userId="S::michelle.eichelberger@suny.edu::1bd4442c-2af1-40d1-9d43-8e1df5db51d4" providerId="AD" clId="Web-{D9BD3975-9384-8994-61DA-0C90AAA2EA33}" dt="2019-12-17T20:02:20.903" v="416" actId="20577"/>
      <pc:docMkLst>
        <pc:docMk/>
      </pc:docMkLst>
      <pc:sldChg chg="addSp modSp">
        <pc:chgData name="Eichelberger, Michelle" userId="S::michelle.eichelberger@suny.edu::1bd4442c-2af1-40d1-9d43-8e1df5db51d4" providerId="AD" clId="Web-{D9BD3975-9384-8994-61DA-0C90AAA2EA33}" dt="2019-12-17T18:37:58.717" v="339" actId="1076"/>
        <pc:sldMkLst>
          <pc:docMk/>
          <pc:sldMk cId="2597148903" sldId="315"/>
        </pc:sldMkLst>
        <pc:spChg chg="mod">
          <ac:chgData name="Eichelberger, Michelle" userId="S::michelle.eichelberger@suny.edu::1bd4442c-2af1-40d1-9d43-8e1df5db51d4" providerId="AD" clId="Web-{D9BD3975-9384-8994-61DA-0C90AAA2EA33}" dt="2019-12-17T18:36:20.226" v="331" actId="20577"/>
          <ac:spMkLst>
            <pc:docMk/>
            <pc:sldMk cId="2597148903" sldId="315"/>
            <ac:spMk id="2" creationId="{00000000-0000-0000-0000-000000000000}"/>
          </ac:spMkLst>
        </pc:spChg>
        <pc:spChg chg="mod">
          <ac:chgData name="Eichelberger, Michelle" userId="S::michelle.eichelberger@suny.edu::1bd4442c-2af1-40d1-9d43-8e1df5db51d4" providerId="AD" clId="Web-{D9BD3975-9384-8994-61DA-0C90AAA2EA33}" dt="2019-12-17T18:26:09.732" v="289" actId="20577"/>
          <ac:spMkLst>
            <pc:docMk/>
            <pc:sldMk cId="2597148903" sldId="315"/>
            <ac:spMk id="3" creationId="{00000000-0000-0000-0000-000000000000}"/>
          </ac:spMkLst>
        </pc:spChg>
        <pc:spChg chg="add mod">
          <ac:chgData name="Eichelberger, Michelle" userId="S::michelle.eichelberger@suny.edu::1bd4442c-2af1-40d1-9d43-8e1df5db51d4" providerId="AD" clId="Web-{D9BD3975-9384-8994-61DA-0C90AAA2EA33}" dt="2019-12-17T18:37:58.698" v="338" actId="1076"/>
          <ac:spMkLst>
            <pc:docMk/>
            <pc:sldMk cId="2597148903" sldId="315"/>
            <ac:spMk id="14" creationId="{F09A689B-13FC-4C1F-B2D4-CA5EC04DBC66}"/>
          </ac:spMkLst>
        </pc:spChg>
        <pc:picChg chg="add mod">
          <ac:chgData name="Eichelberger, Michelle" userId="S::michelle.eichelberger@suny.edu::1bd4442c-2af1-40d1-9d43-8e1df5db51d4" providerId="AD" clId="Web-{D9BD3975-9384-8994-61DA-0C90AAA2EA33}" dt="2019-12-17T18:37:58.717" v="339" actId="1076"/>
          <ac:picMkLst>
            <pc:docMk/>
            <pc:sldMk cId="2597148903" sldId="315"/>
            <ac:picMk id="4" creationId="{63EEF00D-6CC2-4F82-9742-E00D82F84CDD}"/>
          </ac:picMkLst>
        </pc:picChg>
      </pc:sldChg>
      <pc:sldChg chg="modSp">
        <pc:chgData name="Eichelberger, Michelle" userId="S::michelle.eichelberger@suny.edu::1bd4442c-2af1-40d1-9d43-8e1df5db51d4" providerId="AD" clId="Web-{D9BD3975-9384-8994-61DA-0C90AAA2EA33}" dt="2019-12-17T20:02:20.903" v="415" actId="20577"/>
        <pc:sldMkLst>
          <pc:docMk/>
          <pc:sldMk cId="498256463" sldId="319"/>
        </pc:sldMkLst>
        <pc:spChg chg="mod">
          <ac:chgData name="Eichelberger, Michelle" userId="S::michelle.eichelberger@suny.edu::1bd4442c-2af1-40d1-9d43-8e1df5db51d4" providerId="AD" clId="Web-{D9BD3975-9384-8994-61DA-0C90AAA2EA33}" dt="2019-12-17T20:02:20.903" v="415" actId="20577"/>
          <ac:spMkLst>
            <pc:docMk/>
            <pc:sldMk cId="498256463" sldId="319"/>
            <ac:spMk id="3" creationId="{79F088FC-102D-49CB-B1DF-8F39C8CDCD58}"/>
          </ac:spMkLst>
        </pc:spChg>
      </pc:sldChg>
      <pc:sldChg chg="del">
        <pc:chgData name="Eichelberger, Michelle" userId="S::michelle.eichelberger@suny.edu::1bd4442c-2af1-40d1-9d43-8e1df5db51d4" providerId="AD" clId="Web-{D9BD3975-9384-8994-61DA-0C90AAA2EA33}" dt="2019-12-17T16:15:12.110" v="0"/>
        <pc:sldMkLst>
          <pc:docMk/>
          <pc:sldMk cId="3458973563" sldId="329"/>
        </pc:sldMkLst>
      </pc:sldChg>
      <pc:sldChg chg="modSp">
        <pc:chgData name="Eichelberger, Michelle" userId="S::michelle.eichelberger@suny.edu::1bd4442c-2af1-40d1-9d43-8e1df5db51d4" providerId="AD" clId="Web-{D9BD3975-9384-8994-61DA-0C90AAA2EA33}" dt="2019-12-17T16:36:53.491" v="121" actId="20577"/>
        <pc:sldMkLst>
          <pc:docMk/>
          <pc:sldMk cId="3766817717" sldId="355"/>
        </pc:sldMkLst>
        <pc:spChg chg="mod">
          <ac:chgData name="Eichelberger, Michelle" userId="S::michelle.eichelberger@suny.edu::1bd4442c-2af1-40d1-9d43-8e1df5db51d4" providerId="AD" clId="Web-{D9BD3975-9384-8994-61DA-0C90AAA2EA33}" dt="2019-12-17T16:36:53.491" v="121" actId="20577"/>
          <ac:spMkLst>
            <pc:docMk/>
            <pc:sldMk cId="3766817717" sldId="355"/>
            <ac:spMk id="6" creationId="{00000000-0000-0000-0000-000000000000}"/>
          </ac:spMkLst>
        </pc:spChg>
      </pc:sldChg>
    </pc:docChg>
  </pc:docChgLst>
  <pc:docChgLst>
    <pc:chgData name="Koerber, Jennifer" userId="S::jennifer.koerber@suny.edu::91757253-cc7b-4705-809f-b291d8f3bd2f" providerId="AD" clId="Web-{33AFC0B6-4789-75BF-AC6B-CF57E9E6A262}"/>
    <pc:docChg chg="addSld delSld modSld sldOrd">
      <pc:chgData name="Koerber, Jennifer" userId="S::jennifer.koerber@suny.edu::91757253-cc7b-4705-809f-b291d8f3bd2f" providerId="AD" clId="Web-{33AFC0B6-4789-75BF-AC6B-CF57E9E6A262}" dt="2019-12-17T15:36:41.485" v="1395" actId="20577"/>
      <pc:docMkLst>
        <pc:docMk/>
      </pc:docMkLst>
      <pc:sldChg chg="addSp delSp modSp">
        <pc:chgData name="Koerber, Jennifer" userId="S::jennifer.koerber@suny.edu::91757253-cc7b-4705-809f-b291d8f3bd2f" providerId="AD" clId="Web-{33AFC0B6-4789-75BF-AC6B-CF57E9E6A262}" dt="2019-12-17T15:28:58.406" v="919" actId="20577"/>
        <pc:sldMkLst>
          <pc:docMk/>
          <pc:sldMk cId="2171438980" sldId="317"/>
        </pc:sldMkLst>
        <pc:spChg chg="mod">
          <ac:chgData name="Koerber, Jennifer" userId="S::jennifer.koerber@suny.edu::91757253-cc7b-4705-809f-b291d8f3bd2f" providerId="AD" clId="Web-{33AFC0B6-4789-75BF-AC6B-CF57E9E6A262}" dt="2019-12-17T15:28:58.406" v="919" actId="20577"/>
          <ac:spMkLst>
            <pc:docMk/>
            <pc:sldMk cId="2171438980" sldId="317"/>
            <ac:spMk id="2" creationId="{EC11916F-9264-4D83-8C02-17AAEF47E202}"/>
          </ac:spMkLst>
        </pc:spChg>
        <pc:spChg chg="del mod">
          <ac:chgData name="Koerber, Jennifer" userId="S::jennifer.koerber@suny.edu::91757253-cc7b-4705-809f-b291d8f3bd2f" providerId="AD" clId="Web-{33AFC0B6-4789-75BF-AC6B-CF57E9E6A262}" dt="2019-12-17T15:10:35.149" v="60"/>
          <ac:spMkLst>
            <pc:docMk/>
            <pc:sldMk cId="2171438980" sldId="317"/>
            <ac:spMk id="3" creationId="{FB9274B1-AFC9-4FA6-8DD4-15DD0E25131C}"/>
          </ac:spMkLst>
        </pc:spChg>
        <pc:picChg chg="add mod ord">
          <ac:chgData name="Koerber, Jennifer" userId="S::jennifer.koerber@suny.edu::91757253-cc7b-4705-809f-b291d8f3bd2f" providerId="AD" clId="Web-{33AFC0B6-4789-75BF-AC6B-CF57E9E6A262}" dt="2019-12-17T15:28:51.125" v="917" actId="1076"/>
          <ac:picMkLst>
            <pc:docMk/>
            <pc:sldMk cId="2171438980" sldId="317"/>
            <ac:picMk id="4" creationId="{24E0D059-2461-4942-A69D-971549A45CE3}"/>
          </ac:picMkLst>
        </pc:picChg>
      </pc:sldChg>
      <pc:sldChg chg="modSp">
        <pc:chgData name="Koerber, Jennifer" userId="S::jennifer.koerber@suny.edu::91757253-cc7b-4705-809f-b291d8f3bd2f" providerId="AD" clId="Web-{33AFC0B6-4789-75BF-AC6B-CF57E9E6A262}" dt="2019-12-17T15:36:41.485" v="1394" actId="20577"/>
        <pc:sldMkLst>
          <pc:docMk/>
          <pc:sldMk cId="498256463" sldId="319"/>
        </pc:sldMkLst>
        <pc:spChg chg="mod">
          <ac:chgData name="Koerber, Jennifer" userId="S::jennifer.koerber@suny.edu::91757253-cc7b-4705-809f-b291d8f3bd2f" providerId="AD" clId="Web-{33AFC0B6-4789-75BF-AC6B-CF57E9E6A262}" dt="2019-12-17T15:30:08.581" v="926" actId="20577"/>
          <ac:spMkLst>
            <pc:docMk/>
            <pc:sldMk cId="498256463" sldId="319"/>
            <ac:spMk id="2" creationId="{DCDD3146-7637-46DF-8B82-7A8FC2E12D15}"/>
          </ac:spMkLst>
        </pc:spChg>
        <pc:spChg chg="mod">
          <ac:chgData name="Koerber, Jennifer" userId="S::jennifer.koerber@suny.edu::91757253-cc7b-4705-809f-b291d8f3bd2f" providerId="AD" clId="Web-{33AFC0B6-4789-75BF-AC6B-CF57E9E6A262}" dt="2019-12-17T15:36:41.485" v="1394" actId="20577"/>
          <ac:spMkLst>
            <pc:docMk/>
            <pc:sldMk cId="498256463" sldId="319"/>
            <ac:spMk id="3" creationId="{79F088FC-102D-49CB-B1DF-8F39C8CDCD58}"/>
          </ac:spMkLst>
        </pc:spChg>
      </pc:sldChg>
      <pc:sldChg chg="addSp delSp modSp">
        <pc:chgData name="Koerber, Jennifer" userId="S::jennifer.koerber@suny.edu::91757253-cc7b-4705-809f-b291d8f3bd2f" providerId="AD" clId="Web-{33AFC0B6-4789-75BF-AC6B-CF57E9E6A262}" dt="2019-12-17T15:24:15.194" v="349" actId="20577"/>
        <pc:sldMkLst>
          <pc:docMk/>
          <pc:sldMk cId="1226966122" sldId="322"/>
        </pc:sldMkLst>
        <pc:spChg chg="mod">
          <ac:chgData name="Koerber, Jennifer" userId="S::jennifer.koerber@suny.edu::91757253-cc7b-4705-809f-b291d8f3bd2f" providerId="AD" clId="Web-{33AFC0B6-4789-75BF-AC6B-CF57E9E6A262}" dt="2019-12-17T15:22:26.518" v="196" actId="20577"/>
          <ac:spMkLst>
            <pc:docMk/>
            <pc:sldMk cId="1226966122" sldId="322"/>
            <ac:spMk id="2" creationId="{71EA7B85-A46E-4A0A-B5A6-003D849DE4A5}"/>
          </ac:spMkLst>
        </pc:spChg>
        <pc:spChg chg="del">
          <ac:chgData name="Koerber, Jennifer" userId="S::jennifer.koerber@suny.edu::91757253-cc7b-4705-809f-b291d8f3bd2f" providerId="AD" clId="Web-{33AFC0B6-4789-75BF-AC6B-CF57E9E6A262}" dt="2019-12-17T15:11:45.745" v="83"/>
          <ac:spMkLst>
            <pc:docMk/>
            <pc:sldMk cId="1226966122" sldId="322"/>
            <ac:spMk id="3" creationId="{4DBDDB3F-B73C-4F73-9955-8AC852907A47}"/>
          </ac:spMkLst>
        </pc:spChg>
        <pc:spChg chg="add del mod">
          <ac:chgData name="Koerber, Jennifer" userId="S::jennifer.koerber@suny.edu::91757253-cc7b-4705-809f-b291d8f3bd2f" providerId="AD" clId="Web-{33AFC0B6-4789-75BF-AC6B-CF57E9E6A262}" dt="2019-12-17T15:11:50.573" v="84"/>
          <ac:spMkLst>
            <pc:docMk/>
            <pc:sldMk cId="1226966122" sldId="322"/>
            <ac:spMk id="6" creationId="{2A6B78B4-A178-4211-BD56-640E70CC99BA}"/>
          </ac:spMkLst>
        </pc:spChg>
        <pc:spChg chg="add mod">
          <ac:chgData name="Koerber, Jennifer" userId="S::jennifer.koerber@suny.edu::91757253-cc7b-4705-809f-b291d8f3bd2f" providerId="AD" clId="Web-{33AFC0B6-4789-75BF-AC6B-CF57E9E6A262}" dt="2019-12-17T15:24:15.194" v="349" actId="20577"/>
          <ac:spMkLst>
            <pc:docMk/>
            <pc:sldMk cId="1226966122" sldId="322"/>
            <ac:spMk id="20" creationId="{58AC31FA-7C51-4B18-BCF8-4AD7DAB8BC19}"/>
          </ac:spMkLst>
        </pc:spChg>
        <pc:picChg chg="add del mod">
          <ac:chgData name="Koerber, Jennifer" userId="S::jennifer.koerber@suny.edu::91757253-cc7b-4705-809f-b291d8f3bd2f" providerId="AD" clId="Web-{33AFC0B6-4789-75BF-AC6B-CF57E9E6A262}" dt="2019-12-17T15:12:26.371" v="89"/>
          <ac:picMkLst>
            <pc:docMk/>
            <pc:sldMk cId="1226966122" sldId="322"/>
            <ac:picMk id="8" creationId="{EE43AED7-F43A-4AA4-A0B7-2AEB1B77BCDA}"/>
          </ac:picMkLst>
        </pc:picChg>
        <pc:picChg chg="add mod modCrop">
          <ac:chgData name="Koerber, Jennifer" userId="S::jennifer.koerber@suny.edu::91757253-cc7b-4705-809f-b291d8f3bd2f" providerId="AD" clId="Web-{33AFC0B6-4789-75BF-AC6B-CF57E9E6A262}" dt="2019-12-17T15:22:02.470" v="182" actId="1076"/>
          <ac:picMkLst>
            <pc:docMk/>
            <pc:sldMk cId="1226966122" sldId="322"/>
            <ac:picMk id="16" creationId="{FBD3B266-1CEC-4346-9D7D-353667883FC9}"/>
          </ac:picMkLst>
        </pc:picChg>
        <pc:picChg chg="add mod ord modCrop">
          <ac:chgData name="Koerber, Jennifer" userId="S::jennifer.koerber@suny.edu::91757253-cc7b-4705-809f-b291d8f3bd2f" providerId="AD" clId="Web-{33AFC0B6-4789-75BF-AC6B-CF57E9E6A262}" dt="2019-12-17T15:21:57.188" v="181"/>
          <ac:picMkLst>
            <pc:docMk/>
            <pc:sldMk cId="1226966122" sldId="322"/>
            <ac:picMk id="18" creationId="{5FBF234C-DC40-4661-95BA-7CE48B30735E}"/>
          </ac:picMkLst>
        </pc:picChg>
      </pc:sldChg>
      <pc:sldChg chg="del">
        <pc:chgData name="Koerber, Jennifer" userId="S::jennifer.koerber@suny.edu::91757253-cc7b-4705-809f-b291d8f3bd2f" providerId="AD" clId="Web-{33AFC0B6-4789-75BF-AC6B-CF57E9E6A262}" dt="2019-12-17T15:08:57.536" v="59"/>
        <pc:sldMkLst>
          <pc:docMk/>
          <pc:sldMk cId="2995118331" sldId="345"/>
        </pc:sldMkLst>
      </pc:sldChg>
      <pc:sldChg chg="new del ord">
        <pc:chgData name="Koerber, Jennifer" userId="S::jennifer.koerber@suny.edu::91757253-cc7b-4705-809f-b291d8f3bd2f" providerId="AD" clId="Web-{33AFC0B6-4789-75BF-AC6B-CF57E9E6A262}" dt="2019-12-17T15:29:58.565" v="924"/>
        <pc:sldMkLst>
          <pc:docMk/>
          <pc:sldMk cId="1704838938" sldId="356"/>
        </pc:sldMkLst>
      </pc:sldChg>
      <pc:sldChg chg="modSp add replId">
        <pc:chgData name="Koerber, Jennifer" userId="S::jennifer.koerber@suny.edu::91757253-cc7b-4705-809f-b291d8f3bd2f" providerId="AD" clId="Web-{33AFC0B6-4789-75BF-AC6B-CF57E9E6A262}" dt="2019-12-17T15:30:31.582" v="931" actId="20577"/>
        <pc:sldMkLst>
          <pc:docMk/>
          <pc:sldMk cId="3985682431" sldId="356"/>
        </pc:sldMkLst>
        <pc:spChg chg="mod">
          <ac:chgData name="Koerber, Jennifer" userId="S::jennifer.koerber@suny.edu::91757253-cc7b-4705-809f-b291d8f3bd2f" providerId="AD" clId="Web-{33AFC0B6-4789-75BF-AC6B-CF57E9E6A262}" dt="2019-12-17T15:30:31.582" v="931" actId="20577"/>
          <ac:spMkLst>
            <pc:docMk/>
            <pc:sldMk cId="3985682431" sldId="356"/>
            <ac:spMk id="2" creationId="{DCDD3146-7637-46DF-8B82-7A8FC2E12D15}"/>
          </ac:spMkLst>
        </pc:spChg>
      </pc:sldChg>
    </pc:docChg>
  </pc:docChgLst>
  <pc:docChgLst>
    <pc:chgData name="McGee, Margaret" userId="S::margaret.mcgee@suny.edu::07377fe7-8f05-4c22-a697-5f820ef7115e" providerId="AD" clId="Web-{765037A0-D868-2214-D61B-EB54F21ACC6B}"/>
    <pc:docChg chg="modSld">
      <pc:chgData name="McGee, Margaret" userId="S::margaret.mcgee@suny.edu::07377fe7-8f05-4c22-a697-5f820ef7115e" providerId="AD" clId="Web-{765037A0-D868-2214-D61B-EB54F21ACC6B}" dt="2020-07-28T11:39:28.192" v="287" actId="20577"/>
      <pc:docMkLst>
        <pc:docMk/>
      </pc:docMkLst>
      <pc:sldChg chg="modSp">
        <pc:chgData name="McGee, Margaret" userId="S::margaret.mcgee@suny.edu::07377fe7-8f05-4c22-a697-5f820ef7115e" providerId="AD" clId="Web-{765037A0-D868-2214-D61B-EB54F21ACC6B}" dt="2020-07-28T11:39:28.192" v="286" actId="20577"/>
        <pc:sldMkLst>
          <pc:docMk/>
          <pc:sldMk cId="2227392382" sldId="342"/>
        </pc:sldMkLst>
        <pc:spChg chg="mod">
          <ac:chgData name="McGee, Margaret" userId="S::margaret.mcgee@suny.edu::07377fe7-8f05-4c22-a697-5f820ef7115e" providerId="AD" clId="Web-{765037A0-D868-2214-D61B-EB54F21ACC6B}" dt="2020-07-28T11:39:28.192" v="286" actId="20577"/>
          <ac:spMkLst>
            <pc:docMk/>
            <pc:sldMk cId="2227392382" sldId="342"/>
            <ac:spMk id="6" creationId="{82418CFA-6D41-4980-A0EC-28013A0C6BAE}"/>
          </ac:spMkLst>
        </pc:spChg>
      </pc:sldChg>
    </pc:docChg>
  </pc:docChgLst>
  <pc:docChgLst>
    <pc:chgData name="Eichelberger, Michelle" userId="S::michelle.eichelberger@suny.edu::1bd4442c-2af1-40d1-9d43-8e1df5db51d4" providerId="AD" clId="Web-{3C64837C-7F4E-49E6-B55F-FF5132AA0859}"/>
    <pc:docChg chg="modSld">
      <pc:chgData name="Eichelberger, Michelle" userId="S::michelle.eichelberger@suny.edu::1bd4442c-2af1-40d1-9d43-8e1df5db51d4" providerId="AD" clId="Web-{3C64837C-7F4E-49E6-B55F-FF5132AA0859}" dt="2020-03-31T11:59:34.854" v="13" actId="14100"/>
      <pc:docMkLst>
        <pc:docMk/>
      </pc:docMkLst>
      <pc:sldChg chg="modSp">
        <pc:chgData name="Eichelberger, Michelle" userId="S::michelle.eichelberger@suny.edu::1bd4442c-2af1-40d1-9d43-8e1df5db51d4" providerId="AD" clId="Web-{3C64837C-7F4E-49E6-B55F-FF5132AA0859}" dt="2020-03-31T11:59:34.854" v="13" actId="14100"/>
        <pc:sldMkLst>
          <pc:docMk/>
          <pc:sldMk cId="3902736866" sldId="416"/>
        </pc:sldMkLst>
        <pc:spChg chg="mod">
          <ac:chgData name="Eichelberger, Michelle" userId="S::michelle.eichelberger@suny.edu::1bd4442c-2af1-40d1-9d43-8e1df5db51d4" providerId="AD" clId="Web-{3C64837C-7F4E-49E6-B55F-FF5132AA0859}" dt="2020-03-31T11:59:34.854" v="13" actId="14100"/>
          <ac:spMkLst>
            <pc:docMk/>
            <pc:sldMk cId="3902736866" sldId="416"/>
            <ac:spMk id="3" creationId="{00000000-0000-0000-0000-000000000000}"/>
          </ac:spMkLst>
        </pc:spChg>
      </pc:sldChg>
    </pc:docChg>
  </pc:docChgLst>
  <pc:docChgLst>
    <pc:chgData name="Eichelberger, Michelle" userId="S::michelle.eichelberger@suny.edu::1bd4442c-2af1-40d1-9d43-8e1df5db51d4" providerId="AD" clId="Web-{E6541660-9BE5-BDA9-CB15-56CB578CF3F7}"/>
    <pc:docChg chg="modSld">
      <pc:chgData name="Eichelberger, Michelle" userId="S::michelle.eichelberger@suny.edu::1bd4442c-2af1-40d1-9d43-8e1df5db51d4" providerId="AD" clId="Web-{E6541660-9BE5-BDA9-CB15-56CB578CF3F7}" dt="2019-11-20T19:43:37.488" v="1705" actId="1076"/>
      <pc:docMkLst>
        <pc:docMk/>
      </pc:docMkLst>
      <pc:sldChg chg="addSp delSp modSp">
        <pc:chgData name="Eichelberger, Michelle" userId="S::michelle.eichelberger@suny.edu::1bd4442c-2af1-40d1-9d43-8e1df5db51d4" providerId="AD" clId="Web-{E6541660-9BE5-BDA9-CB15-56CB578CF3F7}" dt="2019-11-20T18:23:53.364" v="848" actId="20577"/>
        <pc:sldMkLst>
          <pc:docMk/>
          <pc:sldMk cId="3395575550" sldId="300"/>
        </pc:sldMkLst>
        <pc:spChg chg="mod">
          <ac:chgData name="Eichelberger, Michelle" userId="S::michelle.eichelberger@suny.edu::1bd4442c-2af1-40d1-9d43-8e1df5db51d4" providerId="AD" clId="Web-{E6541660-9BE5-BDA9-CB15-56CB578CF3F7}" dt="2019-11-20T18:19:06.112" v="694" actId="20577"/>
          <ac:spMkLst>
            <pc:docMk/>
            <pc:sldMk cId="3395575550" sldId="300"/>
            <ac:spMk id="2" creationId="{C48AB8A9-7280-478D-B861-6975D46D1632}"/>
          </ac:spMkLst>
        </pc:spChg>
        <pc:spChg chg="mod">
          <ac:chgData name="Eichelberger, Michelle" userId="S::michelle.eichelberger@suny.edu::1bd4442c-2af1-40d1-9d43-8e1df5db51d4" providerId="AD" clId="Web-{E6541660-9BE5-BDA9-CB15-56CB578CF3F7}" dt="2019-11-20T18:23:53.364" v="848" actId="20577"/>
          <ac:spMkLst>
            <pc:docMk/>
            <pc:sldMk cId="3395575550" sldId="300"/>
            <ac:spMk id="3" creationId="{B0D9A189-B0D8-4563-8622-09F35A316A46}"/>
          </ac:spMkLst>
        </pc:spChg>
        <pc:graphicFrameChg chg="del mod modGraphic">
          <ac:chgData name="Eichelberger, Michelle" userId="S::michelle.eichelberger@suny.edu::1bd4442c-2af1-40d1-9d43-8e1df5db51d4" providerId="AD" clId="Web-{E6541660-9BE5-BDA9-CB15-56CB578CF3F7}" dt="2019-11-20T18:19:16.191" v="699"/>
          <ac:graphicFrameMkLst>
            <pc:docMk/>
            <pc:sldMk cId="3395575550" sldId="300"/>
            <ac:graphicFrameMk id="14" creationId="{193B8D63-61BD-449D-AE88-8A6E0F41180D}"/>
          </ac:graphicFrameMkLst>
        </pc:graphicFrameChg>
        <pc:graphicFrameChg chg="add mod modGraphic">
          <ac:chgData name="Eichelberger, Michelle" userId="S::michelle.eichelberger@suny.edu::1bd4442c-2af1-40d1-9d43-8e1df5db51d4" providerId="AD" clId="Web-{E6541660-9BE5-BDA9-CB15-56CB578CF3F7}" dt="2019-11-20T18:20:30.535" v="706"/>
          <ac:graphicFrameMkLst>
            <pc:docMk/>
            <pc:sldMk cId="3395575550" sldId="300"/>
            <ac:graphicFrameMk id="16" creationId="{717BC2D6-FB84-47C3-B0DD-C5ED6B58FB5D}"/>
          </ac:graphicFrameMkLst>
        </pc:graphicFrameChg>
      </pc:sldChg>
      <pc:sldChg chg="modSp">
        <pc:chgData name="Eichelberger, Michelle" userId="S::michelle.eichelberger@suny.edu::1bd4442c-2af1-40d1-9d43-8e1df5db51d4" providerId="AD" clId="Web-{E6541660-9BE5-BDA9-CB15-56CB578CF3F7}" dt="2019-11-20T17:53:42.666" v="442" actId="14100"/>
        <pc:sldMkLst>
          <pc:docMk/>
          <pc:sldMk cId="1782767769" sldId="314"/>
        </pc:sldMkLst>
        <pc:spChg chg="mod">
          <ac:chgData name="Eichelberger, Michelle" userId="S::michelle.eichelberger@suny.edu::1bd4442c-2af1-40d1-9d43-8e1df5db51d4" providerId="AD" clId="Web-{E6541660-9BE5-BDA9-CB15-56CB578CF3F7}" dt="2019-11-20T17:53:42.666" v="442" actId="14100"/>
          <ac:spMkLst>
            <pc:docMk/>
            <pc:sldMk cId="1782767769" sldId="314"/>
            <ac:spMk id="15" creationId="{69E2B22E-D664-4DB7-959E-F94F3254E369}"/>
          </ac:spMkLst>
        </pc:spChg>
      </pc:sldChg>
      <pc:sldChg chg="modSp">
        <pc:chgData name="Eichelberger, Michelle" userId="S::michelle.eichelberger@suny.edu::1bd4442c-2af1-40d1-9d43-8e1df5db51d4" providerId="AD" clId="Web-{E6541660-9BE5-BDA9-CB15-56CB578CF3F7}" dt="2019-11-20T18:17:27.581" v="678" actId="20577"/>
        <pc:sldMkLst>
          <pc:docMk/>
          <pc:sldMk cId="2597148903" sldId="315"/>
        </pc:sldMkLst>
        <pc:spChg chg="mod">
          <ac:chgData name="Eichelberger, Michelle" userId="S::michelle.eichelberger@suny.edu::1bd4442c-2af1-40d1-9d43-8e1df5db51d4" providerId="AD" clId="Web-{E6541660-9BE5-BDA9-CB15-56CB578CF3F7}" dt="2019-11-20T18:02:01.559" v="487" actId="20577"/>
          <ac:spMkLst>
            <pc:docMk/>
            <pc:sldMk cId="2597148903" sldId="315"/>
            <ac:spMk id="2" creationId="{00000000-0000-0000-0000-000000000000}"/>
          </ac:spMkLst>
        </pc:spChg>
        <pc:spChg chg="mod">
          <ac:chgData name="Eichelberger, Michelle" userId="S::michelle.eichelberger@suny.edu::1bd4442c-2af1-40d1-9d43-8e1df5db51d4" providerId="AD" clId="Web-{E6541660-9BE5-BDA9-CB15-56CB578CF3F7}" dt="2019-11-20T18:17:27.581" v="678" actId="20577"/>
          <ac:spMkLst>
            <pc:docMk/>
            <pc:sldMk cId="2597148903" sldId="315"/>
            <ac:spMk id="3" creationId="{00000000-0000-0000-0000-000000000000}"/>
          </ac:spMkLst>
        </pc:spChg>
      </pc:sldChg>
      <pc:sldChg chg="addSp delSp modSp">
        <pc:chgData name="Eichelberger, Michelle" userId="S::michelle.eichelberger@suny.edu::1bd4442c-2af1-40d1-9d43-8e1df5db51d4" providerId="AD" clId="Web-{E6541660-9BE5-BDA9-CB15-56CB578CF3F7}" dt="2019-11-20T19:43:37.488" v="1705" actId="1076"/>
        <pc:sldMkLst>
          <pc:docMk/>
          <pc:sldMk cId="3458973563" sldId="329"/>
        </pc:sldMkLst>
        <pc:spChg chg="mod">
          <ac:chgData name="Eichelberger, Michelle" userId="S::michelle.eichelberger@suny.edu::1bd4442c-2af1-40d1-9d43-8e1df5db51d4" providerId="AD" clId="Web-{E6541660-9BE5-BDA9-CB15-56CB578CF3F7}" dt="2019-11-20T19:20:45.276" v="1568" actId="20577"/>
          <ac:spMkLst>
            <pc:docMk/>
            <pc:sldMk cId="3458973563" sldId="329"/>
            <ac:spMk id="2" creationId="{C48AB8A9-7280-478D-B861-6975D46D1632}"/>
          </ac:spMkLst>
        </pc:spChg>
        <pc:spChg chg="del mod">
          <ac:chgData name="Eichelberger, Michelle" userId="S::michelle.eichelberger@suny.edu::1bd4442c-2af1-40d1-9d43-8e1df5db51d4" providerId="AD" clId="Web-{E6541660-9BE5-BDA9-CB15-56CB578CF3F7}" dt="2019-11-20T19:12:35.914" v="1511"/>
          <ac:spMkLst>
            <pc:docMk/>
            <pc:sldMk cId="3458973563" sldId="329"/>
            <ac:spMk id="3" creationId="{B0D9A189-B0D8-4563-8622-09F35A316A46}"/>
          </ac:spMkLst>
        </pc:spChg>
        <pc:spChg chg="add del mod">
          <ac:chgData name="Eichelberger, Michelle" userId="S::michelle.eichelberger@suny.edu::1bd4442c-2af1-40d1-9d43-8e1df5db51d4" providerId="AD" clId="Web-{E6541660-9BE5-BDA9-CB15-56CB578CF3F7}" dt="2019-11-20T18:36:40.728" v="1133"/>
          <ac:spMkLst>
            <pc:docMk/>
            <pc:sldMk cId="3458973563" sldId="329"/>
            <ac:spMk id="14" creationId="{7572536B-069A-4E86-B481-E39DDF4BFBBB}"/>
          </ac:spMkLst>
        </pc:spChg>
        <pc:spChg chg="add mod">
          <ac:chgData name="Eichelberger, Michelle" userId="S::michelle.eichelberger@suny.edu::1bd4442c-2af1-40d1-9d43-8e1df5db51d4" providerId="AD" clId="Web-{E6541660-9BE5-BDA9-CB15-56CB578CF3F7}" dt="2019-11-20T19:32:00.577" v="1646" actId="1076"/>
          <ac:spMkLst>
            <pc:docMk/>
            <pc:sldMk cId="3458973563" sldId="329"/>
            <ac:spMk id="15" creationId="{54B9F49E-0CA9-492C-B6DE-1A428B7297A6}"/>
          </ac:spMkLst>
        </pc:spChg>
        <pc:spChg chg="add mod">
          <ac:chgData name="Eichelberger, Michelle" userId="S::michelle.eichelberger@suny.edu::1bd4442c-2af1-40d1-9d43-8e1df5db51d4" providerId="AD" clId="Web-{E6541660-9BE5-BDA9-CB15-56CB578CF3F7}" dt="2019-11-20T19:32:00.546" v="1645" actId="1076"/>
          <ac:spMkLst>
            <pc:docMk/>
            <pc:sldMk cId="3458973563" sldId="329"/>
            <ac:spMk id="16" creationId="{6EEF12D8-D082-4B4A-86A7-E0FD05B20BAB}"/>
          </ac:spMkLst>
        </pc:spChg>
        <pc:spChg chg="add mod">
          <ac:chgData name="Eichelberger, Michelle" userId="S::michelle.eichelberger@suny.edu::1bd4442c-2af1-40d1-9d43-8e1df5db51d4" providerId="AD" clId="Web-{E6541660-9BE5-BDA9-CB15-56CB578CF3F7}" dt="2019-11-20T19:43:37.488" v="1705" actId="1076"/>
          <ac:spMkLst>
            <pc:docMk/>
            <pc:sldMk cId="3458973563" sldId="329"/>
            <ac:spMk id="20" creationId="{1C53DB57-17F2-4543-B65F-4972BB709F69}"/>
          </ac:spMkLst>
        </pc:spChg>
        <pc:spChg chg="add mod">
          <ac:chgData name="Eichelberger, Michelle" userId="S::michelle.eichelberger@suny.edu::1bd4442c-2af1-40d1-9d43-8e1df5db51d4" providerId="AD" clId="Web-{E6541660-9BE5-BDA9-CB15-56CB578CF3F7}" dt="2019-11-20T19:43:37.472" v="1704" actId="1076"/>
          <ac:spMkLst>
            <pc:docMk/>
            <pc:sldMk cId="3458973563" sldId="329"/>
            <ac:spMk id="21" creationId="{E99343E0-5F29-4C4F-A7FC-A9ADEFBAD425}"/>
          </ac:spMkLst>
        </pc:spChg>
        <pc:spChg chg="add mod">
          <ac:chgData name="Eichelberger, Michelle" userId="S::michelle.eichelberger@suny.edu::1bd4442c-2af1-40d1-9d43-8e1df5db51d4" providerId="AD" clId="Web-{E6541660-9BE5-BDA9-CB15-56CB578CF3F7}" dt="2019-11-20T19:43:21.409" v="1703" actId="1076"/>
          <ac:spMkLst>
            <pc:docMk/>
            <pc:sldMk cId="3458973563" sldId="329"/>
            <ac:spMk id="22" creationId="{8583BF7F-D754-4401-9EBC-5AC947C6F82B}"/>
          </ac:spMkLst>
        </pc:spChg>
        <pc:spChg chg="add mod">
          <ac:chgData name="Eichelberger, Michelle" userId="S::michelle.eichelberger@suny.edu::1bd4442c-2af1-40d1-9d43-8e1df5db51d4" providerId="AD" clId="Web-{E6541660-9BE5-BDA9-CB15-56CB578CF3F7}" dt="2019-11-20T19:43:13.441" v="1702" actId="1076"/>
          <ac:spMkLst>
            <pc:docMk/>
            <pc:sldMk cId="3458973563" sldId="329"/>
            <ac:spMk id="23" creationId="{5918BDE9-BEE9-4B4E-823E-F9F1E35C5262}"/>
          </ac:spMkLst>
        </pc:spChg>
        <pc:spChg chg="add mod">
          <ac:chgData name="Eichelberger, Michelle" userId="S::michelle.eichelberger@suny.edu::1bd4442c-2af1-40d1-9d43-8e1df5db51d4" providerId="AD" clId="Web-{E6541660-9BE5-BDA9-CB15-56CB578CF3F7}" dt="2019-11-20T19:39:39.220" v="1678" actId="1076"/>
          <ac:spMkLst>
            <pc:docMk/>
            <pc:sldMk cId="3458973563" sldId="329"/>
            <ac:spMk id="24" creationId="{5FBBF007-1A52-4935-B050-DC5E24B318E1}"/>
          </ac:spMkLst>
        </pc:spChg>
        <pc:spChg chg="add mod">
          <ac:chgData name="Eichelberger, Michelle" userId="S::michelle.eichelberger@suny.edu::1bd4442c-2af1-40d1-9d43-8e1df5db51d4" providerId="AD" clId="Web-{E6541660-9BE5-BDA9-CB15-56CB578CF3F7}" dt="2019-11-20T19:39:39.252" v="1679" actId="1076"/>
          <ac:spMkLst>
            <pc:docMk/>
            <pc:sldMk cId="3458973563" sldId="329"/>
            <ac:spMk id="25" creationId="{EF3C2703-E4F0-41B5-B2EC-215F1F861EBB}"/>
          </ac:spMkLst>
        </pc:spChg>
        <pc:spChg chg="add mod">
          <ac:chgData name="Eichelberger, Michelle" userId="S::michelle.eichelberger@suny.edu::1bd4442c-2af1-40d1-9d43-8e1df5db51d4" providerId="AD" clId="Web-{E6541660-9BE5-BDA9-CB15-56CB578CF3F7}" dt="2019-11-20T19:41:45.893" v="1690" actId="14100"/>
          <ac:spMkLst>
            <pc:docMk/>
            <pc:sldMk cId="3458973563" sldId="329"/>
            <ac:spMk id="26" creationId="{DC2538E7-EC2D-4C35-BBD9-FA281B0DA20A}"/>
          </ac:spMkLst>
        </pc:spChg>
        <pc:spChg chg="add mod">
          <ac:chgData name="Eichelberger, Michelle" userId="S::michelle.eichelberger@suny.edu::1bd4442c-2af1-40d1-9d43-8e1df5db51d4" providerId="AD" clId="Web-{E6541660-9BE5-BDA9-CB15-56CB578CF3F7}" dt="2019-11-20T19:41:39.721" v="1689" actId="1076"/>
          <ac:spMkLst>
            <pc:docMk/>
            <pc:sldMk cId="3458973563" sldId="329"/>
            <ac:spMk id="27" creationId="{748653C1-4999-4483-B31F-DF123DA14C08}"/>
          </ac:spMkLst>
        </pc:spChg>
        <pc:spChg chg="add mod">
          <ac:chgData name="Eichelberger, Michelle" userId="S::michelle.eichelberger@suny.edu::1bd4442c-2af1-40d1-9d43-8e1df5db51d4" providerId="AD" clId="Web-{E6541660-9BE5-BDA9-CB15-56CB578CF3F7}" dt="2019-11-20T19:42:56.034" v="1699" actId="1076"/>
          <ac:spMkLst>
            <pc:docMk/>
            <pc:sldMk cId="3458973563" sldId="329"/>
            <ac:spMk id="28" creationId="{A6C9AFF8-C0DA-4FCC-B37D-D00A79DE83CC}"/>
          </ac:spMkLst>
        </pc:spChg>
        <pc:spChg chg="add mod">
          <ac:chgData name="Eichelberger, Michelle" userId="S::michelle.eichelberger@suny.edu::1bd4442c-2af1-40d1-9d43-8e1df5db51d4" providerId="AD" clId="Web-{E6541660-9BE5-BDA9-CB15-56CB578CF3F7}" dt="2019-11-20T19:42:56.050" v="1700" actId="1076"/>
          <ac:spMkLst>
            <pc:docMk/>
            <pc:sldMk cId="3458973563" sldId="329"/>
            <ac:spMk id="29" creationId="{C23F3EE3-F439-4258-B452-C510E3BA27A2}"/>
          </ac:spMkLst>
        </pc:spChg>
        <pc:spChg chg="add mod">
          <ac:chgData name="Eichelberger, Michelle" userId="S::michelle.eichelberger@suny.edu::1bd4442c-2af1-40d1-9d43-8e1df5db51d4" providerId="AD" clId="Web-{E6541660-9BE5-BDA9-CB15-56CB578CF3F7}" dt="2019-11-20T19:34:24.968" v="1667" actId="1076"/>
          <ac:spMkLst>
            <pc:docMk/>
            <pc:sldMk cId="3458973563" sldId="329"/>
            <ac:spMk id="30" creationId="{367DA04D-BE6A-4D84-8D6C-EAB6805B8399}"/>
          </ac:spMkLst>
        </pc:spChg>
        <pc:spChg chg="add mod">
          <ac:chgData name="Eichelberger, Michelle" userId="S::michelle.eichelberger@suny.edu::1bd4442c-2af1-40d1-9d43-8e1df5db51d4" providerId="AD" clId="Web-{E6541660-9BE5-BDA9-CB15-56CB578CF3F7}" dt="2019-11-20T19:34:24.953" v="1666" actId="1076"/>
          <ac:spMkLst>
            <pc:docMk/>
            <pc:sldMk cId="3458973563" sldId="329"/>
            <ac:spMk id="31" creationId="{3A596270-9026-4CA6-8C1B-88AFD347E1B5}"/>
          </ac:spMkLst>
        </pc:spChg>
        <pc:spChg chg="add del mod">
          <ac:chgData name="Eichelberger, Michelle" userId="S::michelle.eichelberger@suny.edu::1bd4442c-2af1-40d1-9d43-8e1df5db51d4" providerId="AD" clId="Web-{E6541660-9BE5-BDA9-CB15-56CB578CF3F7}" dt="2019-11-20T19:12:41.070" v="1512"/>
          <ac:spMkLst>
            <pc:docMk/>
            <pc:sldMk cId="3458973563" sldId="329"/>
            <ac:spMk id="32" creationId="{FDEE7D5E-C601-4EFD-92C2-ED054791DFC4}"/>
          </ac:spMkLst>
        </pc:spChg>
        <pc:graphicFrameChg chg="add del mod">
          <ac:chgData name="Eichelberger, Michelle" userId="S::michelle.eichelberger@suny.edu::1bd4442c-2af1-40d1-9d43-8e1df5db51d4" providerId="AD" clId="Web-{E6541660-9BE5-BDA9-CB15-56CB578CF3F7}" dt="2019-11-20T18:36:40.728" v="1134"/>
          <ac:graphicFrameMkLst>
            <pc:docMk/>
            <pc:sldMk cId="3458973563" sldId="329"/>
            <ac:graphicFrameMk id="13" creationId="{32D0E014-C1A6-4117-A7C6-9D8C1116C80A}"/>
          </ac:graphicFrameMkLst>
        </pc:graphicFrameChg>
        <pc:picChg chg="del">
          <ac:chgData name="Eichelberger, Michelle" userId="S::michelle.eichelberger@suny.edu::1bd4442c-2af1-40d1-9d43-8e1df5db51d4" providerId="AD" clId="Web-{E6541660-9BE5-BDA9-CB15-56CB578CF3F7}" dt="2019-11-20T18:24:28.271" v="851"/>
          <ac:picMkLst>
            <pc:docMk/>
            <pc:sldMk cId="3458973563" sldId="329"/>
            <ac:picMk id="17" creationId="{42EE9CC5-CD9B-4609-85F3-F09F8BF14398}"/>
          </ac:picMkLst>
        </pc:picChg>
        <pc:picChg chg="del">
          <ac:chgData name="Eichelberger, Michelle" userId="S::michelle.eichelberger@suny.edu::1bd4442c-2af1-40d1-9d43-8e1df5db51d4" providerId="AD" clId="Web-{E6541660-9BE5-BDA9-CB15-56CB578CF3F7}" dt="2019-11-20T18:24:30.271" v="852"/>
          <ac:picMkLst>
            <pc:docMk/>
            <pc:sldMk cId="3458973563" sldId="329"/>
            <ac:picMk id="19" creationId="{EA413333-86C6-4B87-A6D4-4DEB6ED609A6}"/>
          </ac:picMkLst>
        </pc:picChg>
      </pc:sldChg>
    </pc:docChg>
  </pc:docChgLst>
  <pc:docChgLst>
    <pc:chgData name="Pritting, Shannon" userId="S::shannon.pritting@suny.edu::b6acce8b-3193-4a7b-b3b8-1dc43a9f8da4" providerId="AD" clId="Web-{5EFB3B96-DFF9-38CB-B426-04A1FFEFD418}"/>
    <pc:docChg chg="addSld delSld modSld">
      <pc:chgData name="Pritting, Shannon" userId="S::shannon.pritting@suny.edu::b6acce8b-3193-4a7b-b3b8-1dc43a9f8da4" providerId="AD" clId="Web-{5EFB3B96-DFF9-38CB-B426-04A1FFEFD418}" dt="2020-01-29T20:03:21.202" v="289" actId="20577"/>
      <pc:docMkLst>
        <pc:docMk/>
      </pc:docMkLst>
      <pc:sldChg chg="modSp">
        <pc:chgData name="Pritting, Shannon" userId="S::shannon.pritting@suny.edu::b6acce8b-3193-4a7b-b3b8-1dc43a9f8da4" providerId="AD" clId="Web-{5EFB3B96-DFF9-38CB-B426-04A1FFEFD418}" dt="2020-01-29T20:01:28.858" v="34" actId="20577"/>
        <pc:sldMkLst>
          <pc:docMk/>
          <pc:sldMk cId="149285507" sldId="332"/>
        </pc:sldMkLst>
        <pc:spChg chg="mod">
          <ac:chgData name="Pritting, Shannon" userId="S::shannon.pritting@suny.edu::b6acce8b-3193-4a7b-b3b8-1dc43a9f8da4" providerId="AD" clId="Web-{5EFB3B96-DFF9-38CB-B426-04A1FFEFD418}" dt="2020-01-29T20:01:28.858" v="34" actId="20577"/>
          <ac:spMkLst>
            <pc:docMk/>
            <pc:sldMk cId="149285507" sldId="332"/>
            <ac:spMk id="13" creationId="{00000000-0000-0000-0000-000000000000}"/>
          </ac:spMkLst>
        </pc:spChg>
        <pc:spChg chg="mod">
          <ac:chgData name="Pritting, Shannon" userId="S::shannon.pritting@suny.edu::b6acce8b-3193-4a7b-b3b8-1dc43a9f8da4" providerId="AD" clId="Web-{5EFB3B96-DFF9-38CB-B426-04A1FFEFD418}" dt="2020-01-29T20:01:15.905" v="9" actId="20577"/>
          <ac:spMkLst>
            <pc:docMk/>
            <pc:sldMk cId="149285507" sldId="332"/>
            <ac:spMk id="14" creationId="{00000000-0000-0000-0000-000000000000}"/>
          </ac:spMkLst>
        </pc:spChg>
      </pc:sldChg>
      <pc:sldChg chg="modSp">
        <pc:chgData name="Pritting, Shannon" userId="S::shannon.pritting@suny.edu::b6acce8b-3193-4a7b-b3b8-1dc43a9f8da4" providerId="AD" clId="Web-{5EFB3B96-DFF9-38CB-B426-04A1FFEFD418}" dt="2020-01-29T20:00:08.920" v="5" actId="20577"/>
        <pc:sldMkLst>
          <pc:docMk/>
          <pc:sldMk cId="2835457770" sldId="350"/>
        </pc:sldMkLst>
        <pc:spChg chg="mod">
          <ac:chgData name="Pritting, Shannon" userId="S::shannon.pritting@suny.edu::b6acce8b-3193-4a7b-b3b8-1dc43a9f8da4" providerId="AD" clId="Web-{5EFB3B96-DFF9-38CB-B426-04A1FFEFD418}" dt="2020-01-29T20:00:08.920" v="5" actId="20577"/>
          <ac:spMkLst>
            <pc:docMk/>
            <pc:sldMk cId="2835457770" sldId="350"/>
            <ac:spMk id="5" creationId="{535E1953-C7A3-4180-AAE1-5C1894D3B757}"/>
          </ac:spMkLst>
        </pc:spChg>
      </pc:sldChg>
      <pc:sldChg chg="del">
        <pc:chgData name="Pritting, Shannon" userId="S::shannon.pritting@suny.edu::b6acce8b-3193-4a7b-b3b8-1dc43a9f8da4" providerId="AD" clId="Web-{5EFB3B96-DFF9-38CB-B426-04A1FFEFD418}" dt="2020-01-29T19:59:07.685" v="0"/>
        <pc:sldMkLst>
          <pc:docMk/>
          <pc:sldMk cId="3766817717" sldId="355"/>
        </pc:sldMkLst>
      </pc:sldChg>
      <pc:sldChg chg="del">
        <pc:chgData name="Pritting, Shannon" userId="S::shannon.pritting@suny.edu::b6acce8b-3193-4a7b-b3b8-1dc43a9f8da4" providerId="AD" clId="Web-{5EFB3B96-DFF9-38CB-B426-04A1FFEFD418}" dt="2020-01-29T19:59:27.092" v="1"/>
        <pc:sldMkLst>
          <pc:docMk/>
          <pc:sldMk cId="3060757032" sldId="364"/>
        </pc:sldMkLst>
      </pc:sldChg>
      <pc:sldChg chg="del">
        <pc:chgData name="Pritting, Shannon" userId="S::shannon.pritting@suny.edu::b6acce8b-3193-4a7b-b3b8-1dc43a9f8da4" providerId="AD" clId="Web-{5EFB3B96-DFF9-38CB-B426-04A1FFEFD418}" dt="2020-01-29T19:59:29.654" v="2"/>
        <pc:sldMkLst>
          <pc:docMk/>
          <pc:sldMk cId="366064135" sldId="365"/>
        </pc:sldMkLst>
      </pc:sldChg>
      <pc:sldChg chg="addSp modSp new">
        <pc:chgData name="Pritting, Shannon" userId="S::shannon.pritting@suny.edu::b6acce8b-3193-4a7b-b3b8-1dc43a9f8da4" providerId="AD" clId="Web-{5EFB3B96-DFF9-38CB-B426-04A1FFEFD418}" dt="2020-01-29T20:03:21.202" v="288" actId="20577"/>
        <pc:sldMkLst>
          <pc:docMk/>
          <pc:sldMk cId="1989452076" sldId="372"/>
        </pc:sldMkLst>
        <pc:spChg chg="mod">
          <ac:chgData name="Pritting, Shannon" userId="S::shannon.pritting@suny.edu::b6acce8b-3193-4a7b-b3b8-1dc43a9f8da4" providerId="AD" clId="Web-{5EFB3B96-DFF9-38CB-B426-04A1FFEFD418}" dt="2020-01-29T20:02:12.061" v="75" actId="20577"/>
          <ac:spMkLst>
            <pc:docMk/>
            <pc:sldMk cId="1989452076" sldId="372"/>
            <ac:spMk id="2" creationId="{B0EC9E44-1EB7-4EA6-8367-A4B8CE49FFA3}"/>
          </ac:spMkLst>
        </pc:spChg>
        <pc:spChg chg="mod">
          <ac:chgData name="Pritting, Shannon" userId="S::shannon.pritting@suny.edu::b6acce8b-3193-4a7b-b3b8-1dc43a9f8da4" providerId="AD" clId="Web-{5EFB3B96-DFF9-38CB-B426-04A1FFEFD418}" dt="2020-01-29T20:03:21.202" v="288" actId="20577"/>
          <ac:spMkLst>
            <pc:docMk/>
            <pc:sldMk cId="1989452076" sldId="372"/>
            <ac:spMk id="3" creationId="{49E5F192-5E09-4EE9-8721-615965DCC387}"/>
          </ac:spMkLst>
        </pc:spChg>
        <pc:spChg chg="add">
          <ac:chgData name="Pritting, Shannon" userId="S::shannon.pritting@suny.edu::b6acce8b-3193-4a7b-b3b8-1dc43a9f8da4" providerId="AD" clId="Web-{5EFB3B96-DFF9-38CB-B426-04A1FFEFD418}" dt="2020-01-29T20:01:54.061" v="38"/>
          <ac:spMkLst>
            <pc:docMk/>
            <pc:sldMk cId="1989452076" sldId="372"/>
            <ac:spMk id="6" creationId="{85C8C35A-34E1-45BE-88F9-581777D97801}"/>
          </ac:spMkLst>
        </pc:spChg>
        <pc:spChg chg="add">
          <ac:chgData name="Pritting, Shannon" userId="S::shannon.pritting@suny.edu::b6acce8b-3193-4a7b-b3b8-1dc43a9f8da4" providerId="AD" clId="Web-{5EFB3B96-DFF9-38CB-B426-04A1FFEFD418}" dt="2020-01-29T20:01:54.061" v="39"/>
          <ac:spMkLst>
            <pc:docMk/>
            <pc:sldMk cId="1989452076" sldId="372"/>
            <ac:spMk id="8" creationId="{12FE66EF-7881-42B0-A4E6-8E4E5A34D54E}"/>
          </ac:spMkLst>
        </pc:spChg>
        <pc:grpChg chg="add">
          <ac:chgData name="Pritting, Shannon" userId="S::shannon.pritting@suny.edu::b6acce8b-3193-4a7b-b3b8-1dc43a9f8da4" providerId="AD" clId="Web-{5EFB3B96-DFF9-38CB-B426-04A1FFEFD418}" dt="2020-01-29T20:01:54.092" v="40"/>
          <ac:grpSpMkLst>
            <pc:docMk/>
            <pc:sldMk cId="1989452076" sldId="372"/>
            <ac:grpSpMk id="15" creationId="{16C2ABF6-EF54-4829-BD93-41869A3D3ABA}"/>
          </ac:grpSpMkLst>
        </pc:grpChg>
      </pc:sldChg>
    </pc:docChg>
  </pc:docChgLst>
  <pc:docChgLst>
    <pc:chgData name="Jackson, Timothy" userId="S::timothy.jackson@suny.edu::9ce01cec-8b46-438e-9d10-af58cd21d299" providerId="AD" clId="Web-{B5F9CCD5-F9AC-44E7-8E49-9E1EC129CA8B}"/>
    <pc:docChg chg="addSld modSld">
      <pc:chgData name="Jackson, Timothy" userId="S::timothy.jackson@suny.edu::9ce01cec-8b46-438e-9d10-af58cd21d299" providerId="AD" clId="Web-{B5F9CCD5-F9AC-44E7-8E49-9E1EC129CA8B}" dt="2020-03-30T20:30:37.854" v="1144" actId="20577"/>
      <pc:docMkLst>
        <pc:docMk/>
      </pc:docMkLst>
      <pc:sldChg chg="modSp">
        <pc:chgData name="Jackson, Timothy" userId="S::timothy.jackson@suny.edu::9ce01cec-8b46-438e-9d10-af58cd21d299" providerId="AD" clId="Web-{B5F9CCD5-F9AC-44E7-8E49-9E1EC129CA8B}" dt="2020-03-30T20:17:36.745" v="684" actId="20577"/>
        <pc:sldMkLst>
          <pc:docMk/>
          <pc:sldMk cId="4201131630" sldId="410"/>
        </pc:sldMkLst>
        <pc:spChg chg="mod">
          <ac:chgData name="Jackson, Timothy" userId="S::timothy.jackson@suny.edu::9ce01cec-8b46-438e-9d10-af58cd21d299" providerId="AD" clId="Web-{B5F9CCD5-F9AC-44E7-8E49-9E1EC129CA8B}" dt="2020-03-30T20:17:36.745" v="684" actId="20577"/>
          <ac:spMkLst>
            <pc:docMk/>
            <pc:sldMk cId="4201131630" sldId="410"/>
            <ac:spMk id="5" creationId="{535E1953-C7A3-4180-AAE1-5C1894D3B757}"/>
          </ac:spMkLst>
        </pc:spChg>
      </pc:sldChg>
      <pc:sldChg chg="modSp">
        <pc:chgData name="Jackson, Timothy" userId="S::timothy.jackson@suny.edu::9ce01cec-8b46-438e-9d10-af58cd21d299" providerId="AD" clId="Web-{B5F9CCD5-F9AC-44E7-8E49-9E1EC129CA8B}" dt="2020-03-30T20:30:37.838" v="1143" actId="20577"/>
        <pc:sldMkLst>
          <pc:docMk/>
          <pc:sldMk cId="1802119840" sldId="419"/>
        </pc:sldMkLst>
        <pc:spChg chg="mod">
          <ac:chgData name="Jackson, Timothy" userId="S::timothy.jackson@suny.edu::9ce01cec-8b46-438e-9d10-af58cd21d299" providerId="AD" clId="Web-{B5F9CCD5-F9AC-44E7-8E49-9E1EC129CA8B}" dt="2020-03-30T20:30:37.838" v="1143" actId="20577"/>
          <ac:spMkLst>
            <pc:docMk/>
            <pc:sldMk cId="1802119840" sldId="419"/>
            <ac:spMk id="5" creationId="{535E1953-C7A3-4180-AAE1-5C1894D3B757}"/>
          </ac:spMkLst>
        </pc:spChg>
      </pc:sldChg>
      <pc:sldChg chg="modSp add replId">
        <pc:chgData name="Jackson, Timothy" userId="S::timothy.jackson@suny.edu::9ce01cec-8b46-438e-9d10-af58cd21d299" providerId="AD" clId="Web-{B5F9CCD5-F9AC-44E7-8E49-9E1EC129CA8B}" dt="2020-03-30T20:21:36.965" v="920" actId="20577"/>
        <pc:sldMkLst>
          <pc:docMk/>
          <pc:sldMk cId="2524571199" sldId="423"/>
        </pc:sldMkLst>
        <pc:spChg chg="mod">
          <ac:chgData name="Jackson, Timothy" userId="S::timothy.jackson@suny.edu::9ce01cec-8b46-438e-9d10-af58cd21d299" providerId="AD" clId="Web-{B5F9CCD5-F9AC-44E7-8E49-9E1EC129CA8B}" dt="2020-03-30T20:12:16.386" v="71" actId="20577"/>
          <ac:spMkLst>
            <pc:docMk/>
            <pc:sldMk cId="2524571199" sldId="423"/>
            <ac:spMk id="2" creationId="{244B8E82-FFA2-4420-9F5C-C344ED44C26B}"/>
          </ac:spMkLst>
        </pc:spChg>
        <pc:spChg chg="mod">
          <ac:chgData name="Jackson, Timothy" userId="S::timothy.jackson@suny.edu::9ce01cec-8b46-438e-9d10-af58cd21d299" providerId="AD" clId="Web-{B5F9CCD5-F9AC-44E7-8E49-9E1EC129CA8B}" dt="2020-03-30T20:21:36.965" v="920" actId="20577"/>
          <ac:spMkLst>
            <pc:docMk/>
            <pc:sldMk cId="2524571199" sldId="423"/>
            <ac:spMk id="5" creationId="{535E1953-C7A3-4180-AAE1-5C1894D3B757}"/>
          </ac:spMkLst>
        </pc:spChg>
      </pc:sldChg>
    </pc:docChg>
  </pc:docChgLst>
  <pc:docChgLst>
    <pc:chgData name="Jackson, Timothy" userId="S::timothy.jackson@suny.edu::9ce01cec-8b46-438e-9d10-af58cd21d299" providerId="AD" clId="Web-{8E5EE1B6-9FC3-4DD3-B207-A0FB2EB42192}"/>
    <pc:docChg chg="addSld delSld modSld">
      <pc:chgData name="Jackson, Timothy" userId="S::timothy.jackson@suny.edu::9ce01cec-8b46-438e-9d10-af58cd21d299" providerId="AD" clId="Web-{8E5EE1B6-9FC3-4DD3-B207-A0FB2EB42192}" dt="2020-07-28T02:04:49.960" v="1814"/>
      <pc:docMkLst>
        <pc:docMk/>
      </pc:docMkLst>
      <pc:sldChg chg="modSp">
        <pc:chgData name="Jackson, Timothy" userId="S::timothy.jackson@suny.edu::9ce01cec-8b46-438e-9d10-af58cd21d299" providerId="AD" clId="Web-{8E5EE1B6-9FC3-4DD3-B207-A0FB2EB42192}" dt="2020-07-28T01:27:58.202" v="74" actId="20577"/>
        <pc:sldMkLst>
          <pc:docMk/>
          <pc:sldMk cId="581364705" sldId="438"/>
        </pc:sldMkLst>
        <pc:spChg chg="mod">
          <ac:chgData name="Jackson, Timothy" userId="S::timothy.jackson@suny.edu::9ce01cec-8b46-438e-9d10-af58cd21d299" providerId="AD" clId="Web-{8E5EE1B6-9FC3-4DD3-B207-A0FB2EB42192}" dt="2020-07-28T01:27:58.202" v="74" actId="20577"/>
          <ac:spMkLst>
            <pc:docMk/>
            <pc:sldMk cId="581364705" sldId="438"/>
            <ac:spMk id="5" creationId="{535E1953-C7A3-4180-AAE1-5C1894D3B757}"/>
          </ac:spMkLst>
        </pc:spChg>
      </pc:sldChg>
      <pc:sldChg chg="modSp">
        <pc:chgData name="Jackson, Timothy" userId="S::timothy.jackson@suny.edu::9ce01cec-8b46-438e-9d10-af58cd21d299" providerId="AD" clId="Web-{8E5EE1B6-9FC3-4DD3-B207-A0FB2EB42192}" dt="2020-07-28T01:55:04.459" v="1254" actId="20577"/>
        <pc:sldMkLst>
          <pc:docMk/>
          <pc:sldMk cId="3410460656" sldId="439"/>
        </pc:sldMkLst>
        <pc:spChg chg="mod">
          <ac:chgData name="Jackson, Timothy" userId="S::timothy.jackson@suny.edu::9ce01cec-8b46-438e-9d10-af58cd21d299" providerId="AD" clId="Web-{8E5EE1B6-9FC3-4DD3-B207-A0FB2EB42192}" dt="2020-07-28T01:55:04.459" v="1254" actId="20577"/>
          <ac:spMkLst>
            <pc:docMk/>
            <pc:sldMk cId="3410460656" sldId="439"/>
            <ac:spMk id="5" creationId="{535E1953-C7A3-4180-AAE1-5C1894D3B757}"/>
          </ac:spMkLst>
        </pc:spChg>
      </pc:sldChg>
      <pc:sldChg chg="modSp">
        <pc:chgData name="Jackson, Timothy" userId="S::timothy.jackson@suny.edu::9ce01cec-8b46-438e-9d10-af58cd21d299" providerId="AD" clId="Web-{8E5EE1B6-9FC3-4DD3-B207-A0FB2EB42192}" dt="2020-07-28T01:53:58.897" v="1121" actId="20577"/>
        <pc:sldMkLst>
          <pc:docMk/>
          <pc:sldMk cId="4152834119" sldId="459"/>
        </pc:sldMkLst>
        <pc:spChg chg="mod">
          <ac:chgData name="Jackson, Timothy" userId="S::timothy.jackson@suny.edu::9ce01cec-8b46-438e-9d10-af58cd21d299" providerId="AD" clId="Web-{8E5EE1B6-9FC3-4DD3-B207-A0FB2EB42192}" dt="2020-07-28T01:53:58.897" v="1121" actId="20577"/>
          <ac:spMkLst>
            <pc:docMk/>
            <pc:sldMk cId="4152834119" sldId="459"/>
            <ac:spMk id="5" creationId="{535E1953-C7A3-4180-AAE1-5C1894D3B757}"/>
          </ac:spMkLst>
        </pc:spChg>
      </pc:sldChg>
      <pc:sldChg chg="modSp add del replId">
        <pc:chgData name="Jackson, Timothy" userId="S::timothy.jackson@suny.edu::9ce01cec-8b46-438e-9d10-af58cd21d299" providerId="AD" clId="Web-{8E5EE1B6-9FC3-4DD3-B207-A0FB2EB42192}" dt="2020-07-28T02:04:49.960" v="1814"/>
        <pc:sldMkLst>
          <pc:docMk/>
          <pc:sldMk cId="253943449" sldId="460"/>
        </pc:sldMkLst>
        <pc:spChg chg="mod">
          <ac:chgData name="Jackson, Timothy" userId="S::timothy.jackson@suny.edu::9ce01cec-8b46-438e-9d10-af58cd21d299" providerId="AD" clId="Web-{8E5EE1B6-9FC3-4DD3-B207-A0FB2EB42192}" dt="2020-07-28T01:55:49.678" v="1311" actId="20577"/>
          <ac:spMkLst>
            <pc:docMk/>
            <pc:sldMk cId="253943449" sldId="460"/>
            <ac:spMk id="2" creationId="{244B8E82-FFA2-4420-9F5C-C344ED44C26B}"/>
          </ac:spMkLst>
        </pc:spChg>
        <pc:spChg chg="mod">
          <ac:chgData name="Jackson, Timothy" userId="S::timothy.jackson@suny.edu::9ce01cec-8b46-438e-9d10-af58cd21d299" providerId="AD" clId="Web-{8E5EE1B6-9FC3-4DD3-B207-A0FB2EB42192}" dt="2020-07-28T02:04:30.648" v="1812" actId="20577"/>
          <ac:spMkLst>
            <pc:docMk/>
            <pc:sldMk cId="253943449" sldId="460"/>
            <ac:spMk id="5" creationId="{535E1953-C7A3-4180-AAE1-5C1894D3B757}"/>
          </ac:spMkLst>
        </pc:spChg>
      </pc:sldChg>
    </pc:docChg>
  </pc:docChgLst>
  <pc:docChgLst>
    <pc:chgData name="Pawlowski, Gail" userId="S::gail.pawlowski@suny.edu::bd5da5e8-06b1-4cc2-aa69-9abf12f7c241" providerId="AD" clId="Web-{20D63E69-3422-49DF-853E-E39291D7816B}"/>
    <pc:docChg chg="modSld">
      <pc:chgData name="Pawlowski, Gail" userId="S::gail.pawlowski@suny.edu::bd5da5e8-06b1-4cc2-aa69-9abf12f7c241" providerId="AD" clId="Web-{20D63E69-3422-49DF-853E-E39291D7816B}" dt="2020-02-26T02:02:15.720" v="444" actId="20577"/>
      <pc:docMkLst>
        <pc:docMk/>
      </pc:docMkLst>
      <pc:sldChg chg="modSp">
        <pc:chgData name="Pawlowski, Gail" userId="S::gail.pawlowski@suny.edu::bd5da5e8-06b1-4cc2-aa69-9abf12f7c241" providerId="AD" clId="Web-{20D63E69-3422-49DF-853E-E39291D7816B}" dt="2020-02-26T01:54:56.877" v="429" actId="20577"/>
        <pc:sldMkLst>
          <pc:docMk/>
          <pc:sldMk cId="2927739056" sldId="389"/>
        </pc:sldMkLst>
        <pc:spChg chg="mod">
          <ac:chgData name="Pawlowski, Gail" userId="S::gail.pawlowski@suny.edu::bd5da5e8-06b1-4cc2-aa69-9abf12f7c241" providerId="AD" clId="Web-{20D63E69-3422-49DF-853E-E39291D7816B}" dt="2020-02-26T01:02:46.077" v="222" actId="20577"/>
          <ac:spMkLst>
            <pc:docMk/>
            <pc:sldMk cId="2927739056" sldId="389"/>
            <ac:spMk id="2" creationId="{71EA7B85-A46E-4A0A-B5A6-003D849DE4A5}"/>
          </ac:spMkLst>
        </pc:spChg>
        <pc:spChg chg="mod">
          <ac:chgData name="Pawlowski, Gail" userId="S::gail.pawlowski@suny.edu::bd5da5e8-06b1-4cc2-aa69-9abf12f7c241" providerId="AD" clId="Web-{20D63E69-3422-49DF-853E-E39291D7816B}" dt="2020-02-26T01:54:56.877" v="429" actId="20577"/>
          <ac:spMkLst>
            <pc:docMk/>
            <pc:sldMk cId="2927739056" sldId="389"/>
            <ac:spMk id="20" creationId="{32BE5DFF-231E-4A73-8EC9-783CF74A8384}"/>
          </ac:spMkLst>
        </pc:spChg>
      </pc:sldChg>
      <pc:sldChg chg="modSp">
        <pc:chgData name="Pawlowski, Gail" userId="S::gail.pawlowski@suny.edu::bd5da5e8-06b1-4cc2-aa69-9abf12f7c241" providerId="AD" clId="Web-{20D63E69-3422-49DF-853E-E39291D7816B}" dt="2020-02-26T01:03:01.406" v="228" actId="20577"/>
        <pc:sldMkLst>
          <pc:docMk/>
          <pc:sldMk cId="225605480" sldId="390"/>
        </pc:sldMkLst>
        <pc:spChg chg="mod">
          <ac:chgData name="Pawlowski, Gail" userId="S::gail.pawlowski@suny.edu::bd5da5e8-06b1-4cc2-aa69-9abf12f7c241" providerId="AD" clId="Web-{20D63E69-3422-49DF-853E-E39291D7816B}" dt="2020-02-26T01:03:01.406" v="228" actId="20577"/>
          <ac:spMkLst>
            <pc:docMk/>
            <pc:sldMk cId="225605480" sldId="390"/>
            <ac:spMk id="2" creationId="{71EA7B85-A46E-4A0A-B5A6-003D849DE4A5}"/>
          </ac:spMkLst>
        </pc:spChg>
      </pc:sldChg>
      <pc:sldChg chg="modSp">
        <pc:chgData name="Pawlowski, Gail" userId="S::gail.pawlowski@suny.edu::bd5da5e8-06b1-4cc2-aa69-9abf12f7c241" providerId="AD" clId="Web-{20D63E69-3422-49DF-853E-E39291D7816B}" dt="2020-02-26T01:05:33.678" v="255" actId="20577"/>
        <pc:sldMkLst>
          <pc:docMk/>
          <pc:sldMk cId="3625907871" sldId="391"/>
        </pc:sldMkLst>
        <pc:spChg chg="mod">
          <ac:chgData name="Pawlowski, Gail" userId="S::gail.pawlowski@suny.edu::bd5da5e8-06b1-4cc2-aa69-9abf12f7c241" providerId="AD" clId="Web-{20D63E69-3422-49DF-853E-E39291D7816B}" dt="2020-02-26T01:05:33.678" v="255" actId="20577"/>
          <ac:spMkLst>
            <pc:docMk/>
            <pc:sldMk cId="3625907871" sldId="391"/>
            <ac:spMk id="4" creationId="{B265B45E-18EB-42DE-B28A-3293B6E48E79}"/>
          </ac:spMkLst>
        </pc:spChg>
      </pc:sldChg>
      <pc:sldChg chg="modSp">
        <pc:chgData name="Pawlowski, Gail" userId="S::gail.pawlowski@suny.edu::bd5da5e8-06b1-4cc2-aa69-9abf12f7c241" providerId="AD" clId="Web-{20D63E69-3422-49DF-853E-E39291D7816B}" dt="2020-02-26T01:02:52.078" v="225" actId="20577"/>
        <pc:sldMkLst>
          <pc:docMk/>
          <pc:sldMk cId="1640149953" sldId="392"/>
        </pc:sldMkLst>
        <pc:spChg chg="mod">
          <ac:chgData name="Pawlowski, Gail" userId="S::gail.pawlowski@suny.edu::bd5da5e8-06b1-4cc2-aa69-9abf12f7c241" providerId="AD" clId="Web-{20D63E69-3422-49DF-853E-E39291D7816B}" dt="2020-02-26T01:02:52.078" v="225" actId="20577"/>
          <ac:spMkLst>
            <pc:docMk/>
            <pc:sldMk cId="1640149953" sldId="392"/>
            <ac:spMk id="2" creationId="{71EA7B85-A46E-4A0A-B5A6-003D849DE4A5}"/>
          </ac:spMkLst>
        </pc:spChg>
      </pc:sldChg>
      <pc:sldChg chg="modSp">
        <pc:chgData name="Pawlowski, Gail" userId="S::gail.pawlowski@suny.edu::bd5da5e8-06b1-4cc2-aa69-9abf12f7c241" providerId="AD" clId="Web-{20D63E69-3422-49DF-853E-E39291D7816B}" dt="2020-02-26T02:02:12.267" v="442" actId="20577"/>
        <pc:sldMkLst>
          <pc:docMk/>
          <pc:sldMk cId="4014213980" sldId="393"/>
        </pc:sldMkLst>
        <pc:spChg chg="mod">
          <ac:chgData name="Pawlowski, Gail" userId="S::gail.pawlowski@suny.edu::bd5da5e8-06b1-4cc2-aa69-9abf12f7c241" providerId="AD" clId="Web-{20D63E69-3422-49DF-853E-E39291D7816B}" dt="2020-02-26T02:02:12.267" v="442" actId="20577"/>
          <ac:spMkLst>
            <pc:docMk/>
            <pc:sldMk cId="4014213980" sldId="393"/>
            <ac:spMk id="2" creationId="{71EA7B85-A46E-4A0A-B5A6-003D849DE4A5}"/>
          </ac:spMkLst>
        </pc:spChg>
        <pc:spChg chg="mod">
          <ac:chgData name="Pawlowski, Gail" userId="S::gail.pawlowski@suny.edu::bd5da5e8-06b1-4cc2-aa69-9abf12f7c241" providerId="AD" clId="Web-{20D63E69-3422-49DF-853E-E39291D7816B}" dt="2020-02-26T01:55:17.737" v="440" actId="20577"/>
          <ac:spMkLst>
            <pc:docMk/>
            <pc:sldMk cId="4014213980" sldId="393"/>
            <ac:spMk id="4" creationId="{B265B45E-18EB-42DE-B28A-3293B6E48E79}"/>
          </ac:spMkLst>
        </pc:spChg>
      </pc:sldChg>
      <pc:sldChg chg="addSp modSp">
        <pc:chgData name="Pawlowski, Gail" userId="S::gail.pawlowski@suny.edu::bd5da5e8-06b1-4cc2-aa69-9abf12f7c241" providerId="AD" clId="Web-{20D63E69-3422-49DF-853E-E39291D7816B}" dt="2020-02-26T01:28:49.026" v="328" actId="14100"/>
        <pc:sldMkLst>
          <pc:docMk/>
          <pc:sldMk cId="694973829" sldId="394"/>
        </pc:sldMkLst>
        <pc:spChg chg="mod">
          <ac:chgData name="Pawlowski, Gail" userId="S::gail.pawlowski@suny.edu::bd5da5e8-06b1-4cc2-aa69-9abf12f7c241" providerId="AD" clId="Web-{20D63E69-3422-49DF-853E-E39291D7816B}" dt="2020-02-26T01:07:06.838" v="324" actId="20577"/>
          <ac:spMkLst>
            <pc:docMk/>
            <pc:sldMk cId="694973829" sldId="394"/>
            <ac:spMk id="2" creationId="{71EA7B85-A46E-4A0A-B5A6-003D849DE4A5}"/>
          </ac:spMkLst>
        </pc:spChg>
        <pc:spChg chg="mod">
          <ac:chgData name="Pawlowski, Gail" userId="S::gail.pawlowski@suny.edu::bd5da5e8-06b1-4cc2-aa69-9abf12f7c241" providerId="AD" clId="Web-{20D63E69-3422-49DF-853E-E39291D7816B}" dt="2020-02-26T01:06:55.744" v="323" actId="14100"/>
          <ac:spMkLst>
            <pc:docMk/>
            <pc:sldMk cId="694973829" sldId="394"/>
            <ac:spMk id="4" creationId="{B265B45E-18EB-42DE-B28A-3293B6E48E79}"/>
          </ac:spMkLst>
        </pc:spChg>
        <pc:picChg chg="add mod">
          <ac:chgData name="Pawlowski, Gail" userId="S::gail.pawlowski@suny.edu::bd5da5e8-06b1-4cc2-aa69-9abf12f7c241" providerId="AD" clId="Web-{20D63E69-3422-49DF-853E-E39291D7816B}" dt="2020-02-26T01:28:49.026" v="328" actId="14100"/>
          <ac:picMkLst>
            <pc:docMk/>
            <pc:sldMk cId="694973829" sldId="394"/>
            <ac:picMk id="3" creationId="{8C2DE2D0-12FF-48BB-93D6-B63788705E82}"/>
          </ac:picMkLst>
        </pc:picChg>
      </pc:sldChg>
    </pc:docChg>
  </pc:docChgLst>
  <pc:docChgLst>
    <pc:chgData name="Jennifer Smathers" userId="10107e7b-e048-47df-8a1d-16dbcd6b7bb5" providerId="ADAL" clId="{31EBF3A4-A9FA-F247-8F2A-7A5F930C37B6}"/>
    <pc:docChg chg="custSel modSld">
      <pc:chgData name="Jennifer Smathers" userId="10107e7b-e048-47df-8a1d-16dbcd6b7bb5" providerId="ADAL" clId="{31EBF3A4-A9FA-F247-8F2A-7A5F930C37B6}" dt="2020-03-30T18:17:40.779" v="140" actId="20577"/>
      <pc:docMkLst>
        <pc:docMk/>
      </pc:docMkLst>
      <pc:sldChg chg="addSp delSp modSp">
        <pc:chgData name="Jennifer Smathers" userId="10107e7b-e048-47df-8a1d-16dbcd6b7bb5" providerId="ADAL" clId="{31EBF3A4-A9FA-F247-8F2A-7A5F930C37B6}" dt="2020-03-30T18:17:40.779" v="140" actId="20577"/>
        <pc:sldMkLst>
          <pc:docMk/>
          <pc:sldMk cId="2432432421" sldId="420"/>
        </pc:sldMkLst>
        <pc:spChg chg="mod">
          <ac:chgData name="Jennifer Smathers" userId="10107e7b-e048-47df-8a1d-16dbcd6b7bb5" providerId="ADAL" clId="{31EBF3A4-A9FA-F247-8F2A-7A5F930C37B6}" dt="2020-03-30T18:17:40.779" v="140" actId="20577"/>
          <ac:spMkLst>
            <pc:docMk/>
            <pc:sldMk cId="2432432421" sldId="420"/>
            <ac:spMk id="4" creationId="{43012BDF-9F4D-4598-B1F1-E8210BDD6CAC}"/>
          </ac:spMkLst>
        </pc:spChg>
        <pc:spChg chg="del">
          <ac:chgData name="Jennifer Smathers" userId="10107e7b-e048-47df-8a1d-16dbcd6b7bb5" providerId="ADAL" clId="{31EBF3A4-A9FA-F247-8F2A-7A5F930C37B6}" dt="2020-03-30T18:15:45.849" v="0" actId="478"/>
          <ac:spMkLst>
            <pc:docMk/>
            <pc:sldMk cId="2432432421" sldId="420"/>
            <ac:spMk id="6" creationId="{16BEDEBF-D2A9-4731-A7A1-2E5165999F87}"/>
          </ac:spMkLst>
        </pc:spChg>
        <pc:spChg chg="add">
          <ac:chgData name="Jennifer Smathers" userId="10107e7b-e048-47df-8a1d-16dbcd6b7bb5" providerId="ADAL" clId="{31EBF3A4-A9FA-F247-8F2A-7A5F930C37B6}" dt="2020-03-30T18:16:03.332" v="2"/>
          <ac:spMkLst>
            <pc:docMk/>
            <pc:sldMk cId="2432432421" sldId="420"/>
            <ac:spMk id="7" creationId="{599C9ADA-767A-E743-B620-B8A9070D517A}"/>
          </ac:spMkLst>
        </pc:spChg>
        <pc:spChg chg="del">
          <ac:chgData name="Jennifer Smathers" userId="10107e7b-e048-47df-8a1d-16dbcd6b7bb5" providerId="ADAL" clId="{31EBF3A4-A9FA-F247-8F2A-7A5F930C37B6}" dt="2020-03-30T18:15:47.610" v="1" actId="478"/>
          <ac:spMkLst>
            <pc:docMk/>
            <pc:sldMk cId="2432432421" sldId="420"/>
            <ac:spMk id="8" creationId="{9A48B542-99E2-455C-92F8-09186D916CC0}"/>
          </ac:spMkLst>
        </pc:spChg>
        <pc:spChg chg="add">
          <ac:chgData name="Jennifer Smathers" userId="10107e7b-e048-47df-8a1d-16dbcd6b7bb5" providerId="ADAL" clId="{31EBF3A4-A9FA-F247-8F2A-7A5F930C37B6}" dt="2020-03-30T18:16:03.332" v="2"/>
          <ac:spMkLst>
            <pc:docMk/>
            <pc:sldMk cId="2432432421" sldId="420"/>
            <ac:spMk id="9" creationId="{05EE8F7B-21EA-1C4C-BAF5-1AB7CD2BF9E9}"/>
          </ac:spMkLst>
        </pc:spChg>
        <pc:grpChg chg="add">
          <ac:chgData name="Jennifer Smathers" userId="10107e7b-e048-47df-8a1d-16dbcd6b7bb5" providerId="ADAL" clId="{31EBF3A4-A9FA-F247-8F2A-7A5F930C37B6}" dt="2020-03-30T18:16:03.332" v="2"/>
          <ac:grpSpMkLst>
            <pc:docMk/>
            <pc:sldMk cId="2432432421" sldId="420"/>
            <ac:grpSpMk id="10" creationId="{C3DC397B-103A-5B41-8064-71CB5E9F3ED1}"/>
          </ac:grpSpMkLst>
        </pc:grpChg>
      </pc:sldChg>
    </pc:docChg>
  </pc:docChgLst>
  <pc:docChgLst>
    <pc:chgData name="Tovstiadi, Esta" userId="S::esta.tovstiadi@suny.edu::b592cbb2-ea38-4240-8a3a-6613487ae435" providerId="AD" clId="Web-{80FDF12E-E6FB-4C71-B2EA-FC30B043822E}"/>
    <pc:docChg chg="addSld modSld">
      <pc:chgData name="Tovstiadi, Esta" userId="S::esta.tovstiadi@suny.edu::b592cbb2-ea38-4240-8a3a-6613487ae435" providerId="AD" clId="Web-{80FDF12E-E6FB-4C71-B2EA-FC30B043822E}" dt="2020-07-27T17:28:16.336" v="248"/>
      <pc:docMkLst>
        <pc:docMk/>
      </pc:docMkLst>
      <pc:sldChg chg="addSp modSp add replId">
        <pc:chgData name="Tovstiadi, Esta" userId="S::esta.tovstiadi@suny.edu::b592cbb2-ea38-4240-8a3a-6613487ae435" providerId="AD" clId="Web-{80FDF12E-E6FB-4C71-B2EA-FC30B043822E}" dt="2020-07-27T17:27:44.382" v="247"/>
        <pc:sldMkLst>
          <pc:docMk/>
          <pc:sldMk cId="863390931" sldId="457"/>
        </pc:sldMkLst>
        <pc:spChg chg="mod">
          <ac:chgData name="Tovstiadi, Esta" userId="S::esta.tovstiadi@suny.edu::b592cbb2-ea38-4240-8a3a-6613487ae435" providerId="AD" clId="Web-{80FDF12E-E6FB-4C71-B2EA-FC30B043822E}" dt="2020-07-27T17:20:11.257" v="5" actId="20577"/>
          <ac:spMkLst>
            <pc:docMk/>
            <pc:sldMk cId="863390931" sldId="457"/>
            <ac:spMk id="13" creationId="{00000000-0000-0000-0000-000000000000}"/>
          </ac:spMkLst>
        </pc:spChg>
        <pc:spChg chg="mod">
          <ac:chgData name="Tovstiadi, Esta" userId="S::esta.tovstiadi@suny.edu::b592cbb2-ea38-4240-8a3a-6613487ae435" providerId="AD" clId="Web-{80FDF12E-E6FB-4C71-B2EA-FC30B043822E}" dt="2020-07-27T17:26:10.551" v="199" actId="20577"/>
          <ac:spMkLst>
            <pc:docMk/>
            <pc:sldMk cId="863390931" sldId="457"/>
            <ac:spMk id="14" creationId="{00000000-0000-0000-0000-000000000000}"/>
          </ac:spMkLst>
        </pc:spChg>
        <pc:picChg chg="add mod">
          <ac:chgData name="Tovstiadi, Esta" userId="S::esta.tovstiadi@suny.edu::b592cbb2-ea38-4240-8a3a-6613487ae435" providerId="AD" clId="Web-{80FDF12E-E6FB-4C71-B2EA-FC30B043822E}" dt="2020-07-27T17:27:44.382" v="247"/>
          <ac:picMkLst>
            <pc:docMk/>
            <pc:sldMk cId="863390931" sldId="457"/>
            <ac:picMk id="15" creationId="{9404A4B9-0B94-46B8-B648-DF022D42D96C}"/>
          </ac:picMkLst>
        </pc:picChg>
      </pc:sldChg>
      <pc:sldChg chg="addSp modSp add replId">
        <pc:chgData name="Tovstiadi, Esta" userId="S::esta.tovstiadi@suny.edu::b592cbb2-ea38-4240-8a3a-6613487ae435" providerId="AD" clId="Web-{80FDF12E-E6FB-4C71-B2EA-FC30B043822E}" dt="2020-07-27T17:28:16.336" v="248"/>
        <pc:sldMkLst>
          <pc:docMk/>
          <pc:sldMk cId="968974446" sldId="458"/>
        </pc:sldMkLst>
        <pc:spChg chg="mod">
          <ac:chgData name="Tovstiadi, Esta" userId="S::esta.tovstiadi@suny.edu::b592cbb2-ea38-4240-8a3a-6613487ae435" providerId="AD" clId="Web-{80FDF12E-E6FB-4C71-B2EA-FC30B043822E}" dt="2020-07-27T17:23:19.029" v="164" actId="20577"/>
          <ac:spMkLst>
            <pc:docMk/>
            <pc:sldMk cId="968974446" sldId="458"/>
            <ac:spMk id="13" creationId="{00000000-0000-0000-0000-000000000000}"/>
          </ac:spMkLst>
        </pc:spChg>
        <pc:spChg chg="mod">
          <ac:chgData name="Tovstiadi, Esta" userId="S::esta.tovstiadi@suny.edu::b592cbb2-ea38-4240-8a3a-6613487ae435" providerId="AD" clId="Web-{80FDF12E-E6FB-4C71-B2EA-FC30B043822E}" dt="2020-07-27T17:26:34.833" v="241" actId="20577"/>
          <ac:spMkLst>
            <pc:docMk/>
            <pc:sldMk cId="968974446" sldId="458"/>
            <ac:spMk id="14" creationId="{00000000-0000-0000-0000-000000000000}"/>
          </ac:spMkLst>
        </pc:spChg>
        <pc:picChg chg="add mod">
          <ac:chgData name="Tovstiadi, Esta" userId="S::esta.tovstiadi@suny.edu::b592cbb2-ea38-4240-8a3a-6613487ae435" providerId="AD" clId="Web-{80FDF12E-E6FB-4C71-B2EA-FC30B043822E}" dt="2020-07-27T17:28:16.336" v="248"/>
          <ac:picMkLst>
            <pc:docMk/>
            <pc:sldMk cId="968974446" sldId="458"/>
            <ac:picMk id="2" creationId="{78EB3AE9-86A3-4851-A2FA-5E7ED65ED6AE}"/>
          </ac:picMkLst>
        </pc:picChg>
      </pc:sldChg>
    </pc:docChg>
  </pc:docChgLst>
  <pc:docChgLst>
    <pc:chgData name="Tovstiadi, Esta" userId="S::esta.tovstiadi@suny.edu::b592cbb2-ea38-4240-8a3a-6613487ae435" providerId="AD" clId="Web-{71B3B428-3751-4541-A1FB-F9A8998C9D06}"/>
    <pc:docChg chg="modSld">
      <pc:chgData name="Tovstiadi, Esta" userId="S::esta.tovstiadi@suny.edu::b592cbb2-ea38-4240-8a3a-6613487ae435" providerId="AD" clId="Web-{71B3B428-3751-4541-A1FB-F9A8998C9D06}" dt="2020-03-31T13:02:37.929" v="119" actId="20577"/>
      <pc:docMkLst>
        <pc:docMk/>
      </pc:docMkLst>
      <pc:sldChg chg="modSp">
        <pc:chgData name="Tovstiadi, Esta" userId="S::esta.tovstiadi@suny.edu::b592cbb2-ea38-4240-8a3a-6613487ae435" providerId="AD" clId="Web-{71B3B428-3751-4541-A1FB-F9A8998C9D06}" dt="2020-03-31T13:02:36.944" v="117" actId="20577"/>
        <pc:sldMkLst>
          <pc:docMk/>
          <pc:sldMk cId="491560966" sldId="413"/>
        </pc:sldMkLst>
        <pc:spChg chg="mod">
          <ac:chgData name="Tovstiadi, Esta" userId="S::esta.tovstiadi@suny.edu::b592cbb2-ea38-4240-8a3a-6613487ae435" providerId="AD" clId="Web-{71B3B428-3751-4541-A1FB-F9A8998C9D06}" dt="2020-03-31T13:02:36.944" v="117" actId="20577"/>
          <ac:spMkLst>
            <pc:docMk/>
            <pc:sldMk cId="491560966" sldId="413"/>
            <ac:spMk id="3" creationId="{00000000-0000-0000-0000-000000000000}"/>
          </ac:spMkLst>
        </pc:spChg>
      </pc:sldChg>
    </pc:docChg>
  </pc:docChgLst>
  <pc:docChgLst>
    <pc:chgData name="Tovstiadi, Esta" userId="S::esta.tovstiadi@suny.edu::b592cbb2-ea38-4240-8a3a-6613487ae435" providerId="AD" clId="Web-{899034A6-F633-44E2-ADD7-A715DABB528C}"/>
    <pc:docChg chg="modSld">
      <pc:chgData name="Tovstiadi, Esta" userId="S::esta.tovstiadi@suny.edu::b592cbb2-ea38-4240-8a3a-6613487ae435" providerId="AD" clId="Web-{899034A6-F633-44E2-ADD7-A715DABB528C}" dt="2020-04-30T13:22:04.061" v="78" actId="20577"/>
      <pc:docMkLst>
        <pc:docMk/>
      </pc:docMkLst>
      <pc:sldChg chg="modSp">
        <pc:chgData name="Tovstiadi, Esta" userId="S::esta.tovstiadi@suny.edu::b592cbb2-ea38-4240-8a3a-6613487ae435" providerId="AD" clId="Web-{899034A6-F633-44E2-ADD7-A715DABB528C}" dt="2020-04-30T13:22:04.061" v="77" actId="20577"/>
        <pc:sldMkLst>
          <pc:docMk/>
          <pc:sldMk cId="3515826157" sldId="414"/>
        </pc:sldMkLst>
        <pc:spChg chg="mod">
          <ac:chgData name="Tovstiadi, Esta" userId="S::esta.tovstiadi@suny.edu::b592cbb2-ea38-4240-8a3a-6613487ae435" providerId="AD" clId="Web-{899034A6-F633-44E2-ADD7-A715DABB528C}" dt="2020-04-30T13:22:04.061" v="77" actId="20577"/>
          <ac:spMkLst>
            <pc:docMk/>
            <pc:sldMk cId="3515826157" sldId="414"/>
            <ac:spMk id="3" creationId="{00000000-0000-0000-0000-000000000000}"/>
          </ac:spMkLst>
        </pc:spChg>
      </pc:sldChg>
    </pc:docChg>
  </pc:docChgLst>
  <pc:docChgLst>
    <pc:chgData name="Tovstiadi, Esta" userId="S::esta.tovstiadi@suny.edu::b592cbb2-ea38-4240-8a3a-6613487ae435" providerId="AD" clId="Web-{0753D81C-B7D0-4CD0-A096-888E78CFBCD8}"/>
    <pc:docChg chg="addSld delSld modSld">
      <pc:chgData name="Tovstiadi, Esta" userId="S::esta.tovstiadi@suny.edu::b592cbb2-ea38-4240-8a3a-6613487ae435" providerId="AD" clId="Web-{0753D81C-B7D0-4CD0-A096-888E78CFBCD8}" dt="2020-04-29T12:52:24.283" v="821" actId="20577"/>
      <pc:docMkLst>
        <pc:docMk/>
      </pc:docMkLst>
      <pc:sldChg chg="modSp">
        <pc:chgData name="Tovstiadi, Esta" userId="S::esta.tovstiadi@suny.edu::b592cbb2-ea38-4240-8a3a-6613487ae435" providerId="AD" clId="Web-{0753D81C-B7D0-4CD0-A096-888E78CFBCD8}" dt="2020-04-29T11:35:10.536" v="0" actId="20577"/>
        <pc:sldMkLst>
          <pc:docMk/>
          <pc:sldMk cId="3581812280" sldId="411"/>
        </pc:sldMkLst>
        <pc:spChg chg="mod">
          <ac:chgData name="Tovstiadi, Esta" userId="S::esta.tovstiadi@suny.edu::b592cbb2-ea38-4240-8a3a-6613487ae435" providerId="AD" clId="Web-{0753D81C-B7D0-4CD0-A096-888E78CFBCD8}" dt="2020-04-29T11:35:10.536" v="0" actId="20577"/>
          <ac:spMkLst>
            <pc:docMk/>
            <pc:sldMk cId="3581812280" sldId="411"/>
            <ac:spMk id="8" creationId="{E2AAB4F0-62DE-4440-82C1-3A7B1E6F814B}"/>
          </ac:spMkLst>
        </pc:spChg>
      </pc:sldChg>
      <pc:sldChg chg="del">
        <pc:chgData name="Tovstiadi, Esta" userId="S::esta.tovstiadi@suny.edu::b592cbb2-ea38-4240-8a3a-6613487ae435" providerId="AD" clId="Web-{0753D81C-B7D0-4CD0-A096-888E78CFBCD8}" dt="2020-04-29T11:35:15.895" v="3"/>
        <pc:sldMkLst>
          <pc:docMk/>
          <pc:sldMk cId="491560966" sldId="413"/>
        </pc:sldMkLst>
      </pc:sldChg>
      <pc:sldChg chg="modSp">
        <pc:chgData name="Tovstiadi, Esta" userId="S::esta.tovstiadi@suny.edu::b592cbb2-ea38-4240-8a3a-6613487ae435" providerId="AD" clId="Web-{0753D81C-B7D0-4CD0-A096-888E78CFBCD8}" dt="2020-04-29T12:52:24.283" v="820" actId="20577"/>
        <pc:sldMkLst>
          <pc:docMk/>
          <pc:sldMk cId="3515826157" sldId="414"/>
        </pc:sldMkLst>
        <pc:spChg chg="mod">
          <ac:chgData name="Tovstiadi, Esta" userId="S::esta.tovstiadi@suny.edu::b592cbb2-ea38-4240-8a3a-6613487ae435" providerId="AD" clId="Web-{0753D81C-B7D0-4CD0-A096-888E78CFBCD8}" dt="2020-04-29T12:52:24.283" v="820" actId="20577"/>
          <ac:spMkLst>
            <pc:docMk/>
            <pc:sldMk cId="3515826157" sldId="414"/>
            <ac:spMk id="3" creationId="{00000000-0000-0000-0000-000000000000}"/>
          </ac:spMkLst>
        </pc:spChg>
      </pc:sldChg>
      <pc:sldChg chg="del">
        <pc:chgData name="Tovstiadi, Esta" userId="S::esta.tovstiadi@suny.edu::b592cbb2-ea38-4240-8a3a-6613487ae435" providerId="AD" clId="Web-{0753D81C-B7D0-4CD0-A096-888E78CFBCD8}" dt="2020-04-29T11:36:21.036" v="49"/>
        <pc:sldMkLst>
          <pc:docMk/>
          <pc:sldMk cId="1752326072" sldId="425"/>
        </pc:sldMkLst>
      </pc:sldChg>
      <pc:sldChg chg="modSp add replId">
        <pc:chgData name="Tovstiadi, Esta" userId="S::esta.tovstiadi@suny.edu::b592cbb2-ea38-4240-8a3a-6613487ae435" providerId="AD" clId="Web-{0753D81C-B7D0-4CD0-A096-888E78CFBCD8}" dt="2020-04-29T11:41:25.099" v="364" actId="20577"/>
        <pc:sldMkLst>
          <pc:docMk/>
          <pc:sldMk cId="899005744" sldId="429"/>
        </pc:sldMkLst>
        <pc:spChg chg="mod">
          <ac:chgData name="Tovstiadi, Esta" userId="S::esta.tovstiadi@suny.edu::b592cbb2-ea38-4240-8a3a-6613487ae435" providerId="AD" clId="Web-{0753D81C-B7D0-4CD0-A096-888E78CFBCD8}" dt="2020-04-29T11:39:02.083" v="195" actId="20577"/>
          <ac:spMkLst>
            <pc:docMk/>
            <pc:sldMk cId="899005744" sldId="429"/>
            <ac:spMk id="2" creationId="{00000000-0000-0000-0000-000000000000}"/>
          </ac:spMkLst>
        </pc:spChg>
        <pc:spChg chg="mod">
          <ac:chgData name="Tovstiadi, Esta" userId="S::esta.tovstiadi@suny.edu::b592cbb2-ea38-4240-8a3a-6613487ae435" providerId="AD" clId="Web-{0753D81C-B7D0-4CD0-A096-888E78CFBCD8}" dt="2020-04-29T11:41:25.099" v="364" actId="20577"/>
          <ac:spMkLst>
            <pc:docMk/>
            <pc:sldMk cId="899005744" sldId="429"/>
            <ac:spMk id="3" creationId="{00000000-0000-0000-0000-000000000000}"/>
          </ac:spMkLst>
        </pc:spChg>
      </pc:sldChg>
    </pc:docChg>
  </pc:docChgLst>
  <pc:docChgLst>
    <pc:chgData name="Jackson, Timothy" userId="S::timothy.jackson@suny.edu::9ce01cec-8b46-438e-9d10-af58cd21d299" providerId="AD" clId="Web-{AE51CCC4-B227-4429-B02F-A57A64897FDD}"/>
    <pc:docChg chg="modSld">
      <pc:chgData name="Jackson, Timothy" userId="S::timothy.jackson@suny.edu::9ce01cec-8b46-438e-9d10-af58cd21d299" providerId="AD" clId="Web-{AE51CCC4-B227-4429-B02F-A57A64897FDD}" dt="2020-07-28T16:09:17.317" v="1" actId="20577"/>
      <pc:docMkLst>
        <pc:docMk/>
      </pc:docMkLst>
      <pc:sldChg chg="modSp">
        <pc:chgData name="Jackson, Timothy" userId="S::timothy.jackson@suny.edu::9ce01cec-8b46-438e-9d10-af58cd21d299" providerId="AD" clId="Web-{AE51CCC4-B227-4429-B02F-A57A64897FDD}" dt="2020-07-28T16:09:17.317" v="0" actId="20577"/>
        <pc:sldMkLst>
          <pc:docMk/>
          <pc:sldMk cId="4152834119" sldId="459"/>
        </pc:sldMkLst>
        <pc:spChg chg="mod">
          <ac:chgData name="Jackson, Timothy" userId="S::timothy.jackson@suny.edu::9ce01cec-8b46-438e-9d10-af58cd21d299" providerId="AD" clId="Web-{AE51CCC4-B227-4429-B02F-A57A64897FDD}" dt="2020-07-28T16:09:17.317" v="0" actId="20577"/>
          <ac:spMkLst>
            <pc:docMk/>
            <pc:sldMk cId="4152834119" sldId="459"/>
            <ac:spMk id="5" creationId="{535E1953-C7A3-4180-AAE1-5C1894D3B757}"/>
          </ac:spMkLst>
        </pc:spChg>
      </pc:sldChg>
    </pc:docChg>
  </pc:docChgLst>
  <pc:docChgLst>
    <pc:chgData name="Eichelberger, Michelle" userId="S::michelle.eichelberger@suny.edu::1bd4442c-2af1-40d1-9d43-8e1df5db51d4" providerId="AD" clId="Web-{553A6FF9-B262-452B-960E-7458734A77F4}"/>
    <pc:docChg chg="modSld">
      <pc:chgData name="Eichelberger, Michelle" userId="S::michelle.eichelberger@suny.edu::1bd4442c-2af1-40d1-9d43-8e1df5db51d4" providerId="AD" clId="Web-{553A6FF9-B262-452B-960E-7458734A77F4}" dt="2020-03-30T14:57:37.906" v="586" actId="20577"/>
      <pc:docMkLst>
        <pc:docMk/>
      </pc:docMkLst>
      <pc:sldChg chg="modSp">
        <pc:chgData name="Eichelberger, Michelle" userId="S::michelle.eichelberger@suny.edu::1bd4442c-2af1-40d1-9d43-8e1df5db51d4" providerId="AD" clId="Web-{553A6FF9-B262-452B-960E-7458734A77F4}" dt="2020-03-30T14:57:37.906" v="585" actId="20577"/>
        <pc:sldMkLst>
          <pc:docMk/>
          <pc:sldMk cId="3902736866" sldId="416"/>
        </pc:sldMkLst>
        <pc:spChg chg="mod">
          <ac:chgData name="Eichelberger, Michelle" userId="S::michelle.eichelberger@suny.edu::1bd4442c-2af1-40d1-9d43-8e1df5db51d4" providerId="AD" clId="Web-{553A6FF9-B262-452B-960E-7458734A77F4}" dt="2020-03-30T14:57:37.906" v="585" actId="20577"/>
          <ac:spMkLst>
            <pc:docMk/>
            <pc:sldMk cId="3902736866" sldId="416"/>
            <ac:spMk id="3" creationId="{00000000-0000-0000-0000-000000000000}"/>
          </ac:spMkLst>
        </pc:spChg>
      </pc:sldChg>
    </pc:docChg>
  </pc:docChgLst>
  <pc:docChgLst>
    <pc:chgData name="McGee, Margaret" userId="S::margaret.mcgee@suny.edu::07377fe7-8f05-4c22-a697-5f820ef7115e" providerId="AD" clId="Web-{3D37134B-D235-4970-9EB8-0895ABDABC92}"/>
    <pc:docChg chg="delSld modSld">
      <pc:chgData name="McGee, Margaret" userId="S::margaret.mcgee@suny.edu::07377fe7-8f05-4c22-a697-5f820ef7115e" providerId="AD" clId="Web-{3D37134B-D235-4970-9EB8-0895ABDABC92}" dt="2020-08-24T20:04:54.740" v="2033"/>
      <pc:docMkLst>
        <pc:docMk/>
      </pc:docMkLst>
      <pc:sldChg chg="modSp">
        <pc:chgData name="McGee, Margaret" userId="S::margaret.mcgee@suny.edu::07377fe7-8f05-4c22-a697-5f820ef7115e" providerId="AD" clId="Web-{3D37134B-D235-4970-9EB8-0895ABDABC92}" dt="2020-08-24T18:07:42.238" v="429" actId="20577"/>
        <pc:sldMkLst>
          <pc:docMk/>
          <pc:sldMk cId="2227392382" sldId="342"/>
        </pc:sldMkLst>
        <pc:spChg chg="mod">
          <ac:chgData name="McGee, Margaret" userId="S::margaret.mcgee@suny.edu::07377fe7-8f05-4c22-a697-5f820ef7115e" providerId="AD" clId="Web-{3D37134B-D235-4970-9EB8-0895ABDABC92}" dt="2020-08-24T18:07:42.238" v="429" actId="20577"/>
          <ac:spMkLst>
            <pc:docMk/>
            <pc:sldMk cId="2227392382" sldId="342"/>
            <ac:spMk id="6" creationId="{82418CFA-6D41-4980-A0EC-28013A0C6BAE}"/>
          </ac:spMkLst>
        </pc:spChg>
      </pc:sldChg>
      <pc:sldChg chg="addSp modSp">
        <pc:chgData name="McGee, Margaret" userId="S::margaret.mcgee@suny.edu::07377fe7-8f05-4c22-a697-5f820ef7115e" providerId="AD" clId="Web-{3D37134B-D235-4970-9EB8-0895ABDABC92}" dt="2020-08-24T17:57:21.623" v="364" actId="1076"/>
        <pc:sldMkLst>
          <pc:docMk/>
          <pc:sldMk cId="295589292" sldId="369"/>
        </pc:sldMkLst>
        <pc:spChg chg="mod">
          <ac:chgData name="McGee, Margaret" userId="S::margaret.mcgee@suny.edu::07377fe7-8f05-4c22-a697-5f820ef7115e" providerId="AD" clId="Web-{3D37134B-D235-4970-9EB8-0895ABDABC92}" dt="2020-08-24T17:57:00.685" v="360" actId="14100"/>
          <ac:spMkLst>
            <pc:docMk/>
            <pc:sldMk cId="295589292" sldId="369"/>
            <ac:spMk id="3" creationId="{4DBDDB3F-B73C-4F73-9955-8AC852907A47}"/>
          </ac:spMkLst>
        </pc:spChg>
        <pc:picChg chg="add mod">
          <ac:chgData name="McGee, Margaret" userId="S::margaret.mcgee@suny.edu::07377fe7-8f05-4c22-a697-5f820ef7115e" providerId="AD" clId="Web-{3D37134B-D235-4970-9EB8-0895ABDABC92}" dt="2020-08-24T17:57:21.623" v="364" actId="1076"/>
          <ac:picMkLst>
            <pc:docMk/>
            <pc:sldMk cId="295589292" sldId="369"/>
            <ac:picMk id="4" creationId="{373A6041-C7DA-4738-91A2-CC0906AD6C6F}"/>
          </ac:picMkLst>
        </pc:picChg>
      </pc:sldChg>
      <pc:sldChg chg="modSp">
        <pc:chgData name="McGee, Margaret" userId="S::margaret.mcgee@suny.edu::07377fe7-8f05-4c22-a697-5f820ef7115e" providerId="AD" clId="Web-{3D37134B-D235-4970-9EB8-0895ABDABC92}" dt="2020-08-24T19:48:58.936" v="1161" actId="20577"/>
        <pc:sldMkLst>
          <pc:docMk/>
          <pc:sldMk cId="20872472" sldId="377"/>
        </pc:sldMkLst>
        <pc:spChg chg="mod">
          <ac:chgData name="McGee, Margaret" userId="S::margaret.mcgee@suny.edu::07377fe7-8f05-4c22-a697-5f820ef7115e" providerId="AD" clId="Web-{3D37134B-D235-4970-9EB8-0895ABDABC92}" dt="2020-08-24T18:07:52.378" v="441" actId="20577"/>
          <ac:spMkLst>
            <pc:docMk/>
            <pc:sldMk cId="20872472" sldId="377"/>
            <ac:spMk id="2" creationId="{71EA7B85-A46E-4A0A-B5A6-003D849DE4A5}"/>
          </ac:spMkLst>
        </pc:spChg>
        <pc:spChg chg="mod">
          <ac:chgData name="McGee, Margaret" userId="S::margaret.mcgee@suny.edu::07377fe7-8f05-4c22-a697-5f820ef7115e" providerId="AD" clId="Web-{3D37134B-D235-4970-9EB8-0895ABDABC92}" dt="2020-08-24T19:48:58.936" v="1161" actId="20577"/>
          <ac:spMkLst>
            <pc:docMk/>
            <pc:sldMk cId="20872472" sldId="377"/>
            <ac:spMk id="6" creationId="{0134EE62-A3AE-4ABC-9D13-84F3C54BAAF7}"/>
          </ac:spMkLst>
        </pc:spChg>
      </pc:sldChg>
      <pc:sldChg chg="modSp">
        <pc:chgData name="McGee, Margaret" userId="S::margaret.mcgee@suny.edu::07377fe7-8f05-4c22-a697-5f820ef7115e" providerId="AD" clId="Web-{3D37134B-D235-4970-9EB8-0895ABDABC92}" dt="2020-08-24T20:01:51.457" v="2030" actId="20577"/>
        <pc:sldMkLst>
          <pc:docMk/>
          <pc:sldMk cId="620162658" sldId="379"/>
        </pc:sldMkLst>
        <pc:spChg chg="mod">
          <ac:chgData name="McGee, Margaret" userId="S::margaret.mcgee@suny.edu::07377fe7-8f05-4c22-a697-5f820ef7115e" providerId="AD" clId="Web-{3D37134B-D235-4970-9EB8-0895ABDABC92}" dt="2020-08-24T18:08:46.551" v="518" actId="20577"/>
          <ac:spMkLst>
            <pc:docMk/>
            <pc:sldMk cId="620162658" sldId="379"/>
            <ac:spMk id="2" creationId="{71EA7B85-A46E-4A0A-B5A6-003D849DE4A5}"/>
          </ac:spMkLst>
        </pc:spChg>
        <pc:spChg chg="mod">
          <ac:chgData name="McGee, Margaret" userId="S::margaret.mcgee@suny.edu::07377fe7-8f05-4c22-a697-5f820ef7115e" providerId="AD" clId="Web-{3D37134B-D235-4970-9EB8-0895ABDABC92}" dt="2020-08-24T20:01:51.457" v="2030" actId="20577"/>
          <ac:spMkLst>
            <pc:docMk/>
            <pc:sldMk cId="620162658" sldId="379"/>
            <ac:spMk id="6" creationId="{0134EE62-A3AE-4ABC-9D13-84F3C54BAAF7}"/>
          </ac:spMkLst>
        </pc:spChg>
      </pc:sldChg>
      <pc:sldChg chg="modSp">
        <pc:chgData name="McGee, Margaret" userId="S::margaret.mcgee@suny.edu::07377fe7-8f05-4c22-a697-5f820ef7115e" providerId="AD" clId="Web-{3D37134B-D235-4970-9EB8-0895ABDABC92}" dt="2020-08-24T19:55:01.314" v="1506" actId="20577"/>
        <pc:sldMkLst>
          <pc:docMk/>
          <pc:sldMk cId="2610337857" sldId="452"/>
        </pc:sldMkLst>
        <pc:spChg chg="mod">
          <ac:chgData name="McGee, Margaret" userId="S::margaret.mcgee@suny.edu::07377fe7-8f05-4c22-a697-5f820ef7115e" providerId="AD" clId="Web-{3D37134B-D235-4970-9EB8-0895ABDABC92}" dt="2020-08-24T18:08:35.035" v="512" actId="20577"/>
          <ac:spMkLst>
            <pc:docMk/>
            <pc:sldMk cId="2610337857" sldId="452"/>
            <ac:spMk id="2" creationId="{71EA7B85-A46E-4A0A-B5A6-003D849DE4A5}"/>
          </ac:spMkLst>
        </pc:spChg>
        <pc:spChg chg="mod">
          <ac:chgData name="McGee, Margaret" userId="S::margaret.mcgee@suny.edu::07377fe7-8f05-4c22-a697-5f820ef7115e" providerId="AD" clId="Web-{3D37134B-D235-4970-9EB8-0895ABDABC92}" dt="2020-08-24T19:55:01.314" v="1506" actId="20577"/>
          <ac:spMkLst>
            <pc:docMk/>
            <pc:sldMk cId="2610337857" sldId="452"/>
            <ac:spMk id="6" creationId="{0134EE62-A3AE-4ABC-9D13-84F3C54BAAF7}"/>
          </ac:spMkLst>
        </pc:spChg>
      </pc:sldChg>
      <pc:sldChg chg="del">
        <pc:chgData name="McGee, Margaret" userId="S::margaret.mcgee@suny.edu::07377fe7-8f05-4c22-a697-5f820ef7115e" providerId="AD" clId="Web-{3D37134B-D235-4970-9EB8-0895ABDABC92}" dt="2020-08-24T18:09:21.660" v="532"/>
        <pc:sldMkLst>
          <pc:docMk/>
          <pc:sldMk cId="1421070094" sldId="453"/>
        </pc:sldMkLst>
      </pc:sldChg>
      <pc:sldChg chg="modSp del">
        <pc:chgData name="McGee, Margaret" userId="S::margaret.mcgee@suny.edu::07377fe7-8f05-4c22-a697-5f820ef7115e" providerId="AD" clId="Web-{3D37134B-D235-4970-9EB8-0895ABDABC92}" dt="2020-08-24T20:04:54.740" v="2033"/>
        <pc:sldMkLst>
          <pc:docMk/>
          <pc:sldMk cId="3637786996" sldId="455"/>
        </pc:sldMkLst>
        <pc:spChg chg="mod">
          <ac:chgData name="McGee, Margaret" userId="S::margaret.mcgee@suny.edu::07377fe7-8f05-4c22-a697-5f820ef7115e" providerId="AD" clId="Web-{3D37134B-D235-4970-9EB8-0895ABDABC92}" dt="2020-08-24T18:09:03.894" v="525" actId="20577"/>
          <ac:spMkLst>
            <pc:docMk/>
            <pc:sldMk cId="3637786996" sldId="455"/>
            <ac:spMk id="2" creationId="{71EA7B85-A46E-4A0A-B5A6-003D849DE4A5}"/>
          </ac:spMkLst>
        </pc:spChg>
        <pc:spChg chg="mod">
          <ac:chgData name="McGee, Margaret" userId="S::margaret.mcgee@suny.edu::07377fe7-8f05-4c22-a697-5f820ef7115e" providerId="AD" clId="Web-{3D37134B-D235-4970-9EB8-0895ABDABC92}" dt="2020-08-24T18:09:12.113" v="530" actId="20577"/>
          <ac:spMkLst>
            <pc:docMk/>
            <pc:sldMk cId="3637786996" sldId="455"/>
            <ac:spMk id="6" creationId="{0134EE62-A3AE-4ABC-9D13-84F3C54BAAF7}"/>
          </ac:spMkLst>
        </pc:spChg>
      </pc:sldChg>
    </pc:docChg>
  </pc:docChgLst>
  <pc:docChgLst>
    <pc:chgData name="Eichelberger, Michelle" userId="S::michelle.eichelberger@suny.edu::1bd4442c-2af1-40d1-9d43-8e1df5db51d4" providerId="AD" clId="Web-{2A9211E1-95D1-4F24-B8FF-872FDD9EB7C9}"/>
    <pc:docChg chg="addSld modSld">
      <pc:chgData name="Eichelberger, Michelle" userId="S::michelle.eichelberger@suny.edu::1bd4442c-2af1-40d1-9d43-8e1df5db51d4" providerId="AD" clId="Web-{2A9211E1-95D1-4F24-B8FF-872FDD9EB7C9}" dt="2020-02-24T18:45:31.249" v="1033" actId="20577"/>
      <pc:docMkLst>
        <pc:docMk/>
      </pc:docMkLst>
      <pc:sldChg chg="modSp">
        <pc:chgData name="Eichelberger, Michelle" userId="S::michelle.eichelberger@suny.edu::1bd4442c-2af1-40d1-9d43-8e1df5db51d4" providerId="AD" clId="Web-{2A9211E1-95D1-4F24-B8FF-872FDD9EB7C9}" dt="2020-02-24T18:20:32.841" v="494" actId="14100"/>
        <pc:sldMkLst>
          <pc:docMk/>
          <pc:sldMk cId="3395575550" sldId="300"/>
        </pc:sldMkLst>
        <pc:spChg chg="mod">
          <ac:chgData name="Eichelberger, Michelle" userId="S::michelle.eichelberger@suny.edu::1bd4442c-2af1-40d1-9d43-8e1df5db51d4" providerId="AD" clId="Web-{2A9211E1-95D1-4F24-B8FF-872FDD9EB7C9}" dt="2020-02-24T18:20:32.841" v="494" actId="14100"/>
          <ac:spMkLst>
            <pc:docMk/>
            <pc:sldMk cId="3395575550" sldId="300"/>
            <ac:spMk id="14" creationId="{C75C1F2D-D8E8-4922-9BB0-1555E295F97D}"/>
          </ac:spMkLst>
        </pc:spChg>
      </pc:sldChg>
      <pc:sldChg chg="modSp">
        <pc:chgData name="Eichelberger, Michelle" userId="S::michelle.eichelberger@suny.edu::1bd4442c-2af1-40d1-9d43-8e1df5db51d4" providerId="AD" clId="Web-{2A9211E1-95D1-4F24-B8FF-872FDD9EB7C9}" dt="2020-02-24T18:20:22.090" v="492" actId="20577"/>
        <pc:sldMkLst>
          <pc:docMk/>
          <pc:sldMk cId="1782767769" sldId="314"/>
        </pc:sldMkLst>
        <pc:spChg chg="mod">
          <ac:chgData name="Eichelberger, Michelle" userId="S::michelle.eichelberger@suny.edu::1bd4442c-2af1-40d1-9d43-8e1df5db51d4" providerId="AD" clId="Web-{2A9211E1-95D1-4F24-B8FF-872FDD9EB7C9}" dt="2020-02-24T18:20:22.090" v="49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2A9211E1-95D1-4F24-B8FF-872FDD9EB7C9}" dt="2020-02-24T18:16:33.541" v="2" actId="20577"/>
        <pc:sldMkLst>
          <pc:docMk/>
          <pc:sldMk cId="2948244347" sldId="328"/>
        </pc:sldMkLst>
        <pc:spChg chg="mod">
          <ac:chgData name="Eichelberger, Michelle" userId="S::michelle.eichelberger@suny.edu::1bd4442c-2af1-40d1-9d43-8e1df5db51d4" providerId="AD" clId="Web-{2A9211E1-95D1-4F24-B8FF-872FDD9EB7C9}" dt="2020-02-24T18:16:33.541" v="2" actId="20577"/>
          <ac:spMkLst>
            <pc:docMk/>
            <pc:sldMk cId="2948244347" sldId="328"/>
            <ac:spMk id="12" creationId="{00000000-0000-0000-0000-000000000000}"/>
          </ac:spMkLst>
        </pc:spChg>
      </pc:sldChg>
      <pc:sldChg chg="modSp">
        <pc:chgData name="Eichelberger, Michelle" userId="S::michelle.eichelberger@suny.edu::1bd4442c-2af1-40d1-9d43-8e1df5db51d4" providerId="AD" clId="Web-{2A9211E1-95D1-4F24-B8FF-872FDD9EB7C9}" dt="2020-02-24T18:18:04.651" v="246" actId="20577"/>
        <pc:sldMkLst>
          <pc:docMk/>
          <pc:sldMk cId="149285507" sldId="332"/>
        </pc:sldMkLst>
        <pc:spChg chg="mod">
          <ac:chgData name="Eichelberger, Michelle" userId="S::michelle.eichelberger@suny.edu::1bd4442c-2af1-40d1-9d43-8e1df5db51d4" providerId="AD" clId="Web-{2A9211E1-95D1-4F24-B8FF-872FDD9EB7C9}" dt="2020-02-24T18:18:04.651" v="246" actId="20577"/>
          <ac:spMkLst>
            <pc:docMk/>
            <pc:sldMk cId="149285507" sldId="332"/>
            <ac:spMk id="14" creationId="{00000000-0000-0000-0000-000000000000}"/>
          </ac:spMkLst>
        </pc:spChg>
      </pc:sldChg>
      <pc:sldChg chg="addSp delSp modSp add replId">
        <pc:chgData name="Eichelberger, Michelle" userId="S::michelle.eichelberger@suny.edu::1bd4442c-2af1-40d1-9d43-8e1df5db51d4" providerId="AD" clId="Web-{2A9211E1-95D1-4F24-B8FF-872FDD9EB7C9}" dt="2020-02-24T18:45:31.249" v="1033" actId="20577"/>
        <pc:sldMkLst>
          <pc:docMk/>
          <pc:sldMk cId="1828819610" sldId="386"/>
        </pc:sldMkLst>
        <pc:spChg chg="mod">
          <ac:chgData name="Eichelberger, Michelle" userId="S::michelle.eichelberger@suny.edu::1bd4442c-2af1-40d1-9d43-8e1df5db51d4" providerId="AD" clId="Web-{2A9211E1-95D1-4F24-B8FF-872FDD9EB7C9}" dt="2020-02-24T18:22:37.045" v="524" actId="20577"/>
          <ac:spMkLst>
            <pc:docMk/>
            <pc:sldMk cId="1828819610" sldId="386"/>
            <ac:spMk id="2" creationId="{00000000-0000-0000-0000-000000000000}"/>
          </ac:spMkLst>
        </pc:spChg>
        <pc:spChg chg="del mod">
          <ac:chgData name="Eichelberger, Michelle" userId="S::michelle.eichelberger@suny.edu::1bd4442c-2af1-40d1-9d43-8e1df5db51d4" providerId="AD" clId="Web-{2A9211E1-95D1-4F24-B8FF-872FDD9EB7C9}" dt="2020-02-24T18:25:00.953" v="550"/>
          <ac:spMkLst>
            <pc:docMk/>
            <pc:sldMk cId="1828819610" sldId="386"/>
            <ac:spMk id="3" creationId="{CCAC89EA-B4DB-43F4-8900-EEFCD68D289B}"/>
          </ac:spMkLst>
        </pc:spChg>
        <pc:spChg chg="del">
          <ac:chgData name="Eichelberger, Michelle" userId="S::michelle.eichelberger@suny.edu::1bd4442c-2af1-40d1-9d43-8e1df5db51d4" providerId="AD" clId="Web-{2A9211E1-95D1-4F24-B8FF-872FDD9EB7C9}" dt="2020-02-24T18:22:51.342" v="529"/>
          <ac:spMkLst>
            <pc:docMk/>
            <pc:sldMk cId="1828819610" sldId="386"/>
            <ac:spMk id="14" creationId="{AA22C812-1047-44C2-8121-86460690E99D}"/>
          </ac:spMkLst>
        </pc:spChg>
        <pc:spChg chg="add del mod">
          <ac:chgData name="Eichelberger, Michelle" userId="S::michelle.eichelberger@suny.edu::1bd4442c-2af1-40d1-9d43-8e1df5db51d4" providerId="AD" clId="Web-{2A9211E1-95D1-4F24-B8FF-872FDD9EB7C9}" dt="2020-02-24T18:22:48.014" v="528"/>
          <ac:spMkLst>
            <pc:docMk/>
            <pc:sldMk cId="1828819610" sldId="386"/>
            <ac:spMk id="15" creationId="{9FA27AB4-086D-4716-A744-F0E5D72FBFE9}"/>
          </ac:spMkLst>
        </pc:spChg>
        <pc:spChg chg="add mod">
          <ac:chgData name="Eichelberger, Michelle" userId="S::michelle.eichelberger@suny.edu::1bd4442c-2af1-40d1-9d43-8e1df5db51d4" providerId="AD" clId="Web-{2A9211E1-95D1-4F24-B8FF-872FDD9EB7C9}" dt="2020-02-24T18:45:31.249" v="1033" actId="20577"/>
          <ac:spMkLst>
            <pc:docMk/>
            <pc:sldMk cId="1828819610" sldId="386"/>
            <ac:spMk id="17" creationId="{1D42E61C-BD7A-486D-99D0-813CE6CDEE4C}"/>
          </ac:spMkLst>
        </pc:spChg>
        <pc:picChg chg="del">
          <ac:chgData name="Eichelberger, Michelle" userId="S::michelle.eichelberger@suny.edu::1bd4442c-2af1-40d1-9d43-8e1df5db51d4" providerId="AD" clId="Web-{2A9211E1-95D1-4F24-B8FF-872FDD9EB7C9}" dt="2020-02-24T18:22:40.092" v="527"/>
          <ac:picMkLst>
            <pc:docMk/>
            <pc:sldMk cId="1828819610" sldId="386"/>
            <ac:picMk id="4" creationId="{05777C89-314A-4310-95C3-C5A3A32AED6E}"/>
          </ac:picMkLst>
        </pc:picChg>
      </pc:sldChg>
    </pc:docChg>
  </pc:docChgLst>
  <pc:docChgLst>
    <pc:chgData name="McGee, Margaret" userId="S::margaret.mcgee@suny.edu::07377fe7-8f05-4c22-a697-5f820ef7115e" providerId="AD" clId="Web-{6F5CC9B4-24B4-4C2C-B91B-6C2BA9C08180}"/>
    <pc:docChg chg="modSld">
      <pc:chgData name="McGee, Margaret" userId="S::margaret.mcgee@suny.edu::07377fe7-8f05-4c22-a697-5f820ef7115e" providerId="AD" clId="Web-{6F5CC9B4-24B4-4C2C-B91B-6C2BA9C08180}" dt="2020-02-26T13:16:34.511" v="78" actId="20577"/>
      <pc:docMkLst>
        <pc:docMk/>
      </pc:docMkLst>
      <pc:sldChg chg="modSp">
        <pc:chgData name="McGee, Margaret" userId="S::margaret.mcgee@suny.edu::07377fe7-8f05-4c22-a697-5f820ef7115e" providerId="AD" clId="Web-{6F5CC9B4-24B4-4C2C-B91B-6C2BA9C08180}" dt="2020-02-26T13:16:17.261" v="73" actId="20577"/>
        <pc:sldMkLst>
          <pc:docMk/>
          <pc:sldMk cId="2227392382" sldId="342"/>
        </pc:sldMkLst>
        <pc:spChg chg="mod">
          <ac:chgData name="McGee, Margaret" userId="S::margaret.mcgee@suny.edu::07377fe7-8f05-4c22-a697-5f820ef7115e" providerId="AD" clId="Web-{6F5CC9B4-24B4-4C2C-B91B-6C2BA9C08180}" dt="2020-02-26T13:16:17.261" v="73" actId="20577"/>
          <ac:spMkLst>
            <pc:docMk/>
            <pc:sldMk cId="2227392382" sldId="342"/>
            <ac:spMk id="3" creationId="{4DBDDB3F-B73C-4F73-9955-8AC852907A47}"/>
          </ac:spMkLst>
        </pc:spChg>
      </pc:sldChg>
      <pc:sldChg chg="modSp">
        <pc:chgData name="McGee, Margaret" userId="S::margaret.mcgee@suny.edu::07377fe7-8f05-4c22-a697-5f820ef7115e" providerId="AD" clId="Web-{6F5CC9B4-24B4-4C2C-B91B-6C2BA9C08180}" dt="2020-02-26T13:16:34.496" v="77" actId="20577"/>
        <pc:sldMkLst>
          <pc:docMk/>
          <pc:sldMk cId="295589292" sldId="369"/>
        </pc:sldMkLst>
        <pc:spChg chg="mod">
          <ac:chgData name="McGee, Margaret" userId="S::margaret.mcgee@suny.edu::07377fe7-8f05-4c22-a697-5f820ef7115e" providerId="AD" clId="Web-{6F5CC9B4-24B4-4C2C-B91B-6C2BA9C08180}" dt="2020-02-26T13:16:34.496" v="77" actId="20577"/>
          <ac:spMkLst>
            <pc:docMk/>
            <pc:sldMk cId="295589292" sldId="369"/>
            <ac:spMk id="3" creationId="{4DBDDB3F-B73C-4F73-9955-8AC852907A47}"/>
          </ac:spMkLst>
        </pc:spChg>
      </pc:sldChg>
      <pc:sldChg chg="modSp">
        <pc:chgData name="McGee, Margaret" userId="S::margaret.mcgee@suny.edu::07377fe7-8f05-4c22-a697-5f820ef7115e" providerId="AD" clId="Web-{6F5CC9B4-24B4-4C2C-B91B-6C2BA9C08180}" dt="2020-02-26T13:14:47.635" v="8" actId="20577"/>
        <pc:sldMkLst>
          <pc:docMk/>
          <pc:sldMk cId="3167877141" sldId="397"/>
        </pc:sldMkLst>
        <pc:spChg chg="mod">
          <ac:chgData name="McGee, Margaret" userId="S::margaret.mcgee@suny.edu::07377fe7-8f05-4c22-a697-5f820ef7115e" providerId="AD" clId="Web-{6F5CC9B4-24B4-4C2C-B91B-6C2BA9C08180}" dt="2020-02-26T13:14:47.635" v="8" actId="20577"/>
          <ac:spMkLst>
            <pc:docMk/>
            <pc:sldMk cId="3167877141" sldId="397"/>
            <ac:spMk id="5" creationId="{535E1953-C7A3-4180-AAE1-5C1894D3B757}"/>
          </ac:spMkLst>
        </pc:spChg>
      </pc:sldChg>
      <pc:sldChg chg="modSp">
        <pc:chgData name="McGee, Margaret" userId="S::margaret.mcgee@suny.edu::07377fe7-8f05-4c22-a697-5f820ef7115e" providerId="AD" clId="Web-{6F5CC9B4-24B4-4C2C-B91B-6C2BA9C08180}" dt="2020-02-26T13:15:15.182" v="24" actId="20577"/>
        <pc:sldMkLst>
          <pc:docMk/>
          <pc:sldMk cId="608980348" sldId="398"/>
        </pc:sldMkLst>
        <pc:spChg chg="mod">
          <ac:chgData name="McGee, Margaret" userId="S::margaret.mcgee@suny.edu::07377fe7-8f05-4c22-a697-5f820ef7115e" providerId="AD" clId="Web-{6F5CC9B4-24B4-4C2C-B91B-6C2BA9C08180}" dt="2020-02-26T13:15:15.182" v="24" actId="20577"/>
          <ac:spMkLst>
            <pc:docMk/>
            <pc:sldMk cId="608980348" sldId="398"/>
            <ac:spMk id="5" creationId="{535E1953-C7A3-4180-AAE1-5C1894D3B757}"/>
          </ac:spMkLst>
        </pc:spChg>
      </pc:sldChg>
      <pc:sldChg chg="modSp">
        <pc:chgData name="McGee, Margaret" userId="S::margaret.mcgee@suny.edu::07377fe7-8f05-4c22-a697-5f820ef7115e" providerId="AD" clId="Web-{6F5CC9B4-24B4-4C2C-B91B-6C2BA9C08180}" dt="2020-02-26T13:15:04.948" v="18" actId="20577"/>
        <pc:sldMkLst>
          <pc:docMk/>
          <pc:sldMk cId="3581885631" sldId="399"/>
        </pc:sldMkLst>
        <pc:spChg chg="mod">
          <ac:chgData name="McGee, Margaret" userId="S::margaret.mcgee@suny.edu::07377fe7-8f05-4c22-a697-5f820ef7115e" providerId="AD" clId="Web-{6F5CC9B4-24B4-4C2C-B91B-6C2BA9C08180}" dt="2020-02-26T13:15:04.948" v="18" actId="20577"/>
          <ac:spMkLst>
            <pc:docMk/>
            <pc:sldMk cId="3581885631" sldId="399"/>
            <ac:spMk id="5" creationId="{535E1953-C7A3-4180-AAE1-5C1894D3B757}"/>
          </ac:spMkLst>
        </pc:spChg>
      </pc:sldChg>
    </pc:docChg>
  </pc:docChgLst>
  <pc:docChgLst>
    <pc:chgData name="Jackson, Timothy" userId="S::timothy.jackson@suny.edu::9ce01cec-8b46-438e-9d10-af58cd21d299" providerId="AD" clId="Web-{7678F50E-46B3-4BB9-D6D8-70A603DBC511}"/>
    <pc:docChg chg="modSld">
      <pc:chgData name="Jackson, Timothy" userId="S::timothy.jackson@suny.edu::9ce01cec-8b46-438e-9d10-af58cd21d299" providerId="AD" clId="Web-{7678F50E-46B3-4BB9-D6D8-70A603DBC511}" dt="2020-08-28T16:51:13.628" v="9" actId="20577"/>
      <pc:docMkLst>
        <pc:docMk/>
      </pc:docMkLst>
      <pc:sldChg chg="modSp">
        <pc:chgData name="Jackson, Timothy" userId="S::timothy.jackson@suny.edu::9ce01cec-8b46-438e-9d10-af58cd21d299" providerId="AD" clId="Web-{7678F50E-46B3-4BB9-D6D8-70A603DBC511}" dt="2020-08-28T16:51:13.628" v="8" actId="20577"/>
        <pc:sldMkLst>
          <pc:docMk/>
          <pc:sldMk cId="4251229377" sldId="480"/>
        </pc:sldMkLst>
        <pc:spChg chg="mod">
          <ac:chgData name="Jackson, Timothy" userId="S::timothy.jackson@suny.edu::9ce01cec-8b46-438e-9d10-af58cd21d299" providerId="AD" clId="Web-{7678F50E-46B3-4BB9-D6D8-70A603DBC511}" dt="2020-08-28T16:51:13.628" v="8" actId="20577"/>
          <ac:spMkLst>
            <pc:docMk/>
            <pc:sldMk cId="4251229377" sldId="480"/>
            <ac:spMk id="5" creationId="{535E1953-C7A3-4180-AAE1-5C1894D3B757}"/>
          </ac:spMkLst>
        </pc:spChg>
      </pc:sldChg>
    </pc:docChg>
  </pc:docChgLst>
  <pc:docChgLst>
    <pc:chgData name="Koerber, Jennifer" userId="S::jennifer.koerber@suny.edu::91757253-cc7b-4705-809f-b291d8f3bd2f" providerId="AD" clId="Web-{7276A786-64DF-ACB5-E484-4D755BE7823A}"/>
    <pc:docChg chg="addSld modSld">
      <pc:chgData name="Koerber, Jennifer" userId="S::jennifer.koerber@suny.edu::91757253-cc7b-4705-809f-b291d8f3bd2f" providerId="AD" clId="Web-{7276A786-64DF-ACB5-E484-4D755BE7823A}" dt="2019-11-22T17:50:43.599" v="1587" actId="20577"/>
      <pc:docMkLst>
        <pc:docMk/>
      </pc:docMkLst>
      <pc:sldChg chg="modSp">
        <pc:chgData name="Koerber, Jennifer" userId="S::jennifer.koerber@suny.edu::91757253-cc7b-4705-809f-b291d8f3bd2f" providerId="AD" clId="Web-{7276A786-64DF-ACB5-E484-4D755BE7823A}" dt="2019-11-22T17:37:40.644" v="976" actId="20577"/>
        <pc:sldMkLst>
          <pc:docMk/>
          <pc:sldMk cId="2171438980" sldId="317"/>
        </pc:sldMkLst>
        <pc:spChg chg="mod">
          <ac:chgData name="Koerber, Jennifer" userId="S::jennifer.koerber@suny.edu::91757253-cc7b-4705-809f-b291d8f3bd2f" providerId="AD" clId="Web-{7276A786-64DF-ACB5-E484-4D755BE7823A}" dt="2019-11-22T17:37:40.644" v="976" actId="20577"/>
          <ac:spMkLst>
            <pc:docMk/>
            <pc:sldMk cId="2171438980" sldId="317"/>
            <ac:spMk id="3" creationId="{FB9274B1-AFC9-4FA6-8DD4-15DD0E25131C}"/>
          </ac:spMkLst>
        </pc:spChg>
      </pc:sldChg>
      <pc:sldChg chg="modSp">
        <pc:chgData name="Koerber, Jennifer" userId="S::jennifer.koerber@suny.edu::91757253-cc7b-4705-809f-b291d8f3bd2f" providerId="AD" clId="Web-{7276A786-64DF-ACB5-E484-4D755BE7823A}" dt="2019-11-22T17:50:38.177" v="1585" actId="20577"/>
        <pc:sldMkLst>
          <pc:docMk/>
          <pc:sldMk cId="498256463" sldId="319"/>
        </pc:sldMkLst>
        <pc:spChg chg="mod">
          <ac:chgData name="Koerber, Jennifer" userId="S::jennifer.koerber@suny.edu::91757253-cc7b-4705-809f-b291d8f3bd2f" providerId="AD" clId="Web-{7276A786-64DF-ACB5-E484-4D755BE7823A}" dt="2019-11-22T17:50:38.177" v="1585" actId="20577"/>
          <ac:spMkLst>
            <pc:docMk/>
            <pc:sldMk cId="498256463" sldId="319"/>
            <ac:spMk id="3" creationId="{79F088FC-102D-49CB-B1DF-8F39C8CDCD58}"/>
          </ac:spMkLst>
        </pc:spChg>
      </pc:sldChg>
      <pc:sldChg chg="modSp">
        <pc:chgData name="Koerber, Jennifer" userId="S::jennifer.koerber@suny.edu::91757253-cc7b-4705-809f-b291d8f3bd2f" providerId="AD" clId="Web-{7276A786-64DF-ACB5-E484-4D755BE7823A}" dt="2019-11-22T17:38:13.535" v="1007" actId="20577"/>
        <pc:sldMkLst>
          <pc:docMk/>
          <pc:sldMk cId="1226966122" sldId="322"/>
        </pc:sldMkLst>
        <pc:spChg chg="mod">
          <ac:chgData name="Koerber, Jennifer" userId="S::jennifer.koerber@suny.edu::91757253-cc7b-4705-809f-b291d8f3bd2f" providerId="AD" clId="Web-{7276A786-64DF-ACB5-E484-4D755BE7823A}" dt="2019-11-22T17:38:13.535" v="1007" actId="20577"/>
          <ac:spMkLst>
            <pc:docMk/>
            <pc:sldMk cId="1226966122" sldId="322"/>
            <ac:spMk id="3" creationId="{4DBDDB3F-B73C-4F73-9955-8AC852907A47}"/>
          </ac:spMkLst>
        </pc:spChg>
      </pc:sldChg>
      <pc:sldChg chg="modSp add replId">
        <pc:chgData name="Koerber, Jennifer" userId="S::jennifer.koerber@suny.edu::91757253-cc7b-4705-809f-b291d8f3bd2f" providerId="AD" clId="Web-{7276A786-64DF-ACB5-E484-4D755BE7823A}" dt="2019-11-22T17:49:57.958" v="1418" actId="20577"/>
        <pc:sldMkLst>
          <pc:docMk/>
          <pc:sldMk cId="2995118331" sldId="345"/>
        </pc:sldMkLst>
        <pc:spChg chg="mod">
          <ac:chgData name="Koerber, Jennifer" userId="S::jennifer.koerber@suny.edu::91757253-cc7b-4705-809f-b291d8f3bd2f" providerId="AD" clId="Web-{7276A786-64DF-ACB5-E484-4D755BE7823A}" dt="2019-11-22T17:49:57.958" v="1418" actId="20577"/>
          <ac:spMkLst>
            <pc:docMk/>
            <pc:sldMk cId="2995118331" sldId="345"/>
            <ac:spMk id="3" creationId="{79F088FC-102D-49CB-B1DF-8F39C8CDCD58}"/>
          </ac:spMkLst>
        </pc:spChg>
      </pc:sldChg>
    </pc:docChg>
  </pc:docChgLst>
  <pc:docChgLst>
    <pc:chgData name="Pritting, Shannon" userId="S::shannon.pritting@suny.edu::b6acce8b-3193-4a7b-b3b8-1dc43a9f8da4" providerId="AD" clId="Web-{0C94FC69-880B-4C8B-8770-1AA3187E176E}"/>
    <pc:docChg chg="delSld modSld">
      <pc:chgData name="Pritting, Shannon" userId="S::shannon.pritting@suny.edu::b6acce8b-3193-4a7b-b3b8-1dc43a9f8da4" providerId="AD" clId="Web-{0C94FC69-880B-4C8B-8770-1AA3187E176E}" dt="2020-02-25T18:37:50.833" v="158" actId="20577"/>
      <pc:docMkLst>
        <pc:docMk/>
      </pc:docMkLst>
      <pc:sldChg chg="del">
        <pc:chgData name="Pritting, Shannon" userId="S::shannon.pritting@suny.edu::b6acce8b-3193-4a7b-b3b8-1dc43a9f8da4" providerId="AD" clId="Web-{0C94FC69-880B-4C8B-8770-1AA3187E176E}" dt="2020-02-25T18:35:53.753" v="0"/>
        <pc:sldMkLst>
          <pc:docMk/>
          <pc:sldMk cId="1226966122" sldId="322"/>
        </pc:sldMkLst>
      </pc:sldChg>
      <pc:sldChg chg="modSp">
        <pc:chgData name="Pritting, Shannon" userId="S::shannon.pritting@suny.edu::b6acce8b-3193-4a7b-b3b8-1dc43a9f8da4" providerId="AD" clId="Web-{0C94FC69-880B-4C8B-8770-1AA3187E176E}" dt="2020-02-25T18:37:49.473" v="156" actId="20577"/>
        <pc:sldMkLst>
          <pc:docMk/>
          <pc:sldMk cId="3474826094" sldId="376"/>
        </pc:sldMkLst>
        <pc:spChg chg="mod">
          <ac:chgData name="Pritting, Shannon" userId="S::shannon.pritting@suny.edu::b6acce8b-3193-4a7b-b3b8-1dc43a9f8da4" providerId="AD" clId="Web-{0C94FC69-880B-4C8B-8770-1AA3187E176E}" dt="2020-02-25T18:37:25.942" v="129" actId="1076"/>
          <ac:spMkLst>
            <pc:docMk/>
            <pc:sldMk cId="3474826094" sldId="376"/>
            <ac:spMk id="15" creationId="{00000000-0000-0000-0000-000000000000}"/>
          </ac:spMkLst>
        </pc:spChg>
        <pc:spChg chg="mod">
          <ac:chgData name="Pritting, Shannon" userId="S::shannon.pritting@suny.edu::b6acce8b-3193-4a7b-b3b8-1dc43a9f8da4" providerId="AD" clId="Web-{0C94FC69-880B-4C8B-8770-1AA3187E176E}" dt="2020-02-25T18:37:49.473" v="156" actId="20577"/>
          <ac:spMkLst>
            <pc:docMk/>
            <pc:sldMk cId="3474826094" sldId="376"/>
            <ac:spMk id="16" creationId="{00000000-0000-0000-0000-000000000000}"/>
          </ac:spMkLst>
        </pc:spChg>
      </pc:sldChg>
    </pc:docChg>
  </pc:docChgLst>
  <pc:docChgLst>
    <pc:chgData name="McGee, Margaret" userId="S::margaret.mcgee@suny.edu::07377fe7-8f05-4c22-a697-5f820ef7115e" providerId="AD" clId="Web-{4D222ADB-2938-4E2E-8CC3-A7E5A22C3EC5}"/>
    <pc:docChg chg="modSld">
      <pc:chgData name="McGee, Margaret" userId="S::margaret.mcgee@suny.edu::07377fe7-8f05-4c22-a697-5f820ef7115e" providerId="AD" clId="Web-{4D222ADB-2938-4E2E-8CC3-A7E5A22C3EC5}" dt="2020-04-29T20:49:16.222" v="94" actId="14100"/>
      <pc:docMkLst>
        <pc:docMk/>
      </pc:docMkLst>
      <pc:sldChg chg="modSp">
        <pc:chgData name="McGee, Margaret" userId="S::margaret.mcgee@suny.edu::07377fe7-8f05-4c22-a697-5f820ef7115e" providerId="AD" clId="Web-{4D222ADB-2938-4E2E-8CC3-A7E5A22C3EC5}" dt="2020-04-29T20:49:16.222" v="94" actId="14100"/>
        <pc:sldMkLst>
          <pc:docMk/>
          <pc:sldMk cId="20872472" sldId="377"/>
        </pc:sldMkLst>
        <pc:spChg chg="mod">
          <ac:chgData name="McGee, Margaret" userId="S::margaret.mcgee@suny.edu::07377fe7-8f05-4c22-a697-5f820ef7115e" providerId="AD" clId="Web-{4D222ADB-2938-4E2E-8CC3-A7E5A22C3EC5}" dt="2020-04-29T20:49:16.222" v="94" actId="14100"/>
          <ac:spMkLst>
            <pc:docMk/>
            <pc:sldMk cId="20872472" sldId="377"/>
            <ac:spMk id="6" creationId="{0134EE62-A3AE-4ABC-9D13-84F3C54BAAF7}"/>
          </ac:spMkLst>
        </pc:spChg>
      </pc:sldChg>
    </pc:docChg>
  </pc:docChgLst>
  <pc:docChgLst>
    <pc:chgData name="Eichelberger, Michelle" userId="S::michelle.eichelberger@suny.edu::1bd4442c-2af1-40d1-9d43-8e1df5db51d4" providerId="AD" clId="Web-{A081B635-31B8-406C-B612-E6997CCEF7C7}"/>
    <pc:docChg chg="modSld">
      <pc:chgData name="Eichelberger, Michelle" userId="S::michelle.eichelberger@suny.edu::1bd4442c-2af1-40d1-9d43-8e1df5db51d4" providerId="AD" clId="Web-{A081B635-31B8-406C-B612-E6997CCEF7C7}" dt="2020-04-30T12:47:41.990" v="35" actId="20577"/>
      <pc:docMkLst>
        <pc:docMk/>
      </pc:docMkLst>
      <pc:sldChg chg="modSp">
        <pc:chgData name="Eichelberger, Michelle" userId="S::michelle.eichelberger@suny.edu::1bd4442c-2af1-40d1-9d43-8e1df5db51d4" providerId="AD" clId="Web-{A081B635-31B8-406C-B612-E6997CCEF7C7}" dt="2020-04-30T12:47:41.990" v="34" actId="20577"/>
        <pc:sldMkLst>
          <pc:docMk/>
          <pc:sldMk cId="2989868960" sldId="432"/>
        </pc:sldMkLst>
        <pc:spChg chg="mod">
          <ac:chgData name="Eichelberger, Michelle" userId="S::michelle.eichelberger@suny.edu::1bd4442c-2af1-40d1-9d43-8e1df5db51d4" providerId="AD" clId="Web-{A081B635-31B8-406C-B612-E6997CCEF7C7}" dt="2020-04-30T12:47:41.990" v="34" actId="20577"/>
          <ac:spMkLst>
            <pc:docMk/>
            <pc:sldMk cId="2989868960" sldId="432"/>
            <ac:spMk id="14" creationId="{00000000-0000-0000-0000-000000000000}"/>
          </ac:spMkLst>
        </pc:spChg>
      </pc:sldChg>
      <pc:sldChg chg="modSp">
        <pc:chgData name="Eichelberger, Michelle" userId="S::michelle.eichelberger@suny.edu::1bd4442c-2af1-40d1-9d43-8e1df5db51d4" providerId="AD" clId="Web-{A081B635-31B8-406C-B612-E6997CCEF7C7}" dt="2020-04-30T12:46:31.393" v="6" actId="20577"/>
        <pc:sldMkLst>
          <pc:docMk/>
          <pc:sldMk cId="3512025937" sldId="436"/>
        </pc:sldMkLst>
        <pc:spChg chg="mod">
          <ac:chgData name="Eichelberger, Michelle" userId="S::michelle.eichelberger@suny.edu::1bd4442c-2af1-40d1-9d43-8e1df5db51d4" providerId="AD" clId="Web-{A081B635-31B8-406C-B612-E6997CCEF7C7}" dt="2020-04-30T12:46:31.393" v="6" actId="20577"/>
          <ac:spMkLst>
            <pc:docMk/>
            <pc:sldMk cId="3512025937" sldId="436"/>
            <ac:spMk id="14" creationId="{00000000-0000-0000-0000-000000000000}"/>
          </ac:spMkLst>
        </pc:spChg>
      </pc:sldChg>
    </pc:docChg>
  </pc:docChgLst>
  <pc:docChgLst>
    <pc:chgData name="Pritting, Shannon" userId="S::shannon.pritting@suny.edu::b6acce8b-3193-4a7b-b3b8-1dc43a9f8da4" providerId="AD" clId="Web-{D86D6EE2-5C76-45ED-23DE-62C7C8A6D776}"/>
    <pc:docChg chg="addSld delSld modSld">
      <pc:chgData name="Pritting, Shannon" userId="S::shannon.pritting@suny.edu::b6acce8b-3193-4a7b-b3b8-1dc43a9f8da4" providerId="AD" clId="Web-{D86D6EE2-5C76-45ED-23DE-62C7C8A6D776}" dt="2020-08-28T16:39:32.732" v="2341" actId="20577"/>
      <pc:docMkLst>
        <pc:docMk/>
      </pc:docMkLst>
      <pc:sldChg chg="modSp">
        <pc:chgData name="Pritting, Shannon" userId="S::shannon.pritting@suny.edu::b6acce8b-3193-4a7b-b3b8-1dc43a9f8da4" providerId="AD" clId="Web-{D86D6EE2-5C76-45ED-23DE-62C7C8A6D776}" dt="2020-08-28T16:38:11.417" v="2289" actId="20577"/>
        <pc:sldMkLst>
          <pc:docMk/>
          <pc:sldMk cId="1421422788" sldId="449"/>
        </pc:sldMkLst>
        <pc:spChg chg="mod">
          <ac:chgData name="Pritting, Shannon" userId="S::shannon.pritting@suny.edu::b6acce8b-3193-4a7b-b3b8-1dc43a9f8da4" providerId="AD" clId="Web-{D86D6EE2-5C76-45ED-23DE-62C7C8A6D776}" dt="2020-08-28T16:38:11.417" v="2289" actId="20577"/>
          <ac:spMkLst>
            <pc:docMk/>
            <pc:sldMk cId="1421422788" sldId="449"/>
            <ac:spMk id="3" creationId="{00000000-0000-0000-0000-000000000000}"/>
          </ac:spMkLst>
        </pc:spChg>
      </pc:sldChg>
      <pc:sldChg chg="del">
        <pc:chgData name="Pritting, Shannon" userId="S::shannon.pritting@suny.edu::b6acce8b-3193-4a7b-b3b8-1dc43a9f8da4" providerId="AD" clId="Web-{D86D6EE2-5C76-45ED-23DE-62C7C8A6D776}" dt="2020-08-28T16:20:44.515" v="0"/>
        <pc:sldMkLst>
          <pc:docMk/>
          <pc:sldMk cId="3061511858" sldId="460"/>
        </pc:sldMkLst>
      </pc:sldChg>
      <pc:sldChg chg="del">
        <pc:chgData name="Pritting, Shannon" userId="S::shannon.pritting@suny.edu::b6acce8b-3193-4a7b-b3b8-1dc43a9f8da4" providerId="AD" clId="Web-{D86D6EE2-5C76-45ED-23DE-62C7C8A6D776}" dt="2020-08-28T16:20:45.421" v="1"/>
        <pc:sldMkLst>
          <pc:docMk/>
          <pc:sldMk cId="692401199" sldId="462"/>
        </pc:sldMkLst>
      </pc:sldChg>
      <pc:sldChg chg="del">
        <pc:chgData name="Pritting, Shannon" userId="S::shannon.pritting@suny.edu::b6acce8b-3193-4a7b-b3b8-1dc43a9f8da4" providerId="AD" clId="Web-{D86D6EE2-5C76-45ED-23DE-62C7C8A6D776}" dt="2020-08-28T16:20:46.015" v="2"/>
        <pc:sldMkLst>
          <pc:docMk/>
          <pc:sldMk cId="166717261" sldId="463"/>
        </pc:sldMkLst>
      </pc:sldChg>
      <pc:sldChg chg="del">
        <pc:chgData name="Pritting, Shannon" userId="S::shannon.pritting@suny.edu::b6acce8b-3193-4a7b-b3b8-1dc43a9f8da4" providerId="AD" clId="Web-{D86D6EE2-5C76-45ED-23DE-62C7C8A6D776}" dt="2020-08-28T16:20:46.625" v="3"/>
        <pc:sldMkLst>
          <pc:docMk/>
          <pc:sldMk cId="3230691338" sldId="464"/>
        </pc:sldMkLst>
      </pc:sldChg>
      <pc:sldChg chg="modSp addCm delCm">
        <pc:chgData name="Pritting, Shannon" userId="S::shannon.pritting@suny.edu::b6acce8b-3193-4a7b-b3b8-1dc43a9f8da4" providerId="AD" clId="Web-{D86D6EE2-5C76-45ED-23DE-62C7C8A6D776}" dt="2020-08-28T16:26:38.962" v="500"/>
        <pc:sldMkLst>
          <pc:docMk/>
          <pc:sldMk cId="680024156" sldId="467"/>
        </pc:sldMkLst>
        <pc:spChg chg="mod">
          <ac:chgData name="Pritting, Shannon" userId="S::shannon.pritting@suny.edu::b6acce8b-3193-4a7b-b3b8-1dc43a9f8da4" providerId="AD" clId="Web-{D86D6EE2-5C76-45ED-23DE-62C7C8A6D776}" dt="2020-08-28T16:22:59.269" v="120" actId="20577"/>
          <ac:spMkLst>
            <pc:docMk/>
            <pc:sldMk cId="680024156" sldId="467"/>
            <ac:spMk id="4" creationId="{5341DB96-EA4D-479F-8145-807E5104D577}"/>
          </ac:spMkLst>
        </pc:spChg>
      </pc:sldChg>
      <pc:sldChg chg="modSp">
        <pc:chgData name="Pritting, Shannon" userId="S::shannon.pritting@suny.edu::b6acce8b-3193-4a7b-b3b8-1dc43a9f8da4" providerId="AD" clId="Web-{D86D6EE2-5C76-45ED-23DE-62C7C8A6D776}" dt="2020-08-28T16:39:32.732" v="2340" actId="20577"/>
        <pc:sldMkLst>
          <pc:docMk/>
          <pc:sldMk cId="1696908113" sldId="469"/>
        </pc:sldMkLst>
        <pc:spChg chg="mod">
          <ac:chgData name="Pritting, Shannon" userId="S::shannon.pritting@suny.edu::b6acce8b-3193-4a7b-b3b8-1dc43a9f8da4" providerId="AD" clId="Web-{D86D6EE2-5C76-45ED-23DE-62C7C8A6D776}" dt="2020-08-28T16:26:16.336" v="496" actId="20577"/>
          <ac:spMkLst>
            <pc:docMk/>
            <pc:sldMk cId="1696908113" sldId="469"/>
            <ac:spMk id="2" creationId="{244B8E82-FFA2-4420-9F5C-C344ED44C26B}"/>
          </ac:spMkLst>
        </pc:spChg>
        <pc:spChg chg="mod">
          <ac:chgData name="Pritting, Shannon" userId="S::shannon.pritting@suny.edu::b6acce8b-3193-4a7b-b3b8-1dc43a9f8da4" providerId="AD" clId="Web-{D86D6EE2-5C76-45ED-23DE-62C7C8A6D776}" dt="2020-08-28T16:39:32.732" v="2340" actId="20577"/>
          <ac:spMkLst>
            <pc:docMk/>
            <pc:sldMk cId="1696908113" sldId="469"/>
            <ac:spMk id="4" creationId="{5341DB96-EA4D-479F-8145-807E5104D577}"/>
          </ac:spMkLst>
        </pc:spChg>
      </pc:sldChg>
      <pc:sldChg chg="addSp modSp add replId">
        <pc:chgData name="Pritting, Shannon" userId="S::shannon.pritting@suny.edu::b6acce8b-3193-4a7b-b3b8-1dc43a9f8da4" providerId="AD" clId="Web-{D86D6EE2-5C76-45ED-23DE-62C7C8A6D776}" dt="2020-08-28T16:38:36.918" v="2293" actId="20577"/>
        <pc:sldMkLst>
          <pc:docMk/>
          <pc:sldMk cId="433047789" sldId="484"/>
        </pc:sldMkLst>
        <pc:spChg chg="mod">
          <ac:chgData name="Pritting, Shannon" userId="S::shannon.pritting@suny.edu::b6acce8b-3193-4a7b-b3b8-1dc43a9f8da4" providerId="AD" clId="Web-{D86D6EE2-5C76-45ED-23DE-62C7C8A6D776}" dt="2020-08-28T16:30:17.624" v="1291" actId="1076"/>
          <ac:spMkLst>
            <pc:docMk/>
            <pc:sldMk cId="433047789" sldId="484"/>
            <ac:spMk id="13" creationId="{00000000-0000-0000-0000-000000000000}"/>
          </ac:spMkLst>
        </pc:spChg>
        <pc:spChg chg="mod">
          <ac:chgData name="Pritting, Shannon" userId="S::shannon.pritting@suny.edu::b6acce8b-3193-4a7b-b3b8-1dc43a9f8da4" providerId="AD" clId="Web-{D86D6EE2-5C76-45ED-23DE-62C7C8A6D776}" dt="2020-08-28T16:38:36.918" v="2293" actId="20577"/>
          <ac:spMkLst>
            <pc:docMk/>
            <pc:sldMk cId="433047789" sldId="484"/>
            <ac:spMk id="14" creationId="{00000000-0000-0000-0000-000000000000}"/>
          </ac:spMkLst>
        </pc:spChg>
        <pc:picChg chg="add mod">
          <ac:chgData name="Pritting, Shannon" userId="S::shannon.pritting@suny.edu::b6acce8b-3193-4a7b-b3b8-1dc43a9f8da4" providerId="AD" clId="Web-{D86D6EE2-5C76-45ED-23DE-62C7C8A6D776}" dt="2020-08-28T16:32:31.721" v="1530" actId="1076"/>
          <ac:picMkLst>
            <pc:docMk/>
            <pc:sldMk cId="433047789" sldId="484"/>
            <ac:picMk id="2" creationId="{811DCC8E-2DFB-4B98-B20C-18C47862B91C}"/>
          </ac:picMkLst>
        </pc:picChg>
      </pc:sldChg>
      <pc:sldChg chg="new del">
        <pc:chgData name="Pritting, Shannon" userId="S::shannon.pritting@suny.edu::b6acce8b-3193-4a7b-b3b8-1dc43a9f8da4" providerId="AD" clId="Web-{D86D6EE2-5C76-45ED-23DE-62C7C8A6D776}" dt="2020-08-28T16:33:50.348" v="1532"/>
        <pc:sldMkLst>
          <pc:docMk/>
          <pc:sldMk cId="1882759297" sldId="485"/>
        </pc:sldMkLst>
      </pc:sldChg>
      <pc:sldChg chg="addSp delSp modSp add replId">
        <pc:chgData name="Pritting, Shannon" userId="S::shannon.pritting@suny.edu::b6acce8b-3193-4a7b-b3b8-1dc43a9f8da4" providerId="AD" clId="Web-{D86D6EE2-5C76-45ED-23DE-62C7C8A6D776}" dt="2020-08-28T16:37:08.744" v="2175" actId="1076"/>
        <pc:sldMkLst>
          <pc:docMk/>
          <pc:sldMk cId="4106438940" sldId="485"/>
        </pc:sldMkLst>
        <pc:spChg chg="mod">
          <ac:chgData name="Pritting, Shannon" userId="S::shannon.pritting@suny.edu::b6acce8b-3193-4a7b-b3b8-1dc43a9f8da4" providerId="AD" clId="Web-{D86D6EE2-5C76-45ED-23DE-62C7C8A6D776}" dt="2020-08-28T16:33:59.755" v="1538" actId="20577"/>
          <ac:spMkLst>
            <pc:docMk/>
            <pc:sldMk cId="4106438940" sldId="485"/>
            <ac:spMk id="13" creationId="{00000000-0000-0000-0000-000000000000}"/>
          </ac:spMkLst>
        </pc:spChg>
        <pc:spChg chg="mod">
          <ac:chgData name="Pritting, Shannon" userId="S::shannon.pritting@suny.edu::b6acce8b-3193-4a7b-b3b8-1dc43a9f8da4" providerId="AD" clId="Web-{D86D6EE2-5C76-45ED-23DE-62C7C8A6D776}" dt="2020-08-28T16:37:00.431" v="2171" actId="20577"/>
          <ac:spMkLst>
            <pc:docMk/>
            <pc:sldMk cId="4106438940" sldId="485"/>
            <ac:spMk id="14" creationId="{00000000-0000-0000-0000-000000000000}"/>
          </ac:spMkLst>
        </pc:spChg>
        <pc:picChg chg="del">
          <ac:chgData name="Pritting, Shannon" userId="S::shannon.pritting@suny.edu::b6acce8b-3193-4a7b-b3b8-1dc43a9f8da4" providerId="AD" clId="Web-{D86D6EE2-5C76-45ED-23DE-62C7C8A6D776}" dt="2020-08-28T16:34:25.240" v="1624"/>
          <ac:picMkLst>
            <pc:docMk/>
            <pc:sldMk cId="4106438940" sldId="485"/>
            <ac:picMk id="2" creationId="{811DCC8E-2DFB-4B98-B20C-18C47862B91C}"/>
          </ac:picMkLst>
        </pc:picChg>
        <pc:picChg chg="add mod">
          <ac:chgData name="Pritting, Shannon" userId="S::shannon.pritting@suny.edu::b6acce8b-3193-4a7b-b3b8-1dc43a9f8da4" providerId="AD" clId="Web-{D86D6EE2-5C76-45ED-23DE-62C7C8A6D776}" dt="2020-08-28T16:37:08.744" v="2175" actId="1076"/>
          <ac:picMkLst>
            <pc:docMk/>
            <pc:sldMk cId="4106438940" sldId="485"/>
            <ac:picMk id="3" creationId="{B2A2A2D3-E6AA-4B39-ABE8-CA2713834E5B}"/>
          </ac:picMkLst>
        </pc:picChg>
      </pc:sldChg>
    </pc:docChg>
  </pc:docChgLst>
  <pc:docChgLst>
    <pc:chgData name="Jackson, Timothy" userId="S::timothy.jackson@suny.edu::9ce01cec-8b46-438e-9d10-af58cd21d299" providerId="AD" clId="Web-{06A47899-AFF9-44E1-B164-275E811444EC}"/>
    <pc:docChg chg="addSld delSld modSld">
      <pc:chgData name="Jackson, Timothy" userId="S::timothy.jackson@suny.edu::9ce01cec-8b46-438e-9d10-af58cd21d299" providerId="AD" clId="Web-{06A47899-AFF9-44E1-B164-275E811444EC}" dt="2020-03-30T16:31:26.805" v="255" actId="20577"/>
      <pc:docMkLst>
        <pc:docMk/>
      </pc:docMkLst>
      <pc:sldChg chg="modSp">
        <pc:chgData name="Jackson, Timothy" userId="S::timothy.jackson@suny.edu::9ce01cec-8b46-438e-9d10-af58cd21d299" providerId="AD" clId="Web-{06A47899-AFF9-44E1-B164-275E811444EC}" dt="2020-03-30T16:03:52.835" v="32" actId="20577"/>
        <pc:sldMkLst>
          <pc:docMk/>
          <pc:sldMk cId="2982323020" sldId="405"/>
        </pc:sldMkLst>
        <pc:spChg chg="mod">
          <ac:chgData name="Jackson, Timothy" userId="S::timothy.jackson@suny.edu::9ce01cec-8b46-438e-9d10-af58cd21d299" providerId="AD" clId="Web-{06A47899-AFF9-44E1-B164-275E811444EC}" dt="2020-03-30T16:03:52.835" v="32" actId="20577"/>
          <ac:spMkLst>
            <pc:docMk/>
            <pc:sldMk cId="2982323020" sldId="405"/>
            <ac:spMk id="5" creationId="{535E1953-C7A3-4180-AAE1-5C1894D3B757}"/>
          </ac:spMkLst>
        </pc:spChg>
      </pc:sldChg>
      <pc:sldChg chg="del">
        <pc:chgData name="Jackson, Timothy" userId="S::timothy.jackson@suny.edu::9ce01cec-8b46-438e-9d10-af58cd21d299" providerId="AD" clId="Web-{06A47899-AFF9-44E1-B164-275E811444EC}" dt="2020-03-30T16:02:25.975" v="0"/>
        <pc:sldMkLst>
          <pc:docMk/>
          <pc:sldMk cId="4152129323" sldId="407"/>
        </pc:sldMkLst>
      </pc:sldChg>
      <pc:sldChg chg="del">
        <pc:chgData name="Jackson, Timothy" userId="S::timothy.jackson@suny.edu::9ce01cec-8b46-438e-9d10-af58cd21d299" providerId="AD" clId="Web-{06A47899-AFF9-44E1-B164-275E811444EC}" dt="2020-03-30T16:02:28.396" v="1"/>
        <pc:sldMkLst>
          <pc:docMk/>
          <pc:sldMk cId="2178017331" sldId="408"/>
        </pc:sldMkLst>
      </pc:sldChg>
      <pc:sldChg chg="del">
        <pc:chgData name="Jackson, Timothy" userId="S::timothy.jackson@suny.edu::9ce01cec-8b46-438e-9d10-af58cd21d299" providerId="AD" clId="Web-{06A47899-AFF9-44E1-B164-275E811444EC}" dt="2020-03-30T16:02:30.084" v="2"/>
        <pc:sldMkLst>
          <pc:docMk/>
          <pc:sldMk cId="1105684454" sldId="409"/>
        </pc:sldMkLst>
      </pc:sldChg>
      <pc:sldChg chg="modSp add replId">
        <pc:chgData name="Jackson, Timothy" userId="S::timothy.jackson@suny.edu::9ce01cec-8b46-438e-9d10-af58cd21d299" providerId="AD" clId="Web-{06A47899-AFF9-44E1-B164-275E811444EC}" dt="2020-03-30T16:31:26.805" v="254" actId="20577"/>
        <pc:sldMkLst>
          <pc:docMk/>
          <pc:sldMk cId="1059816952" sldId="418"/>
        </pc:sldMkLst>
        <pc:spChg chg="mod">
          <ac:chgData name="Jackson, Timothy" userId="S::timothy.jackson@suny.edu::9ce01cec-8b46-438e-9d10-af58cd21d299" providerId="AD" clId="Web-{06A47899-AFF9-44E1-B164-275E811444EC}" dt="2020-03-30T16:31:26.805" v="254" actId="20577"/>
          <ac:spMkLst>
            <pc:docMk/>
            <pc:sldMk cId="1059816952" sldId="418"/>
            <ac:spMk id="5" creationId="{535E1953-C7A3-4180-AAE1-5C1894D3B757}"/>
          </ac:spMkLst>
        </pc:spChg>
      </pc:sldChg>
      <pc:sldChg chg="modSp add del replId">
        <pc:chgData name="Jackson, Timothy" userId="S::timothy.jackson@suny.edu::9ce01cec-8b46-438e-9d10-af58cd21d299" providerId="AD" clId="Web-{06A47899-AFF9-44E1-B164-275E811444EC}" dt="2020-03-30T16:03:14.397" v="18"/>
        <pc:sldMkLst>
          <pc:docMk/>
          <pc:sldMk cId="2303853806" sldId="418"/>
        </pc:sldMkLst>
        <pc:spChg chg="mod">
          <ac:chgData name="Jackson, Timothy" userId="S::timothy.jackson@suny.edu::9ce01cec-8b46-438e-9d10-af58cd21d299" providerId="AD" clId="Web-{06A47899-AFF9-44E1-B164-275E811444EC}" dt="2020-03-30T16:03:13.772" v="17" actId="20577"/>
          <ac:spMkLst>
            <pc:docMk/>
            <pc:sldMk cId="2303853806" sldId="418"/>
            <ac:spMk id="5" creationId="{535E1953-C7A3-4180-AAE1-5C1894D3B757}"/>
          </ac:spMkLst>
        </pc:spChg>
      </pc:sldChg>
    </pc:docChg>
  </pc:docChgLst>
  <pc:docChgLst>
    <pc:chgData name="Jackson, Timothy" userId="S::timothy.jackson@suny.edu::9ce01cec-8b46-438e-9d10-af58cd21d299" providerId="AD" clId="Web-{3664291C-F7F7-9B6C-78AC-E48BAB7F7FEA}"/>
    <pc:docChg chg="modSld">
      <pc:chgData name="Jackson, Timothy" userId="S::timothy.jackson@suny.edu::9ce01cec-8b46-438e-9d10-af58cd21d299" providerId="AD" clId="Web-{3664291C-F7F7-9B6C-78AC-E48BAB7F7FEA}" dt="2019-12-19T16:32:00.474" v="3"/>
      <pc:docMkLst>
        <pc:docMk/>
      </pc:docMkLst>
      <pc:sldChg chg="modSp">
        <pc:chgData name="Jackson, Timothy" userId="S::timothy.jackson@suny.edu::9ce01cec-8b46-438e-9d10-af58cd21d299" providerId="AD" clId="Web-{3664291C-F7F7-9B6C-78AC-E48BAB7F7FEA}" dt="2019-12-19T16:32:00.474" v="3"/>
        <pc:sldMkLst>
          <pc:docMk/>
          <pc:sldMk cId="717302634" sldId="349"/>
        </pc:sldMkLst>
        <pc:graphicFrameChg chg="mod modGraphic">
          <ac:chgData name="Jackson, Timothy" userId="S::timothy.jackson@suny.edu::9ce01cec-8b46-438e-9d10-af58cd21d299" providerId="AD" clId="Web-{3664291C-F7F7-9B6C-78AC-E48BAB7F7FEA}" dt="2019-12-19T16:32:00.474" v="3"/>
          <ac:graphicFrameMkLst>
            <pc:docMk/>
            <pc:sldMk cId="717302634" sldId="349"/>
            <ac:graphicFrameMk id="4" creationId="{00000000-0000-0000-0000-000000000000}"/>
          </ac:graphicFrameMkLst>
        </pc:graphicFrameChg>
      </pc:sldChg>
    </pc:docChg>
  </pc:docChgLst>
  <pc:docChgLst>
    <pc:chgData name="Eichelberger, Michelle" userId="S::michelle.eichelberger@suny.edu::1bd4442c-2af1-40d1-9d43-8e1df5db51d4" providerId="AD" clId="Web-{39ED53E0-918D-8574-A044-1AB31ACEFFD6}"/>
    <pc:docChg chg="modSld">
      <pc:chgData name="Eichelberger, Michelle" userId="S::michelle.eichelberger@suny.edu::1bd4442c-2af1-40d1-9d43-8e1df5db51d4" providerId="AD" clId="Web-{39ED53E0-918D-8574-A044-1AB31ACEFFD6}" dt="2019-12-17T14:43:51.331" v="524" actId="20577"/>
      <pc:docMkLst>
        <pc:docMk/>
      </pc:docMkLst>
      <pc:sldChg chg="addSp delSp modSp">
        <pc:chgData name="Eichelberger, Michelle" userId="S::michelle.eichelberger@suny.edu::1bd4442c-2af1-40d1-9d43-8e1df5db51d4" providerId="AD" clId="Web-{39ED53E0-918D-8574-A044-1AB31ACEFFD6}" dt="2019-12-17T14:35:26.424" v="487" actId="20577"/>
        <pc:sldMkLst>
          <pc:docMk/>
          <pc:sldMk cId="3395575550" sldId="300"/>
        </pc:sldMkLst>
        <pc:spChg chg="mod">
          <ac:chgData name="Eichelberger, Michelle" userId="S::michelle.eichelberger@suny.edu::1bd4442c-2af1-40d1-9d43-8e1df5db51d4" providerId="AD" clId="Web-{39ED53E0-918D-8574-A044-1AB31ACEFFD6}" dt="2019-12-17T14:35:26.424" v="487" actId="20577"/>
          <ac:spMkLst>
            <pc:docMk/>
            <pc:sldMk cId="3395575550" sldId="300"/>
            <ac:spMk id="3" creationId="{B0D9A189-B0D8-4563-8622-09F35A316A46}"/>
          </ac:spMkLst>
        </pc:spChg>
        <pc:graphicFrameChg chg="add mod modGraphic">
          <ac:chgData name="Eichelberger, Michelle" userId="S::michelle.eichelberger@suny.edu::1bd4442c-2af1-40d1-9d43-8e1df5db51d4" providerId="AD" clId="Web-{39ED53E0-918D-8574-A044-1AB31ACEFFD6}" dt="2019-12-17T14:33:31.174" v="484"/>
          <ac:graphicFrameMkLst>
            <pc:docMk/>
            <pc:sldMk cId="3395575550" sldId="300"/>
            <ac:graphicFrameMk id="14" creationId="{2E5701A4-F2B3-4497-A4C7-E9C083D11028}"/>
          </ac:graphicFrameMkLst>
        </pc:graphicFrameChg>
        <pc:graphicFrameChg chg="del mod modGraphic">
          <ac:chgData name="Eichelberger, Michelle" userId="S::michelle.eichelberger@suny.edu::1bd4442c-2af1-40d1-9d43-8e1df5db51d4" providerId="AD" clId="Web-{39ED53E0-918D-8574-A044-1AB31ACEFFD6}" dt="2019-12-17T14:33:14.831" v="482"/>
          <ac:graphicFrameMkLst>
            <pc:docMk/>
            <pc:sldMk cId="3395575550" sldId="300"/>
            <ac:graphicFrameMk id="16" creationId="{717BC2D6-FB84-47C3-B0DD-C5ED6B58FB5D}"/>
          </ac:graphicFrameMkLst>
        </pc:graphicFrameChg>
      </pc:sldChg>
      <pc:sldChg chg="addSp modSp">
        <pc:chgData name="Eichelberger, Michelle" userId="S::michelle.eichelberger@suny.edu::1bd4442c-2af1-40d1-9d43-8e1df5db51d4" providerId="AD" clId="Web-{39ED53E0-918D-8574-A044-1AB31ACEFFD6}" dt="2019-12-17T14:43:51.331" v="523" actId="20577"/>
        <pc:sldMkLst>
          <pc:docMk/>
          <pc:sldMk cId="1782767769" sldId="314"/>
        </pc:sldMkLst>
        <pc:spChg chg="add mod">
          <ac:chgData name="Eichelberger, Michelle" userId="S::michelle.eichelberger@suny.edu::1bd4442c-2af1-40d1-9d43-8e1df5db51d4" providerId="AD" clId="Web-{39ED53E0-918D-8574-A044-1AB31ACEFFD6}" dt="2019-12-17T14:43:51.331" v="523" actId="20577"/>
          <ac:spMkLst>
            <pc:docMk/>
            <pc:sldMk cId="1782767769" sldId="314"/>
            <ac:spMk id="3" creationId="{CCAC89EA-B4DB-43F4-8900-EEFCD68D289B}"/>
          </ac:spMkLst>
        </pc:spChg>
      </pc:sldChg>
    </pc:docChg>
  </pc:docChgLst>
  <pc:docChgLst>
    <pc:chgData name="Pritting, Shannon" userId="S::shannon.pritting@suny.edu::b6acce8b-3193-4a7b-b3b8-1dc43a9f8da4" providerId="AD" clId="Web-{92A6F7FF-F11A-4C1C-7FD8-826D29A0E448}"/>
    <pc:docChg chg="modSld">
      <pc:chgData name="Pritting, Shannon" userId="S::shannon.pritting@suny.edu::b6acce8b-3193-4a7b-b3b8-1dc43a9f8da4" providerId="AD" clId="Web-{92A6F7FF-F11A-4C1C-7FD8-826D29A0E448}" dt="2020-08-28T12:53:07.850" v="1004" actId="20577"/>
      <pc:docMkLst>
        <pc:docMk/>
      </pc:docMkLst>
      <pc:sldChg chg="modSp">
        <pc:chgData name="Pritting, Shannon" userId="S::shannon.pritting@suny.edu::b6acce8b-3193-4a7b-b3b8-1dc43a9f8da4" providerId="AD" clId="Web-{92A6F7FF-F11A-4C1C-7FD8-826D29A0E448}" dt="2020-08-28T12:52:00.536" v="814" actId="20577"/>
        <pc:sldMkLst>
          <pc:docMk/>
          <pc:sldMk cId="3512025937" sldId="436"/>
        </pc:sldMkLst>
        <pc:spChg chg="mod">
          <ac:chgData name="Pritting, Shannon" userId="S::shannon.pritting@suny.edu::b6acce8b-3193-4a7b-b3b8-1dc43a9f8da4" providerId="AD" clId="Web-{92A6F7FF-F11A-4C1C-7FD8-826D29A0E448}" dt="2020-08-28T12:52:00.536" v="814" actId="20577"/>
          <ac:spMkLst>
            <pc:docMk/>
            <pc:sldMk cId="3512025937" sldId="436"/>
            <ac:spMk id="14" creationId="{00000000-0000-0000-0000-000000000000}"/>
          </ac:spMkLst>
        </pc:spChg>
      </pc:sldChg>
      <pc:sldChg chg="modSp">
        <pc:chgData name="Pritting, Shannon" userId="S::shannon.pritting@suny.edu::b6acce8b-3193-4a7b-b3b8-1dc43a9f8da4" providerId="AD" clId="Web-{92A6F7FF-F11A-4C1C-7FD8-826D29A0E448}" dt="2020-08-28T12:50:10.517" v="390" actId="20577"/>
        <pc:sldMkLst>
          <pc:docMk/>
          <pc:sldMk cId="667077888" sldId="444"/>
        </pc:sldMkLst>
        <pc:spChg chg="mod">
          <ac:chgData name="Pritting, Shannon" userId="S::shannon.pritting@suny.edu::b6acce8b-3193-4a7b-b3b8-1dc43a9f8da4" providerId="AD" clId="Web-{92A6F7FF-F11A-4C1C-7FD8-826D29A0E448}" dt="2020-08-28T12:50:10.517" v="390" actId="20577"/>
          <ac:spMkLst>
            <pc:docMk/>
            <pc:sldMk cId="667077888" sldId="444"/>
            <ac:spMk id="16" creationId="{AA0C2B46-31D6-4C58-841E-D3D6AFBBAE8D}"/>
          </ac:spMkLst>
        </pc:spChg>
      </pc:sldChg>
      <pc:sldChg chg="modSp">
        <pc:chgData name="Pritting, Shannon" userId="S::shannon.pritting@suny.edu::b6acce8b-3193-4a7b-b3b8-1dc43a9f8da4" providerId="AD" clId="Web-{92A6F7FF-F11A-4C1C-7FD8-826D29A0E448}" dt="2020-08-28T12:48:47.280" v="136" actId="20577"/>
        <pc:sldMkLst>
          <pc:docMk/>
          <pc:sldMk cId="1421422788" sldId="449"/>
        </pc:sldMkLst>
        <pc:spChg chg="mod">
          <ac:chgData name="Pritting, Shannon" userId="S::shannon.pritting@suny.edu::b6acce8b-3193-4a7b-b3b8-1dc43a9f8da4" providerId="AD" clId="Web-{92A6F7FF-F11A-4C1C-7FD8-826D29A0E448}" dt="2020-08-28T12:48:47.280" v="136" actId="20577"/>
          <ac:spMkLst>
            <pc:docMk/>
            <pc:sldMk cId="1421422788" sldId="449"/>
            <ac:spMk id="3" creationId="{00000000-0000-0000-0000-000000000000}"/>
          </ac:spMkLst>
        </pc:spChg>
      </pc:sldChg>
      <pc:sldChg chg="modSp">
        <pc:chgData name="Pritting, Shannon" userId="S::shannon.pritting@suny.edu::b6acce8b-3193-4a7b-b3b8-1dc43a9f8da4" providerId="AD" clId="Web-{92A6F7FF-F11A-4C1C-7FD8-826D29A0E448}" dt="2020-08-28T12:53:07.850" v="1003" actId="20577"/>
        <pc:sldMkLst>
          <pc:docMk/>
          <pc:sldMk cId="3819276902" sldId="465"/>
        </pc:sldMkLst>
        <pc:spChg chg="mod">
          <ac:chgData name="Pritting, Shannon" userId="S::shannon.pritting@suny.edu::b6acce8b-3193-4a7b-b3b8-1dc43a9f8da4" providerId="AD" clId="Web-{92A6F7FF-F11A-4C1C-7FD8-826D29A0E448}" dt="2020-08-28T12:53:07.850" v="1003" actId="20577"/>
          <ac:spMkLst>
            <pc:docMk/>
            <pc:sldMk cId="3819276902" sldId="465"/>
            <ac:spMk id="14" creationId="{00000000-0000-0000-0000-000000000000}"/>
          </ac:spMkLst>
        </pc:spChg>
      </pc:sldChg>
    </pc:docChg>
  </pc:docChgLst>
  <pc:docChgLst>
    <pc:chgData name="Pritting, Shannon" userId="S::shannon.pritting@suny.edu::b6acce8b-3193-4a7b-b3b8-1dc43a9f8da4" providerId="AD" clId="Web-{47C196C7-8FF7-4C13-BDC0-C05A532FFF89}"/>
    <pc:docChg chg="addSld modSld sldOrd">
      <pc:chgData name="Pritting, Shannon" userId="S::shannon.pritting@suny.edu::b6acce8b-3193-4a7b-b3b8-1dc43a9f8da4" providerId="AD" clId="Web-{47C196C7-8FF7-4C13-BDC0-C05A532FFF89}" dt="2020-02-25T18:33:44.968" v="95" actId="20577"/>
      <pc:docMkLst>
        <pc:docMk/>
      </pc:docMkLst>
      <pc:sldChg chg="modSp">
        <pc:chgData name="Pritting, Shannon" userId="S::shannon.pritting@suny.edu::b6acce8b-3193-4a7b-b3b8-1dc43a9f8da4" providerId="AD" clId="Web-{47C196C7-8FF7-4C13-BDC0-C05A532FFF89}" dt="2020-02-25T18:32:51.905" v="92" actId="20577"/>
        <pc:sldMkLst>
          <pc:docMk/>
          <pc:sldMk cId="149285507" sldId="332"/>
        </pc:sldMkLst>
        <pc:spChg chg="mod">
          <ac:chgData name="Pritting, Shannon" userId="S::shannon.pritting@suny.edu::b6acce8b-3193-4a7b-b3b8-1dc43a9f8da4" providerId="AD" clId="Web-{47C196C7-8FF7-4C13-BDC0-C05A532FFF89}" dt="2020-02-25T18:32:51.905" v="92" actId="20577"/>
          <ac:spMkLst>
            <pc:docMk/>
            <pc:sldMk cId="149285507" sldId="332"/>
            <ac:spMk id="14" creationId="{00000000-0000-0000-0000-000000000000}"/>
          </ac:spMkLst>
        </pc:spChg>
      </pc:sldChg>
      <pc:sldChg chg="modSp">
        <pc:chgData name="Pritting, Shannon" userId="S::shannon.pritting@suny.edu::b6acce8b-3193-4a7b-b3b8-1dc43a9f8da4" providerId="AD" clId="Web-{47C196C7-8FF7-4C13-BDC0-C05A532FFF89}" dt="2020-02-25T18:33:44.968" v="94" actId="20577"/>
        <pc:sldMkLst>
          <pc:docMk/>
          <pc:sldMk cId="1625917109" sldId="348"/>
        </pc:sldMkLst>
        <pc:spChg chg="mod">
          <ac:chgData name="Pritting, Shannon" userId="S::shannon.pritting@suny.edu::b6acce8b-3193-4a7b-b3b8-1dc43a9f8da4" providerId="AD" clId="Web-{47C196C7-8FF7-4C13-BDC0-C05A532FFF89}" dt="2020-02-25T18:33:44.968" v="94" actId="20577"/>
          <ac:spMkLst>
            <pc:docMk/>
            <pc:sldMk cId="1625917109" sldId="348"/>
            <ac:spMk id="5" creationId="{535E1953-C7A3-4180-AAE1-5C1894D3B757}"/>
          </ac:spMkLst>
        </pc:spChg>
      </pc:sldChg>
      <pc:sldChg chg="modSp add ord replId">
        <pc:chgData name="Pritting, Shannon" userId="S::shannon.pritting@suny.edu::b6acce8b-3193-4a7b-b3b8-1dc43a9f8da4" providerId="AD" clId="Web-{47C196C7-8FF7-4C13-BDC0-C05A532FFF89}" dt="2020-02-25T18:32:51.858" v="90" actId="20577"/>
        <pc:sldMkLst>
          <pc:docMk/>
          <pc:sldMk cId="3639637899" sldId="396"/>
        </pc:sldMkLst>
        <pc:spChg chg="mod">
          <ac:chgData name="Pritting, Shannon" userId="S::shannon.pritting@suny.edu::b6acce8b-3193-4a7b-b3b8-1dc43a9f8da4" providerId="AD" clId="Web-{47C196C7-8FF7-4C13-BDC0-C05A532FFF89}" dt="2020-02-25T18:25:24.477" v="35" actId="20577"/>
          <ac:spMkLst>
            <pc:docMk/>
            <pc:sldMk cId="3639637899" sldId="396"/>
            <ac:spMk id="2" creationId="{00000000-0000-0000-0000-000000000000}"/>
          </ac:spMkLst>
        </pc:spChg>
        <pc:spChg chg="mod">
          <ac:chgData name="Pritting, Shannon" userId="S::shannon.pritting@suny.edu::b6acce8b-3193-4a7b-b3b8-1dc43a9f8da4" providerId="AD" clId="Web-{47C196C7-8FF7-4C13-BDC0-C05A532FFF89}" dt="2020-02-25T18:32:51.858" v="90" actId="20577"/>
          <ac:spMkLst>
            <pc:docMk/>
            <pc:sldMk cId="3639637899" sldId="396"/>
            <ac:spMk id="3" creationId="{00000000-0000-0000-0000-000000000000}"/>
          </ac:spMkLst>
        </pc:spChg>
      </pc:sldChg>
    </pc:docChg>
  </pc:docChgLst>
  <pc:docChgLst>
    <pc:chgData name="Eichelberger, Michelle" userId="S::michelle.eichelberger@suny.edu::1bd4442c-2af1-40d1-9d43-8e1df5db51d4" providerId="AD" clId="Web-{AAB15DB8-54E8-F7E7-3D6F-C41EA74F21AA}"/>
    <pc:docChg chg="modSld">
      <pc:chgData name="Eichelberger, Michelle" userId="S::michelle.eichelberger@suny.edu::1bd4442c-2af1-40d1-9d43-8e1df5db51d4" providerId="AD" clId="Web-{AAB15DB8-54E8-F7E7-3D6F-C41EA74F21AA}" dt="2019-12-19T16:30:26.143" v="314" actId="20577"/>
      <pc:docMkLst>
        <pc:docMk/>
      </pc:docMkLst>
      <pc:sldChg chg="modSp">
        <pc:chgData name="Eichelberger, Michelle" userId="S::michelle.eichelberger@suny.edu::1bd4442c-2af1-40d1-9d43-8e1df5db51d4" providerId="AD" clId="Web-{AAB15DB8-54E8-F7E7-3D6F-C41EA74F21AA}" dt="2019-12-19T16:30:17.409" v="312" actId="20577"/>
        <pc:sldMkLst>
          <pc:docMk/>
          <pc:sldMk cId="1782767769" sldId="314"/>
        </pc:sldMkLst>
        <pc:spChg chg="mod">
          <ac:chgData name="Eichelberger, Michelle" userId="S::michelle.eichelberger@suny.edu::1bd4442c-2af1-40d1-9d43-8e1df5db51d4" providerId="AD" clId="Web-{AAB15DB8-54E8-F7E7-3D6F-C41EA74F21AA}" dt="2019-12-19T16:30:17.409" v="312" actId="20577"/>
          <ac:spMkLst>
            <pc:docMk/>
            <pc:sldMk cId="1782767769" sldId="314"/>
            <ac:spMk id="3" creationId="{CCAC89EA-B4DB-43F4-8900-EEFCD68D289B}"/>
          </ac:spMkLst>
        </pc:spChg>
      </pc:sldChg>
      <pc:sldChg chg="modSp">
        <pc:chgData name="Eichelberger, Michelle" userId="S::michelle.eichelberger@suny.edu::1bd4442c-2af1-40d1-9d43-8e1df5db51d4" providerId="AD" clId="Web-{AAB15DB8-54E8-F7E7-3D6F-C41EA74F21AA}" dt="2019-12-18T13:11:44.243" v="253" actId="20577"/>
        <pc:sldMkLst>
          <pc:docMk/>
          <pc:sldMk cId="2597148903" sldId="315"/>
        </pc:sldMkLst>
        <pc:spChg chg="mod">
          <ac:chgData name="Eichelberger, Michelle" userId="S::michelle.eichelberger@suny.edu::1bd4442c-2af1-40d1-9d43-8e1df5db51d4" providerId="AD" clId="Web-{AAB15DB8-54E8-F7E7-3D6F-C41EA74F21AA}" dt="2019-12-18T13:11:44.243" v="253" actId="20577"/>
          <ac:spMkLst>
            <pc:docMk/>
            <pc:sldMk cId="2597148903" sldId="315"/>
            <ac:spMk id="3" creationId="{00000000-0000-0000-0000-000000000000}"/>
          </ac:spMkLst>
        </pc:spChg>
      </pc:sldChg>
    </pc:docChg>
  </pc:docChgLst>
  <pc:docChgLst>
    <pc:chgData name="McGee, Margaret" userId="S::margaret.mcgee@suny.edu::07377fe7-8f05-4c22-a697-5f820ef7115e" providerId="AD" clId="Web-{C49AF4D7-782C-4B2D-2A89-FD5E452AB47F}"/>
    <pc:docChg chg="addSld modSld">
      <pc:chgData name="McGee, Margaret" userId="S::margaret.mcgee@suny.edu::07377fe7-8f05-4c22-a697-5f820ef7115e" providerId="AD" clId="Web-{C49AF4D7-782C-4B2D-2A89-FD5E452AB47F}" dt="2020-08-27T19:07:22.814" v="875" actId="20577"/>
      <pc:docMkLst>
        <pc:docMk/>
      </pc:docMkLst>
      <pc:sldChg chg="modSp">
        <pc:chgData name="McGee, Margaret" userId="S::margaret.mcgee@suny.edu::07377fe7-8f05-4c22-a697-5f820ef7115e" providerId="AD" clId="Web-{C49AF4D7-782C-4B2D-2A89-FD5E452AB47F}" dt="2020-08-27T18:58:15.467" v="383" actId="20577"/>
        <pc:sldMkLst>
          <pc:docMk/>
          <pc:sldMk cId="2227392382" sldId="342"/>
        </pc:sldMkLst>
        <pc:spChg chg="mod">
          <ac:chgData name="McGee, Margaret" userId="S::margaret.mcgee@suny.edu::07377fe7-8f05-4c22-a697-5f820ef7115e" providerId="AD" clId="Web-{C49AF4D7-782C-4B2D-2A89-FD5E452AB47F}" dt="2020-08-27T18:58:15.467" v="383" actId="20577"/>
          <ac:spMkLst>
            <pc:docMk/>
            <pc:sldMk cId="2227392382" sldId="342"/>
            <ac:spMk id="6" creationId="{82418CFA-6D41-4980-A0EC-28013A0C6BAE}"/>
          </ac:spMkLst>
        </pc:spChg>
      </pc:sldChg>
      <pc:sldChg chg="modSp add replId">
        <pc:chgData name="McGee, Margaret" userId="S::margaret.mcgee@suny.edu::07377fe7-8f05-4c22-a697-5f820ef7115e" providerId="AD" clId="Web-{C49AF4D7-782C-4B2D-2A89-FD5E452AB47F}" dt="2020-08-27T19:07:22.814" v="875" actId="20577"/>
        <pc:sldMkLst>
          <pc:docMk/>
          <pc:sldMk cId="45523102" sldId="475"/>
        </pc:sldMkLst>
        <pc:spChg chg="mod">
          <ac:chgData name="McGee, Margaret" userId="S::margaret.mcgee@suny.edu::07377fe7-8f05-4c22-a697-5f820ef7115e" providerId="AD" clId="Web-{C49AF4D7-782C-4B2D-2A89-FD5E452AB47F}" dt="2020-08-27T19:07:22.814" v="875" actId="20577"/>
          <ac:spMkLst>
            <pc:docMk/>
            <pc:sldMk cId="45523102" sldId="475"/>
            <ac:spMk id="6" creationId="{82418CFA-6D41-4980-A0EC-28013A0C6BAE}"/>
          </ac:spMkLst>
        </pc:spChg>
      </pc:sldChg>
    </pc:docChg>
  </pc:docChgLst>
  <pc:docChgLst>
    <pc:chgData name="Pawlowski, Gail" userId="S::gail.pawlowski@suny.edu::bd5da5e8-06b1-4cc2-aa69-9abf12f7c241" providerId="AD" clId="Web-{05846A21-BF1A-4A4C-9E69-414576A79C39}"/>
    <pc:docChg chg="addSld delSld modSld sldOrd">
      <pc:chgData name="Pawlowski, Gail" userId="S::gail.pawlowski@suny.edu::bd5da5e8-06b1-4cc2-aa69-9abf12f7c241" providerId="AD" clId="Web-{05846A21-BF1A-4A4C-9E69-414576A79C39}" dt="2020-07-28T03:25:48.461" v="445" actId="20577"/>
      <pc:docMkLst>
        <pc:docMk/>
      </pc:docMkLst>
      <pc:sldChg chg="modSp add ord replId">
        <pc:chgData name="Pawlowski, Gail" userId="S::gail.pawlowski@suny.edu::bd5da5e8-06b1-4cc2-aa69-9abf12f7c241" providerId="AD" clId="Web-{05846A21-BF1A-4A4C-9E69-414576A79C39}" dt="2020-07-28T02:29:28.803" v="42" actId="20577"/>
        <pc:sldMkLst>
          <pc:docMk/>
          <pc:sldMk cId="3061511858" sldId="460"/>
        </pc:sldMkLst>
        <pc:spChg chg="mod">
          <ac:chgData name="Pawlowski, Gail" userId="S::gail.pawlowski@suny.edu::bd5da5e8-06b1-4cc2-aa69-9abf12f7c241" providerId="AD" clId="Web-{05846A21-BF1A-4A4C-9E69-414576A79C39}" dt="2020-07-28T02:29:16.443" v="31" actId="20577"/>
          <ac:spMkLst>
            <pc:docMk/>
            <pc:sldMk cId="3061511858" sldId="460"/>
            <ac:spMk id="7" creationId="{4FA09018-5E31-844D-B928-F6DDC95990F2}"/>
          </ac:spMkLst>
        </pc:spChg>
        <pc:spChg chg="mod">
          <ac:chgData name="Pawlowski, Gail" userId="S::gail.pawlowski@suny.edu::bd5da5e8-06b1-4cc2-aa69-9abf12f7c241" providerId="AD" clId="Web-{05846A21-BF1A-4A4C-9E69-414576A79C39}" dt="2020-07-28T02:29:28.803" v="42" actId="20577"/>
          <ac:spMkLst>
            <pc:docMk/>
            <pc:sldMk cId="3061511858" sldId="460"/>
            <ac:spMk id="8" creationId="{E2AAB4F0-62DE-4440-82C1-3A7B1E6F814B}"/>
          </ac:spMkLst>
        </pc:spChg>
      </pc:sldChg>
      <pc:sldChg chg="addSp modSp new del">
        <pc:chgData name="Pawlowski, Gail" userId="S::gail.pawlowski@suny.edu::bd5da5e8-06b1-4cc2-aa69-9abf12f7c241" providerId="AD" clId="Web-{05846A21-BF1A-4A4C-9E69-414576A79C39}" dt="2020-07-28T02:38:45.908" v="187"/>
        <pc:sldMkLst>
          <pc:docMk/>
          <pc:sldMk cId="1852478233" sldId="461"/>
        </pc:sldMkLst>
        <pc:spChg chg="add mod">
          <ac:chgData name="Pawlowski, Gail" userId="S::gail.pawlowski@suny.edu::bd5da5e8-06b1-4cc2-aa69-9abf12f7c241" providerId="AD" clId="Web-{05846A21-BF1A-4A4C-9E69-414576A79C39}" dt="2020-07-28T02:34:01.067" v="54" actId="14100"/>
          <ac:spMkLst>
            <pc:docMk/>
            <pc:sldMk cId="1852478233" sldId="461"/>
            <ac:spMk id="3" creationId="{6BEBEF19-9466-40D5-AB46-F78C26759E56}"/>
          </ac:spMkLst>
        </pc:spChg>
        <pc:picChg chg="add mod">
          <ac:chgData name="Pawlowski, Gail" userId="S::gail.pawlowski@suny.edu::bd5da5e8-06b1-4cc2-aa69-9abf12f7c241" providerId="AD" clId="Web-{05846A21-BF1A-4A4C-9E69-414576A79C39}" dt="2020-07-28T02:34:01.036" v="53" actId="14100"/>
          <ac:picMkLst>
            <pc:docMk/>
            <pc:sldMk cId="1852478233" sldId="461"/>
            <ac:picMk id="2" creationId="{5F81BAEA-FD84-4F8F-9785-A36E11DED613}"/>
          </ac:picMkLst>
        </pc:picChg>
      </pc:sldChg>
      <pc:sldChg chg="addSp modSp add ord replId">
        <pc:chgData name="Pawlowski, Gail" userId="S::gail.pawlowski@suny.edu::bd5da5e8-06b1-4cc2-aa69-9abf12f7c241" providerId="AD" clId="Web-{05846A21-BF1A-4A4C-9E69-414576A79C39}" dt="2020-07-28T02:39:09.440" v="189" actId="14100"/>
        <pc:sldMkLst>
          <pc:docMk/>
          <pc:sldMk cId="692401199" sldId="462"/>
        </pc:sldMkLst>
        <pc:spChg chg="mod">
          <ac:chgData name="Pawlowski, Gail" userId="S::gail.pawlowski@suny.edu::bd5da5e8-06b1-4cc2-aa69-9abf12f7c241" providerId="AD" clId="Web-{05846A21-BF1A-4A4C-9E69-414576A79C39}" dt="2020-07-28T02:36:33.355" v="119" actId="20577"/>
          <ac:spMkLst>
            <pc:docMk/>
            <pc:sldMk cId="692401199" sldId="462"/>
            <ac:spMk id="2" creationId="{244B8E82-FFA2-4420-9F5C-C344ED44C26B}"/>
          </ac:spMkLst>
        </pc:spChg>
        <pc:spChg chg="add mod">
          <ac:chgData name="Pawlowski, Gail" userId="S::gail.pawlowski@suny.edu::bd5da5e8-06b1-4cc2-aa69-9abf12f7c241" providerId="AD" clId="Web-{05846A21-BF1A-4A4C-9E69-414576A79C39}" dt="2020-07-28T02:39:09.440" v="189" actId="14100"/>
          <ac:spMkLst>
            <pc:docMk/>
            <pc:sldMk cId="692401199" sldId="462"/>
            <ac:spMk id="3" creationId="{EDD3DE52-D60F-43C2-8BDE-82E89D0B2F79}"/>
          </ac:spMkLst>
        </pc:spChg>
        <pc:spChg chg="mod">
          <ac:chgData name="Pawlowski, Gail" userId="S::gail.pawlowski@suny.edu::bd5da5e8-06b1-4cc2-aa69-9abf12f7c241" providerId="AD" clId="Web-{05846A21-BF1A-4A4C-9E69-414576A79C39}" dt="2020-07-28T02:34:48.788" v="61" actId="20577"/>
          <ac:spMkLst>
            <pc:docMk/>
            <pc:sldMk cId="692401199" sldId="462"/>
            <ac:spMk id="5" creationId="{535E1953-C7A3-4180-AAE1-5C1894D3B757}"/>
          </ac:spMkLst>
        </pc:spChg>
      </pc:sldChg>
      <pc:sldChg chg="addSp modSp add replId">
        <pc:chgData name="Pawlowski, Gail" userId="S::gail.pawlowski@suny.edu::bd5da5e8-06b1-4cc2-aa69-9abf12f7c241" providerId="AD" clId="Web-{05846A21-BF1A-4A4C-9E69-414576A79C39}" dt="2020-07-28T03:23:48.206" v="392" actId="20577"/>
        <pc:sldMkLst>
          <pc:docMk/>
          <pc:sldMk cId="166717261" sldId="463"/>
        </pc:sldMkLst>
        <pc:spChg chg="mod">
          <ac:chgData name="Pawlowski, Gail" userId="S::gail.pawlowski@suny.edu::bd5da5e8-06b1-4cc2-aa69-9abf12f7c241" providerId="AD" clId="Web-{05846A21-BF1A-4A4C-9E69-414576A79C39}" dt="2020-07-28T02:50:36.944" v="216" actId="20577"/>
          <ac:spMkLst>
            <pc:docMk/>
            <pc:sldMk cId="166717261" sldId="463"/>
            <ac:spMk id="2" creationId="{244B8E82-FFA2-4420-9F5C-C344ED44C26B}"/>
          </ac:spMkLst>
        </pc:spChg>
        <pc:spChg chg="mod">
          <ac:chgData name="Pawlowski, Gail" userId="S::gail.pawlowski@suny.edu::bd5da5e8-06b1-4cc2-aa69-9abf12f7c241" providerId="AD" clId="Web-{05846A21-BF1A-4A4C-9E69-414576A79C39}" dt="2020-07-28T02:43:51.468" v="199" actId="20577"/>
          <ac:spMkLst>
            <pc:docMk/>
            <pc:sldMk cId="166717261" sldId="463"/>
            <ac:spMk id="3" creationId="{EDD3DE52-D60F-43C2-8BDE-82E89D0B2F79}"/>
          </ac:spMkLst>
        </pc:spChg>
        <pc:spChg chg="add mod">
          <ac:chgData name="Pawlowski, Gail" userId="S::gail.pawlowski@suny.edu::bd5da5e8-06b1-4cc2-aa69-9abf12f7c241" providerId="AD" clId="Web-{05846A21-BF1A-4A4C-9E69-414576A79C39}" dt="2020-07-28T03:23:48.206" v="392" actId="20577"/>
          <ac:spMkLst>
            <pc:docMk/>
            <pc:sldMk cId="166717261" sldId="463"/>
            <ac:spMk id="4" creationId="{957189B9-36A0-42BD-9C43-8A41363586CE}"/>
          </ac:spMkLst>
        </pc:spChg>
      </pc:sldChg>
      <pc:sldChg chg="addSp modSp add replId">
        <pc:chgData name="Pawlowski, Gail" userId="S::gail.pawlowski@suny.edu::bd5da5e8-06b1-4cc2-aa69-9abf12f7c241" providerId="AD" clId="Web-{05846A21-BF1A-4A4C-9E69-414576A79C39}" dt="2020-07-28T03:25:45.727" v="444" actId="20577"/>
        <pc:sldMkLst>
          <pc:docMk/>
          <pc:sldMk cId="3230691338" sldId="464"/>
        </pc:sldMkLst>
        <pc:spChg chg="mod">
          <ac:chgData name="Pawlowski, Gail" userId="S::gail.pawlowski@suny.edu::bd5da5e8-06b1-4cc2-aa69-9abf12f7c241" providerId="AD" clId="Web-{05846A21-BF1A-4A4C-9E69-414576A79C39}" dt="2020-07-28T03:18:25.707" v="381" actId="1076"/>
          <ac:spMkLst>
            <pc:docMk/>
            <pc:sldMk cId="3230691338" sldId="464"/>
            <ac:spMk id="3" creationId="{EDD3DE52-D60F-43C2-8BDE-82E89D0B2F79}"/>
          </ac:spMkLst>
        </pc:spChg>
        <pc:spChg chg="add mod">
          <ac:chgData name="Pawlowski, Gail" userId="S::gail.pawlowski@suny.edu::bd5da5e8-06b1-4cc2-aa69-9abf12f7c241" providerId="AD" clId="Web-{05846A21-BF1A-4A4C-9E69-414576A79C39}" dt="2020-07-28T03:25:45.727" v="444" actId="20577"/>
          <ac:spMkLst>
            <pc:docMk/>
            <pc:sldMk cId="3230691338" sldId="464"/>
            <ac:spMk id="4" creationId="{5341DB96-EA4D-479F-8145-807E5104D577}"/>
          </ac:spMkLst>
        </pc:spChg>
      </pc:sldChg>
    </pc:docChg>
  </pc:docChgLst>
  <pc:docChgLst>
    <pc:chgData name="Tovstiadi, Esta" userId="S::esta.tovstiadi@suny.edu::b592cbb2-ea38-4240-8a3a-6613487ae435" providerId="AD" clId="Web-{E66B6AB5-394B-44E6-8350-6FAA08E26F19}"/>
    <pc:docChg chg="modSld">
      <pc:chgData name="Tovstiadi, Esta" userId="S::esta.tovstiadi@suny.edu::b592cbb2-ea38-4240-8a3a-6613487ae435" providerId="AD" clId="Web-{E66B6AB5-394B-44E6-8350-6FAA08E26F19}" dt="2020-07-28T13:53:47.143" v="161" actId="1076"/>
      <pc:docMkLst>
        <pc:docMk/>
      </pc:docMkLst>
      <pc:sldChg chg="modSp">
        <pc:chgData name="Tovstiadi, Esta" userId="S::esta.tovstiadi@suny.edu::b592cbb2-ea38-4240-8a3a-6613487ae435" providerId="AD" clId="Web-{E66B6AB5-394B-44E6-8350-6FAA08E26F19}" dt="2020-07-28T13:32:46.638" v="4" actId="20577"/>
        <pc:sldMkLst>
          <pc:docMk/>
          <pc:sldMk cId="665033015" sldId="450"/>
        </pc:sldMkLst>
        <pc:spChg chg="mod">
          <ac:chgData name="Tovstiadi, Esta" userId="S::esta.tovstiadi@suny.edu::b592cbb2-ea38-4240-8a3a-6613487ae435" providerId="AD" clId="Web-{E66B6AB5-394B-44E6-8350-6FAA08E26F19}" dt="2020-07-28T13:32:46.638" v="4" actId="20577"/>
          <ac:spMkLst>
            <pc:docMk/>
            <pc:sldMk cId="665033015" sldId="450"/>
            <ac:spMk id="3" creationId="{00000000-0000-0000-0000-000000000000}"/>
          </ac:spMkLst>
        </pc:spChg>
      </pc:sldChg>
      <pc:sldChg chg="modSp">
        <pc:chgData name="Tovstiadi, Esta" userId="S::esta.tovstiadi@suny.edu::b592cbb2-ea38-4240-8a3a-6613487ae435" providerId="AD" clId="Web-{E66B6AB5-394B-44E6-8350-6FAA08E26F19}" dt="2020-07-28T13:53:31.127" v="159" actId="20577"/>
        <pc:sldMkLst>
          <pc:docMk/>
          <pc:sldMk cId="863390931" sldId="457"/>
        </pc:sldMkLst>
        <pc:spChg chg="mod">
          <ac:chgData name="Tovstiadi, Esta" userId="S::esta.tovstiadi@suny.edu::b592cbb2-ea38-4240-8a3a-6613487ae435" providerId="AD" clId="Web-{E66B6AB5-394B-44E6-8350-6FAA08E26F19}" dt="2020-07-28T13:53:31.127" v="159" actId="20577"/>
          <ac:spMkLst>
            <pc:docMk/>
            <pc:sldMk cId="863390931" sldId="457"/>
            <ac:spMk id="14" creationId="{00000000-0000-0000-0000-000000000000}"/>
          </ac:spMkLst>
        </pc:spChg>
      </pc:sldChg>
      <pc:sldChg chg="modSp">
        <pc:chgData name="Tovstiadi, Esta" userId="S::esta.tovstiadi@suny.edu::b592cbb2-ea38-4240-8a3a-6613487ae435" providerId="AD" clId="Web-{E66B6AB5-394B-44E6-8350-6FAA08E26F19}" dt="2020-07-28T13:53:47.143" v="161" actId="1076"/>
        <pc:sldMkLst>
          <pc:docMk/>
          <pc:sldMk cId="968974446" sldId="458"/>
        </pc:sldMkLst>
        <pc:picChg chg="mod">
          <ac:chgData name="Tovstiadi, Esta" userId="S::esta.tovstiadi@suny.edu::b592cbb2-ea38-4240-8a3a-6613487ae435" providerId="AD" clId="Web-{E66B6AB5-394B-44E6-8350-6FAA08E26F19}" dt="2020-07-28T13:53:47.143" v="161" actId="1076"/>
          <ac:picMkLst>
            <pc:docMk/>
            <pc:sldMk cId="968974446" sldId="458"/>
            <ac:picMk id="2" creationId="{78EB3AE9-86A3-4851-A2FA-5E7ED65ED6AE}"/>
          </ac:picMkLst>
        </pc:picChg>
      </pc:sldChg>
    </pc:docChg>
  </pc:docChgLst>
  <pc:docChgLst>
    <pc:chgData name="McGee, Margaret" userId="S::margaret.mcgee@suny.edu::07377fe7-8f05-4c22-a697-5f820ef7115e" providerId="AD" clId="Web-{47BCD0B3-540A-BB4C-FCD6-34DD3B1CA44F}"/>
    <pc:docChg chg="addSld modSld sldOrd">
      <pc:chgData name="McGee, Margaret" userId="S::margaret.mcgee@suny.edu::07377fe7-8f05-4c22-a697-5f820ef7115e" providerId="AD" clId="Web-{47BCD0B3-540A-BB4C-FCD6-34DD3B1CA44F}" dt="2019-11-25T15:13:39.454" v="4209" actId="20577"/>
      <pc:docMkLst>
        <pc:docMk/>
      </pc:docMkLst>
      <pc:sldChg chg="modSp">
        <pc:chgData name="McGee, Margaret" userId="S::margaret.mcgee@suny.edu::07377fe7-8f05-4c22-a697-5f820ef7115e" providerId="AD" clId="Web-{47BCD0B3-540A-BB4C-FCD6-34DD3B1CA44F}" dt="2019-11-25T15:07:56.969" v="4207" actId="20577"/>
        <pc:sldMkLst>
          <pc:docMk/>
          <pc:sldMk cId="2171438980" sldId="317"/>
        </pc:sldMkLst>
        <pc:spChg chg="mod">
          <ac:chgData name="McGee, Margaret" userId="S::margaret.mcgee@suny.edu::07377fe7-8f05-4c22-a697-5f820ef7115e" providerId="AD" clId="Web-{47BCD0B3-540A-BB4C-FCD6-34DD3B1CA44F}" dt="2019-11-25T15:07:56.969" v="4207" actId="20577"/>
          <ac:spMkLst>
            <pc:docMk/>
            <pc:sldMk cId="2171438980" sldId="317"/>
            <ac:spMk id="3" creationId="{FB9274B1-AFC9-4FA6-8DD4-15DD0E25131C}"/>
          </ac:spMkLst>
        </pc:spChg>
      </pc:sldChg>
      <pc:sldChg chg="addSp delSp modSp">
        <pc:chgData name="McGee, Margaret" userId="S::margaret.mcgee@suny.edu::07377fe7-8f05-4c22-a697-5f820ef7115e" providerId="AD" clId="Web-{47BCD0B3-540A-BB4C-FCD6-34DD3B1CA44F}" dt="2019-11-24T13:17:05.639" v="2298" actId="20577"/>
        <pc:sldMkLst>
          <pc:docMk/>
          <pc:sldMk cId="3497420990" sldId="343"/>
        </pc:sldMkLst>
        <pc:spChg chg="mod">
          <ac:chgData name="McGee, Margaret" userId="S::margaret.mcgee@suny.edu::07377fe7-8f05-4c22-a697-5f820ef7115e" providerId="AD" clId="Web-{47BCD0B3-540A-BB4C-FCD6-34DD3B1CA44F}" dt="2019-11-24T13:17:05.639" v="2298" actId="20577"/>
          <ac:spMkLst>
            <pc:docMk/>
            <pc:sldMk cId="3497420990" sldId="343"/>
            <ac:spMk id="3" creationId="{4DBDDB3F-B73C-4F73-9955-8AC852907A47}"/>
          </ac:spMkLst>
        </pc:spChg>
        <pc:picChg chg="add del mod">
          <ac:chgData name="McGee, Margaret" userId="S::margaret.mcgee@suny.edu::07377fe7-8f05-4c22-a697-5f820ef7115e" providerId="AD" clId="Web-{47BCD0B3-540A-BB4C-FCD6-34DD3B1CA44F}" dt="2019-11-24T13:15:14.259" v="2160"/>
          <ac:picMkLst>
            <pc:docMk/>
            <pc:sldMk cId="3497420990" sldId="343"/>
            <ac:picMk id="4" creationId="{A95339B3-292F-4715-9ED5-2D620D508094}"/>
          </ac:picMkLst>
        </pc:picChg>
      </pc:sldChg>
      <pc:sldChg chg="modSp add ord replId">
        <pc:chgData name="McGee, Margaret" userId="S::margaret.mcgee@suny.edu::07377fe7-8f05-4c22-a697-5f820ef7115e" providerId="AD" clId="Web-{47BCD0B3-540A-BB4C-FCD6-34DD3B1CA44F}" dt="2019-11-24T14:07:28.148" v="3375" actId="20577"/>
        <pc:sldMkLst>
          <pc:docMk/>
          <pc:sldMk cId="3546033310" sldId="344"/>
        </pc:sldMkLst>
        <pc:spChg chg="mod">
          <ac:chgData name="McGee, Margaret" userId="S::margaret.mcgee@suny.edu::07377fe7-8f05-4c22-a697-5f820ef7115e" providerId="AD" clId="Web-{47BCD0B3-540A-BB4C-FCD6-34DD3B1CA44F}" dt="2019-11-24T13:44:09.079" v="2709" actId="1076"/>
          <ac:spMkLst>
            <pc:docMk/>
            <pc:sldMk cId="3546033310" sldId="344"/>
            <ac:spMk id="2" creationId="{71EA7B85-A46E-4A0A-B5A6-003D849DE4A5}"/>
          </ac:spMkLst>
        </pc:spChg>
        <pc:spChg chg="mod">
          <ac:chgData name="McGee, Margaret" userId="S::margaret.mcgee@suny.edu::07377fe7-8f05-4c22-a697-5f820ef7115e" providerId="AD" clId="Web-{47BCD0B3-540A-BB4C-FCD6-34DD3B1CA44F}" dt="2019-11-24T14:07:28.148" v="3375" actId="20577"/>
          <ac:spMkLst>
            <pc:docMk/>
            <pc:sldMk cId="3546033310" sldId="344"/>
            <ac:spMk id="3" creationId="{4DBDDB3F-B73C-4F73-9955-8AC852907A47}"/>
          </ac:spMkLst>
        </pc:spChg>
      </pc:sldChg>
      <pc:sldChg chg="modSp add ord replId">
        <pc:chgData name="McGee, Margaret" userId="S::margaret.mcgee@suny.edu::07377fe7-8f05-4c22-a697-5f820ef7115e" providerId="AD" clId="Web-{47BCD0B3-540A-BB4C-FCD6-34DD3B1CA44F}" dt="2019-11-24T21:38:42.439" v="4088" actId="14100"/>
        <pc:sldMkLst>
          <pc:docMk/>
          <pc:sldMk cId="212999832" sldId="346"/>
        </pc:sldMkLst>
        <pc:spChg chg="mod">
          <ac:chgData name="McGee, Margaret" userId="S::margaret.mcgee@suny.edu::07377fe7-8f05-4c22-a697-5f820ef7115e" providerId="AD" clId="Web-{47BCD0B3-540A-BB4C-FCD6-34DD3B1CA44F}" dt="2019-11-22T20:42:13.471" v="391" actId="20577"/>
          <ac:spMkLst>
            <pc:docMk/>
            <pc:sldMk cId="212999832" sldId="346"/>
            <ac:spMk id="2" creationId="{71EA7B85-A46E-4A0A-B5A6-003D849DE4A5}"/>
          </ac:spMkLst>
        </pc:spChg>
        <pc:spChg chg="mod">
          <ac:chgData name="McGee, Margaret" userId="S::margaret.mcgee@suny.edu::07377fe7-8f05-4c22-a697-5f820ef7115e" providerId="AD" clId="Web-{47BCD0B3-540A-BB4C-FCD6-34DD3B1CA44F}" dt="2019-11-24T21:38:42.439" v="4088" actId="14100"/>
          <ac:spMkLst>
            <pc:docMk/>
            <pc:sldMk cId="212999832" sldId="346"/>
            <ac:spMk id="3" creationId="{4DBDDB3F-B73C-4F73-9955-8AC852907A47}"/>
          </ac:spMkLst>
        </pc:spChg>
      </pc:sldChg>
    </pc:docChg>
  </pc:docChgLst>
  <pc:docChgLst>
    <pc:chgData name="Koerber, Jennifer" userId="S::jennifer.koerber@suny.edu::91757253-cc7b-4705-809f-b291d8f3bd2f" providerId="AD" clId="Web-{926D33DB-6DFA-4F95-BDD7-DC823BE537C9}"/>
    <pc:docChg chg="modSld">
      <pc:chgData name="Koerber, Jennifer" userId="S::jennifer.koerber@suny.edu::91757253-cc7b-4705-809f-b291d8f3bd2f" providerId="AD" clId="Web-{926D33DB-6DFA-4F95-BDD7-DC823BE537C9}" dt="2020-04-29T16:30:38.017" v="149" actId="20577"/>
      <pc:docMkLst>
        <pc:docMk/>
      </pc:docMkLst>
      <pc:sldChg chg="modSp">
        <pc:chgData name="Koerber, Jennifer" userId="S::jennifer.koerber@suny.edu::91757253-cc7b-4705-809f-b291d8f3bd2f" providerId="AD" clId="Web-{926D33DB-6DFA-4F95-BDD7-DC823BE537C9}" dt="2020-04-29T16:30:34.579" v="147" actId="20577"/>
        <pc:sldMkLst>
          <pc:docMk/>
          <pc:sldMk cId="1151724325" sldId="400"/>
        </pc:sldMkLst>
        <pc:spChg chg="mod">
          <ac:chgData name="Koerber, Jennifer" userId="S::jennifer.koerber@suny.edu::91757253-cc7b-4705-809f-b291d8f3bd2f" providerId="AD" clId="Web-{926D33DB-6DFA-4F95-BDD7-DC823BE537C9}" dt="2020-04-29T16:30:34.579" v="147" actId="20577"/>
          <ac:spMkLst>
            <pc:docMk/>
            <pc:sldMk cId="1151724325" sldId="400"/>
            <ac:spMk id="22" creationId="{58379C07-31DE-43E5-BB9C-1473F06FF428}"/>
          </ac:spMkLst>
        </pc:spChg>
      </pc:sldChg>
    </pc:docChg>
  </pc:docChgLst>
  <pc:docChgLst>
    <pc:chgData name="Perry, Susan" userId="S::susan.perry@suny.edu::ea21311d-03e0-498d-b20b-c0d2cb5e17f1" providerId="AD" clId="Web-{D3F5032D-EDA4-44ED-BCB0-B098F72B845B}"/>
    <pc:docChg chg="modSld">
      <pc:chgData name="Perry, Susan" userId="S::susan.perry@suny.edu::ea21311d-03e0-498d-b20b-c0d2cb5e17f1" providerId="AD" clId="Web-{D3F5032D-EDA4-44ED-BCB0-B098F72B845B}" dt="2020-03-30T17:51:51.246" v="4" actId="20577"/>
      <pc:docMkLst>
        <pc:docMk/>
      </pc:docMkLst>
      <pc:sldChg chg="modSp">
        <pc:chgData name="Perry, Susan" userId="S::susan.perry@suny.edu::ea21311d-03e0-498d-b20b-c0d2cb5e17f1" providerId="AD" clId="Web-{D3F5032D-EDA4-44ED-BCB0-B098F72B845B}" dt="2020-03-30T17:51:51.246" v="4" actId="20577"/>
        <pc:sldMkLst>
          <pc:docMk/>
          <pc:sldMk cId="1151724325" sldId="400"/>
        </pc:sldMkLst>
        <pc:spChg chg="mod">
          <ac:chgData name="Perry, Susan" userId="S::susan.perry@suny.edu::ea21311d-03e0-498d-b20b-c0d2cb5e17f1" providerId="AD" clId="Web-{D3F5032D-EDA4-44ED-BCB0-B098F72B845B}" dt="2020-03-30T17:51:51.246" v="4" actId="20577"/>
          <ac:spMkLst>
            <pc:docMk/>
            <pc:sldMk cId="1151724325" sldId="400"/>
            <ac:spMk id="18" creationId="{63A16270-9913-4258-A541-7EFB96BA490A}"/>
          </ac:spMkLst>
        </pc:spChg>
      </pc:sldChg>
    </pc:docChg>
  </pc:docChgLst>
  <pc:docChgLst>
    <pc:chgData name="Eichelberger, Michelle" userId="S::michelle.eichelberger@suny.edu::1bd4442c-2af1-40d1-9d43-8e1df5db51d4" providerId="AD" clId="Web-{C5437465-FB93-431E-9AC7-CA8BC4F2ADA3}"/>
    <pc:docChg chg="modSld">
      <pc:chgData name="Eichelberger, Michelle" userId="S::michelle.eichelberger@suny.edu::1bd4442c-2af1-40d1-9d43-8e1df5db51d4" providerId="AD" clId="Web-{C5437465-FB93-431E-9AC7-CA8BC4F2ADA3}" dt="2020-08-26T18:48:09.368" v="3" actId="20577"/>
      <pc:docMkLst>
        <pc:docMk/>
      </pc:docMkLst>
      <pc:sldChg chg="modSp">
        <pc:chgData name="Eichelberger, Michelle" userId="S::michelle.eichelberger@suny.edu::1bd4442c-2af1-40d1-9d43-8e1df5db51d4" providerId="AD" clId="Web-{C5437465-FB93-431E-9AC7-CA8BC4F2ADA3}" dt="2020-08-26T18:48:09.368" v="2" actId="20577"/>
        <pc:sldMkLst>
          <pc:docMk/>
          <pc:sldMk cId="2219423648" sldId="456"/>
        </pc:sldMkLst>
        <pc:spChg chg="mod">
          <ac:chgData name="Eichelberger, Michelle" userId="S::michelle.eichelberger@suny.edu::1bd4442c-2af1-40d1-9d43-8e1df5db51d4" providerId="AD" clId="Web-{C5437465-FB93-431E-9AC7-CA8BC4F2ADA3}" dt="2020-08-26T18:48:09.368" v="2" actId="20577"/>
          <ac:spMkLst>
            <pc:docMk/>
            <pc:sldMk cId="2219423648" sldId="456"/>
            <ac:spMk id="14" creationId="{00000000-0000-0000-0000-000000000000}"/>
          </ac:spMkLst>
        </pc:spChg>
      </pc:sldChg>
    </pc:docChg>
  </pc:docChgLst>
  <pc:docChgLst>
    <pc:chgData name="Tovstiadi, Esta" userId="S::esta.tovstiadi@suny.edu::b592cbb2-ea38-4240-8a3a-6613487ae435" providerId="AD" clId="Web-{3897E4CF-E65E-40EE-93BD-F37F8211DBAB}"/>
    <pc:docChg chg="addSld delSld modSld">
      <pc:chgData name="Tovstiadi, Esta" userId="S::esta.tovstiadi@suny.edu::b592cbb2-ea38-4240-8a3a-6613487ae435" providerId="AD" clId="Web-{3897E4CF-E65E-40EE-93BD-F37F8211DBAB}" dt="2020-03-26T15:42:54.691" v="828" actId="20577"/>
      <pc:docMkLst>
        <pc:docMk/>
      </pc:docMkLst>
      <pc:sldChg chg="modSp">
        <pc:chgData name="Tovstiadi, Esta" userId="S::esta.tovstiadi@suny.edu::b592cbb2-ea38-4240-8a3a-6613487ae435" providerId="AD" clId="Web-{3897E4CF-E65E-40EE-93BD-F37F8211DBAB}" dt="2020-03-26T15:24:28.732" v="263" actId="20577"/>
        <pc:sldMkLst>
          <pc:docMk/>
          <pc:sldMk cId="2919431528" sldId="258"/>
        </pc:sldMkLst>
        <pc:spChg chg="mod">
          <ac:chgData name="Tovstiadi, Esta" userId="S::esta.tovstiadi@suny.edu::b592cbb2-ea38-4240-8a3a-6613487ae435" providerId="AD" clId="Web-{3897E4CF-E65E-40EE-93BD-F37F8211DBAB}" dt="2020-03-26T15:24:28.732" v="263" actId="20577"/>
          <ac:spMkLst>
            <pc:docMk/>
            <pc:sldMk cId="2919431528" sldId="258"/>
            <ac:spMk id="19" creationId="{E1608256-D41E-7949-9F8B-A7E248C43ECB}"/>
          </ac:spMkLst>
        </pc:spChg>
      </pc:sldChg>
      <pc:sldChg chg="new del">
        <pc:chgData name="Tovstiadi, Esta" userId="S::esta.tovstiadi@suny.edu::b592cbb2-ea38-4240-8a3a-6613487ae435" providerId="AD" clId="Web-{3897E4CF-E65E-40EE-93BD-F37F8211DBAB}" dt="2020-03-26T15:21:33.664" v="2"/>
        <pc:sldMkLst>
          <pc:docMk/>
          <pc:sldMk cId="4287692380" sldId="412"/>
        </pc:sldMkLst>
      </pc:sldChg>
      <pc:sldChg chg="modSp add replId">
        <pc:chgData name="Tovstiadi, Esta" userId="S::esta.tovstiadi@suny.edu::b592cbb2-ea38-4240-8a3a-6613487ae435" providerId="AD" clId="Web-{3897E4CF-E65E-40EE-93BD-F37F8211DBAB}" dt="2020-03-26T15:37:33.040" v="797" actId="20577"/>
        <pc:sldMkLst>
          <pc:docMk/>
          <pc:sldMk cId="491560966" sldId="413"/>
        </pc:sldMkLst>
        <pc:spChg chg="mod">
          <ac:chgData name="Tovstiadi, Esta" userId="S::esta.tovstiadi@suny.edu::b592cbb2-ea38-4240-8a3a-6613487ae435" providerId="AD" clId="Web-{3897E4CF-E65E-40EE-93BD-F37F8211DBAB}" dt="2020-03-26T15:26:47.783" v="379" actId="20577"/>
          <ac:spMkLst>
            <pc:docMk/>
            <pc:sldMk cId="491560966" sldId="413"/>
            <ac:spMk id="2" creationId="{00000000-0000-0000-0000-000000000000}"/>
          </ac:spMkLst>
        </pc:spChg>
        <pc:spChg chg="mod">
          <ac:chgData name="Tovstiadi, Esta" userId="S::esta.tovstiadi@suny.edu::b592cbb2-ea38-4240-8a3a-6613487ae435" providerId="AD" clId="Web-{3897E4CF-E65E-40EE-93BD-F37F8211DBAB}" dt="2020-03-26T15:37:33.040" v="797" actId="20577"/>
          <ac:spMkLst>
            <pc:docMk/>
            <pc:sldMk cId="491560966" sldId="413"/>
            <ac:spMk id="3" creationId="{00000000-0000-0000-0000-000000000000}"/>
          </ac:spMkLst>
        </pc:spChg>
      </pc:sldChg>
      <pc:sldChg chg="modSp add replId">
        <pc:chgData name="Tovstiadi, Esta" userId="S::esta.tovstiadi@suny.edu::b592cbb2-ea38-4240-8a3a-6613487ae435" providerId="AD" clId="Web-{3897E4CF-E65E-40EE-93BD-F37F8211DBAB}" dt="2020-03-26T15:42:54.691" v="827" actId="20577"/>
        <pc:sldMkLst>
          <pc:docMk/>
          <pc:sldMk cId="3515826157" sldId="414"/>
        </pc:sldMkLst>
        <pc:spChg chg="mod">
          <ac:chgData name="Tovstiadi, Esta" userId="S::esta.tovstiadi@suny.edu::b592cbb2-ea38-4240-8a3a-6613487ae435" providerId="AD" clId="Web-{3897E4CF-E65E-40EE-93BD-F37F8211DBAB}" dt="2020-03-26T15:37:45.540" v="822" actId="20577"/>
          <ac:spMkLst>
            <pc:docMk/>
            <pc:sldMk cId="3515826157" sldId="414"/>
            <ac:spMk id="2" creationId="{00000000-0000-0000-0000-000000000000}"/>
          </ac:spMkLst>
        </pc:spChg>
        <pc:spChg chg="mod">
          <ac:chgData name="Tovstiadi, Esta" userId="S::esta.tovstiadi@suny.edu::b592cbb2-ea38-4240-8a3a-6613487ae435" providerId="AD" clId="Web-{3897E4CF-E65E-40EE-93BD-F37F8211DBAB}" dt="2020-03-26T15:42:54.691" v="827" actId="20577"/>
          <ac:spMkLst>
            <pc:docMk/>
            <pc:sldMk cId="3515826157" sldId="414"/>
            <ac:spMk id="3" creationId="{00000000-0000-0000-0000-000000000000}"/>
          </ac:spMkLst>
        </pc:spChg>
      </pc:sldChg>
    </pc:docChg>
  </pc:docChgLst>
  <pc:docChgLst>
    <pc:chgData name="Koerber, Jennifer" userId="S::jennifer.koerber@suny.edu::91757253-cc7b-4705-809f-b291d8f3bd2f" providerId="AD" clId="Web-{D7AB4F6F-890F-783D-1890-69F9362CD6D1}"/>
    <pc:docChg chg="sldOrd">
      <pc:chgData name="Koerber, Jennifer" userId="S::jennifer.koerber@suny.edu::91757253-cc7b-4705-809f-b291d8f3bd2f" providerId="AD" clId="Web-{D7AB4F6F-890F-783D-1890-69F9362CD6D1}" dt="2019-12-19T14:58:01.264" v="0"/>
      <pc:docMkLst>
        <pc:docMk/>
      </pc:docMkLst>
      <pc:sldChg chg="ord">
        <pc:chgData name="Koerber, Jennifer" userId="S::jennifer.koerber@suny.edu::91757253-cc7b-4705-809f-b291d8f3bd2f" providerId="AD" clId="Web-{D7AB4F6F-890F-783D-1890-69F9362CD6D1}" dt="2019-12-19T14:58:01.264" v="0"/>
        <pc:sldMkLst>
          <pc:docMk/>
          <pc:sldMk cId="498256463" sldId="319"/>
        </pc:sldMkLst>
      </pc:sldChg>
    </pc:docChg>
  </pc:docChgLst>
  <pc:docChgLst>
    <pc:chgData name="Jackson, Timothy" userId="S::timothy.jackson@suny.edu::9ce01cec-8b46-438e-9d10-af58cd21d299" providerId="AD" clId="Web-{C927C705-FD2C-4AD4-B8B8-EA4C18C55551}"/>
    <pc:docChg chg="addSld delSld modSld">
      <pc:chgData name="Jackson, Timothy" userId="S::timothy.jackson@suny.edu::9ce01cec-8b46-438e-9d10-af58cd21d299" providerId="AD" clId="Web-{C927C705-FD2C-4AD4-B8B8-EA4C18C55551}" dt="2020-04-29T21:25:49.107" v="3048" actId="20577"/>
      <pc:docMkLst>
        <pc:docMk/>
      </pc:docMkLst>
      <pc:sldChg chg="modSp">
        <pc:chgData name="Jackson, Timothy" userId="S::timothy.jackson@suny.edu::9ce01cec-8b46-438e-9d10-af58cd21d299" providerId="AD" clId="Web-{C927C705-FD2C-4AD4-B8B8-EA4C18C55551}" dt="2020-04-29T20:57:58.663" v="692" actId="20577"/>
        <pc:sldMkLst>
          <pc:docMk/>
          <pc:sldMk cId="2982323020" sldId="405"/>
        </pc:sldMkLst>
        <pc:spChg chg="mod">
          <ac:chgData name="Jackson, Timothy" userId="S::timothy.jackson@suny.edu::9ce01cec-8b46-438e-9d10-af58cd21d299" providerId="AD" clId="Web-{C927C705-FD2C-4AD4-B8B8-EA4C18C55551}" dt="2020-04-29T20:57:58.663" v="692" actId="20577"/>
          <ac:spMkLst>
            <pc:docMk/>
            <pc:sldMk cId="2982323020" sldId="405"/>
            <ac:spMk id="5" creationId="{535E1953-C7A3-4180-AAE1-5C1894D3B757}"/>
          </ac:spMkLst>
        </pc:spChg>
      </pc:sldChg>
      <pc:sldChg chg="del">
        <pc:chgData name="Jackson, Timothy" userId="S::timothy.jackson@suny.edu::9ce01cec-8b46-438e-9d10-af58cd21d299" providerId="AD" clId="Web-{C927C705-FD2C-4AD4-B8B8-EA4C18C55551}" dt="2020-04-29T20:54:57.631" v="157"/>
        <pc:sldMkLst>
          <pc:docMk/>
          <pc:sldMk cId="4201131630" sldId="410"/>
        </pc:sldMkLst>
      </pc:sldChg>
      <pc:sldChg chg="del">
        <pc:chgData name="Jackson, Timothy" userId="S::timothy.jackson@suny.edu::9ce01cec-8b46-438e-9d10-af58cd21d299" providerId="AD" clId="Web-{C927C705-FD2C-4AD4-B8B8-EA4C18C55551}" dt="2020-04-29T20:54:55.053" v="156"/>
        <pc:sldMkLst>
          <pc:docMk/>
          <pc:sldMk cId="1059816952" sldId="418"/>
        </pc:sldMkLst>
      </pc:sldChg>
      <pc:sldChg chg="del">
        <pc:chgData name="Jackson, Timothy" userId="S::timothy.jackson@suny.edu::9ce01cec-8b46-438e-9d10-af58cd21d299" providerId="AD" clId="Web-{C927C705-FD2C-4AD4-B8B8-EA4C18C55551}" dt="2020-04-29T20:55:00.756" v="158"/>
        <pc:sldMkLst>
          <pc:docMk/>
          <pc:sldMk cId="1802119840" sldId="419"/>
        </pc:sldMkLst>
      </pc:sldChg>
      <pc:sldChg chg="del">
        <pc:chgData name="Jackson, Timothy" userId="S::timothy.jackson@suny.edu::9ce01cec-8b46-438e-9d10-af58cd21d299" providerId="AD" clId="Web-{C927C705-FD2C-4AD4-B8B8-EA4C18C55551}" dt="2020-04-29T20:54:50.272" v="155"/>
        <pc:sldMkLst>
          <pc:docMk/>
          <pc:sldMk cId="2524571199" sldId="423"/>
        </pc:sldMkLst>
      </pc:sldChg>
      <pc:sldChg chg="modSp add replId">
        <pc:chgData name="Jackson, Timothy" userId="S::timothy.jackson@suny.edu::9ce01cec-8b46-438e-9d10-af58cd21d299" providerId="AD" clId="Web-{C927C705-FD2C-4AD4-B8B8-EA4C18C55551}" dt="2020-04-29T21:09:47.478" v="1667" actId="20577"/>
        <pc:sldMkLst>
          <pc:docMk/>
          <pc:sldMk cId="581364705" sldId="438"/>
        </pc:sldMkLst>
        <pc:spChg chg="mod">
          <ac:chgData name="Jackson, Timothy" userId="S::timothy.jackson@suny.edu::9ce01cec-8b46-438e-9d10-af58cd21d299" providerId="AD" clId="Web-{C927C705-FD2C-4AD4-B8B8-EA4C18C55551}" dt="2020-04-29T20:58:25.445" v="734" actId="20577"/>
          <ac:spMkLst>
            <pc:docMk/>
            <pc:sldMk cId="581364705" sldId="438"/>
            <ac:spMk id="2" creationId="{244B8E82-FFA2-4420-9F5C-C344ED44C26B}"/>
          </ac:spMkLst>
        </pc:spChg>
        <pc:spChg chg="mod">
          <ac:chgData name="Jackson, Timothy" userId="S::timothy.jackson@suny.edu::9ce01cec-8b46-438e-9d10-af58cd21d299" providerId="AD" clId="Web-{C927C705-FD2C-4AD4-B8B8-EA4C18C55551}" dt="2020-04-29T21:09:47.478" v="1667" actId="20577"/>
          <ac:spMkLst>
            <pc:docMk/>
            <pc:sldMk cId="581364705" sldId="438"/>
            <ac:spMk id="5" creationId="{535E1953-C7A3-4180-AAE1-5C1894D3B757}"/>
          </ac:spMkLst>
        </pc:spChg>
      </pc:sldChg>
      <pc:sldChg chg="addSp delSp modSp add replId">
        <pc:chgData name="Jackson, Timothy" userId="S::timothy.jackson@suny.edu::9ce01cec-8b46-438e-9d10-af58cd21d299" providerId="AD" clId="Web-{C927C705-FD2C-4AD4-B8B8-EA4C18C55551}" dt="2020-04-29T21:19:18.090" v="2343"/>
        <pc:sldMkLst>
          <pc:docMk/>
          <pc:sldMk cId="3410460656" sldId="439"/>
        </pc:sldMkLst>
        <pc:spChg chg="mod">
          <ac:chgData name="Jackson, Timothy" userId="S::timothy.jackson@suny.edu::9ce01cec-8b46-438e-9d10-af58cd21d299" providerId="AD" clId="Web-{C927C705-FD2C-4AD4-B8B8-EA4C18C55551}" dt="2020-04-29T21:10:03.400" v="1680" actId="20577"/>
          <ac:spMkLst>
            <pc:docMk/>
            <pc:sldMk cId="3410460656" sldId="439"/>
            <ac:spMk id="2" creationId="{244B8E82-FFA2-4420-9F5C-C344ED44C26B}"/>
          </ac:spMkLst>
        </pc:spChg>
        <pc:spChg chg="add del mod">
          <ac:chgData name="Jackson, Timothy" userId="S::timothy.jackson@suny.edu::9ce01cec-8b46-438e-9d10-af58cd21d299" providerId="AD" clId="Web-{C927C705-FD2C-4AD4-B8B8-EA4C18C55551}" dt="2020-04-29T21:19:18.090" v="2343"/>
          <ac:spMkLst>
            <pc:docMk/>
            <pc:sldMk cId="3410460656" sldId="439"/>
            <ac:spMk id="3" creationId="{445B2FC3-6DED-4397-9CEE-8628D016CAC2}"/>
          </ac:spMkLst>
        </pc:spChg>
        <pc:spChg chg="mod">
          <ac:chgData name="Jackson, Timothy" userId="S::timothy.jackson@suny.edu::9ce01cec-8b46-438e-9d10-af58cd21d299" providerId="AD" clId="Web-{C927C705-FD2C-4AD4-B8B8-EA4C18C55551}" dt="2020-04-29T21:19:14.371" v="2338"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C927C705-FD2C-4AD4-B8B8-EA4C18C55551}" dt="2020-04-29T21:25:49.107" v="3047" actId="20577"/>
        <pc:sldMkLst>
          <pc:docMk/>
          <pc:sldMk cId="1501504747" sldId="440"/>
        </pc:sldMkLst>
        <pc:spChg chg="mod">
          <ac:chgData name="Jackson, Timothy" userId="S::timothy.jackson@suny.edu::9ce01cec-8b46-438e-9d10-af58cd21d299" providerId="AD" clId="Web-{C927C705-FD2C-4AD4-B8B8-EA4C18C55551}" dt="2020-04-29T21:19:34.215" v="2372" actId="20577"/>
          <ac:spMkLst>
            <pc:docMk/>
            <pc:sldMk cId="1501504747" sldId="440"/>
            <ac:spMk id="2" creationId="{244B8E82-FFA2-4420-9F5C-C344ED44C26B}"/>
          </ac:spMkLst>
        </pc:spChg>
        <pc:spChg chg="mod">
          <ac:chgData name="Jackson, Timothy" userId="S::timothy.jackson@suny.edu::9ce01cec-8b46-438e-9d10-af58cd21d299" providerId="AD" clId="Web-{C927C705-FD2C-4AD4-B8B8-EA4C18C55551}" dt="2020-04-29T21:25:49.107" v="3047" actId="20577"/>
          <ac:spMkLst>
            <pc:docMk/>
            <pc:sldMk cId="1501504747" sldId="440"/>
            <ac:spMk id="5" creationId="{535E1953-C7A3-4180-AAE1-5C1894D3B757}"/>
          </ac:spMkLst>
        </pc:spChg>
      </pc:sldChg>
    </pc:docChg>
  </pc:docChgLst>
  <pc:docChgLst>
    <pc:chgData name="Pritting, Shannon" userId="S::shannon.pritting@suny.edu::b6acce8b-3193-4a7b-b3b8-1dc43a9f8da4" providerId="AD" clId="Web-{E2C1C701-186E-467A-B449-B2D338A1001A}"/>
    <pc:docChg chg="modSld">
      <pc:chgData name="Pritting, Shannon" userId="S::shannon.pritting@suny.edu::b6acce8b-3193-4a7b-b3b8-1dc43a9f8da4" providerId="AD" clId="Web-{E2C1C701-186E-467A-B449-B2D338A1001A}" dt="2020-07-28T13:01:05.801" v="729" actId="14100"/>
      <pc:docMkLst>
        <pc:docMk/>
      </pc:docMkLst>
      <pc:sldChg chg="modSp">
        <pc:chgData name="Pritting, Shannon" userId="S::shannon.pritting@suny.edu::b6acce8b-3193-4a7b-b3b8-1dc43a9f8da4" providerId="AD" clId="Web-{E2C1C701-186E-467A-B449-B2D338A1001A}" dt="2020-07-28T12:59:42.583" v="725" actId="20577"/>
        <pc:sldMkLst>
          <pc:docMk/>
          <pc:sldMk cId="3512025937" sldId="436"/>
        </pc:sldMkLst>
        <pc:spChg chg="mod">
          <ac:chgData name="Pritting, Shannon" userId="S::shannon.pritting@suny.edu::b6acce8b-3193-4a7b-b3b8-1dc43a9f8da4" providerId="AD" clId="Web-{E2C1C701-186E-467A-B449-B2D338A1001A}" dt="2020-07-28T12:59:42.583" v="725" actId="20577"/>
          <ac:spMkLst>
            <pc:docMk/>
            <pc:sldMk cId="3512025937" sldId="436"/>
            <ac:spMk id="14" creationId="{00000000-0000-0000-0000-000000000000}"/>
          </ac:spMkLst>
        </pc:spChg>
      </pc:sldChg>
      <pc:sldChg chg="addSp delSp modSp">
        <pc:chgData name="Pritting, Shannon" userId="S::shannon.pritting@suny.edu::b6acce8b-3193-4a7b-b3b8-1dc43a9f8da4" providerId="AD" clId="Web-{E2C1C701-186E-467A-B449-B2D338A1001A}" dt="2020-07-28T13:01:05.801" v="729" actId="14100"/>
        <pc:sldMkLst>
          <pc:docMk/>
          <pc:sldMk cId="667077888" sldId="444"/>
        </pc:sldMkLst>
        <pc:spChg chg="del mod">
          <ac:chgData name="Pritting, Shannon" userId="S::shannon.pritting@suny.edu::b6acce8b-3193-4a7b-b3b8-1dc43a9f8da4" providerId="AD" clId="Web-{E2C1C701-186E-467A-B449-B2D338A1001A}" dt="2020-07-28T12:55:38.161" v="140"/>
          <ac:spMkLst>
            <pc:docMk/>
            <pc:sldMk cId="667077888" sldId="444"/>
            <ac:spMk id="11" creationId="{FE4CF827-58B1-4CE7-9CC4-BDD7DE8FBB8B}"/>
          </ac:spMkLst>
        </pc:spChg>
        <pc:spChg chg="mod">
          <ac:chgData name="Pritting, Shannon" userId="S::shannon.pritting@suny.edu::b6acce8b-3193-4a7b-b3b8-1dc43a9f8da4" providerId="AD" clId="Web-{E2C1C701-186E-467A-B449-B2D338A1001A}" dt="2020-07-28T12:55:21.880" v="135" actId="20577"/>
          <ac:spMkLst>
            <pc:docMk/>
            <pc:sldMk cId="667077888" sldId="444"/>
            <ac:spMk id="12" creationId="{00000000-0000-0000-0000-000000000000}"/>
          </ac:spMkLst>
        </pc:spChg>
        <pc:spChg chg="mod">
          <ac:chgData name="Pritting, Shannon" userId="S::shannon.pritting@suny.edu::b6acce8b-3193-4a7b-b3b8-1dc43a9f8da4" providerId="AD" clId="Web-{E2C1C701-186E-467A-B449-B2D338A1001A}" dt="2020-07-28T12:55:56.973" v="144" actId="1076"/>
          <ac:spMkLst>
            <pc:docMk/>
            <pc:sldMk cId="667077888" sldId="444"/>
            <ac:spMk id="14" creationId="{5DC0C9B7-F311-4C8A-91C9-7B579221F3BD}"/>
          </ac:spMkLst>
        </pc:spChg>
        <pc:spChg chg="add mod">
          <ac:chgData name="Pritting, Shannon" userId="S::shannon.pritting@suny.edu::b6acce8b-3193-4a7b-b3b8-1dc43a9f8da4" providerId="AD" clId="Web-{E2C1C701-186E-467A-B449-B2D338A1001A}" dt="2020-07-28T13:01:05.801" v="729" actId="14100"/>
          <ac:spMkLst>
            <pc:docMk/>
            <pc:sldMk cId="667077888" sldId="444"/>
            <ac:spMk id="16" creationId="{AA0C2B46-31D6-4C58-841E-D3D6AFBBAE8D}"/>
          </ac:spMkLst>
        </pc:spChg>
      </pc:sldChg>
    </pc:docChg>
  </pc:docChgLst>
  <pc:docChgLst>
    <pc:chgData name="McGee, Margaret" userId="S::margaret.mcgee@suny.edu::07377fe7-8f05-4c22-a697-5f820ef7115e" providerId="AD" clId="Web-{2A21B7B5-5845-4C57-9C31-01DB3486365F}"/>
    <pc:docChg chg="addSld delSld modSld sldOrd">
      <pc:chgData name="McGee, Margaret" userId="S::margaret.mcgee@suny.edu::07377fe7-8f05-4c22-a697-5f820ef7115e" providerId="AD" clId="Web-{2A21B7B5-5845-4C57-9C31-01DB3486365F}" dt="2020-04-29T12:33:40.544" v="1009"/>
      <pc:docMkLst>
        <pc:docMk/>
      </pc:docMkLst>
      <pc:sldChg chg="modSp ord">
        <pc:chgData name="McGee, Margaret" userId="S::margaret.mcgee@suny.edu::07377fe7-8f05-4c22-a697-5f820ef7115e" providerId="AD" clId="Web-{2A21B7B5-5845-4C57-9C31-01DB3486365F}" dt="2020-04-29T10:43:46.099" v="99" actId="20577"/>
        <pc:sldMkLst>
          <pc:docMk/>
          <pc:sldMk cId="2227392382" sldId="342"/>
        </pc:sldMkLst>
        <pc:spChg chg="mod">
          <ac:chgData name="McGee, Margaret" userId="S::margaret.mcgee@suny.edu::07377fe7-8f05-4c22-a697-5f820ef7115e" providerId="AD" clId="Web-{2A21B7B5-5845-4C57-9C31-01DB3486365F}" dt="2020-04-29T10:43:46.099" v="99" actId="20577"/>
          <ac:spMkLst>
            <pc:docMk/>
            <pc:sldMk cId="2227392382" sldId="342"/>
            <ac:spMk id="2" creationId="{71EA7B85-A46E-4A0A-B5A6-003D849DE4A5}"/>
          </ac:spMkLst>
        </pc:spChg>
      </pc:sldChg>
      <pc:sldChg chg="delSp modSp">
        <pc:chgData name="McGee, Margaret" userId="S::margaret.mcgee@suny.edu::07377fe7-8f05-4c22-a697-5f820ef7115e" providerId="AD" clId="Web-{2A21B7B5-5845-4C57-9C31-01DB3486365F}" dt="2020-04-29T10:40:46.474" v="6" actId="20577"/>
        <pc:sldMkLst>
          <pc:docMk/>
          <pc:sldMk cId="295589292" sldId="369"/>
        </pc:sldMkLst>
        <pc:spChg chg="mod">
          <ac:chgData name="McGee, Margaret" userId="S::margaret.mcgee@suny.edu::07377fe7-8f05-4c22-a697-5f820ef7115e" providerId="AD" clId="Web-{2A21B7B5-5845-4C57-9C31-01DB3486365F}" dt="2020-04-29T10:40:46.474" v="6" actId="20577"/>
          <ac:spMkLst>
            <pc:docMk/>
            <pc:sldMk cId="295589292" sldId="369"/>
            <ac:spMk id="2" creationId="{71EA7B85-A46E-4A0A-B5A6-003D849DE4A5}"/>
          </ac:spMkLst>
        </pc:spChg>
        <pc:spChg chg="mod">
          <ac:chgData name="McGee, Margaret" userId="S::margaret.mcgee@suny.edu::07377fe7-8f05-4c22-a697-5f820ef7115e" providerId="AD" clId="Web-{2A21B7B5-5845-4C57-9C31-01DB3486365F}" dt="2020-04-29T10:40:34.395" v="2" actId="20577"/>
          <ac:spMkLst>
            <pc:docMk/>
            <pc:sldMk cId="295589292" sldId="369"/>
            <ac:spMk id="3" creationId="{4DBDDB3F-B73C-4F73-9955-8AC852907A47}"/>
          </ac:spMkLst>
        </pc:spChg>
        <pc:picChg chg="del">
          <ac:chgData name="McGee, Margaret" userId="S::margaret.mcgee@suny.edu::07377fe7-8f05-4c22-a697-5f820ef7115e" providerId="AD" clId="Web-{2A21B7B5-5845-4C57-9C31-01DB3486365F}" dt="2020-04-29T10:40:35.942" v="5"/>
          <ac:picMkLst>
            <pc:docMk/>
            <pc:sldMk cId="295589292" sldId="369"/>
            <ac:picMk id="20" creationId="{FA2E581D-430F-4B8B-BB32-82ACBB9359FB}"/>
          </ac:picMkLst>
        </pc:picChg>
      </pc:sldChg>
      <pc:sldChg chg="modSp">
        <pc:chgData name="McGee, Margaret" userId="S::margaret.mcgee@suny.edu::07377fe7-8f05-4c22-a697-5f820ef7115e" providerId="AD" clId="Web-{2A21B7B5-5845-4C57-9C31-01DB3486365F}" dt="2020-04-29T10:42:40.999" v="82" actId="20577"/>
        <pc:sldMkLst>
          <pc:docMk/>
          <pc:sldMk cId="20872472" sldId="377"/>
        </pc:sldMkLst>
        <pc:spChg chg="mod">
          <ac:chgData name="McGee, Margaret" userId="S::margaret.mcgee@suny.edu::07377fe7-8f05-4c22-a697-5f820ef7115e" providerId="AD" clId="Web-{2A21B7B5-5845-4C57-9C31-01DB3486365F}" dt="2020-04-29T10:42:40.999" v="82" actId="20577"/>
          <ac:spMkLst>
            <pc:docMk/>
            <pc:sldMk cId="20872472" sldId="377"/>
            <ac:spMk id="2" creationId="{71EA7B85-A46E-4A0A-B5A6-003D849DE4A5}"/>
          </ac:spMkLst>
        </pc:spChg>
        <pc:spChg chg="mod">
          <ac:chgData name="McGee, Margaret" userId="S::margaret.mcgee@suny.edu::07377fe7-8f05-4c22-a697-5f820ef7115e" providerId="AD" clId="Web-{2A21B7B5-5845-4C57-9C31-01DB3486365F}" dt="2020-04-29T10:41:53.261" v="18" actId="20577"/>
          <ac:spMkLst>
            <pc:docMk/>
            <pc:sldMk cId="20872472" sldId="377"/>
            <ac:spMk id="6" creationId="{0134EE62-A3AE-4ABC-9D13-84F3C54BAAF7}"/>
          </ac:spMkLst>
        </pc:spChg>
      </pc:sldChg>
      <pc:sldChg chg="modSp">
        <pc:chgData name="McGee, Margaret" userId="S::margaret.mcgee@suny.edu::07377fe7-8f05-4c22-a697-5f820ef7115e" providerId="AD" clId="Web-{2A21B7B5-5845-4C57-9C31-01DB3486365F}" dt="2020-04-29T10:43:00.251" v="95" actId="20577"/>
        <pc:sldMkLst>
          <pc:docMk/>
          <pc:sldMk cId="620162658" sldId="379"/>
        </pc:sldMkLst>
        <pc:spChg chg="mod">
          <ac:chgData name="McGee, Margaret" userId="S::margaret.mcgee@suny.edu::07377fe7-8f05-4c22-a697-5f820ef7115e" providerId="AD" clId="Web-{2A21B7B5-5845-4C57-9C31-01DB3486365F}" dt="2020-04-29T10:42:47.953" v="84" actId="20577"/>
          <ac:spMkLst>
            <pc:docMk/>
            <pc:sldMk cId="620162658" sldId="379"/>
            <ac:spMk id="2" creationId="{71EA7B85-A46E-4A0A-B5A6-003D849DE4A5}"/>
          </ac:spMkLst>
        </pc:spChg>
        <pc:spChg chg="mod">
          <ac:chgData name="McGee, Margaret" userId="S::margaret.mcgee@suny.edu::07377fe7-8f05-4c22-a697-5f820ef7115e" providerId="AD" clId="Web-{2A21B7B5-5845-4C57-9C31-01DB3486365F}" dt="2020-04-29T10:43:00.251" v="95" actId="20577"/>
          <ac:spMkLst>
            <pc:docMk/>
            <pc:sldMk cId="620162658" sldId="379"/>
            <ac:spMk id="6" creationId="{0134EE62-A3AE-4ABC-9D13-84F3C54BAAF7}"/>
          </ac:spMkLst>
        </pc:spChg>
      </pc:sldChg>
      <pc:sldChg chg="addSp modSp del">
        <pc:chgData name="McGee, Margaret" userId="S::margaret.mcgee@suny.edu::07377fe7-8f05-4c22-a697-5f820ef7115e" providerId="AD" clId="Web-{2A21B7B5-5845-4C57-9C31-01DB3486365F}" dt="2020-04-29T12:01:25.203" v="286"/>
        <pc:sldMkLst>
          <pc:docMk/>
          <pc:sldMk cId="961357606" sldId="417"/>
        </pc:sldMkLst>
        <pc:spChg chg="mod">
          <ac:chgData name="McGee, Margaret" userId="S::margaret.mcgee@suny.edu::07377fe7-8f05-4c22-a697-5f820ef7115e" providerId="AD" clId="Web-{2A21B7B5-5845-4C57-9C31-01DB3486365F}" dt="2020-04-29T10:44:56.136" v="235" actId="20577"/>
          <ac:spMkLst>
            <pc:docMk/>
            <pc:sldMk cId="961357606" sldId="417"/>
            <ac:spMk id="2" creationId="{71EA7B85-A46E-4A0A-B5A6-003D849DE4A5}"/>
          </ac:spMkLst>
        </pc:spChg>
        <pc:spChg chg="mod">
          <ac:chgData name="McGee, Margaret" userId="S::margaret.mcgee@suny.edu::07377fe7-8f05-4c22-a697-5f820ef7115e" providerId="AD" clId="Web-{2A21B7B5-5845-4C57-9C31-01DB3486365F}" dt="2020-04-29T11:59:23.512" v="268" actId="20577"/>
          <ac:spMkLst>
            <pc:docMk/>
            <pc:sldMk cId="961357606" sldId="417"/>
            <ac:spMk id="6" creationId="{0134EE62-A3AE-4ABC-9D13-84F3C54BAAF7}"/>
          </ac:spMkLst>
        </pc:spChg>
        <pc:spChg chg="add mod">
          <ac:chgData name="McGee, Margaret" userId="S::margaret.mcgee@suny.edu::07377fe7-8f05-4c22-a697-5f820ef7115e" providerId="AD" clId="Web-{2A21B7B5-5845-4C57-9C31-01DB3486365F}" dt="2020-04-29T11:59:27.825" v="273"/>
          <ac:spMkLst>
            <pc:docMk/>
            <pc:sldMk cId="961357606" sldId="417"/>
            <ac:spMk id="15" creationId="{F72E6A9F-6A69-415F-B8F8-D5A616FD7BB3}"/>
          </ac:spMkLst>
        </pc:spChg>
        <pc:graphicFrameChg chg="add mod modGraphic">
          <ac:chgData name="McGee, Margaret" userId="S::margaret.mcgee@suny.edu::07377fe7-8f05-4c22-a697-5f820ef7115e" providerId="AD" clId="Web-{2A21B7B5-5845-4C57-9C31-01DB3486365F}" dt="2020-04-29T12:00:53.187" v="282"/>
          <ac:graphicFrameMkLst>
            <pc:docMk/>
            <pc:sldMk cId="961357606" sldId="417"/>
            <ac:graphicFrameMk id="8" creationId="{4C9A306E-D192-4E83-9B4F-F14CBFF2B527}"/>
          </ac:graphicFrameMkLst>
        </pc:graphicFrameChg>
      </pc:sldChg>
      <pc:sldChg chg="addSp delSp modSp add replId">
        <pc:chgData name="McGee, Margaret" userId="S::margaret.mcgee@suny.edu::07377fe7-8f05-4c22-a697-5f820ef7115e" providerId="AD" clId="Web-{2A21B7B5-5845-4C57-9C31-01DB3486365F}" dt="2020-04-29T12:27:40.347" v="597" actId="20577"/>
        <pc:sldMkLst>
          <pc:docMk/>
          <pc:sldMk cId="232390341" sldId="428"/>
        </pc:sldMkLst>
        <pc:spChg chg="mod">
          <ac:chgData name="McGee, Margaret" userId="S::margaret.mcgee@suny.edu::07377fe7-8f05-4c22-a697-5f820ef7115e" providerId="AD" clId="Web-{2A21B7B5-5845-4C57-9C31-01DB3486365F}" dt="2020-04-29T12:01:35.376" v="327" actId="20577"/>
          <ac:spMkLst>
            <pc:docMk/>
            <pc:sldMk cId="232390341" sldId="428"/>
            <ac:spMk id="2" creationId="{71EA7B85-A46E-4A0A-B5A6-003D849DE4A5}"/>
          </ac:spMkLst>
        </pc:spChg>
        <pc:spChg chg="mod">
          <ac:chgData name="McGee, Margaret" userId="S::margaret.mcgee@suny.edu::07377fe7-8f05-4c22-a697-5f820ef7115e" providerId="AD" clId="Web-{2A21B7B5-5845-4C57-9C31-01DB3486365F}" dt="2020-04-29T12:27:40.347" v="597" actId="20577"/>
          <ac:spMkLst>
            <pc:docMk/>
            <pc:sldMk cId="232390341" sldId="428"/>
            <ac:spMk id="6" creationId="{0134EE62-A3AE-4ABC-9D13-84F3C54BAAF7}"/>
          </ac:spMkLst>
        </pc:spChg>
        <pc:graphicFrameChg chg="add del mod modGraphic">
          <ac:chgData name="McGee, Margaret" userId="S::margaret.mcgee@suny.edu::07377fe7-8f05-4c22-a697-5f820ef7115e" providerId="AD" clId="Web-{2A21B7B5-5845-4C57-9C31-01DB3486365F}" dt="2020-04-29T12:07:59.934" v="333"/>
          <ac:graphicFrameMkLst>
            <pc:docMk/>
            <pc:sldMk cId="232390341" sldId="428"/>
            <ac:graphicFrameMk id="8" creationId="{65644744-78A2-438C-BAA2-881AC8629214}"/>
          </ac:graphicFrameMkLst>
        </pc:graphicFrameChg>
        <pc:graphicFrameChg chg="add del mod">
          <ac:chgData name="McGee, Margaret" userId="S::margaret.mcgee@suny.edu::07377fe7-8f05-4c22-a697-5f820ef7115e" providerId="AD" clId="Web-{2A21B7B5-5845-4C57-9C31-01DB3486365F}" dt="2020-04-29T12:15:24.901" v="367"/>
          <ac:graphicFrameMkLst>
            <pc:docMk/>
            <pc:sldMk cId="232390341" sldId="428"/>
            <ac:graphicFrameMk id="16" creationId="{138D67C2-1ED0-4FE5-934B-08825D2EB25E}"/>
          </ac:graphicFrameMkLst>
        </pc:graphicFrameChg>
      </pc:sldChg>
      <pc:sldChg chg="addSp delSp modSp add replId">
        <pc:chgData name="McGee, Margaret" userId="S::margaret.mcgee@suny.edu::07377fe7-8f05-4c22-a697-5f820ef7115e" providerId="AD" clId="Web-{2A21B7B5-5845-4C57-9C31-01DB3486365F}" dt="2020-04-29T12:33:40.544" v="1009"/>
        <pc:sldMkLst>
          <pc:docMk/>
          <pc:sldMk cId="230798399" sldId="430"/>
        </pc:sldMkLst>
        <pc:spChg chg="del mod">
          <ac:chgData name="McGee, Margaret" userId="S::margaret.mcgee@suny.edu::07377fe7-8f05-4c22-a697-5f820ef7115e" providerId="AD" clId="Web-{2A21B7B5-5845-4C57-9C31-01DB3486365F}" dt="2020-04-29T12:15:54.214" v="374"/>
          <ac:spMkLst>
            <pc:docMk/>
            <pc:sldMk cId="230798399" sldId="430"/>
            <ac:spMk id="6" creationId="{0134EE62-A3AE-4ABC-9D13-84F3C54BAAF7}"/>
          </ac:spMkLst>
        </pc:spChg>
        <pc:spChg chg="add del mod">
          <ac:chgData name="McGee, Margaret" userId="S::margaret.mcgee@suny.edu::07377fe7-8f05-4c22-a697-5f820ef7115e" providerId="AD" clId="Web-{2A21B7B5-5845-4C57-9C31-01DB3486365F}" dt="2020-04-29T12:18:53.440" v="381"/>
          <ac:spMkLst>
            <pc:docMk/>
            <pc:sldMk cId="230798399" sldId="430"/>
            <ac:spMk id="8" creationId="{D691CADD-96A5-45B0-95D0-A4EEDDCE8F93}"/>
          </ac:spMkLst>
        </pc:spChg>
        <pc:spChg chg="add del">
          <ac:chgData name="McGee, Margaret" userId="S::margaret.mcgee@suny.edu::07377fe7-8f05-4c22-a697-5f820ef7115e" providerId="AD" clId="Web-{2A21B7B5-5845-4C57-9C31-01DB3486365F}" dt="2020-04-29T12:16:01.996" v="376"/>
          <ac:spMkLst>
            <pc:docMk/>
            <pc:sldMk cId="230798399" sldId="430"/>
            <ac:spMk id="15" creationId="{130B3344-E5CF-47A3-B027-CC512BDEC274}"/>
          </ac:spMkLst>
        </pc:spChg>
        <pc:spChg chg="add del mod">
          <ac:chgData name="McGee, Margaret" userId="S::margaret.mcgee@suny.edu::07377fe7-8f05-4c22-a697-5f820ef7115e" providerId="AD" clId="Web-{2A21B7B5-5845-4C57-9C31-01DB3486365F}" dt="2020-04-29T12:19:57.956" v="385"/>
          <ac:spMkLst>
            <pc:docMk/>
            <pc:sldMk cId="230798399" sldId="430"/>
            <ac:spMk id="21" creationId="{7EF9C18E-8F64-4508-B14C-DBFAA94F0802}"/>
          </ac:spMkLst>
        </pc:spChg>
        <pc:spChg chg="add del mod">
          <ac:chgData name="McGee, Margaret" userId="S::margaret.mcgee@suny.edu::07377fe7-8f05-4c22-a697-5f820ef7115e" providerId="AD" clId="Web-{2A21B7B5-5845-4C57-9C31-01DB3486365F}" dt="2020-04-29T12:30:03.131" v="666"/>
          <ac:spMkLst>
            <pc:docMk/>
            <pc:sldMk cId="230798399" sldId="430"/>
            <ac:spMk id="27" creationId="{CDA24B85-FD73-41A9-AD3F-3A4375D12F97}"/>
          </ac:spMkLst>
        </pc:spChg>
        <pc:spChg chg="add del mod">
          <ac:chgData name="McGee, Margaret" userId="S::margaret.mcgee@suny.edu::07377fe7-8f05-4c22-a697-5f820ef7115e" providerId="AD" clId="Web-{2A21B7B5-5845-4C57-9C31-01DB3486365F}" dt="2020-04-29T12:33:40.544" v="1008"/>
          <ac:spMkLst>
            <pc:docMk/>
            <pc:sldMk cId="230798399" sldId="430"/>
            <ac:spMk id="32" creationId="{9FF7F375-BA58-4F49-9456-5415C90C54B9}"/>
          </ac:spMkLst>
        </pc:spChg>
        <pc:graphicFrameChg chg="add del mod ord modGraphic">
          <ac:chgData name="McGee, Margaret" userId="S::margaret.mcgee@suny.edu::07377fe7-8f05-4c22-a697-5f820ef7115e" providerId="AD" clId="Web-{2A21B7B5-5845-4C57-9C31-01DB3486365F}" dt="2020-04-29T12:16:29.544" v="378"/>
          <ac:graphicFrameMkLst>
            <pc:docMk/>
            <pc:sldMk cId="230798399" sldId="430"/>
            <ac:graphicFrameMk id="17" creationId="{AF96F4DE-4CEF-4627-9848-F7671173A532}"/>
          </ac:graphicFrameMkLst>
        </pc:graphicFrameChg>
        <pc:graphicFrameChg chg="add del mod ord modGraphic">
          <ac:chgData name="McGee, Margaret" userId="S::margaret.mcgee@suny.edu::07377fe7-8f05-4c22-a697-5f820ef7115e" providerId="AD" clId="Web-{2A21B7B5-5845-4C57-9C31-01DB3486365F}" dt="2020-04-29T12:19:49.847" v="384"/>
          <ac:graphicFrameMkLst>
            <pc:docMk/>
            <pc:sldMk cId="230798399" sldId="430"/>
            <ac:graphicFrameMk id="22" creationId="{2F59D170-E856-4727-8E62-4A8198A882E5}"/>
          </ac:graphicFrameMkLst>
        </pc:graphicFrameChg>
        <pc:graphicFrameChg chg="add del mod ord modGraphic">
          <ac:chgData name="McGee, Margaret" userId="S::margaret.mcgee@suny.edu::07377fe7-8f05-4c22-a697-5f820ef7115e" providerId="AD" clId="Web-{2A21B7B5-5845-4C57-9C31-01DB3486365F}" dt="2020-04-29T12:29:49.694" v="665"/>
          <ac:graphicFrameMkLst>
            <pc:docMk/>
            <pc:sldMk cId="230798399" sldId="430"/>
            <ac:graphicFrameMk id="24" creationId="{18F93BF7-01AB-46BC-8052-8A1CBCD06E2E}"/>
          </ac:graphicFrameMkLst>
        </pc:graphicFrameChg>
        <pc:graphicFrameChg chg="add mod ord modGraphic">
          <ac:chgData name="McGee, Margaret" userId="S::margaret.mcgee@suny.edu::07377fe7-8f05-4c22-a697-5f820ef7115e" providerId="AD" clId="Web-{2A21B7B5-5845-4C57-9C31-01DB3486365F}" dt="2020-04-29T12:33:33.716" v="1003"/>
          <ac:graphicFrameMkLst>
            <pc:docMk/>
            <pc:sldMk cId="230798399" sldId="430"/>
            <ac:graphicFrameMk id="28" creationId="{134D15E6-50EF-4921-A90C-EF9FB5B956A3}"/>
          </ac:graphicFrameMkLst>
        </pc:graphicFrameChg>
        <pc:graphicFrameChg chg="add del mod">
          <ac:chgData name="McGee, Margaret" userId="S::margaret.mcgee@suny.edu::07377fe7-8f05-4c22-a697-5f820ef7115e" providerId="AD" clId="Web-{2A21B7B5-5845-4C57-9C31-01DB3486365F}" dt="2020-04-29T12:33:40.544" v="1009"/>
          <ac:graphicFrameMkLst>
            <pc:docMk/>
            <pc:sldMk cId="230798399" sldId="430"/>
            <ac:graphicFrameMk id="31" creationId="{594BEABF-1921-4E96-8C72-ED92030611AC}"/>
          </ac:graphicFrameMkLst>
        </pc:graphicFrameChg>
        <pc:picChg chg="add del mod ord">
          <ac:chgData name="McGee, Margaret" userId="S::margaret.mcgee@suny.edu::07377fe7-8f05-4c22-a697-5f820ef7115e" providerId="AD" clId="Web-{2A21B7B5-5845-4C57-9C31-01DB3486365F}" dt="2020-04-29T12:19:03.689" v="382"/>
          <ac:picMkLst>
            <pc:docMk/>
            <pc:sldMk cId="230798399" sldId="430"/>
            <ac:picMk id="18" creationId="{BC44DD01-F947-4A2B-835D-A2C67A0E16B4}"/>
          </ac:picMkLst>
        </pc:picChg>
      </pc:sldChg>
      <pc:sldChg chg="addSp delSp modSp add del replId">
        <pc:chgData name="McGee, Margaret" userId="S::margaret.mcgee@suny.edu::07377fe7-8f05-4c22-a697-5f820ef7115e" providerId="AD" clId="Web-{2A21B7B5-5845-4C57-9C31-01DB3486365F}" dt="2020-04-29T12:15:10.713" v="365"/>
        <pc:sldMkLst>
          <pc:docMk/>
          <pc:sldMk cId="2343275286" sldId="430"/>
        </pc:sldMkLst>
        <pc:spChg chg="mod">
          <ac:chgData name="McGee, Margaret" userId="S::margaret.mcgee@suny.edu::07377fe7-8f05-4c22-a697-5f820ef7115e" providerId="AD" clId="Web-{2A21B7B5-5845-4C57-9C31-01DB3486365F}" dt="2020-04-29T12:08:13.325" v="338" actId="14100"/>
          <ac:spMkLst>
            <pc:docMk/>
            <pc:sldMk cId="2343275286" sldId="430"/>
            <ac:spMk id="6" creationId="{0134EE62-A3AE-4ABC-9D13-84F3C54BAAF7}"/>
          </ac:spMkLst>
        </pc:spChg>
        <pc:graphicFrameChg chg="add del mod modGraphic">
          <ac:chgData name="McGee, Margaret" userId="S::margaret.mcgee@suny.edu::07377fe7-8f05-4c22-a697-5f820ef7115e" providerId="AD" clId="Web-{2A21B7B5-5845-4C57-9C31-01DB3486365F}" dt="2020-04-29T12:09:21.499" v="353"/>
          <ac:graphicFrameMkLst>
            <pc:docMk/>
            <pc:sldMk cId="2343275286" sldId="430"/>
            <ac:graphicFrameMk id="8" creationId="{8F46700F-F6C3-44F8-A56D-BCF23466BD7C}"/>
          </ac:graphicFrameMkLst>
        </pc:graphicFrameChg>
        <pc:graphicFrameChg chg="add mod modGraphic">
          <ac:chgData name="McGee, Margaret" userId="S::margaret.mcgee@suny.edu::07377fe7-8f05-4c22-a697-5f820ef7115e" providerId="AD" clId="Web-{2A21B7B5-5845-4C57-9C31-01DB3486365F}" dt="2020-04-29T12:15:01.900" v="364"/>
          <ac:graphicFrameMkLst>
            <pc:docMk/>
            <pc:sldMk cId="2343275286" sldId="430"/>
            <ac:graphicFrameMk id="16" creationId="{42C8E726-3153-489B-A5FD-A55F7708EF5D}"/>
          </ac:graphicFrameMkLst>
        </pc:graphicFrameChg>
      </pc:sldChg>
    </pc:docChg>
  </pc:docChgLst>
  <pc:docChgLst>
    <pc:chgData name="Tovstiadi, Esta" userId="S::esta.tovstiadi@suny.edu::b592cbb2-ea38-4240-8a3a-6613487ae435" providerId="AD" clId="Web-{7D6828B1-CD7B-4399-BB21-BB206CB3523E}"/>
    <pc:docChg chg="modSld">
      <pc:chgData name="Tovstiadi, Esta" userId="S::esta.tovstiadi@suny.edu::b592cbb2-ea38-4240-8a3a-6613487ae435" providerId="AD" clId="Web-{7D6828B1-CD7B-4399-BB21-BB206CB3523E}" dt="2020-03-30T18:15:30.490" v="5" actId="20577"/>
      <pc:docMkLst>
        <pc:docMk/>
      </pc:docMkLst>
      <pc:sldChg chg="modSp">
        <pc:chgData name="Tovstiadi, Esta" userId="S::esta.tovstiadi@suny.edu::b592cbb2-ea38-4240-8a3a-6613487ae435" providerId="AD" clId="Web-{7D6828B1-CD7B-4399-BB21-BB206CB3523E}" dt="2020-03-30T18:15:30.380" v="0" actId="20577"/>
        <pc:sldMkLst>
          <pc:docMk/>
          <pc:sldMk cId="491560966" sldId="413"/>
        </pc:sldMkLst>
        <pc:spChg chg="mod">
          <ac:chgData name="Tovstiadi, Esta" userId="S::esta.tovstiadi@suny.edu::b592cbb2-ea38-4240-8a3a-6613487ae435" providerId="AD" clId="Web-{7D6828B1-CD7B-4399-BB21-BB206CB3523E}" dt="2020-03-30T18:15:30.380" v="0" actId="20577"/>
          <ac:spMkLst>
            <pc:docMk/>
            <pc:sldMk cId="491560966" sldId="413"/>
            <ac:spMk id="3" creationId="{00000000-0000-0000-0000-000000000000}"/>
          </ac:spMkLst>
        </pc:spChg>
      </pc:sldChg>
      <pc:sldChg chg="modSp">
        <pc:chgData name="Tovstiadi, Esta" userId="S::esta.tovstiadi@suny.edu::b592cbb2-ea38-4240-8a3a-6613487ae435" providerId="AD" clId="Web-{7D6828B1-CD7B-4399-BB21-BB206CB3523E}" dt="2020-03-30T18:15:30.490" v="4" actId="20577"/>
        <pc:sldMkLst>
          <pc:docMk/>
          <pc:sldMk cId="3515826157" sldId="414"/>
        </pc:sldMkLst>
        <pc:spChg chg="mod">
          <ac:chgData name="Tovstiadi, Esta" userId="S::esta.tovstiadi@suny.edu::b592cbb2-ea38-4240-8a3a-6613487ae435" providerId="AD" clId="Web-{7D6828B1-CD7B-4399-BB21-BB206CB3523E}" dt="2020-03-30T18:15:30.490" v="4" actId="20577"/>
          <ac:spMkLst>
            <pc:docMk/>
            <pc:sldMk cId="3515826157" sldId="414"/>
            <ac:spMk id="3" creationId="{00000000-0000-0000-0000-000000000000}"/>
          </ac:spMkLst>
        </pc:spChg>
      </pc:sldChg>
    </pc:docChg>
  </pc:docChgLst>
  <pc:docChgLst>
    <pc:chgData name="Eichelberger, Michelle" userId="S::michelle.eichelberger@suny.edu::1bd4442c-2af1-40d1-9d43-8e1df5db51d4" providerId="AD" clId="Web-{1D73E19D-D7D5-4703-9615-A6E338C0FDB5}"/>
    <pc:docChg chg="addSld modSld">
      <pc:chgData name="Eichelberger, Michelle" userId="S::michelle.eichelberger@suny.edu::1bd4442c-2af1-40d1-9d43-8e1df5db51d4" providerId="AD" clId="Web-{1D73E19D-D7D5-4703-9615-A6E338C0FDB5}" dt="2020-03-30T14:45:32.240" v="129" actId="20577"/>
      <pc:docMkLst>
        <pc:docMk/>
      </pc:docMkLst>
      <pc:sldChg chg="delSp modSp add replId">
        <pc:chgData name="Eichelberger, Michelle" userId="S::michelle.eichelberger@suny.edu::1bd4442c-2af1-40d1-9d43-8e1df5db51d4" providerId="AD" clId="Web-{1D73E19D-D7D5-4703-9615-A6E338C0FDB5}" dt="2020-03-30T14:45:32.240" v="128" actId="20577"/>
        <pc:sldMkLst>
          <pc:docMk/>
          <pc:sldMk cId="3902736866" sldId="416"/>
        </pc:sldMkLst>
        <pc:spChg chg="mod">
          <ac:chgData name="Eichelberger, Michelle" userId="S::michelle.eichelberger@suny.edu::1bd4442c-2af1-40d1-9d43-8e1df5db51d4" providerId="AD" clId="Web-{1D73E19D-D7D5-4703-9615-A6E338C0FDB5}" dt="2020-03-30T14:45:09.348" v="28" actId="20577"/>
          <ac:spMkLst>
            <pc:docMk/>
            <pc:sldMk cId="3902736866" sldId="416"/>
            <ac:spMk id="2" creationId="{00000000-0000-0000-0000-000000000000}"/>
          </ac:spMkLst>
        </pc:spChg>
        <pc:spChg chg="mod">
          <ac:chgData name="Eichelberger, Michelle" userId="S::michelle.eichelberger@suny.edu::1bd4442c-2af1-40d1-9d43-8e1df5db51d4" providerId="AD" clId="Web-{1D73E19D-D7D5-4703-9615-A6E338C0FDB5}" dt="2020-03-30T14:45:32.240" v="128" actId="20577"/>
          <ac:spMkLst>
            <pc:docMk/>
            <pc:sldMk cId="3902736866" sldId="416"/>
            <ac:spMk id="3" creationId="{00000000-0000-0000-0000-000000000000}"/>
          </ac:spMkLst>
        </pc:spChg>
        <pc:picChg chg="del">
          <ac:chgData name="Eichelberger, Michelle" userId="S::michelle.eichelberger@suny.edu::1bd4442c-2af1-40d1-9d43-8e1df5db51d4" providerId="AD" clId="Web-{1D73E19D-D7D5-4703-9615-A6E338C0FDB5}" dt="2020-03-30T14:44:50.582" v="1"/>
          <ac:picMkLst>
            <pc:docMk/>
            <pc:sldMk cId="3902736866" sldId="416"/>
            <ac:picMk id="4" creationId="{75947F7D-8ABC-470C-A8AE-3D78ADECF381}"/>
          </ac:picMkLst>
        </pc:picChg>
      </pc:sldChg>
    </pc:docChg>
  </pc:docChgLst>
  <pc:docChgLst>
    <pc:chgData name="Jackson, Timothy" userId="S::timothy.jackson@suny.edu::9ce01cec-8b46-438e-9d10-af58cd21d299" providerId="AD" clId="Web-{C8C00029-3A95-483E-8C24-3E2B1EA19F40}"/>
    <pc:docChg chg="addSld delSld modSld sldOrd">
      <pc:chgData name="Jackson, Timothy" userId="S::timothy.jackson@suny.edu::9ce01cec-8b46-438e-9d10-af58cd21d299" providerId="AD" clId="Web-{C8C00029-3A95-483E-8C24-3E2B1EA19F40}" dt="2020-02-25T23:58:23.423" v="2336" actId="1076"/>
      <pc:docMkLst>
        <pc:docMk/>
      </pc:docMkLst>
      <pc:sldChg chg="modSp">
        <pc:chgData name="Jackson, Timothy" userId="S::timothy.jackson@suny.edu::9ce01cec-8b46-438e-9d10-af58cd21d299" providerId="AD" clId="Web-{C8C00029-3A95-483E-8C24-3E2B1EA19F40}" dt="2020-02-25T23:51:16.687" v="2078" actId="20577"/>
        <pc:sldMkLst>
          <pc:docMk/>
          <pc:sldMk cId="1625917109" sldId="348"/>
        </pc:sldMkLst>
        <pc:spChg chg="mod">
          <ac:chgData name="Jackson, Timothy" userId="S::timothy.jackson@suny.edu::9ce01cec-8b46-438e-9d10-af58cd21d299" providerId="AD" clId="Web-{C8C00029-3A95-483E-8C24-3E2B1EA19F40}" dt="2020-02-25T23:51:16.687" v="2078" actId="20577"/>
          <ac:spMkLst>
            <pc:docMk/>
            <pc:sldMk cId="1625917109" sldId="348"/>
            <ac:spMk id="2" creationId="{244B8E82-FFA2-4420-9F5C-C344ED44C26B}"/>
          </ac:spMkLst>
        </pc:spChg>
        <pc:spChg chg="mod">
          <ac:chgData name="Jackson, Timothy" userId="S::timothy.jackson@suny.edu::9ce01cec-8b46-438e-9d10-af58cd21d299" providerId="AD" clId="Web-{C8C00029-3A95-483E-8C24-3E2B1EA19F40}" dt="2020-02-25T22:39:15.742" v="141" actId="20577"/>
          <ac:spMkLst>
            <pc:docMk/>
            <pc:sldMk cId="1625917109" sldId="348"/>
            <ac:spMk id="5" creationId="{535E1953-C7A3-4180-AAE1-5C1894D3B757}"/>
          </ac:spMkLst>
        </pc:spChg>
      </pc:sldChg>
      <pc:sldChg chg="modSp">
        <pc:chgData name="Jackson, Timothy" userId="S::timothy.jackson@suny.edu::9ce01cec-8b46-438e-9d10-af58cd21d299" providerId="AD" clId="Web-{C8C00029-3A95-483E-8C24-3E2B1EA19F40}" dt="2020-02-25T23:35:22.804" v="1315" actId="20577"/>
        <pc:sldMkLst>
          <pc:docMk/>
          <pc:sldMk cId="2835457770" sldId="350"/>
        </pc:sldMkLst>
        <pc:spChg chg="mod">
          <ac:chgData name="Jackson, Timothy" userId="S::timothy.jackson@suny.edu::9ce01cec-8b46-438e-9d10-af58cd21d299" providerId="AD" clId="Web-{C8C00029-3A95-483E-8C24-3E2B1EA19F40}" dt="2020-02-25T23:35:22.804" v="1315" actId="20577"/>
          <ac:spMkLst>
            <pc:docMk/>
            <pc:sldMk cId="2835457770" sldId="350"/>
            <ac:spMk id="5" creationId="{535E1953-C7A3-4180-AAE1-5C1894D3B757}"/>
          </ac:spMkLst>
        </pc:spChg>
      </pc:sldChg>
      <pc:sldChg chg="addSp delSp modSp del">
        <pc:chgData name="Jackson, Timothy" userId="S::timothy.jackson@suny.edu::9ce01cec-8b46-438e-9d10-af58cd21d299" providerId="AD" clId="Web-{C8C00029-3A95-483E-8C24-3E2B1EA19F40}" dt="2020-02-25T23:58:13.626" v="2334"/>
        <pc:sldMkLst>
          <pc:docMk/>
          <pc:sldMk cId="130082165" sldId="351"/>
        </pc:sldMkLst>
        <pc:spChg chg="del mod">
          <ac:chgData name="Jackson, Timothy" userId="S::timothy.jackson@suny.edu::9ce01cec-8b46-438e-9d10-af58cd21d299" providerId="AD" clId="Web-{C8C00029-3A95-483E-8C24-3E2B1EA19F40}" dt="2020-02-25T23:05:31.027" v="778"/>
          <ac:spMkLst>
            <pc:docMk/>
            <pc:sldMk cId="130082165" sldId="351"/>
            <ac:spMk id="2" creationId="{244B8E82-FFA2-4420-9F5C-C344ED44C26B}"/>
          </ac:spMkLst>
        </pc:spChg>
        <pc:spChg chg="mod">
          <ac:chgData name="Jackson, Timothy" userId="S::timothy.jackson@suny.edu::9ce01cec-8b46-438e-9d10-af58cd21d299" providerId="AD" clId="Web-{C8C00029-3A95-483E-8C24-3E2B1EA19F40}" dt="2020-02-25T23:03:23.740" v="770" actId="20577"/>
          <ac:spMkLst>
            <pc:docMk/>
            <pc:sldMk cId="130082165" sldId="351"/>
            <ac:spMk id="5" creationId="{535E1953-C7A3-4180-AAE1-5C1894D3B757}"/>
          </ac:spMkLst>
        </pc:spChg>
        <pc:spChg chg="add del mod">
          <ac:chgData name="Jackson, Timothy" userId="S::timothy.jackson@suny.edu::9ce01cec-8b46-438e-9d10-af58cd21d299" providerId="AD" clId="Web-{C8C00029-3A95-483E-8C24-3E2B1EA19F40}" dt="2020-02-25T23:05:44.949" v="782"/>
          <ac:spMkLst>
            <pc:docMk/>
            <pc:sldMk cId="130082165" sldId="351"/>
            <ac:spMk id="15" creationId="{2244AF33-39D7-4632-A502-B02727D5CAE1}"/>
          </ac:spMkLst>
        </pc:spChg>
        <pc:picChg chg="add del mod">
          <ac:chgData name="Jackson, Timothy" userId="S::timothy.jackson@suny.edu::9ce01cec-8b46-438e-9d10-af58cd21d299" providerId="AD" clId="Web-{C8C00029-3A95-483E-8C24-3E2B1EA19F40}" dt="2020-02-25T23:58:00.782" v="2329"/>
          <ac:picMkLst>
            <pc:docMk/>
            <pc:sldMk cId="130082165" sldId="351"/>
            <ac:picMk id="3" creationId="{E6DBB1B7-F109-4918-AA52-55FAA9AFF5A4}"/>
          </ac:picMkLst>
        </pc:picChg>
      </pc:sldChg>
      <pc:sldChg chg="addSp modSp add replId">
        <pc:chgData name="Jackson, Timothy" userId="S::timothy.jackson@suny.edu::9ce01cec-8b46-438e-9d10-af58cd21d299" providerId="AD" clId="Web-{C8C00029-3A95-483E-8C24-3E2B1EA19F40}" dt="2020-02-25T23:58:23.423" v="2336" actId="1076"/>
        <pc:sldMkLst>
          <pc:docMk/>
          <pc:sldMk cId="3167877141" sldId="397"/>
        </pc:sldMkLst>
        <pc:spChg chg="mod">
          <ac:chgData name="Jackson, Timothy" userId="S::timothy.jackson@suny.edu::9ce01cec-8b46-438e-9d10-af58cd21d299" providerId="AD" clId="Web-{C8C00029-3A95-483E-8C24-3E2B1EA19F40}" dt="2020-02-25T23:57:57.954" v="2328" actId="14100"/>
          <ac:spMkLst>
            <pc:docMk/>
            <pc:sldMk cId="3167877141" sldId="397"/>
            <ac:spMk id="5" creationId="{535E1953-C7A3-4180-AAE1-5C1894D3B757}"/>
          </ac:spMkLst>
        </pc:spChg>
        <pc:picChg chg="add mod">
          <ac:chgData name="Jackson, Timothy" userId="S::timothy.jackson@suny.edu::9ce01cec-8b46-438e-9d10-af58cd21d299" providerId="AD" clId="Web-{C8C00029-3A95-483E-8C24-3E2B1EA19F40}" dt="2020-02-25T23:58:23.423" v="2336" actId="1076"/>
          <ac:picMkLst>
            <pc:docMk/>
            <pc:sldMk cId="3167877141" sldId="397"/>
            <ac:picMk id="3" creationId="{7820C961-21A1-45F4-A65D-64578A3B5FE2}"/>
          </ac:picMkLst>
        </pc:picChg>
      </pc:sldChg>
      <pc:sldChg chg="delSp add del replId">
        <pc:chgData name="Jackson, Timothy" userId="S::timothy.jackson@suny.edu::9ce01cec-8b46-438e-9d10-af58cd21d299" providerId="AD" clId="Web-{C8C00029-3A95-483E-8C24-3E2B1EA19F40}" dt="2020-02-25T23:36:15.166" v="1320"/>
        <pc:sldMkLst>
          <pc:docMk/>
          <pc:sldMk cId="285644547" sldId="398"/>
        </pc:sldMkLst>
        <pc:picChg chg="del">
          <ac:chgData name="Jackson, Timothy" userId="S::timothy.jackson@suny.edu::9ce01cec-8b46-438e-9d10-af58cd21d299" providerId="AD" clId="Web-{C8C00029-3A95-483E-8C24-3E2B1EA19F40}" dt="2020-02-25T23:36:11.759" v="1319"/>
          <ac:picMkLst>
            <pc:docMk/>
            <pc:sldMk cId="285644547" sldId="398"/>
            <ac:picMk id="3" creationId="{E6DBB1B7-F109-4918-AA52-55FAA9AFF5A4}"/>
          </ac:picMkLst>
        </pc:picChg>
      </pc:sldChg>
      <pc:sldChg chg="modSp add ord replId">
        <pc:chgData name="Jackson, Timothy" userId="S::timothy.jackson@suny.edu::9ce01cec-8b46-438e-9d10-af58cd21d299" providerId="AD" clId="Web-{C8C00029-3A95-483E-8C24-3E2B1EA19F40}" dt="2020-02-25T23:57:42.094" v="2316" actId="20577"/>
        <pc:sldMkLst>
          <pc:docMk/>
          <pc:sldMk cId="608980348" sldId="398"/>
        </pc:sldMkLst>
        <pc:spChg chg="mod">
          <ac:chgData name="Jackson, Timothy" userId="S::timothy.jackson@suny.edu::9ce01cec-8b46-438e-9d10-af58cd21d299" providerId="AD" clId="Web-{C8C00029-3A95-483E-8C24-3E2B1EA19F40}" dt="2020-02-25T23:57:42.094" v="2316" actId="20577"/>
          <ac:spMkLst>
            <pc:docMk/>
            <pc:sldMk cId="608980348" sldId="398"/>
            <ac:spMk id="2" creationId="{244B8E82-FFA2-4420-9F5C-C344ED44C26B}"/>
          </ac:spMkLst>
        </pc:spChg>
        <pc:spChg chg="mod">
          <ac:chgData name="Jackson, Timothy" userId="S::timothy.jackson@suny.edu::9ce01cec-8b46-438e-9d10-af58cd21d299" providerId="AD" clId="Web-{C8C00029-3A95-483E-8C24-3E2B1EA19F40}" dt="2020-02-25T23:41:20.366" v="2060" actId="20577"/>
          <ac:spMkLst>
            <pc:docMk/>
            <pc:sldMk cId="608980348" sldId="398"/>
            <ac:spMk id="5" creationId="{535E1953-C7A3-4180-AAE1-5C1894D3B757}"/>
          </ac:spMkLst>
        </pc:spChg>
      </pc:sldChg>
      <pc:sldChg chg="modSp add ord replId">
        <pc:chgData name="Jackson, Timothy" userId="S::timothy.jackson@suny.edu::9ce01cec-8b46-438e-9d10-af58cd21d299" providerId="AD" clId="Web-{C8C00029-3A95-483E-8C24-3E2B1EA19F40}" dt="2020-02-25T23:57:26.765" v="2313" actId="20577"/>
        <pc:sldMkLst>
          <pc:docMk/>
          <pc:sldMk cId="3581885631" sldId="399"/>
        </pc:sldMkLst>
        <pc:spChg chg="mod">
          <ac:chgData name="Jackson, Timothy" userId="S::timothy.jackson@suny.edu::9ce01cec-8b46-438e-9d10-af58cd21d299" providerId="AD" clId="Web-{C8C00029-3A95-483E-8C24-3E2B1EA19F40}" dt="2020-02-25T23:57:26.765" v="2313" actId="20577"/>
          <ac:spMkLst>
            <pc:docMk/>
            <pc:sldMk cId="3581885631" sldId="399"/>
            <ac:spMk id="5" creationId="{535E1953-C7A3-4180-AAE1-5C1894D3B757}"/>
          </ac:spMkLst>
        </pc:spChg>
      </pc:sldChg>
    </pc:docChg>
  </pc:docChgLst>
  <pc:docChgLst>
    <pc:chgData name="Jackson, Timothy" userId="S::timothy.jackson@suny.edu::9ce01cec-8b46-438e-9d10-af58cd21d299" providerId="AD" clId="Web-{C14B7F05-03B8-4878-878E-3D49EA0BB4D6}"/>
    <pc:docChg chg="modSld">
      <pc:chgData name="Jackson, Timothy" userId="S::timothy.jackson@suny.edu::9ce01cec-8b46-438e-9d10-af58cd21d299" providerId="AD" clId="Web-{C14B7F05-03B8-4878-878E-3D49EA0BB4D6}" dt="2020-07-28T13:56:14.359" v="114" actId="20577"/>
      <pc:docMkLst>
        <pc:docMk/>
      </pc:docMkLst>
      <pc:sldChg chg="modSp">
        <pc:chgData name="Jackson, Timothy" userId="S::timothy.jackson@suny.edu::9ce01cec-8b46-438e-9d10-af58cd21d299" providerId="AD" clId="Web-{C14B7F05-03B8-4878-878E-3D49EA0BB4D6}" dt="2020-07-28T13:56:14.359" v="113" actId="20577"/>
        <pc:sldMkLst>
          <pc:docMk/>
          <pc:sldMk cId="4152834119" sldId="459"/>
        </pc:sldMkLst>
        <pc:spChg chg="mod">
          <ac:chgData name="Jackson, Timothy" userId="S::timothy.jackson@suny.edu::9ce01cec-8b46-438e-9d10-af58cd21d299" providerId="AD" clId="Web-{C14B7F05-03B8-4878-878E-3D49EA0BB4D6}" dt="2020-07-28T13:56:14.359" v="113" actId="20577"/>
          <ac:spMkLst>
            <pc:docMk/>
            <pc:sldMk cId="4152834119" sldId="459"/>
            <ac:spMk id="5" creationId="{535E1953-C7A3-4180-AAE1-5C1894D3B757}"/>
          </ac:spMkLst>
        </pc:spChg>
      </pc:sldChg>
    </pc:docChg>
  </pc:docChgLst>
  <pc:docChgLst>
    <pc:chgData name="Perry, Susan" userId="S::susan.perry@suny.edu::ea21311d-03e0-498d-b20b-c0d2cb5e17f1" providerId="AD" clId="Web-{651E7446-D7AB-46E3-9889-4E418C652C07}"/>
    <pc:docChg chg="modSld">
      <pc:chgData name="Perry, Susan" userId="S::susan.perry@suny.edu::ea21311d-03e0-498d-b20b-c0d2cb5e17f1" providerId="AD" clId="Web-{651E7446-D7AB-46E3-9889-4E418C652C07}" dt="2020-08-24T15:52:07.117" v="94" actId="20577"/>
      <pc:docMkLst>
        <pc:docMk/>
      </pc:docMkLst>
      <pc:sldChg chg="modSp addCm">
        <pc:chgData name="Perry, Susan" userId="S::susan.perry@suny.edu::ea21311d-03e0-498d-b20b-c0d2cb5e17f1" providerId="AD" clId="Web-{651E7446-D7AB-46E3-9889-4E418C652C07}" dt="2020-08-24T15:52:07.117" v="93" actId="20577"/>
        <pc:sldMkLst>
          <pc:docMk/>
          <pc:sldMk cId="680024156" sldId="467"/>
        </pc:sldMkLst>
        <pc:spChg chg="mod">
          <ac:chgData name="Perry, Susan" userId="S::susan.perry@suny.edu::ea21311d-03e0-498d-b20b-c0d2cb5e17f1" providerId="AD" clId="Web-{651E7446-D7AB-46E3-9889-4E418C652C07}" dt="2020-08-24T15:52:07.117" v="93" actId="20577"/>
          <ac:spMkLst>
            <pc:docMk/>
            <pc:sldMk cId="680024156" sldId="467"/>
            <ac:spMk id="4" creationId="{5341DB96-EA4D-479F-8145-807E5104D577}"/>
          </ac:spMkLst>
        </pc:spChg>
      </pc:sldChg>
    </pc:docChg>
  </pc:docChgLst>
  <pc:docChgLst>
    <pc:chgData name="McGee, Margaret" userId="S::margaret.mcgee@suny.edu::07377fe7-8f05-4c22-a697-5f820ef7115e" providerId="AD" clId="Web-{9EAA94CB-A3F6-4D73-A600-4FEF2BA5A6AF}"/>
    <pc:docChg chg="modSld">
      <pc:chgData name="McGee, Margaret" userId="S::margaret.mcgee@suny.edu::07377fe7-8f05-4c22-a697-5f820ef7115e" providerId="AD" clId="Web-{9EAA94CB-A3F6-4D73-A600-4FEF2BA5A6AF}" dt="2020-07-27T17:31:42.125" v="36" actId="20577"/>
      <pc:docMkLst>
        <pc:docMk/>
      </pc:docMkLst>
      <pc:sldChg chg="modSp">
        <pc:chgData name="McGee, Margaret" userId="S::margaret.mcgee@suny.edu::07377fe7-8f05-4c22-a697-5f820ef7115e" providerId="AD" clId="Web-{9EAA94CB-A3F6-4D73-A600-4FEF2BA5A6AF}" dt="2020-07-27T17:31:08.202" v="26" actId="20577"/>
        <pc:sldMkLst>
          <pc:docMk/>
          <pc:sldMk cId="2227392382" sldId="342"/>
        </pc:sldMkLst>
        <pc:spChg chg="mod">
          <ac:chgData name="McGee, Margaret" userId="S::margaret.mcgee@suny.edu::07377fe7-8f05-4c22-a697-5f820ef7115e" providerId="AD" clId="Web-{9EAA94CB-A3F6-4D73-A600-4FEF2BA5A6AF}" dt="2020-07-27T17:31:08.202" v="26" actId="20577"/>
          <ac:spMkLst>
            <pc:docMk/>
            <pc:sldMk cId="2227392382" sldId="342"/>
            <ac:spMk id="2" creationId="{71EA7B85-A46E-4A0A-B5A6-003D849DE4A5}"/>
          </ac:spMkLst>
        </pc:spChg>
      </pc:sldChg>
      <pc:sldChg chg="modSp">
        <pc:chgData name="McGee, Margaret" userId="S::margaret.mcgee@suny.edu::07377fe7-8f05-4c22-a697-5f820ef7115e" providerId="AD" clId="Web-{9EAA94CB-A3F6-4D73-A600-4FEF2BA5A6AF}" dt="2020-07-27T17:31:04.265" v="24" actId="20577"/>
        <pc:sldMkLst>
          <pc:docMk/>
          <pc:sldMk cId="20872472" sldId="377"/>
        </pc:sldMkLst>
        <pc:spChg chg="mod">
          <ac:chgData name="McGee, Margaret" userId="S::margaret.mcgee@suny.edu::07377fe7-8f05-4c22-a697-5f820ef7115e" providerId="AD" clId="Web-{9EAA94CB-A3F6-4D73-A600-4FEF2BA5A6AF}" dt="2020-07-27T17:31:04.265" v="24" actId="20577"/>
          <ac:spMkLst>
            <pc:docMk/>
            <pc:sldMk cId="20872472" sldId="377"/>
            <ac:spMk id="6" creationId="{0134EE62-A3AE-4ABC-9D13-84F3C54BAAF7}"/>
          </ac:spMkLst>
        </pc:spChg>
      </pc:sldChg>
      <pc:sldChg chg="modSp">
        <pc:chgData name="McGee, Margaret" userId="S::margaret.mcgee@suny.edu::07377fe7-8f05-4c22-a697-5f820ef7115e" providerId="AD" clId="Web-{9EAA94CB-A3F6-4D73-A600-4FEF2BA5A6AF}" dt="2020-07-27T17:31:24.453" v="31" actId="20577"/>
        <pc:sldMkLst>
          <pc:docMk/>
          <pc:sldMk cId="1864447246" sldId="451"/>
        </pc:sldMkLst>
        <pc:spChg chg="mod">
          <ac:chgData name="McGee, Margaret" userId="S::margaret.mcgee@suny.edu::07377fe7-8f05-4c22-a697-5f820ef7115e" providerId="AD" clId="Web-{9EAA94CB-A3F6-4D73-A600-4FEF2BA5A6AF}" dt="2020-07-27T17:31:24.453" v="31" actId="20577"/>
          <ac:spMkLst>
            <pc:docMk/>
            <pc:sldMk cId="1864447246" sldId="451"/>
            <ac:spMk id="3" creationId="{4DBDDB3F-B73C-4F73-9955-8AC852907A47}"/>
          </ac:spMkLst>
        </pc:spChg>
      </pc:sldChg>
      <pc:sldChg chg="modSp">
        <pc:chgData name="McGee, Margaret" userId="S::margaret.mcgee@suny.edu::07377fe7-8f05-4c22-a697-5f820ef7115e" providerId="AD" clId="Web-{9EAA94CB-A3F6-4D73-A600-4FEF2BA5A6AF}" dt="2020-07-27T17:31:42.125" v="35" actId="20577"/>
        <pc:sldMkLst>
          <pc:docMk/>
          <pc:sldMk cId="1421070094" sldId="453"/>
        </pc:sldMkLst>
        <pc:spChg chg="mod">
          <ac:chgData name="McGee, Margaret" userId="S::margaret.mcgee@suny.edu::07377fe7-8f05-4c22-a697-5f820ef7115e" providerId="AD" clId="Web-{9EAA94CB-A3F6-4D73-A600-4FEF2BA5A6AF}" dt="2020-07-27T17:31:42.125" v="35" actId="20577"/>
          <ac:spMkLst>
            <pc:docMk/>
            <pc:sldMk cId="1421070094" sldId="453"/>
            <ac:spMk id="6" creationId="{0134EE62-A3AE-4ABC-9D13-84F3C54BAAF7}"/>
          </ac:spMkLst>
        </pc:spChg>
      </pc:sldChg>
    </pc:docChg>
  </pc:docChgLst>
  <pc:docChgLst>
    <pc:chgData name="Tovstiadi, Esta" userId="S::esta.tovstiadi@suny.edu::b592cbb2-ea38-4240-8a3a-6613487ae435" providerId="AD" clId="Web-{D136C8C1-0BF9-4092-8575-C548F7462AEF}"/>
    <pc:docChg chg="addSld delSld modSld">
      <pc:chgData name="Tovstiadi, Esta" userId="S::esta.tovstiadi@suny.edu::b592cbb2-ea38-4240-8a3a-6613487ae435" providerId="AD" clId="Web-{D136C8C1-0BF9-4092-8575-C548F7462AEF}" dt="2020-04-30T00:33:54.358" v="455" actId="1076"/>
      <pc:docMkLst>
        <pc:docMk/>
      </pc:docMkLst>
      <pc:sldChg chg="add del">
        <pc:chgData name="Tovstiadi, Esta" userId="S::esta.tovstiadi@suny.edu::b592cbb2-ea38-4240-8a3a-6613487ae435" providerId="AD" clId="Web-{D136C8C1-0BF9-4092-8575-C548F7462AEF}" dt="2020-04-30T00:13:29.302" v="2"/>
        <pc:sldMkLst>
          <pc:docMk/>
          <pc:sldMk cId="97585813" sldId="415"/>
        </pc:sldMkLst>
      </pc:sldChg>
      <pc:sldChg chg="del">
        <pc:chgData name="Tovstiadi, Esta" userId="S::esta.tovstiadi@suny.edu::b592cbb2-ea38-4240-8a3a-6613487ae435" providerId="AD" clId="Web-{D136C8C1-0BF9-4092-8575-C548F7462AEF}" dt="2020-04-30T00:13:32.286" v="3"/>
        <pc:sldMkLst>
          <pc:docMk/>
          <pc:sldMk cId="3902736866" sldId="416"/>
        </pc:sldMkLst>
      </pc:sldChg>
      <pc:sldChg chg="addSp delSp modSp">
        <pc:chgData name="Tovstiadi, Esta" userId="S::esta.tovstiadi@suny.edu::b592cbb2-ea38-4240-8a3a-6613487ae435" providerId="AD" clId="Web-{D136C8C1-0BF9-4092-8575-C548F7462AEF}" dt="2020-04-30T00:33:54.358" v="455" actId="1076"/>
        <pc:sldMkLst>
          <pc:docMk/>
          <pc:sldMk cId="899005744" sldId="429"/>
        </pc:sldMkLst>
        <pc:spChg chg="mod">
          <ac:chgData name="Tovstiadi, Esta" userId="S::esta.tovstiadi@suny.edu::b592cbb2-ea38-4240-8a3a-6613487ae435" providerId="AD" clId="Web-{D136C8C1-0BF9-4092-8575-C548F7462AEF}" dt="2020-04-30T00:26:29.033" v="164" actId="20577"/>
          <ac:spMkLst>
            <pc:docMk/>
            <pc:sldMk cId="899005744" sldId="429"/>
            <ac:spMk id="2" creationId="{00000000-0000-0000-0000-000000000000}"/>
          </ac:spMkLst>
        </pc:spChg>
        <pc:spChg chg="mod">
          <ac:chgData name="Tovstiadi, Esta" userId="S::esta.tovstiadi@suny.edu::b592cbb2-ea38-4240-8a3a-6613487ae435" providerId="AD" clId="Web-{D136C8C1-0BF9-4092-8575-C548F7462AEF}" dt="2020-04-30T00:28:37.334" v="451" actId="20577"/>
          <ac:spMkLst>
            <pc:docMk/>
            <pc:sldMk cId="899005744" sldId="429"/>
            <ac:spMk id="3" creationId="{00000000-0000-0000-0000-000000000000}"/>
          </ac:spMkLst>
        </pc:spChg>
        <pc:picChg chg="add del mod">
          <ac:chgData name="Tovstiadi, Esta" userId="S::esta.tovstiadi@suny.edu::b592cbb2-ea38-4240-8a3a-6613487ae435" providerId="AD" clId="Web-{D136C8C1-0BF9-4092-8575-C548F7462AEF}" dt="2020-04-30T00:19:48.362" v="137"/>
          <ac:picMkLst>
            <pc:docMk/>
            <pc:sldMk cId="899005744" sldId="429"/>
            <ac:picMk id="4" creationId="{5B62D49F-FE9E-4C08-ACFD-5597FADBCE48}"/>
          </ac:picMkLst>
        </pc:picChg>
        <pc:picChg chg="add mod">
          <ac:chgData name="Tovstiadi, Esta" userId="S::esta.tovstiadi@suny.edu::b592cbb2-ea38-4240-8a3a-6613487ae435" providerId="AD" clId="Web-{D136C8C1-0BF9-4092-8575-C548F7462AEF}" dt="2020-04-30T00:33:54.358" v="455" actId="1076"/>
          <ac:picMkLst>
            <pc:docMk/>
            <pc:sldMk cId="899005744" sldId="429"/>
            <ac:picMk id="4" creationId="{6FFE028B-8218-4214-80A1-0C8453B43B47}"/>
          </ac:picMkLst>
        </pc:picChg>
        <pc:picChg chg="add del mod">
          <ac:chgData name="Tovstiadi, Esta" userId="S::esta.tovstiadi@suny.edu::b592cbb2-ea38-4240-8a3a-6613487ae435" providerId="AD" clId="Web-{D136C8C1-0BF9-4092-8575-C548F7462AEF}" dt="2020-04-30T00:26:10.985" v="145"/>
          <ac:picMkLst>
            <pc:docMk/>
            <pc:sldMk cId="899005744" sldId="429"/>
            <ac:picMk id="6" creationId="{98E8A810-AFE2-4584-B16D-3D6CB2769B1D}"/>
          </ac:picMkLst>
        </pc:picChg>
      </pc:sldChg>
      <pc:sldChg chg="add replId">
        <pc:chgData name="Tovstiadi, Esta" userId="S::esta.tovstiadi@suny.edu::b592cbb2-ea38-4240-8a3a-6613487ae435" providerId="AD" clId="Web-{D136C8C1-0BF9-4092-8575-C548F7462AEF}" dt="2020-04-30T00:26:07.954" v="144"/>
        <pc:sldMkLst>
          <pc:docMk/>
          <pc:sldMk cId="2661224368" sldId="441"/>
        </pc:sldMkLst>
      </pc:sldChg>
    </pc:docChg>
  </pc:docChgLst>
  <pc:docChgLst>
    <pc:chgData name="Jackson, Timothy" userId="S::timothy.jackson@suny.edu::9ce01cec-8b46-438e-9d10-af58cd21d299" providerId="AD" clId="Web-{D7FC6958-DC52-4A1E-9D0B-AE2186173987}"/>
    <pc:docChg chg="delSld modSld">
      <pc:chgData name="Jackson, Timothy" userId="S::timothy.jackson@suny.edu::9ce01cec-8b46-438e-9d10-af58cd21d299" providerId="AD" clId="Web-{D7FC6958-DC52-4A1E-9D0B-AE2186173987}" dt="2020-07-28T00:45:29.454" v="247" actId="20577"/>
      <pc:docMkLst>
        <pc:docMk/>
      </pc:docMkLst>
      <pc:sldChg chg="modSp">
        <pc:chgData name="Jackson, Timothy" userId="S::timothy.jackson@suny.edu::9ce01cec-8b46-438e-9d10-af58cd21d299" providerId="AD" clId="Web-{D7FC6958-DC52-4A1E-9D0B-AE2186173987}" dt="2020-07-28T00:45:29.454" v="246" actId="20577"/>
        <pc:sldMkLst>
          <pc:docMk/>
          <pc:sldMk cId="581364705" sldId="438"/>
        </pc:sldMkLst>
        <pc:spChg chg="mod">
          <ac:chgData name="Jackson, Timothy" userId="S::timothy.jackson@suny.edu::9ce01cec-8b46-438e-9d10-af58cd21d299" providerId="AD" clId="Web-{D7FC6958-DC52-4A1E-9D0B-AE2186173987}" dt="2020-07-28T00:43:46.626" v="11" actId="20577"/>
          <ac:spMkLst>
            <pc:docMk/>
            <pc:sldMk cId="581364705" sldId="438"/>
            <ac:spMk id="2" creationId="{244B8E82-FFA2-4420-9F5C-C344ED44C26B}"/>
          </ac:spMkLst>
        </pc:spChg>
        <pc:spChg chg="mod">
          <ac:chgData name="Jackson, Timothy" userId="S::timothy.jackson@suny.edu::9ce01cec-8b46-438e-9d10-af58cd21d299" providerId="AD" clId="Web-{D7FC6958-DC52-4A1E-9D0B-AE2186173987}" dt="2020-07-28T00:45:29.454" v="246" actId="20577"/>
          <ac:spMkLst>
            <pc:docMk/>
            <pc:sldMk cId="581364705" sldId="438"/>
            <ac:spMk id="5" creationId="{535E1953-C7A3-4180-AAE1-5C1894D3B757}"/>
          </ac:spMkLst>
        </pc:spChg>
      </pc:sldChg>
      <pc:sldChg chg="del">
        <pc:chgData name="Jackson, Timothy" userId="S::timothy.jackson@suny.edu::9ce01cec-8b46-438e-9d10-af58cd21d299" providerId="AD" clId="Web-{D7FC6958-DC52-4A1E-9D0B-AE2186173987}" dt="2020-07-28T00:42:24.142" v="0"/>
        <pc:sldMkLst>
          <pc:docMk/>
          <pc:sldMk cId="1501504747" sldId="440"/>
        </pc:sldMkLst>
      </pc:sldChg>
    </pc:docChg>
  </pc:docChgLst>
  <pc:docChgLst>
    <pc:chgData name="McGee, Margaret" userId="S::margaret.mcgee@suny.edu::07377fe7-8f05-4c22-a697-5f820ef7115e" providerId="AD" clId="Web-{D3A1A1D9-EEAF-4F7E-A49D-9298AA149061}"/>
    <pc:docChg chg="modSld">
      <pc:chgData name="McGee, Margaret" userId="S::margaret.mcgee@suny.edu::07377fe7-8f05-4c22-a697-5f820ef7115e" providerId="AD" clId="Web-{D3A1A1D9-EEAF-4F7E-A49D-9298AA149061}" dt="2020-03-30T14:46:32.932" v="38" actId="20577"/>
      <pc:docMkLst>
        <pc:docMk/>
      </pc:docMkLst>
      <pc:sldChg chg="modSp">
        <pc:chgData name="McGee, Margaret" userId="S::margaret.mcgee@suny.edu::07377fe7-8f05-4c22-a697-5f820ef7115e" providerId="AD" clId="Web-{D3A1A1D9-EEAF-4F7E-A49D-9298AA149061}" dt="2020-03-30T14:46:32.932" v="37" actId="20577"/>
        <pc:sldMkLst>
          <pc:docMk/>
          <pc:sldMk cId="295589292" sldId="369"/>
        </pc:sldMkLst>
        <pc:spChg chg="mod">
          <ac:chgData name="McGee, Margaret" userId="S::margaret.mcgee@suny.edu::07377fe7-8f05-4c22-a697-5f820ef7115e" providerId="AD" clId="Web-{D3A1A1D9-EEAF-4F7E-A49D-9298AA149061}" dt="2020-03-30T14:46:32.932" v="37" actId="20577"/>
          <ac:spMkLst>
            <pc:docMk/>
            <pc:sldMk cId="295589292" sldId="369"/>
            <ac:spMk id="3" creationId="{4DBDDB3F-B73C-4F73-9955-8AC852907A47}"/>
          </ac:spMkLst>
        </pc:spChg>
      </pc:sldChg>
    </pc:docChg>
  </pc:docChgLst>
  <pc:docChgLst>
    <pc:chgData name="McGee, Margaret" userId="S::margaret.mcgee@suny.edu::07377fe7-8f05-4c22-a697-5f820ef7115e" providerId="AD" clId="Web-{1E25EE21-4820-4E5B-8906-584A7355708D}"/>
    <pc:docChg chg="modSld sldOrd">
      <pc:chgData name="McGee, Margaret" userId="S::margaret.mcgee@suny.edu::07377fe7-8f05-4c22-a697-5f820ef7115e" providerId="AD" clId="Web-{1E25EE21-4820-4E5B-8906-584A7355708D}" dt="2020-04-29T14:00:01.470" v="770"/>
      <pc:docMkLst>
        <pc:docMk/>
      </pc:docMkLst>
      <pc:sldChg chg="addSp modSp">
        <pc:chgData name="McGee, Margaret" userId="S::margaret.mcgee@suny.edu::07377fe7-8f05-4c22-a697-5f820ef7115e" providerId="AD" clId="Web-{1E25EE21-4820-4E5B-8906-584A7355708D}" dt="2020-04-29T13:53:53.707" v="461" actId="1076"/>
        <pc:sldMkLst>
          <pc:docMk/>
          <pc:sldMk cId="2227392382" sldId="342"/>
        </pc:sldMkLst>
        <pc:spChg chg="mod">
          <ac:chgData name="McGee, Margaret" userId="S::margaret.mcgee@suny.edu::07377fe7-8f05-4c22-a697-5f820ef7115e" providerId="AD" clId="Web-{1E25EE21-4820-4E5B-8906-584A7355708D}" dt="2020-04-29T13:52:57.939" v="458" actId="14100"/>
          <ac:spMkLst>
            <pc:docMk/>
            <pc:sldMk cId="2227392382" sldId="342"/>
            <ac:spMk id="3" creationId="{4DBDDB3F-B73C-4F73-9955-8AC852907A47}"/>
          </ac:spMkLst>
        </pc:spChg>
        <pc:picChg chg="add mod">
          <ac:chgData name="McGee, Margaret" userId="S::margaret.mcgee@suny.edu::07377fe7-8f05-4c22-a697-5f820ef7115e" providerId="AD" clId="Web-{1E25EE21-4820-4E5B-8906-584A7355708D}" dt="2020-04-29T13:53:53.707" v="461" actId="1076"/>
          <ac:picMkLst>
            <pc:docMk/>
            <pc:sldMk cId="2227392382" sldId="342"/>
            <ac:picMk id="4" creationId="{083C3E82-7EE9-4B6D-A5C8-7EDE1C8FB9D7}"/>
          </ac:picMkLst>
        </pc:picChg>
      </pc:sldChg>
      <pc:sldChg chg="ord">
        <pc:chgData name="McGee, Margaret" userId="S::margaret.mcgee@suny.edu::07377fe7-8f05-4c22-a697-5f820ef7115e" providerId="AD" clId="Web-{1E25EE21-4820-4E5B-8906-584A7355708D}" dt="2020-04-29T13:57:05.089" v="462"/>
        <pc:sldMkLst>
          <pc:docMk/>
          <pc:sldMk cId="295589292" sldId="369"/>
        </pc:sldMkLst>
      </pc:sldChg>
      <pc:sldChg chg="addSp modSp">
        <pc:chgData name="McGee, Margaret" userId="S::margaret.mcgee@suny.edu::07377fe7-8f05-4c22-a697-5f820ef7115e" providerId="AD" clId="Web-{1E25EE21-4820-4E5B-8906-584A7355708D}" dt="2020-04-29T14:00:01.470" v="770"/>
        <pc:sldMkLst>
          <pc:docMk/>
          <pc:sldMk cId="232390341" sldId="428"/>
        </pc:sldMkLst>
        <pc:spChg chg="mod">
          <ac:chgData name="McGee, Margaret" userId="S::margaret.mcgee@suny.edu::07377fe7-8f05-4c22-a697-5f820ef7115e" providerId="AD" clId="Web-{1E25EE21-4820-4E5B-8906-584A7355708D}" dt="2020-04-29T13:59:36.500" v="755" actId="20577"/>
          <ac:spMkLst>
            <pc:docMk/>
            <pc:sldMk cId="232390341" sldId="428"/>
            <ac:spMk id="6" creationId="{0134EE62-A3AE-4ABC-9D13-84F3C54BAAF7}"/>
          </ac:spMkLst>
        </pc:spChg>
        <pc:graphicFrameChg chg="add mod modGraphic">
          <ac:chgData name="McGee, Margaret" userId="S::margaret.mcgee@suny.edu::07377fe7-8f05-4c22-a697-5f820ef7115e" providerId="AD" clId="Web-{1E25EE21-4820-4E5B-8906-584A7355708D}" dt="2020-04-29T14:00:01.470" v="770"/>
          <ac:graphicFrameMkLst>
            <pc:docMk/>
            <pc:sldMk cId="232390341" sldId="428"/>
            <ac:graphicFrameMk id="4" creationId="{872EA962-BADE-420D-BD09-7D39729EEB62}"/>
          </ac:graphicFrameMkLst>
        </pc:graphicFrameChg>
      </pc:sldChg>
      <pc:sldChg chg="modSp">
        <pc:chgData name="McGee, Margaret" userId="S::margaret.mcgee@suny.edu::07377fe7-8f05-4c22-a697-5f820ef7115e" providerId="AD" clId="Web-{1E25EE21-4820-4E5B-8906-584A7355708D}" dt="2020-04-29T12:51:38.624" v="452"/>
        <pc:sldMkLst>
          <pc:docMk/>
          <pc:sldMk cId="230798399" sldId="430"/>
        </pc:sldMkLst>
        <pc:spChg chg="mod">
          <ac:chgData name="McGee, Margaret" userId="S::margaret.mcgee@suny.edu::07377fe7-8f05-4c22-a697-5f820ef7115e" providerId="AD" clId="Web-{1E25EE21-4820-4E5B-8906-584A7355708D}" dt="2020-04-29T12:46:04.855" v="428" actId="14100"/>
          <ac:spMkLst>
            <pc:docMk/>
            <pc:sldMk cId="230798399" sldId="430"/>
            <ac:spMk id="5" creationId="{B155D4D4-F48D-404D-990E-0468B28F7F8C}"/>
          </ac:spMkLst>
        </pc:spChg>
        <pc:spChg chg="mod">
          <ac:chgData name="McGee, Margaret" userId="S::margaret.mcgee@suny.edu::07377fe7-8f05-4c22-a697-5f820ef7115e" providerId="AD" clId="Web-{1E25EE21-4820-4E5B-8906-584A7355708D}" dt="2020-04-29T12:48:31.012" v="450" actId="14100"/>
          <ac:spMkLst>
            <pc:docMk/>
            <pc:sldMk cId="230798399" sldId="430"/>
            <ac:spMk id="7" creationId="{41EEC241-D8CC-4635-901D-7D6A8D6400C4}"/>
          </ac:spMkLst>
        </pc:spChg>
        <pc:spChg chg="mod">
          <ac:chgData name="McGee, Margaret" userId="S::margaret.mcgee@suny.edu::07377fe7-8f05-4c22-a697-5f820ef7115e" providerId="AD" clId="Web-{1E25EE21-4820-4E5B-8906-584A7355708D}" dt="2020-04-29T12:48:22.512" v="448" actId="1076"/>
          <ac:spMkLst>
            <pc:docMk/>
            <pc:sldMk cId="230798399" sldId="430"/>
            <ac:spMk id="11" creationId="{216EADCB-2077-453C-B246-93F3CD0A1890}"/>
          </ac:spMkLst>
        </pc:spChg>
        <pc:grpChg chg="mod">
          <ac:chgData name="McGee, Margaret" userId="S::margaret.mcgee@suny.edu::07377fe7-8f05-4c22-a697-5f820ef7115e" providerId="AD" clId="Web-{1E25EE21-4820-4E5B-8906-584A7355708D}" dt="2020-04-29T12:47:49.480" v="442" actId="1076"/>
          <ac:grpSpMkLst>
            <pc:docMk/>
            <pc:sldMk cId="230798399" sldId="430"/>
            <ac:grpSpMk id="14" creationId="{310D59EC-80C0-434A-9CEA-CCEF76FFDEAF}"/>
          </ac:grpSpMkLst>
        </pc:grpChg>
        <pc:graphicFrameChg chg="mod modGraphic">
          <ac:chgData name="McGee, Margaret" userId="S::margaret.mcgee@suny.edu::07377fe7-8f05-4c22-a697-5f820ef7115e" providerId="AD" clId="Web-{1E25EE21-4820-4E5B-8906-584A7355708D}" dt="2020-04-29T12:51:38.624" v="452"/>
          <ac:graphicFrameMkLst>
            <pc:docMk/>
            <pc:sldMk cId="230798399" sldId="430"/>
            <ac:graphicFrameMk id="28" creationId="{134D15E6-50EF-4921-A90C-EF9FB5B956A3}"/>
          </ac:graphicFrameMkLst>
        </pc:graphicFrameChg>
        <pc:picChg chg="mod">
          <ac:chgData name="McGee, Margaret" userId="S::margaret.mcgee@suny.edu::07377fe7-8f05-4c22-a697-5f820ef7115e" providerId="AD" clId="Web-{1E25EE21-4820-4E5B-8906-584A7355708D}" dt="2020-04-29T12:43:28.602" v="408" actId="1076"/>
          <ac:picMkLst>
            <pc:docMk/>
            <pc:sldMk cId="230798399" sldId="430"/>
            <ac:picMk id="3" creationId="{2B67234E-C44C-41EA-B65A-6DEE4AE95277}"/>
          </ac:picMkLst>
        </pc:picChg>
        <pc:picChg chg="mod">
          <ac:chgData name="McGee, Margaret" userId="S::margaret.mcgee@suny.edu::07377fe7-8f05-4c22-a697-5f820ef7115e" providerId="AD" clId="Web-{1E25EE21-4820-4E5B-8906-584A7355708D}" dt="2020-04-29T12:47:57.355" v="444" actId="1076"/>
          <ac:picMkLst>
            <pc:docMk/>
            <pc:sldMk cId="230798399" sldId="430"/>
            <ac:picMk id="12" creationId="{09156FF1-A370-4CCA-BCFD-CADD168EE620}"/>
          </ac:picMkLst>
        </pc:picChg>
      </pc:sldChg>
    </pc:docChg>
  </pc:docChgLst>
  <pc:docChgLst>
    <pc:chgData name="Koerber, Jennifer" userId="S::jennifer.koerber@suny.edu::91757253-cc7b-4705-809f-b291d8f3bd2f" providerId="AD" clId="Web-{EDD92261-19A7-41B6-98BF-1FBC65AABADA}"/>
    <pc:docChg chg="modSld">
      <pc:chgData name="Koerber, Jennifer" userId="S::jennifer.koerber@suny.edu::91757253-cc7b-4705-809f-b291d8f3bd2f" providerId="AD" clId="Web-{EDD92261-19A7-41B6-98BF-1FBC65AABADA}" dt="2019-11-25T15:16:26.907" v="25" actId="20577"/>
      <pc:docMkLst>
        <pc:docMk/>
      </pc:docMkLst>
      <pc:sldChg chg="modSp">
        <pc:chgData name="Koerber, Jennifer" userId="S::jennifer.koerber@suny.edu::91757253-cc7b-4705-809f-b291d8f3bd2f" providerId="AD" clId="Web-{EDD92261-19A7-41B6-98BF-1FBC65AABADA}" dt="2019-11-25T15:16:26.907" v="24" actId="20577"/>
        <pc:sldMkLst>
          <pc:docMk/>
          <pc:sldMk cId="2171438980" sldId="317"/>
        </pc:sldMkLst>
        <pc:spChg chg="mod">
          <ac:chgData name="Koerber, Jennifer" userId="S::jennifer.koerber@suny.edu::91757253-cc7b-4705-809f-b291d8f3bd2f" providerId="AD" clId="Web-{EDD92261-19A7-41B6-98BF-1FBC65AABADA}" dt="2019-11-25T15:16:26.907" v="24" actId="20577"/>
          <ac:spMkLst>
            <pc:docMk/>
            <pc:sldMk cId="2171438980" sldId="317"/>
            <ac:spMk id="3" creationId="{FB9274B1-AFC9-4FA6-8DD4-15DD0E25131C}"/>
          </ac:spMkLst>
        </pc:spChg>
      </pc:sldChg>
      <pc:sldChg chg="modSp">
        <pc:chgData name="Koerber, Jennifer" userId="S::jennifer.koerber@suny.edu::91757253-cc7b-4705-809f-b291d8f3bd2f" providerId="AD" clId="Web-{EDD92261-19A7-41B6-98BF-1FBC65AABADA}" dt="2019-11-25T15:14:49.937" v="18" actId="20577"/>
        <pc:sldMkLst>
          <pc:docMk/>
          <pc:sldMk cId="498256463" sldId="319"/>
        </pc:sldMkLst>
        <pc:spChg chg="mod">
          <ac:chgData name="Koerber, Jennifer" userId="S::jennifer.koerber@suny.edu::91757253-cc7b-4705-809f-b291d8f3bd2f" providerId="AD" clId="Web-{EDD92261-19A7-41B6-98BF-1FBC65AABADA}" dt="2019-11-25T15:14:49.937" v="18" actId="20577"/>
          <ac:spMkLst>
            <pc:docMk/>
            <pc:sldMk cId="498256463" sldId="319"/>
            <ac:spMk id="3" creationId="{79F088FC-102D-49CB-B1DF-8F39C8CDCD58}"/>
          </ac:spMkLst>
        </pc:spChg>
      </pc:sldChg>
    </pc:docChg>
  </pc:docChgLst>
  <pc:docChgLst>
    <pc:chgData name="Koerber, Jennifer" userId="S::jennifer.koerber@suny.edu::91757253-cc7b-4705-809f-b291d8f3bd2f" providerId="AD" clId="Web-{95996ABF-0A63-DDCA-84FE-F5397029CB06}"/>
    <pc:docChg chg="modSld">
      <pc:chgData name="Koerber, Jennifer" userId="S::jennifer.koerber@suny.edu::91757253-cc7b-4705-809f-b291d8f3bd2f" providerId="AD" clId="Web-{95996ABF-0A63-DDCA-84FE-F5397029CB06}" dt="2019-11-25T15:46:45.733" v="55" actId="20577"/>
      <pc:docMkLst>
        <pc:docMk/>
      </pc:docMkLst>
      <pc:sldChg chg="modSp">
        <pc:chgData name="Koerber, Jennifer" userId="S::jennifer.koerber@suny.edu::91757253-cc7b-4705-809f-b291d8f3bd2f" providerId="AD" clId="Web-{95996ABF-0A63-DDCA-84FE-F5397029CB06}" dt="2019-11-25T15:44:00.952" v="29" actId="14100"/>
        <pc:sldMkLst>
          <pc:docMk/>
          <pc:sldMk cId="2171438980" sldId="317"/>
        </pc:sldMkLst>
        <pc:spChg chg="mod">
          <ac:chgData name="Koerber, Jennifer" userId="S::jennifer.koerber@suny.edu::91757253-cc7b-4705-809f-b291d8f3bd2f" providerId="AD" clId="Web-{95996ABF-0A63-DDCA-84FE-F5397029CB06}" dt="2019-11-25T15:44:00.952" v="29" actId="14100"/>
          <ac:spMkLst>
            <pc:docMk/>
            <pc:sldMk cId="2171438980" sldId="317"/>
            <ac:spMk id="3" creationId="{FB9274B1-AFC9-4FA6-8DD4-15DD0E25131C}"/>
          </ac:spMkLst>
        </pc:spChg>
      </pc:sldChg>
      <pc:sldChg chg="modSp">
        <pc:chgData name="Koerber, Jennifer" userId="S::jennifer.koerber@suny.edu::91757253-cc7b-4705-809f-b291d8f3bd2f" providerId="AD" clId="Web-{95996ABF-0A63-DDCA-84FE-F5397029CB06}" dt="2019-11-25T15:46:23.093" v="42" actId="20577"/>
        <pc:sldMkLst>
          <pc:docMk/>
          <pc:sldMk cId="498256463" sldId="319"/>
        </pc:sldMkLst>
        <pc:spChg chg="mod">
          <ac:chgData name="Koerber, Jennifer" userId="S::jennifer.koerber@suny.edu::91757253-cc7b-4705-809f-b291d8f3bd2f" providerId="AD" clId="Web-{95996ABF-0A63-DDCA-84FE-F5397029CB06}" dt="2019-11-25T15:46:23.093" v="42" actId="20577"/>
          <ac:spMkLst>
            <pc:docMk/>
            <pc:sldMk cId="498256463" sldId="319"/>
            <ac:spMk id="3" creationId="{79F088FC-102D-49CB-B1DF-8F39C8CDCD58}"/>
          </ac:spMkLst>
        </pc:spChg>
      </pc:sldChg>
      <pc:sldChg chg="modSp">
        <pc:chgData name="Koerber, Jennifer" userId="S::jennifer.koerber@suny.edu::91757253-cc7b-4705-809f-b291d8f3bd2f" providerId="AD" clId="Web-{95996ABF-0A63-DDCA-84FE-F5397029CB06}" dt="2019-11-25T15:46:45.733" v="54" actId="20577"/>
        <pc:sldMkLst>
          <pc:docMk/>
          <pc:sldMk cId="2995118331" sldId="345"/>
        </pc:sldMkLst>
        <pc:spChg chg="mod">
          <ac:chgData name="Koerber, Jennifer" userId="S::jennifer.koerber@suny.edu::91757253-cc7b-4705-809f-b291d8f3bd2f" providerId="AD" clId="Web-{95996ABF-0A63-DDCA-84FE-F5397029CB06}" dt="2019-11-25T15:46:45.733" v="54" actId="20577"/>
          <ac:spMkLst>
            <pc:docMk/>
            <pc:sldMk cId="2995118331" sldId="345"/>
            <ac:spMk id="3" creationId="{79F088FC-102D-49CB-B1DF-8F39C8CDCD58}"/>
          </ac:spMkLst>
        </pc:spChg>
      </pc:sldChg>
    </pc:docChg>
  </pc:docChgLst>
  <pc:docChgLst>
    <pc:chgData name="McGee, Margaret" userId="S::margaret.mcgee@suny.edu::07377fe7-8f05-4c22-a697-5f820ef7115e" providerId="AD" clId="Web-{EE30BF9A-4E25-E0BB-93A7-3BDD8827C544}"/>
    <pc:docChg chg="addSld delSld modSld sldOrd">
      <pc:chgData name="McGee, Margaret" userId="S::margaret.mcgee@suny.edu::07377fe7-8f05-4c22-a697-5f820ef7115e" providerId="AD" clId="Web-{EE30BF9A-4E25-E0BB-93A7-3BDD8827C544}" dt="2019-11-22T14:29:06.881" v="1612" actId="20577"/>
      <pc:docMkLst>
        <pc:docMk/>
      </pc:docMkLst>
      <pc:sldChg chg="modSp add ord replId">
        <pc:chgData name="McGee, Margaret" userId="S::margaret.mcgee@suny.edu::07377fe7-8f05-4c22-a697-5f820ef7115e" providerId="AD" clId="Web-{EE30BF9A-4E25-E0BB-93A7-3BDD8827C544}" dt="2019-11-22T14:19:11.773" v="786" actId="20577"/>
        <pc:sldMkLst>
          <pc:docMk/>
          <pc:sldMk cId="2227392382" sldId="342"/>
        </pc:sldMkLst>
        <pc:spChg chg="mod">
          <ac:chgData name="McGee, Margaret" userId="S::margaret.mcgee@suny.edu::07377fe7-8f05-4c22-a697-5f820ef7115e" providerId="AD" clId="Web-{EE30BF9A-4E25-E0BB-93A7-3BDD8827C544}" dt="2019-11-22T14:18:44.211" v="776" actId="1076"/>
          <ac:spMkLst>
            <pc:docMk/>
            <pc:sldMk cId="2227392382" sldId="342"/>
            <ac:spMk id="2" creationId="{71EA7B85-A46E-4A0A-B5A6-003D849DE4A5}"/>
          </ac:spMkLst>
        </pc:spChg>
        <pc:spChg chg="mod">
          <ac:chgData name="McGee, Margaret" userId="S::margaret.mcgee@suny.edu::07377fe7-8f05-4c22-a697-5f820ef7115e" providerId="AD" clId="Web-{EE30BF9A-4E25-E0BB-93A7-3BDD8827C544}" dt="2019-11-22T14:19:11.773" v="786" actId="20577"/>
          <ac:spMkLst>
            <pc:docMk/>
            <pc:sldMk cId="2227392382" sldId="342"/>
            <ac:spMk id="3" creationId="{4DBDDB3F-B73C-4F73-9955-8AC852907A47}"/>
          </ac:spMkLst>
        </pc:spChg>
      </pc:sldChg>
      <pc:sldChg chg="add del replId">
        <pc:chgData name="McGee, Margaret" userId="S::margaret.mcgee@suny.edu::07377fe7-8f05-4c22-a697-5f820ef7115e" providerId="AD" clId="Web-{EE30BF9A-4E25-E0BB-93A7-3BDD8827C544}" dt="2019-11-22T14:07:21.728" v="1"/>
        <pc:sldMkLst>
          <pc:docMk/>
          <pc:sldMk cId="3083609415" sldId="342"/>
        </pc:sldMkLst>
      </pc:sldChg>
      <pc:sldChg chg="modSp add ord replId">
        <pc:chgData name="McGee, Margaret" userId="S::margaret.mcgee@suny.edu::07377fe7-8f05-4c22-a697-5f820ef7115e" providerId="AD" clId="Web-{EE30BF9A-4E25-E0BB-93A7-3BDD8827C544}" dt="2019-11-22T14:29:06.881" v="1611" actId="20577"/>
        <pc:sldMkLst>
          <pc:docMk/>
          <pc:sldMk cId="3497420990" sldId="343"/>
        </pc:sldMkLst>
        <pc:spChg chg="mod">
          <ac:chgData name="McGee, Margaret" userId="S::margaret.mcgee@suny.edu::07377fe7-8f05-4c22-a697-5f820ef7115e" providerId="AD" clId="Web-{EE30BF9A-4E25-E0BB-93A7-3BDD8827C544}" dt="2019-11-22T14:24:02.132" v="817" actId="20577"/>
          <ac:spMkLst>
            <pc:docMk/>
            <pc:sldMk cId="3497420990" sldId="343"/>
            <ac:spMk id="2" creationId="{71EA7B85-A46E-4A0A-B5A6-003D849DE4A5}"/>
          </ac:spMkLst>
        </pc:spChg>
        <pc:spChg chg="mod">
          <ac:chgData name="McGee, Margaret" userId="S::margaret.mcgee@suny.edu::07377fe7-8f05-4c22-a697-5f820ef7115e" providerId="AD" clId="Web-{EE30BF9A-4E25-E0BB-93A7-3BDD8827C544}" dt="2019-11-22T14:29:06.881" v="1611" actId="20577"/>
          <ac:spMkLst>
            <pc:docMk/>
            <pc:sldMk cId="3497420990" sldId="343"/>
            <ac:spMk id="3" creationId="{4DBDDB3F-B73C-4F73-9955-8AC852907A47}"/>
          </ac:spMkLst>
        </pc:spChg>
      </pc:sldChg>
    </pc:docChg>
  </pc:docChgLst>
  <pc:docChgLst>
    <pc:chgData name="McGee, Margaret" userId="S::margaret.mcgee@suny.edu::07377fe7-8f05-4c22-a697-5f820ef7115e" providerId="AD" clId="Web-{D089E28D-ED8D-43F4-87EE-4559A93CEBA0}"/>
    <pc:docChg chg="delSld modSld sldOrd">
      <pc:chgData name="McGee, Margaret" userId="S::margaret.mcgee@suny.edu::07377fe7-8f05-4c22-a697-5f820ef7115e" providerId="AD" clId="Web-{D089E28D-ED8D-43F4-87EE-4559A93CEBA0}" dt="2020-02-24T23:22:04.107" v="2443"/>
      <pc:docMkLst>
        <pc:docMk/>
      </pc:docMkLst>
      <pc:sldChg chg="modSp">
        <pc:chgData name="McGee, Margaret" userId="S::margaret.mcgee@suny.edu::07377fe7-8f05-4c22-a697-5f820ef7115e" providerId="AD" clId="Web-{D089E28D-ED8D-43F4-87EE-4559A93CEBA0}" dt="2020-02-24T23:04:13.203" v="362" actId="20577"/>
        <pc:sldMkLst>
          <pc:docMk/>
          <pc:sldMk cId="2227392382" sldId="342"/>
        </pc:sldMkLst>
        <pc:spChg chg="mod">
          <ac:chgData name="McGee, Margaret" userId="S::margaret.mcgee@suny.edu::07377fe7-8f05-4c22-a697-5f820ef7115e" providerId="AD" clId="Web-{D089E28D-ED8D-43F4-87EE-4559A93CEBA0}" dt="2020-02-24T23:04:13.203" v="362" actId="20577"/>
          <ac:spMkLst>
            <pc:docMk/>
            <pc:sldMk cId="2227392382" sldId="342"/>
            <ac:spMk id="3" creationId="{4DBDDB3F-B73C-4F73-9955-8AC852907A47}"/>
          </ac:spMkLst>
        </pc:spChg>
      </pc:sldChg>
      <pc:sldChg chg="modSp del">
        <pc:chgData name="McGee, Margaret" userId="S::margaret.mcgee@suny.edu::07377fe7-8f05-4c22-a697-5f820ef7115e" providerId="AD" clId="Web-{D089E28D-ED8D-43F4-87EE-4559A93CEBA0}" dt="2020-02-24T23:22:04.107" v="2443"/>
        <pc:sldMkLst>
          <pc:docMk/>
          <pc:sldMk cId="3546033310" sldId="344"/>
        </pc:sldMkLst>
        <pc:spChg chg="mod">
          <ac:chgData name="McGee, Margaret" userId="S::margaret.mcgee@suny.edu::07377fe7-8f05-4c22-a697-5f820ef7115e" providerId="AD" clId="Web-{D089E28D-ED8D-43F4-87EE-4559A93CEBA0}" dt="2020-02-24T23:05:26.952" v="415" actId="20577"/>
          <ac:spMkLst>
            <pc:docMk/>
            <pc:sldMk cId="3546033310" sldId="344"/>
            <ac:spMk id="2" creationId="{71EA7B85-A46E-4A0A-B5A6-003D849DE4A5}"/>
          </ac:spMkLst>
        </pc:spChg>
      </pc:sldChg>
      <pc:sldChg chg="modSp ord">
        <pc:chgData name="McGee, Margaret" userId="S::margaret.mcgee@suny.edu::07377fe7-8f05-4c22-a697-5f820ef7115e" providerId="AD" clId="Web-{D089E28D-ED8D-43F4-87EE-4559A93CEBA0}" dt="2020-02-24T23:21:41.950" v="2441" actId="20577"/>
        <pc:sldMkLst>
          <pc:docMk/>
          <pc:sldMk cId="295589292" sldId="369"/>
        </pc:sldMkLst>
        <pc:spChg chg="mod">
          <ac:chgData name="McGee, Margaret" userId="S::margaret.mcgee@suny.edu::07377fe7-8f05-4c22-a697-5f820ef7115e" providerId="AD" clId="Web-{D089E28D-ED8D-43F4-87EE-4559A93CEBA0}" dt="2020-02-24T23:21:41.950" v="2441" actId="20577"/>
          <ac:spMkLst>
            <pc:docMk/>
            <pc:sldMk cId="295589292" sldId="369"/>
            <ac:spMk id="3" creationId="{4DBDDB3F-B73C-4F73-9955-8AC852907A47}"/>
          </ac:spMkLst>
        </pc:spChg>
      </pc:sldChg>
      <pc:sldChg chg="addSp modSp">
        <pc:chgData name="McGee, Margaret" userId="S::margaret.mcgee@suny.edu::07377fe7-8f05-4c22-a697-5f820ef7115e" providerId="AD" clId="Web-{D089E28D-ED8D-43F4-87EE-4559A93CEBA0}" dt="2020-02-24T23:18:31.951" v="2049" actId="1076"/>
        <pc:sldMkLst>
          <pc:docMk/>
          <pc:sldMk cId="2832116887" sldId="370"/>
        </pc:sldMkLst>
        <pc:spChg chg="mod">
          <ac:chgData name="McGee, Margaret" userId="S::margaret.mcgee@suny.edu::07377fe7-8f05-4c22-a697-5f820ef7115e" providerId="AD" clId="Web-{D089E28D-ED8D-43F4-87EE-4559A93CEBA0}" dt="2020-02-24T23:13:06.358" v="1720" actId="20577"/>
          <ac:spMkLst>
            <pc:docMk/>
            <pc:sldMk cId="2832116887" sldId="370"/>
            <ac:spMk id="2" creationId="{71EA7B85-A46E-4A0A-B5A6-003D849DE4A5}"/>
          </ac:spMkLst>
        </pc:spChg>
        <pc:spChg chg="mod">
          <ac:chgData name="McGee, Margaret" userId="S::margaret.mcgee@suny.edu::07377fe7-8f05-4c22-a697-5f820ef7115e" providerId="AD" clId="Web-{D089E28D-ED8D-43F4-87EE-4559A93CEBA0}" dt="2020-02-24T23:17:23.263" v="2043" actId="20577"/>
          <ac:spMkLst>
            <pc:docMk/>
            <pc:sldMk cId="2832116887" sldId="370"/>
            <ac:spMk id="3" creationId="{4DBDDB3F-B73C-4F73-9955-8AC852907A47}"/>
          </ac:spMkLst>
        </pc:spChg>
        <pc:picChg chg="add mod">
          <ac:chgData name="McGee, Margaret" userId="S::margaret.mcgee@suny.edu::07377fe7-8f05-4c22-a697-5f820ef7115e" providerId="AD" clId="Web-{D089E28D-ED8D-43F4-87EE-4559A93CEBA0}" dt="2020-02-24T23:18:31.951" v="2049" actId="1076"/>
          <ac:picMkLst>
            <pc:docMk/>
            <pc:sldMk cId="2832116887" sldId="370"/>
            <ac:picMk id="4" creationId="{E63A49C0-4A34-422B-B936-DA3024F94DA5}"/>
          </ac:picMkLst>
        </pc:picChg>
      </pc:sldChg>
      <pc:sldChg chg="del">
        <pc:chgData name="McGee, Margaret" userId="S::margaret.mcgee@suny.edu::07377fe7-8f05-4c22-a697-5f820ef7115e" providerId="AD" clId="Web-{D089E28D-ED8D-43F4-87EE-4559A93CEBA0}" dt="2020-02-24T23:05:15.781" v="414"/>
        <pc:sldMkLst>
          <pc:docMk/>
          <pc:sldMk cId="3912436486" sldId="371"/>
        </pc:sldMkLst>
      </pc:sldChg>
      <pc:sldChg chg="modSp">
        <pc:chgData name="McGee, Margaret" userId="S::margaret.mcgee@suny.edu::07377fe7-8f05-4c22-a697-5f820ef7115e" providerId="AD" clId="Web-{D089E28D-ED8D-43F4-87EE-4559A93CEBA0}" dt="2020-02-24T23:05:46.921" v="429" actId="20577"/>
        <pc:sldMkLst>
          <pc:docMk/>
          <pc:sldMk cId="20872472" sldId="377"/>
        </pc:sldMkLst>
        <pc:spChg chg="mod">
          <ac:chgData name="McGee, Margaret" userId="S::margaret.mcgee@suny.edu::07377fe7-8f05-4c22-a697-5f820ef7115e" providerId="AD" clId="Web-{D089E28D-ED8D-43F4-87EE-4559A93CEBA0}" dt="2020-02-24T23:05:46.921" v="429" actId="20577"/>
          <ac:spMkLst>
            <pc:docMk/>
            <pc:sldMk cId="20872472" sldId="377"/>
            <ac:spMk id="6" creationId="{0134EE62-A3AE-4ABC-9D13-84F3C54BAAF7}"/>
          </ac:spMkLst>
        </pc:spChg>
      </pc:sldChg>
      <pc:sldChg chg="del">
        <pc:chgData name="McGee, Margaret" userId="S::margaret.mcgee@suny.edu::07377fe7-8f05-4c22-a697-5f820ef7115e" providerId="AD" clId="Web-{D089E28D-ED8D-43F4-87EE-4559A93CEBA0}" dt="2020-02-24T23:05:35.922" v="418"/>
        <pc:sldMkLst>
          <pc:docMk/>
          <pc:sldMk cId="484102578" sldId="378"/>
        </pc:sldMkLst>
      </pc:sldChg>
      <pc:sldChg chg="modSp">
        <pc:chgData name="McGee, Margaret" userId="S::margaret.mcgee@suny.edu::07377fe7-8f05-4c22-a697-5f820ef7115e" providerId="AD" clId="Web-{D089E28D-ED8D-43F4-87EE-4559A93CEBA0}" dt="2020-02-24T23:06:00.468" v="442" actId="20577"/>
        <pc:sldMkLst>
          <pc:docMk/>
          <pc:sldMk cId="620162658" sldId="379"/>
        </pc:sldMkLst>
        <pc:spChg chg="mod">
          <ac:chgData name="McGee, Margaret" userId="S::margaret.mcgee@suny.edu::07377fe7-8f05-4c22-a697-5f820ef7115e" providerId="AD" clId="Web-{D089E28D-ED8D-43F4-87EE-4559A93CEBA0}" dt="2020-02-24T23:06:00.468" v="442" actId="20577"/>
          <ac:spMkLst>
            <pc:docMk/>
            <pc:sldMk cId="620162658" sldId="379"/>
            <ac:spMk id="6" creationId="{0134EE62-A3AE-4ABC-9D13-84F3C54BAAF7}"/>
          </ac:spMkLst>
        </pc:spChg>
      </pc:sldChg>
    </pc:docChg>
  </pc:docChgLst>
  <pc:docChgLst>
    <pc:chgData name="Jackson, Timothy" userId="S::timothy.jackson@suny.edu::9ce01cec-8b46-438e-9d10-af58cd21d299" providerId="AD" clId="Web-{A8C451F5-CB67-46AF-AEC3-CF51AF1354E8}"/>
    <pc:docChg chg="modSld">
      <pc:chgData name="Jackson, Timothy" userId="S::timothy.jackson@suny.edu::9ce01cec-8b46-438e-9d10-af58cd21d299" providerId="AD" clId="Web-{A8C451F5-CB67-46AF-AEC3-CF51AF1354E8}" dt="2020-04-30T13:51:24.076" v="147" actId="20577"/>
      <pc:docMkLst>
        <pc:docMk/>
      </pc:docMkLst>
      <pc:sldChg chg="modSp">
        <pc:chgData name="Jackson, Timothy" userId="S::timothy.jackson@suny.edu::9ce01cec-8b46-438e-9d10-af58cd21d299" providerId="AD" clId="Web-{A8C451F5-CB67-46AF-AEC3-CF51AF1354E8}" dt="2020-04-30T13:51:24.060" v="146" actId="20577"/>
        <pc:sldMkLst>
          <pc:docMk/>
          <pc:sldMk cId="4087196870" sldId="446"/>
        </pc:sldMkLst>
        <pc:spChg chg="mod">
          <ac:chgData name="Jackson, Timothy" userId="S::timothy.jackson@suny.edu::9ce01cec-8b46-438e-9d10-af58cd21d299" providerId="AD" clId="Web-{A8C451F5-CB67-46AF-AEC3-CF51AF1354E8}" dt="2020-04-30T13:51:24.060" v="146" actId="20577"/>
          <ac:spMkLst>
            <pc:docMk/>
            <pc:sldMk cId="4087196870" sldId="446"/>
            <ac:spMk id="5" creationId="{535E1953-C7A3-4180-AAE1-5C1894D3B757}"/>
          </ac:spMkLst>
        </pc:spChg>
      </pc:sldChg>
    </pc:docChg>
  </pc:docChgLst>
  <pc:docChgLst>
    <pc:chgData name="Tovstiadi, Esta" userId="S::esta.tovstiadi@suny.edu::b592cbb2-ea38-4240-8a3a-6613487ae435" providerId="AD" clId="Web-{00DC578F-E246-467C-BBCE-D8E66F4E05A4}"/>
    <pc:docChg chg="modSld">
      <pc:chgData name="Tovstiadi, Esta" userId="S::esta.tovstiadi@suny.edu::b592cbb2-ea38-4240-8a3a-6613487ae435" providerId="AD" clId="Web-{00DC578F-E246-467C-BBCE-D8E66F4E05A4}" dt="2020-07-27T17:48:52.007" v="22"/>
      <pc:docMkLst>
        <pc:docMk/>
      </pc:docMkLst>
      <pc:sldChg chg="addSp delSp modSp">
        <pc:chgData name="Tovstiadi, Esta" userId="S::esta.tovstiadi@suny.edu::b592cbb2-ea38-4240-8a3a-6613487ae435" providerId="AD" clId="Web-{00DC578F-E246-467C-BBCE-D8E66F4E05A4}" dt="2020-07-27T17:48:52.007" v="22"/>
        <pc:sldMkLst>
          <pc:docMk/>
          <pc:sldMk cId="737123635" sldId="448"/>
        </pc:sldMkLst>
        <pc:spChg chg="add mod">
          <ac:chgData name="Tovstiadi, Esta" userId="S::esta.tovstiadi@suny.edu::b592cbb2-ea38-4240-8a3a-6613487ae435" providerId="AD" clId="Web-{00DC578F-E246-467C-BBCE-D8E66F4E05A4}" dt="2020-07-27T17:48:52.007" v="22"/>
          <ac:spMkLst>
            <pc:docMk/>
            <pc:sldMk cId="737123635" sldId="448"/>
            <ac:spMk id="3" creationId="{896FA581-2A89-4145-900E-A070DBF58F6A}"/>
          </ac:spMkLst>
        </pc:spChg>
        <pc:spChg chg="del mod">
          <ac:chgData name="Tovstiadi, Esta" userId="S::esta.tovstiadi@suny.edu::b592cbb2-ea38-4240-8a3a-6613487ae435" providerId="AD" clId="Web-{00DC578F-E246-467C-BBCE-D8E66F4E05A4}" dt="2020-07-27T17:48:52.007" v="22"/>
          <ac:spMkLst>
            <pc:docMk/>
            <pc:sldMk cId="737123635" sldId="448"/>
            <ac:spMk id="14" creationId="{00000000-0000-0000-0000-000000000000}"/>
          </ac:spMkLst>
        </pc:spChg>
        <pc:spChg chg="add">
          <ac:chgData name="Tovstiadi, Esta" userId="S::esta.tovstiadi@suny.edu::b592cbb2-ea38-4240-8a3a-6613487ae435" providerId="AD" clId="Web-{00DC578F-E246-467C-BBCE-D8E66F4E05A4}" dt="2020-07-27T17:48:36.257" v="21"/>
          <ac:spMkLst>
            <pc:docMk/>
            <pc:sldMk cId="737123635" sldId="448"/>
            <ac:spMk id="15" creationId="{B0442CCB-DC6F-4E17-B06D-0F3C87ED85CD}"/>
          </ac:spMkLst>
        </pc:spChg>
        <pc:picChg chg="add">
          <ac:chgData name="Tovstiadi, Esta" userId="S::esta.tovstiadi@suny.edu::b592cbb2-ea38-4240-8a3a-6613487ae435" providerId="AD" clId="Web-{00DC578F-E246-467C-BBCE-D8E66F4E05A4}" dt="2020-07-27T17:48:36.257" v="21"/>
          <ac:picMkLst>
            <pc:docMk/>
            <pc:sldMk cId="737123635" sldId="448"/>
            <ac:picMk id="16" creationId="{19C53B30-3344-4E13-8BB8-E58A9AFDD417}"/>
          </ac:picMkLst>
        </pc:picChg>
        <pc:picChg chg="add">
          <ac:chgData name="Tovstiadi, Esta" userId="S::esta.tovstiadi@suny.edu::b592cbb2-ea38-4240-8a3a-6613487ae435" providerId="AD" clId="Web-{00DC578F-E246-467C-BBCE-D8E66F4E05A4}" dt="2020-07-27T17:48:36.257" v="21"/>
          <ac:picMkLst>
            <pc:docMk/>
            <pc:sldMk cId="737123635" sldId="448"/>
            <ac:picMk id="17" creationId="{1E6A1C27-8E09-49EF-9781-E1DD45F14D8F}"/>
          </ac:picMkLst>
        </pc:picChg>
        <pc:picChg chg="add">
          <ac:chgData name="Tovstiadi, Esta" userId="S::esta.tovstiadi@suny.edu::b592cbb2-ea38-4240-8a3a-6613487ae435" providerId="AD" clId="Web-{00DC578F-E246-467C-BBCE-D8E66F4E05A4}" dt="2020-07-27T17:48:36.257" v="21"/>
          <ac:picMkLst>
            <pc:docMk/>
            <pc:sldMk cId="737123635" sldId="448"/>
            <ac:picMk id="18" creationId="{8757CC79-7571-43DC-AB75-0F47D6AD8BB1}"/>
          </ac:picMkLst>
        </pc:picChg>
      </pc:sldChg>
    </pc:docChg>
  </pc:docChgLst>
  <pc:docChgLst>
    <pc:chgData name="Koerber, Jennifer" userId="S::jennifer.koerber@suny.edu::91757253-cc7b-4705-809f-b291d8f3bd2f" providerId="AD" clId="Web-{A3794379-EFE5-44FF-B861-6C40DF5A7D19}"/>
    <pc:docChg chg="addSld modSld">
      <pc:chgData name="Koerber, Jennifer" userId="S::jennifer.koerber@suny.edu::91757253-cc7b-4705-809f-b291d8f3bd2f" providerId="AD" clId="Web-{A3794379-EFE5-44FF-B861-6C40DF5A7D19}" dt="2020-04-29T19:31:29.452" v="672" actId="20577"/>
      <pc:docMkLst>
        <pc:docMk/>
      </pc:docMkLst>
      <pc:sldChg chg="addSp delSp modSp add mod replId modClrScheme chgLayout">
        <pc:chgData name="Koerber, Jennifer" userId="S::jennifer.koerber@suny.edu::91757253-cc7b-4705-809f-b291d8f3bd2f" providerId="AD" clId="Web-{A3794379-EFE5-44FF-B861-6C40DF5A7D19}" dt="2020-04-29T19:31:29.452" v="672" actId="20577"/>
        <pc:sldMkLst>
          <pc:docMk/>
          <pc:sldMk cId="3889583148" sldId="437"/>
        </pc:sldMkLst>
        <pc:spChg chg="mod ord">
          <ac:chgData name="Koerber, Jennifer" userId="S::jennifer.koerber@suny.edu::91757253-cc7b-4705-809f-b291d8f3bd2f" providerId="AD" clId="Web-{A3794379-EFE5-44FF-B861-6C40DF5A7D19}" dt="2020-04-29T19:11:34.537" v="137" actId="20577"/>
          <ac:spMkLst>
            <pc:docMk/>
            <pc:sldMk cId="3889583148" sldId="437"/>
            <ac:spMk id="2" creationId="{DCDD3146-7637-46DF-8B82-7A8FC2E12D15}"/>
          </ac:spMkLst>
        </pc:spChg>
        <pc:spChg chg="add del mod">
          <ac:chgData name="Koerber, Jennifer" userId="S::jennifer.koerber@suny.edu::91757253-cc7b-4705-809f-b291d8f3bd2f" providerId="AD" clId="Web-{A3794379-EFE5-44FF-B861-6C40DF5A7D19}" dt="2020-04-29T19:08:51.641" v="33"/>
          <ac:spMkLst>
            <pc:docMk/>
            <pc:sldMk cId="3889583148" sldId="437"/>
            <ac:spMk id="4" creationId="{59A37109-2DEC-48B2-A150-11E65188ECF1}"/>
          </ac:spMkLst>
        </pc:spChg>
        <pc:spChg chg="add del mod">
          <ac:chgData name="Koerber, Jennifer" userId="S::jennifer.koerber@suny.edu::91757253-cc7b-4705-809f-b291d8f3bd2f" providerId="AD" clId="Web-{A3794379-EFE5-44FF-B861-6C40DF5A7D19}" dt="2020-04-29T19:08:49.313" v="32"/>
          <ac:spMkLst>
            <pc:docMk/>
            <pc:sldMk cId="3889583148" sldId="437"/>
            <ac:spMk id="13" creationId="{C22437B1-7676-4AE6-B61B-0B46731893E3}"/>
          </ac:spMkLst>
        </pc:spChg>
        <pc:spChg chg="del mod ord">
          <ac:chgData name="Koerber, Jennifer" userId="S::jennifer.koerber@suny.edu::91757253-cc7b-4705-809f-b291d8f3bd2f" providerId="AD" clId="Web-{A3794379-EFE5-44FF-B861-6C40DF5A7D19}" dt="2020-04-29T19:09:02.813" v="35"/>
          <ac:spMkLst>
            <pc:docMk/>
            <pc:sldMk cId="3889583148" sldId="437"/>
            <ac:spMk id="16" creationId="{435658E4-F0C8-4F7F-8758-9FFB05E56D6B}"/>
          </ac:spMkLst>
        </pc:spChg>
        <pc:spChg chg="mod ord">
          <ac:chgData name="Koerber, Jennifer" userId="S::jennifer.koerber@suny.edu::91757253-cc7b-4705-809f-b291d8f3bd2f" providerId="AD" clId="Web-{A3794379-EFE5-44FF-B861-6C40DF5A7D19}" dt="2020-04-29T19:31:29.452" v="672" actId="20577"/>
          <ac:spMkLst>
            <pc:docMk/>
            <pc:sldMk cId="3889583148" sldId="437"/>
            <ac:spMk id="18" creationId="{63A16270-9913-4258-A541-7EFB96BA490A}"/>
          </ac:spMkLst>
        </pc:spChg>
        <pc:spChg chg="add del mod">
          <ac:chgData name="Koerber, Jennifer" userId="S::jennifer.koerber@suny.edu::91757253-cc7b-4705-809f-b291d8f3bd2f" providerId="AD" clId="Web-{A3794379-EFE5-44FF-B861-6C40DF5A7D19}" dt="2020-04-29T19:22:49.247" v="420"/>
          <ac:spMkLst>
            <pc:docMk/>
            <pc:sldMk cId="3889583148" sldId="437"/>
            <ac:spMk id="19" creationId="{BA7692F5-9908-4DA3-90A6-AEF2AC38FF4C}"/>
          </ac:spMkLst>
        </pc:spChg>
        <pc:spChg chg="del mod ord">
          <ac:chgData name="Koerber, Jennifer" userId="S::jennifer.koerber@suny.edu::91757253-cc7b-4705-809f-b291d8f3bd2f" providerId="AD" clId="Web-{A3794379-EFE5-44FF-B861-6C40DF5A7D19}" dt="2020-04-29T19:08:45.485" v="30"/>
          <ac:spMkLst>
            <pc:docMk/>
            <pc:sldMk cId="3889583148" sldId="437"/>
            <ac:spMk id="20" creationId="{1FF9CAA6-2D6A-431D-9F1A-4E750932A964}"/>
          </ac:spMkLst>
        </pc:spChg>
        <pc:spChg chg="del mod ord">
          <ac:chgData name="Koerber, Jennifer" userId="S::jennifer.koerber@suny.edu::91757253-cc7b-4705-809f-b291d8f3bd2f" providerId="AD" clId="Web-{A3794379-EFE5-44FF-B861-6C40DF5A7D19}" dt="2020-04-29T19:08:48.125" v="31"/>
          <ac:spMkLst>
            <pc:docMk/>
            <pc:sldMk cId="3889583148" sldId="437"/>
            <ac:spMk id="22" creationId="{58379C07-31DE-43E5-BB9C-1473F06FF428}"/>
          </ac:spMkLst>
        </pc:spChg>
        <pc:cxnChg chg="add del mod">
          <ac:chgData name="Koerber, Jennifer" userId="S::jennifer.koerber@suny.edu::91757253-cc7b-4705-809f-b291d8f3bd2f" providerId="AD" clId="Web-{A3794379-EFE5-44FF-B861-6C40DF5A7D19}" dt="2020-04-29T19:12:48.649" v="156"/>
          <ac:cxnSpMkLst>
            <pc:docMk/>
            <pc:sldMk cId="3889583148" sldId="437"/>
            <ac:cxnSpMk id="15" creationId="{9A5DB51B-6CB2-4982-BF87-83328E125BBB}"/>
          </ac:cxnSpMkLst>
        </pc:cxnChg>
        <pc:cxnChg chg="add del mod">
          <ac:chgData name="Koerber, Jennifer" userId="S::jennifer.koerber@suny.edu::91757253-cc7b-4705-809f-b291d8f3bd2f" providerId="AD" clId="Web-{A3794379-EFE5-44FF-B861-6C40DF5A7D19}" dt="2020-04-29T19:13:19.041" v="160"/>
          <ac:cxnSpMkLst>
            <pc:docMk/>
            <pc:sldMk cId="3889583148" sldId="437"/>
            <ac:cxnSpMk id="17" creationId="{7284CAE4-B5F6-40D9-B1A0-641F026D6A4E}"/>
          </ac:cxnSpMkLst>
        </pc:cxnChg>
      </pc:sldChg>
    </pc:docChg>
  </pc:docChgLst>
  <pc:docChgLst>
    <pc:chgData name="Jackson, Timothy" userId="S::timothy.jackson@suny.edu::9ce01cec-8b46-438e-9d10-af58cd21d299" providerId="AD" clId="Web-{A5309938-1B01-46D9-B702-088FA74D806D}"/>
    <pc:docChg chg="addSld modSld">
      <pc:chgData name="Jackson, Timothy" userId="S::timothy.jackson@suny.edu::9ce01cec-8b46-438e-9d10-af58cd21d299" providerId="AD" clId="Web-{A5309938-1B01-46D9-B702-088FA74D806D}" dt="2020-04-30T13:45:07.776" v="678" actId="20577"/>
      <pc:docMkLst>
        <pc:docMk/>
      </pc:docMkLst>
      <pc:sldChg chg="modSp">
        <pc:chgData name="Jackson, Timothy" userId="S::timothy.jackson@suny.edu::9ce01cec-8b46-438e-9d10-af58cd21d299" providerId="AD" clId="Web-{A5309938-1B01-46D9-B702-088FA74D806D}" dt="2020-04-30T13:41:21.226" v="264" actId="20577"/>
        <pc:sldMkLst>
          <pc:docMk/>
          <pc:sldMk cId="2982323020" sldId="405"/>
        </pc:sldMkLst>
        <pc:spChg chg="mod">
          <ac:chgData name="Jackson, Timothy" userId="S::timothy.jackson@suny.edu::9ce01cec-8b46-438e-9d10-af58cd21d299" providerId="AD" clId="Web-{A5309938-1B01-46D9-B702-088FA74D806D}" dt="2020-04-30T13:41:21.226" v="264" actId="20577"/>
          <ac:spMkLst>
            <pc:docMk/>
            <pc:sldMk cId="2982323020" sldId="405"/>
            <ac:spMk id="5" creationId="{535E1953-C7A3-4180-AAE1-5C1894D3B757}"/>
          </ac:spMkLst>
        </pc:spChg>
      </pc:sldChg>
      <pc:sldChg chg="modSp add replId">
        <pc:chgData name="Jackson, Timothy" userId="S::timothy.jackson@suny.edu::9ce01cec-8b46-438e-9d10-af58cd21d299" providerId="AD" clId="Web-{A5309938-1B01-46D9-B702-088FA74D806D}" dt="2020-04-30T13:45:07.776" v="678" actId="20577"/>
        <pc:sldMkLst>
          <pc:docMk/>
          <pc:sldMk cId="4087196870" sldId="446"/>
        </pc:sldMkLst>
        <pc:spChg chg="mod">
          <ac:chgData name="Jackson, Timothy" userId="S::timothy.jackson@suny.edu::9ce01cec-8b46-438e-9d10-af58cd21d299" providerId="AD" clId="Web-{A5309938-1B01-46D9-B702-088FA74D806D}" dt="2020-04-30T13:41:40.961" v="301" actId="20577"/>
          <ac:spMkLst>
            <pc:docMk/>
            <pc:sldMk cId="4087196870" sldId="446"/>
            <ac:spMk id="2" creationId="{244B8E82-FFA2-4420-9F5C-C344ED44C26B}"/>
          </ac:spMkLst>
        </pc:spChg>
        <pc:spChg chg="mod">
          <ac:chgData name="Jackson, Timothy" userId="S::timothy.jackson@suny.edu::9ce01cec-8b46-438e-9d10-af58cd21d299" providerId="AD" clId="Web-{A5309938-1B01-46D9-B702-088FA74D806D}" dt="2020-04-30T13:45:07.776" v="678" actId="20577"/>
          <ac:spMkLst>
            <pc:docMk/>
            <pc:sldMk cId="4087196870" sldId="446"/>
            <ac:spMk id="5" creationId="{535E1953-C7A3-4180-AAE1-5C1894D3B757}"/>
          </ac:spMkLst>
        </pc:spChg>
      </pc:sldChg>
    </pc:docChg>
  </pc:docChgLst>
  <pc:docChgLst>
    <pc:chgData name="Pritting, Shannon" userId="S::shannon.pritting@suny.edu::b6acce8b-3193-4a7b-b3b8-1dc43a9f8da4" providerId="AD" clId="Web-{5C260720-19AE-45E3-A748-574945679535}"/>
    <pc:docChg chg="modSld">
      <pc:chgData name="Pritting, Shannon" userId="S::shannon.pritting@suny.edu::b6acce8b-3193-4a7b-b3b8-1dc43a9f8da4" providerId="AD" clId="Web-{5C260720-19AE-45E3-A748-574945679535}" dt="2020-03-31T14:36:39.874" v="317" actId="20577"/>
      <pc:docMkLst>
        <pc:docMk/>
      </pc:docMkLst>
      <pc:sldChg chg="modSp">
        <pc:chgData name="Pritting, Shannon" userId="S::shannon.pritting@suny.edu::b6acce8b-3193-4a7b-b3b8-1dc43a9f8da4" providerId="AD" clId="Web-{5C260720-19AE-45E3-A748-574945679535}" dt="2020-03-31T14:36:39.874" v="316" actId="20577"/>
        <pc:sldMkLst>
          <pc:docMk/>
          <pc:sldMk cId="2190504256" sldId="373"/>
        </pc:sldMkLst>
        <pc:spChg chg="mod">
          <ac:chgData name="Pritting, Shannon" userId="S::shannon.pritting@suny.edu::b6acce8b-3193-4a7b-b3b8-1dc43a9f8da4" providerId="AD" clId="Web-{5C260720-19AE-45E3-A748-574945679535}" dt="2020-03-31T14:36:39.874" v="316" actId="20577"/>
          <ac:spMkLst>
            <pc:docMk/>
            <pc:sldMk cId="2190504256" sldId="373"/>
            <ac:spMk id="3" creationId="{00000000-0000-0000-0000-000000000000}"/>
          </ac:spMkLst>
        </pc:spChg>
      </pc:sldChg>
    </pc:docChg>
  </pc:docChgLst>
  <pc:docChgLst>
    <pc:chgData name="Smathers, Jennifer" userId="S::jennifer.smathers@suny.edu::10107e7b-e048-47df-8a1d-16dbcd6b7bb5" providerId="AD" clId="Web-{4BFE5B3C-80B2-4821-98E2-7788F5C085E5}"/>
    <pc:docChg chg="delSld">
      <pc:chgData name="Smathers, Jennifer" userId="S::jennifer.smathers@suny.edu::10107e7b-e048-47df-8a1d-16dbcd6b7bb5" providerId="AD" clId="Web-{4BFE5B3C-80B2-4821-98E2-7788F5C085E5}" dt="2020-04-29T21:41:56.588" v="3"/>
      <pc:docMkLst>
        <pc:docMk/>
      </pc:docMkLst>
      <pc:sldChg chg="del">
        <pc:chgData name="Smathers, Jennifer" userId="S::jennifer.smathers@suny.edu::10107e7b-e048-47df-8a1d-16dbcd6b7bb5" providerId="AD" clId="Web-{4BFE5B3C-80B2-4821-98E2-7788F5C085E5}" dt="2020-04-29T21:40:30.681" v="0"/>
        <pc:sldMkLst>
          <pc:docMk/>
          <pc:sldMk cId="2432432421" sldId="420"/>
        </pc:sldMkLst>
      </pc:sldChg>
      <pc:sldChg chg="del">
        <pc:chgData name="Smathers, Jennifer" userId="S::jennifer.smathers@suny.edu::10107e7b-e048-47df-8a1d-16dbcd6b7bb5" providerId="AD" clId="Web-{4BFE5B3C-80B2-4821-98E2-7788F5C085E5}" dt="2020-04-29T21:41:56.588" v="3"/>
        <pc:sldMkLst>
          <pc:docMk/>
          <pc:sldMk cId="879231650" sldId="421"/>
        </pc:sldMkLst>
      </pc:sldChg>
      <pc:sldChg chg="del">
        <pc:chgData name="Smathers, Jennifer" userId="S::jennifer.smathers@suny.edu::10107e7b-e048-47df-8a1d-16dbcd6b7bb5" providerId="AD" clId="Web-{4BFE5B3C-80B2-4821-98E2-7788F5C085E5}" dt="2020-04-29T21:41:36.792" v="2"/>
        <pc:sldMkLst>
          <pc:docMk/>
          <pc:sldMk cId="229058113" sldId="422"/>
        </pc:sldMkLst>
      </pc:sldChg>
      <pc:sldChg chg="del">
        <pc:chgData name="Smathers, Jennifer" userId="S::jennifer.smathers@suny.edu::10107e7b-e048-47df-8a1d-16dbcd6b7bb5" providerId="AD" clId="Web-{4BFE5B3C-80B2-4821-98E2-7788F5C085E5}" dt="2020-04-29T21:40:34.244" v="1"/>
        <pc:sldMkLst>
          <pc:docMk/>
          <pc:sldMk cId="1554470817" sldId="424"/>
        </pc:sldMkLst>
      </pc:sldChg>
    </pc:docChg>
  </pc:docChgLst>
  <pc:docChgLst>
    <pc:chgData name="McGee, Margaret" userId="S::margaret.mcgee@suny.edu::07377fe7-8f05-4c22-a697-5f820ef7115e" providerId="AD" clId="Web-{B976FCDA-A24E-4D6F-A707-A3DCBA818EED}"/>
    <pc:docChg chg="addSld modSld sldOrd">
      <pc:chgData name="McGee, Margaret" userId="S::margaret.mcgee@suny.edu::07377fe7-8f05-4c22-a697-5f820ef7115e" providerId="AD" clId="Web-{B976FCDA-A24E-4D6F-A707-A3DCBA818EED}" dt="2020-04-29T15:28:36.955" v="2621"/>
      <pc:docMkLst>
        <pc:docMk/>
      </pc:docMkLst>
      <pc:sldChg chg="modSp ord">
        <pc:chgData name="McGee, Margaret" userId="S::margaret.mcgee@suny.edu::07377fe7-8f05-4c22-a697-5f820ef7115e" providerId="AD" clId="Web-{B976FCDA-A24E-4D6F-A707-A3DCBA818EED}" dt="2020-04-29T15:07:38.595" v="2442" actId="20577"/>
        <pc:sldMkLst>
          <pc:docMk/>
          <pc:sldMk cId="295589292" sldId="369"/>
        </pc:sldMkLst>
        <pc:spChg chg="mod">
          <ac:chgData name="McGee, Margaret" userId="S::margaret.mcgee@suny.edu::07377fe7-8f05-4c22-a697-5f820ef7115e" providerId="AD" clId="Web-{B976FCDA-A24E-4D6F-A707-A3DCBA818EED}" dt="2020-04-29T15:01:53.559" v="1345" actId="20577"/>
          <ac:spMkLst>
            <pc:docMk/>
            <pc:sldMk cId="295589292" sldId="369"/>
            <ac:spMk id="2" creationId="{71EA7B85-A46E-4A0A-B5A6-003D849DE4A5}"/>
          </ac:spMkLst>
        </pc:spChg>
        <pc:spChg chg="mod">
          <ac:chgData name="McGee, Margaret" userId="S::margaret.mcgee@suny.edu::07377fe7-8f05-4c22-a697-5f820ef7115e" providerId="AD" clId="Web-{B976FCDA-A24E-4D6F-A707-A3DCBA818EED}" dt="2020-04-29T15:07:38.595" v="2442" actId="20577"/>
          <ac:spMkLst>
            <pc:docMk/>
            <pc:sldMk cId="295589292" sldId="369"/>
            <ac:spMk id="3" creationId="{4DBDDB3F-B73C-4F73-9955-8AC852907A47}"/>
          </ac:spMkLst>
        </pc:spChg>
      </pc:sldChg>
      <pc:sldChg chg="modSp">
        <pc:chgData name="McGee, Margaret" userId="S::margaret.mcgee@suny.edu::07377fe7-8f05-4c22-a697-5f820ef7115e" providerId="AD" clId="Web-{B976FCDA-A24E-4D6F-A707-A3DCBA818EED}" dt="2020-04-29T14:36:57.837" v="647" actId="20577"/>
        <pc:sldMkLst>
          <pc:docMk/>
          <pc:sldMk cId="20872472" sldId="377"/>
        </pc:sldMkLst>
        <pc:spChg chg="mod">
          <ac:chgData name="McGee, Margaret" userId="S::margaret.mcgee@suny.edu::07377fe7-8f05-4c22-a697-5f820ef7115e" providerId="AD" clId="Web-{B976FCDA-A24E-4D6F-A707-A3DCBA818EED}" dt="2020-04-29T14:36:57.837" v="647" actId="20577"/>
          <ac:spMkLst>
            <pc:docMk/>
            <pc:sldMk cId="20872472" sldId="377"/>
            <ac:spMk id="6" creationId="{0134EE62-A3AE-4ABC-9D13-84F3C54BAAF7}"/>
          </ac:spMkLst>
        </pc:spChg>
      </pc:sldChg>
      <pc:sldChg chg="modSp">
        <pc:chgData name="McGee, Margaret" userId="S::margaret.mcgee@suny.edu::07377fe7-8f05-4c22-a697-5f820ef7115e" providerId="AD" clId="Web-{B976FCDA-A24E-4D6F-A707-A3DCBA818EED}" dt="2020-04-29T15:00:39.152" v="1249" actId="20577"/>
        <pc:sldMkLst>
          <pc:docMk/>
          <pc:sldMk cId="620162658" sldId="379"/>
        </pc:sldMkLst>
        <pc:spChg chg="mod">
          <ac:chgData name="McGee, Margaret" userId="S::margaret.mcgee@suny.edu::07377fe7-8f05-4c22-a697-5f820ef7115e" providerId="AD" clId="Web-{B976FCDA-A24E-4D6F-A707-A3DCBA818EED}" dt="2020-04-29T15:00:39.152" v="1249" actId="20577"/>
          <ac:spMkLst>
            <pc:docMk/>
            <pc:sldMk cId="620162658" sldId="379"/>
            <ac:spMk id="6" creationId="{0134EE62-A3AE-4ABC-9D13-84F3C54BAAF7}"/>
          </ac:spMkLst>
        </pc:spChg>
      </pc:sldChg>
      <pc:sldChg chg="modSp ord">
        <pc:chgData name="McGee, Margaret" userId="S::margaret.mcgee@suny.edu::07377fe7-8f05-4c22-a697-5f820ef7115e" providerId="AD" clId="Web-{B976FCDA-A24E-4D6F-A707-A3DCBA818EED}" dt="2020-04-29T15:00:39.215" v="1251"/>
        <pc:sldMkLst>
          <pc:docMk/>
          <pc:sldMk cId="232390341" sldId="428"/>
        </pc:sldMkLst>
        <pc:spChg chg="mod">
          <ac:chgData name="McGee, Margaret" userId="S::margaret.mcgee@suny.edu::07377fe7-8f05-4c22-a697-5f820ef7115e" providerId="AD" clId="Web-{B976FCDA-A24E-4D6F-A707-A3DCBA818EED}" dt="2020-04-29T14:39:31.682" v="882" actId="20577"/>
          <ac:spMkLst>
            <pc:docMk/>
            <pc:sldMk cId="232390341" sldId="428"/>
            <ac:spMk id="6" creationId="{0134EE62-A3AE-4ABC-9D13-84F3C54BAAF7}"/>
          </ac:spMkLst>
        </pc:spChg>
      </pc:sldChg>
      <pc:sldChg chg="ord">
        <pc:chgData name="McGee, Margaret" userId="S::margaret.mcgee@suny.edu::07377fe7-8f05-4c22-a697-5f820ef7115e" providerId="AD" clId="Web-{B976FCDA-A24E-4D6F-A707-A3DCBA818EED}" dt="2020-04-29T15:00:39.308" v="1252"/>
        <pc:sldMkLst>
          <pc:docMk/>
          <pc:sldMk cId="230798399" sldId="430"/>
        </pc:sldMkLst>
      </pc:sldChg>
      <pc:sldChg chg="addSp delSp modSp add replId">
        <pc:chgData name="McGee, Margaret" userId="S::margaret.mcgee@suny.edu::07377fe7-8f05-4c22-a697-5f820ef7115e" providerId="AD" clId="Web-{B976FCDA-A24E-4D6F-A707-A3DCBA818EED}" dt="2020-04-29T15:28:36.955" v="2621"/>
        <pc:sldMkLst>
          <pc:docMk/>
          <pc:sldMk cId="937713637" sldId="434"/>
        </pc:sldMkLst>
        <pc:spChg chg="mod">
          <ac:chgData name="McGee, Margaret" userId="S::margaret.mcgee@suny.edu::07377fe7-8f05-4c22-a697-5f820ef7115e" providerId="AD" clId="Web-{B976FCDA-A24E-4D6F-A707-A3DCBA818EED}" dt="2020-04-29T15:17:14.743" v="2492" actId="14100"/>
          <ac:spMkLst>
            <pc:docMk/>
            <pc:sldMk cId="937713637" sldId="434"/>
            <ac:spMk id="3" creationId="{4DBDDB3F-B73C-4F73-9955-8AC852907A47}"/>
          </ac:spMkLst>
        </pc:spChg>
        <pc:spChg chg="add mod">
          <ac:chgData name="McGee, Margaret" userId="S::margaret.mcgee@suny.edu::07377fe7-8f05-4c22-a697-5f820ef7115e" providerId="AD" clId="Web-{B976FCDA-A24E-4D6F-A707-A3DCBA818EED}" dt="2020-04-29T15:19:28.292" v="2591" actId="1076"/>
          <ac:spMkLst>
            <pc:docMk/>
            <pc:sldMk cId="937713637" sldId="434"/>
            <ac:spMk id="16" creationId="{77EA54B5-45F1-46FF-86A1-0B28D9EAEE9D}"/>
          </ac:spMkLst>
        </pc:spChg>
        <pc:spChg chg="add mod">
          <ac:chgData name="McGee, Margaret" userId="S::margaret.mcgee@suny.edu::07377fe7-8f05-4c22-a697-5f820ef7115e" providerId="AD" clId="Web-{B976FCDA-A24E-4D6F-A707-A3DCBA818EED}" dt="2020-04-29T15:19:37.823" v="2593" actId="1076"/>
          <ac:spMkLst>
            <pc:docMk/>
            <pc:sldMk cId="937713637" sldId="434"/>
            <ac:spMk id="17" creationId="{B5874BE0-A9B4-4A8F-B868-B8100ED29DD6}"/>
          </ac:spMkLst>
        </pc:spChg>
        <pc:grpChg chg="mod">
          <ac:chgData name="McGee, Margaret" userId="S::margaret.mcgee@suny.edu::07377fe7-8f05-4c22-a697-5f820ef7115e" providerId="AD" clId="Web-{B976FCDA-A24E-4D6F-A707-A3DCBA818EED}" dt="2020-04-29T15:24:25.561" v="2611" actId="1076"/>
          <ac:grpSpMkLst>
            <pc:docMk/>
            <pc:sldMk cId="937713637" sldId="434"/>
            <ac:grpSpMk id="14" creationId="{310D59EC-80C0-434A-9CEA-CCEF76FFDEAF}"/>
          </ac:grpSpMkLst>
        </pc:grpChg>
        <pc:picChg chg="add del mod">
          <ac:chgData name="McGee, Margaret" userId="S::margaret.mcgee@suny.edu::07377fe7-8f05-4c22-a697-5f820ef7115e" providerId="AD" clId="Web-{B976FCDA-A24E-4D6F-A707-A3DCBA818EED}" dt="2020-04-29T15:15:47.540" v="2450"/>
          <ac:picMkLst>
            <pc:docMk/>
            <pc:sldMk cId="937713637" sldId="434"/>
            <ac:picMk id="4" creationId="{C6A56366-9555-409D-9663-4E23B529547B}"/>
          </ac:picMkLst>
        </pc:picChg>
        <pc:picChg chg="add mod">
          <ac:chgData name="McGee, Margaret" userId="S::margaret.mcgee@suny.edu::07377fe7-8f05-4c22-a697-5f820ef7115e" providerId="AD" clId="Web-{B976FCDA-A24E-4D6F-A707-A3DCBA818EED}" dt="2020-04-29T15:17:18.603" v="2493" actId="1076"/>
          <ac:picMkLst>
            <pc:docMk/>
            <pc:sldMk cId="937713637" sldId="434"/>
            <ac:picMk id="8" creationId="{4E9D7313-64BE-4A59-8568-8FB316503AED}"/>
          </ac:picMkLst>
        </pc:picChg>
        <pc:picChg chg="add mod">
          <ac:chgData name="McGee, Margaret" userId="S::margaret.mcgee@suny.edu::07377fe7-8f05-4c22-a697-5f820ef7115e" providerId="AD" clId="Web-{B976FCDA-A24E-4D6F-A707-A3DCBA818EED}" dt="2020-04-29T15:19:45.823" v="2594" actId="14100"/>
          <ac:picMkLst>
            <pc:docMk/>
            <pc:sldMk cId="937713637" sldId="434"/>
            <ac:picMk id="18" creationId="{1ECE81BB-BDB7-45E3-86DB-21EEE7FD6C12}"/>
          </ac:picMkLst>
        </pc:picChg>
        <pc:picChg chg="add del mod">
          <ac:chgData name="McGee, Margaret" userId="S::margaret.mcgee@suny.edu::07377fe7-8f05-4c22-a697-5f820ef7115e" providerId="AD" clId="Web-{B976FCDA-A24E-4D6F-A707-A3DCBA818EED}" dt="2020-04-29T15:21:25.497" v="2599"/>
          <ac:picMkLst>
            <pc:docMk/>
            <pc:sldMk cId="937713637" sldId="434"/>
            <ac:picMk id="20" creationId="{85D5CC2B-A66B-4686-BA21-B1C8CF9EB9A0}"/>
          </ac:picMkLst>
        </pc:picChg>
        <pc:picChg chg="add del mod">
          <ac:chgData name="McGee, Margaret" userId="S::margaret.mcgee@suny.edu::07377fe7-8f05-4c22-a697-5f820ef7115e" providerId="AD" clId="Web-{B976FCDA-A24E-4D6F-A707-A3DCBA818EED}" dt="2020-04-29T15:22:39.326" v="2603"/>
          <ac:picMkLst>
            <pc:docMk/>
            <pc:sldMk cId="937713637" sldId="434"/>
            <ac:picMk id="22" creationId="{FB5F26DE-11AA-4DD8-8D3B-970715D2E7DF}"/>
          </ac:picMkLst>
        </pc:picChg>
        <pc:picChg chg="add del mod">
          <ac:chgData name="McGee, Margaret" userId="S::margaret.mcgee@suny.edu::07377fe7-8f05-4c22-a697-5f820ef7115e" providerId="AD" clId="Web-{B976FCDA-A24E-4D6F-A707-A3DCBA818EED}" dt="2020-04-29T15:23:11.185" v="2605"/>
          <ac:picMkLst>
            <pc:docMk/>
            <pc:sldMk cId="937713637" sldId="434"/>
            <ac:picMk id="24" creationId="{7B164B13-AC67-4061-998A-CF4A7D82225F}"/>
          </ac:picMkLst>
        </pc:picChg>
        <pc:picChg chg="add del mod">
          <ac:chgData name="McGee, Margaret" userId="S::margaret.mcgee@suny.edu::07377fe7-8f05-4c22-a697-5f820ef7115e" providerId="AD" clId="Web-{B976FCDA-A24E-4D6F-A707-A3DCBA818EED}" dt="2020-04-29T15:24:04.764" v="2610"/>
          <ac:picMkLst>
            <pc:docMk/>
            <pc:sldMk cId="937713637" sldId="434"/>
            <ac:picMk id="26" creationId="{0031432C-AC67-4353-99C9-01F0E5726791}"/>
          </ac:picMkLst>
        </pc:picChg>
        <pc:picChg chg="add del mod">
          <ac:chgData name="McGee, Margaret" userId="S::margaret.mcgee@suny.edu::07377fe7-8f05-4c22-a697-5f820ef7115e" providerId="AD" clId="Web-{B976FCDA-A24E-4D6F-A707-A3DCBA818EED}" dt="2020-04-29T15:24:29.436" v="2613"/>
          <ac:picMkLst>
            <pc:docMk/>
            <pc:sldMk cId="937713637" sldId="434"/>
            <ac:picMk id="28" creationId="{DC86287F-6B8F-4C3E-BC0C-8F2BF643CC90}"/>
          </ac:picMkLst>
        </pc:picChg>
        <pc:picChg chg="add del mod">
          <ac:chgData name="McGee, Margaret" userId="S::margaret.mcgee@suny.edu::07377fe7-8f05-4c22-a697-5f820ef7115e" providerId="AD" clId="Web-{B976FCDA-A24E-4D6F-A707-A3DCBA818EED}" dt="2020-04-29T15:25:14.093" v="2615"/>
          <ac:picMkLst>
            <pc:docMk/>
            <pc:sldMk cId="937713637" sldId="434"/>
            <ac:picMk id="30" creationId="{BE128363-65B4-4EDF-8F73-FF94F7F9163E}"/>
          </ac:picMkLst>
        </pc:picChg>
        <pc:picChg chg="add mod">
          <ac:chgData name="McGee, Margaret" userId="S::margaret.mcgee@suny.edu::07377fe7-8f05-4c22-a697-5f820ef7115e" providerId="AD" clId="Web-{B976FCDA-A24E-4D6F-A707-A3DCBA818EED}" dt="2020-04-29T15:28:36.955" v="2621"/>
          <ac:picMkLst>
            <pc:docMk/>
            <pc:sldMk cId="937713637" sldId="434"/>
            <ac:picMk id="32" creationId="{40B630D6-B9FF-4C17-BDC1-549B54A4BA50}"/>
          </ac:picMkLst>
        </pc:picChg>
      </pc:sldChg>
    </pc:docChg>
  </pc:docChgLst>
  <pc:docChgLst>
    <pc:chgData name="Pritting, Shannon" userId="S::shannon.pritting@suny.edu::b6acce8b-3193-4a7b-b3b8-1dc43a9f8da4" providerId="AD" clId="Web-{32D88EB5-97FD-4EDB-A35F-AAA2C56799DC}"/>
    <pc:docChg chg="delSld">
      <pc:chgData name="Pritting, Shannon" userId="S::shannon.pritting@suny.edu::b6acce8b-3193-4a7b-b3b8-1dc43a9f8da4" providerId="AD" clId="Web-{32D88EB5-97FD-4EDB-A35F-AAA2C56799DC}" dt="2020-03-30T18:32:04.193" v="1"/>
      <pc:docMkLst>
        <pc:docMk/>
      </pc:docMkLst>
      <pc:sldChg chg="del">
        <pc:chgData name="Pritting, Shannon" userId="S::shannon.pritting@suny.edu::b6acce8b-3193-4a7b-b3b8-1dc43a9f8da4" providerId="AD" clId="Web-{32D88EB5-97FD-4EDB-A35F-AAA2C56799DC}" dt="2020-03-30T18:31:54.958" v="0"/>
        <pc:sldMkLst>
          <pc:docMk/>
          <pc:sldMk cId="2023300331" sldId="387"/>
        </pc:sldMkLst>
      </pc:sldChg>
      <pc:sldChg chg="del">
        <pc:chgData name="Pritting, Shannon" userId="S::shannon.pritting@suny.edu::b6acce8b-3193-4a7b-b3b8-1dc43a9f8da4" providerId="AD" clId="Web-{32D88EB5-97FD-4EDB-A35F-AAA2C56799DC}" dt="2020-03-30T18:32:04.193" v="1"/>
        <pc:sldMkLst>
          <pc:docMk/>
          <pc:sldMk cId="3425351415" sldId="403"/>
        </pc:sldMkLst>
      </pc:sldChg>
    </pc:docChg>
  </pc:docChgLst>
  <pc:docChgLst>
    <pc:chgData name="Tovstiadi, Esta" userId="S::esta.tovstiadi@suny.edu::b592cbb2-ea38-4240-8a3a-6613487ae435" providerId="AD" clId="Web-{2539BD6D-B911-4343-A457-C76A4840FA11}"/>
    <pc:docChg chg="modSld">
      <pc:chgData name="Tovstiadi, Esta" userId="S::esta.tovstiadi@suny.edu::b592cbb2-ea38-4240-8a3a-6613487ae435" providerId="AD" clId="Web-{2539BD6D-B911-4343-A457-C76A4840FA11}" dt="2020-04-29T23:58:38.218" v="15" actId="20577"/>
      <pc:docMkLst>
        <pc:docMk/>
      </pc:docMkLst>
      <pc:sldChg chg="modSp">
        <pc:chgData name="Tovstiadi, Esta" userId="S::esta.tovstiadi@suny.edu::b592cbb2-ea38-4240-8a3a-6613487ae435" providerId="AD" clId="Web-{2539BD6D-B911-4343-A457-C76A4840FA11}" dt="2020-04-29T23:58:38.218" v="14" actId="20577"/>
        <pc:sldMkLst>
          <pc:docMk/>
          <pc:sldMk cId="899005744" sldId="429"/>
        </pc:sldMkLst>
        <pc:spChg chg="mod">
          <ac:chgData name="Tovstiadi, Esta" userId="S::esta.tovstiadi@suny.edu::b592cbb2-ea38-4240-8a3a-6613487ae435" providerId="AD" clId="Web-{2539BD6D-B911-4343-A457-C76A4840FA11}" dt="2020-04-29T23:58:38.218" v="14" actId="20577"/>
          <ac:spMkLst>
            <pc:docMk/>
            <pc:sldMk cId="899005744" sldId="429"/>
            <ac:spMk id="3" creationId="{00000000-0000-0000-0000-000000000000}"/>
          </ac:spMkLst>
        </pc:spChg>
      </pc:sldChg>
    </pc:docChg>
  </pc:docChgLst>
  <pc:docChgLst>
    <pc:chgData name="Koerber, Jennifer" userId="S::jennifer.koerber@suny.edu::91757253-cc7b-4705-809f-b291d8f3bd2f" providerId="AD" clId="Web-{02C7E414-CB64-1812-49ED-5EAF261BF9AD}"/>
    <pc:docChg chg="addSld modSld">
      <pc:chgData name="Koerber, Jennifer" userId="S::jennifer.koerber@suny.edu::91757253-cc7b-4705-809f-b291d8f3bd2f" providerId="AD" clId="Web-{02C7E414-CB64-1812-49ED-5EAF261BF9AD}" dt="2020-02-26T13:09:05.783" v="57" actId="1076"/>
      <pc:docMkLst>
        <pc:docMk/>
      </pc:docMkLst>
      <pc:sldChg chg="modSp">
        <pc:chgData name="Koerber, Jennifer" userId="S::jennifer.koerber@suny.edu::91757253-cc7b-4705-809f-b291d8f3bd2f" providerId="AD" clId="Web-{02C7E414-CB64-1812-49ED-5EAF261BF9AD}" dt="2020-02-26T13:09:05.783" v="57" actId="1076"/>
        <pc:sldMkLst>
          <pc:docMk/>
          <pc:sldMk cId="2998906486" sldId="359"/>
        </pc:sldMkLst>
        <pc:spChg chg="mod">
          <ac:chgData name="Koerber, Jennifer" userId="S::jennifer.koerber@suny.edu::91757253-cc7b-4705-809f-b291d8f3bd2f" providerId="AD" clId="Web-{02C7E414-CB64-1812-49ED-5EAF261BF9AD}" dt="2020-02-26T13:08:49.751" v="53" actId="14100"/>
          <ac:spMkLst>
            <pc:docMk/>
            <pc:sldMk cId="2998906486" sldId="359"/>
            <ac:spMk id="3" creationId="{79F088FC-102D-49CB-B1DF-8F39C8CDCD58}"/>
          </ac:spMkLst>
        </pc:spChg>
        <pc:spChg chg="mod">
          <ac:chgData name="Koerber, Jennifer" userId="S::jennifer.koerber@suny.edu::91757253-cc7b-4705-809f-b291d8f3bd2f" providerId="AD" clId="Web-{02C7E414-CB64-1812-49ED-5EAF261BF9AD}" dt="2020-02-26T13:08:52.860" v="54" actId="1076"/>
          <ac:spMkLst>
            <pc:docMk/>
            <pc:sldMk cId="2998906486" sldId="359"/>
            <ac:spMk id="4" creationId="{AA9B6431-5D22-4F67-A03E-3EF1B7A93708}"/>
          </ac:spMkLst>
        </pc:spChg>
        <pc:spChg chg="mod">
          <ac:chgData name="Koerber, Jennifer" userId="S::jennifer.koerber@suny.edu::91757253-cc7b-4705-809f-b291d8f3bd2f" providerId="AD" clId="Web-{02C7E414-CB64-1812-49ED-5EAF261BF9AD}" dt="2020-02-26T13:09:00.892" v="56" actId="1076"/>
          <ac:spMkLst>
            <pc:docMk/>
            <pc:sldMk cId="2998906486" sldId="359"/>
            <ac:spMk id="6" creationId="{C5AD2900-A9F2-44E9-978C-F985AFD17AC7}"/>
          </ac:spMkLst>
        </pc:spChg>
        <pc:spChg chg="mod">
          <ac:chgData name="Koerber, Jennifer" userId="S::jennifer.koerber@suny.edu::91757253-cc7b-4705-809f-b291d8f3bd2f" providerId="AD" clId="Web-{02C7E414-CB64-1812-49ED-5EAF261BF9AD}" dt="2020-02-26T13:08:56.251" v="55" actId="14100"/>
          <ac:spMkLst>
            <pc:docMk/>
            <pc:sldMk cId="2998906486" sldId="359"/>
            <ac:spMk id="13" creationId="{7CD16252-5674-4F0D-A2FE-6A70325B1A89}"/>
          </ac:spMkLst>
        </pc:spChg>
        <pc:spChg chg="mod">
          <ac:chgData name="Koerber, Jennifer" userId="S::jennifer.koerber@suny.edu::91757253-cc7b-4705-809f-b291d8f3bd2f" providerId="AD" clId="Web-{02C7E414-CB64-1812-49ED-5EAF261BF9AD}" dt="2020-02-26T13:09:05.783" v="57" actId="1076"/>
          <ac:spMkLst>
            <pc:docMk/>
            <pc:sldMk cId="2998906486" sldId="359"/>
            <ac:spMk id="15" creationId="{4AFEA68D-B3D6-4A4A-8806-0D71A6F4E6DC}"/>
          </ac:spMkLst>
        </pc:spChg>
      </pc:sldChg>
      <pc:sldChg chg="addSp delSp modSp add replId">
        <pc:chgData name="Koerber, Jennifer" userId="S::jennifer.koerber@suny.edu::91757253-cc7b-4705-809f-b291d8f3bd2f" providerId="AD" clId="Web-{02C7E414-CB64-1812-49ED-5EAF261BF9AD}" dt="2020-02-26T13:07:40.485" v="43"/>
        <pc:sldMkLst>
          <pc:docMk/>
          <pc:sldMk cId="2784973981" sldId="402"/>
        </pc:sldMkLst>
        <pc:spChg chg="del">
          <ac:chgData name="Koerber, Jennifer" userId="S::jennifer.koerber@suny.edu::91757253-cc7b-4705-809f-b291d8f3bd2f" providerId="AD" clId="Web-{02C7E414-CB64-1812-49ED-5EAF261BF9AD}" dt="2020-02-26T13:05:23.015" v="3"/>
          <ac:spMkLst>
            <pc:docMk/>
            <pc:sldMk cId="2784973981" sldId="402"/>
            <ac:spMk id="3" creationId="{79F088FC-102D-49CB-B1DF-8F39C8CDCD58}"/>
          </ac:spMkLst>
        </pc:spChg>
        <pc:spChg chg="del">
          <ac:chgData name="Koerber, Jennifer" userId="S::jennifer.koerber@suny.edu::91757253-cc7b-4705-809f-b291d8f3bd2f" providerId="AD" clId="Web-{02C7E414-CB64-1812-49ED-5EAF261BF9AD}" dt="2020-02-26T13:05:17.311" v="1"/>
          <ac:spMkLst>
            <pc:docMk/>
            <pc:sldMk cId="2784973981" sldId="402"/>
            <ac:spMk id="4" creationId="{602A7982-8D16-4585-8A82-5938CA5BE95E}"/>
          </ac:spMkLst>
        </pc:spChg>
        <pc:spChg chg="del">
          <ac:chgData name="Koerber, Jennifer" userId="S::jennifer.koerber@suny.edu::91757253-cc7b-4705-809f-b291d8f3bd2f" providerId="AD" clId="Web-{02C7E414-CB64-1812-49ED-5EAF261BF9AD}" dt="2020-02-26T13:05:30.827" v="7"/>
          <ac:spMkLst>
            <pc:docMk/>
            <pc:sldMk cId="2784973981" sldId="402"/>
            <ac:spMk id="6" creationId="{0E3DDDCA-E813-48CB-B6B2-51959E49905C}"/>
          </ac:spMkLst>
        </pc:spChg>
        <pc:spChg chg="del">
          <ac:chgData name="Koerber, Jennifer" userId="S::jennifer.koerber@suny.edu::91757253-cc7b-4705-809f-b291d8f3bd2f" providerId="AD" clId="Web-{02C7E414-CB64-1812-49ED-5EAF261BF9AD}" dt="2020-02-26T13:05:34.718" v="8"/>
          <ac:spMkLst>
            <pc:docMk/>
            <pc:sldMk cId="2784973981" sldId="402"/>
            <ac:spMk id="13" creationId="{88211562-086D-455E-840C-410E172A6A33}"/>
          </ac:spMkLst>
        </pc:spChg>
        <pc:spChg chg="del">
          <ac:chgData name="Koerber, Jennifer" userId="S::jennifer.koerber@suny.edu::91757253-cc7b-4705-809f-b291d8f3bd2f" providerId="AD" clId="Web-{02C7E414-CB64-1812-49ED-5EAF261BF9AD}" dt="2020-02-26T13:05:27.874" v="5"/>
          <ac:spMkLst>
            <pc:docMk/>
            <pc:sldMk cId="2784973981" sldId="402"/>
            <ac:spMk id="16" creationId="{9A8A16A5-E45C-4152-B92C-E73D7A4A103A}"/>
          </ac:spMkLst>
        </pc:spChg>
        <pc:spChg chg="add del mod">
          <ac:chgData name="Koerber, Jennifer" userId="S::jennifer.koerber@suny.edu::91757253-cc7b-4705-809f-b291d8f3bd2f" providerId="AD" clId="Web-{02C7E414-CB64-1812-49ED-5EAF261BF9AD}" dt="2020-02-26T13:05:21.233" v="2"/>
          <ac:spMkLst>
            <pc:docMk/>
            <pc:sldMk cId="2784973981" sldId="402"/>
            <ac:spMk id="17" creationId="{CAFBCCC7-5AEA-433D-8CE9-D166F98BB38A}"/>
          </ac:spMkLst>
        </pc:spChg>
        <pc:spChg chg="del">
          <ac:chgData name="Koerber, Jennifer" userId="S::jennifer.koerber@suny.edu::91757253-cc7b-4705-809f-b291d8f3bd2f" providerId="AD" clId="Web-{02C7E414-CB64-1812-49ED-5EAF261BF9AD}" dt="2020-02-26T13:05:29.749" v="6"/>
          <ac:spMkLst>
            <pc:docMk/>
            <pc:sldMk cId="2784973981" sldId="402"/>
            <ac:spMk id="18" creationId="{FD8DEA64-6181-46FD-8C44-21AB4F06810B}"/>
          </ac:spMkLst>
        </pc:spChg>
        <pc:spChg chg="add del mod">
          <ac:chgData name="Koerber, Jennifer" userId="S::jennifer.koerber@suny.edu::91757253-cc7b-4705-809f-b291d8f3bd2f" providerId="AD" clId="Web-{02C7E414-CB64-1812-49ED-5EAF261BF9AD}" dt="2020-02-26T13:05:25.233" v="4"/>
          <ac:spMkLst>
            <pc:docMk/>
            <pc:sldMk cId="2784973981" sldId="402"/>
            <ac:spMk id="20" creationId="{39FDDADD-9F30-421C-AD22-2F402538BFAF}"/>
          </ac:spMkLst>
        </pc:spChg>
        <pc:spChg chg="add del mod">
          <ac:chgData name="Koerber, Jennifer" userId="S::jennifer.koerber@suny.edu::91757253-cc7b-4705-809f-b291d8f3bd2f" providerId="AD" clId="Web-{02C7E414-CB64-1812-49ED-5EAF261BF9AD}" dt="2020-02-26T13:05:43.890" v="10"/>
          <ac:spMkLst>
            <pc:docMk/>
            <pc:sldMk cId="2784973981" sldId="402"/>
            <ac:spMk id="22" creationId="{6627F079-5556-450C-B7E9-0B620ECA6C25}"/>
          </ac:spMkLst>
        </pc:spChg>
        <pc:spChg chg="add del mod">
          <ac:chgData name="Koerber, Jennifer" userId="S::jennifer.koerber@suny.edu::91757253-cc7b-4705-809f-b291d8f3bd2f" providerId="AD" clId="Web-{02C7E414-CB64-1812-49ED-5EAF261BF9AD}" dt="2020-02-26T13:05:41.155" v="9"/>
          <ac:spMkLst>
            <pc:docMk/>
            <pc:sldMk cId="2784973981" sldId="402"/>
            <ac:spMk id="24" creationId="{D0665FB9-3ACB-457F-9180-361FCF9F32AA}"/>
          </ac:spMkLst>
        </pc:spChg>
        <pc:spChg chg="add del">
          <ac:chgData name="Koerber, Jennifer" userId="S::jennifer.koerber@suny.edu::91757253-cc7b-4705-809f-b291d8f3bd2f" providerId="AD" clId="Web-{02C7E414-CB64-1812-49ED-5EAF261BF9AD}" dt="2020-02-26T13:06:37.453" v="25"/>
          <ac:spMkLst>
            <pc:docMk/>
            <pc:sldMk cId="2784973981" sldId="402"/>
            <ac:spMk id="27" creationId="{A7C1F85E-A1B7-4FB6-A213-76FE147FD15C}"/>
          </ac:spMkLst>
        </pc:spChg>
        <pc:spChg chg="add mod">
          <ac:chgData name="Koerber, Jennifer" userId="S::jennifer.koerber@suny.edu::91757253-cc7b-4705-809f-b291d8f3bd2f" providerId="AD" clId="Web-{02C7E414-CB64-1812-49ED-5EAF261BF9AD}" dt="2020-02-26T13:07:22.922" v="37" actId="20577"/>
          <ac:spMkLst>
            <pc:docMk/>
            <pc:sldMk cId="2784973981" sldId="402"/>
            <ac:spMk id="28" creationId="{212CCF00-175E-4352-A089-6015171A25BB}"/>
          </ac:spMkLst>
        </pc:spChg>
        <pc:picChg chg="add mod">
          <ac:chgData name="Koerber, Jennifer" userId="S::jennifer.koerber@suny.edu::91757253-cc7b-4705-809f-b291d8f3bd2f" providerId="AD" clId="Web-{02C7E414-CB64-1812-49ED-5EAF261BF9AD}" dt="2020-02-26T13:07:40.485" v="43"/>
          <ac:picMkLst>
            <pc:docMk/>
            <pc:sldMk cId="2784973981" sldId="402"/>
            <ac:picMk id="25" creationId="{F14F4EA6-A503-4544-AA37-0D707CB422B6}"/>
          </ac:picMkLst>
        </pc:picChg>
      </pc:sldChg>
    </pc:docChg>
  </pc:docChgLst>
  <pc:docChgLst>
    <pc:chgData name="Jackson, Timothy" userId="S::timothy.jackson@suny.edu::9ce01cec-8b46-438e-9d10-af58cd21d299" providerId="AD" clId="Web-{81D772A8-7AA1-4EC2-803E-142E37638EE5}"/>
    <pc:docChg chg="delSld modSld">
      <pc:chgData name="Jackson, Timothy" userId="S::timothy.jackson@suny.edu::9ce01cec-8b46-438e-9d10-af58cd21d299" providerId="AD" clId="Web-{81D772A8-7AA1-4EC2-803E-142E37638EE5}" dt="2020-03-30T15:57:28.357" v="875"/>
      <pc:docMkLst>
        <pc:docMk/>
      </pc:docMkLst>
      <pc:sldChg chg="addSp delSp modSp del">
        <pc:chgData name="Jackson, Timothy" userId="S::timothy.jackson@suny.edu::9ce01cec-8b46-438e-9d10-af58cd21d299" providerId="AD" clId="Web-{81D772A8-7AA1-4EC2-803E-142E37638EE5}" dt="2020-03-30T15:52:19.862" v="205"/>
        <pc:sldMkLst>
          <pc:docMk/>
          <pc:sldMk cId="2213630114" sldId="404"/>
        </pc:sldMkLst>
        <pc:graphicFrameChg chg="mod modGraphic">
          <ac:chgData name="Jackson, Timothy" userId="S::timothy.jackson@suny.edu::9ce01cec-8b46-438e-9d10-af58cd21d299" providerId="AD" clId="Web-{81D772A8-7AA1-4EC2-803E-142E37638EE5}" dt="2020-03-30T15:52:07.644" v="204"/>
          <ac:graphicFrameMkLst>
            <pc:docMk/>
            <pc:sldMk cId="2213630114" sldId="404"/>
            <ac:graphicFrameMk id="4" creationId="{85AD01FF-EAAE-4B11-90C5-30DD89A2953C}"/>
          </ac:graphicFrameMkLst>
        </pc:graphicFrameChg>
        <pc:graphicFrameChg chg="add del mod">
          <ac:chgData name="Jackson, Timothy" userId="S::timothy.jackson@suny.edu::9ce01cec-8b46-438e-9d10-af58cd21d299" providerId="AD" clId="Web-{81D772A8-7AA1-4EC2-803E-142E37638EE5}" dt="2020-03-30T15:50:26.192" v="26"/>
          <ac:graphicFrameMkLst>
            <pc:docMk/>
            <pc:sldMk cId="2213630114" sldId="404"/>
            <ac:graphicFrameMk id="5" creationId="{BDDF48D8-FCCF-4414-8BA8-AF23F814A500}"/>
          </ac:graphicFrameMkLst>
        </pc:graphicFrameChg>
        <pc:graphicFrameChg chg="add del mod modGraphic">
          <ac:chgData name="Jackson, Timothy" userId="S::timothy.jackson@suny.edu::9ce01cec-8b46-438e-9d10-af58cd21d299" providerId="AD" clId="Web-{81D772A8-7AA1-4EC2-803E-142E37638EE5}" dt="2020-03-30T15:51:11.207" v="85"/>
          <ac:graphicFrameMkLst>
            <pc:docMk/>
            <pc:sldMk cId="2213630114" sldId="404"/>
            <ac:graphicFrameMk id="7" creationId="{810D59F6-1283-47C7-8A5E-FE5AFC452F3E}"/>
          </ac:graphicFrameMkLst>
        </pc:graphicFrameChg>
      </pc:sldChg>
      <pc:sldChg chg="modSp">
        <pc:chgData name="Jackson, Timothy" userId="S::timothy.jackson@suny.edu::9ce01cec-8b46-438e-9d10-af58cd21d299" providerId="AD" clId="Web-{81D772A8-7AA1-4EC2-803E-142E37638EE5}" dt="2020-03-30T15:57:27.341" v="873" actId="20577"/>
        <pc:sldMkLst>
          <pc:docMk/>
          <pc:sldMk cId="2982323020" sldId="405"/>
        </pc:sldMkLst>
        <pc:spChg chg="mod">
          <ac:chgData name="Jackson, Timothy" userId="S::timothy.jackson@suny.edu::9ce01cec-8b46-438e-9d10-af58cd21d299" providerId="AD" clId="Web-{81D772A8-7AA1-4EC2-803E-142E37638EE5}" dt="2020-03-30T15:52:33.909" v="216" actId="20577"/>
          <ac:spMkLst>
            <pc:docMk/>
            <pc:sldMk cId="2982323020" sldId="405"/>
            <ac:spMk id="2" creationId="{244B8E82-FFA2-4420-9F5C-C344ED44C26B}"/>
          </ac:spMkLst>
        </pc:spChg>
        <pc:spChg chg="mod">
          <ac:chgData name="Jackson, Timothy" userId="S::timothy.jackson@suny.edu::9ce01cec-8b46-438e-9d10-af58cd21d299" providerId="AD" clId="Web-{81D772A8-7AA1-4EC2-803E-142E37638EE5}" dt="2020-03-30T15:57:27.341" v="873" actId="20577"/>
          <ac:spMkLst>
            <pc:docMk/>
            <pc:sldMk cId="2982323020" sldId="405"/>
            <ac:spMk id="5" creationId="{535E1953-C7A3-4180-AAE1-5C1894D3B757}"/>
          </ac:spMkLst>
        </pc:spChg>
      </pc:sldChg>
      <pc:sldChg chg="del">
        <pc:chgData name="Jackson, Timothy" userId="S::timothy.jackson@suny.edu::9ce01cec-8b46-438e-9d10-af58cd21d299" providerId="AD" clId="Web-{81D772A8-7AA1-4EC2-803E-142E37638EE5}" dt="2020-03-30T15:57:28.357" v="875"/>
        <pc:sldMkLst>
          <pc:docMk/>
          <pc:sldMk cId="1793014367" sldId="406"/>
        </pc:sldMkLst>
      </pc:sldChg>
    </pc:docChg>
  </pc:docChgLst>
  <pc:docChgLst>
    <pc:chgData name="Margaret" userId="07377fe7-8f05-4c22-a697-5f820ef7115e" providerId="ADAL" clId="{C2C8469E-CE92-4CF5-B268-A14E6AE54CCC}"/>
    <pc:docChg chg="modSld">
      <pc:chgData name="Margaret" userId="07377fe7-8f05-4c22-a697-5f820ef7115e" providerId="ADAL" clId="{C2C8469E-CE92-4CF5-B268-A14E6AE54CCC}" dt="2020-04-29T12:34:30.307" v="0"/>
      <pc:docMkLst>
        <pc:docMk/>
      </pc:docMkLst>
      <pc:sldChg chg="modSp">
        <pc:chgData name="Margaret" userId="07377fe7-8f05-4c22-a697-5f820ef7115e" providerId="ADAL" clId="{C2C8469E-CE92-4CF5-B268-A14E6AE54CCC}" dt="2020-04-29T12:34:30.307" v="0"/>
        <pc:sldMkLst>
          <pc:docMk/>
          <pc:sldMk cId="230798399" sldId="430"/>
        </pc:sldMkLst>
        <pc:graphicFrameChg chg="mod">
          <ac:chgData name="Margaret" userId="07377fe7-8f05-4c22-a697-5f820ef7115e" providerId="ADAL" clId="{C2C8469E-CE92-4CF5-B268-A14E6AE54CCC}" dt="2020-04-29T12:34:30.307" v="0"/>
          <ac:graphicFrameMkLst>
            <pc:docMk/>
            <pc:sldMk cId="230798399" sldId="430"/>
            <ac:graphicFrameMk id="28" creationId="{134D15E6-50EF-4921-A90C-EF9FB5B956A3}"/>
          </ac:graphicFrameMkLst>
        </pc:graphicFrameChg>
      </pc:sldChg>
    </pc:docChg>
  </pc:docChgLst>
  <pc:docChgLst>
    <pc:chgData name="Pritting, Shannon" userId="S::shannon.pritting@suny.edu::b6acce8b-3193-4a7b-b3b8-1dc43a9f8da4" providerId="AD" clId="Web-{78CD60A0-CBF7-472D-86A1-C6B244BF7679}"/>
    <pc:docChg chg="delSld modSld">
      <pc:chgData name="Pritting, Shannon" userId="S::shannon.pritting@suny.edu::b6acce8b-3193-4a7b-b3b8-1dc43a9f8da4" providerId="AD" clId="Web-{78CD60A0-CBF7-472D-86A1-C6B244BF7679}" dt="2020-07-27T15:15:09.937" v="15"/>
      <pc:docMkLst>
        <pc:docMk/>
      </pc:docMkLst>
      <pc:sldChg chg="modSp">
        <pc:chgData name="Pritting, Shannon" userId="S::shannon.pritting@suny.edu::b6acce8b-3193-4a7b-b3b8-1dc43a9f8da4" providerId="AD" clId="Web-{78CD60A0-CBF7-472D-86A1-C6B244BF7679}" dt="2020-07-27T15:13:57.495" v="8" actId="20577"/>
        <pc:sldMkLst>
          <pc:docMk/>
          <pc:sldMk cId="2919431528" sldId="258"/>
        </pc:sldMkLst>
        <pc:spChg chg="mod">
          <ac:chgData name="Pritting, Shannon" userId="S::shannon.pritting@suny.edu::b6acce8b-3193-4a7b-b3b8-1dc43a9f8da4" providerId="AD" clId="Web-{78CD60A0-CBF7-472D-86A1-C6B244BF7679}" dt="2020-07-27T15:13:57.495" v="8" actId="20577"/>
          <ac:spMkLst>
            <pc:docMk/>
            <pc:sldMk cId="2919431528" sldId="258"/>
            <ac:spMk id="19" creationId="{E1608256-D41E-7949-9F8B-A7E248C43ECB}"/>
          </ac:spMkLst>
        </pc:spChg>
      </pc:sldChg>
      <pc:sldChg chg="del">
        <pc:chgData name="Pritting, Shannon" userId="S::shannon.pritting@suny.edu::b6acce8b-3193-4a7b-b3b8-1dc43a9f8da4" providerId="AD" clId="Web-{78CD60A0-CBF7-472D-86A1-C6B244BF7679}" dt="2020-07-27T15:15:09.937" v="15"/>
        <pc:sldMkLst>
          <pc:docMk/>
          <pc:sldMk cId="4098685997" sldId="261"/>
        </pc:sldMkLst>
      </pc:sldChg>
      <pc:sldChg chg="del">
        <pc:chgData name="Pritting, Shannon" userId="S::shannon.pritting@suny.edu::b6acce8b-3193-4a7b-b3b8-1dc43a9f8da4" providerId="AD" clId="Web-{78CD60A0-CBF7-472D-86A1-C6B244BF7679}" dt="2020-07-27T15:14:00.574" v="11"/>
        <pc:sldMkLst>
          <pc:docMk/>
          <pc:sldMk cId="2190504256" sldId="373"/>
        </pc:sldMkLst>
      </pc:sldChg>
      <pc:sldChg chg="del">
        <pc:chgData name="Pritting, Shannon" userId="S::shannon.pritting@suny.edu::b6acce8b-3193-4a7b-b3b8-1dc43a9f8da4" providerId="AD" clId="Web-{78CD60A0-CBF7-472D-86A1-C6B244BF7679}" dt="2020-07-27T15:15:07.718" v="14"/>
        <pc:sldMkLst>
          <pc:docMk/>
          <pc:sldMk cId="1151724325" sldId="400"/>
        </pc:sldMkLst>
      </pc:sldChg>
      <pc:sldChg chg="del">
        <pc:chgData name="Pritting, Shannon" userId="S::shannon.pritting@suny.edu::b6acce8b-3193-4a7b-b3b8-1dc43a9f8da4" providerId="AD" clId="Web-{78CD60A0-CBF7-472D-86A1-C6B244BF7679}" dt="2020-07-27T15:14:07.293" v="12"/>
        <pc:sldMkLst>
          <pc:docMk/>
          <pc:sldMk cId="1612499783" sldId="426"/>
        </pc:sldMkLst>
      </pc:sldChg>
      <pc:sldChg chg="del">
        <pc:chgData name="Pritting, Shannon" userId="S::shannon.pritting@suny.edu::b6acce8b-3193-4a7b-b3b8-1dc43a9f8da4" providerId="AD" clId="Web-{78CD60A0-CBF7-472D-86A1-C6B244BF7679}" dt="2020-07-27T15:15:05.186" v="13"/>
        <pc:sldMkLst>
          <pc:docMk/>
          <pc:sldMk cId="3889583148" sldId="437"/>
        </pc:sldMkLst>
      </pc:sldChg>
    </pc:docChg>
  </pc:docChgLst>
  <pc:docChgLst>
    <pc:chgData name="McGee, Margaret" userId="S::margaret.mcgee@suny.edu::07377fe7-8f05-4c22-a697-5f820ef7115e" providerId="AD" clId="Web-{10F228BB-B2BC-49BB-8465-0E7A980469E2}"/>
    <pc:docChg chg="modSld">
      <pc:chgData name="McGee, Margaret" userId="S::margaret.mcgee@suny.edu::07377fe7-8f05-4c22-a697-5f820ef7115e" providerId="AD" clId="Web-{10F228BB-B2BC-49BB-8465-0E7A980469E2}" dt="2020-04-29T16:34:20.413" v="545" actId="20577"/>
      <pc:docMkLst>
        <pc:docMk/>
      </pc:docMkLst>
      <pc:sldChg chg="modSp">
        <pc:chgData name="McGee, Margaret" userId="S::margaret.mcgee@suny.edu::07377fe7-8f05-4c22-a697-5f820ef7115e" providerId="AD" clId="Web-{10F228BB-B2BC-49BB-8465-0E7A980469E2}" dt="2020-04-29T16:30:25.662" v="142" actId="20577"/>
        <pc:sldMkLst>
          <pc:docMk/>
          <pc:sldMk cId="2227392382" sldId="342"/>
        </pc:sldMkLst>
        <pc:spChg chg="mod">
          <ac:chgData name="McGee, Margaret" userId="S::margaret.mcgee@suny.edu::07377fe7-8f05-4c22-a697-5f820ef7115e" providerId="AD" clId="Web-{10F228BB-B2BC-49BB-8465-0E7A980469E2}" dt="2020-04-29T16:30:25.662" v="142" actId="20577"/>
          <ac:spMkLst>
            <pc:docMk/>
            <pc:sldMk cId="2227392382" sldId="342"/>
            <ac:spMk id="3" creationId="{4DBDDB3F-B73C-4F73-9955-8AC852907A47}"/>
          </ac:spMkLst>
        </pc:spChg>
        <pc:picChg chg="mod">
          <ac:chgData name="McGee, Margaret" userId="S::margaret.mcgee@suny.edu::07377fe7-8f05-4c22-a697-5f820ef7115e" providerId="AD" clId="Web-{10F228BB-B2BC-49BB-8465-0E7A980469E2}" dt="2020-04-29T16:21:17.002" v="129" actId="1076"/>
          <ac:picMkLst>
            <pc:docMk/>
            <pc:sldMk cId="2227392382" sldId="342"/>
            <ac:picMk id="8" creationId="{1C5D211B-8907-4B5A-8B62-BEC3B0025CA6}"/>
          </ac:picMkLst>
        </pc:picChg>
      </pc:sldChg>
      <pc:sldChg chg="modSp">
        <pc:chgData name="McGee, Margaret" userId="S::margaret.mcgee@suny.edu::07377fe7-8f05-4c22-a697-5f820ef7115e" providerId="AD" clId="Web-{10F228BB-B2BC-49BB-8465-0E7A980469E2}" dt="2020-04-29T15:54:22.491" v="13" actId="14100"/>
        <pc:sldMkLst>
          <pc:docMk/>
          <pc:sldMk cId="295589292" sldId="369"/>
        </pc:sldMkLst>
        <pc:spChg chg="mod">
          <ac:chgData name="McGee, Margaret" userId="S::margaret.mcgee@suny.edu::07377fe7-8f05-4c22-a697-5f820ef7115e" providerId="AD" clId="Web-{10F228BB-B2BC-49BB-8465-0E7A980469E2}" dt="2020-04-29T15:54:22.491" v="13" actId="14100"/>
          <ac:spMkLst>
            <pc:docMk/>
            <pc:sldMk cId="295589292" sldId="369"/>
            <ac:spMk id="3" creationId="{4DBDDB3F-B73C-4F73-9955-8AC852907A47}"/>
          </ac:spMkLst>
        </pc:spChg>
      </pc:sldChg>
      <pc:sldChg chg="modSp">
        <pc:chgData name="McGee, Margaret" userId="S::margaret.mcgee@suny.edu::07377fe7-8f05-4c22-a697-5f820ef7115e" providerId="AD" clId="Web-{10F228BB-B2BC-49BB-8465-0E7A980469E2}" dt="2020-04-29T16:21:11.580" v="128" actId="1076"/>
        <pc:sldMkLst>
          <pc:docMk/>
          <pc:sldMk cId="20872472" sldId="377"/>
        </pc:sldMkLst>
        <pc:picChg chg="mod">
          <ac:chgData name="McGee, Margaret" userId="S::margaret.mcgee@suny.edu::07377fe7-8f05-4c22-a697-5f820ef7115e" providerId="AD" clId="Web-{10F228BB-B2BC-49BB-8465-0E7A980469E2}" dt="2020-04-29T16:21:11.580" v="128" actId="1076"/>
          <ac:picMkLst>
            <pc:docMk/>
            <pc:sldMk cId="20872472" sldId="377"/>
            <ac:picMk id="3" creationId="{2B67234E-C44C-41EA-B65A-6DEE4AE95277}"/>
          </ac:picMkLst>
        </pc:picChg>
      </pc:sldChg>
      <pc:sldChg chg="modSp">
        <pc:chgData name="McGee, Margaret" userId="S::margaret.mcgee@suny.edu::07377fe7-8f05-4c22-a697-5f820ef7115e" providerId="AD" clId="Web-{10F228BB-B2BC-49BB-8465-0E7A980469E2}" dt="2020-04-29T16:21:37.048" v="132" actId="1076"/>
        <pc:sldMkLst>
          <pc:docMk/>
          <pc:sldMk cId="620162658" sldId="379"/>
        </pc:sldMkLst>
        <pc:picChg chg="mod">
          <ac:chgData name="McGee, Margaret" userId="S::margaret.mcgee@suny.edu::07377fe7-8f05-4c22-a697-5f820ef7115e" providerId="AD" clId="Web-{10F228BB-B2BC-49BB-8465-0E7A980469E2}" dt="2020-04-29T16:21:37.048" v="132" actId="1076"/>
          <ac:picMkLst>
            <pc:docMk/>
            <pc:sldMk cId="620162658" sldId="379"/>
            <ac:picMk id="3" creationId="{2B67234E-C44C-41EA-B65A-6DEE4AE95277}"/>
          </ac:picMkLst>
        </pc:picChg>
      </pc:sldChg>
      <pc:sldChg chg="modSp">
        <pc:chgData name="McGee, Margaret" userId="S::margaret.mcgee@suny.edu::07377fe7-8f05-4c22-a697-5f820ef7115e" providerId="AD" clId="Web-{10F228BB-B2BC-49BB-8465-0E7A980469E2}" dt="2020-04-29T16:34:20.413" v="544" actId="20577"/>
        <pc:sldMkLst>
          <pc:docMk/>
          <pc:sldMk cId="232390341" sldId="428"/>
        </pc:sldMkLst>
        <pc:spChg chg="mod">
          <ac:chgData name="McGee, Margaret" userId="S::margaret.mcgee@suny.edu::07377fe7-8f05-4c22-a697-5f820ef7115e" providerId="AD" clId="Web-{10F228BB-B2BC-49BB-8465-0E7A980469E2}" dt="2020-04-29T16:34:20.413" v="544" actId="20577"/>
          <ac:spMkLst>
            <pc:docMk/>
            <pc:sldMk cId="232390341" sldId="428"/>
            <ac:spMk id="6" creationId="{0134EE62-A3AE-4ABC-9D13-84F3C54BAAF7}"/>
          </ac:spMkLst>
        </pc:spChg>
        <pc:graphicFrameChg chg="mod">
          <ac:chgData name="McGee, Margaret" userId="S::margaret.mcgee@suny.edu::07377fe7-8f05-4c22-a697-5f820ef7115e" providerId="AD" clId="Web-{10F228BB-B2BC-49BB-8465-0E7A980469E2}" dt="2020-04-29T16:32:08.021" v="151" actId="1076"/>
          <ac:graphicFrameMkLst>
            <pc:docMk/>
            <pc:sldMk cId="232390341" sldId="428"/>
            <ac:graphicFrameMk id="4" creationId="{872EA962-BADE-420D-BD09-7D39729EEB62}"/>
          </ac:graphicFrameMkLst>
        </pc:graphicFrameChg>
        <pc:picChg chg="mod">
          <ac:chgData name="McGee, Margaret" userId="S::margaret.mcgee@suny.edu::07377fe7-8f05-4c22-a697-5f820ef7115e" providerId="AD" clId="Web-{10F228BB-B2BC-49BB-8465-0E7A980469E2}" dt="2020-04-29T16:21:47.611" v="134" actId="1076"/>
          <ac:picMkLst>
            <pc:docMk/>
            <pc:sldMk cId="232390341" sldId="428"/>
            <ac:picMk id="3" creationId="{2B67234E-C44C-41EA-B65A-6DEE4AE95277}"/>
          </ac:picMkLst>
        </pc:picChg>
      </pc:sldChg>
      <pc:sldChg chg="modSp">
        <pc:chgData name="McGee, Margaret" userId="S::margaret.mcgee@suny.edu::07377fe7-8f05-4c22-a697-5f820ef7115e" providerId="AD" clId="Web-{10F228BB-B2BC-49BB-8465-0E7A980469E2}" dt="2020-04-29T16:22:23.705" v="139" actId="1076"/>
        <pc:sldMkLst>
          <pc:docMk/>
          <pc:sldMk cId="230798399" sldId="430"/>
        </pc:sldMkLst>
        <pc:picChg chg="mod">
          <ac:chgData name="McGee, Margaret" userId="S::margaret.mcgee@suny.edu::07377fe7-8f05-4c22-a697-5f820ef7115e" providerId="AD" clId="Web-{10F228BB-B2BC-49BB-8465-0E7A980469E2}" dt="2020-04-29T16:22:23.705" v="139" actId="1076"/>
          <ac:picMkLst>
            <pc:docMk/>
            <pc:sldMk cId="230798399" sldId="430"/>
            <ac:picMk id="3" creationId="{2B67234E-C44C-41EA-B65A-6DEE4AE95277}"/>
          </ac:picMkLst>
        </pc:picChg>
      </pc:sldChg>
      <pc:sldChg chg="modSp">
        <pc:chgData name="McGee, Margaret" userId="S::margaret.mcgee@suny.edu::07377fe7-8f05-4c22-a697-5f820ef7115e" providerId="AD" clId="Web-{10F228BB-B2BC-49BB-8465-0E7A980469E2}" dt="2020-04-29T16:20:49.830" v="126" actId="1076"/>
        <pc:sldMkLst>
          <pc:docMk/>
          <pc:sldMk cId="937713637" sldId="434"/>
        </pc:sldMkLst>
        <pc:picChg chg="mod">
          <ac:chgData name="McGee, Margaret" userId="S::margaret.mcgee@suny.edu::07377fe7-8f05-4c22-a697-5f820ef7115e" providerId="AD" clId="Web-{10F228BB-B2BC-49BB-8465-0E7A980469E2}" dt="2020-04-29T16:20:49.830" v="126" actId="1076"/>
          <ac:picMkLst>
            <pc:docMk/>
            <pc:sldMk cId="937713637" sldId="434"/>
            <ac:picMk id="4" creationId="{F7D735BA-A1DD-45C5-B640-E1B28AE62C18}"/>
          </ac:picMkLst>
        </pc:picChg>
      </pc:sldChg>
    </pc:docChg>
  </pc:docChgLst>
  <pc:docChgLst>
    <pc:chgData name="Koerber, Jennifer" userId="S::jennifer.koerber@suny.edu::91757253-cc7b-4705-809f-b291d8f3bd2f" providerId="AD" clId="Web-{EF8BF069-463C-8B01-C6CA-97B72AA3FECE}"/>
    <pc:docChg chg="modSld">
      <pc:chgData name="Koerber, Jennifer" userId="S::jennifer.koerber@suny.edu::91757253-cc7b-4705-809f-b291d8f3bd2f" providerId="AD" clId="Web-{EF8BF069-463C-8B01-C6CA-97B72AA3FECE}" dt="2019-11-22T18:30:54.044" v="226" actId="20577"/>
      <pc:docMkLst>
        <pc:docMk/>
      </pc:docMkLst>
      <pc:sldChg chg="modSp">
        <pc:chgData name="Koerber, Jennifer" userId="S::jennifer.koerber@suny.edu::91757253-cc7b-4705-809f-b291d8f3bd2f" providerId="AD" clId="Web-{EF8BF069-463C-8B01-C6CA-97B72AA3FECE}" dt="2019-11-22T18:25:05.779" v="219" actId="20577"/>
        <pc:sldMkLst>
          <pc:docMk/>
          <pc:sldMk cId="2171438980" sldId="317"/>
        </pc:sldMkLst>
        <pc:spChg chg="mod">
          <ac:chgData name="Koerber, Jennifer" userId="S::jennifer.koerber@suny.edu::91757253-cc7b-4705-809f-b291d8f3bd2f" providerId="AD" clId="Web-{EF8BF069-463C-8B01-C6CA-97B72AA3FECE}" dt="2019-11-22T18:25:05.779" v="219" actId="20577"/>
          <ac:spMkLst>
            <pc:docMk/>
            <pc:sldMk cId="2171438980" sldId="317"/>
            <ac:spMk id="3" creationId="{FB9274B1-AFC9-4FA6-8DD4-15DD0E25131C}"/>
          </ac:spMkLst>
        </pc:spChg>
      </pc:sldChg>
      <pc:sldChg chg="modSp">
        <pc:chgData name="Koerber, Jennifer" userId="S::jennifer.koerber@suny.edu::91757253-cc7b-4705-809f-b291d8f3bd2f" providerId="AD" clId="Web-{EF8BF069-463C-8B01-C6CA-97B72AA3FECE}" dt="2019-11-22T18:30:54.044" v="225" actId="20577"/>
        <pc:sldMkLst>
          <pc:docMk/>
          <pc:sldMk cId="498256463" sldId="319"/>
        </pc:sldMkLst>
        <pc:spChg chg="mod">
          <ac:chgData name="Koerber, Jennifer" userId="S::jennifer.koerber@suny.edu::91757253-cc7b-4705-809f-b291d8f3bd2f" providerId="AD" clId="Web-{EF8BF069-463C-8B01-C6CA-97B72AA3FECE}" dt="2019-11-22T18:30:54.044" v="225" actId="20577"/>
          <ac:spMkLst>
            <pc:docMk/>
            <pc:sldMk cId="498256463" sldId="319"/>
            <ac:spMk id="3" creationId="{79F088FC-102D-49CB-B1DF-8F39C8CDCD58}"/>
          </ac:spMkLst>
        </pc:spChg>
      </pc:sldChg>
    </pc:docChg>
  </pc:docChgLst>
  <pc:docChgLst>
    <pc:chgData name="Jackson, Timothy" userId="S::timothy.jackson@suny.edu::9ce01cec-8b46-438e-9d10-af58cd21d299" providerId="AD" clId="Web-{47A0D7BE-08FD-4248-9959-669A1A6FCC7E}"/>
    <pc:docChg chg="addSld delSld modSld sldOrd">
      <pc:chgData name="Jackson, Timothy" userId="S::timothy.jackson@suny.edu::9ce01cec-8b46-438e-9d10-af58cd21d299" providerId="AD" clId="Web-{47A0D7BE-08FD-4248-9959-669A1A6FCC7E}" dt="2020-03-30T17:26:52.996" v="2042" actId="20577"/>
      <pc:docMkLst>
        <pc:docMk/>
      </pc:docMkLst>
      <pc:sldChg chg="modSp">
        <pc:chgData name="Jackson, Timothy" userId="S::timothy.jackson@suny.edu::9ce01cec-8b46-438e-9d10-af58cd21d299" providerId="AD" clId="Web-{47A0D7BE-08FD-4248-9959-669A1A6FCC7E}" dt="2020-03-30T17:26:52.996" v="2041" actId="20577"/>
        <pc:sldMkLst>
          <pc:docMk/>
          <pc:sldMk cId="4201131630" sldId="410"/>
        </pc:sldMkLst>
        <pc:spChg chg="mod">
          <ac:chgData name="Jackson, Timothy" userId="S::timothy.jackson@suny.edu::9ce01cec-8b46-438e-9d10-af58cd21d299" providerId="AD" clId="Web-{47A0D7BE-08FD-4248-9959-669A1A6FCC7E}" dt="2020-03-30T17:17:17.385" v="1149" actId="20577"/>
          <ac:spMkLst>
            <pc:docMk/>
            <pc:sldMk cId="4201131630" sldId="410"/>
            <ac:spMk id="2" creationId="{244B8E82-FFA2-4420-9F5C-C344ED44C26B}"/>
          </ac:spMkLst>
        </pc:spChg>
        <pc:spChg chg="mod">
          <ac:chgData name="Jackson, Timothy" userId="S::timothy.jackson@suny.edu::9ce01cec-8b46-438e-9d10-af58cd21d299" providerId="AD" clId="Web-{47A0D7BE-08FD-4248-9959-669A1A6FCC7E}" dt="2020-03-30T17:26:52.996" v="2041" actId="20577"/>
          <ac:spMkLst>
            <pc:docMk/>
            <pc:sldMk cId="4201131630" sldId="410"/>
            <ac:spMk id="5" creationId="{535E1953-C7A3-4180-AAE1-5C1894D3B757}"/>
          </ac:spMkLst>
        </pc:spChg>
      </pc:sldChg>
      <pc:sldChg chg="modSp">
        <pc:chgData name="Jackson, Timothy" userId="S::timothy.jackson@suny.edu::9ce01cec-8b46-438e-9d10-af58cd21d299" providerId="AD" clId="Web-{47A0D7BE-08FD-4248-9959-669A1A6FCC7E}" dt="2020-03-30T17:14:53.416" v="756" actId="20577"/>
        <pc:sldMkLst>
          <pc:docMk/>
          <pc:sldMk cId="1059816952" sldId="418"/>
        </pc:sldMkLst>
        <pc:spChg chg="mod">
          <ac:chgData name="Jackson, Timothy" userId="S::timothy.jackson@suny.edu::9ce01cec-8b46-438e-9d10-af58cd21d299" providerId="AD" clId="Web-{47A0D7BE-08FD-4248-9959-669A1A6FCC7E}" dt="2020-03-30T17:02:13.914" v="382" actId="20577"/>
          <ac:spMkLst>
            <pc:docMk/>
            <pc:sldMk cId="1059816952" sldId="418"/>
            <ac:spMk id="2" creationId="{244B8E82-FFA2-4420-9F5C-C344ED44C26B}"/>
          </ac:spMkLst>
        </pc:spChg>
        <pc:spChg chg="mod">
          <ac:chgData name="Jackson, Timothy" userId="S::timothy.jackson@suny.edu::9ce01cec-8b46-438e-9d10-af58cd21d299" providerId="AD" clId="Web-{47A0D7BE-08FD-4248-9959-669A1A6FCC7E}" dt="2020-03-30T17:14:53.416" v="756" actId="20577"/>
          <ac:spMkLst>
            <pc:docMk/>
            <pc:sldMk cId="1059816952" sldId="418"/>
            <ac:spMk id="5" creationId="{535E1953-C7A3-4180-AAE1-5C1894D3B757}"/>
          </ac:spMkLst>
        </pc:spChg>
      </pc:sldChg>
      <pc:sldChg chg="modSp add del ord replId">
        <pc:chgData name="Jackson, Timothy" userId="S::timothy.jackson@suny.edu::9ce01cec-8b46-438e-9d10-af58cd21d299" providerId="AD" clId="Web-{47A0D7BE-08FD-4248-9959-669A1A6FCC7E}" dt="2020-03-30T17:14:54.978" v="758"/>
        <pc:sldMkLst>
          <pc:docMk/>
          <pc:sldMk cId="284051906" sldId="419"/>
        </pc:sldMkLst>
        <pc:spChg chg="mod">
          <ac:chgData name="Jackson, Timothy" userId="S::timothy.jackson@suny.edu::9ce01cec-8b46-438e-9d10-af58cd21d299" providerId="AD" clId="Web-{47A0D7BE-08FD-4248-9959-669A1A6FCC7E}" dt="2020-03-30T17:02:02.055" v="359" actId="20577"/>
          <ac:spMkLst>
            <pc:docMk/>
            <pc:sldMk cId="284051906" sldId="419"/>
            <ac:spMk id="2" creationId="{244B8E82-FFA2-4420-9F5C-C344ED44C26B}"/>
          </ac:spMkLst>
        </pc:spChg>
      </pc:sldChg>
      <pc:sldChg chg="modSp add replId">
        <pc:chgData name="Jackson, Timothy" userId="S::timothy.jackson@suny.edu::9ce01cec-8b46-438e-9d10-af58cd21d299" providerId="AD" clId="Web-{47A0D7BE-08FD-4248-9959-669A1A6FCC7E}" dt="2020-03-30T17:24:28.261" v="2039" actId="20577"/>
        <pc:sldMkLst>
          <pc:docMk/>
          <pc:sldMk cId="1802119840" sldId="419"/>
        </pc:sldMkLst>
        <pc:spChg chg="mod">
          <ac:chgData name="Jackson, Timothy" userId="S::timothy.jackson@suny.edu::9ce01cec-8b46-438e-9d10-af58cd21d299" providerId="AD" clId="Web-{47A0D7BE-08FD-4248-9959-669A1A6FCC7E}" dt="2020-03-30T17:20:58.183" v="1417" actId="20577"/>
          <ac:spMkLst>
            <pc:docMk/>
            <pc:sldMk cId="1802119840" sldId="419"/>
            <ac:spMk id="2" creationId="{244B8E82-FFA2-4420-9F5C-C344ED44C26B}"/>
          </ac:spMkLst>
        </pc:spChg>
        <pc:spChg chg="mod">
          <ac:chgData name="Jackson, Timothy" userId="S::timothy.jackson@suny.edu::9ce01cec-8b46-438e-9d10-af58cd21d299" providerId="AD" clId="Web-{47A0D7BE-08FD-4248-9959-669A1A6FCC7E}" dt="2020-03-30T17:24:28.261" v="2039" actId="20577"/>
          <ac:spMkLst>
            <pc:docMk/>
            <pc:sldMk cId="1802119840" sldId="419"/>
            <ac:spMk id="5" creationId="{535E1953-C7A3-4180-AAE1-5C1894D3B757}"/>
          </ac:spMkLst>
        </pc:spChg>
      </pc:sldChg>
    </pc:docChg>
  </pc:docChgLst>
  <pc:docChgLst>
    <pc:chgData name="McGee, Margaret" userId="S::margaret.mcgee@suny.edu::07377fe7-8f05-4c22-a697-5f820ef7115e" providerId="AD" clId="Web-{10517915-5787-4D8D-8ADF-E46A0535D5F0}"/>
    <pc:docChg chg="addSld modSld">
      <pc:chgData name="McGee, Margaret" userId="S::margaret.mcgee@suny.edu::07377fe7-8f05-4c22-a697-5f820ef7115e" providerId="AD" clId="Web-{10517915-5787-4D8D-8ADF-E46A0535D5F0}" dt="2020-08-25T00:09:50.653" v="273" actId="20577"/>
      <pc:docMkLst>
        <pc:docMk/>
      </pc:docMkLst>
      <pc:sldChg chg="delSp modSp add replId">
        <pc:chgData name="McGee, Margaret" userId="S::margaret.mcgee@suny.edu::07377fe7-8f05-4c22-a697-5f820ef7115e" providerId="AD" clId="Web-{10517915-5787-4D8D-8ADF-E46A0535D5F0}" dt="2020-08-25T00:09:50.653" v="272" actId="20577"/>
        <pc:sldMkLst>
          <pc:docMk/>
          <pc:sldMk cId="3048035584" sldId="471"/>
        </pc:sldMkLst>
        <pc:spChg chg="mod">
          <ac:chgData name="McGee, Margaret" userId="S::margaret.mcgee@suny.edu::07377fe7-8f05-4c22-a697-5f820ef7115e" providerId="AD" clId="Web-{10517915-5787-4D8D-8ADF-E46A0535D5F0}" dt="2020-08-25T00:09:50.653" v="272" actId="20577"/>
          <ac:spMkLst>
            <pc:docMk/>
            <pc:sldMk cId="3048035584" sldId="471"/>
            <ac:spMk id="2" creationId="{71EA7B85-A46E-4A0A-B5A6-003D849DE4A5}"/>
          </ac:spMkLst>
        </pc:spChg>
        <pc:spChg chg="mod">
          <ac:chgData name="McGee, Margaret" userId="S::margaret.mcgee@suny.edu::07377fe7-8f05-4c22-a697-5f820ef7115e" providerId="AD" clId="Web-{10517915-5787-4D8D-8ADF-E46A0535D5F0}" dt="2020-08-25T00:09:30.684" v="249" actId="20577"/>
          <ac:spMkLst>
            <pc:docMk/>
            <pc:sldMk cId="3048035584" sldId="471"/>
            <ac:spMk id="6" creationId="{82418CFA-6D41-4980-A0EC-28013A0C6BAE}"/>
          </ac:spMkLst>
        </pc:spChg>
        <pc:picChg chg="del">
          <ac:chgData name="McGee, Margaret" userId="S::margaret.mcgee@suny.edu::07377fe7-8f05-4c22-a697-5f820ef7115e" providerId="AD" clId="Web-{10517915-5787-4D8D-8ADF-E46A0535D5F0}" dt="2020-08-25T00:07:20.839" v="1"/>
          <ac:picMkLst>
            <pc:docMk/>
            <pc:sldMk cId="3048035584" sldId="471"/>
            <ac:picMk id="8" creationId="{1C5D211B-8907-4B5A-8B62-BEC3B0025CA6}"/>
          </ac:picMkLst>
        </pc:picChg>
      </pc:sldChg>
    </pc:docChg>
  </pc:docChgLst>
  <pc:docChgLst>
    <pc:chgData name="Tovstiadi, Esta" userId="S::esta.tovstiadi@suny.edu::b592cbb2-ea38-4240-8a3a-6613487ae435" providerId="AD" clId="Web-{07E2B46D-0494-4D15-B25D-0876CC4313ED}"/>
    <pc:docChg chg="modSld">
      <pc:chgData name="Tovstiadi, Esta" userId="S::esta.tovstiadi@suny.edu::b592cbb2-ea38-4240-8a3a-6613487ae435" providerId="AD" clId="Web-{07E2B46D-0494-4D15-B25D-0876CC4313ED}" dt="2020-07-27T17:50:58.287" v="6" actId="1076"/>
      <pc:docMkLst>
        <pc:docMk/>
      </pc:docMkLst>
      <pc:sldChg chg="delSp modSp">
        <pc:chgData name="Tovstiadi, Esta" userId="S::esta.tovstiadi@suny.edu::b592cbb2-ea38-4240-8a3a-6613487ae435" providerId="AD" clId="Web-{07E2B46D-0494-4D15-B25D-0876CC4313ED}" dt="2020-07-27T17:50:58.287" v="6" actId="1076"/>
        <pc:sldMkLst>
          <pc:docMk/>
          <pc:sldMk cId="737123635" sldId="448"/>
        </pc:sldMkLst>
        <pc:spChg chg="del mod">
          <ac:chgData name="Tovstiadi, Esta" userId="S::esta.tovstiadi@suny.edu::b592cbb2-ea38-4240-8a3a-6613487ae435" providerId="AD" clId="Web-{07E2B46D-0494-4D15-B25D-0876CC4313ED}" dt="2020-07-27T17:50:51.662" v="1"/>
          <ac:spMkLst>
            <pc:docMk/>
            <pc:sldMk cId="737123635" sldId="448"/>
            <ac:spMk id="3" creationId="{896FA581-2A89-4145-900E-A070DBF58F6A}"/>
          </ac:spMkLst>
        </pc:spChg>
        <pc:spChg chg="mod">
          <ac:chgData name="Tovstiadi, Esta" userId="S::esta.tovstiadi@suny.edu::b592cbb2-ea38-4240-8a3a-6613487ae435" providerId="AD" clId="Web-{07E2B46D-0494-4D15-B25D-0876CC4313ED}" dt="2020-07-27T17:50:58.287" v="6" actId="1076"/>
          <ac:spMkLst>
            <pc:docMk/>
            <pc:sldMk cId="737123635" sldId="448"/>
            <ac:spMk id="15" creationId="{B0442CCB-DC6F-4E17-B06D-0F3C87ED85CD}"/>
          </ac:spMkLst>
        </pc:spChg>
        <pc:picChg chg="del">
          <ac:chgData name="Tovstiadi, Esta" userId="S::esta.tovstiadi@suny.edu::b592cbb2-ea38-4240-8a3a-6613487ae435" providerId="AD" clId="Web-{07E2B46D-0494-4D15-B25D-0876CC4313ED}" dt="2020-07-27T17:50:54.943" v="5"/>
          <ac:picMkLst>
            <pc:docMk/>
            <pc:sldMk cId="737123635" sldId="448"/>
            <ac:picMk id="16" creationId="{19C53B30-3344-4E13-8BB8-E58A9AFDD417}"/>
          </ac:picMkLst>
        </pc:picChg>
        <pc:picChg chg="del mod">
          <ac:chgData name="Tovstiadi, Esta" userId="S::esta.tovstiadi@suny.edu::b592cbb2-ea38-4240-8a3a-6613487ae435" providerId="AD" clId="Web-{07E2B46D-0494-4D15-B25D-0876CC4313ED}" dt="2020-07-27T17:50:54.053" v="3"/>
          <ac:picMkLst>
            <pc:docMk/>
            <pc:sldMk cId="737123635" sldId="448"/>
            <ac:picMk id="17" creationId="{1E6A1C27-8E09-49EF-9781-E1DD45F14D8F}"/>
          </ac:picMkLst>
        </pc:picChg>
        <pc:picChg chg="del">
          <ac:chgData name="Tovstiadi, Esta" userId="S::esta.tovstiadi@suny.edu::b592cbb2-ea38-4240-8a3a-6613487ae435" providerId="AD" clId="Web-{07E2B46D-0494-4D15-B25D-0876CC4313ED}" dt="2020-07-27T17:50:54.412" v="4"/>
          <ac:picMkLst>
            <pc:docMk/>
            <pc:sldMk cId="737123635" sldId="448"/>
            <ac:picMk id="18" creationId="{8757CC79-7571-43DC-AB75-0F47D6AD8BB1}"/>
          </ac:picMkLst>
        </pc:picChg>
      </pc:sldChg>
    </pc:docChg>
  </pc:docChgLst>
  <pc:docChgLst>
    <pc:chgData name="Tovstiadi, Esta" userId="S::esta.tovstiadi@suny.edu::b592cbb2-ea38-4240-8a3a-6613487ae435" providerId="AD" clId="Web-{FF95BDC1-C612-4FBB-986E-8096ADA79A4F}"/>
    <pc:docChg chg="addSld delSld modSld">
      <pc:chgData name="Tovstiadi, Esta" userId="S::esta.tovstiadi@suny.edu::b592cbb2-ea38-4240-8a3a-6613487ae435" providerId="AD" clId="Web-{FF95BDC1-C612-4FBB-986E-8096ADA79A4F}" dt="2020-08-26T01:21:08.570" v="742" actId="20577"/>
      <pc:docMkLst>
        <pc:docMk/>
      </pc:docMkLst>
      <pc:sldChg chg="modSp">
        <pc:chgData name="Tovstiadi, Esta" userId="S::esta.tovstiadi@suny.edu::b592cbb2-ea38-4240-8a3a-6613487ae435" providerId="AD" clId="Web-{FF95BDC1-C612-4FBB-986E-8096ADA79A4F}" dt="2020-08-26T01:12:01.948" v="68" actId="20577"/>
        <pc:sldMkLst>
          <pc:docMk/>
          <pc:sldMk cId="665033015" sldId="450"/>
        </pc:sldMkLst>
        <pc:spChg chg="mod">
          <ac:chgData name="Tovstiadi, Esta" userId="S::esta.tovstiadi@suny.edu::b592cbb2-ea38-4240-8a3a-6613487ae435" providerId="AD" clId="Web-{FF95BDC1-C612-4FBB-986E-8096ADA79A4F}" dt="2020-08-26T01:10:52.665" v="20" actId="20577"/>
          <ac:spMkLst>
            <pc:docMk/>
            <pc:sldMk cId="665033015" sldId="450"/>
            <ac:spMk id="2" creationId="{00000000-0000-0000-0000-000000000000}"/>
          </ac:spMkLst>
        </pc:spChg>
        <pc:spChg chg="mod">
          <ac:chgData name="Tovstiadi, Esta" userId="S::esta.tovstiadi@suny.edu::b592cbb2-ea38-4240-8a3a-6613487ae435" providerId="AD" clId="Web-{FF95BDC1-C612-4FBB-986E-8096ADA79A4F}" dt="2020-08-26T01:12:01.948" v="68" actId="20577"/>
          <ac:spMkLst>
            <pc:docMk/>
            <pc:sldMk cId="665033015" sldId="450"/>
            <ac:spMk id="3" creationId="{00000000-0000-0000-0000-000000000000}"/>
          </ac:spMkLst>
        </pc:spChg>
      </pc:sldChg>
      <pc:sldChg chg="addSp delSp modSp">
        <pc:chgData name="Tovstiadi, Esta" userId="S::esta.tovstiadi@suny.edu::b592cbb2-ea38-4240-8a3a-6613487ae435" providerId="AD" clId="Web-{FF95BDC1-C612-4FBB-986E-8096ADA79A4F}" dt="2020-08-26T01:20:15.569" v="700" actId="1076"/>
        <pc:sldMkLst>
          <pc:docMk/>
          <pc:sldMk cId="863390931" sldId="457"/>
        </pc:sldMkLst>
        <pc:spChg chg="mod">
          <ac:chgData name="Tovstiadi, Esta" userId="S::esta.tovstiadi@suny.edu::b592cbb2-ea38-4240-8a3a-6613487ae435" providerId="AD" clId="Web-{FF95BDC1-C612-4FBB-986E-8096ADA79A4F}" dt="2020-08-26T01:18:12.628" v="649" actId="1076"/>
          <ac:spMkLst>
            <pc:docMk/>
            <pc:sldMk cId="863390931" sldId="457"/>
            <ac:spMk id="13" creationId="{00000000-0000-0000-0000-000000000000}"/>
          </ac:spMkLst>
        </pc:spChg>
        <pc:spChg chg="mod">
          <ac:chgData name="Tovstiadi, Esta" userId="S::esta.tovstiadi@suny.edu::b592cbb2-ea38-4240-8a3a-6613487ae435" providerId="AD" clId="Web-{FF95BDC1-C612-4FBB-986E-8096ADA79A4F}" dt="2020-08-26T01:19:04.192" v="696" actId="14100"/>
          <ac:spMkLst>
            <pc:docMk/>
            <pc:sldMk cId="863390931" sldId="457"/>
            <ac:spMk id="14" creationId="{00000000-0000-0000-0000-000000000000}"/>
          </ac:spMkLst>
        </pc:spChg>
        <pc:picChg chg="add mod">
          <ac:chgData name="Tovstiadi, Esta" userId="S::esta.tovstiadi@suny.edu::b592cbb2-ea38-4240-8a3a-6613487ae435" providerId="AD" clId="Web-{FF95BDC1-C612-4FBB-986E-8096ADA79A4F}" dt="2020-08-26T01:20:15.569" v="700" actId="1076"/>
          <ac:picMkLst>
            <pc:docMk/>
            <pc:sldMk cId="863390931" sldId="457"/>
            <ac:picMk id="2" creationId="{F5EEE532-8E9B-4774-9FC3-9D325C72EE48}"/>
          </ac:picMkLst>
        </pc:picChg>
        <pc:picChg chg="del">
          <ac:chgData name="Tovstiadi, Esta" userId="S::esta.tovstiadi@suny.edu::b592cbb2-ea38-4240-8a3a-6613487ae435" providerId="AD" clId="Web-{FF95BDC1-C612-4FBB-986E-8096ADA79A4F}" dt="2020-08-26T01:16:43.157" v="419"/>
          <ac:picMkLst>
            <pc:docMk/>
            <pc:sldMk cId="863390931" sldId="457"/>
            <ac:picMk id="15" creationId="{9404A4B9-0B94-46B8-B648-DF022D42D96C}"/>
          </ac:picMkLst>
        </pc:picChg>
      </pc:sldChg>
      <pc:sldChg chg="del">
        <pc:chgData name="Tovstiadi, Esta" userId="S::esta.tovstiadi@suny.edu::b592cbb2-ea38-4240-8a3a-6613487ae435" providerId="AD" clId="Web-{FF95BDC1-C612-4FBB-986E-8096ADA79A4F}" dt="2020-08-26T01:18:08.894" v="648"/>
        <pc:sldMkLst>
          <pc:docMk/>
          <pc:sldMk cId="968974446" sldId="458"/>
        </pc:sldMkLst>
      </pc:sldChg>
      <pc:sldChg chg="delSp modSp add replId">
        <pc:chgData name="Tovstiadi, Esta" userId="S::esta.tovstiadi@suny.edu::b592cbb2-ea38-4240-8a3a-6613487ae435" providerId="AD" clId="Web-{FF95BDC1-C612-4FBB-986E-8096ADA79A4F}" dt="2020-08-26T01:20:50.132" v="732"/>
        <pc:sldMkLst>
          <pc:docMk/>
          <pc:sldMk cId="2854992626" sldId="472"/>
        </pc:sldMkLst>
        <pc:spChg chg="mod">
          <ac:chgData name="Tovstiadi, Esta" userId="S::esta.tovstiadi@suny.edu::b592cbb2-ea38-4240-8a3a-6613487ae435" providerId="AD" clId="Web-{FF95BDC1-C612-4FBB-986E-8096ADA79A4F}" dt="2020-08-26T01:20:45.147" v="730" actId="1076"/>
          <ac:spMkLst>
            <pc:docMk/>
            <pc:sldMk cId="2854992626" sldId="472"/>
            <ac:spMk id="13" creationId="{00000000-0000-0000-0000-000000000000}"/>
          </ac:spMkLst>
        </pc:spChg>
        <pc:spChg chg="mod">
          <ac:chgData name="Tovstiadi, Esta" userId="S::esta.tovstiadi@suny.edu::b592cbb2-ea38-4240-8a3a-6613487ae435" providerId="AD" clId="Web-{FF95BDC1-C612-4FBB-986E-8096ADA79A4F}" dt="2020-08-26T01:20:49.366" v="731" actId="1076"/>
          <ac:spMkLst>
            <pc:docMk/>
            <pc:sldMk cId="2854992626" sldId="472"/>
            <ac:spMk id="14" creationId="{00000000-0000-0000-0000-000000000000}"/>
          </ac:spMkLst>
        </pc:spChg>
        <pc:picChg chg="del">
          <ac:chgData name="Tovstiadi, Esta" userId="S::esta.tovstiadi@suny.edu::b592cbb2-ea38-4240-8a3a-6613487ae435" providerId="AD" clId="Web-{FF95BDC1-C612-4FBB-986E-8096ADA79A4F}" dt="2020-08-26T01:20:50.132" v="732"/>
          <ac:picMkLst>
            <pc:docMk/>
            <pc:sldMk cId="2854992626" sldId="472"/>
            <ac:picMk id="2" creationId="{F5EEE532-8E9B-4774-9FC3-9D325C72EE48}"/>
          </ac:picMkLst>
        </pc:picChg>
      </pc:sldChg>
      <pc:sldChg chg="modSp add replId">
        <pc:chgData name="Tovstiadi, Esta" userId="S::esta.tovstiadi@suny.edu::b592cbb2-ea38-4240-8a3a-6613487ae435" providerId="AD" clId="Web-{FF95BDC1-C612-4FBB-986E-8096ADA79A4F}" dt="2020-08-26T01:21:08.164" v="740" actId="20577"/>
        <pc:sldMkLst>
          <pc:docMk/>
          <pc:sldMk cId="2471425776" sldId="473"/>
        </pc:sldMkLst>
        <pc:spChg chg="mod">
          <ac:chgData name="Tovstiadi, Esta" userId="S::esta.tovstiadi@suny.edu::b592cbb2-ea38-4240-8a3a-6613487ae435" providerId="AD" clId="Web-{FF95BDC1-C612-4FBB-986E-8096ADA79A4F}" dt="2020-08-26T01:21:08.164" v="740" actId="20577"/>
          <ac:spMkLst>
            <pc:docMk/>
            <pc:sldMk cId="2471425776" sldId="473"/>
            <ac:spMk id="13" creationId="{00000000-0000-0000-0000-000000000000}"/>
          </ac:spMkLst>
        </pc:spChg>
      </pc:sldChg>
    </pc:docChg>
  </pc:docChgLst>
  <pc:docChgLst>
    <pc:chgData name="Tovstiadi, Esta" userId="S::esta.tovstiadi@suny.edu::b592cbb2-ea38-4240-8a3a-6613487ae435" providerId="AD" clId="Web-{BC06E6E7-2F72-4BE4-A997-856BDDE3CA0A}"/>
    <pc:docChg chg="modSld">
      <pc:chgData name="Tovstiadi, Esta" userId="S::esta.tovstiadi@suny.edu::b592cbb2-ea38-4240-8a3a-6613487ae435" providerId="AD" clId="Web-{BC06E6E7-2F72-4BE4-A997-856BDDE3CA0A}" dt="2020-03-31T00:42:43.249" v="204" actId="20577"/>
      <pc:docMkLst>
        <pc:docMk/>
      </pc:docMkLst>
      <pc:sldChg chg="modSp">
        <pc:chgData name="Tovstiadi, Esta" userId="S::esta.tovstiadi@suny.edu::b592cbb2-ea38-4240-8a3a-6613487ae435" providerId="AD" clId="Web-{BC06E6E7-2F72-4BE4-A997-856BDDE3CA0A}" dt="2020-03-31T00:42:43.249" v="203" actId="20577"/>
        <pc:sldMkLst>
          <pc:docMk/>
          <pc:sldMk cId="491560966" sldId="413"/>
        </pc:sldMkLst>
        <pc:spChg chg="mod">
          <ac:chgData name="Tovstiadi, Esta" userId="S::esta.tovstiadi@suny.edu::b592cbb2-ea38-4240-8a3a-6613487ae435" providerId="AD" clId="Web-{BC06E6E7-2F72-4BE4-A997-856BDDE3CA0A}" dt="2020-03-31T00:42:43.249" v="203" actId="20577"/>
          <ac:spMkLst>
            <pc:docMk/>
            <pc:sldMk cId="491560966" sldId="413"/>
            <ac:spMk id="3" creationId="{00000000-0000-0000-0000-000000000000}"/>
          </ac:spMkLst>
        </pc:spChg>
      </pc:sldChg>
      <pc:sldChg chg="modSp">
        <pc:chgData name="Tovstiadi, Esta" userId="S::esta.tovstiadi@suny.edu::b592cbb2-ea38-4240-8a3a-6613487ae435" providerId="AD" clId="Web-{BC06E6E7-2F72-4BE4-A997-856BDDE3CA0A}" dt="2020-03-31T00:41:30.452" v="109" actId="20577"/>
        <pc:sldMkLst>
          <pc:docMk/>
          <pc:sldMk cId="3515826157" sldId="414"/>
        </pc:sldMkLst>
        <pc:spChg chg="mod">
          <ac:chgData name="Tovstiadi, Esta" userId="S::esta.tovstiadi@suny.edu::b592cbb2-ea38-4240-8a3a-6613487ae435" providerId="AD" clId="Web-{BC06E6E7-2F72-4BE4-A997-856BDDE3CA0A}" dt="2020-03-31T00:41:30.452" v="109" actId="20577"/>
          <ac:spMkLst>
            <pc:docMk/>
            <pc:sldMk cId="3515826157" sldId="414"/>
            <ac:spMk id="3" creationId="{00000000-0000-0000-0000-000000000000}"/>
          </ac:spMkLst>
        </pc:spChg>
      </pc:sldChg>
    </pc:docChg>
  </pc:docChgLst>
  <pc:docChgLst>
    <pc:chgData name="Koerber, Jennifer" userId="S::jennifer.koerber@suny.edu::91757253-cc7b-4705-809f-b291d8f3bd2f" providerId="AD" clId="Web-{037821DA-87F5-49BE-9FFA-C7D817CD4756}"/>
    <pc:docChg chg="modSld">
      <pc:chgData name="Koerber, Jennifer" userId="S::jennifer.koerber@suny.edu::91757253-cc7b-4705-809f-b291d8f3bd2f" providerId="AD" clId="Web-{037821DA-87F5-49BE-9FFA-C7D817CD4756}" dt="2020-04-29T16:27:07.342" v="259" actId="20577"/>
      <pc:docMkLst>
        <pc:docMk/>
      </pc:docMkLst>
      <pc:sldChg chg="modSp">
        <pc:chgData name="Koerber, Jennifer" userId="S::jennifer.koerber@suny.edu::91757253-cc7b-4705-809f-b291d8f3bd2f" providerId="AD" clId="Web-{037821DA-87F5-49BE-9FFA-C7D817CD4756}" dt="2020-04-29T16:26:57.388" v="257" actId="20577"/>
        <pc:sldMkLst>
          <pc:docMk/>
          <pc:sldMk cId="1151724325" sldId="400"/>
        </pc:sldMkLst>
        <pc:spChg chg="mod">
          <ac:chgData name="Koerber, Jennifer" userId="S::jennifer.koerber@suny.edu::91757253-cc7b-4705-809f-b291d8f3bd2f" providerId="AD" clId="Web-{037821DA-87F5-49BE-9FFA-C7D817CD4756}" dt="2020-04-29T15:40:47.597" v="21" actId="20577"/>
          <ac:spMkLst>
            <pc:docMk/>
            <pc:sldMk cId="1151724325" sldId="400"/>
            <ac:spMk id="18" creationId="{63A16270-9913-4258-A541-7EFB96BA490A}"/>
          </ac:spMkLst>
        </pc:spChg>
        <pc:spChg chg="mod">
          <ac:chgData name="Koerber, Jennifer" userId="S::jennifer.koerber@suny.edu::91757253-cc7b-4705-809f-b291d8f3bd2f" providerId="AD" clId="Web-{037821DA-87F5-49BE-9FFA-C7D817CD4756}" dt="2020-04-29T16:25:03.154" v="83" actId="20577"/>
          <ac:spMkLst>
            <pc:docMk/>
            <pc:sldMk cId="1151724325" sldId="400"/>
            <ac:spMk id="20" creationId="{1FF9CAA6-2D6A-431D-9F1A-4E750932A964}"/>
          </ac:spMkLst>
        </pc:spChg>
        <pc:spChg chg="mod">
          <ac:chgData name="Koerber, Jennifer" userId="S::jennifer.koerber@suny.edu::91757253-cc7b-4705-809f-b291d8f3bd2f" providerId="AD" clId="Web-{037821DA-87F5-49BE-9FFA-C7D817CD4756}" dt="2020-04-29T16:26:57.388" v="257" actId="20577"/>
          <ac:spMkLst>
            <pc:docMk/>
            <pc:sldMk cId="1151724325" sldId="400"/>
            <ac:spMk id="22" creationId="{58379C07-31DE-43E5-BB9C-1473F06FF428}"/>
          </ac:spMkLst>
        </pc:spChg>
      </pc:sldChg>
    </pc:docChg>
  </pc:docChgLst>
  <pc:docChgLst>
    <pc:chgData name="McGee, Margaret" userId="S::margaret.mcgee@suny.edu::07377fe7-8f05-4c22-a697-5f820ef7115e" providerId="AD" clId="Web-{678B3ECB-C162-427C-B7AC-51CDFEC44F56}"/>
    <pc:docChg chg="modSld">
      <pc:chgData name="McGee, Margaret" userId="S::margaret.mcgee@suny.edu::07377fe7-8f05-4c22-a697-5f820ef7115e" providerId="AD" clId="Web-{678B3ECB-C162-427C-B7AC-51CDFEC44F56}" dt="2020-03-31T13:13:51.285" v="35" actId="20577"/>
      <pc:docMkLst>
        <pc:docMk/>
      </pc:docMkLst>
      <pc:sldChg chg="modSp">
        <pc:chgData name="McGee, Margaret" userId="S::margaret.mcgee@suny.edu::07377fe7-8f05-4c22-a697-5f820ef7115e" providerId="AD" clId="Web-{678B3ECB-C162-427C-B7AC-51CDFEC44F56}" dt="2020-03-31T13:13:51.285" v="34" actId="20577"/>
        <pc:sldMkLst>
          <pc:docMk/>
          <pc:sldMk cId="20872472" sldId="377"/>
        </pc:sldMkLst>
        <pc:spChg chg="mod">
          <ac:chgData name="McGee, Margaret" userId="S::margaret.mcgee@suny.edu::07377fe7-8f05-4c22-a697-5f820ef7115e" providerId="AD" clId="Web-{678B3ECB-C162-427C-B7AC-51CDFEC44F56}" dt="2020-03-31T13:13:51.285" v="34" actId="20577"/>
          <ac:spMkLst>
            <pc:docMk/>
            <pc:sldMk cId="20872472" sldId="377"/>
            <ac:spMk id="6" creationId="{0134EE62-A3AE-4ABC-9D13-84F3C54BAAF7}"/>
          </ac:spMkLst>
        </pc:spChg>
      </pc:sldChg>
    </pc:docChg>
  </pc:docChgLst>
  <pc:docChgLst>
    <pc:chgData name="Pritting, Shannon" userId="S::shannon.pritting@suny.edu::b6acce8b-3193-4a7b-b3b8-1dc43a9f8da4" providerId="AD" clId="Web-{F4EADDAD-6605-41D9-B6AC-77F1780EF16E}"/>
    <pc:docChg chg="addSld delSld modSld">
      <pc:chgData name="Pritting, Shannon" userId="S::shannon.pritting@suny.edu::b6acce8b-3193-4a7b-b3b8-1dc43a9f8da4" providerId="AD" clId="Web-{F4EADDAD-6605-41D9-B6AC-77F1780EF16E}" dt="2020-02-24T19:02:50.774" v="694" actId="14100"/>
      <pc:docMkLst>
        <pc:docMk/>
      </pc:docMkLst>
      <pc:sldChg chg="modSp">
        <pc:chgData name="Pritting, Shannon" userId="S::shannon.pritting@suny.edu::b6acce8b-3193-4a7b-b3b8-1dc43a9f8da4" providerId="AD" clId="Web-{F4EADDAD-6605-41D9-B6AC-77F1780EF16E}" dt="2020-02-24T19:00:01.970" v="526" actId="20577"/>
        <pc:sldMkLst>
          <pc:docMk/>
          <pc:sldMk cId="2190504256" sldId="373"/>
        </pc:sldMkLst>
        <pc:spChg chg="mod">
          <ac:chgData name="Pritting, Shannon" userId="S::shannon.pritting@suny.edu::b6acce8b-3193-4a7b-b3b8-1dc43a9f8da4" providerId="AD" clId="Web-{F4EADDAD-6605-41D9-B6AC-77F1780EF16E}" dt="2020-02-24T18:52:43.063" v="49" actId="20577"/>
          <ac:spMkLst>
            <pc:docMk/>
            <pc:sldMk cId="2190504256" sldId="373"/>
            <ac:spMk id="2" creationId="{00000000-0000-0000-0000-000000000000}"/>
          </ac:spMkLst>
        </pc:spChg>
        <pc:spChg chg="mod">
          <ac:chgData name="Pritting, Shannon" userId="S::shannon.pritting@suny.edu::b6acce8b-3193-4a7b-b3b8-1dc43a9f8da4" providerId="AD" clId="Web-{F4EADDAD-6605-41D9-B6AC-77F1780EF16E}" dt="2020-02-24T19:00:01.970" v="526" actId="20577"/>
          <ac:spMkLst>
            <pc:docMk/>
            <pc:sldMk cId="2190504256" sldId="373"/>
            <ac:spMk id="3" creationId="{00000000-0000-0000-0000-000000000000}"/>
          </ac:spMkLst>
        </pc:spChg>
      </pc:sldChg>
      <pc:sldChg chg="delSp modSp add replId">
        <pc:chgData name="Pritting, Shannon" userId="S::shannon.pritting@suny.edu::b6acce8b-3193-4a7b-b3b8-1dc43a9f8da4" providerId="AD" clId="Web-{F4EADDAD-6605-41D9-B6AC-77F1780EF16E}" dt="2020-02-24T19:02:50.774" v="694" actId="14100"/>
        <pc:sldMkLst>
          <pc:docMk/>
          <pc:sldMk cId="2023300331" sldId="387"/>
        </pc:sldMkLst>
        <pc:spChg chg="mod">
          <ac:chgData name="Pritting, Shannon" userId="S::shannon.pritting@suny.edu::b6acce8b-3193-4a7b-b3b8-1dc43a9f8da4" providerId="AD" clId="Web-{F4EADDAD-6605-41D9-B6AC-77F1780EF16E}" dt="2020-02-24T19:01:52.818" v="535" actId="20577"/>
          <ac:spMkLst>
            <pc:docMk/>
            <pc:sldMk cId="2023300331" sldId="387"/>
            <ac:spMk id="2" creationId="{00000000-0000-0000-0000-000000000000}"/>
          </ac:spMkLst>
        </pc:spChg>
        <pc:spChg chg="mod">
          <ac:chgData name="Pritting, Shannon" userId="S::shannon.pritting@suny.edu::b6acce8b-3193-4a7b-b3b8-1dc43a9f8da4" providerId="AD" clId="Web-{F4EADDAD-6605-41D9-B6AC-77F1780EF16E}" dt="2020-02-24T19:02:50.774" v="694" actId="14100"/>
          <ac:spMkLst>
            <pc:docMk/>
            <pc:sldMk cId="2023300331" sldId="387"/>
            <ac:spMk id="3" creationId="{00000000-0000-0000-0000-000000000000}"/>
          </ac:spMkLst>
        </pc:spChg>
        <pc:picChg chg="del">
          <ac:chgData name="Pritting, Shannon" userId="S::shannon.pritting@suny.edu::b6acce8b-3193-4a7b-b3b8-1dc43a9f8da4" providerId="AD" clId="Web-{F4EADDAD-6605-41D9-B6AC-77F1780EF16E}" dt="2020-02-24T19:01:52.959" v="537"/>
          <ac:picMkLst>
            <pc:docMk/>
            <pc:sldMk cId="2023300331" sldId="387"/>
            <ac:picMk id="13" creationId="{00000000-0000-0000-0000-000000000000}"/>
          </ac:picMkLst>
        </pc:picChg>
      </pc:sldChg>
      <pc:sldChg chg="addSp new del">
        <pc:chgData name="Pritting, Shannon" userId="S::shannon.pritting@suny.edu::b6acce8b-3193-4a7b-b3b8-1dc43a9f8da4" providerId="AD" clId="Web-{F4EADDAD-6605-41D9-B6AC-77F1780EF16E}" dt="2020-02-24T19:01:52.631" v="531"/>
        <pc:sldMkLst>
          <pc:docMk/>
          <pc:sldMk cId="2087495172" sldId="387"/>
        </pc:sldMkLst>
        <pc:spChg chg="add">
          <ac:chgData name="Pritting, Shannon" userId="S::shannon.pritting@suny.edu::b6acce8b-3193-4a7b-b3b8-1dc43a9f8da4" providerId="AD" clId="Web-{F4EADDAD-6605-41D9-B6AC-77F1780EF16E}" dt="2020-02-24T19:01:52.474" v="529"/>
          <ac:spMkLst>
            <pc:docMk/>
            <pc:sldMk cId="2087495172" sldId="387"/>
            <ac:spMk id="5" creationId="{16C72BC2-3869-4D67-A0DC-B923BE9A92DA}"/>
          </ac:spMkLst>
        </pc:spChg>
        <pc:grpChg chg="add">
          <ac:chgData name="Pritting, Shannon" userId="S::shannon.pritting@suny.edu::b6acce8b-3193-4a7b-b3b8-1dc43a9f8da4" providerId="AD" clId="Web-{F4EADDAD-6605-41D9-B6AC-77F1780EF16E}" dt="2020-02-24T19:01:52.506" v="530"/>
          <ac:grpSpMkLst>
            <pc:docMk/>
            <pc:sldMk cId="2087495172" sldId="387"/>
            <ac:grpSpMk id="12" creationId="{A4E252EC-94E9-43E8-8A03-5694040C36B6}"/>
          </ac:grpSpMkLst>
        </pc:grpChg>
      </pc:sldChg>
    </pc:docChg>
  </pc:docChgLst>
  <pc:docChgLst>
    <pc:chgData name="Jackson, Timothy" userId="S::timothy.jackson@suny.edu::9ce01cec-8b46-438e-9d10-af58cd21d299" providerId="AD" clId="Web-{82A956C1-DB75-4861-B86C-8C641379FEE0}"/>
    <pc:docChg chg="modSld">
      <pc:chgData name="Jackson, Timothy" userId="S::timothy.jackson@suny.edu::9ce01cec-8b46-438e-9d10-af58cd21d299" providerId="AD" clId="Web-{82A956C1-DB75-4861-B86C-8C641379FEE0}" dt="2020-03-31T13:56:25.910" v="268" actId="20577"/>
      <pc:docMkLst>
        <pc:docMk/>
      </pc:docMkLst>
      <pc:sldChg chg="modSp">
        <pc:chgData name="Jackson, Timothy" userId="S::timothy.jackson@suny.edu::9ce01cec-8b46-438e-9d10-af58cd21d299" providerId="AD" clId="Web-{82A956C1-DB75-4861-B86C-8C641379FEE0}" dt="2020-03-31T13:56:25.910" v="267" actId="20577"/>
        <pc:sldMkLst>
          <pc:docMk/>
          <pc:sldMk cId="2524571199" sldId="423"/>
        </pc:sldMkLst>
        <pc:spChg chg="mod">
          <ac:chgData name="Jackson, Timothy" userId="S::timothy.jackson@suny.edu::9ce01cec-8b46-438e-9d10-af58cd21d299" providerId="AD" clId="Web-{82A956C1-DB75-4861-B86C-8C641379FEE0}" dt="2020-03-31T13:56:25.910" v="267" actId="20577"/>
          <ac:spMkLst>
            <pc:docMk/>
            <pc:sldMk cId="2524571199" sldId="423"/>
            <ac:spMk id="5" creationId="{535E1953-C7A3-4180-AAE1-5C1894D3B757}"/>
          </ac:spMkLst>
        </pc:spChg>
      </pc:sldChg>
    </pc:docChg>
  </pc:docChgLst>
  <pc:docChgLst>
    <pc:chgData name="Jackson, Timothy" userId="S::timothy.jackson@suny.edu::9ce01cec-8b46-438e-9d10-af58cd21d299" providerId="AD" clId="Web-{E20172A6-A617-0D7C-6305-6974DCFF34F8}"/>
    <pc:docChg chg="delSld modSld">
      <pc:chgData name="Jackson, Timothy" userId="S::timothy.jackson@suny.edu::9ce01cec-8b46-438e-9d10-af58cd21d299" providerId="AD" clId="Web-{E20172A6-A617-0D7C-6305-6974DCFF34F8}" dt="2019-11-20T17:54:31.250" v="79"/>
      <pc:docMkLst>
        <pc:docMk/>
      </pc:docMkLst>
      <pc:sldChg chg="del">
        <pc:chgData name="Jackson, Timothy" userId="S::timothy.jackson@suny.edu::9ce01cec-8b46-438e-9d10-af58cd21d299" providerId="AD" clId="Web-{E20172A6-A617-0D7C-6305-6974DCFF34F8}" dt="2019-11-20T17:41:07.879" v="0"/>
        <pc:sldMkLst>
          <pc:docMk/>
          <pc:sldMk cId="1390064941" sldId="318"/>
        </pc:sldMkLst>
      </pc:sldChg>
      <pc:sldChg chg="addSp delSp modSp">
        <pc:chgData name="Jackson, Timothy" userId="S::timothy.jackson@suny.edu::9ce01cec-8b46-438e-9d10-af58cd21d299" providerId="AD" clId="Web-{E20172A6-A617-0D7C-6305-6974DCFF34F8}" dt="2019-11-20T17:54:31.250" v="79"/>
        <pc:sldMkLst>
          <pc:docMk/>
          <pc:sldMk cId="274199124" sldId="320"/>
        </pc:sldMkLst>
        <pc:spChg chg="mod">
          <ac:chgData name="Jackson, Timothy" userId="S::timothy.jackson@suny.edu::9ce01cec-8b46-438e-9d10-af58cd21d299" providerId="AD" clId="Web-{E20172A6-A617-0D7C-6305-6974DCFF34F8}" dt="2019-11-20T17:41:23.442" v="7" actId="20577"/>
          <ac:spMkLst>
            <pc:docMk/>
            <pc:sldMk cId="274199124" sldId="320"/>
            <ac:spMk id="2" creationId="{244B8E82-FFA2-4420-9F5C-C344ED44C26B}"/>
          </ac:spMkLst>
        </pc:spChg>
        <pc:spChg chg="del mod">
          <ac:chgData name="Jackson, Timothy" userId="S::timothy.jackson@suny.edu::9ce01cec-8b46-438e-9d10-af58cd21d299" providerId="AD" clId="Web-{E20172A6-A617-0D7C-6305-6974DCFF34F8}" dt="2019-11-20T17:54:08.046" v="13"/>
          <ac:spMkLst>
            <pc:docMk/>
            <pc:sldMk cId="274199124" sldId="320"/>
            <ac:spMk id="5" creationId="{535E1953-C7A3-4180-AAE1-5C1894D3B757}"/>
          </ac:spMkLst>
        </pc:spChg>
        <pc:graphicFrameChg chg="add mod ord modGraphic">
          <ac:chgData name="Jackson, Timothy" userId="S::timothy.jackson@suny.edu::9ce01cec-8b46-438e-9d10-af58cd21d299" providerId="AD" clId="Web-{E20172A6-A617-0D7C-6305-6974DCFF34F8}" dt="2019-11-20T17:54:31.250" v="79"/>
          <ac:graphicFrameMkLst>
            <pc:docMk/>
            <pc:sldMk cId="274199124" sldId="320"/>
            <ac:graphicFrameMk id="3" creationId="{485D87BF-892D-4990-A7BE-2FF6CB528FB3}"/>
          </ac:graphicFrameMkLst>
        </pc:graphicFrameChg>
      </pc:sldChg>
      <pc:sldChg chg="del">
        <pc:chgData name="Jackson, Timothy" userId="S::timothy.jackson@suny.edu::9ce01cec-8b46-438e-9d10-af58cd21d299" providerId="AD" clId="Web-{E20172A6-A617-0D7C-6305-6974DCFF34F8}" dt="2019-11-20T17:53:27.763" v="11"/>
        <pc:sldMkLst>
          <pc:docMk/>
          <pc:sldMk cId="3937480497" sldId="324"/>
        </pc:sldMkLst>
      </pc:sldChg>
      <pc:sldChg chg="del">
        <pc:chgData name="Jackson, Timothy" userId="S::timothy.jackson@suny.edu::9ce01cec-8b46-438e-9d10-af58cd21d299" providerId="AD" clId="Web-{E20172A6-A617-0D7C-6305-6974DCFF34F8}" dt="2019-11-20T17:53:26.326" v="10"/>
        <pc:sldMkLst>
          <pc:docMk/>
          <pc:sldMk cId="710185087" sldId="330"/>
        </pc:sldMkLst>
      </pc:sldChg>
    </pc:docChg>
  </pc:docChgLst>
  <pc:docChgLst>
    <pc:chgData name="Eichelberger, Michelle" userId="S::michelle.eichelberger@suny.edu::1bd4442c-2af1-40d1-9d43-8e1df5db51d4" providerId="AD" clId="Web-{A37FAB1E-F1C3-4E38-B19E-8EEB6DC9AA97}"/>
    <pc:docChg chg="modSld">
      <pc:chgData name="Eichelberger, Michelle" userId="S::michelle.eichelberger@suny.edu::1bd4442c-2af1-40d1-9d43-8e1df5db51d4" providerId="AD" clId="Web-{A37FAB1E-F1C3-4E38-B19E-8EEB6DC9AA97}" dt="2020-07-27T18:47:50.770" v="238" actId="14100"/>
      <pc:docMkLst>
        <pc:docMk/>
      </pc:docMkLst>
      <pc:sldChg chg="modSp">
        <pc:chgData name="Eichelberger, Michelle" userId="S::michelle.eichelberger@suny.edu::1bd4442c-2af1-40d1-9d43-8e1df5db51d4" providerId="AD" clId="Web-{A37FAB1E-F1C3-4E38-B19E-8EEB6DC9AA97}" dt="2020-07-27T18:47:50.770" v="238" actId="14100"/>
        <pc:sldMkLst>
          <pc:docMk/>
          <pc:sldMk cId="2989868960" sldId="432"/>
        </pc:sldMkLst>
        <pc:spChg chg="mod">
          <ac:chgData name="Eichelberger, Michelle" userId="S::michelle.eichelberger@suny.edu::1bd4442c-2af1-40d1-9d43-8e1df5db51d4" providerId="AD" clId="Web-{A37FAB1E-F1C3-4E38-B19E-8EEB6DC9AA97}" dt="2020-07-27T18:47:50.770" v="238" actId="14100"/>
          <ac:spMkLst>
            <pc:docMk/>
            <pc:sldMk cId="2989868960" sldId="432"/>
            <ac:spMk id="14" creationId="{00000000-0000-0000-0000-000000000000}"/>
          </ac:spMkLst>
        </pc:spChg>
      </pc:sldChg>
      <pc:sldChg chg="modSp">
        <pc:chgData name="Eichelberger, Michelle" userId="S::michelle.eichelberger@suny.edu::1bd4442c-2af1-40d1-9d43-8e1df5db51d4" providerId="AD" clId="Web-{A37FAB1E-F1C3-4E38-B19E-8EEB6DC9AA97}" dt="2020-07-27T17:43:31.679" v="96" actId="20577"/>
        <pc:sldMkLst>
          <pc:docMk/>
          <pc:sldMk cId="1785357745" sldId="433"/>
        </pc:sldMkLst>
        <pc:spChg chg="mod">
          <ac:chgData name="Eichelberger, Michelle" userId="S::michelle.eichelberger@suny.edu::1bd4442c-2af1-40d1-9d43-8e1df5db51d4" providerId="AD" clId="Web-{A37FAB1E-F1C3-4E38-B19E-8EEB6DC9AA97}" dt="2020-07-27T17:43:31.679" v="96" actId="20577"/>
          <ac:spMkLst>
            <pc:docMk/>
            <pc:sldMk cId="1785357745" sldId="433"/>
            <ac:spMk id="14" creationId="{00000000-0000-0000-0000-000000000000}"/>
          </ac:spMkLst>
        </pc:spChg>
      </pc:sldChg>
    </pc:docChg>
  </pc:docChgLst>
  <pc:docChgLst>
    <pc:chgData name="McGee, Margaret" userId="S::margaret.mcgee@suny.edu::07377fe7-8f05-4c22-a697-5f820ef7115e" providerId="AD" clId="Web-{BC12120F-AB19-3423-A346-09C832DBCC10}"/>
    <pc:docChg chg="addSld delSld modSld sldOrd">
      <pc:chgData name="McGee, Margaret" userId="S::margaret.mcgee@suny.edu::07377fe7-8f05-4c22-a697-5f820ef7115e" providerId="AD" clId="Web-{BC12120F-AB19-3423-A346-09C832DBCC10}" dt="2019-12-17T15:56:16.725" v="85" actId="20577"/>
      <pc:docMkLst>
        <pc:docMk/>
      </pc:docMkLst>
      <pc:sldChg chg="modSp add ord replId">
        <pc:chgData name="McGee, Margaret" userId="S::margaret.mcgee@suny.edu::07377fe7-8f05-4c22-a697-5f820ef7115e" providerId="AD" clId="Web-{BC12120F-AB19-3423-A346-09C832DBCC10}" dt="2019-12-17T15:56:16.725" v="84" actId="20577"/>
        <pc:sldMkLst>
          <pc:docMk/>
          <pc:sldMk cId="711493466" sldId="357"/>
        </pc:sldMkLst>
        <pc:spChg chg="mod">
          <ac:chgData name="McGee, Margaret" userId="S::margaret.mcgee@suny.edu::07377fe7-8f05-4c22-a697-5f820ef7115e" providerId="AD" clId="Web-{BC12120F-AB19-3423-A346-09C832DBCC10}" dt="2019-12-17T15:56:16.725" v="84" actId="20577"/>
          <ac:spMkLst>
            <pc:docMk/>
            <pc:sldMk cId="711493466" sldId="357"/>
            <ac:spMk id="5" creationId="{00000000-0000-0000-0000-000000000000}"/>
          </ac:spMkLst>
        </pc:spChg>
        <pc:spChg chg="mod">
          <ac:chgData name="McGee, Margaret" userId="S::margaret.mcgee@suny.edu::07377fe7-8f05-4c22-a697-5f820ef7115e" providerId="AD" clId="Web-{BC12120F-AB19-3423-A346-09C832DBCC10}" dt="2019-12-17T15:54:42.331" v="10" actId="14100"/>
          <ac:spMkLst>
            <pc:docMk/>
            <pc:sldMk cId="711493466" sldId="357"/>
            <ac:spMk id="6" creationId="{00000000-0000-0000-0000-000000000000}"/>
          </ac:spMkLst>
        </pc:spChg>
      </pc:sldChg>
      <pc:sldChg chg="new del">
        <pc:chgData name="McGee, Margaret" userId="S::margaret.mcgee@suny.edu::07377fe7-8f05-4c22-a697-5f820ef7115e" providerId="AD" clId="Web-{BC12120F-AB19-3423-A346-09C832DBCC10}" dt="2019-12-17T15:54:05.877" v="1"/>
        <pc:sldMkLst>
          <pc:docMk/>
          <pc:sldMk cId="3645900926" sldId="357"/>
        </pc:sldMkLst>
      </pc:sldChg>
    </pc:docChg>
  </pc:docChgLst>
  <pc:docChgLst>
    <pc:chgData name="Jackson, Timothy" userId="S::timothy.jackson@suny.edu::9ce01cec-8b46-438e-9d10-af58cd21d299" providerId="AD" clId="Web-{D96CEC56-2978-1474-BF3D-6F75305EA8C1}"/>
    <pc:docChg chg="modSld">
      <pc:chgData name="Jackson, Timothy" userId="S::timothy.jackson@suny.edu::9ce01cec-8b46-438e-9d10-af58cd21d299" providerId="AD" clId="Web-{D96CEC56-2978-1474-BF3D-6F75305EA8C1}" dt="2019-11-25T16:33:21.973" v="395" actId="20577"/>
      <pc:docMkLst>
        <pc:docMk/>
      </pc:docMkLst>
      <pc:sldChg chg="modSp">
        <pc:chgData name="Jackson, Timothy" userId="S::timothy.jackson@suny.edu::9ce01cec-8b46-438e-9d10-af58cd21d299" providerId="AD" clId="Web-{D96CEC56-2978-1474-BF3D-6F75305EA8C1}" dt="2019-11-25T15:06:20.924" v="35" actId="20577"/>
        <pc:sldMkLst>
          <pc:docMk/>
          <pc:sldMk cId="2171438980" sldId="317"/>
        </pc:sldMkLst>
        <pc:spChg chg="mod">
          <ac:chgData name="Jackson, Timothy" userId="S::timothy.jackson@suny.edu::9ce01cec-8b46-438e-9d10-af58cd21d299" providerId="AD" clId="Web-{D96CEC56-2978-1474-BF3D-6F75305EA8C1}" dt="2019-11-25T15:06:20.924" v="35" actId="20577"/>
          <ac:spMkLst>
            <pc:docMk/>
            <pc:sldMk cId="2171438980" sldId="317"/>
            <ac:spMk id="3" creationId="{FB9274B1-AFC9-4FA6-8DD4-15DD0E25131C}"/>
          </ac:spMkLst>
        </pc:spChg>
      </pc:sldChg>
      <pc:sldChg chg="modSp">
        <pc:chgData name="Jackson, Timothy" userId="S::timothy.jackson@suny.edu::9ce01cec-8b46-438e-9d10-af58cd21d299" providerId="AD" clId="Web-{D96CEC56-2978-1474-BF3D-6F75305EA8C1}" dt="2019-11-25T14:51:01.775" v="2" actId="20577"/>
        <pc:sldMkLst>
          <pc:docMk/>
          <pc:sldMk cId="2835457770" sldId="350"/>
        </pc:sldMkLst>
        <pc:spChg chg="mod">
          <ac:chgData name="Jackson, Timothy" userId="S::timothy.jackson@suny.edu::9ce01cec-8b46-438e-9d10-af58cd21d299" providerId="AD" clId="Web-{D96CEC56-2978-1474-BF3D-6F75305EA8C1}" dt="2019-11-25T14:51:01.775" v="2" actId="20577"/>
          <ac:spMkLst>
            <pc:docMk/>
            <pc:sldMk cId="2835457770" sldId="350"/>
            <ac:spMk id="5" creationId="{535E1953-C7A3-4180-AAE1-5C1894D3B757}"/>
          </ac:spMkLst>
        </pc:spChg>
      </pc:sldChg>
      <pc:sldChg chg="modSp">
        <pc:chgData name="Jackson, Timothy" userId="S::timothy.jackson@suny.edu::9ce01cec-8b46-438e-9d10-af58cd21d299" providerId="AD" clId="Web-{D96CEC56-2978-1474-BF3D-6F75305EA8C1}" dt="2019-11-25T16:29:49.857" v="393" actId="20577"/>
        <pc:sldMkLst>
          <pc:docMk/>
          <pc:sldMk cId="130082165" sldId="351"/>
        </pc:sldMkLst>
        <pc:spChg chg="mod">
          <ac:chgData name="Jackson, Timothy" userId="S::timothy.jackson@suny.edu::9ce01cec-8b46-438e-9d10-af58cd21d299" providerId="AD" clId="Web-{D96CEC56-2978-1474-BF3D-6F75305EA8C1}" dt="2019-11-25T16:29:49.857" v="393" actId="20577"/>
          <ac:spMkLst>
            <pc:docMk/>
            <pc:sldMk cId="130082165" sldId="351"/>
            <ac:spMk id="5" creationId="{535E1953-C7A3-4180-AAE1-5C1894D3B757}"/>
          </ac:spMkLst>
        </pc:spChg>
      </pc:sldChg>
      <pc:sldChg chg="modSp">
        <pc:chgData name="Jackson, Timothy" userId="S::timothy.jackson@suny.edu::9ce01cec-8b46-438e-9d10-af58cd21d299" providerId="AD" clId="Web-{D96CEC56-2978-1474-BF3D-6F75305EA8C1}" dt="2019-11-25T15:24:41.784" v="340" actId="20577"/>
        <pc:sldMkLst>
          <pc:docMk/>
          <pc:sldMk cId="796333647" sldId="352"/>
        </pc:sldMkLst>
        <pc:spChg chg="mod">
          <ac:chgData name="Jackson, Timothy" userId="S::timothy.jackson@suny.edu::9ce01cec-8b46-438e-9d10-af58cd21d299" providerId="AD" clId="Web-{D96CEC56-2978-1474-BF3D-6F75305EA8C1}" dt="2019-11-25T15:24:41.784" v="340" actId="20577"/>
          <ac:spMkLst>
            <pc:docMk/>
            <pc:sldMk cId="796333647" sldId="352"/>
            <ac:spMk id="3" creationId="{44AF204B-1822-420C-94F6-1805F86DF0CD}"/>
          </ac:spMkLst>
        </pc:spChg>
      </pc:sldChg>
    </pc:docChg>
  </pc:docChgLst>
  <pc:docChgLst>
    <pc:chgData name="Pritting, Shannon" userId="S::shannon.pritting@suny.edu::b6acce8b-3193-4a7b-b3b8-1dc43a9f8da4" providerId="AD" clId="Web-{A792EF97-657A-4549-97E9-680A0197CD8B}"/>
    <pc:docChg chg="addSld modSld sldOrd">
      <pc:chgData name="Pritting, Shannon" userId="S::shannon.pritting@suny.edu::b6acce8b-3193-4a7b-b3b8-1dc43a9f8da4" providerId="AD" clId="Web-{A792EF97-657A-4549-97E9-680A0197CD8B}" dt="2020-07-28T13:45:59.412" v="2081" actId="20577"/>
      <pc:docMkLst>
        <pc:docMk/>
      </pc:docMkLst>
      <pc:sldChg chg="modSp">
        <pc:chgData name="Pritting, Shannon" userId="S::shannon.pritting@suny.edu::b6acce8b-3193-4a7b-b3b8-1dc43a9f8da4" providerId="AD" clId="Web-{A792EF97-657A-4549-97E9-680A0197CD8B}" dt="2020-07-28T13:35:17.540" v="486" actId="20577"/>
        <pc:sldMkLst>
          <pc:docMk/>
          <pc:sldMk cId="667077888" sldId="444"/>
        </pc:sldMkLst>
        <pc:spChg chg="mod">
          <ac:chgData name="Pritting, Shannon" userId="S::shannon.pritting@suny.edu::b6acce8b-3193-4a7b-b3b8-1dc43a9f8da4" providerId="AD" clId="Web-{A792EF97-657A-4549-97E9-680A0197CD8B}" dt="2020-07-28T13:09:07.958" v="135" actId="20577"/>
          <ac:spMkLst>
            <pc:docMk/>
            <pc:sldMk cId="667077888" sldId="444"/>
            <ac:spMk id="12" creationId="{00000000-0000-0000-0000-000000000000}"/>
          </ac:spMkLst>
        </pc:spChg>
        <pc:spChg chg="mod">
          <ac:chgData name="Pritting, Shannon" userId="S::shannon.pritting@suny.edu::b6acce8b-3193-4a7b-b3b8-1dc43a9f8da4" providerId="AD" clId="Web-{A792EF97-657A-4549-97E9-680A0197CD8B}" dt="2020-07-28T13:35:17.540" v="486" actId="20577"/>
          <ac:spMkLst>
            <pc:docMk/>
            <pc:sldMk cId="667077888" sldId="444"/>
            <ac:spMk id="16" creationId="{AA0C2B46-31D6-4C58-841E-D3D6AFBBAE8D}"/>
          </ac:spMkLst>
        </pc:spChg>
      </pc:sldChg>
      <pc:sldChg chg="ord">
        <pc:chgData name="Pritting, Shannon" userId="S::shannon.pritting@suny.edu::b6acce8b-3193-4a7b-b3b8-1dc43a9f8da4" providerId="AD" clId="Web-{A792EF97-657A-4549-97E9-680A0197CD8B}" dt="2020-07-28T13:39:59.077" v="1321"/>
        <pc:sldMkLst>
          <pc:docMk/>
          <pc:sldMk cId="3230691338" sldId="464"/>
        </pc:sldMkLst>
      </pc:sldChg>
      <pc:sldChg chg="modSp add replId">
        <pc:chgData name="Pritting, Shannon" userId="S::shannon.pritting@suny.edu::b6acce8b-3193-4a7b-b3b8-1dc43a9f8da4" providerId="AD" clId="Web-{A792EF97-657A-4549-97E9-680A0197CD8B}" dt="2020-07-28T13:38:42.560" v="1267" actId="20577"/>
        <pc:sldMkLst>
          <pc:docMk/>
          <pc:sldMk cId="3819276902" sldId="465"/>
        </pc:sldMkLst>
        <pc:spChg chg="mod">
          <ac:chgData name="Pritting, Shannon" userId="S::shannon.pritting@suny.edu::b6acce8b-3193-4a7b-b3b8-1dc43a9f8da4" providerId="AD" clId="Web-{A792EF97-657A-4549-97E9-680A0197CD8B}" dt="2020-07-28T13:35:38.072" v="549" actId="20577"/>
          <ac:spMkLst>
            <pc:docMk/>
            <pc:sldMk cId="3819276902" sldId="465"/>
            <ac:spMk id="13" creationId="{00000000-0000-0000-0000-000000000000}"/>
          </ac:spMkLst>
        </pc:spChg>
        <pc:spChg chg="mod">
          <ac:chgData name="Pritting, Shannon" userId="S::shannon.pritting@suny.edu::b6acce8b-3193-4a7b-b3b8-1dc43a9f8da4" providerId="AD" clId="Web-{A792EF97-657A-4549-97E9-680A0197CD8B}" dt="2020-07-28T13:38:42.560" v="1267" actId="20577"/>
          <ac:spMkLst>
            <pc:docMk/>
            <pc:sldMk cId="3819276902" sldId="465"/>
            <ac:spMk id="14" creationId="{00000000-0000-0000-0000-000000000000}"/>
          </ac:spMkLst>
        </pc:spChg>
      </pc:sldChg>
      <pc:sldChg chg="modSp add ord replId">
        <pc:chgData name="Pritting, Shannon" userId="S::shannon.pritting@suny.edu::b6acce8b-3193-4a7b-b3b8-1dc43a9f8da4" providerId="AD" clId="Web-{A792EF97-657A-4549-97E9-680A0197CD8B}" dt="2020-07-28T13:39:52.108" v="1318" actId="20577"/>
        <pc:sldMkLst>
          <pc:docMk/>
          <pc:sldMk cId="3723556776" sldId="466"/>
        </pc:sldMkLst>
        <pc:spChg chg="mod">
          <ac:chgData name="Pritting, Shannon" userId="S::shannon.pritting@suny.edu::b6acce8b-3193-4a7b-b3b8-1dc43a9f8da4" providerId="AD" clId="Web-{A792EF97-657A-4549-97E9-680A0197CD8B}" dt="2020-07-28T13:39:52.108" v="1318" actId="20577"/>
          <ac:spMkLst>
            <pc:docMk/>
            <pc:sldMk cId="3723556776" sldId="466"/>
            <ac:spMk id="7" creationId="{4FA09018-5E31-844D-B928-F6DDC95990F2}"/>
          </ac:spMkLst>
        </pc:spChg>
        <pc:spChg chg="mod">
          <ac:chgData name="Pritting, Shannon" userId="S::shannon.pritting@suny.edu::b6acce8b-3193-4a7b-b3b8-1dc43a9f8da4" providerId="AD" clId="Web-{A792EF97-657A-4549-97E9-680A0197CD8B}" dt="2020-07-28T13:39:47.233" v="1303" actId="20577"/>
          <ac:spMkLst>
            <pc:docMk/>
            <pc:sldMk cId="3723556776" sldId="466"/>
            <ac:spMk id="8" creationId="{E2AAB4F0-62DE-4440-82C1-3A7B1E6F814B}"/>
          </ac:spMkLst>
        </pc:spChg>
      </pc:sldChg>
      <pc:sldChg chg="modSp add ord replId">
        <pc:chgData name="Pritting, Shannon" userId="S::shannon.pritting@suny.edu::b6acce8b-3193-4a7b-b3b8-1dc43a9f8da4" providerId="AD" clId="Web-{A792EF97-657A-4549-97E9-680A0197CD8B}" dt="2020-07-28T13:45:59.412" v="2080" actId="20577"/>
        <pc:sldMkLst>
          <pc:docMk/>
          <pc:sldMk cId="680024156" sldId="467"/>
        </pc:sldMkLst>
        <pc:spChg chg="mod">
          <ac:chgData name="Pritting, Shannon" userId="S::shannon.pritting@suny.edu::b6acce8b-3193-4a7b-b3b8-1dc43a9f8da4" providerId="AD" clId="Web-{A792EF97-657A-4549-97E9-680A0197CD8B}" dt="2020-07-28T13:40:18.358" v="1378" actId="20577"/>
          <ac:spMkLst>
            <pc:docMk/>
            <pc:sldMk cId="680024156" sldId="467"/>
            <ac:spMk id="2" creationId="{244B8E82-FFA2-4420-9F5C-C344ED44C26B}"/>
          </ac:spMkLst>
        </pc:spChg>
        <pc:spChg chg="mod">
          <ac:chgData name="Pritting, Shannon" userId="S::shannon.pritting@suny.edu::b6acce8b-3193-4a7b-b3b8-1dc43a9f8da4" providerId="AD" clId="Web-{A792EF97-657A-4549-97E9-680A0197CD8B}" dt="2020-07-28T13:45:59.412" v="2080" actId="20577"/>
          <ac:spMkLst>
            <pc:docMk/>
            <pc:sldMk cId="680024156" sldId="467"/>
            <ac:spMk id="4" creationId="{5341DB96-EA4D-479F-8145-807E5104D577}"/>
          </ac:spMkLst>
        </pc:spChg>
      </pc:sldChg>
    </pc:docChg>
  </pc:docChgLst>
  <pc:docChgLst>
    <pc:chgData name="Koerber, Jennifer" userId="S::jennifer.koerber@suny.edu::91757253-cc7b-4705-809f-b291d8f3bd2f" providerId="AD" clId="Web-{297883DD-4DCF-4E38-BD1A-4EDE744DE061}"/>
    <pc:docChg chg="addSld delSld modSld sldOrd">
      <pc:chgData name="Koerber, Jennifer" userId="S::jennifer.koerber@suny.edu::91757253-cc7b-4705-809f-b291d8f3bd2f" providerId="AD" clId="Web-{297883DD-4DCF-4E38-BD1A-4EDE744DE061}" dt="2020-02-26T13:02:42.272" v="1150" actId="20577"/>
      <pc:docMkLst>
        <pc:docMk/>
      </pc:docMkLst>
      <pc:sldChg chg="addSp modSp ord">
        <pc:chgData name="Koerber, Jennifer" userId="S::jennifer.koerber@suny.edu::91757253-cc7b-4705-809f-b291d8f3bd2f" providerId="AD" clId="Web-{297883DD-4DCF-4E38-BD1A-4EDE744DE061}" dt="2020-02-26T12:41:51.209" v="840" actId="20577"/>
        <pc:sldMkLst>
          <pc:docMk/>
          <pc:sldMk cId="498256463" sldId="319"/>
        </pc:sldMkLst>
        <pc:spChg chg="mod">
          <ac:chgData name="Koerber, Jennifer" userId="S::jennifer.koerber@suny.edu::91757253-cc7b-4705-809f-b291d8f3bd2f" providerId="AD" clId="Web-{297883DD-4DCF-4E38-BD1A-4EDE744DE061}" dt="2020-02-26T12:39:11.777" v="744" actId="1076"/>
          <ac:spMkLst>
            <pc:docMk/>
            <pc:sldMk cId="498256463" sldId="319"/>
            <ac:spMk id="2" creationId="{DCDD3146-7637-46DF-8B82-7A8FC2E12D15}"/>
          </ac:spMkLst>
        </pc:spChg>
        <pc:spChg chg="mod">
          <ac:chgData name="Koerber, Jennifer" userId="S::jennifer.koerber@suny.edu::91757253-cc7b-4705-809f-b291d8f3bd2f" providerId="AD" clId="Web-{297883DD-4DCF-4E38-BD1A-4EDE744DE061}" dt="2020-02-26T12:41:43.694" v="837" actId="20577"/>
          <ac:spMkLst>
            <pc:docMk/>
            <pc:sldMk cId="498256463" sldId="319"/>
            <ac:spMk id="3" creationId="{79F088FC-102D-49CB-B1DF-8F39C8CDCD58}"/>
          </ac:spMkLst>
        </pc:spChg>
        <pc:spChg chg="mod">
          <ac:chgData name="Koerber, Jennifer" userId="S::jennifer.koerber@suny.edu::91757253-cc7b-4705-809f-b291d8f3bd2f" providerId="AD" clId="Web-{297883DD-4DCF-4E38-BD1A-4EDE744DE061}" dt="2020-02-26T12:39:06.683" v="743" actId="1076"/>
          <ac:spMkLst>
            <pc:docMk/>
            <pc:sldMk cId="498256463" sldId="319"/>
            <ac:spMk id="4" creationId="{602A7982-8D16-4585-8A82-5938CA5BE95E}"/>
          </ac:spMkLst>
        </pc:spChg>
        <pc:spChg chg="mod">
          <ac:chgData name="Koerber, Jennifer" userId="S::jennifer.koerber@suny.edu::91757253-cc7b-4705-809f-b291d8f3bd2f" providerId="AD" clId="Web-{297883DD-4DCF-4E38-BD1A-4EDE744DE061}" dt="2020-02-26T12:39:31.716" v="745" actId="1076"/>
          <ac:spMkLst>
            <pc:docMk/>
            <pc:sldMk cId="498256463" sldId="319"/>
            <ac:spMk id="6" creationId="{0E3DDDCA-E813-48CB-B6B2-51959E49905C}"/>
          </ac:spMkLst>
        </pc:spChg>
        <pc:spChg chg="mod">
          <ac:chgData name="Koerber, Jennifer" userId="S::jennifer.koerber@suny.edu::91757253-cc7b-4705-809f-b291d8f3bd2f" providerId="AD" clId="Web-{297883DD-4DCF-4E38-BD1A-4EDE744DE061}" dt="2020-02-26T12:41:36.583" v="835" actId="20577"/>
          <ac:spMkLst>
            <pc:docMk/>
            <pc:sldMk cId="498256463" sldId="319"/>
            <ac:spMk id="13" creationId="{88211562-086D-455E-840C-410E172A6A33}"/>
          </ac:spMkLst>
        </pc:spChg>
        <pc:spChg chg="add mod">
          <ac:chgData name="Koerber, Jennifer" userId="S::jennifer.koerber@suny.edu::91757253-cc7b-4705-809f-b291d8f3bd2f" providerId="AD" clId="Web-{297883DD-4DCF-4E38-BD1A-4EDE744DE061}" dt="2020-02-26T12:38:21.774" v="728" actId="1076"/>
          <ac:spMkLst>
            <pc:docMk/>
            <pc:sldMk cId="498256463" sldId="319"/>
            <ac:spMk id="16" creationId="{9A8A16A5-E45C-4152-B92C-E73D7A4A103A}"/>
          </ac:spMkLst>
        </pc:spChg>
        <pc:spChg chg="add mod">
          <ac:chgData name="Koerber, Jennifer" userId="S::jennifer.koerber@suny.edu::91757253-cc7b-4705-809f-b291d8f3bd2f" providerId="AD" clId="Web-{297883DD-4DCF-4E38-BD1A-4EDE744DE061}" dt="2020-02-26T12:41:51.209" v="840" actId="20577"/>
          <ac:spMkLst>
            <pc:docMk/>
            <pc:sldMk cId="498256463" sldId="319"/>
            <ac:spMk id="18" creationId="{FD8DEA64-6181-46FD-8C44-21AB4F06810B}"/>
          </ac:spMkLst>
        </pc:spChg>
      </pc:sldChg>
      <pc:sldChg chg="addSp delSp modSp">
        <pc:chgData name="Koerber, Jennifer" userId="S::jennifer.koerber@suny.edu::91757253-cc7b-4705-809f-b291d8f3bd2f" providerId="AD" clId="Web-{297883DD-4DCF-4E38-BD1A-4EDE744DE061}" dt="2020-02-26T13:00:39.030" v="991" actId="20577"/>
        <pc:sldMkLst>
          <pc:docMk/>
          <pc:sldMk cId="2998906486" sldId="359"/>
        </pc:sldMkLst>
        <pc:spChg chg="mod">
          <ac:chgData name="Koerber, Jennifer" userId="S::jennifer.koerber@suny.edu::91757253-cc7b-4705-809f-b291d8f3bd2f" providerId="AD" clId="Web-{297883DD-4DCF-4E38-BD1A-4EDE744DE061}" dt="2020-02-26T12:26:19.274" v="469" actId="14100"/>
          <ac:spMkLst>
            <pc:docMk/>
            <pc:sldMk cId="2998906486" sldId="359"/>
            <ac:spMk id="3" creationId="{79F088FC-102D-49CB-B1DF-8F39C8CDCD58}"/>
          </ac:spMkLst>
        </pc:spChg>
        <pc:spChg chg="mod">
          <ac:chgData name="Koerber, Jennifer" userId="S::jennifer.koerber@suny.edu::91757253-cc7b-4705-809f-b291d8f3bd2f" providerId="AD" clId="Web-{297883DD-4DCF-4E38-BD1A-4EDE744DE061}" dt="2020-02-26T12:26:24.118" v="470" actId="1076"/>
          <ac:spMkLst>
            <pc:docMk/>
            <pc:sldMk cId="2998906486" sldId="359"/>
            <ac:spMk id="4" creationId="{AA9B6431-5D22-4F67-A03E-3EF1B7A93708}"/>
          </ac:spMkLst>
        </pc:spChg>
        <pc:spChg chg="mod">
          <ac:chgData name="Koerber, Jennifer" userId="S::jennifer.koerber@suny.edu::91757253-cc7b-4705-809f-b291d8f3bd2f" providerId="AD" clId="Web-{297883DD-4DCF-4E38-BD1A-4EDE744DE061}" dt="2020-02-26T12:26:34.962" v="471" actId="1076"/>
          <ac:spMkLst>
            <pc:docMk/>
            <pc:sldMk cId="2998906486" sldId="359"/>
            <ac:spMk id="6" creationId="{C5AD2900-A9F2-44E9-978C-F985AFD17AC7}"/>
          </ac:spMkLst>
        </pc:spChg>
        <pc:spChg chg="mod">
          <ac:chgData name="Koerber, Jennifer" userId="S::jennifer.koerber@suny.edu::91757253-cc7b-4705-809f-b291d8f3bd2f" providerId="AD" clId="Web-{297883DD-4DCF-4E38-BD1A-4EDE744DE061}" dt="2020-02-26T13:00:39.030" v="991" actId="20577"/>
          <ac:spMkLst>
            <pc:docMk/>
            <pc:sldMk cId="2998906486" sldId="359"/>
            <ac:spMk id="13" creationId="{7CD16252-5674-4F0D-A2FE-6A70325B1A89}"/>
          </ac:spMkLst>
        </pc:spChg>
        <pc:spChg chg="add mod">
          <ac:chgData name="Koerber, Jennifer" userId="S::jennifer.koerber@suny.edu::91757253-cc7b-4705-809f-b291d8f3bd2f" providerId="AD" clId="Web-{297883DD-4DCF-4E38-BD1A-4EDE744DE061}" dt="2020-02-26T12:27:43.842" v="529" actId="1076"/>
          <ac:spMkLst>
            <pc:docMk/>
            <pc:sldMk cId="2998906486" sldId="359"/>
            <ac:spMk id="15" creationId="{4AFEA68D-B3D6-4A4A-8806-0D71A6F4E6DC}"/>
          </ac:spMkLst>
        </pc:spChg>
        <pc:spChg chg="del mod">
          <ac:chgData name="Koerber, Jennifer" userId="S::jennifer.koerber@suny.edu::91757253-cc7b-4705-809f-b291d8f3bd2f" providerId="AD" clId="Web-{297883DD-4DCF-4E38-BD1A-4EDE744DE061}" dt="2020-02-26T12:22:01.304" v="355"/>
          <ac:spMkLst>
            <pc:docMk/>
            <pc:sldMk cId="2998906486" sldId="359"/>
            <ac:spMk id="16" creationId="{368F3BB0-8E73-4B2A-BB7D-7769DA226867}"/>
          </ac:spMkLst>
        </pc:spChg>
        <pc:spChg chg="del mod">
          <ac:chgData name="Koerber, Jennifer" userId="S::jennifer.koerber@suny.edu::91757253-cc7b-4705-809f-b291d8f3bd2f" providerId="AD" clId="Web-{297883DD-4DCF-4E38-BD1A-4EDE744DE061}" dt="2020-02-26T12:21:59.492" v="354"/>
          <ac:spMkLst>
            <pc:docMk/>
            <pc:sldMk cId="2998906486" sldId="359"/>
            <ac:spMk id="18" creationId="{4FA45F36-2751-454B-97BA-7FC342035A8C}"/>
          </ac:spMkLst>
        </pc:spChg>
      </pc:sldChg>
      <pc:sldChg chg="del">
        <pc:chgData name="Koerber, Jennifer" userId="S::jennifer.koerber@suny.edu::91757253-cc7b-4705-809f-b291d8f3bd2f" providerId="AD" clId="Web-{297883DD-4DCF-4E38-BD1A-4EDE744DE061}" dt="2020-02-26T12:16:09.048" v="163"/>
        <pc:sldMkLst>
          <pc:docMk/>
          <pc:sldMk cId="2582587771" sldId="367"/>
        </pc:sldMkLst>
      </pc:sldChg>
      <pc:sldChg chg="delSp modSp del ord">
        <pc:chgData name="Koerber, Jennifer" userId="S::jennifer.koerber@suny.edu::91757253-cc7b-4705-809f-b291d8f3bd2f" providerId="AD" clId="Web-{297883DD-4DCF-4E38-BD1A-4EDE744DE061}" dt="2020-02-26T12:43:04.323" v="843"/>
        <pc:sldMkLst>
          <pc:docMk/>
          <pc:sldMk cId="3389052118" sldId="384"/>
        </pc:sldMkLst>
        <pc:spChg chg="mod">
          <ac:chgData name="Koerber, Jennifer" userId="S::jennifer.koerber@suny.edu::91757253-cc7b-4705-809f-b291d8f3bd2f" providerId="AD" clId="Web-{297883DD-4DCF-4E38-BD1A-4EDE744DE061}" dt="2020-02-26T12:29:01.878" v="548" actId="1076"/>
          <ac:spMkLst>
            <pc:docMk/>
            <pc:sldMk cId="3389052118" sldId="384"/>
            <ac:spMk id="2" creationId="{EC11916F-9264-4D83-8C02-17AAEF47E202}"/>
          </ac:spMkLst>
        </pc:spChg>
        <pc:picChg chg="del">
          <ac:chgData name="Koerber, Jennifer" userId="S::jennifer.koerber@suny.edu::91757253-cc7b-4705-809f-b291d8f3bd2f" providerId="AD" clId="Web-{297883DD-4DCF-4E38-BD1A-4EDE744DE061}" dt="2020-02-26T12:28:03.343" v="531"/>
          <ac:picMkLst>
            <pc:docMk/>
            <pc:sldMk cId="3389052118" sldId="384"/>
            <ac:picMk id="4" creationId="{698451D4-679A-47F2-90FC-632C5712798B}"/>
          </ac:picMkLst>
        </pc:picChg>
      </pc:sldChg>
      <pc:sldChg chg="del">
        <pc:chgData name="Koerber, Jennifer" userId="S::jennifer.koerber@suny.edu::91757253-cc7b-4705-809f-b291d8f3bd2f" providerId="AD" clId="Web-{297883DD-4DCF-4E38-BD1A-4EDE744DE061}" dt="2020-02-26T12:27:52.342" v="530"/>
        <pc:sldMkLst>
          <pc:docMk/>
          <pc:sldMk cId="2259751387" sldId="385"/>
        </pc:sldMkLst>
      </pc:sldChg>
      <pc:sldChg chg="addSp delSp modSp add replId">
        <pc:chgData name="Koerber, Jennifer" userId="S::jennifer.koerber@suny.edu::91757253-cc7b-4705-809f-b291d8f3bd2f" providerId="AD" clId="Web-{297883DD-4DCF-4E38-BD1A-4EDE744DE061}" dt="2020-02-26T13:02:40.256" v="1148" actId="20577"/>
        <pc:sldMkLst>
          <pc:docMk/>
          <pc:sldMk cId="1151724325" sldId="400"/>
        </pc:sldMkLst>
        <pc:spChg chg="mod">
          <ac:chgData name="Koerber, Jennifer" userId="S::jennifer.koerber@suny.edu::91757253-cc7b-4705-809f-b291d8f3bd2f" providerId="AD" clId="Web-{297883DD-4DCF-4E38-BD1A-4EDE744DE061}" dt="2020-02-26T12:22:48.026" v="383" actId="20577"/>
          <ac:spMkLst>
            <pc:docMk/>
            <pc:sldMk cId="1151724325" sldId="400"/>
            <ac:spMk id="2" creationId="{DCDD3146-7637-46DF-8B82-7A8FC2E12D15}"/>
          </ac:spMkLst>
        </pc:spChg>
        <pc:spChg chg="del">
          <ac:chgData name="Koerber, Jennifer" userId="S::jennifer.koerber@suny.edu::91757253-cc7b-4705-809f-b291d8f3bd2f" providerId="AD" clId="Web-{297883DD-4DCF-4E38-BD1A-4EDE744DE061}" dt="2020-02-26T12:22:57.824" v="387"/>
          <ac:spMkLst>
            <pc:docMk/>
            <pc:sldMk cId="1151724325" sldId="400"/>
            <ac:spMk id="3" creationId="{79F088FC-102D-49CB-B1DF-8F39C8CDCD58}"/>
          </ac:spMkLst>
        </pc:spChg>
        <pc:spChg chg="del">
          <ac:chgData name="Koerber, Jennifer" userId="S::jennifer.koerber@suny.edu::91757253-cc7b-4705-809f-b291d8f3bd2f" providerId="AD" clId="Web-{297883DD-4DCF-4E38-BD1A-4EDE744DE061}" dt="2020-02-26T12:22:52.855" v="386"/>
          <ac:spMkLst>
            <pc:docMk/>
            <pc:sldMk cId="1151724325" sldId="400"/>
            <ac:spMk id="4" creationId="{AA9B6431-5D22-4F67-A03E-3EF1B7A93708}"/>
          </ac:spMkLst>
        </pc:spChg>
        <pc:spChg chg="del">
          <ac:chgData name="Koerber, Jennifer" userId="S::jennifer.koerber@suny.edu::91757253-cc7b-4705-809f-b291d8f3bd2f" providerId="AD" clId="Web-{297883DD-4DCF-4E38-BD1A-4EDE744DE061}" dt="2020-02-26T12:23:00.527" v="388"/>
          <ac:spMkLst>
            <pc:docMk/>
            <pc:sldMk cId="1151724325" sldId="400"/>
            <ac:spMk id="6" creationId="{C5AD2900-A9F2-44E9-978C-F985AFD17AC7}"/>
          </ac:spMkLst>
        </pc:spChg>
        <pc:spChg chg="del">
          <ac:chgData name="Koerber, Jennifer" userId="S::jennifer.koerber@suny.edu::91757253-cc7b-4705-809f-b291d8f3bd2f" providerId="AD" clId="Web-{297883DD-4DCF-4E38-BD1A-4EDE744DE061}" dt="2020-02-26T12:23:02.886" v="389"/>
          <ac:spMkLst>
            <pc:docMk/>
            <pc:sldMk cId="1151724325" sldId="400"/>
            <ac:spMk id="13" creationId="{7CD16252-5674-4F0D-A2FE-6A70325B1A89}"/>
          </ac:spMkLst>
        </pc:spChg>
        <pc:spChg chg="add mod">
          <ac:chgData name="Koerber, Jennifer" userId="S::jennifer.koerber@suny.edu::91757253-cc7b-4705-809f-b291d8f3bd2f" providerId="AD" clId="Web-{297883DD-4DCF-4E38-BD1A-4EDE744DE061}" dt="2020-02-26T12:23:36.779" v="416" actId="20577"/>
          <ac:spMkLst>
            <pc:docMk/>
            <pc:sldMk cId="1151724325" sldId="400"/>
            <ac:spMk id="16" creationId="{435658E4-F0C8-4F7F-8758-9FFB05E56D6B}"/>
          </ac:spMkLst>
        </pc:spChg>
        <pc:spChg chg="add mod">
          <ac:chgData name="Koerber, Jennifer" userId="S::jennifer.koerber@suny.edu::91757253-cc7b-4705-809f-b291d8f3bd2f" providerId="AD" clId="Web-{297883DD-4DCF-4E38-BD1A-4EDE744DE061}" dt="2020-02-26T12:24:45.799" v="462" actId="14100"/>
          <ac:spMkLst>
            <pc:docMk/>
            <pc:sldMk cId="1151724325" sldId="400"/>
            <ac:spMk id="18" creationId="{63A16270-9913-4258-A541-7EFB96BA490A}"/>
          </ac:spMkLst>
        </pc:spChg>
        <pc:spChg chg="add mod">
          <ac:chgData name="Koerber, Jennifer" userId="S::jennifer.koerber@suny.edu::91757253-cc7b-4705-809f-b291d8f3bd2f" providerId="AD" clId="Web-{297883DD-4DCF-4E38-BD1A-4EDE744DE061}" dt="2020-02-26T12:24:23.016" v="457" actId="20577"/>
          <ac:spMkLst>
            <pc:docMk/>
            <pc:sldMk cId="1151724325" sldId="400"/>
            <ac:spMk id="20" creationId="{1FF9CAA6-2D6A-431D-9F1A-4E750932A964}"/>
          </ac:spMkLst>
        </pc:spChg>
        <pc:spChg chg="add mod">
          <ac:chgData name="Koerber, Jennifer" userId="S::jennifer.koerber@suny.edu::91757253-cc7b-4705-809f-b291d8f3bd2f" providerId="AD" clId="Web-{297883DD-4DCF-4E38-BD1A-4EDE744DE061}" dt="2020-02-26T13:02:40.256" v="1148" actId="20577"/>
          <ac:spMkLst>
            <pc:docMk/>
            <pc:sldMk cId="1151724325" sldId="400"/>
            <ac:spMk id="22" creationId="{58379C07-31DE-43E5-BB9C-1473F06FF428}"/>
          </ac:spMkLst>
        </pc:spChg>
        <pc:spChg chg="add del mod">
          <ac:chgData name="Koerber, Jennifer" userId="S::jennifer.koerber@suny.edu::91757253-cc7b-4705-809f-b291d8f3bd2f" providerId="AD" clId="Web-{297883DD-4DCF-4E38-BD1A-4EDE744DE061}" dt="2020-02-26T12:23:18.747" v="398"/>
          <ac:spMkLst>
            <pc:docMk/>
            <pc:sldMk cId="1151724325" sldId="400"/>
            <ac:spMk id="23" creationId="{127F77A8-7341-4848-B976-68C33295F4C9}"/>
          </ac:spMkLst>
        </pc:spChg>
      </pc:sldChg>
      <pc:sldChg chg="addSp delSp modSp add ord replId">
        <pc:chgData name="Koerber, Jennifer" userId="S::jennifer.koerber@suny.edu::91757253-cc7b-4705-809f-b291d8f3bd2f" providerId="AD" clId="Web-{297883DD-4DCF-4E38-BD1A-4EDE744DE061}" dt="2020-02-26T13:00:07.544" v="985" actId="20577"/>
        <pc:sldMkLst>
          <pc:docMk/>
          <pc:sldMk cId="609316125" sldId="401"/>
        </pc:sldMkLst>
        <pc:spChg chg="mod">
          <ac:chgData name="Koerber, Jennifer" userId="S::jennifer.koerber@suny.edu::91757253-cc7b-4705-809f-b291d8f3bd2f" providerId="AD" clId="Web-{297883DD-4DCF-4E38-BD1A-4EDE744DE061}" dt="2020-02-26T12:43:23.199" v="862" actId="20577"/>
          <ac:spMkLst>
            <pc:docMk/>
            <pc:sldMk cId="609316125" sldId="401"/>
            <ac:spMk id="2" creationId="{DCDD3146-7637-46DF-8B82-7A8FC2E12D15}"/>
          </ac:spMkLst>
        </pc:spChg>
        <pc:spChg chg="add del mod">
          <ac:chgData name="Koerber, Jennifer" userId="S::jennifer.koerber@suny.edu::91757253-cc7b-4705-809f-b291d8f3bd2f" providerId="AD" clId="Web-{297883DD-4DCF-4E38-BD1A-4EDE744DE061}" dt="2020-02-26T12:43:40.607" v="867"/>
          <ac:spMkLst>
            <pc:docMk/>
            <pc:sldMk cId="609316125" sldId="401"/>
            <ac:spMk id="4" creationId="{0E84657C-346D-4CCA-BD40-3C638490D4E5}"/>
          </ac:spMkLst>
        </pc:spChg>
        <pc:spChg chg="add del mod">
          <ac:chgData name="Koerber, Jennifer" userId="S::jennifer.koerber@suny.edu::91757253-cc7b-4705-809f-b291d8f3bd2f" providerId="AD" clId="Web-{297883DD-4DCF-4E38-BD1A-4EDE744DE061}" dt="2020-02-26T12:43:54.108" v="871"/>
          <ac:spMkLst>
            <pc:docMk/>
            <pc:sldMk cId="609316125" sldId="401"/>
            <ac:spMk id="13" creationId="{6496C0F3-AA02-4DB6-8B70-008BA22D774E}"/>
          </ac:spMkLst>
        </pc:spChg>
        <pc:spChg chg="del">
          <ac:chgData name="Koerber, Jennifer" userId="S::jennifer.koerber@suny.edu::91757253-cc7b-4705-809f-b291d8f3bd2f" providerId="AD" clId="Web-{297883DD-4DCF-4E38-BD1A-4EDE744DE061}" dt="2020-02-26T12:43:51.469" v="870"/>
          <ac:spMkLst>
            <pc:docMk/>
            <pc:sldMk cId="609316125" sldId="401"/>
            <ac:spMk id="16" creationId="{435658E4-F0C8-4F7F-8758-9FFB05E56D6B}"/>
          </ac:spMkLst>
        </pc:spChg>
        <pc:spChg chg="mod">
          <ac:chgData name="Koerber, Jennifer" userId="S::jennifer.koerber@suny.edu::91757253-cc7b-4705-809f-b291d8f3bd2f" providerId="AD" clId="Web-{297883DD-4DCF-4E38-BD1A-4EDE744DE061}" dt="2020-02-26T13:00:07.544" v="985" actId="20577"/>
          <ac:spMkLst>
            <pc:docMk/>
            <pc:sldMk cId="609316125" sldId="401"/>
            <ac:spMk id="18" creationId="{63A16270-9913-4258-A541-7EFB96BA490A}"/>
          </ac:spMkLst>
        </pc:spChg>
        <pc:spChg chg="del">
          <ac:chgData name="Koerber, Jennifer" userId="S::jennifer.koerber@suny.edu::91757253-cc7b-4705-809f-b291d8f3bd2f" providerId="AD" clId="Web-{297883DD-4DCF-4E38-BD1A-4EDE744DE061}" dt="2020-02-26T12:43:37.388" v="866"/>
          <ac:spMkLst>
            <pc:docMk/>
            <pc:sldMk cId="609316125" sldId="401"/>
            <ac:spMk id="20" creationId="{1FF9CAA6-2D6A-431D-9F1A-4E750932A964}"/>
          </ac:spMkLst>
        </pc:spChg>
        <pc:spChg chg="del">
          <ac:chgData name="Koerber, Jennifer" userId="S::jennifer.koerber@suny.edu::91757253-cc7b-4705-809f-b291d8f3bd2f" providerId="AD" clId="Web-{297883DD-4DCF-4E38-BD1A-4EDE744DE061}" dt="2020-02-26T12:43:33.450" v="865"/>
          <ac:spMkLst>
            <pc:docMk/>
            <pc:sldMk cId="609316125" sldId="401"/>
            <ac:spMk id="22" creationId="{58379C07-31DE-43E5-BB9C-1473F06FF428}"/>
          </ac:spMkLst>
        </pc:spChg>
      </pc:sldChg>
    </pc:docChg>
  </pc:docChgLst>
  <pc:docChgLst>
    <pc:chgData name="Eichelberger, Michelle" userId="S::michelle.eichelberger@suny.edu::1bd4442c-2af1-40d1-9d43-8e1df5db51d4" providerId="AD" clId="Web-{0407577D-3D6C-4866-91FB-419EABB59ADB}"/>
    <pc:docChg chg="delSld modSld">
      <pc:chgData name="Eichelberger, Michelle" userId="S::michelle.eichelberger@suny.edu::1bd4442c-2af1-40d1-9d43-8e1df5db51d4" providerId="AD" clId="Web-{0407577D-3D6C-4866-91FB-419EABB59ADB}" dt="2020-08-26T18:41:15.566" v="875" actId="20577"/>
      <pc:docMkLst>
        <pc:docMk/>
      </pc:docMkLst>
      <pc:sldChg chg="modSp">
        <pc:chgData name="Eichelberger, Michelle" userId="S::michelle.eichelberger@suny.edu::1bd4442c-2af1-40d1-9d43-8e1df5db51d4" providerId="AD" clId="Web-{0407577D-3D6C-4866-91FB-419EABB59ADB}" dt="2020-08-26T18:23:37.322" v="744" actId="20577"/>
        <pc:sldMkLst>
          <pc:docMk/>
          <pc:sldMk cId="2989868960" sldId="432"/>
        </pc:sldMkLst>
        <pc:spChg chg="mod">
          <ac:chgData name="Eichelberger, Michelle" userId="S::michelle.eichelberger@suny.edu::1bd4442c-2af1-40d1-9d43-8e1df5db51d4" providerId="AD" clId="Web-{0407577D-3D6C-4866-91FB-419EABB59ADB}" dt="2020-08-26T17:28:22.200" v="478" actId="20577"/>
          <ac:spMkLst>
            <pc:docMk/>
            <pc:sldMk cId="2989868960" sldId="432"/>
            <ac:spMk id="13" creationId="{00000000-0000-0000-0000-000000000000}"/>
          </ac:spMkLst>
        </pc:spChg>
        <pc:spChg chg="mod">
          <ac:chgData name="Eichelberger, Michelle" userId="S::michelle.eichelberger@suny.edu::1bd4442c-2af1-40d1-9d43-8e1df5db51d4" providerId="AD" clId="Web-{0407577D-3D6C-4866-91FB-419EABB59ADB}" dt="2020-08-26T18:23:37.322" v="744" actId="20577"/>
          <ac:spMkLst>
            <pc:docMk/>
            <pc:sldMk cId="2989868960" sldId="432"/>
            <ac:spMk id="14" creationId="{00000000-0000-0000-0000-000000000000}"/>
          </ac:spMkLst>
        </pc:spChg>
      </pc:sldChg>
      <pc:sldChg chg="modSp del">
        <pc:chgData name="Eichelberger, Michelle" userId="S::michelle.eichelberger@suny.edu::1bd4442c-2af1-40d1-9d43-8e1df5db51d4" providerId="AD" clId="Web-{0407577D-3D6C-4866-91FB-419EABB59ADB}" dt="2020-08-26T17:26:43.993" v="470"/>
        <pc:sldMkLst>
          <pc:docMk/>
          <pc:sldMk cId="1785357745" sldId="433"/>
        </pc:sldMkLst>
        <pc:spChg chg="mod">
          <ac:chgData name="Eichelberger, Michelle" userId="S::michelle.eichelberger@suny.edu::1bd4442c-2af1-40d1-9d43-8e1df5db51d4" providerId="AD" clId="Web-{0407577D-3D6C-4866-91FB-419EABB59ADB}" dt="2020-08-26T17:26:35.524" v="467" actId="20577"/>
          <ac:spMkLst>
            <pc:docMk/>
            <pc:sldMk cId="1785357745" sldId="433"/>
            <ac:spMk id="13" creationId="{00000000-0000-0000-0000-000000000000}"/>
          </ac:spMkLst>
        </pc:spChg>
      </pc:sldChg>
      <pc:sldChg chg="del">
        <pc:chgData name="Eichelberger, Michelle" userId="S::michelle.eichelberger@suny.edu::1bd4442c-2af1-40d1-9d43-8e1df5db51d4" providerId="AD" clId="Web-{0407577D-3D6C-4866-91FB-419EABB59ADB}" dt="2020-08-26T17:26:46.915" v="471"/>
        <pc:sldMkLst>
          <pc:docMk/>
          <pc:sldMk cId="1593968665" sldId="435"/>
        </pc:sldMkLst>
      </pc:sldChg>
      <pc:sldChg chg="modSp">
        <pc:chgData name="Eichelberger, Michelle" userId="S::michelle.eichelberger@suny.edu::1bd4442c-2af1-40d1-9d43-8e1df5db51d4" providerId="AD" clId="Web-{0407577D-3D6C-4866-91FB-419EABB59ADB}" dt="2020-08-26T17:26:05.289" v="457" actId="20577"/>
        <pc:sldMkLst>
          <pc:docMk/>
          <pc:sldMk cId="667077888" sldId="444"/>
        </pc:sldMkLst>
        <pc:spChg chg="mod">
          <ac:chgData name="Eichelberger, Michelle" userId="S::michelle.eichelberger@suny.edu::1bd4442c-2af1-40d1-9d43-8e1df5db51d4" providerId="AD" clId="Web-{0407577D-3D6C-4866-91FB-419EABB59ADB}" dt="2020-08-26T17:19:42.480" v="10" actId="20577"/>
          <ac:spMkLst>
            <pc:docMk/>
            <pc:sldMk cId="667077888" sldId="444"/>
            <ac:spMk id="10" creationId="{00000000-0000-0000-0000-000000000000}"/>
          </ac:spMkLst>
        </pc:spChg>
        <pc:spChg chg="mod">
          <ac:chgData name="Eichelberger, Michelle" userId="S::michelle.eichelberger@suny.edu::1bd4442c-2af1-40d1-9d43-8e1df5db51d4" providerId="AD" clId="Web-{0407577D-3D6C-4866-91FB-419EABB59ADB}" dt="2020-08-26T17:25:42.382" v="397" actId="20577"/>
          <ac:spMkLst>
            <pc:docMk/>
            <pc:sldMk cId="667077888" sldId="444"/>
            <ac:spMk id="12" creationId="{00000000-0000-0000-0000-000000000000}"/>
          </ac:spMkLst>
        </pc:spChg>
        <pc:spChg chg="mod">
          <ac:chgData name="Eichelberger, Michelle" userId="S::michelle.eichelberger@suny.edu::1bd4442c-2af1-40d1-9d43-8e1df5db51d4" providerId="AD" clId="Web-{0407577D-3D6C-4866-91FB-419EABB59ADB}" dt="2020-08-26T17:26:05.289" v="457" actId="20577"/>
          <ac:spMkLst>
            <pc:docMk/>
            <pc:sldMk cId="667077888" sldId="444"/>
            <ac:spMk id="16" creationId="{AA0C2B46-31D6-4C58-841E-D3D6AFBBAE8D}"/>
          </ac:spMkLst>
        </pc:spChg>
      </pc:sldChg>
      <pc:sldChg chg="modSp">
        <pc:chgData name="Eichelberger, Michelle" userId="S::michelle.eichelberger@suny.edu::1bd4442c-2af1-40d1-9d43-8e1df5db51d4" providerId="AD" clId="Web-{0407577D-3D6C-4866-91FB-419EABB59ADB}" dt="2020-08-26T18:41:15.566" v="875" actId="20577"/>
        <pc:sldMkLst>
          <pc:docMk/>
          <pc:sldMk cId="2219423648" sldId="456"/>
        </pc:sldMkLst>
        <pc:spChg chg="mod">
          <ac:chgData name="Eichelberger, Michelle" userId="S::michelle.eichelberger@suny.edu::1bd4442c-2af1-40d1-9d43-8e1df5db51d4" providerId="AD" clId="Web-{0407577D-3D6C-4866-91FB-419EABB59ADB}" dt="2020-08-26T18:23:46.088" v="763" actId="20577"/>
          <ac:spMkLst>
            <pc:docMk/>
            <pc:sldMk cId="2219423648" sldId="456"/>
            <ac:spMk id="13" creationId="{00000000-0000-0000-0000-000000000000}"/>
          </ac:spMkLst>
        </pc:spChg>
        <pc:spChg chg="mod">
          <ac:chgData name="Eichelberger, Michelle" userId="S::michelle.eichelberger@suny.edu::1bd4442c-2af1-40d1-9d43-8e1df5db51d4" providerId="AD" clId="Web-{0407577D-3D6C-4866-91FB-419EABB59ADB}" dt="2020-08-26T18:41:15.566" v="875" actId="20577"/>
          <ac:spMkLst>
            <pc:docMk/>
            <pc:sldMk cId="2219423648" sldId="456"/>
            <ac:spMk id="14" creationId="{00000000-0000-0000-0000-000000000000}"/>
          </ac:spMkLst>
        </pc:spChg>
      </pc:sldChg>
    </pc:docChg>
  </pc:docChgLst>
  <pc:docChgLst>
    <pc:chgData name="Koerber, Jennifer" userId="S::jennifer.koerber@suny.edu::91757253-cc7b-4705-809f-b291d8f3bd2f" providerId="AD" clId="Web-{47B9628F-6DFC-4C01-A1BC-9776CB7E14EA}"/>
    <pc:docChg chg="delSld modSld sldOrd">
      <pc:chgData name="Koerber, Jennifer" userId="S::jennifer.koerber@suny.edu::91757253-cc7b-4705-809f-b291d8f3bd2f" providerId="AD" clId="Web-{47B9628F-6DFC-4C01-A1BC-9776CB7E14EA}" dt="2020-03-30T13:21:02.596" v="206" actId="20577"/>
      <pc:docMkLst>
        <pc:docMk/>
      </pc:docMkLst>
      <pc:sldChg chg="del">
        <pc:chgData name="Koerber, Jennifer" userId="S::jennifer.koerber@suny.edu::91757253-cc7b-4705-809f-b291d8f3bd2f" providerId="AD" clId="Web-{47B9628F-6DFC-4C01-A1BC-9776CB7E14EA}" dt="2020-03-30T13:08:08.810" v="0"/>
        <pc:sldMkLst>
          <pc:docMk/>
          <pc:sldMk cId="498256463" sldId="319"/>
        </pc:sldMkLst>
      </pc:sldChg>
      <pc:sldChg chg="modSp del">
        <pc:chgData name="Koerber, Jennifer" userId="S::jennifer.koerber@suny.edu::91757253-cc7b-4705-809f-b291d8f3bd2f" providerId="AD" clId="Web-{47B9628F-6DFC-4C01-A1BC-9776CB7E14EA}" dt="2020-03-30T13:14:49.281" v="71"/>
        <pc:sldMkLst>
          <pc:docMk/>
          <pc:sldMk cId="2998906486" sldId="359"/>
        </pc:sldMkLst>
        <pc:spChg chg="mod">
          <ac:chgData name="Koerber, Jennifer" userId="S::jennifer.koerber@suny.edu::91757253-cc7b-4705-809f-b291d8f3bd2f" providerId="AD" clId="Web-{47B9628F-6DFC-4C01-A1BC-9776CB7E14EA}" dt="2020-03-30T13:14:44.875" v="68" actId="20577"/>
          <ac:spMkLst>
            <pc:docMk/>
            <pc:sldMk cId="2998906486" sldId="359"/>
            <ac:spMk id="15" creationId="{4AFEA68D-B3D6-4A4A-8806-0D71A6F4E6DC}"/>
          </ac:spMkLst>
        </pc:spChg>
      </pc:sldChg>
      <pc:sldChg chg="modSp ord">
        <pc:chgData name="Koerber, Jennifer" userId="S::jennifer.koerber@suny.edu::91757253-cc7b-4705-809f-b291d8f3bd2f" providerId="AD" clId="Web-{47B9628F-6DFC-4C01-A1BC-9776CB7E14EA}" dt="2020-03-30T13:21:02.596" v="206" actId="20577"/>
        <pc:sldMkLst>
          <pc:docMk/>
          <pc:sldMk cId="1151724325" sldId="400"/>
        </pc:sldMkLst>
        <pc:spChg chg="mod">
          <ac:chgData name="Koerber, Jennifer" userId="S::jennifer.koerber@suny.edu::91757253-cc7b-4705-809f-b291d8f3bd2f" providerId="AD" clId="Web-{47B9628F-6DFC-4C01-A1BC-9776CB7E14EA}" dt="2020-03-30T13:08:46.826" v="46" actId="20577"/>
          <ac:spMkLst>
            <pc:docMk/>
            <pc:sldMk cId="1151724325" sldId="400"/>
            <ac:spMk id="2" creationId="{DCDD3146-7637-46DF-8B82-7A8FC2E12D15}"/>
          </ac:spMkLst>
        </pc:spChg>
        <pc:spChg chg="mod">
          <ac:chgData name="Koerber, Jennifer" userId="S::jennifer.koerber@suny.edu::91757253-cc7b-4705-809f-b291d8f3bd2f" providerId="AD" clId="Web-{47B9628F-6DFC-4C01-A1BC-9776CB7E14EA}" dt="2020-03-30T13:08:56.716" v="49" actId="20577"/>
          <ac:spMkLst>
            <pc:docMk/>
            <pc:sldMk cId="1151724325" sldId="400"/>
            <ac:spMk id="16" creationId="{435658E4-F0C8-4F7F-8758-9FFB05E56D6B}"/>
          </ac:spMkLst>
        </pc:spChg>
        <pc:spChg chg="mod">
          <ac:chgData name="Koerber, Jennifer" userId="S::jennifer.koerber@suny.edu::91757253-cc7b-4705-809f-b291d8f3bd2f" providerId="AD" clId="Web-{47B9628F-6DFC-4C01-A1BC-9776CB7E14EA}" dt="2020-03-30T13:21:02.596" v="206" actId="20577"/>
          <ac:spMkLst>
            <pc:docMk/>
            <pc:sldMk cId="1151724325" sldId="400"/>
            <ac:spMk id="18" creationId="{63A16270-9913-4258-A541-7EFB96BA490A}"/>
          </ac:spMkLst>
        </pc:spChg>
        <pc:spChg chg="mod">
          <ac:chgData name="Koerber, Jennifer" userId="S::jennifer.koerber@suny.edu::91757253-cc7b-4705-809f-b291d8f3bd2f" providerId="AD" clId="Web-{47B9628F-6DFC-4C01-A1BC-9776CB7E14EA}" dt="2020-03-30T13:16:33.641" v="134" actId="20577"/>
          <ac:spMkLst>
            <pc:docMk/>
            <pc:sldMk cId="1151724325" sldId="400"/>
            <ac:spMk id="20" creationId="{1FF9CAA6-2D6A-431D-9F1A-4E750932A964}"/>
          </ac:spMkLst>
        </pc:spChg>
        <pc:spChg chg="mod">
          <ac:chgData name="Koerber, Jennifer" userId="S::jennifer.koerber@suny.edu::91757253-cc7b-4705-809f-b291d8f3bd2f" providerId="AD" clId="Web-{47B9628F-6DFC-4C01-A1BC-9776CB7E14EA}" dt="2020-03-30T13:18:06.969" v="201" actId="20577"/>
          <ac:spMkLst>
            <pc:docMk/>
            <pc:sldMk cId="1151724325" sldId="400"/>
            <ac:spMk id="22" creationId="{58379C07-31DE-43E5-BB9C-1473F06FF428}"/>
          </ac:spMkLst>
        </pc:spChg>
      </pc:sldChg>
      <pc:sldChg chg="modSp del">
        <pc:chgData name="Koerber, Jennifer" userId="S::jennifer.koerber@suny.edu::91757253-cc7b-4705-809f-b291d8f3bd2f" providerId="AD" clId="Web-{47B9628F-6DFC-4C01-A1BC-9776CB7E14EA}" dt="2020-03-30T13:16:21.313" v="85"/>
        <pc:sldMkLst>
          <pc:docMk/>
          <pc:sldMk cId="609316125" sldId="401"/>
        </pc:sldMkLst>
        <pc:spChg chg="mod">
          <ac:chgData name="Koerber, Jennifer" userId="S::jennifer.koerber@suny.edu::91757253-cc7b-4705-809f-b291d8f3bd2f" providerId="AD" clId="Web-{47B9628F-6DFC-4C01-A1BC-9776CB7E14EA}" dt="2020-03-30T13:16:18.735" v="84" actId="20577"/>
          <ac:spMkLst>
            <pc:docMk/>
            <pc:sldMk cId="609316125" sldId="401"/>
            <ac:spMk id="18" creationId="{63A16270-9913-4258-A541-7EFB96BA490A}"/>
          </ac:spMkLst>
        </pc:spChg>
      </pc:sldChg>
    </pc:docChg>
  </pc:docChgLst>
  <pc:docChgLst>
    <pc:chgData name="Pritting, Shannon" userId="S::shannon.pritting@suny.edu::b6acce8b-3193-4a7b-b3b8-1dc43a9f8da4" providerId="AD" clId="Web-{D318B461-A755-44A0-A921-5DE2DE2DBA7D}"/>
    <pc:docChg chg="delSld modSld">
      <pc:chgData name="Pritting, Shannon" userId="S::shannon.pritting@suny.edu::b6acce8b-3193-4a7b-b3b8-1dc43a9f8da4" providerId="AD" clId="Web-{D318B461-A755-44A0-A921-5DE2DE2DBA7D}" dt="2020-02-24T17:52:01.729" v="84" actId="20577"/>
      <pc:docMkLst>
        <pc:docMk/>
      </pc:docMkLst>
      <pc:sldChg chg="modSp">
        <pc:chgData name="Pritting, Shannon" userId="S::shannon.pritting@suny.edu::b6acce8b-3193-4a7b-b3b8-1dc43a9f8da4" providerId="AD" clId="Web-{D318B461-A755-44A0-A921-5DE2DE2DBA7D}" dt="2020-02-24T17:50:47.852" v="28" actId="20577"/>
        <pc:sldMkLst>
          <pc:docMk/>
          <pc:sldMk cId="2919431528" sldId="258"/>
        </pc:sldMkLst>
        <pc:spChg chg="mod">
          <ac:chgData name="Pritting, Shannon" userId="S::shannon.pritting@suny.edu::b6acce8b-3193-4a7b-b3b8-1dc43a9f8da4" providerId="AD" clId="Web-{D318B461-A755-44A0-A921-5DE2DE2DBA7D}" dt="2020-02-24T17:50:47.852" v="28" actId="20577"/>
          <ac:spMkLst>
            <pc:docMk/>
            <pc:sldMk cId="2919431528" sldId="258"/>
            <ac:spMk id="19" creationId="{E1608256-D41E-7949-9F8B-A7E248C43ECB}"/>
          </ac:spMkLst>
        </pc:spChg>
      </pc:sldChg>
      <pc:sldChg chg="addSp delSp modSp">
        <pc:chgData name="Pritting, Shannon" userId="S::shannon.pritting@suny.edu::b6acce8b-3193-4a7b-b3b8-1dc43a9f8da4" providerId="AD" clId="Web-{D318B461-A755-44A0-A921-5DE2DE2DBA7D}" dt="2020-02-24T17:52:01.729" v="83" actId="20577"/>
        <pc:sldMkLst>
          <pc:docMk/>
          <pc:sldMk cId="3395575550" sldId="300"/>
        </pc:sldMkLst>
        <pc:spChg chg="del">
          <ac:chgData name="Pritting, Shannon" userId="S::shannon.pritting@suny.edu::b6acce8b-3193-4a7b-b3b8-1dc43a9f8da4" providerId="AD" clId="Web-{D318B461-A755-44A0-A921-5DE2DE2DBA7D}" dt="2020-02-24T17:51:40.932" v="34"/>
          <ac:spMkLst>
            <pc:docMk/>
            <pc:sldMk cId="3395575550" sldId="300"/>
            <ac:spMk id="3" creationId="{B0D9A189-B0D8-4563-8622-09F35A316A46}"/>
          </ac:spMkLst>
        </pc:spChg>
        <pc:spChg chg="add mod">
          <ac:chgData name="Pritting, Shannon" userId="S::shannon.pritting@suny.edu::b6acce8b-3193-4a7b-b3b8-1dc43a9f8da4" providerId="AD" clId="Web-{D318B461-A755-44A0-A921-5DE2DE2DBA7D}" dt="2020-02-24T17:52:01.729" v="83" actId="20577"/>
          <ac:spMkLst>
            <pc:docMk/>
            <pc:sldMk cId="3395575550" sldId="300"/>
            <ac:spMk id="14" creationId="{C75C1F2D-D8E8-4922-9BB0-1555E295F97D}"/>
          </ac:spMkLst>
        </pc:spChg>
        <pc:spChg chg="del mod">
          <ac:chgData name="Pritting, Shannon" userId="S::shannon.pritting@suny.edu::b6acce8b-3193-4a7b-b3b8-1dc43a9f8da4" providerId="AD" clId="Web-{D318B461-A755-44A0-A921-5DE2DE2DBA7D}" dt="2020-02-24T17:51:52.229" v="62"/>
          <ac:spMkLst>
            <pc:docMk/>
            <pc:sldMk cId="3395575550" sldId="300"/>
            <ac:spMk id="15" creationId="{619D2D6C-5ED3-4CFC-B08E-80FF2760CCC3}"/>
          </ac:spMkLst>
        </pc:spChg>
        <pc:graphicFrameChg chg="del">
          <ac:chgData name="Pritting, Shannon" userId="S::shannon.pritting@suny.edu::b6acce8b-3193-4a7b-b3b8-1dc43a9f8da4" providerId="AD" clId="Web-{D318B461-A755-44A0-A921-5DE2DE2DBA7D}" dt="2020-02-24T17:51:41.057" v="35"/>
          <ac:graphicFrameMkLst>
            <pc:docMk/>
            <pc:sldMk cId="3395575550" sldId="300"/>
            <ac:graphicFrameMk id="16" creationId="{A5D41537-F172-451E-AB82-329F067B239B}"/>
          </ac:graphicFrameMkLst>
        </pc:graphicFrameChg>
      </pc:sldChg>
      <pc:sldChg chg="del">
        <pc:chgData name="Pritting, Shannon" userId="S::shannon.pritting@suny.edu::b6acce8b-3193-4a7b-b3b8-1dc43a9f8da4" providerId="AD" clId="Web-{D318B461-A755-44A0-A921-5DE2DE2DBA7D}" dt="2020-02-24T17:51:03.165" v="32"/>
        <pc:sldMkLst>
          <pc:docMk/>
          <pc:sldMk cId="2597148903" sldId="315"/>
        </pc:sldMkLst>
      </pc:sldChg>
      <pc:sldChg chg="del">
        <pc:chgData name="Pritting, Shannon" userId="S::shannon.pritting@suny.edu::b6acce8b-3193-4a7b-b3b8-1dc43a9f8da4" providerId="AD" clId="Web-{D318B461-A755-44A0-A921-5DE2DE2DBA7D}" dt="2020-02-24T17:51:40.776" v="33"/>
        <pc:sldMkLst>
          <pc:docMk/>
          <pc:sldMk cId="559344816" sldId="368"/>
        </pc:sldMkLst>
      </pc:sldChg>
      <pc:sldChg chg="del">
        <pc:chgData name="Pritting, Shannon" userId="S::shannon.pritting@suny.edu::b6acce8b-3193-4a7b-b3b8-1dc43a9f8da4" providerId="AD" clId="Web-{D318B461-A755-44A0-A921-5DE2DE2DBA7D}" dt="2020-02-24T17:50:55.602" v="31"/>
        <pc:sldMkLst>
          <pc:docMk/>
          <pc:sldMk cId="3070354957" sldId="380"/>
        </pc:sldMkLst>
      </pc:sldChg>
    </pc:docChg>
  </pc:docChgLst>
  <pc:docChgLst>
    <pc:chgData clId="Web-{845C1AE3-CFE3-4A06-B94E-D9C3F82B0955}"/>
    <pc:docChg chg="modSld">
      <pc:chgData name="" userId="" providerId="" clId="Web-{845C1AE3-CFE3-4A06-B94E-D9C3F82B0955}" dt="2020-02-25T19:05:53.840" v="3" actId="20577"/>
      <pc:docMkLst>
        <pc:docMk/>
      </pc:docMkLst>
      <pc:sldChg chg="modSp">
        <pc:chgData name="" userId="" providerId="" clId="Web-{845C1AE3-CFE3-4A06-B94E-D9C3F82B0955}" dt="2020-02-25T19:05:53.840" v="2" actId="20577"/>
        <pc:sldMkLst>
          <pc:docMk/>
          <pc:sldMk cId="20872472" sldId="377"/>
        </pc:sldMkLst>
        <pc:spChg chg="mod">
          <ac:chgData name="" userId="" providerId="" clId="Web-{845C1AE3-CFE3-4A06-B94E-D9C3F82B0955}" dt="2020-02-25T19:05:53.840" v="2" actId="20577"/>
          <ac:spMkLst>
            <pc:docMk/>
            <pc:sldMk cId="20872472" sldId="377"/>
            <ac:spMk id="6" creationId="{0134EE62-A3AE-4ABC-9D13-84F3C54BAAF7}"/>
          </ac:spMkLst>
        </pc:spChg>
      </pc:sldChg>
    </pc:docChg>
  </pc:docChgLst>
  <pc:docChgLst>
    <pc:chgData name="Jackson, Timothy" userId="S::timothy.jackson@suny.edu::9ce01cec-8b46-438e-9d10-af58cd21d299" providerId="AD" clId="Web-{6D82B647-E8C4-4C62-B205-01B0DF53ACD7}"/>
    <pc:docChg chg="addSld modSld">
      <pc:chgData name="Jackson, Timothy" userId="S::timothy.jackson@suny.edu::9ce01cec-8b46-438e-9d10-af58cd21d299" providerId="AD" clId="Web-{6D82B647-E8C4-4C62-B205-01B0DF53ACD7}" dt="2020-07-28T01:26:23.131" v="879" actId="20577"/>
      <pc:docMkLst>
        <pc:docMk/>
      </pc:docMkLst>
      <pc:sldChg chg="modSp">
        <pc:chgData name="Jackson, Timothy" userId="S::timothy.jackson@suny.edu::9ce01cec-8b46-438e-9d10-af58cd21d299" providerId="AD" clId="Web-{6D82B647-E8C4-4C62-B205-01B0DF53ACD7}" dt="2020-07-28T01:26:23.116" v="878" actId="20577"/>
        <pc:sldMkLst>
          <pc:docMk/>
          <pc:sldMk cId="581364705" sldId="438"/>
        </pc:sldMkLst>
        <pc:spChg chg="mod">
          <ac:chgData name="Jackson, Timothy" userId="S::timothy.jackson@suny.edu::9ce01cec-8b46-438e-9d10-af58cd21d299" providerId="AD" clId="Web-{6D82B647-E8C4-4C62-B205-01B0DF53ACD7}" dt="2020-07-28T01:14:39.897" v="94" actId="20577"/>
          <ac:spMkLst>
            <pc:docMk/>
            <pc:sldMk cId="581364705" sldId="438"/>
            <ac:spMk id="2" creationId="{244B8E82-FFA2-4420-9F5C-C344ED44C26B}"/>
          </ac:spMkLst>
        </pc:spChg>
        <pc:spChg chg="mod">
          <ac:chgData name="Jackson, Timothy" userId="S::timothy.jackson@suny.edu::9ce01cec-8b46-438e-9d10-af58cd21d299" providerId="AD" clId="Web-{6D82B647-E8C4-4C62-B205-01B0DF53ACD7}" dt="2020-07-28T01:26:23.116" v="878" actId="20577"/>
          <ac:spMkLst>
            <pc:docMk/>
            <pc:sldMk cId="581364705" sldId="438"/>
            <ac:spMk id="5" creationId="{535E1953-C7A3-4180-AAE1-5C1894D3B757}"/>
          </ac:spMkLst>
        </pc:spChg>
      </pc:sldChg>
      <pc:sldChg chg="modSp">
        <pc:chgData name="Jackson, Timothy" userId="S::timothy.jackson@suny.edu::9ce01cec-8b46-438e-9d10-af58cd21d299" providerId="AD" clId="Web-{6D82B647-E8C4-4C62-B205-01B0DF53ACD7}" dt="2020-07-28T01:08:01.843" v="43" actId="20577"/>
        <pc:sldMkLst>
          <pc:docMk/>
          <pc:sldMk cId="3410460656" sldId="439"/>
        </pc:sldMkLst>
        <pc:spChg chg="mod">
          <ac:chgData name="Jackson, Timothy" userId="S::timothy.jackson@suny.edu::9ce01cec-8b46-438e-9d10-af58cd21d299" providerId="AD" clId="Web-{6D82B647-E8C4-4C62-B205-01B0DF53ACD7}" dt="2020-07-28T01:08:01.843" v="43" actId="20577"/>
          <ac:spMkLst>
            <pc:docMk/>
            <pc:sldMk cId="3410460656" sldId="439"/>
            <ac:spMk id="5" creationId="{535E1953-C7A3-4180-AAE1-5C1894D3B757}"/>
          </ac:spMkLst>
        </pc:spChg>
      </pc:sldChg>
      <pc:sldChg chg="modSp add replId">
        <pc:chgData name="Jackson, Timothy" userId="S::timothy.jackson@suny.edu::9ce01cec-8b46-438e-9d10-af58cd21d299" providerId="AD" clId="Web-{6D82B647-E8C4-4C62-B205-01B0DF53ACD7}" dt="2020-07-28T01:25:06.428" v="804" actId="20577"/>
        <pc:sldMkLst>
          <pc:docMk/>
          <pc:sldMk cId="4152834119" sldId="459"/>
        </pc:sldMkLst>
        <pc:spChg chg="mod">
          <ac:chgData name="Jackson, Timothy" userId="S::timothy.jackson@suny.edu::9ce01cec-8b46-438e-9d10-af58cd21d299" providerId="AD" clId="Web-{6D82B647-E8C4-4C62-B205-01B0DF53ACD7}" dt="2020-07-28T01:14:29.924" v="91" actId="20577"/>
          <ac:spMkLst>
            <pc:docMk/>
            <pc:sldMk cId="4152834119" sldId="459"/>
            <ac:spMk id="2" creationId="{244B8E82-FFA2-4420-9F5C-C344ED44C26B}"/>
          </ac:spMkLst>
        </pc:spChg>
        <pc:spChg chg="mod">
          <ac:chgData name="Jackson, Timothy" userId="S::timothy.jackson@suny.edu::9ce01cec-8b46-438e-9d10-af58cd21d299" providerId="AD" clId="Web-{6D82B647-E8C4-4C62-B205-01B0DF53ACD7}" dt="2020-07-28T01:25:06.428" v="804" actId="20577"/>
          <ac:spMkLst>
            <pc:docMk/>
            <pc:sldMk cId="4152834119" sldId="459"/>
            <ac:spMk id="5" creationId="{535E1953-C7A3-4180-AAE1-5C1894D3B757}"/>
          </ac:spMkLst>
        </pc:spChg>
      </pc:sldChg>
    </pc:docChg>
  </pc:docChgLst>
  <pc:docChgLst>
    <pc:chgData name="McGee, Margaret" userId="S::margaret.mcgee@suny.edu::07377fe7-8f05-4c22-a697-5f820ef7115e" providerId="AD" clId="Web-{92593757-6BBC-4FA5-95E5-19BFDAF06BB3}"/>
    <pc:docChg chg="modSld">
      <pc:chgData name="McGee, Margaret" userId="S::margaret.mcgee@suny.edu::07377fe7-8f05-4c22-a697-5f820ef7115e" providerId="AD" clId="Web-{92593757-6BBC-4FA5-95E5-19BFDAF06BB3}" dt="2020-03-30T14:06:17.503" v="1551" actId="20577"/>
      <pc:docMkLst>
        <pc:docMk/>
      </pc:docMkLst>
      <pc:sldChg chg="modSp">
        <pc:chgData name="McGee, Margaret" userId="S::margaret.mcgee@suny.edu::07377fe7-8f05-4c22-a697-5f820ef7115e" providerId="AD" clId="Web-{92593757-6BBC-4FA5-95E5-19BFDAF06BB3}" dt="2020-03-30T14:05:24.221" v="1392" actId="20577"/>
        <pc:sldMkLst>
          <pc:docMk/>
          <pc:sldMk cId="2227392382" sldId="342"/>
        </pc:sldMkLst>
        <pc:spChg chg="mod">
          <ac:chgData name="McGee, Margaret" userId="S::margaret.mcgee@suny.edu::07377fe7-8f05-4c22-a697-5f820ef7115e" providerId="AD" clId="Web-{92593757-6BBC-4FA5-95E5-19BFDAF06BB3}" dt="2020-03-30T14:05:24.221" v="1392" actId="20577"/>
          <ac:spMkLst>
            <pc:docMk/>
            <pc:sldMk cId="2227392382" sldId="342"/>
            <ac:spMk id="3" creationId="{4DBDDB3F-B73C-4F73-9955-8AC852907A47}"/>
          </ac:spMkLst>
        </pc:spChg>
      </pc:sldChg>
      <pc:sldChg chg="modSp">
        <pc:chgData name="McGee, Margaret" userId="S::margaret.mcgee@suny.edu::07377fe7-8f05-4c22-a697-5f820ef7115e" providerId="AD" clId="Web-{92593757-6BBC-4FA5-95E5-19BFDAF06BB3}" dt="2020-03-30T14:06:17.503" v="1550" actId="20577"/>
        <pc:sldMkLst>
          <pc:docMk/>
          <pc:sldMk cId="295589292" sldId="369"/>
        </pc:sldMkLst>
        <pc:spChg chg="mod">
          <ac:chgData name="McGee, Margaret" userId="S::margaret.mcgee@suny.edu::07377fe7-8f05-4c22-a697-5f820ef7115e" providerId="AD" clId="Web-{92593757-6BBC-4FA5-95E5-19BFDAF06BB3}" dt="2020-03-30T14:06:17.503" v="1550" actId="20577"/>
          <ac:spMkLst>
            <pc:docMk/>
            <pc:sldMk cId="295589292" sldId="369"/>
            <ac:spMk id="3" creationId="{4DBDDB3F-B73C-4F73-9955-8AC852907A47}"/>
          </ac:spMkLst>
        </pc:spChg>
      </pc:sldChg>
    </pc:docChg>
  </pc:docChgLst>
  <pc:docChgLst>
    <pc:chgData name="Pritting, Shannon" userId="S::shannon.pritting@suny.edu::b6acce8b-3193-4a7b-b3b8-1dc43a9f8da4" providerId="AD" clId="Web-{FD565CAD-53A7-4BA4-8E9D-FECF3D4496D1}"/>
    <pc:docChg chg="delSld modSld">
      <pc:chgData name="Pritting, Shannon" userId="S::shannon.pritting@suny.edu::b6acce8b-3193-4a7b-b3b8-1dc43a9f8da4" providerId="AD" clId="Web-{FD565CAD-53A7-4BA4-8E9D-FECF3D4496D1}" dt="2020-03-30T14:46:17.377" v="382" actId="20577"/>
      <pc:docMkLst>
        <pc:docMk/>
      </pc:docMkLst>
      <pc:sldChg chg="del">
        <pc:chgData name="Pritting, Shannon" userId="S::shannon.pritting@suny.edu::b6acce8b-3193-4a7b-b3b8-1dc43a9f8da4" providerId="AD" clId="Web-{FD565CAD-53A7-4BA4-8E9D-FECF3D4496D1}" dt="2020-03-30T14:45:03.283" v="6"/>
        <pc:sldMkLst>
          <pc:docMk/>
          <pc:sldMk cId="1475625338" sldId="374"/>
        </pc:sldMkLst>
      </pc:sldChg>
      <pc:sldChg chg="modSp">
        <pc:chgData name="Pritting, Shannon" userId="S::shannon.pritting@suny.edu::b6acce8b-3193-4a7b-b3b8-1dc43a9f8da4" providerId="AD" clId="Web-{FD565CAD-53A7-4BA4-8E9D-FECF3D4496D1}" dt="2020-03-30T14:46:17.361" v="381" actId="20577"/>
        <pc:sldMkLst>
          <pc:docMk/>
          <pc:sldMk cId="3474826094" sldId="376"/>
        </pc:sldMkLst>
        <pc:spChg chg="mod">
          <ac:chgData name="Pritting, Shannon" userId="S::shannon.pritting@suny.edu::b6acce8b-3193-4a7b-b3b8-1dc43a9f8da4" providerId="AD" clId="Web-{FD565CAD-53A7-4BA4-8E9D-FECF3D4496D1}" dt="2020-03-30T14:46:17.361" v="381" actId="20577"/>
          <ac:spMkLst>
            <pc:docMk/>
            <pc:sldMk cId="3474826094" sldId="376"/>
            <ac:spMk id="16" creationId="{00000000-0000-0000-0000-000000000000}"/>
          </ac:spMkLst>
        </pc:spChg>
      </pc:sldChg>
      <pc:sldChg chg="del">
        <pc:chgData name="Pritting, Shannon" userId="S::shannon.pritting@suny.edu::b6acce8b-3193-4a7b-b3b8-1dc43a9f8da4" providerId="AD" clId="Web-{FD565CAD-53A7-4BA4-8E9D-FECF3D4496D1}" dt="2020-03-30T14:44:50.892" v="0"/>
        <pc:sldMkLst>
          <pc:docMk/>
          <pc:sldMk cId="2927739056" sldId="389"/>
        </pc:sldMkLst>
      </pc:sldChg>
      <pc:sldChg chg="del">
        <pc:chgData name="Pritting, Shannon" userId="S::shannon.pritting@suny.edu::b6acce8b-3193-4a7b-b3b8-1dc43a9f8da4" providerId="AD" clId="Web-{FD565CAD-53A7-4BA4-8E9D-FECF3D4496D1}" dt="2020-03-30T14:44:53.126" v="2"/>
        <pc:sldMkLst>
          <pc:docMk/>
          <pc:sldMk cId="225605480" sldId="390"/>
        </pc:sldMkLst>
      </pc:sldChg>
      <pc:sldChg chg="del">
        <pc:chgData name="Pritting, Shannon" userId="S::shannon.pritting@suny.edu::b6acce8b-3193-4a7b-b3b8-1dc43a9f8da4" providerId="AD" clId="Web-{FD565CAD-53A7-4BA4-8E9D-FECF3D4496D1}" dt="2020-03-30T14:44:57.205" v="5"/>
        <pc:sldMkLst>
          <pc:docMk/>
          <pc:sldMk cId="3625907871" sldId="391"/>
        </pc:sldMkLst>
      </pc:sldChg>
      <pc:sldChg chg="del">
        <pc:chgData name="Pritting, Shannon" userId="S::shannon.pritting@suny.edu::b6acce8b-3193-4a7b-b3b8-1dc43a9f8da4" providerId="AD" clId="Web-{FD565CAD-53A7-4BA4-8E9D-FECF3D4496D1}" dt="2020-03-30T14:44:52.173" v="1"/>
        <pc:sldMkLst>
          <pc:docMk/>
          <pc:sldMk cId="1640149953" sldId="392"/>
        </pc:sldMkLst>
      </pc:sldChg>
      <pc:sldChg chg="del">
        <pc:chgData name="Pritting, Shannon" userId="S::shannon.pritting@suny.edu::b6acce8b-3193-4a7b-b3b8-1dc43a9f8da4" providerId="AD" clId="Web-{FD565CAD-53A7-4BA4-8E9D-FECF3D4496D1}" dt="2020-03-30T14:44:54.080" v="3"/>
        <pc:sldMkLst>
          <pc:docMk/>
          <pc:sldMk cId="4014213980" sldId="393"/>
        </pc:sldMkLst>
      </pc:sldChg>
      <pc:sldChg chg="del">
        <pc:chgData name="Pritting, Shannon" userId="S::shannon.pritting@suny.edu::b6acce8b-3193-4a7b-b3b8-1dc43a9f8da4" providerId="AD" clId="Web-{FD565CAD-53A7-4BA4-8E9D-FECF3D4496D1}" dt="2020-03-30T14:44:55.126" v="4"/>
        <pc:sldMkLst>
          <pc:docMk/>
          <pc:sldMk cId="694973829" sldId="394"/>
        </pc:sldMkLst>
      </pc:sldChg>
    </pc:docChg>
  </pc:docChgLst>
  <pc:docChgLst>
    <pc:chgData name="Pawlowski, Gail" userId="S::gail.pawlowski@suny.edu::bd5da5e8-06b1-4cc2-aa69-9abf12f7c241" providerId="AD" clId="Web-{FE89DC86-53B3-44EF-91DA-7377328538C7}"/>
    <pc:docChg chg="modSld">
      <pc:chgData name="Pawlowski, Gail" userId="S::gail.pawlowski@suny.edu::bd5da5e8-06b1-4cc2-aa69-9abf12f7c241" providerId="AD" clId="Web-{FE89DC86-53B3-44EF-91DA-7377328538C7}" dt="2020-02-25T02:55:15.947" v="20" actId="20577"/>
      <pc:docMkLst>
        <pc:docMk/>
      </pc:docMkLst>
      <pc:sldChg chg="modSp">
        <pc:chgData name="Pawlowski, Gail" userId="S::gail.pawlowski@suny.edu::bd5da5e8-06b1-4cc2-aa69-9abf12f7c241" providerId="AD" clId="Web-{FE89DC86-53B3-44EF-91DA-7377328538C7}" dt="2020-02-25T02:54:15.931" v="12" actId="20577"/>
        <pc:sldMkLst>
          <pc:docMk/>
          <pc:sldMk cId="2927739056" sldId="389"/>
        </pc:sldMkLst>
        <pc:spChg chg="mod">
          <ac:chgData name="Pawlowski, Gail" userId="S::gail.pawlowski@suny.edu::bd5da5e8-06b1-4cc2-aa69-9abf12f7c241" providerId="AD" clId="Web-{FE89DC86-53B3-44EF-91DA-7377328538C7}" dt="2020-02-25T02:54:15.931" v="12" actId="20577"/>
          <ac:spMkLst>
            <pc:docMk/>
            <pc:sldMk cId="2927739056" sldId="389"/>
            <ac:spMk id="20" creationId="{32BE5DFF-231E-4A73-8EC9-783CF74A8384}"/>
          </ac:spMkLst>
        </pc:spChg>
      </pc:sldChg>
      <pc:sldChg chg="modSp">
        <pc:chgData name="Pawlowski, Gail" userId="S::gail.pawlowski@suny.edu::bd5da5e8-06b1-4cc2-aa69-9abf12f7c241" providerId="AD" clId="Web-{FE89DC86-53B3-44EF-91DA-7377328538C7}" dt="2020-02-25T02:55:15.947" v="19" actId="20577"/>
        <pc:sldMkLst>
          <pc:docMk/>
          <pc:sldMk cId="3625907871" sldId="391"/>
        </pc:sldMkLst>
        <pc:spChg chg="mod">
          <ac:chgData name="Pawlowski, Gail" userId="S::gail.pawlowski@suny.edu::bd5da5e8-06b1-4cc2-aa69-9abf12f7c241" providerId="AD" clId="Web-{FE89DC86-53B3-44EF-91DA-7377328538C7}" dt="2020-02-25T02:55:15.947" v="19" actId="20577"/>
          <ac:spMkLst>
            <pc:docMk/>
            <pc:sldMk cId="3625907871" sldId="391"/>
            <ac:spMk id="4" creationId="{B265B45E-18EB-42DE-B28A-3293B6E48E79}"/>
          </ac:spMkLst>
        </pc:spChg>
      </pc:sldChg>
    </pc:docChg>
  </pc:docChgLst>
  <pc:docChgLst>
    <pc:chgData name="Tovstiadi, Esta" userId="S::esta.tovstiadi@suny.edu::b592cbb2-ea38-4240-8a3a-6613487ae435" providerId="AD" clId="Web-{A075E17B-045C-4E3E-BB4C-DF523E651980}"/>
    <pc:docChg chg="modSld">
      <pc:chgData name="Tovstiadi, Esta" userId="S::esta.tovstiadi@suny.edu::b592cbb2-ea38-4240-8a3a-6613487ae435" providerId="AD" clId="Web-{A075E17B-045C-4E3E-BB4C-DF523E651980}" dt="2020-07-27T18:01:49.761" v="126" actId="1076"/>
      <pc:docMkLst>
        <pc:docMk/>
      </pc:docMkLst>
      <pc:sldChg chg="modSp">
        <pc:chgData name="Tovstiadi, Esta" userId="S::esta.tovstiadi@suny.edu::b592cbb2-ea38-4240-8a3a-6613487ae435" providerId="AD" clId="Web-{A075E17B-045C-4E3E-BB4C-DF523E651980}" dt="2020-07-27T18:01:49.761" v="126" actId="1076"/>
        <pc:sldMkLst>
          <pc:docMk/>
          <pc:sldMk cId="737123635" sldId="448"/>
        </pc:sldMkLst>
        <pc:spChg chg="mod">
          <ac:chgData name="Tovstiadi, Esta" userId="S::esta.tovstiadi@suny.edu::b592cbb2-ea38-4240-8a3a-6613487ae435" providerId="AD" clId="Web-{A075E17B-045C-4E3E-BB4C-DF523E651980}" dt="2020-07-27T18:01:49.761" v="126" actId="1076"/>
          <ac:spMkLst>
            <pc:docMk/>
            <pc:sldMk cId="737123635" sldId="448"/>
            <ac:spMk id="15" creationId="{B0442CCB-DC6F-4E17-B06D-0F3C87ED85CD}"/>
          </ac:spMkLst>
        </pc:spChg>
      </pc:sldChg>
    </pc:docChg>
  </pc:docChgLst>
  <pc:docChgLst>
    <pc:chgData name="Perry, Susan" userId="S::susan.perry@suny.edu::ea21311d-03e0-498d-b20b-c0d2cb5e17f1" providerId="AD" clId="Web-{A25BF2A1-8334-59BC-9935-4270B5226B87}"/>
    <pc:docChg chg="modSld">
      <pc:chgData name="Perry, Susan" userId="S::susan.perry@suny.edu::ea21311d-03e0-498d-b20b-c0d2cb5e17f1" providerId="AD" clId="Web-{A25BF2A1-8334-59BC-9935-4270B5226B87}" dt="2019-12-17T13:32:48.446" v="26" actId="20577"/>
      <pc:docMkLst>
        <pc:docMk/>
      </pc:docMkLst>
      <pc:sldChg chg="modSp">
        <pc:chgData name="Perry, Susan" userId="S::susan.perry@suny.edu::ea21311d-03e0-498d-b20b-c0d2cb5e17f1" providerId="AD" clId="Web-{A25BF2A1-8334-59BC-9935-4270B5226B87}" dt="2019-12-17T13:31:08.242" v="16" actId="14100"/>
        <pc:sldMkLst>
          <pc:docMk/>
          <pc:sldMk cId="2919431528" sldId="258"/>
        </pc:sldMkLst>
        <pc:spChg chg="mod">
          <ac:chgData name="Perry, Susan" userId="S::susan.perry@suny.edu::ea21311d-03e0-498d-b20b-c0d2cb5e17f1" providerId="AD" clId="Web-{A25BF2A1-8334-59BC-9935-4270B5226B87}" dt="2019-12-17T13:31:08.242" v="16" actId="14100"/>
          <ac:spMkLst>
            <pc:docMk/>
            <pc:sldMk cId="2919431528" sldId="258"/>
            <ac:spMk id="19" creationId="{E1608256-D41E-7949-9F8B-A7E248C43ECB}"/>
          </ac:spMkLst>
        </pc:spChg>
      </pc:sldChg>
      <pc:sldChg chg="modSp">
        <pc:chgData name="Perry, Susan" userId="S::susan.perry@suny.edu::ea21311d-03e0-498d-b20b-c0d2cb5e17f1" providerId="AD" clId="Web-{A25BF2A1-8334-59BC-9935-4270B5226B87}" dt="2019-12-17T13:32:03.055" v="21" actId="20577"/>
        <pc:sldMkLst>
          <pc:docMk/>
          <pc:sldMk cId="149285507" sldId="332"/>
        </pc:sldMkLst>
        <pc:spChg chg="mod">
          <ac:chgData name="Perry, Susan" userId="S::susan.perry@suny.edu::ea21311d-03e0-498d-b20b-c0d2cb5e17f1" providerId="AD" clId="Web-{A25BF2A1-8334-59BC-9935-4270B5226B87}" dt="2019-12-17T13:32:03.055" v="21" actId="20577"/>
          <ac:spMkLst>
            <pc:docMk/>
            <pc:sldMk cId="149285507" sldId="332"/>
            <ac:spMk id="14" creationId="{00000000-0000-0000-0000-000000000000}"/>
          </ac:spMkLst>
        </pc:spChg>
      </pc:sldChg>
      <pc:sldChg chg="modSp">
        <pc:chgData name="Perry, Susan" userId="S::susan.perry@suny.edu::ea21311d-03e0-498d-b20b-c0d2cb5e17f1" providerId="AD" clId="Web-{A25BF2A1-8334-59BC-9935-4270B5226B87}" dt="2019-12-17T13:32:47.118" v="24" actId="20577"/>
        <pc:sldMkLst>
          <pc:docMk/>
          <pc:sldMk cId="2638821289" sldId="354"/>
        </pc:sldMkLst>
        <pc:spChg chg="mod">
          <ac:chgData name="Perry, Susan" userId="S::susan.perry@suny.edu::ea21311d-03e0-498d-b20b-c0d2cb5e17f1" providerId="AD" clId="Web-{A25BF2A1-8334-59BC-9935-4270B5226B87}" dt="2019-12-17T13:32:47.118" v="24" actId="20577"/>
          <ac:spMkLst>
            <pc:docMk/>
            <pc:sldMk cId="2638821289" sldId="354"/>
            <ac:spMk id="2" creationId="{00000000-0000-0000-0000-000000000000}"/>
          </ac:spMkLst>
        </pc:spChg>
      </pc:sldChg>
    </pc:docChg>
  </pc:docChgLst>
  <pc:docChgLst>
    <pc:chgData name="Pritting, Shannon" userId="S::shannon.pritting@suny.edu::b6acce8b-3193-4a7b-b3b8-1dc43a9f8da4" providerId="AD" clId="Web-{849207A8-5B58-4143-9286-2EA1D729B353}"/>
    <pc:docChg chg="modSld">
      <pc:chgData name="Pritting, Shannon" userId="S::shannon.pritting@suny.edu::b6acce8b-3193-4a7b-b3b8-1dc43a9f8da4" providerId="AD" clId="Web-{849207A8-5B58-4143-9286-2EA1D729B353}" dt="2020-08-27T16:10:42.047" v="149" actId="20577"/>
      <pc:docMkLst>
        <pc:docMk/>
      </pc:docMkLst>
      <pc:sldChg chg="modSp">
        <pc:chgData name="Pritting, Shannon" userId="S::shannon.pritting@suny.edu::b6acce8b-3193-4a7b-b3b8-1dc43a9f8da4" providerId="AD" clId="Web-{849207A8-5B58-4143-9286-2EA1D729B353}" dt="2020-08-27T16:10:42.047" v="148" actId="20577"/>
        <pc:sldMkLst>
          <pc:docMk/>
          <pc:sldMk cId="3819276902" sldId="465"/>
        </pc:sldMkLst>
        <pc:spChg chg="mod">
          <ac:chgData name="Pritting, Shannon" userId="S::shannon.pritting@suny.edu::b6acce8b-3193-4a7b-b3b8-1dc43a9f8da4" providerId="AD" clId="Web-{849207A8-5B58-4143-9286-2EA1D729B353}" dt="2020-08-27T16:10:42.047" v="148" actId="20577"/>
          <ac:spMkLst>
            <pc:docMk/>
            <pc:sldMk cId="3819276902" sldId="465"/>
            <ac:spMk id="14" creationId="{00000000-0000-0000-0000-000000000000}"/>
          </ac:spMkLst>
        </pc:spChg>
      </pc:sldChg>
    </pc:docChg>
  </pc:docChgLst>
  <pc:docChgLst>
    <pc:chgData clId="Web-{8EA4069A-AF79-2E8D-F89C-3314F084224B}"/>
    <pc:docChg chg="delSld modSld">
      <pc:chgData name="" userId="" providerId="" clId="Web-{8EA4069A-AF79-2E8D-F89C-3314F084224B}" dt="2019-11-21T21:40:38.545" v="3"/>
      <pc:docMkLst>
        <pc:docMk/>
      </pc:docMkLst>
      <pc:sldChg chg="addSp delSp modSp">
        <pc:chgData name="" userId="" providerId="" clId="Web-{8EA4069A-AF79-2E8D-F89C-3314F084224B}" dt="2019-11-21T21:40:38.545" v="3"/>
        <pc:sldMkLst>
          <pc:docMk/>
          <pc:sldMk cId="3982493420" sldId="289"/>
        </pc:sldMkLst>
        <pc:picChg chg="add del mod">
          <ac:chgData name="" userId="" providerId="" clId="Web-{8EA4069A-AF79-2E8D-F89C-3314F084224B}" dt="2019-11-21T21:40:38.545" v="3"/>
          <ac:picMkLst>
            <pc:docMk/>
            <pc:sldMk cId="3982493420" sldId="289"/>
            <ac:picMk id="2" creationId="{26B2A40C-AED8-4287-A4C3-708D73D79178}"/>
          </ac:picMkLst>
        </pc:picChg>
      </pc:sldChg>
      <pc:sldChg chg="del">
        <pc:chgData name="" userId="" providerId="" clId="Web-{8EA4069A-AF79-2E8D-F89C-3314F084224B}" dt="2019-11-21T21:40:31.420" v="2"/>
        <pc:sldMkLst>
          <pc:docMk/>
          <pc:sldMk cId="274199124" sldId="320"/>
        </pc:sldMkLst>
      </pc:sldChg>
      <pc:sldChg chg="del">
        <pc:chgData name="" userId="" providerId="" clId="Web-{8EA4069A-AF79-2E8D-F89C-3314F084224B}" dt="2019-11-21T21:40:31.404" v="1"/>
        <pc:sldMkLst>
          <pc:docMk/>
          <pc:sldMk cId="3421620588" sldId="323"/>
        </pc:sldMkLst>
      </pc:sldChg>
    </pc:docChg>
  </pc:docChgLst>
  <pc:docChgLst>
    <pc:chgData name="McGee, Margaret" userId="S::margaret.mcgee@suny.edu::07377fe7-8f05-4c22-a697-5f820ef7115e" providerId="AD" clId="Web-{845C1AE3-CFE3-4A06-B94E-D9C3F82B0955}"/>
    <pc:docChg chg="addSld delSld modSld">
      <pc:chgData name="McGee, Margaret" userId="S::margaret.mcgee@suny.edu::07377fe7-8f05-4c22-a697-5f820ef7115e" providerId="AD" clId="Web-{845C1AE3-CFE3-4A06-B94E-D9C3F82B0955}" dt="2020-02-25T19:16:36.732" v="521" actId="20577"/>
      <pc:docMkLst>
        <pc:docMk/>
      </pc:docMkLst>
      <pc:sldChg chg="modSp">
        <pc:chgData name="McGee, Margaret" userId="S::margaret.mcgee@suny.edu::07377fe7-8f05-4c22-a697-5f820ef7115e" providerId="AD" clId="Web-{845C1AE3-CFE3-4A06-B94E-D9C3F82B0955}" dt="2020-02-25T19:08:34.465" v="380" actId="20577"/>
        <pc:sldMkLst>
          <pc:docMk/>
          <pc:sldMk cId="295589292" sldId="369"/>
        </pc:sldMkLst>
        <pc:spChg chg="mod">
          <ac:chgData name="McGee, Margaret" userId="S::margaret.mcgee@suny.edu::07377fe7-8f05-4c22-a697-5f820ef7115e" providerId="AD" clId="Web-{845C1AE3-CFE3-4A06-B94E-D9C3F82B0955}" dt="2020-02-25T19:08:34.465" v="380" actId="20577"/>
          <ac:spMkLst>
            <pc:docMk/>
            <pc:sldMk cId="295589292" sldId="369"/>
            <ac:spMk id="3" creationId="{4DBDDB3F-B73C-4F73-9955-8AC852907A47}"/>
          </ac:spMkLst>
        </pc:spChg>
      </pc:sldChg>
      <pc:sldChg chg="modSp">
        <pc:chgData name="McGee, Margaret" userId="S::margaret.mcgee@suny.edu::07377fe7-8f05-4c22-a697-5f820ef7115e" providerId="AD" clId="Web-{845C1AE3-CFE3-4A06-B94E-D9C3F82B0955}" dt="2020-02-25T19:07:54.684" v="378" actId="20577"/>
        <pc:sldMkLst>
          <pc:docMk/>
          <pc:sldMk cId="20872472" sldId="377"/>
        </pc:sldMkLst>
        <pc:spChg chg="mod">
          <ac:chgData name="McGee, Margaret" userId="S::margaret.mcgee@suny.edu::07377fe7-8f05-4c22-a697-5f820ef7115e" providerId="AD" clId="Web-{845C1AE3-CFE3-4A06-B94E-D9C3F82B0955}" dt="2020-02-25T19:07:54.684" v="378" actId="20577"/>
          <ac:spMkLst>
            <pc:docMk/>
            <pc:sldMk cId="20872472" sldId="377"/>
            <ac:spMk id="6" creationId="{0134EE62-A3AE-4ABC-9D13-84F3C54BAAF7}"/>
          </ac:spMkLst>
        </pc:spChg>
        <pc:picChg chg="mod">
          <ac:chgData name="McGee, Margaret" userId="S::margaret.mcgee@suny.edu::07377fe7-8f05-4c22-a697-5f820ef7115e" providerId="AD" clId="Web-{845C1AE3-CFE3-4A06-B94E-D9C3F82B0955}" dt="2020-02-25T15:02:09.211" v="254" actId="1076"/>
          <ac:picMkLst>
            <pc:docMk/>
            <pc:sldMk cId="20872472" sldId="377"/>
            <ac:picMk id="3" creationId="{2B67234E-C44C-41EA-B65A-6DEE4AE95277}"/>
          </ac:picMkLst>
        </pc:picChg>
      </pc:sldChg>
      <pc:sldChg chg="modSp">
        <pc:chgData name="McGee, Margaret" userId="S::margaret.mcgee@suny.edu::07377fe7-8f05-4c22-a697-5f820ef7115e" providerId="AD" clId="Web-{845C1AE3-CFE3-4A06-B94E-D9C3F82B0955}" dt="2020-02-25T19:16:34.919" v="519" actId="20577"/>
        <pc:sldMkLst>
          <pc:docMk/>
          <pc:sldMk cId="620162658" sldId="379"/>
        </pc:sldMkLst>
        <pc:spChg chg="mod">
          <ac:chgData name="McGee, Margaret" userId="S::margaret.mcgee@suny.edu::07377fe7-8f05-4c22-a697-5f820ef7115e" providerId="AD" clId="Web-{845C1AE3-CFE3-4A06-B94E-D9C3F82B0955}" dt="2020-02-25T19:16:34.919" v="519" actId="20577"/>
          <ac:spMkLst>
            <pc:docMk/>
            <pc:sldMk cId="620162658" sldId="379"/>
            <ac:spMk id="6" creationId="{0134EE62-A3AE-4ABC-9D13-84F3C54BAAF7}"/>
          </ac:spMkLst>
        </pc:spChg>
      </pc:sldChg>
      <pc:sldChg chg="new del">
        <pc:chgData name="McGee, Margaret" userId="S::margaret.mcgee@suny.edu::07377fe7-8f05-4c22-a697-5f820ef7115e" providerId="AD" clId="Web-{845C1AE3-CFE3-4A06-B94E-D9C3F82B0955}" dt="2020-02-25T19:13:34.544" v="459"/>
        <pc:sldMkLst>
          <pc:docMk/>
          <pc:sldMk cId="2676463368" sldId="397"/>
        </pc:sldMkLst>
      </pc:sldChg>
      <pc:sldChg chg="modSp add del replId">
        <pc:chgData name="McGee, Margaret" userId="S::margaret.mcgee@suny.edu::07377fe7-8f05-4c22-a697-5f820ef7115e" providerId="AD" clId="Web-{845C1AE3-CFE3-4A06-B94E-D9C3F82B0955}" dt="2020-02-25T19:15:58.076" v="511"/>
        <pc:sldMkLst>
          <pc:docMk/>
          <pc:sldMk cId="3653179035" sldId="397"/>
        </pc:sldMkLst>
        <pc:spChg chg="mod">
          <ac:chgData name="McGee, Margaret" userId="S::margaret.mcgee@suny.edu::07377fe7-8f05-4c22-a697-5f820ef7115e" providerId="AD" clId="Web-{845C1AE3-CFE3-4A06-B94E-D9C3F82B0955}" dt="2020-02-25T19:14:34.138" v="508" actId="20577"/>
          <ac:spMkLst>
            <pc:docMk/>
            <pc:sldMk cId="3653179035" sldId="397"/>
            <ac:spMk id="6" creationId="{0134EE62-A3AE-4ABC-9D13-84F3C54BAAF7}"/>
          </ac:spMkLst>
        </pc:spChg>
      </pc:sldChg>
    </pc:docChg>
  </pc:docChgLst>
  <pc:docChgLst>
    <pc:chgData name="Jackson, Timothy" userId="S::timothy.jackson@suny.edu::9ce01cec-8b46-438e-9d10-af58cd21d299" providerId="AD" clId="Web-{8EA4069A-AF79-2E8D-F89C-3314F084224B}"/>
    <pc:docChg chg="addSld delSld modSld sldOrd">
      <pc:chgData name="Jackson, Timothy" userId="S::timothy.jackson@suny.edu::9ce01cec-8b46-438e-9d10-af58cd21d299" providerId="AD" clId="Web-{8EA4069A-AF79-2E8D-F89C-3314F084224B}" dt="2019-11-21T22:02:45.315" v="1294" actId="20577"/>
      <pc:docMkLst>
        <pc:docMk/>
      </pc:docMkLst>
      <pc:sldChg chg="addSp delSp modSp">
        <pc:chgData name="Jackson, Timothy" userId="S::timothy.jackson@suny.edu::9ce01cec-8b46-438e-9d10-af58cd21d299" providerId="AD" clId="Web-{8EA4069A-AF79-2E8D-F89C-3314F084224B}" dt="2019-11-21T21:40:58.045" v="2"/>
        <pc:sldMkLst>
          <pc:docMk/>
          <pc:sldMk cId="3982493420" sldId="289"/>
        </pc:sldMkLst>
        <pc:picChg chg="add del mod">
          <ac:chgData name="Jackson, Timothy" userId="S::timothy.jackson@suny.edu::9ce01cec-8b46-438e-9d10-af58cd21d299" providerId="AD" clId="Web-{8EA4069A-AF79-2E8D-F89C-3314F084224B}" dt="2019-11-21T21:40:58.045" v="2"/>
          <ac:picMkLst>
            <pc:docMk/>
            <pc:sldMk cId="3982493420" sldId="289"/>
            <ac:picMk id="6" creationId="{CE243347-1770-48F7-9B9C-36254D4A2327}"/>
          </ac:picMkLst>
        </pc:picChg>
      </pc:sldChg>
      <pc:sldChg chg="ord">
        <pc:chgData name="Jackson, Timothy" userId="S::timothy.jackson@suny.edu::9ce01cec-8b46-438e-9d10-af58cd21d299" providerId="AD" clId="Web-{8EA4069A-AF79-2E8D-F89C-3314F084224B}" dt="2019-11-21T21:53:23.126" v="1081"/>
        <pc:sldMkLst>
          <pc:docMk/>
          <pc:sldMk cId="2792553569" sldId="321"/>
        </pc:sldMkLst>
      </pc:sldChg>
      <pc:sldChg chg="addSp modSp new del">
        <pc:chgData name="Jackson, Timothy" userId="S::timothy.jackson@suny.edu::9ce01cec-8b46-438e-9d10-af58cd21d299" providerId="AD" clId="Web-{8EA4069A-AF79-2E8D-F89C-3314F084224B}" dt="2019-11-21T21:41:36.904" v="8"/>
        <pc:sldMkLst>
          <pc:docMk/>
          <pc:sldMk cId="205535043" sldId="336"/>
        </pc:sldMkLst>
        <pc:picChg chg="add mod">
          <ac:chgData name="Jackson, Timothy" userId="S::timothy.jackson@suny.edu::9ce01cec-8b46-438e-9d10-af58cd21d299" providerId="AD" clId="Web-{8EA4069A-AF79-2E8D-F89C-3314F084224B}" dt="2019-11-21T21:41:23.264" v="7" actId="1076"/>
          <ac:picMkLst>
            <pc:docMk/>
            <pc:sldMk cId="205535043" sldId="336"/>
            <ac:picMk id="4" creationId="{D6307944-6AF4-479B-B784-10C14760C284}"/>
          </ac:picMkLst>
        </pc:picChg>
      </pc:sldChg>
      <pc:sldChg chg="addSp delSp modSp add replId">
        <pc:chgData name="Jackson, Timothy" userId="S::timothy.jackson@suny.edu::9ce01cec-8b46-438e-9d10-af58cd21d299" providerId="AD" clId="Web-{8EA4069A-AF79-2E8D-F89C-3314F084224B}" dt="2019-11-21T21:54:24.048" v="1096" actId="14100"/>
        <pc:sldMkLst>
          <pc:docMk/>
          <pc:sldMk cId="1589093333" sldId="336"/>
        </pc:sldMkLst>
        <pc:spChg chg="mod">
          <ac:chgData name="Jackson, Timothy" userId="S::timothy.jackson@suny.edu::9ce01cec-8b46-438e-9d10-af58cd21d299" providerId="AD" clId="Web-{8EA4069A-AF79-2E8D-F89C-3314F084224B}" dt="2019-11-21T21:54:24.048" v="1096" actId="14100"/>
          <ac:spMkLst>
            <pc:docMk/>
            <pc:sldMk cId="1589093333" sldId="336"/>
            <ac:spMk id="2" creationId="{C48AB8A9-7280-478D-B861-6975D46D1632}"/>
          </ac:spMkLst>
        </pc:spChg>
        <pc:spChg chg="mod">
          <ac:chgData name="Jackson, Timothy" userId="S::timothy.jackson@suny.edu::9ce01cec-8b46-438e-9d10-af58cd21d299" providerId="AD" clId="Web-{8EA4069A-AF79-2E8D-F89C-3314F084224B}" dt="2019-11-21T21:42:10.342" v="19" actId="20577"/>
          <ac:spMkLst>
            <pc:docMk/>
            <pc:sldMk cId="1589093333" sldId="336"/>
            <ac:spMk id="3" creationId="{B0D9A189-B0D8-4563-8622-09F35A316A46}"/>
          </ac:spMkLst>
        </pc:spChg>
        <pc:spChg chg="add del mod">
          <ac:chgData name="Jackson, Timothy" userId="S::timothy.jackson@suny.edu::9ce01cec-8b46-438e-9d10-af58cd21d299" providerId="AD" clId="Web-{8EA4069A-AF79-2E8D-F89C-3314F084224B}" dt="2019-11-21T21:42:40.358" v="32"/>
          <ac:spMkLst>
            <pc:docMk/>
            <pc:sldMk cId="1589093333" sldId="336"/>
            <ac:spMk id="13" creationId="{C1ED0761-91D8-49FA-ABDE-345311F0255D}"/>
          </ac:spMkLst>
        </pc:spChg>
        <pc:spChg chg="add del mod">
          <ac:chgData name="Jackson, Timothy" userId="S::timothy.jackson@suny.edu::9ce01cec-8b46-438e-9d10-af58cd21d299" providerId="AD" clId="Web-{8EA4069A-AF79-2E8D-F89C-3314F084224B}" dt="2019-11-21T21:43:35.327" v="38"/>
          <ac:spMkLst>
            <pc:docMk/>
            <pc:sldMk cId="1589093333" sldId="336"/>
            <ac:spMk id="14" creationId="{020CA314-3484-4F64-BDE0-066EAB376CEE}"/>
          </ac:spMkLst>
        </pc:spChg>
        <pc:spChg chg="del">
          <ac:chgData name="Jackson, Timothy" userId="S::timothy.jackson@suny.edu::9ce01cec-8b46-438e-9d10-af58cd21d299" providerId="AD" clId="Web-{8EA4069A-AF79-2E8D-F89C-3314F084224B}" dt="2019-11-21T21:42:18.061" v="25"/>
          <ac:spMkLst>
            <pc:docMk/>
            <pc:sldMk cId="1589093333" sldId="336"/>
            <ac:spMk id="15" creationId="{619D2D6C-5ED3-4CFC-B08E-80FF2760CCC3}"/>
          </ac:spMkLst>
        </pc:spChg>
        <pc:graphicFrameChg chg="del mod modGraphic">
          <ac:chgData name="Jackson, Timothy" userId="S::timothy.jackson@suny.edu::9ce01cec-8b46-438e-9d10-af58cd21d299" providerId="AD" clId="Web-{8EA4069A-AF79-2E8D-F89C-3314F084224B}" dt="2019-11-21T21:42:16.623" v="24"/>
          <ac:graphicFrameMkLst>
            <pc:docMk/>
            <pc:sldMk cId="1589093333" sldId="336"/>
            <ac:graphicFrameMk id="16" creationId="{717BC2D6-FB84-47C3-B0DD-C5ED6B58FB5D}"/>
          </ac:graphicFrameMkLst>
        </pc:graphicFrameChg>
        <pc:graphicFrameChg chg="add mod modGraphic">
          <ac:chgData name="Jackson, Timothy" userId="S::timothy.jackson@suny.edu::9ce01cec-8b46-438e-9d10-af58cd21d299" providerId="AD" clId="Web-{8EA4069A-AF79-2E8D-F89C-3314F084224B}" dt="2019-11-21T21:53:13.626" v="1079"/>
          <ac:graphicFrameMkLst>
            <pc:docMk/>
            <pc:sldMk cId="1589093333" sldId="336"/>
            <ac:graphicFrameMk id="17" creationId="{0D83A9D6-476A-448E-AEBA-0F4CDCC41F74}"/>
          </ac:graphicFrameMkLst>
        </pc:graphicFrameChg>
        <pc:picChg chg="del">
          <ac:chgData name="Jackson, Timothy" userId="S::timothy.jackson@suny.edu::9ce01cec-8b46-438e-9d10-af58cd21d299" providerId="AD" clId="Web-{8EA4069A-AF79-2E8D-F89C-3314F084224B}" dt="2019-11-21T21:42:05.904" v="16"/>
          <ac:picMkLst>
            <pc:docMk/>
            <pc:sldMk cId="1589093333" sldId="336"/>
            <ac:picMk id="12" creationId="{382C0AA6-8A73-43E2-8330-C482A4011904}"/>
          </ac:picMkLst>
        </pc:picChg>
      </pc:sldChg>
      <pc:sldChg chg="addSp delSp modSp add ord replId">
        <pc:chgData name="Jackson, Timothy" userId="S::timothy.jackson@suny.edu::9ce01cec-8b46-438e-9d10-af58cd21d299" providerId="AD" clId="Web-{8EA4069A-AF79-2E8D-F89C-3314F084224B}" dt="2019-11-21T22:01:11.846" v="1230" actId="14100"/>
        <pc:sldMkLst>
          <pc:docMk/>
          <pc:sldMk cId="600379576" sldId="337"/>
        </pc:sldMkLst>
        <pc:spChg chg="mod">
          <ac:chgData name="Jackson, Timothy" userId="S::timothy.jackson@suny.edu::9ce01cec-8b46-438e-9d10-af58cd21d299" providerId="AD" clId="Web-{8EA4069A-AF79-2E8D-F89C-3314F084224B}" dt="2019-11-21T21:54:30.610" v="1097" actId="14100"/>
          <ac:spMkLst>
            <pc:docMk/>
            <pc:sldMk cId="600379576" sldId="337"/>
            <ac:spMk id="2" creationId="{C48AB8A9-7280-478D-B861-6975D46D1632}"/>
          </ac:spMkLst>
        </pc:spChg>
        <pc:spChg chg="add del mod">
          <ac:chgData name="Jackson, Timothy" userId="S::timothy.jackson@suny.edu::9ce01cec-8b46-438e-9d10-af58cd21d299" providerId="AD" clId="Web-{8EA4069A-AF79-2E8D-F89C-3314F084224B}" dt="2019-11-21T21:45:04.093" v="50"/>
          <ac:spMkLst>
            <pc:docMk/>
            <pc:sldMk cId="600379576" sldId="337"/>
            <ac:spMk id="12" creationId="{10CFA510-4E16-48B1-83C5-C284F9A67AF5}"/>
          </ac:spMkLst>
        </pc:spChg>
        <pc:spChg chg="add mod">
          <ac:chgData name="Jackson, Timothy" userId="S::timothy.jackson@suny.edu::9ce01cec-8b46-438e-9d10-af58cd21d299" providerId="AD" clId="Web-{8EA4069A-AF79-2E8D-F89C-3314F084224B}" dt="2019-11-21T22:01:11.846" v="1230" actId="14100"/>
          <ac:spMkLst>
            <pc:docMk/>
            <pc:sldMk cId="600379576" sldId="337"/>
            <ac:spMk id="13" creationId="{57CBDF48-8360-4655-9511-CAA3272FD71A}"/>
          </ac:spMkLst>
        </pc:spChg>
        <pc:picChg chg="add mod">
          <ac:chgData name="Jackson, Timothy" userId="S::timothy.jackson@suny.edu::9ce01cec-8b46-438e-9d10-af58cd21d299" providerId="AD" clId="Web-{8EA4069A-AF79-2E8D-F89C-3314F084224B}" dt="2019-11-21T21:45:50.265" v="71" actId="14100"/>
          <ac:picMkLst>
            <pc:docMk/>
            <pc:sldMk cId="600379576" sldId="337"/>
            <ac:picMk id="14" creationId="{2A4CB4EB-9DF5-452D-9DA4-805A496329AA}"/>
          </ac:picMkLst>
        </pc:picChg>
      </pc:sldChg>
      <pc:sldChg chg="addSp delSp modSp add replId">
        <pc:chgData name="Jackson, Timothy" userId="S::timothy.jackson@suny.edu::9ce01cec-8b46-438e-9d10-af58cd21d299" providerId="AD" clId="Web-{8EA4069A-AF79-2E8D-F89C-3314F084224B}" dt="2019-11-21T21:54:44.439" v="1100"/>
        <pc:sldMkLst>
          <pc:docMk/>
          <pc:sldMk cId="2160615434" sldId="338"/>
        </pc:sldMkLst>
        <pc:spChg chg="mod">
          <ac:chgData name="Jackson, Timothy" userId="S::timothy.jackson@suny.edu::9ce01cec-8b46-438e-9d10-af58cd21d299" providerId="AD" clId="Web-{8EA4069A-AF79-2E8D-F89C-3314F084224B}" dt="2019-11-21T21:53:33.657" v="1082" actId="20577"/>
          <ac:spMkLst>
            <pc:docMk/>
            <pc:sldMk cId="2160615434" sldId="338"/>
            <ac:spMk id="2" creationId="{C48AB8A9-7280-478D-B861-6975D46D1632}"/>
          </ac:spMkLst>
        </pc:spChg>
        <pc:spChg chg="mod">
          <ac:chgData name="Jackson, Timothy" userId="S::timothy.jackson@suny.edu::9ce01cec-8b46-438e-9d10-af58cd21d299" providerId="AD" clId="Web-{8EA4069A-AF79-2E8D-F89C-3314F084224B}" dt="2019-11-21T21:53:41.126" v="1086" actId="20577"/>
          <ac:spMkLst>
            <pc:docMk/>
            <pc:sldMk cId="2160615434" sldId="338"/>
            <ac:spMk id="13" creationId="{57CBDF48-8360-4655-9511-CAA3272FD71A}"/>
          </ac:spMkLst>
        </pc:spChg>
        <pc:spChg chg="add mod">
          <ac:chgData name="Jackson, Timothy" userId="S::timothy.jackson@suny.edu::9ce01cec-8b46-438e-9d10-af58cd21d299" providerId="AD" clId="Web-{8EA4069A-AF79-2E8D-F89C-3314F084224B}" dt="2019-11-21T21:54:09.517" v="1094"/>
          <ac:spMkLst>
            <pc:docMk/>
            <pc:sldMk cId="2160615434" sldId="338"/>
            <ac:spMk id="18" creationId="{69F4105C-526D-4ABE-AE3F-7C6B2276C25E}"/>
          </ac:spMkLst>
        </pc:spChg>
        <pc:spChg chg="add mod">
          <ac:chgData name="Jackson, Timothy" userId="S::timothy.jackson@suny.edu::9ce01cec-8b46-438e-9d10-af58cd21d299" providerId="AD" clId="Web-{8EA4069A-AF79-2E8D-F89C-3314F084224B}" dt="2019-11-21T21:54:44.439" v="1100"/>
          <ac:spMkLst>
            <pc:docMk/>
            <pc:sldMk cId="2160615434" sldId="338"/>
            <ac:spMk id="21" creationId="{4111B89E-61B8-477A-8068-364C4D1596A2}"/>
          </ac:spMkLst>
        </pc:spChg>
        <pc:graphicFrameChg chg="add del mod modGraphic">
          <ac:chgData name="Jackson, Timothy" userId="S::timothy.jackson@suny.edu::9ce01cec-8b46-438e-9d10-af58cd21d299" providerId="AD" clId="Web-{8EA4069A-AF79-2E8D-F89C-3314F084224B}" dt="2019-11-21T21:54:12.970" v="1095"/>
          <ac:graphicFrameMkLst>
            <pc:docMk/>
            <pc:sldMk cId="2160615434" sldId="338"/>
            <ac:graphicFrameMk id="12" creationId="{99E10711-B5A9-4A28-B7E5-F1820CAC560B}"/>
          </ac:graphicFrameMkLst>
        </pc:graphicFrameChg>
        <pc:graphicFrameChg chg="add mod">
          <ac:chgData name="Jackson, Timothy" userId="S::timothy.jackson@suny.edu::9ce01cec-8b46-438e-9d10-af58cd21d299" providerId="AD" clId="Web-{8EA4069A-AF79-2E8D-F89C-3314F084224B}" dt="2019-11-21T21:54:09.501" v="1092"/>
          <ac:graphicFrameMkLst>
            <pc:docMk/>
            <pc:sldMk cId="2160615434" sldId="338"/>
            <ac:graphicFrameMk id="17" creationId="{850443E3-1EFF-4277-974A-20951B81C1DA}"/>
          </ac:graphicFrameMkLst>
        </pc:graphicFrameChg>
        <pc:graphicFrameChg chg="add mod">
          <ac:chgData name="Jackson, Timothy" userId="S::timothy.jackson@suny.edu::9ce01cec-8b46-438e-9d10-af58cd21d299" providerId="AD" clId="Web-{8EA4069A-AF79-2E8D-F89C-3314F084224B}" dt="2019-11-21T21:54:44.407" v="1098"/>
          <ac:graphicFrameMkLst>
            <pc:docMk/>
            <pc:sldMk cId="2160615434" sldId="338"/>
            <ac:graphicFrameMk id="20" creationId="{AEAE7050-9B7D-44A0-BF7B-13391180FEFF}"/>
          </ac:graphicFrameMkLst>
        </pc:graphicFrameChg>
        <pc:picChg chg="del">
          <ac:chgData name="Jackson, Timothy" userId="S::timothy.jackson@suny.edu::9ce01cec-8b46-438e-9d10-af58cd21d299" providerId="AD" clId="Web-{8EA4069A-AF79-2E8D-F89C-3314F084224B}" dt="2019-11-21T21:53:41.766" v="1088"/>
          <ac:picMkLst>
            <pc:docMk/>
            <pc:sldMk cId="2160615434" sldId="338"/>
            <ac:picMk id="14" creationId="{2A4CB4EB-9DF5-452D-9DA4-805A496329AA}"/>
          </ac:picMkLst>
        </pc:picChg>
      </pc:sldChg>
      <pc:sldChg chg="delSp modSp add replId">
        <pc:chgData name="Jackson, Timothy" userId="S::timothy.jackson@suny.edu::9ce01cec-8b46-438e-9d10-af58cd21d299" providerId="AD" clId="Web-{8EA4069A-AF79-2E8D-F89C-3314F084224B}" dt="2019-11-21T22:01:42.268" v="1253" actId="20577"/>
        <pc:sldMkLst>
          <pc:docMk/>
          <pc:sldMk cId="3214725591" sldId="339"/>
        </pc:sldMkLst>
        <pc:spChg chg="mod">
          <ac:chgData name="Jackson, Timothy" userId="S::timothy.jackson@suny.edu::9ce01cec-8b46-438e-9d10-af58cd21d299" providerId="AD" clId="Web-{8EA4069A-AF79-2E8D-F89C-3314F084224B}" dt="2019-11-21T21:55:16.486" v="1108" actId="20577"/>
          <ac:spMkLst>
            <pc:docMk/>
            <pc:sldMk cId="3214725591" sldId="339"/>
            <ac:spMk id="2" creationId="{C48AB8A9-7280-478D-B861-6975D46D1632}"/>
          </ac:spMkLst>
        </pc:spChg>
        <pc:spChg chg="mod">
          <ac:chgData name="Jackson, Timothy" userId="S::timothy.jackson@suny.edu::9ce01cec-8b46-438e-9d10-af58cd21d299" providerId="AD" clId="Web-{8EA4069A-AF79-2E8D-F89C-3314F084224B}" dt="2019-11-21T22:01:42.268" v="1253" actId="20577"/>
          <ac:spMkLst>
            <pc:docMk/>
            <pc:sldMk cId="3214725591" sldId="339"/>
            <ac:spMk id="13" creationId="{57CBDF48-8360-4655-9511-CAA3272FD71A}"/>
          </ac:spMkLst>
        </pc:spChg>
        <pc:graphicFrameChg chg="del">
          <ac:chgData name="Jackson, Timothy" userId="S::timothy.jackson@suny.edu::9ce01cec-8b46-438e-9d10-af58cd21d299" providerId="AD" clId="Web-{8EA4069A-AF79-2E8D-F89C-3314F084224B}" dt="2019-11-21T21:55:10.157" v="1107"/>
          <ac:graphicFrameMkLst>
            <pc:docMk/>
            <pc:sldMk cId="3214725591" sldId="339"/>
            <ac:graphicFrameMk id="17" creationId="{850443E3-1EFF-4277-974A-20951B81C1DA}"/>
          </ac:graphicFrameMkLst>
        </pc:graphicFrameChg>
        <pc:graphicFrameChg chg="del mod modGraphic">
          <ac:chgData name="Jackson, Timothy" userId="S::timothy.jackson@suny.edu::9ce01cec-8b46-438e-9d10-af58cd21d299" providerId="AD" clId="Web-{8EA4069A-AF79-2E8D-F89C-3314F084224B}" dt="2019-11-21T21:55:06.720" v="1106"/>
          <ac:graphicFrameMkLst>
            <pc:docMk/>
            <pc:sldMk cId="3214725591" sldId="339"/>
            <ac:graphicFrameMk id="20" creationId="{AEAE7050-9B7D-44A0-BF7B-13391180FEFF}"/>
          </ac:graphicFrameMkLst>
        </pc:graphicFrameChg>
      </pc:sldChg>
      <pc:sldChg chg="modSp add replId">
        <pc:chgData name="Jackson, Timothy" userId="S::timothy.jackson@suny.edu::9ce01cec-8b46-438e-9d10-af58cd21d299" providerId="AD" clId="Web-{8EA4069A-AF79-2E8D-F89C-3314F084224B}" dt="2019-11-21T22:02:05.784" v="1266" actId="20577"/>
        <pc:sldMkLst>
          <pc:docMk/>
          <pc:sldMk cId="2826388883" sldId="340"/>
        </pc:sldMkLst>
        <pc:spChg chg="mod">
          <ac:chgData name="Jackson, Timothy" userId="S::timothy.jackson@suny.edu::9ce01cec-8b46-438e-9d10-af58cd21d299" providerId="AD" clId="Web-{8EA4069A-AF79-2E8D-F89C-3314F084224B}" dt="2019-11-21T21:57:01.564" v="1153" actId="20577"/>
          <ac:spMkLst>
            <pc:docMk/>
            <pc:sldMk cId="2826388883" sldId="340"/>
            <ac:spMk id="2" creationId="{C48AB8A9-7280-478D-B861-6975D46D1632}"/>
          </ac:spMkLst>
        </pc:spChg>
        <pc:spChg chg="mod">
          <ac:chgData name="Jackson, Timothy" userId="S::timothy.jackson@suny.edu::9ce01cec-8b46-438e-9d10-af58cd21d299" providerId="AD" clId="Web-{8EA4069A-AF79-2E8D-F89C-3314F084224B}" dt="2019-11-21T22:02:05.784" v="1266" actId="20577"/>
          <ac:spMkLst>
            <pc:docMk/>
            <pc:sldMk cId="2826388883" sldId="340"/>
            <ac:spMk id="13" creationId="{57CBDF48-8360-4655-9511-CAA3272FD71A}"/>
          </ac:spMkLst>
        </pc:spChg>
      </pc:sldChg>
      <pc:sldChg chg="addSp modSp add replId">
        <pc:chgData name="Jackson, Timothy" userId="S::timothy.jackson@suny.edu::9ce01cec-8b46-438e-9d10-af58cd21d299" providerId="AD" clId="Web-{8EA4069A-AF79-2E8D-F89C-3314F084224B}" dt="2019-11-21T22:02:45.315" v="1293" actId="20577"/>
        <pc:sldMkLst>
          <pc:docMk/>
          <pc:sldMk cId="4154913175" sldId="341"/>
        </pc:sldMkLst>
        <pc:spChg chg="mod">
          <ac:chgData name="Jackson, Timothy" userId="S::timothy.jackson@suny.edu::9ce01cec-8b46-438e-9d10-af58cd21d299" providerId="AD" clId="Web-{8EA4069A-AF79-2E8D-F89C-3314F084224B}" dt="2019-11-21T21:57:55.314" v="1176" actId="20577"/>
          <ac:spMkLst>
            <pc:docMk/>
            <pc:sldMk cId="4154913175" sldId="341"/>
            <ac:spMk id="2" creationId="{C48AB8A9-7280-478D-B861-6975D46D1632}"/>
          </ac:spMkLst>
        </pc:spChg>
        <pc:spChg chg="mod">
          <ac:chgData name="Jackson, Timothy" userId="S::timothy.jackson@suny.edu::9ce01cec-8b46-438e-9d10-af58cd21d299" providerId="AD" clId="Web-{8EA4069A-AF79-2E8D-F89C-3314F084224B}" dt="2019-11-21T22:02:45.315" v="1293" actId="20577"/>
          <ac:spMkLst>
            <pc:docMk/>
            <pc:sldMk cId="4154913175" sldId="341"/>
            <ac:spMk id="13" creationId="{57CBDF48-8360-4655-9511-CAA3272FD71A}"/>
          </ac:spMkLst>
        </pc:spChg>
        <pc:picChg chg="add mod">
          <ac:chgData name="Jackson, Timothy" userId="S::timothy.jackson@suny.edu::9ce01cec-8b46-438e-9d10-af58cd21d299" providerId="AD" clId="Web-{8EA4069A-AF79-2E8D-F89C-3314F084224B}" dt="2019-11-21T21:59:27.862" v="1203" actId="1076"/>
          <ac:picMkLst>
            <pc:docMk/>
            <pc:sldMk cId="4154913175" sldId="341"/>
            <ac:picMk id="12" creationId="{CEF9BABA-6F51-4421-BEFB-E2584C14D261}"/>
          </ac:picMkLst>
        </pc:picChg>
        <pc:picChg chg="add mod">
          <ac:chgData name="Jackson, Timothy" userId="S::timothy.jackson@suny.edu::9ce01cec-8b46-438e-9d10-af58cd21d299" providerId="AD" clId="Web-{8EA4069A-AF79-2E8D-F89C-3314F084224B}" dt="2019-11-21T21:59:38.533" v="1205" actId="1076"/>
          <ac:picMkLst>
            <pc:docMk/>
            <pc:sldMk cId="4154913175" sldId="341"/>
            <ac:picMk id="15" creationId="{9EBD700D-1350-4D22-B3C5-5A394B854A3A}"/>
          </ac:picMkLst>
        </pc:picChg>
      </pc:sldChg>
    </pc:docChg>
  </pc:docChgLst>
  <pc:docChgLst>
    <pc:chgData name="Jackson, Timothy" userId="S::timothy.jackson@suny.edu::9ce01cec-8b46-438e-9d10-af58cd21d299" providerId="AD" clId="Web-{8BDB7A49-67A3-4110-9BDB-BE844CACD069}"/>
    <pc:docChg chg="modSld">
      <pc:chgData name="Jackson, Timothy" userId="S::timothy.jackson@suny.edu::9ce01cec-8b46-438e-9d10-af58cd21d299" providerId="AD" clId="Web-{8BDB7A49-67A3-4110-9BDB-BE844CACD069}" dt="2020-07-28T14:20:50.844" v="723" actId="20577"/>
      <pc:docMkLst>
        <pc:docMk/>
      </pc:docMkLst>
      <pc:sldChg chg="modSp">
        <pc:chgData name="Jackson, Timothy" userId="S::timothy.jackson@suny.edu::9ce01cec-8b46-438e-9d10-af58cd21d299" providerId="AD" clId="Web-{8BDB7A49-67A3-4110-9BDB-BE844CACD069}" dt="2020-07-28T14:20:50.844" v="722" actId="20577"/>
        <pc:sldMkLst>
          <pc:docMk/>
          <pc:sldMk cId="721580631" sldId="468"/>
        </pc:sldMkLst>
        <pc:spChg chg="mod">
          <ac:chgData name="Jackson, Timothy" userId="S::timothy.jackson@suny.edu::9ce01cec-8b46-438e-9d10-af58cd21d299" providerId="AD" clId="Web-{8BDB7A49-67A3-4110-9BDB-BE844CACD069}" dt="2020-07-28T14:20:50.844" v="722" actId="20577"/>
          <ac:spMkLst>
            <pc:docMk/>
            <pc:sldMk cId="721580631" sldId="468"/>
            <ac:spMk id="5" creationId="{535E1953-C7A3-4180-AAE1-5C1894D3B757}"/>
          </ac:spMkLst>
        </pc:spChg>
      </pc:sldChg>
    </pc:docChg>
  </pc:docChgLst>
  <pc:docChgLst>
    <pc:chgData name="McGee, Margaret" userId="S::margaret.mcgee@suny.edu::07377fe7-8f05-4c22-a697-5f820ef7115e" providerId="AD" clId="Web-{F80A906B-5956-DEA3-EDE9-B2671B72513A}"/>
    <pc:docChg chg="addSld delSld modSld sldOrd">
      <pc:chgData name="McGee, Margaret" userId="S::margaret.mcgee@suny.edu::07377fe7-8f05-4c22-a697-5f820ef7115e" providerId="AD" clId="Web-{F80A906B-5956-DEA3-EDE9-B2671B72513A}" dt="2020-01-31T20:03:20.541" v="3955" actId="20577"/>
      <pc:docMkLst>
        <pc:docMk/>
      </pc:docMkLst>
      <pc:sldChg chg="modSp">
        <pc:chgData name="McGee, Margaret" userId="S::margaret.mcgee@suny.edu::07377fe7-8f05-4c22-a697-5f820ef7115e" providerId="AD" clId="Web-{F80A906B-5956-DEA3-EDE9-B2671B72513A}" dt="2020-01-29T21:00:09.566" v="3804" actId="20577"/>
        <pc:sldMkLst>
          <pc:docMk/>
          <pc:sldMk cId="2227392382" sldId="342"/>
        </pc:sldMkLst>
        <pc:spChg chg="mod">
          <ac:chgData name="McGee, Margaret" userId="S::margaret.mcgee@suny.edu::07377fe7-8f05-4c22-a697-5f820ef7115e" providerId="AD" clId="Web-{F80A906B-5956-DEA3-EDE9-B2671B72513A}" dt="2020-01-29T19:29:41.604" v="2350" actId="20577"/>
          <ac:spMkLst>
            <pc:docMk/>
            <pc:sldMk cId="2227392382" sldId="342"/>
            <ac:spMk id="2" creationId="{71EA7B85-A46E-4A0A-B5A6-003D849DE4A5}"/>
          </ac:spMkLst>
        </pc:spChg>
        <pc:spChg chg="mod">
          <ac:chgData name="McGee, Margaret" userId="S::margaret.mcgee@suny.edu::07377fe7-8f05-4c22-a697-5f820ef7115e" providerId="AD" clId="Web-{F80A906B-5956-DEA3-EDE9-B2671B72513A}" dt="2020-01-29T21:00:09.566" v="3804" actId="20577"/>
          <ac:spMkLst>
            <pc:docMk/>
            <pc:sldMk cId="2227392382" sldId="342"/>
            <ac:spMk id="3" creationId="{4DBDDB3F-B73C-4F73-9955-8AC852907A47}"/>
          </ac:spMkLst>
        </pc:spChg>
        <pc:picChg chg="mod">
          <ac:chgData name="McGee, Margaret" userId="S::margaret.mcgee@suny.edu::07377fe7-8f05-4c22-a697-5f820ef7115e" providerId="AD" clId="Web-{F80A906B-5956-DEA3-EDE9-B2671B72513A}" dt="2020-01-29T19:29:37.682" v="2343" actId="1076"/>
          <ac:picMkLst>
            <pc:docMk/>
            <pc:sldMk cId="2227392382" sldId="342"/>
            <ac:picMk id="8" creationId="{1C5D211B-8907-4B5A-8B62-BEC3B0025CA6}"/>
          </ac:picMkLst>
        </pc:picChg>
      </pc:sldChg>
      <pc:sldChg chg="modSp">
        <pc:chgData name="McGee, Margaret" userId="S::margaret.mcgee@suny.edu::07377fe7-8f05-4c22-a697-5f820ef7115e" providerId="AD" clId="Web-{F80A906B-5956-DEA3-EDE9-B2671B72513A}" dt="2020-01-29T21:04:08.377" v="3903" actId="14100"/>
        <pc:sldMkLst>
          <pc:docMk/>
          <pc:sldMk cId="3546033310" sldId="344"/>
        </pc:sldMkLst>
        <pc:spChg chg="mod">
          <ac:chgData name="McGee, Margaret" userId="S::margaret.mcgee@suny.edu::07377fe7-8f05-4c22-a697-5f820ef7115e" providerId="AD" clId="Web-{F80A906B-5956-DEA3-EDE9-B2671B72513A}" dt="2020-01-29T20:51:26.178" v="3558" actId="20577"/>
          <ac:spMkLst>
            <pc:docMk/>
            <pc:sldMk cId="3546033310" sldId="344"/>
            <ac:spMk id="2" creationId="{71EA7B85-A46E-4A0A-B5A6-003D849DE4A5}"/>
          </ac:spMkLst>
        </pc:spChg>
        <pc:spChg chg="mod">
          <ac:chgData name="McGee, Margaret" userId="S::margaret.mcgee@suny.edu::07377fe7-8f05-4c22-a697-5f820ef7115e" providerId="AD" clId="Web-{F80A906B-5956-DEA3-EDE9-B2671B72513A}" dt="2020-01-29T21:04:08.377" v="3903" actId="14100"/>
          <ac:spMkLst>
            <pc:docMk/>
            <pc:sldMk cId="3546033310" sldId="344"/>
            <ac:spMk id="6" creationId="{0134EE62-A3AE-4ABC-9D13-84F3C54BAAF7}"/>
          </ac:spMkLst>
        </pc:spChg>
      </pc:sldChg>
      <pc:sldChg chg="del">
        <pc:chgData name="McGee, Margaret" userId="S::margaret.mcgee@suny.edu::07377fe7-8f05-4c22-a697-5f820ef7115e" providerId="AD" clId="Web-{F80A906B-5956-DEA3-EDE9-B2671B72513A}" dt="2020-01-29T18:07:10.989" v="19"/>
        <pc:sldMkLst>
          <pc:docMk/>
          <pc:sldMk cId="711493466" sldId="357"/>
        </pc:sldMkLst>
      </pc:sldChg>
      <pc:sldChg chg="del">
        <pc:chgData name="McGee, Margaret" userId="S::margaret.mcgee@suny.edu::07377fe7-8f05-4c22-a697-5f820ef7115e" providerId="AD" clId="Web-{F80A906B-5956-DEA3-EDE9-B2671B72513A}" dt="2020-01-29T18:07:32.286" v="26"/>
        <pc:sldMkLst>
          <pc:docMk/>
          <pc:sldMk cId="2781011315" sldId="360"/>
        </pc:sldMkLst>
      </pc:sldChg>
      <pc:sldChg chg="delSp modSp add replId">
        <pc:chgData name="McGee, Margaret" userId="S::margaret.mcgee@suny.edu::07377fe7-8f05-4c22-a697-5f820ef7115e" providerId="AD" clId="Web-{F80A906B-5956-DEA3-EDE9-B2671B72513A}" dt="2020-01-29T21:01:31.081" v="3889" actId="20577"/>
        <pc:sldMkLst>
          <pc:docMk/>
          <pc:sldMk cId="295589292" sldId="369"/>
        </pc:sldMkLst>
        <pc:spChg chg="mod">
          <ac:chgData name="McGee, Margaret" userId="S::margaret.mcgee@suny.edu::07377fe7-8f05-4c22-a697-5f820ef7115e" providerId="AD" clId="Web-{F80A906B-5956-DEA3-EDE9-B2671B72513A}" dt="2020-01-29T18:13:06.601" v="94" actId="20577"/>
          <ac:spMkLst>
            <pc:docMk/>
            <pc:sldMk cId="295589292" sldId="369"/>
            <ac:spMk id="2" creationId="{71EA7B85-A46E-4A0A-B5A6-003D849DE4A5}"/>
          </ac:spMkLst>
        </pc:spChg>
        <pc:spChg chg="mod">
          <ac:chgData name="McGee, Margaret" userId="S::margaret.mcgee@suny.edu::07377fe7-8f05-4c22-a697-5f820ef7115e" providerId="AD" clId="Web-{F80A906B-5956-DEA3-EDE9-B2671B72513A}" dt="2020-01-29T21:01:31.081" v="3889" actId="20577"/>
          <ac:spMkLst>
            <pc:docMk/>
            <pc:sldMk cId="295589292" sldId="369"/>
            <ac:spMk id="3" creationId="{4DBDDB3F-B73C-4F73-9955-8AC852907A47}"/>
          </ac:spMkLst>
        </pc:spChg>
        <pc:picChg chg="del">
          <ac:chgData name="McGee, Margaret" userId="S::margaret.mcgee@suny.edu::07377fe7-8f05-4c22-a697-5f820ef7115e" providerId="AD" clId="Web-{F80A906B-5956-DEA3-EDE9-B2671B72513A}" dt="2020-01-29T18:07:17.583" v="21"/>
          <ac:picMkLst>
            <pc:docMk/>
            <pc:sldMk cId="295589292" sldId="369"/>
            <ac:picMk id="8" creationId="{1C5D211B-8907-4B5A-8B62-BEC3B0025CA6}"/>
          </ac:picMkLst>
        </pc:picChg>
      </pc:sldChg>
      <pc:sldChg chg="modSp add ord replId">
        <pc:chgData name="McGee, Margaret" userId="S::margaret.mcgee@suny.edu::07377fe7-8f05-4c22-a697-5f820ef7115e" providerId="AD" clId="Web-{F80A906B-5956-DEA3-EDE9-B2671B72513A}" dt="2020-01-29T20:59:50.769" v="3799" actId="20577"/>
        <pc:sldMkLst>
          <pc:docMk/>
          <pc:sldMk cId="2832116887" sldId="370"/>
        </pc:sldMkLst>
        <pc:spChg chg="mod">
          <ac:chgData name="McGee, Margaret" userId="S::margaret.mcgee@suny.edu::07377fe7-8f05-4c22-a697-5f820ef7115e" providerId="AD" clId="Web-{F80A906B-5956-DEA3-EDE9-B2671B72513A}" dt="2020-01-29T18:26:42.951" v="1433" actId="20577"/>
          <ac:spMkLst>
            <pc:docMk/>
            <pc:sldMk cId="2832116887" sldId="370"/>
            <ac:spMk id="2" creationId="{71EA7B85-A46E-4A0A-B5A6-003D849DE4A5}"/>
          </ac:spMkLst>
        </pc:spChg>
        <pc:spChg chg="mod">
          <ac:chgData name="McGee, Margaret" userId="S::margaret.mcgee@suny.edu::07377fe7-8f05-4c22-a697-5f820ef7115e" providerId="AD" clId="Web-{F80A906B-5956-DEA3-EDE9-B2671B72513A}" dt="2020-01-29T20:59:50.769" v="3799" actId="20577"/>
          <ac:spMkLst>
            <pc:docMk/>
            <pc:sldMk cId="2832116887" sldId="370"/>
            <ac:spMk id="3" creationId="{4DBDDB3F-B73C-4F73-9955-8AC852907A47}"/>
          </ac:spMkLst>
        </pc:spChg>
      </pc:sldChg>
      <pc:sldChg chg="modSp add replId">
        <pc:chgData name="McGee, Margaret" userId="S::margaret.mcgee@suny.edu::07377fe7-8f05-4c22-a697-5f820ef7115e" providerId="AD" clId="Web-{F80A906B-5956-DEA3-EDE9-B2671B72513A}" dt="2020-01-29T20:59:33.691" v="3793" actId="20577"/>
        <pc:sldMkLst>
          <pc:docMk/>
          <pc:sldMk cId="3912436486" sldId="371"/>
        </pc:sldMkLst>
        <pc:spChg chg="mod">
          <ac:chgData name="McGee, Margaret" userId="S::margaret.mcgee@suny.edu::07377fe7-8f05-4c22-a697-5f820ef7115e" providerId="AD" clId="Web-{F80A906B-5956-DEA3-EDE9-B2671B72513A}" dt="2020-01-29T20:59:33.691" v="3793" actId="20577"/>
          <ac:spMkLst>
            <pc:docMk/>
            <pc:sldMk cId="3912436486" sldId="371"/>
            <ac:spMk id="3" creationId="{4DBDDB3F-B73C-4F73-9955-8AC852907A47}"/>
          </ac:spMkLst>
        </pc:spChg>
      </pc:sldChg>
      <pc:sldChg chg="modSp add replId">
        <pc:chgData name="McGee, Margaret" userId="S::margaret.mcgee@suny.edu::07377fe7-8f05-4c22-a697-5f820ef7115e" providerId="AD" clId="Web-{F80A906B-5956-DEA3-EDE9-B2671B72513A}" dt="2020-01-29T20:58:40.691" v="3782" actId="20577"/>
        <pc:sldMkLst>
          <pc:docMk/>
          <pc:sldMk cId="20872472" sldId="377"/>
        </pc:sldMkLst>
        <pc:spChg chg="mod">
          <ac:chgData name="McGee, Margaret" userId="S::margaret.mcgee@suny.edu::07377fe7-8f05-4c22-a697-5f820ef7115e" providerId="AD" clId="Web-{F80A906B-5956-DEA3-EDE9-B2671B72513A}" dt="2020-01-29T20:58:40.691" v="3782" actId="20577"/>
          <ac:spMkLst>
            <pc:docMk/>
            <pc:sldMk cId="20872472" sldId="377"/>
            <ac:spMk id="6" creationId="{0134EE62-A3AE-4ABC-9D13-84F3C54BAAF7}"/>
          </ac:spMkLst>
        </pc:spChg>
      </pc:sldChg>
      <pc:sldChg chg="modSp add replId">
        <pc:chgData name="McGee, Margaret" userId="S::margaret.mcgee@suny.edu::07377fe7-8f05-4c22-a697-5f820ef7115e" providerId="AD" clId="Web-{F80A906B-5956-DEA3-EDE9-B2671B72513A}" dt="2020-01-29T21:05:46.252" v="3942" actId="20577"/>
        <pc:sldMkLst>
          <pc:docMk/>
          <pc:sldMk cId="484102578" sldId="378"/>
        </pc:sldMkLst>
        <pc:spChg chg="mod">
          <ac:chgData name="McGee, Margaret" userId="S::margaret.mcgee@suny.edu::07377fe7-8f05-4c22-a697-5f820ef7115e" providerId="AD" clId="Web-{F80A906B-5956-DEA3-EDE9-B2671B72513A}" dt="2020-01-29T21:05:46.252" v="3942" actId="20577"/>
          <ac:spMkLst>
            <pc:docMk/>
            <pc:sldMk cId="484102578" sldId="378"/>
            <ac:spMk id="6" creationId="{0134EE62-A3AE-4ABC-9D13-84F3C54BAAF7}"/>
          </ac:spMkLst>
        </pc:spChg>
      </pc:sldChg>
      <pc:sldChg chg="modSp add replId">
        <pc:chgData name="McGee, Margaret" userId="S::margaret.mcgee@suny.edu::07377fe7-8f05-4c22-a697-5f820ef7115e" providerId="AD" clId="Web-{F80A906B-5956-DEA3-EDE9-B2671B72513A}" dt="2020-01-31T20:03:20.541" v="3954" actId="20577"/>
        <pc:sldMkLst>
          <pc:docMk/>
          <pc:sldMk cId="620162658" sldId="379"/>
        </pc:sldMkLst>
        <pc:spChg chg="mod">
          <ac:chgData name="McGee, Margaret" userId="S::margaret.mcgee@suny.edu::07377fe7-8f05-4c22-a697-5f820ef7115e" providerId="AD" clId="Web-{F80A906B-5956-DEA3-EDE9-B2671B72513A}" dt="2020-01-31T20:03:20.541" v="3954" actId="20577"/>
          <ac:spMkLst>
            <pc:docMk/>
            <pc:sldMk cId="620162658" sldId="379"/>
            <ac:spMk id="6" creationId="{0134EE62-A3AE-4ABC-9D13-84F3C54BAAF7}"/>
          </ac:spMkLst>
        </pc:spChg>
      </pc:sldChg>
    </pc:docChg>
  </pc:docChgLst>
  <pc:docChgLst>
    <pc:chgData name="McGee, Margaret" userId="S::margaret.mcgee@suny.edu::07377fe7-8f05-4c22-a697-5f820ef7115e" providerId="AD" clId="Web-{96112BE9-6182-40D2-A769-3C9E21FE2C51}"/>
    <pc:docChg chg="delSld modSld">
      <pc:chgData name="McGee, Margaret" userId="S::margaret.mcgee@suny.edu::07377fe7-8f05-4c22-a697-5f820ef7115e" providerId="AD" clId="Web-{96112BE9-6182-40D2-A769-3C9E21FE2C51}" dt="2020-03-30T14:43:03.194" v="1072" actId="20577"/>
      <pc:docMkLst>
        <pc:docMk/>
      </pc:docMkLst>
      <pc:sldChg chg="addSp delSp modSp">
        <pc:chgData name="McGee, Margaret" userId="S::margaret.mcgee@suny.edu::07377fe7-8f05-4c22-a697-5f820ef7115e" providerId="AD" clId="Web-{96112BE9-6182-40D2-A769-3C9E21FE2C51}" dt="2020-03-30T14:32:58.066" v="270" actId="14100"/>
        <pc:sldMkLst>
          <pc:docMk/>
          <pc:sldMk cId="295589292" sldId="369"/>
        </pc:sldMkLst>
        <pc:spChg chg="mod">
          <ac:chgData name="McGee, Margaret" userId="S::margaret.mcgee@suny.edu::07377fe7-8f05-4c22-a697-5f820ef7115e" providerId="AD" clId="Web-{96112BE9-6182-40D2-A769-3C9E21FE2C51}" dt="2020-03-30T14:32:58.066" v="270" actId="14100"/>
          <ac:spMkLst>
            <pc:docMk/>
            <pc:sldMk cId="295589292" sldId="369"/>
            <ac:spMk id="3" creationId="{4DBDDB3F-B73C-4F73-9955-8AC852907A47}"/>
          </ac:spMkLst>
        </pc:spChg>
        <pc:picChg chg="add del mod">
          <ac:chgData name="McGee, Margaret" userId="S::margaret.mcgee@suny.edu::07377fe7-8f05-4c22-a697-5f820ef7115e" providerId="AD" clId="Web-{96112BE9-6182-40D2-A769-3C9E21FE2C51}" dt="2020-03-30T14:17:34.420" v="9"/>
          <ac:picMkLst>
            <pc:docMk/>
            <pc:sldMk cId="295589292" sldId="369"/>
            <ac:picMk id="4" creationId="{99F88971-F266-4DF1-92F0-56837A3503C2}"/>
          </ac:picMkLst>
        </pc:picChg>
        <pc:picChg chg="add del mod">
          <ac:chgData name="McGee, Margaret" userId="S::margaret.mcgee@suny.edu::07377fe7-8f05-4c22-a697-5f820ef7115e" providerId="AD" clId="Web-{96112BE9-6182-40D2-A769-3C9E21FE2C51}" dt="2020-03-30T14:18:54.717" v="13"/>
          <ac:picMkLst>
            <pc:docMk/>
            <pc:sldMk cId="295589292" sldId="369"/>
            <ac:picMk id="8" creationId="{EFD64061-EF47-4F1F-A524-EF62F30FAE05}"/>
          </ac:picMkLst>
        </pc:picChg>
        <pc:picChg chg="add del mod">
          <ac:chgData name="McGee, Margaret" userId="S::margaret.mcgee@suny.edu::07377fe7-8f05-4c22-a697-5f820ef7115e" providerId="AD" clId="Web-{96112BE9-6182-40D2-A769-3C9E21FE2C51}" dt="2020-03-30T14:20:14.937" v="17"/>
          <ac:picMkLst>
            <pc:docMk/>
            <pc:sldMk cId="295589292" sldId="369"/>
            <ac:picMk id="16" creationId="{AFF236FC-8B26-4779-95D7-88489C64545C}"/>
          </ac:picMkLst>
        </pc:picChg>
        <pc:picChg chg="add del mod">
          <ac:chgData name="McGee, Margaret" userId="S::margaret.mcgee@suny.edu::07377fe7-8f05-4c22-a697-5f820ef7115e" providerId="AD" clId="Web-{96112BE9-6182-40D2-A769-3C9E21FE2C51}" dt="2020-03-30T14:21:38.859" v="22"/>
          <ac:picMkLst>
            <pc:docMk/>
            <pc:sldMk cId="295589292" sldId="369"/>
            <ac:picMk id="18" creationId="{4EECA447-6124-46E2-80DE-4E42585D9087}"/>
          </ac:picMkLst>
        </pc:picChg>
        <pc:picChg chg="add mod">
          <ac:chgData name="McGee, Margaret" userId="S::margaret.mcgee@suny.edu::07377fe7-8f05-4c22-a697-5f820ef7115e" providerId="AD" clId="Web-{96112BE9-6182-40D2-A769-3C9E21FE2C51}" dt="2020-03-30T14:22:30.344" v="31" actId="1076"/>
          <ac:picMkLst>
            <pc:docMk/>
            <pc:sldMk cId="295589292" sldId="369"/>
            <ac:picMk id="20" creationId="{FA2E581D-430F-4B8B-BB32-82ACBB9359FB}"/>
          </ac:picMkLst>
        </pc:picChg>
      </pc:sldChg>
      <pc:sldChg chg="delSp modSp del">
        <pc:chgData name="McGee, Margaret" userId="S::margaret.mcgee@suny.edu::07377fe7-8f05-4c22-a697-5f820ef7115e" providerId="AD" clId="Web-{96112BE9-6182-40D2-A769-3C9E21FE2C51}" dt="2020-03-30T14:35:49.238" v="283"/>
        <pc:sldMkLst>
          <pc:docMk/>
          <pc:sldMk cId="2832116887" sldId="370"/>
        </pc:sldMkLst>
        <pc:spChg chg="mod">
          <ac:chgData name="McGee, Margaret" userId="S::margaret.mcgee@suny.edu::07377fe7-8f05-4c22-a697-5f820ef7115e" providerId="AD" clId="Web-{96112BE9-6182-40D2-A769-3C9E21FE2C51}" dt="2020-03-30T14:35:42.254" v="281" actId="20577"/>
          <ac:spMkLst>
            <pc:docMk/>
            <pc:sldMk cId="2832116887" sldId="370"/>
            <ac:spMk id="3" creationId="{4DBDDB3F-B73C-4F73-9955-8AC852907A47}"/>
          </ac:spMkLst>
        </pc:spChg>
        <pc:picChg chg="del">
          <ac:chgData name="McGee, Margaret" userId="S::margaret.mcgee@suny.edu::07377fe7-8f05-4c22-a697-5f820ef7115e" providerId="AD" clId="Web-{96112BE9-6182-40D2-A769-3C9E21FE2C51}" dt="2020-03-30T14:35:24.895" v="275"/>
          <ac:picMkLst>
            <pc:docMk/>
            <pc:sldMk cId="2832116887" sldId="370"/>
            <ac:picMk id="4" creationId="{E63A49C0-4A34-422B-B936-DA3024F94DA5}"/>
          </ac:picMkLst>
        </pc:picChg>
      </pc:sldChg>
      <pc:sldChg chg="modSp">
        <pc:chgData name="McGee, Margaret" userId="S::margaret.mcgee@suny.edu::07377fe7-8f05-4c22-a697-5f820ef7115e" providerId="AD" clId="Web-{96112BE9-6182-40D2-A769-3C9E21FE2C51}" dt="2020-03-30T14:43:03.194" v="1071" actId="20577"/>
        <pc:sldMkLst>
          <pc:docMk/>
          <pc:sldMk cId="20872472" sldId="377"/>
        </pc:sldMkLst>
        <pc:spChg chg="mod">
          <ac:chgData name="McGee, Margaret" userId="S::margaret.mcgee@suny.edu::07377fe7-8f05-4c22-a697-5f820ef7115e" providerId="AD" clId="Web-{96112BE9-6182-40D2-A769-3C9E21FE2C51}" dt="2020-03-30T14:43:03.194" v="1071" actId="20577"/>
          <ac:spMkLst>
            <pc:docMk/>
            <pc:sldMk cId="20872472" sldId="377"/>
            <ac:spMk id="6" creationId="{0134EE62-A3AE-4ABC-9D13-84F3C54BAAF7}"/>
          </ac:spMkLst>
        </pc:spChg>
      </pc:sldChg>
      <pc:sldChg chg="modSp">
        <pc:chgData name="McGee, Margaret" userId="S::margaret.mcgee@suny.edu::07377fe7-8f05-4c22-a697-5f820ef7115e" providerId="AD" clId="Web-{96112BE9-6182-40D2-A769-3C9E21FE2C51}" dt="2020-03-30T14:40:35.896" v="936" actId="20577"/>
        <pc:sldMkLst>
          <pc:docMk/>
          <pc:sldMk cId="620162658" sldId="379"/>
        </pc:sldMkLst>
        <pc:spChg chg="mod">
          <ac:chgData name="McGee, Margaret" userId="S::margaret.mcgee@suny.edu::07377fe7-8f05-4c22-a697-5f820ef7115e" providerId="AD" clId="Web-{96112BE9-6182-40D2-A769-3C9E21FE2C51}" dt="2020-03-30T14:36:47.629" v="363" actId="20577"/>
          <ac:spMkLst>
            <pc:docMk/>
            <pc:sldMk cId="620162658" sldId="379"/>
            <ac:spMk id="2" creationId="{71EA7B85-A46E-4A0A-B5A6-003D849DE4A5}"/>
          </ac:spMkLst>
        </pc:spChg>
        <pc:spChg chg="mod">
          <ac:chgData name="McGee, Margaret" userId="S::margaret.mcgee@suny.edu::07377fe7-8f05-4c22-a697-5f820ef7115e" providerId="AD" clId="Web-{96112BE9-6182-40D2-A769-3C9E21FE2C51}" dt="2020-03-30T14:40:35.896" v="936" actId="20577"/>
          <ac:spMkLst>
            <pc:docMk/>
            <pc:sldMk cId="620162658" sldId="379"/>
            <ac:spMk id="6" creationId="{0134EE62-A3AE-4ABC-9D13-84F3C54BAAF7}"/>
          </ac:spMkLst>
        </pc:spChg>
      </pc:sldChg>
    </pc:docChg>
  </pc:docChgLst>
  <pc:docChgLst>
    <pc:chgData name="Pritting, Shannon" userId="S::shannon.pritting@suny.edu::b6acce8b-3193-4a7b-b3b8-1dc43a9f8da4" providerId="AD" clId="Web-{4D36B75F-8AA8-4EFF-A441-18B6C18CE0BD}"/>
    <pc:docChg chg="delSld modSld">
      <pc:chgData name="Pritting, Shannon" userId="S::shannon.pritting@suny.edu::b6acce8b-3193-4a7b-b3b8-1dc43a9f8da4" providerId="AD" clId="Web-{4D36B75F-8AA8-4EFF-A441-18B6C18CE0BD}" dt="2020-08-24T14:47:49.374" v="19" actId="20577"/>
      <pc:docMkLst>
        <pc:docMk/>
      </pc:docMkLst>
      <pc:sldChg chg="modSp">
        <pc:chgData name="Pritting, Shannon" userId="S::shannon.pritting@suny.edu::b6acce8b-3193-4a7b-b3b8-1dc43a9f8da4" providerId="AD" clId="Web-{4D36B75F-8AA8-4EFF-A441-18B6C18CE0BD}" dt="2020-08-24T14:47:26.170" v="10" actId="20577"/>
        <pc:sldMkLst>
          <pc:docMk/>
          <pc:sldMk cId="2919431528" sldId="258"/>
        </pc:sldMkLst>
        <pc:spChg chg="mod">
          <ac:chgData name="Pritting, Shannon" userId="S::shannon.pritting@suny.edu::b6acce8b-3193-4a7b-b3b8-1dc43a9f8da4" providerId="AD" clId="Web-{4D36B75F-8AA8-4EFF-A441-18B6C18CE0BD}" dt="2020-08-24T14:47:26.170" v="10" actId="20577"/>
          <ac:spMkLst>
            <pc:docMk/>
            <pc:sldMk cId="2919431528" sldId="258"/>
            <ac:spMk id="19" creationId="{E1608256-D41E-7949-9F8B-A7E248C43ECB}"/>
          </ac:spMkLst>
        </pc:spChg>
      </pc:sldChg>
      <pc:sldChg chg="del">
        <pc:chgData name="Pritting, Shannon" userId="S::shannon.pritting@suny.edu::b6acce8b-3193-4a7b-b3b8-1dc43a9f8da4" providerId="AD" clId="Web-{4D36B75F-8AA8-4EFF-A441-18B6C18CE0BD}" dt="2020-08-24T14:47:34.842" v="13"/>
        <pc:sldMkLst>
          <pc:docMk/>
          <pc:sldMk cId="737123635" sldId="448"/>
        </pc:sldMkLst>
      </pc:sldChg>
      <pc:sldChg chg="modSp">
        <pc:chgData name="Pritting, Shannon" userId="S::shannon.pritting@suny.edu::b6acce8b-3193-4a7b-b3b8-1dc43a9f8da4" providerId="AD" clId="Web-{4D36B75F-8AA8-4EFF-A441-18B6C18CE0BD}" dt="2020-08-24T14:47:48.390" v="17" actId="20577"/>
        <pc:sldMkLst>
          <pc:docMk/>
          <pc:sldMk cId="1744707996" sldId="470"/>
        </pc:sldMkLst>
        <pc:spChg chg="mod">
          <ac:chgData name="Pritting, Shannon" userId="S::shannon.pritting@suny.edu::b6acce8b-3193-4a7b-b3b8-1dc43a9f8da4" providerId="AD" clId="Web-{4D36B75F-8AA8-4EFF-A441-18B6C18CE0BD}" dt="2020-08-24T14:47:48.390" v="17" actId="20577"/>
          <ac:spMkLst>
            <pc:docMk/>
            <pc:sldMk cId="1744707996" sldId="470"/>
            <ac:spMk id="13" creationId="{00000000-0000-0000-0000-000000000000}"/>
          </ac:spMkLst>
        </pc:spChg>
        <pc:spChg chg="mod">
          <ac:chgData name="Pritting, Shannon" userId="S::shannon.pritting@suny.edu::b6acce8b-3193-4a7b-b3b8-1dc43a9f8da4" providerId="AD" clId="Web-{4D36B75F-8AA8-4EFF-A441-18B6C18CE0BD}" dt="2020-08-24T14:47:45.265" v="14" actId="20577"/>
          <ac:spMkLst>
            <pc:docMk/>
            <pc:sldMk cId="1744707996" sldId="470"/>
            <ac:spMk id="14" creationId="{00000000-0000-0000-0000-000000000000}"/>
          </ac:spMkLst>
        </pc:spChg>
      </pc:sldChg>
    </pc:docChg>
  </pc:docChgLst>
  <pc:docChgLst>
    <pc:chgData name="Jackson, Timothy" userId="S::timothy.jackson@suny.edu::9ce01cec-8b46-438e-9d10-af58cd21d299" providerId="AD" clId="Web-{BA6329E2-A78D-4ACD-B3DA-44696E303B3E}"/>
    <pc:docChg chg="modSld">
      <pc:chgData name="Jackson, Timothy" userId="S::timothy.jackson@suny.edu::9ce01cec-8b46-438e-9d10-af58cd21d299" providerId="AD" clId="Web-{BA6329E2-A78D-4ACD-B3DA-44696E303B3E}" dt="2020-07-28T00:51:44.482" v="558" actId="20577"/>
      <pc:docMkLst>
        <pc:docMk/>
      </pc:docMkLst>
      <pc:sldChg chg="modSp">
        <pc:chgData name="Jackson, Timothy" userId="S::timothy.jackson@suny.edu::9ce01cec-8b46-438e-9d10-af58cd21d299" providerId="AD" clId="Web-{BA6329E2-A78D-4ACD-B3DA-44696E303B3E}" dt="2020-07-28T00:51:44.482" v="557" actId="20577"/>
        <pc:sldMkLst>
          <pc:docMk/>
          <pc:sldMk cId="581364705" sldId="438"/>
        </pc:sldMkLst>
        <pc:spChg chg="mod">
          <ac:chgData name="Jackson, Timothy" userId="S::timothy.jackson@suny.edu::9ce01cec-8b46-438e-9d10-af58cd21d299" providerId="AD" clId="Web-{BA6329E2-A78D-4ACD-B3DA-44696E303B3E}" dt="2020-07-28T00:51:44.482" v="557" actId="20577"/>
          <ac:spMkLst>
            <pc:docMk/>
            <pc:sldMk cId="581364705" sldId="438"/>
            <ac:spMk id="5" creationId="{535E1953-C7A3-4180-AAE1-5C1894D3B757}"/>
          </ac:spMkLst>
        </pc:spChg>
      </pc:sldChg>
    </pc:docChg>
  </pc:docChgLst>
  <pc:docChgLst>
    <pc:chgData name="Tovstiadi, Esta" userId="S::esta.tovstiadi@suny.edu::b592cbb2-ea38-4240-8a3a-6613487ae435" providerId="AD" clId="Web-{2AA05B1D-530B-4F4E-92A4-C7B8FA8782DE}"/>
    <pc:docChg chg="modSld">
      <pc:chgData name="Tovstiadi, Esta" userId="S::esta.tovstiadi@suny.edu::b592cbb2-ea38-4240-8a3a-6613487ae435" providerId="AD" clId="Web-{2AA05B1D-530B-4F4E-92A4-C7B8FA8782DE}" dt="2020-03-27T20:10:17.306" v="29" actId="20577"/>
      <pc:docMkLst>
        <pc:docMk/>
      </pc:docMkLst>
      <pc:sldChg chg="modSp">
        <pc:chgData name="Tovstiadi, Esta" userId="S::esta.tovstiadi@suny.edu::b592cbb2-ea38-4240-8a3a-6613487ae435" providerId="AD" clId="Web-{2AA05B1D-530B-4F4E-92A4-C7B8FA8782DE}" dt="2020-03-27T20:10:17.306" v="28" actId="20577"/>
        <pc:sldMkLst>
          <pc:docMk/>
          <pc:sldMk cId="3515826157" sldId="414"/>
        </pc:sldMkLst>
        <pc:spChg chg="mod">
          <ac:chgData name="Tovstiadi, Esta" userId="S::esta.tovstiadi@suny.edu::b592cbb2-ea38-4240-8a3a-6613487ae435" providerId="AD" clId="Web-{2AA05B1D-530B-4F4E-92A4-C7B8FA8782DE}" dt="2020-03-27T20:10:17.306" v="28" actId="20577"/>
          <ac:spMkLst>
            <pc:docMk/>
            <pc:sldMk cId="3515826157" sldId="414"/>
            <ac:spMk id="3" creationId="{00000000-0000-0000-0000-000000000000}"/>
          </ac:spMkLst>
        </pc:spChg>
      </pc:sldChg>
    </pc:docChg>
  </pc:docChgLst>
  <pc:docChgLst>
    <pc:chgData name="Jackson, Timothy" userId="S::timothy.jackson@suny.edu::9ce01cec-8b46-438e-9d10-af58cd21d299" providerId="AD" clId="Web-{4CA26974-DC9E-4E91-CED2-298A1778B5F4}"/>
    <pc:docChg chg="delSld modSld">
      <pc:chgData name="Jackson, Timothy" userId="S::timothy.jackson@suny.edu::9ce01cec-8b46-438e-9d10-af58cd21d299" providerId="AD" clId="Web-{4CA26974-DC9E-4E91-CED2-298A1778B5F4}" dt="2020-08-27T23:47:09.823" v="1206" actId="20577"/>
      <pc:docMkLst>
        <pc:docMk/>
      </pc:docMkLst>
      <pc:sldChg chg="modSp">
        <pc:chgData name="Jackson, Timothy" userId="S::timothy.jackson@suny.edu::9ce01cec-8b46-438e-9d10-af58cd21d299" providerId="AD" clId="Web-{4CA26974-DC9E-4E91-CED2-298A1778B5F4}" dt="2020-08-27T23:42:03.823" v="502" actId="20577"/>
        <pc:sldMkLst>
          <pc:docMk/>
          <pc:sldMk cId="581364705" sldId="438"/>
        </pc:sldMkLst>
        <pc:spChg chg="mod">
          <ac:chgData name="Jackson, Timothy" userId="S::timothy.jackson@suny.edu::9ce01cec-8b46-438e-9d10-af58cd21d299" providerId="AD" clId="Web-{4CA26974-DC9E-4E91-CED2-298A1778B5F4}" dt="2020-08-27T23:42:03.823" v="502" actId="20577"/>
          <ac:spMkLst>
            <pc:docMk/>
            <pc:sldMk cId="581364705" sldId="438"/>
            <ac:spMk id="5" creationId="{535E1953-C7A3-4180-AAE1-5C1894D3B757}"/>
          </ac:spMkLst>
        </pc:spChg>
      </pc:sldChg>
      <pc:sldChg chg="modSp">
        <pc:chgData name="Jackson, Timothy" userId="S::timothy.jackson@suny.edu::9ce01cec-8b46-438e-9d10-af58cd21d299" providerId="AD" clId="Web-{4CA26974-DC9E-4E91-CED2-298A1778B5F4}" dt="2020-08-27T23:47:09.823" v="1205" actId="20577"/>
        <pc:sldMkLst>
          <pc:docMk/>
          <pc:sldMk cId="3410460656" sldId="439"/>
        </pc:sldMkLst>
        <pc:spChg chg="mod">
          <ac:chgData name="Jackson, Timothy" userId="S::timothy.jackson@suny.edu::9ce01cec-8b46-438e-9d10-af58cd21d299" providerId="AD" clId="Web-{4CA26974-DC9E-4E91-CED2-298A1778B5F4}" dt="2020-08-27T23:47:09.823" v="1205" actId="20577"/>
          <ac:spMkLst>
            <pc:docMk/>
            <pc:sldMk cId="3410460656" sldId="439"/>
            <ac:spMk id="5" creationId="{535E1953-C7A3-4180-AAE1-5C1894D3B757}"/>
          </ac:spMkLst>
        </pc:spChg>
      </pc:sldChg>
      <pc:sldChg chg="del">
        <pc:chgData name="Jackson, Timothy" userId="S::timothy.jackson@suny.edu::9ce01cec-8b46-438e-9d10-af58cd21d299" providerId="AD" clId="Web-{4CA26974-DC9E-4E91-CED2-298A1778B5F4}" dt="2020-08-27T23:42:06.073" v="504"/>
        <pc:sldMkLst>
          <pc:docMk/>
          <pc:sldMk cId="4152834119" sldId="459"/>
        </pc:sldMkLst>
      </pc:sldChg>
    </pc:docChg>
  </pc:docChgLst>
  <pc:docChgLst>
    <pc:chgData name="Koerber, Jennifer" userId="S::jennifer.koerber@suny.edu::91757253-cc7b-4705-809f-b291d8f3bd2f" providerId="AD" clId="Web-{4528CB39-D4F9-8285-3728-8F675AF05EB2}"/>
    <pc:docChg chg="addSld delSld modSld sldOrd">
      <pc:chgData name="Koerber, Jennifer" userId="S::jennifer.koerber@suny.edu::91757253-cc7b-4705-809f-b291d8f3bd2f" providerId="AD" clId="Web-{4528CB39-D4F9-8285-3728-8F675AF05EB2}" dt="2020-01-30T22:32:25.537" v="1431" actId="20577"/>
      <pc:docMkLst>
        <pc:docMk/>
      </pc:docMkLst>
      <pc:sldChg chg="addSp delSp modSp del">
        <pc:chgData name="Koerber, Jennifer" userId="S::jennifer.koerber@suny.edu::91757253-cc7b-4705-809f-b291d8f3bd2f" providerId="AD" clId="Web-{4528CB39-D4F9-8285-3728-8F675AF05EB2}" dt="2020-01-30T22:24:36.026" v="1268"/>
        <pc:sldMkLst>
          <pc:docMk/>
          <pc:sldMk cId="2171438980" sldId="317"/>
        </pc:sldMkLst>
        <pc:spChg chg="mod">
          <ac:chgData name="Koerber, Jennifer" userId="S::jennifer.koerber@suny.edu::91757253-cc7b-4705-809f-b291d8f3bd2f" providerId="AD" clId="Web-{4528CB39-D4F9-8285-3728-8F675AF05EB2}" dt="2020-01-30T22:23:13.836" v="1265" actId="20577"/>
          <ac:spMkLst>
            <pc:docMk/>
            <pc:sldMk cId="2171438980" sldId="317"/>
            <ac:spMk id="2" creationId="{EC11916F-9264-4D83-8C02-17AAEF47E202}"/>
          </ac:spMkLst>
        </pc:spChg>
        <pc:picChg chg="add del mod">
          <ac:chgData name="Koerber, Jennifer" userId="S::jennifer.koerber@suny.edu::91757253-cc7b-4705-809f-b291d8f3bd2f" providerId="AD" clId="Web-{4528CB39-D4F9-8285-3728-8F675AF05EB2}" dt="2020-01-30T22:23:06.586" v="1262"/>
          <ac:picMkLst>
            <pc:docMk/>
            <pc:sldMk cId="2171438980" sldId="317"/>
            <ac:picMk id="3" creationId="{A2AEF45F-8C36-49E9-A761-0F05CC397BB8}"/>
          </ac:picMkLst>
        </pc:picChg>
        <pc:picChg chg="del">
          <ac:chgData name="Koerber, Jennifer" userId="S::jennifer.koerber@suny.edu::91757253-cc7b-4705-809f-b291d8f3bd2f" providerId="AD" clId="Web-{4528CB39-D4F9-8285-3728-8F675AF05EB2}" dt="2020-01-30T20:56:08.963" v="8"/>
          <ac:picMkLst>
            <pc:docMk/>
            <pc:sldMk cId="2171438980" sldId="317"/>
            <ac:picMk id="8" creationId="{ECC8821E-6210-46FD-931D-A430390985AB}"/>
          </ac:picMkLst>
        </pc:picChg>
      </pc:sldChg>
      <pc:sldChg chg="modSp">
        <pc:chgData name="Koerber, Jennifer" userId="S::jennifer.koerber@suny.edu::91757253-cc7b-4705-809f-b291d8f3bd2f" providerId="AD" clId="Web-{4528CB39-D4F9-8285-3728-8F675AF05EB2}" dt="2020-01-30T22:17:44.672" v="1099" actId="1076"/>
        <pc:sldMkLst>
          <pc:docMk/>
          <pc:sldMk cId="498256463" sldId="319"/>
        </pc:sldMkLst>
        <pc:spChg chg="mod">
          <ac:chgData name="Koerber, Jennifer" userId="S::jennifer.koerber@suny.edu::91757253-cc7b-4705-809f-b291d8f3bd2f" providerId="AD" clId="Web-{4528CB39-D4F9-8285-3728-8F675AF05EB2}" dt="2020-01-30T22:17:36.531" v="1098" actId="1076"/>
          <ac:spMkLst>
            <pc:docMk/>
            <pc:sldMk cId="498256463" sldId="319"/>
            <ac:spMk id="3" creationId="{79F088FC-102D-49CB-B1DF-8F39C8CDCD58}"/>
          </ac:spMkLst>
        </pc:spChg>
        <pc:spChg chg="mod">
          <ac:chgData name="Koerber, Jennifer" userId="S::jennifer.koerber@suny.edu::91757253-cc7b-4705-809f-b291d8f3bd2f" providerId="AD" clId="Web-{4528CB39-D4F9-8285-3728-8F675AF05EB2}" dt="2020-01-30T22:17:44.672" v="1099" actId="1076"/>
          <ac:spMkLst>
            <pc:docMk/>
            <pc:sldMk cId="498256463" sldId="319"/>
            <ac:spMk id="13" creationId="{88211562-086D-455E-840C-410E172A6A33}"/>
          </ac:spMkLst>
        </pc:spChg>
      </pc:sldChg>
      <pc:sldChg chg="addSp delSp modSp">
        <pc:chgData name="Koerber, Jennifer" userId="S::jennifer.koerber@suny.edu::91757253-cc7b-4705-809f-b291d8f3bd2f" providerId="AD" clId="Web-{4528CB39-D4F9-8285-3728-8F675AF05EB2}" dt="2020-01-30T21:37:44.411" v="394"/>
        <pc:sldMkLst>
          <pc:docMk/>
          <pc:sldMk cId="1226966122" sldId="322"/>
        </pc:sldMkLst>
        <pc:spChg chg="mod">
          <ac:chgData name="Koerber, Jennifer" userId="S::jennifer.koerber@suny.edu::91757253-cc7b-4705-809f-b291d8f3bd2f" providerId="AD" clId="Web-{4528CB39-D4F9-8285-3728-8F675AF05EB2}" dt="2020-01-30T20:55:49.635" v="4" actId="20577"/>
          <ac:spMkLst>
            <pc:docMk/>
            <pc:sldMk cId="1226966122" sldId="322"/>
            <ac:spMk id="2" creationId="{71EA7B85-A46E-4A0A-B5A6-003D849DE4A5}"/>
          </ac:spMkLst>
        </pc:spChg>
        <pc:spChg chg="mod">
          <ac:chgData name="Koerber, Jennifer" userId="S::jennifer.koerber@suny.edu::91757253-cc7b-4705-809f-b291d8f3bd2f" providerId="AD" clId="Web-{4528CB39-D4F9-8285-3728-8F675AF05EB2}" dt="2020-01-30T21:37:37.958" v="392" actId="1076"/>
          <ac:spMkLst>
            <pc:docMk/>
            <pc:sldMk cId="1226966122" sldId="322"/>
            <ac:spMk id="5" creationId="{B155D4D4-F48D-404D-990E-0468B28F7F8C}"/>
          </ac:spMkLst>
        </pc:spChg>
        <pc:spChg chg="del">
          <ac:chgData name="Koerber, Jennifer" userId="S::jennifer.koerber@suny.edu::91757253-cc7b-4705-809f-b291d8f3bd2f" providerId="AD" clId="Web-{4528CB39-D4F9-8285-3728-8F675AF05EB2}" dt="2020-01-30T20:55:52.760" v="7"/>
          <ac:spMkLst>
            <pc:docMk/>
            <pc:sldMk cId="1226966122" sldId="322"/>
            <ac:spMk id="20" creationId="{58AC31FA-7C51-4B18-BCF8-4AD7DAB8BC19}"/>
          </ac:spMkLst>
        </pc:spChg>
        <pc:picChg chg="del">
          <ac:chgData name="Koerber, Jennifer" userId="S::jennifer.koerber@suny.edu::91757253-cc7b-4705-809f-b291d8f3bd2f" providerId="AD" clId="Web-{4528CB39-D4F9-8285-3728-8F675AF05EB2}" dt="2020-01-30T20:55:46.400" v="1"/>
          <ac:picMkLst>
            <pc:docMk/>
            <pc:sldMk cId="1226966122" sldId="322"/>
            <ac:picMk id="3" creationId="{37B53B2F-9CB6-474C-B2CC-4BD0DC2270E5}"/>
          </ac:picMkLst>
        </pc:picChg>
        <pc:picChg chg="add mod">
          <ac:chgData name="Koerber, Jennifer" userId="S::jennifer.koerber@suny.edu::91757253-cc7b-4705-809f-b291d8f3bd2f" providerId="AD" clId="Web-{4528CB39-D4F9-8285-3728-8F675AF05EB2}" dt="2020-01-30T21:37:44.411" v="394"/>
          <ac:picMkLst>
            <pc:docMk/>
            <pc:sldMk cId="1226966122" sldId="322"/>
            <ac:picMk id="3" creationId="{50D9FD26-AB25-4568-AF41-DB566026B3F7}"/>
          </ac:picMkLst>
        </pc:picChg>
        <pc:picChg chg="add mod modCrop">
          <ac:chgData name="Koerber, Jennifer" userId="S::jennifer.koerber@suny.edu::91757253-cc7b-4705-809f-b291d8f3bd2f" providerId="AD" clId="Web-{4528CB39-D4F9-8285-3728-8F675AF05EB2}" dt="2020-01-30T21:37:30.098" v="389" actId="1076"/>
          <ac:picMkLst>
            <pc:docMk/>
            <pc:sldMk cId="1226966122" sldId="322"/>
            <ac:picMk id="6" creationId="{22A6EF45-AC8D-43C8-BA41-C54750D334DA}"/>
          </ac:picMkLst>
        </pc:picChg>
        <pc:picChg chg="del">
          <ac:chgData name="Koerber, Jennifer" userId="S::jennifer.koerber@suny.edu::91757253-cc7b-4705-809f-b291d8f3bd2f" providerId="AD" clId="Web-{4528CB39-D4F9-8285-3728-8F675AF05EB2}" dt="2020-01-30T20:55:44.213" v="0"/>
          <ac:picMkLst>
            <pc:docMk/>
            <pc:sldMk cId="1226966122" sldId="322"/>
            <ac:picMk id="18" creationId="{5FBF234C-DC40-4661-95BA-7CE48B30735E}"/>
          </ac:picMkLst>
        </pc:picChg>
      </pc:sldChg>
      <pc:sldChg chg="modSp del">
        <pc:chgData name="Koerber, Jennifer" userId="S::jennifer.koerber@suny.edu::91757253-cc7b-4705-809f-b291d8f3bd2f" providerId="AD" clId="Web-{4528CB39-D4F9-8285-3728-8F675AF05EB2}" dt="2020-01-30T21:42:43.996" v="448"/>
        <pc:sldMkLst>
          <pc:docMk/>
          <pc:sldMk cId="3985682431" sldId="356"/>
        </pc:sldMkLst>
        <pc:spChg chg="mod">
          <ac:chgData name="Koerber, Jennifer" userId="S::jennifer.koerber@suny.edu::91757253-cc7b-4705-809f-b291d8f3bd2f" providerId="AD" clId="Web-{4528CB39-D4F9-8285-3728-8F675AF05EB2}" dt="2020-01-30T20:57:11.542" v="49" actId="20577"/>
          <ac:spMkLst>
            <pc:docMk/>
            <pc:sldMk cId="3985682431" sldId="356"/>
            <ac:spMk id="3" creationId="{79F088FC-102D-49CB-B1DF-8F39C8CDCD58}"/>
          </ac:spMkLst>
        </pc:spChg>
      </pc:sldChg>
      <pc:sldChg chg="addSp modSp mod modClrScheme chgLayout">
        <pc:chgData name="Koerber, Jennifer" userId="S::jennifer.koerber@suny.edu::91757253-cc7b-4705-809f-b291d8f3bd2f" providerId="AD" clId="Web-{4528CB39-D4F9-8285-3728-8F675AF05EB2}" dt="2020-01-30T22:22:45.289" v="1260" actId="1076"/>
        <pc:sldMkLst>
          <pc:docMk/>
          <pc:sldMk cId="2998906486" sldId="359"/>
        </pc:sldMkLst>
        <pc:spChg chg="mod ord">
          <ac:chgData name="Koerber, Jennifer" userId="S::jennifer.koerber@suny.edu::91757253-cc7b-4705-809f-b291d8f3bd2f" providerId="AD" clId="Web-{4528CB39-D4F9-8285-3728-8F675AF05EB2}" dt="2020-01-30T20:57:25.464" v="51"/>
          <ac:spMkLst>
            <pc:docMk/>
            <pc:sldMk cId="2998906486" sldId="359"/>
            <ac:spMk id="2" creationId="{DCDD3146-7637-46DF-8B82-7A8FC2E12D15}"/>
          </ac:spMkLst>
        </pc:spChg>
        <pc:spChg chg="mod ord">
          <ac:chgData name="Koerber, Jennifer" userId="S::jennifer.koerber@suny.edu::91757253-cc7b-4705-809f-b291d8f3bd2f" providerId="AD" clId="Web-{4528CB39-D4F9-8285-3728-8F675AF05EB2}" dt="2020-01-30T22:22:45.210" v="1255" actId="1076"/>
          <ac:spMkLst>
            <pc:docMk/>
            <pc:sldMk cId="2998906486" sldId="359"/>
            <ac:spMk id="3" creationId="{79F088FC-102D-49CB-B1DF-8F39C8CDCD58}"/>
          </ac:spMkLst>
        </pc:spChg>
        <pc:spChg chg="add mod ord">
          <ac:chgData name="Koerber, Jennifer" userId="S::jennifer.koerber@suny.edu::91757253-cc7b-4705-809f-b291d8f3bd2f" providerId="AD" clId="Web-{4528CB39-D4F9-8285-3728-8F675AF05EB2}" dt="2020-01-30T22:22:45.273" v="1259" actId="1076"/>
          <ac:spMkLst>
            <pc:docMk/>
            <pc:sldMk cId="2998906486" sldId="359"/>
            <ac:spMk id="4" creationId="{AA9B6431-5D22-4F67-A03E-3EF1B7A93708}"/>
          </ac:spMkLst>
        </pc:spChg>
        <pc:spChg chg="add mod ord">
          <ac:chgData name="Koerber, Jennifer" userId="S::jennifer.koerber@suny.edu::91757253-cc7b-4705-809f-b291d8f3bd2f" providerId="AD" clId="Web-{4528CB39-D4F9-8285-3728-8F675AF05EB2}" dt="2020-01-30T22:22:45.289" v="1260" actId="1076"/>
          <ac:spMkLst>
            <pc:docMk/>
            <pc:sldMk cId="2998906486" sldId="359"/>
            <ac:spMk id="6" creationId="{C5AD2900-A9F2-44E9-978C-F985AFD17AC7}"/>
          </ac:spMkLst>
        </pc:spChg>
        <pc:spChg chg="add mod ord">
          <ac:chgData name="Koerber, Jennifer" userId="S::jennifer.koerber@suny.edu::91757253-cc7b-4705-809f-b291d8f3bd2f" providerId="AD" clId="Web-{4528CB39-D4F9-8285-3728-8F675AF05EB2}" dt="2020-01-30T22:22:45.226" v="1256" actId="1076"/>
          <ac:spMkLst>
            <pc:docMk/>
            <pc:sldMk cId="2998906486" sldId="359"/>
            <ac:spMk id="13" creationId="{7CD16252-5674-4F0D-A2FE-6A70325B1A89}"/>
          </ac:spMkLst>
        </pc:spChg>
        <pc:spChg chg="add mod">
          <ac:chgData name="Koerber, Jennifer" userId="S::jennifer.koerber@suny.edu::91757253-cc7b-4705-809f-b291d8f3bd2f" providerId="AD" clId="Web-{4528CB39-D4F9-8285-3728-8F675AF05EB2}" dt="2020-01-30T22:22:45.242" v="1257" actId="1076"/>
          <ac:spMkLst>
            <pc:docMk/>
            <pc:sldMk cId="2998906486" sldId="359"/>
            <ac:spMk id="16" creationId="{368F3BB0-8E73-4B2A-BB7D-7769DA226867}"/>
          </ac:spMkLst>
        </pc:spChg>
        <pc:spChg chg="add mod">
          <ac:chgData name="Koerber, Jennifer" userId="S::jennifer.koerber@suny.edu::91757253-cc7b-4705-809f-b291d8f3bd2f" providerId="AD" clId="Web-{4528CB39-D4F9-8285-3728-8F675AF05EB2}" dt="2020-01-30T22:22:45.257" v="1258" actId="1076"/>
          <ac:spMkLst>
            <pc:docMk/>
            <pc:sldMk cId="2998906486" sldId="359"/>
            <ac:spMk id="18" creationId="{4FA45F36-2751-454B-97BA-7FC342035A8C}"/>
          </ac:spMkLst>
        </pc:spChg>
      </pc:sldChg>
      <pc:sldChg chg="modSp">
        <pc:chgData name="Koerber, Jennifer" userId="S::jennifer.koerber@suny.edu::91757253-cc7b-4705-809f-b291d8f3bd2f" providerId="AD" clId="Web-{4528CB39-D4F9-8285-3728-8F675AF05EB2}" dt="2020-01-30T22:20:59.005" v="1244" actId="20577"/>
        <pc:sldMkLst>
          <pc:docMk/>
          <pc:sldMk cId="2582587771" sldId="367"/>
        </pc:sldMkLst>
        <pc:spChg chg="mod">
          <ac:chgData name="Koerber, Jennifer" userId="S::jennifer.koerber@suny.edu::91757253-cc7b-4705-809f-b291d8f3bd2f" providerId="AD" clId="Web-{4528CB39-D4F9-8285-3728-8F675AF05EB2}" dt="2020-01-30T22:19:31.315" v="1192" actId="20577"/>
          <ac:spMkLst>
            <pc:docMk/>
            <pc:sldMk cId="2582587771" sldId="367"/>
            <ac:spMk id="2" creationId="{DCDD3146-7637-46DF-8B82-7A8FC2E12D15}"/>
          </ac:spMkLst>
        </pc:spChg>
        <pc:spChg chg="mod">
          <ac:chgData name="Koerber, Jennifer" userId="S::jennifer.koerber@suny.edu::91757253-cc7b-4705-809f-b291d8f3bd2f" providerId="AD" clId="Web-{4528CB39-D4F9-8285-3728-8F675AF05EB2}" dt="2020-01-30T22:20:59.005" v="1244" actId="20577"/>
          <ac:spMkLst>
            <pc:docMk/>
            <pc:sldMk cId="2582587771" sldId="367"/>
            <ac:spMk id="16" creationId="{58C3424A-37F4-4E23-97D5-C80FBC03E017}"/>
          </ac:spMkLst>
        </pc:spChg>
      </pc:sldChg>
      <pc:sldChg chg="modSp add ord replId">
        <pc:chgData name="Koerber, Jennifer" userId="S::jennifer.koerber@suny.edu::91757253-cc7b-4705-809f-b291d8f3bd2f" providerId="AD" clId="Web-{4528CB39-D4F9-8285-3728-8F675AF05EB2}" dt="2020-01-30T21:43:40.919" v="456" actId="20577"/>
        <pc:sldMkLst>
          <pc:docMk/>
          <pc:sldMk cId="2001005720" sldId="382"/>
        </pc:sldMkLst>
        <pc:spChg chg="mod">
          <ac:chgData name="Koerber, Jennifer" userId="S::jennifer.koerber@suny.edu::91757253-cc7b-4705-809f-b291d8f3bd2f" providerId="AD" clId="Web-{4528CB39-D4F9-8285-3728-8F675AF05EB2}" dt="2020-01-30T21:43:40.919" v="456" actId="20577"/>
          <ac:spMkLst>
            <pc:docMk/>
            <pc:sldMk cId="2001005720" sldId="382"/>
            <ac:spMk id="7" creationId="{4FA09018-5E31-844D-B928-F6DDC95990F2}"/>
          </ac:spMkLst>
        </pc:spChg>
        <pc:spChg chg="mod">
          <ac:chgData name="Koerber, Jennifer" userId="S::jennifer.koerber@suny.edu::91757253-cc7b-4705-809f-b291d8f3bd2f" providerId="AD" clId="Web-{4528CB39-D4F9-8285-3728-8F675AF05EB2}" dt="2020-01-30T21:43:37.388" v="453" actId="20577"/>
          <ac:spMkLst>
            <pc:docMk/>
            <pc:sldMk cId="2001005720" sldId="382"/>
            <ac:spMk id="8" creationId="{E2AAB4F0-62DE-4440-82C1-3A7B1E6F814B}"/>
          </ac:spMkLst>
        </pc:spChg>
      </pc:sldChg>
      <pc:sldChg chg="add replId">
        <pc:chgData name="Koerber, Jennifer" userId="S::jennifer.koerber@suny.edu::91757253-cc7b-4705-809f-b291d8f3bd2f" providerId="AD" clId="Web-{4528CB39-D4F9-8285-3728-8F675AF05EB2}" dt="2020-01-30T22:23:00.133" v="1261"/>
        <pc:sldMkLst>
          <pc:docMk/>
          <pc:sldMk cId="3389052118" sldId="384"/>
        </pc:sldMkLst>
      </pc:sldChg>
      <pc:sldChg chg="addSp delSp modSp add del mod replId modClrScheme chgLayout">
        <pc:chgData name="Koerber, Jennifer" userId="S::jennifer.koerber@suny.edu::91757253-cc7b-4705-809f-b291d8f3bd2f" providerId="AD" clId="Web-{4528CB39-D4F9-8285-3728-8F675AF05EB2}" dt="2020-01-30T22:25:12.042" v="1279"/>
        <pc:sldMkLst>
          <pc:docMk/>
          <pc:sldMk cId="563365059" sldId="385"/>
        </pc:sldMkLst>
        <pc:spChg chg="mod ord">
          <ac:chgData name="Koerber, Jennifer" userId="S::jennifer.koerber@suny.edu::91757253-cc7b-4705-809f-b291d8f3bd2f" providerId="AD" clId="Web-{4528CB39-D4F9-8285-3728-8F675AF05EB2}" dt="2020-01-30T22:24:58.886" v="1274"/>
          <ac:spMkLst>
            <pc:docMk/>
            <pc:sldMk cId="563365059" sldId="385"/>
            <ac:spMk id="2" creationId="{DCDD3146-7637-46DF-8B82-7A8FC2E12D15}"/>
          </ac:spMkLst>
        </pc:spChg>
        <pc:spChg chg="mod ord">
          <ac:chgData name="Koerber, Jennifer" userId="S::jennifer.koerber@suny.edu::91757253-cc7b-4705-809f-b291d8f3bd2f" providerId="AD" clId="Web-{4528CB39-D4F9-8285-3728-8F675AF05EB2}" dt="2020-01-30T22:25:07.542" v="1276" actId="20577"/>
          <ac:spMkLst>
            <pc:docMk/>
            <pc:sldMk cId="563365059" sldId="385"/>
            <ac:spMk id="3" creationId="{79F088FC-102D-49CB-B1DF-8F39C8CDCD58}"/>
          </ac:spMkLst>
        </pc:spChg>
        <pc:spChg chg="del mod ord">
          <ac:chgData name="Koerber, Jennifer" userId="S::jennifer.koerber@suny.edu::91757253-cc7b-4705-809f-b291d8f3bd2f" providerId="AD" clId="Web-{4528CB39-D4F9-8285-3728-8F675AF05EB2}" dt="2020-01-30T22:25:03.308" v="1275"/>
          <ac:spMkLst>
            <pc:docMk/>
            <pc:sldMk cId="563365059" sldId="385"/>
            <ac:spMk id="4" creationId="{602A7982-8D16-4585-8A82-5938CA5BE95E}"/>
          </ac:spMkLst>
        </pc:spChg>
        <pc:spChg chg="del">
          <ac:chgData name="Koerber, Jennifer" userId="S::jennifer.koerber@suny.edu::91757253-cc7b-4705-809f-b291d8f3bd2f" providerId="AD" clId="Web-{4528CB39-D4F9-8285-3728-8F675AF05EB2}" dt="2020-01-30T22:24:47.776" v="1270"/>
          <ac:spMkLst>
            <pc:docMk/>
            <pc:sldMk cId="563365059" sldId="385"/>
            <ac:spMk id="6" creationId="{0E3DDDCA-E813-48CB-B6B2-51959E49905C}"/>
          </ac:spMkLst>
        </pc:spChg>
        <pc:spChg chg="del">
          <ac:chgData name="Koerber, Jennifer" userId="S::jennifer.koerber@suny.edu::91757253-cc7b-4705-809f-b291d8f3bd2f" providerId="AD" clId="Web-{4528CB39-D4F9-8285-3728-8F675AF05EB2}" dt="2020-01-30T22:24:50.026" v="1271"/>
          <ac:spMkLst>
            <pc:docMk/>
            <pc:sldMk cId="563365059" sldId="385"/>
            <ac:spMk id="13" creationId="{88211562-086D-455E-840C-410E172A6A33}"/>
          </ac:spMkLst>
        </pc:spChg>
        <pc:spChg chg="add del mod">
          <ac:chgData name="Koerber, Jennifer" userId="S::jennifer.koerber@suny.edu::91757253-cc7b-4705-809f-b291d8f3bd2f" providerId="AD" clId="Web-{4528CB39-D4F9-8285-3728-8F675AF05EB2}" dt="2020-01-30T22:24:51.573" v="1272"/>
          <ac:spMkLst>
            <pc:docMk/>
            <pc:sldMk cId="563365059" sldId="385"/>
            <ac:spMk id="16" creationId="{B692D12F-0CEA-4E14-BE89-F39596A2F25F}"/>
          </ac:spMkLst>
        </pc:spChg>
        <pc:spChg chg="add del mod">
          <ac:chgData name="Koerber, Jennifer" userId="S::jennifer.koerber@suny.edu::91757253-cc7b-4705-809f-b291d8f3bd2f" providerId="AD" clId="Web-{4528CB39-D4F9-8285-3728-8F675AF05EB2}" dt="2020-01-30T22:24:52.698" v="1273"/>
          <ac:spMkLst>
            <pc:docMk/>
            <pc:sldMk cId="563365059" sldId="385"/>
            <ac:spMk id="18" creationId="{5E24F30C-47B0-4AE0-B8F5-5720F0CB743C}"/>
          </ac:spMkLst>
        </pc:spChg>
      </pc:sldChg>
      <pc:sldChg chg="modSp add ord replId">
        <pc:chgData name="Koerber, Jennifer" userId="S::jennifer.koerber@suny.edu::91757253-cc7b-4705-809f-b291d8f3bd2f" providerId="AD" clId="Web-{4528CB39-D4F9-8285-3728-8F675AF05EB2}" dt="2020-01-30T22:32:16.709" v="1430" actId="20577"/>
        <pc:sldMkLst>
          <pc:docMk/>
          <pc:sldMk cId="2259751387" sldId="385"/>
        </pc:sldMkLst>
        <pc:spChg chg="mod">
          <ac:chgData name="Koerber, Jennifer" userId="S::jennifer.koerber@suny.edu::91757253-cc7b-4705-809f-b291d8f3bd2f" providerId="AD" clId="Web-{4528CB39-D4F9-8285-3728-8F675AF05EB2}" dt="2020-01-30T22:30:00.424" v="1402" actId="20577"/>
          <ac:spMkLst>
            <pc:docMk/>
            <pc:sldMk cId="2259751387" sldId="385"/>
            <ac:spMk id="2" creationId="{DCDD3146-7637-46DF-8B82-7A8FC2E12D15}"/>
          </ac:spMkLst>
        </pc:spChg>
        <pc:spChg chg="mod">
          <ac:chgData name="Koerber, Jennifer" userId="S::jennifer.koerber@suny.edu::91757253-cc7b-4705-809f-b291d8f3bd2f" providerId="AD" clId="Web-{4528CB39-D4F9-8285-3728-8F675AF05EB2}" dt="2020-01-30T22:32:16.709" v="1430" actId="20577"/>
          <ac:spMkLst>
            <pc:docMk/>
            <pc:sldMk cId="2259751387" sldId="385"/>
            <ac:spMk id="16" creationId="{58C3424A-37F4-4E23-97D5-C80FBC03E017}"/>
          </ac:spMkLst>
        </pc:spChg>
      </pc:sldChg>
    </pc:docChg>
  </pc:docChgLst>
  <pc:docChgLst>
    <pc:chgData name="Tovstiadi, Esta" userId="S::esta.tovstiadi@suny.edu::b592cbb2-ea38-4240-8a3a-6613487ae435" providerId="AD" clId="Web-{053FFCC0-0654-45E8-4E75-5D75572FED76}"/>
    <pc:docChg chg="delSld modSld">
      <pc:chgData name="Tovstiadi, Esta" userId="S::esta.tovstiadi@suny.edu::b592cbb2-ea38-4240-8a3a-6613487ae435" providerId="AD" clId="Web-{053FFCC0-0654-45E8-4E75-5D75572FED76}" dt="2020-08-28T12:47:44.857" v="1102"/>
      <pc:docMkLst>
        <pc:docMk/>
      </pc:docMkLst>
      <pc:sldChg chg="addSp delSp modSp">
        <pc:chgData name="Tovstiadi, Esta" userId="S::esta.tovstiadi@suny.edu::b592cbb2-ea38-4240-8a3a-6613487ae435" providerId="AD" clId="Web-{053FFCC0-0654-45E8-4E75-5D75572FED76}" dt="2020-08-28T12:34:54.245" v="1022" actId="20577"/>
        <pc:sldMkLst>
          <pc:docMk/>
          <pc:sldMk cId="1744707996" sldId="470"/>
        </pc:sldMkLst>
        <pc:spChg chg="add mod">
          <ac:chgData name="Tovstiadi, Esta" userId="S::esta.tovstiadi@suny.edu::b592cbb2-ea38-4240-8a3a-6613487ae435" providerId="AD" clId="Web-{053FFCC0-0654-45E8-4E75-5D75572FED76}" dt="2020-08-28T12:34:54.245" v="1022" actId="20577"/>
          <ac:spMkLst>
            <pc:docMk/>
            <pc:sldMk cId="1744707996" sldId="470"/>
            <ac:spMk id="2" creationId="{01D6BFC8-E7B8-4436-8828-9796AC06BA2B}"/>
          </ac:spMkLst>
        </pc:spChg>
        <pc:spChg chg="mod">
          <ac:chgData name="Tovstiadi, Esta" userId="S::esta.tovstiadi@suny.edu::b592cbb2-ea38-4240-8a3a-6613487ae435" providerId="AD" clId="Web-{053FFCC0-0654-45E8-4E75-5D75572FED76}" dt="2020-08-28T12:23:23.589" v="266" actId="20577"/>
          <ac:spMkLst>
            <pc:docMk/>
            <pc:sldMk cId="1744707996" sldId="470"/>
            <ac:spMk id="13" creationId="{00000000-0000-0000-0000-000000000000}"/>
          </ac:spMkLst>
        </pc:spChg>
        <pc:spChg chg="add del mod">
          <ac:chgData name="Tovstiadi, Esta" userId="S::esta.tovstiadi@suny.edu::b592cbb2-ea38-4240-8a3a-6613487ae435" providerId="AD" clId="Web-{053FFCC0-0654-45E8-4E75-5D75572FED76}" dt="2020-08-28T12:29:25.191" v="883"/>
          <ac:spMkLst>
            <pc:docMk/>
            <pc:sldMk cId="1744707996" sldId="470"/>
            <ac:spMk id="16" creationId="{E2A3B37A-B7CB-4F5B-B113-079CAEFDF832}"/>
          </ac:spMkLst>
        </pc:spChg>
        <pc:picChg chg="add mod">
          <ac:chgData name="Tovstiadi, Esta" userId="S::esta.tovstiadi@suny.edu::b592cbb2-ea38-4240-8a3a-6613487ae435" providerId="AD" clId="Web-{053FFCC0-0654-45E8-4E75-5D75572FED76}" dt="2020-08-28T12:28:38.346" v="859" actId="1076"/>
          <ac:picMkLst>
            <pc:docMk/>
            <pc:sldMk cId="1744707996" sldId="470"/>
            <ac:picMk id="3" creationId="{805DA636-A9EE-4862-9E20-DAC9B63EB5DB}"/>
          </ac:picMkLst>
        </pc:picChg>
        <pc:picChg chg="add mod">
          <ac:chgData name="Tovstiadi, Esta" userId="S::esta.tovstiadi@suny.edu::b592cbb2-ea38-4240-8a3a-6613487ae435" providerId="AD" clId="Web-{053FFCC0-0654-45E8-4E75-5D75572FED76}" dt="2020-08-28T12:30:22.583" v="893" actId="1076"/>
          <ac:picMkLst>
            <pc:docMk/>
            <pc:sldMk cId="1744707996" sldId="470"/>
            <ac:picMk id="4" creationId="{1168DC01-0BC4-49CF-A2C3-CC6F28A9C3B7}"/>
          </ac:picMkLst>
        </pc:picChg>
        <pc:picChg chg="add mod">
          <ac:chgData name="Tovstiadi, Esta" userId="S::esta.tovstiadi@suny.edu::b592cbb2-ea38-4240-8a3a-6613487ae435" providerId="AD" clId="Web-{053FFCC0-0654-45E8-4E75-5D75572FED76}" dt="2020-08-28T12:30:17.973" v="891" actId="1076"/>
          <ac:picMkLst>
            <pc:docMk/>
            <pc:sldMk cId="1744707996" sldId="470"/>
            <ac:picMk id="17" creationId="{B75F7E38-A1C3-410F-9964-E1F2829BAB37}"/>
          </ac:picMkLst>
        </pc:picChg>
        <pc:picChg chg="add mod">
          <ac:chgData name="Tovstiadi, Esta" userId="S::esta.tovstiadi@suny.edu::b592cbb2-ea38-4240-8a3a-6613487ae435" providerId="AD" clId="Web-{053FFCC0-0654-45E8-4E75-5D75572FED76}" dt="2020-08-28T12:30:46.208" v="896" actId="1076"/>
          <ac:picMkLst>
            <pc:docMk/>
            <pc:sldMk cId="1744707996" sldId="470"/>
            <ac:picMk id="18" creationId="{185B13B3-54F2-4216-B692-DA835C464EF1}"/>
          </ac:picMkLst>
        </pc:picChg>
        <pc:picChg chg="add mod">
          <ac:chgData name="Tovstiadi, Esta" userId="S::esta.tovstiadi@suny.edu::b592cbb2-ea38-4240-8a3a-6613487ae435" providerId="AD" clId="Web-{053FFCC0-0654-45E8-4E75-5D75572FED76}" dt="2020-08-28T12:30:40.083" v="895" actId="1076"/>
          <ac:picMkLst>
            <pc:docMk/>
            <pc:sldMk cId="1744707996" sldId="470"/>
            <ac:picMk id="19" creationId="{4207CF76-F453-45CA-8E4D-9B8F9C2B28AC}"/>
          </ac:picMkLst>
        </pc:picChg>
      </pc:sldChg>
      <pc:sldChg chg="addSp delSp modSp">
        <pc:chgData name="Tovstiadi, Esta" userId="S::esta.tovstiadi@suny.edu::b592cbb2-ea38-4240-8a3a-6613487ae435" providerId="AD" clId="Web-{053FFCC0-0654-45E8-4E75-5D75572FED76}" dt="2020-08-28T12:47:44.857" v="1102"/>
        <pc:sldMkLst>
          <pc:docMk/>
          <pc:sldMk cId="2854992626" sldId="472"/>
        </pc:sldMkLst>
        <pc:spChg chg="mod">
          <ac:chgData name="Tovstiadi, Esta" userId="S::esta.tovstiadi@suny.edu::b592cbb2-ea38-4240-8a3a-6613487ae435" providerId="AD" clId="Web-{053FFCC0-0654-45E8-4E75-5D75572FED76}" dt="2020-08-28T12:36:48.435" v="1024" actId="20577"/>
          <ac:spMkLst>
            <pc:docMk/>
            <pc:sldMk cId="2854992626" sldId="472"/>
            <ac:spMk id="13" creationId="{00000000-0000-0000-0000-000000000000}"/>
          </ac:spMkLst>
        </pc:spChg>
        <pc:spChg chg="mod">
          <ac:chgData name="Tovstiadi, Esta" userId="S::esta.tovstiadi@suny.edu::b592cbb2-ea38-4240-8a3a-6613487ae435" providerId="AD" clId="Web-{053FFCC0-0654-45E8-4E75-5D75572FED76}" dt="2020-08-28T12:40:13.503" v="1098"/>
          <ac:spMkLst>
            <pc:docMk/>
            <pc:sldMk cId="2854992626" sldId="472"/>
            <ac:spMk id="14" creationId="{00000000-0000-0000-0000-000000000000}"/>
          </ac:spMkLst>
        </pc:spChg>
        <pc:picChg chg="add del mod">
          <ac:chgData name="Tovstiadi, Esta" userId="S::esta.tovstiadi@suny.edu::b592cbb2-ea38-4240-8a3a-6613487ae435" providerId="AD" clId="Web-{053FFCC0-0654-45E8-4E75-5D75572FED76}" dt="2020-08-28T12:47:44.857" v="1102"/>
          <ac:picMkLst>
            <pc:docMk/>
            <pc:sldMk cId="2854992626" sldId="472"/>
            <ac:picMk id="2" creationId="{2B35182A-6470-401F-BEC5-0CFD313B1AD4}"/>
          </ac:picMkLst>
        </pc:picChg>
      </pc:sldChg>
      <pc:sldChg chg="modSp del">
        <pc:chgData name="Tovstiadi, Esta" userId="S::esta.tovstiadi@suny.edu::b592cbb2-ea38-4240-8a3a-6613487ae435" providerId="AD" clId="Web-{053FFCC0-0654-45E8-4E75-5D75572FED76}" dt="2020-08-28T12:40:09.471" v="1097"/>
        <pc:sldMkLst>
          <pc:docMk/>
          <pc:sldMk cId="2471425776" sldId="473"/>
        </pc:sldMkLst>
        <pc:spChg chg="mod">
          <ac:chgData name="Tovstiadi, Esta" userId="S::esta.tovstiadi@suny.edu::b592cbb2-ea38-4240-8a3a-6613487ae435" providerId="AD" clId="Web-{053FFCC0-0654-45E8-4E75-5D75572FED76}" dt="2020-08-28T12:37:19.499" v="1075" actId="20577"/>
          <ac:spMkLst>
            <pc:docMk/>
            <pc:sldMk cId="2471425776" sldId="473"/>
            <ac:spMk id="14" creationId="{00000000-0000-0000-0000-000000000000}"/>
          </ac:spMkLst>
        </pc:spChg>
      </pc:sldChg>
    </pc:docChg>
  </pc:docChgLst>
  <pc:docChgLst>
    <pc:chgData name="McGee, Margaret" userId="S::margaret.mcgee@suny.edu::07377fe7-8f05-4c22-a697-5f820ef7115e" providerId="AD" clId="Web-{CCBE3091-246F-4717-B070-091030DD260D}"/>
    <pc:docChg chg="modSld">
      <pc:chgData name="McGee, Margaret" userId="S::margaret.mcgee@suny.edu::07377fe7-8f05-4c22-a697-5f820ef7115e" providerId="AD" clId="Web-{CCBE3091-246F-4717-B070-091030DD260D}" dt="2020-02-26T16:57:24.061" v="7" actId="20577"/>
      <pc:docMkLst>
        <pc:docMk/>
      </pc:docMkLst>
      <pc:sldChg chg="modSp">
        <pc:chgData name="McGee, Margaret" userId="S::margaret.mcgee@suny.edu::07377fe7-8f05-4c22-a697-5f820ef7115e" providerId="AD" clId="Web-{CCBE3091-246F-4717-B070-091030DD260D}" dt="2020-02-26T16:57:24.046" v="6" actId="20577"/>
        <pc:sldMkLst>
          <pc:docMk/>
          <pc:sldMk cId="20872472" sldId="377"/>
        </pc:sldMkLst>
        <pc:spChg chg="mod">
          <ac:chgData name="McGee, Margaret" userId="S::margaret.mcgee@suny.edu::07377fe7-8f05-4c22-a697-5f820ef7115e" providerId="AD" clId="Web-{CCBE3091-246F-4717-B070-091030DD260D}" dt="2020-02-26T16:57:24.046" v="6" actId="20577"/>
          <ac:spMkLst>
            <pc:docMk/>
            <pc:sldMk cId="20872472" sldId="377"/>
            <ac:spMk id="6" creationId="{0134EE62-A3AE-4ABC-9D13-84F3C54BAAF7}"/>
          </ac:spMkLst>
        </pc:spChg>
      </pc:sldChg>
    </pc:docChg>
  </pc:docChgLst>
  <pc:docChgLst>
    <pc:chgData name="Smathers, Jennifer" userId="S::jennifer.smathers@suny.edu::10107e7b-e048-47df-8a1d-16dbcd6b7bb5" providerId="AD" clId="Web-{BF9A665C-E0B9-4DF6-82AC-427FDBB0EDB8}"/>
    <pc:docChg chg="modSld">
      <pc:chgData name="Smathers, Jennifer" userId="S::jennifer.smathers@suny.edu::10107e7b-e048-47df-8a1d-16dbcd6b7bb5" providerId="AD" clId="Web-{BF9A665C-E0B9-4DF6-82AC-427FDBB0EDB8}" dt="2020-03-31T04:18:28.248" v="327" actId="20577"/>
      <pc:docMkLst>
        <pc:docMk/>
      </pc:docMkLst>
      <pc:sldChg chg="addSp modSp">
        <pc:chgData name="Smathers, Jennifer" userId="S::jennifer.smathers@suny.edu::10107e7b-e048-47df-8a1d-16dbcd6b7bb5" providerId="AD" clId="Web-{BF9A665C-E0B9-4DF6-82AC-427FDBB0EDB8}" dt="2020-03-31T04:18:25.373" v="326" actId="20577"/>
        <pc:sldMkLst>
          <pc:docMk/>
          <pc:sldMk cId="2432432421" sldId="420"/>
        </pc:sldMkLst>
        <pc:spChg chg="mod">
          <ac:chgData name="Smathers, Jennifer" userId="S::jennifer.smathers@suny.edu::10107e7b-e048-47df-8a1d-16dbcd6b7bb5" providerId="AD" clId="Web-{BF9A665C-E0B9-4DF6-82AC-427FDBB0EDB8}" dt="2020-03-31T04:18:10.389" v="323" actId="1076"/>
          <ac:spMkLst>
            <pc:docMk/>
            <pc:sldMk cId="2432432421" sldId="420"/>
            <ac:spMk id="2" creationId="{C849554B-BDF3-4A89-BD5A-7E91B60DD327}"/>
          </ac:spMkLst>
        </pc:spChg>
        <pc:spChg chg="mod">
          <ac:chgData name="Smathers, Jennifer" userId="S::jennifer.smathers@suny.edu::10107e7b-e048-47df-8a1d-16dbcd6b7bb5" providerId="AD" clId="Web-{BF9A665C-E0B9-4DF6-82AC-427FDBB0EDB8}" dt="2020-03-31T04:18:25.373" v="326" actId="20577"/>
          <ac:spMkLst>
            <pc:docMk/>
            <pc:sldMk cId="2432432421" sldId="420"/>
            <ac:spMk id="3" creationId="{5C3ADCF6-C437-45F8-A776-F41E801090C3}"/>
          </ac:spMkLst>
        </pc:spChg>
        <pc:spChg chg="mod">
          <ac:chgData name="Smathers, Jennifer" userId="S::jennifer.smathers@suny.edu::10107e7b-e048-47df-8a1d-16dbcd6b7bb5" providerId="AD" clId="Web-{BF9A665C-E0B9-4DF6-82AC-427FDBB0EDB8}" dt="2020-03-31T04:18:25.373" v="326" actId="20577"/>
          <ac:spMkLst>
            <pc:docMk/>
            <pc:sldMk cId="2432432421" sldId="420"/>
            <ac:spMk id="4" creationId="{43012BDF-9F4D-4598-B1F1-E8210BDD6CAC}"/>
          </ac:spMkLst>
        </pc:spChg>
        <pc:picChg chg="add mod">
          <ac:chgData name="Smathers, Jennifer" userId="S::jennifer.smathers@suny.edu::10107e7b-e048-47df-8a1d-16dbcd6b7bb5" providerId="AD" clId="Web-{BF9A665C-E0B9-4DF6-82AC-427FDBB0EDB8}" dt="2020-03-31T04:18:13.545" v="324" actId="1076"/>
          <ac:picMkLst>
            <pc:docMk/>
            <pc:sldMk cId="2432432421" sldId="420"/>
            <ac:picMk id="5" creationId="{CEF4C8CC-C6F6-4FF9-B732-8B53437368F9}"/>
          </ac:picMkLst>
        </pc:picChg>
      </pc:sldChg>
      <pc:sldChg chg="modSp">
        <pc:chgData name="Smathers, Jennifer" userId="S::jennifer.smathers@suny.edu::10107e7b-e048-47df-8a1d-16dbcd6b7bb5" providerId="AD" clId="Web-{BF9A665C-E0B9-4DF6-82AC-427FDBB0EDB8}" dt="2020-03-31T02:54:39.861" v="10" actId="20577"/>
        <pc:sldMkLst>
          <pc:docMk/>
          <pc:sldMk cId="229058113" sldId="422"/>
        </pc:sldMkLst>
        <pc:spChg chg="mod">
          <ac:chgData name="Smathers, Jennifer" userId="S::jennifer.smathers@suny.edu::10107e7b-e048-47df-8a1d-16dbcd6b7bb5" providerId="AD" clId="Web-{BF9A665C-E0B9-4DF6-82AC-427FDBB0EDB8}" dt="2020-03-31T02:54:39.861" v="10" actId="20577"/>
          <ac:spMkLst>
            <pc:docMk/>
            <pc:sldMk cId="229058113" sldId="422"/>
            <ac:spMk id="7" creationId="{4DDA4C77-54E1-4C36-AD81-3C76AD15DBA8}"/>
          </ac:spMkLst>
        </pc:spChg>
      </pc:sldChg>
      <pc:sldChg chg="modSp modNotes">
        <pc:chgData name="Smathers, Jennifer" userId="S::jennifer.smathers@suny.edu::10107e7b-e048-47df-8a1d-16dbcd6b7bb5" providerId="AD" clId="Web-{BF9A665C-E0B9-4DF6-82AC-427FDBB0EDB8}" dt="2020-03-31T04:16:13.262" v="303" actId="20577"/>
        <pc:sldMkLst>
          <pc:docMk/>
          <pc:sldMk cId="1554470817" sldId="424"/>
        </pc:sldMkLst>
        <pc:spChg chg="mod">
          <ac:chgData name="Smathers, Jennifer" userId="S::jennifer.smathers@suny.edu::10107e7b-e048-47df-8a1d-16dbcd6b7bb5" providerId="AD" clId="Web-{BF9A665C-E0B9-4DF6-82AC-427FDBB0EDB8}" dt="2020-03-31T04:16:13.262" v="303" actId="20577"/>
          <ac:spMkLst>
            <pc:docMk/>
            <pc:sldMk cId="1554470817" sldId="424"/>
            <ac:spMk id="4" creationId="{43012BDF-9F4D-4598-B1F1-E8210BDD6CAC}"/>
          </ac:spMkLst>
        </pc:spChg>
      </pc:sldChg>
    </pc:docChg>
  </pc:docChgLst>
  <pc:docChgLst>
    <pc:chgData name="Smathers, Jennifer" userId="S::jennifer.smathers@suny.edu::10107e7b-e048-47df-8a1d-16dbcd6b7bb5" providerId="AD" clId="Web-{7CB3EF76-6265-424D-9832-73C075216A30}"/>
    <pc:docChg chg="addSld delSld modSld sldOrd">
      <pc:chgData name="Smathers, Jennifer" userId="S::jennifer.smathers@suny.edu::10107e7b-e048-47df-8a1d-16dbcd6b7bb5" providerId="AD" clId="Web-{7CB3EF76-6265-424D-9832-73C075216A30}" dt="2020-08-27T17:17:11.608" v="191" actId="1076"/>
      <pc:docMkLst>
        <pc:docMk/>
      </pc:docMkLst>
      <pc:sldChg chg="delSp modSp new del">
        <pc:chgData name="Smathers, Jennifer" userId="S::jennifer.smathers@suny.edu::10107e7b-e048-47df-8a1d-16dbcd6b7bb5" providerId="AD" clId="Web-{7CB3EF76-6265-424D-9832-73C075216A30}" dt="2020-08-27T16:59:01.649" v="92"/>
        <pc:sldMkLst>
          <pc:docMk/>
          <pc:sldMk cId="127253730" sldId="474"/>
        </pc:sldMkLst>
        <pc:spChg chg="mod">
          <ac:chgData name="Smathers, Jennifer" userId="S::jennifer.smathers@suny.edu::10107e7b-e048-47df-8a1d-16dbcd6b7bb5" providerId="AD" clId="Web-{7CB3EF76-6265-424D-9832-73C075216A30}" dt="2020-08-27T16:58:58.461" v="89" actId="20577"/>
          <ac:spMkLst>
            <pc:docMk/>
            <pc:sldMk cId="127253730" sldId="474"/>
            <ac:spMk id="2" creationId="{76632384-ED29-485B-806A-D66CEB712948}"/>
          </ac:spMkLst>
        </pc:spChg>
        <pc:spChg chg="del mod">
          <ac:chgData name="Smathers, Jennifer" userId="S::jennifer.smathers@suny.edu::10107e7b-e048-47df-8a1d-16dbcd6b7bb5" providerId="AD" clId="Web-{7CB3EF76-6265-424D-9832-73C075216A30}" dt="2020-08-27T16:45:35.390" v="85"/>
          <ac:spMkLst>
            <pc:docMk/>
            <pc:sldMk cId="127253730" sldId="474"/>
            <ac:spMk id="3" creationId="{307EAE51-0EDB-4D1E-A994-ECCD31D00ECB}"/>
          </ac:spMkLst>
        </pc:spChg>
      </pc:sldChg>
      <pc:sldChg chg="addSp modSp add ord replId">
        <pc:chgData name="Smathers, Jennifer" userId="S::jennifer.smathers@suny.edu::10107e7b-e048-47df-8a1d-16dbcd6b7bb5" providerId="AD" clId="Web-{7CB3EF76-6265-424D-9832-73C075216A30}" dt="2020-08-27T17:17:11.608" v="191" actId="1076"/>
        <pc:sldMkLst>
          <pc:docMk/>
          <pc:sldMk cId="490790860" sldId="474"/>
        </pc:sldMkLst>
        <pc:spChg chg="mod">
          <ac:chgData name="Smathers, Jennifer" userId="S::jennifer.smathers@suny.edu::10107e7b-e048-47df-8a1d-16dbcd6b7bb5" providerId="AD" clId="Web-{7CB3EF76-6265-424D-9832-73C075216A30}" dt="2020-08-27T17:17:11.608" v="191" actId="1076"/>
          <ac:spMkLst>
            <pc:docMk/>
            <pc:sldMk cId="490790860" sldId="474"/>
            <ac:spMk id="7" creationId="{4FA09018-5E31-844D-B928-F6DDC95990F2}"/>
          </ac:spMkLst>
        </pc:spChg>
        <pc:spChg chg="mod">
          <ac:chgData name="Smathers, Jennifer" userId="S::jennifer.smathers@suny.edu::10107e7b-e048-47df-8a1d-16dbcd6b7bb5" providerId="AD" clId="Web-{7CB3EF76-6265-424D-9832-73C075216A30}" dt="2020-08-27T16:59:54.242" v="135" actId="20577"/>
          <ac:spMkLst>
            <pc:docMk/>
            <pc:sldMk cId="490790860" sldId="474"/>
            <ac:spMk id="8" creationId="{E2AAB4F0-62DE-4440-82C1-3A7B1E6F814B}"/>
          </ac:spMkLst>
        </pc:spChg>
        <pc:picChg chg="add mod ord modCrop">
          <ac:chgData name="Smathers, Jennifer" userId="S::jennifer.smathers@suny.edu::10107e7b-e048-47df-8a1d-16dbcd6b7bb5" providerId="AD" clId="Web-{7CB3EF76-6265-424D-9832-73C075216A30}" dt="2020-08-27T17:16:13.890" v="178" actId="1076"/>
          <ac:picMkLst>
            <pc:docMk/>
            <pc:sldMk cId="490790860" sldId="474"/>
            <ac:picMk id="2" creationId="{451CAD8B-7F46-4928-BBA4-C7E2E8BECFBB}"/>
          </ac:picMkLst>
        </pc:picChg>
      </pc:sldChg>
    </pc:docChg>
  </pc:docChgLst>
  <pc:docChgLst>
    <pc:chgData name="McGee, Margaret" userId="S::margaret.mcgee@suny.edu::07377fe7-8f05-4c22-a697-5f820ef7115e" providerId="AD" clId="Web-{41101A6C-3FA8-4AB6-AEF4-AEE61A7F1AFD}"/>
    <pc:docChg chg="addSld modSld">
      <pc:chgData name="McGee, Margaret" userId="S::margaret.mcgee@suny.edu::07377fe7-8f05-4c22-a697-5f820ef7115e" providerId="AD" clId="Web-{41101A6C-3FA8-4AB6-AEF4-AEE61A7F1AFD}" dt="2020-02-25T03:10:47.469" v="1708" actId="20577"/>
      <pc:docMkLst>
        <pc:docMk/>
      </pc:docMkLst>
      <pc:sldChg chg="modSp">
        <pc:chgData name="McGee, Margaret" userId="S::margaret.mcgee@suny.edu::07377fe7-8f05-4c22-a697-5f820ef7115e" providerId="AD" clId="Web-{41101A6C-3FA8-4AB6-AEF4-AEE61A7F1AFD}" dt="2020-02-25T03:02:04.435" v="1461" actId="14100"/>
        <pc:sldMkLst>
          <pc:docMk/>
          <pc:sldMk cId="2227392382" sldId="342"/>
        </pc:sldMkLst>
        <pc:spChg chg="mod">
          <ac:chgData name="McGee, Margaret" userId="S::margaret.mcgee@suny.edu::07377fe7-8f05-4c22-a697-5f820ef7115e" providerId="AD" clId="Web-{41101A6C-3FA8-4AB6-AEF4-AEE61A7F1AFD}" dt="2020-02-25T03:01:47.607" v="1460" actId="14100"/>
          <ac:spMkLst>
            <pc:docMk/>
            <pc:sldMk cId="2227392382" sldId="342"/>
            <ac:spMk id="2" creationId="{71EA7B85-A46E-4A0A-B5A6-003D849DE4A5}"/>
          </ac:spMkLst>
        </pc:spChg>
        <pc:spChg chg="mod">
          <ac:chgData name="McGee, Margaret" userId="S::margaret.mcgee@suny.edu::07377fe7-8f05-4c22-a697-5f820ef7115e" providerId="AD" clId="Web-{41101A6C-3FA8-4AB6-AEF4-AEE61A7F1AFD}" dt="2020-02-25T03:02:04.435" v="1461" actId="14100"/>
          <ac:spMkLst>
            <pc:docMk/>
            <pc:sldMk cId="2227392382" sldId="342"/>
            <ac:spMk id="3" creationId="{4DBDDB3F-B73C-4F73-9955-8AC852907A47}"/>
          </ac:spMkLst>
        </pc:spChg>
      </pc:sldChg>
      <pc:sldChg chg="modSp">
        <pc:chgData name="McGee, Margaret" userId="S::margaret.mcgee@suny.edu::07377fe7-8f05-4c22-a697-5f820ef7115e" providerId="AD" clId="Web-{41101A6C-3FA8-4AB6-AEF4-AEE61A7F1AFD}" dt="2020-02-25T03:02:09.747" v="1462" actId="14100"/>
        <pc:sldMkLst>
          <pc:docMk/>
          <pc:sldMk cId="295589292" sldId="369"/>
        </pc:sldMkLst>
        <pc:spChg chg="mod">
          <ac:chgData name="McGee, Margaret" userId="S::margaret.mcgee@suny.edu::07377fe7-8f05-4c22-a697-5f820ef7115e" providerId="AD" clId="Web-{41101A6C-3FA8-4AB6-AEF4-AEE61A7F1AFD}" dt="2020-02-25T03:01:34.325" v="1454" actId="20577"/>
          <ac:spMkLst>
            <pc:docMk/>
            <pc:sldMk cId="295589292" sldId="369"/>
            <ac:spMk id="2" creationId="{71EA7B85-A46E-4A0A-B5A6-003D849DE4A5}"/>
          </ac:spMkLst>
        </pc:spChg>
        <pc:spChg chg="mod">
          <ac:chgData name="McGee, Margaret" userId="S::margaret.mcgee@suny.edu::07377fe7-8f05-4c22-a697-5f820ef7115e" providerId="AD" clId="Web-{41101A6C-3FA8-4AB6-AEF4-AEE61A7F1AFD}" dt="2020-02-25T03:02:09.747" v="1462" actId="14100"/>
          <ac:spMkLst>
            <pc:docMk/>
            <pc:sldMk cId="295589292" sldId="369"/>
            <ac:spMk id="3" creationId="{4DBDDB3F-B73C-4F73-9955-8AC852907A47}"/>
          </ac:spMkLst>
        </pc:spChg>
      </pc:sldChg>
      <pc:sldChg chg="modSp">
        <pc:chgData name="McGee, Margaret" userId="S::margaret.mcgee@suny.edu::07377fe7-8f05-4c22-a697-5f820ef7115e" providerId="AD" clId="Web-{41101A6C-3FA8-4AB6-AEF4-AEE61A7F1AFD}" dt="2020-02-25T03:06:13.780" v="1482" actId="14100"/>
        <pc:sldMkLst>
          <pc:docMk/>
          <pc:sldMk cId="2832116887" sldId="370"/>
        </pc:sldMkLst>
        <pc:spChg chg="mod">
          <ac:chgData name="McGee, Margaret" userId="S::margaret.mcgee@suny.edu::07377fe7-8f05-4c22-a697-5f820ef7115e" providerId="AD" clId="Web-{41101A6C-3FA8-4AB6-AEF4-AEE61A7F1AFD}" dt="2020-02-25T03:06:08.874" v="1481" actId="14100"/>
          <ac:spMkLst>
            <pc:docMk/>
            <pc:sldMk cId="2832116887" sldId="370"/>
            <ac:spMk id="2" creationId="{71EA7B85-A46E-4A0A-B5A6-003D849DE4A5}"/>
          </ac:spMkLst>
        </pc:spChg>
        <pc:spChg chg="mod">
          <ac:chgData name="McGee, Margaret" userId="S::margaret.mcgee@suny.edu::07377fe7-8f05-4c22-a697-5f820ef7115e" providerId="AD" clId="Web-{41101A6C-3FA8-4AB6-AEF4-AEE61A7F1AFD}" dt="2020-02-25T03:06:13.780" v="1482" actId="14100"/>
          <ac:spMkLst>
            <pc:docMk/>
            <pc:sldMk cId="2832116887" sldId="370"/>
            <ac:spMk id="3" creationId="{4DBDDB3F-B73C-4F73-9955-8AC852907A47}"/>
          </ac:spMkLst>
        </pc:spChg>
      </pc:sldChg>
      <pc:sldChg chg="modSp">
        <pc:chgData name="McGee, Margaret" userId="S::margaret.mcgee@suny.edu::07377fe7-8f05-4c22-a697-5f820ef7115e" providerId="AD" clId="Web-{41101A6C-3FA8-4AB6-AEF4-AEE61A7F1AFD}" dt="2020-02-25T03:02:28.513" v="1465" actId="1076"/>
        <pc:sldMkLst>
          <pc:docMk/>
          <pc:sldMk cId="20872472" sldId="377"/>
        </pc:sldMkLst>
        <pc:spChg chg="mod">
          <ac:chgData name="McGee, Margaret" userId="S::margaret.mcgee@suny.edu::07377fe7-8f05-4c22-a697-5f820ef7115e" providerId="AD" clId="Web-{41101A6C-3FA8-4AB6-AEF4-AEE61A7F1AFD}" dt="2020-02-25T03:00:50.106" v="1447" actId="14100"/>
          <ac:spMkLst>
            <pc:docMk/>
            <pc:sldMk cId="20872472" sldId="377"/>
            <ac:spMk id="2" creationId="{71EA7B85-A46E-4A0A-B5A6-003D849DE4A5}"/>
          </ac:spMkLst>
        </pc:spChg>
        <pc:spChg chg="mod">
          <ac:chgData name="McGee, Margaret" userId="S::margaret.mcgee@suny.edu::07377fe7-8f05-4c22-a697-5f820ef7115e" providerId="AD" clId="Web-{41101A6C-3FA8-4AB6-AEF4-AEE61A7F1AFD}" dt="2020-02-25T03:02:28.513" v="1465" actId="1076"/>
          <ac:spMkLst>
            <pc:docMk/>
            <pc:sldMk cId="20872472" sldId="377"/>
            <ac:spMk id="6" creationId="{0134EE62-A3AE-4ABC-9D13-84F3C54BAAF7}"/>
          </ac:spMkLst>
        </pc:spChg>
      </pc:sldChg>
      <pc:sldChg chg="modSp">
        <pc:chgData name="McGee, Margaret" userId="S::margaret.mcgee@suny.edu::07377fe7-8f05-4c22-a697-5f820ef7115e" providerId="AD" clId="Web-{41101A6C-3FA8-4AB6-AEF4-AEE61A7F1AFD}" dt="2020-02-25T03:10:47.469" v="1707" actId="20577"/>
        <pc:sldMkLst>
          <pc:docMk/>
          <pc:sldMk cId="620162658" sldId="379"/>
        </pc:sldMkLst>
        <pc:spChg chg="mod">
          <ac:chgData name="McGee, Margaret" userId="S::margaret.mcgee@suny.edu::07377fe7-8f05-4c22-a697-5f820ef7115e" providerId="AD" clId="Web-{41101A6C-3FA8-4AB6-AEF4-AEE61A7F1AFD}" dt="2020-02-25T03:06:23.639" v="1483" actId="20577"/>
          <ac:spMkLst>
            <pc:docMk/>
            <pc:sldMk cId="620162658" sldId="379"/>
            <ac:spMk id="2" creationId="{71EA7B85-A46E-4A0A-B5A6-003D849DE4A5}"/>
          </ac:spMkLst>
        </pc:spChg>
        <pc:spChg chg="mod">
          <ac:chgData name="McGee, Margaret" userId="S::margaret.mcgee@suny.edu::07377fe7-8f05-4c22-a697-5f820ef7115e" providerId="AD" clId="Web-{41101A6C-3FA8-4AB6-AEF4-AEE61A7F1AFD}" dt="2020-02-25T03:10:47.469" v="1707" actId="20577"/>
          <ac:spMkLst>
            <pc:docMk/>
            <pc:sldMk cId="620162658" sldId="379"/>
            <ac:spMk id="6" creationId="{0134EE62-A3AE-4ABC-9D13-84F3C54BAAF7}"/>
          </ac:spMkLst>
        </pc:spChg>
        <pc:picChg chg="mod">
          <ac:chgData name="McGee, Margaret" userId="S::margaret.mcgee@suny.edu::07377fe7-8f05-4c22-a697-5f820ef7115e" providerId="AD" clId="Web-{41101A6C-3FA8-4AB6-AEF4-AEE61A7F1AFD}" dt="2020-02-25T03:03:05.888" v="1469" actId="1076"/>
          <ac:picMkLst>
            <pc:docMk/>
            <pc:sldMk cId="620162658" sldId="379"/>
            <ac:picMk id="3" creationId="{2B67234E-C44C-41EA-B65A-6DEE4AE95277}"/>
          </ac:picMkLst>
        </pc:picChg>
      </pc:sldChg>
      <pc:sldChg chg="addSp delSp modSp add replId">
        <pc:chgData name="McGee, Margaret" userId="S::margaret.mcgee@suny.edu::07377fe7-8f05-4c22-a697-5f820ef7115e" providerId="AD" clId="Web-{41101A6C-3FA8-4AB6-AEF4-AEE61A7F1AFD}" dt="2020-02-25T03:10:41.047" v="1697" actId="20577"/>
        <pc:sldMkLst>
          <pc:docMk/>
          <pc:sldMk cId="3559365283" sldId="395"/>
        </pc:sldMkLst>
        <pc:spChg chg="mod">
          <ac:chgData name="McGee, Margaret" userId="S::margaret.mcgee@suny.edu::07377fe7-8f05-4c22-a697-5f820ef7115e" providerId="AD" clId="Web-{41101A6C-3FA8-4AB6-AEF4-AEE61A7F1AFD}" dt="2020-02-25T03:00:31.231" v="1444" actId="1076"/>
          <ac:spMkLst>
            <pc:docMk/>
            <pc:sldMk cId="3559365283" sldId="395"/>
            <ac:spMk id="2" creationId="{71EA7B85-A46E-4A0A-B5A6-003D849DE4A5}"/>
          </ac:spMkLst>
        </pc:spChg>
        <pc:spChg chg="mod">
          <ac:chgData name="McGee, Margaret" userId="S::margaret.mcgee@suny.edu::07377fe7-8f05-4c22-a697-5f820ef7115e" providerId="AD" clId="Web-{41101A6C-3FA8-4AB6-AEF4-AEE61A7F1AFD}" dt="2020-02-25T03:10:41.047" v="1697" actId="20577"/>
          <ac:spMkLst>
            <pc:docMk/>
            <pc:sldMk cId="3559365283" sldId="395"/>
            <ac:spMk id="6" creationId="{0134EE62-A3AE-4ABC-9D13-84F3C54BAAF7}"/>
          </ac:spMkLst>
        </pc:spChg>
        <pc:picChg chg="mod">
          <ac:chgData name="McGee, Margaret" userId="S::margaret.mcgee@suny.edu::07377fe7-8f05-4c22-a697-5f820ef7115e" providerId="AD" clId="Web-{41101A6C-3FA8-4AB6-AEF4-AEE61A7F1AFD}" dt="2020-02-25T03:03:16.123" v="1471" actId="1076"/>
          <ac:picMkLst>
            <pc:docMk/>
            <pc:sldMk cId="3559365283" sldId="395"/>
            <ac:picMk id="3" creationId="{2B67234E-C44C-41EA-B65A-6DEE4AE95277}"/>
          </ac:picMkLst>
        </pc:picChg>
        <pc:picChg chg="add del mod">
          <ac:chgData name="McGee, Margaret" userId="S::margaret.mcgee@suny.edu::07377fe7-8f05-4c22-a697-5f820ef7115e" providerId="AD" clId="Web-{41101A6C-3FA8-4AB6-AEF4-AEE61A7F1AFD}" dt="2020-02-25T02:50:41.290" v="822"/>
          <ac:picMkLst>
            <pc:docMk/>
            <pc:sldMk cId="3559365283" sldId="395"/>
            <ac:picMk id="4" creationId="{1A178745-CC37-43F0-B34A-19DC9302857E}"/>
          </ac:picMkLst>
        </pc:picChg>
        <pc:picChg chg="add del mod">
          <ac:chgData name="McGee, Margaret" userId="S::margaret.mcgee@suny.edu::07377fe7-8f05-4c22-a697-5f820ef7115e" providerId="AD" clId="Web-{41101A6C-3FA8-4AB6-AEF4-AEE61A7F1AFD}" dt="2020-02-25T02:51:02.759" v="824"/>
          <ac:picMkLst>
            <pc:docMk/>
            <pc:sldMk cId="3559365283" sldId="395"/>
            <ac:picMk id="15" creationId="{37B00FF9-48CB-4D5B-B8CB-6F8A87652EB0}"/>
          </ac:picMkLst>
        </pc:picChg>
        <pc:picChg chg="add del mod">
          <ac:chgData name="McGee, Margaret" userId="S::margaret.mcgee@suny.edu::07377fe7-8f05-4c22-a697-5f820ef7115e" providerId="AD" clId="Web-{41101A6C-3FA8-4AB6-AEF4-AEE61A7F1AFD}" dt="2020-02-25T02:51:19.712" v="826"/>
          <ac:picMkLst>
            <pc:docMk/>
            <pc:sldMk cId="3559365283" sldId="395"/>
            <ac:picMk id="17" creationId="{DF66C9CE-98EE-41E5-A611-763C55923F31}"/>
          </ac:picMkLst>
        </pc:picChg>
        <pc:picChg chg="add del mod">
          <ac:chgData name="McGee, Margaret" userId="S::margaret.mcgee@suny.edu::07377fe7-8f05-4c22-a697-5f820ef7115e" providerId="AD" clId="Web-{41101A6C-3FA8-4AB6-AEF4-AEE61A7F1AFD}" dt="2020-02-25T02:52:03.135" v="829"/>
          <ac:picMkLst>
            <pc:docMk/>
            <pc:sldMk cId="3559365283" sldId="395"/>
            <ac:picMk id="19" creationId="{F1D25851-EAE0-4B33-BB5B-41515CFFAB28}"/>
          </ac:picMkLst>
        </pc:picChg>
        <pc:picChg chg="add del mod">
          <ac:chgData name="McGee, Margaret" userId="S::margaret.mcgee@suny.edu::07377fe7-8f05-4c22-a697-5f820ef7115e" providerId="AD" clId="Web-{41101A6C-3FA8-4AB6-AEF4-AEE61A7F1AFD}" dt="2020-02-25T02:52:50.932" v="831"/>
          <ac:picMkLst>
            <pc:docMk/>
            <pc:sldMk cId="3559365283" sldId="395"/>
            <ac:picMk id="21" creationId="{47A16FE9-4F69-44E1-8506-153EC51B88EA}"/>
          </ac:picMkLst>
        </pc:picChg>
        <pc:picChg chg="add del mod">
          <ac:chgData name="McGee, Margaret" userId="S::margaret.mcgee@suny.edu::07377fe7-8f05-4c22-a697-5f820ef7115e" providerId="AD" clId="Web-{41101A6C-3FA8-4AB6-AEF4-AEE61A7F1AFD}" dt="2020-02-25T02:55:54.026" v="1154"/>
          <ac:picMkLst>
            <pc:docMk/>
            <pc:sldMk cId="3559365283" sldId="395"/>
            <ac:picMk id="23" creationId="{86BD34A3-91D0-42DE-8805-266D2216F736}"/>
          </ac:picMkLst>
        </pc:picChg>
      </pc:sldChg>
    </pc:docChg>
  </pc:docChgLst>
  <pc:docChgLst>
    <pc:chgData name="Jackson, Timothy" userId="S::timothy.jackson@suny.edu::9ce01cec-8b46-438e-9d10-af58cd21d299" providerId="AD" clId="Web-{D223DE50-5CCF-2AAA-3829-C7879558EA5C}"/>
    <pc:docChg chg="addSld modSld sldOrd">
      <pc:chgData name="Jackson, Timothy" userId="S::timothy.jackson@suny.edu::9ce01cec-8b46-438e-9d10-af58cd21d299" providerId="AD" clId="Web-{D223DE50-5CCF-2AAA-3829-C7879558EA5C}" dt="2019-12-17T18:03:50.528" v="1650" actId="1076"/>
      <pc:docMkLst>
        <pc:docMk/>
      </pc:docMkLst>
      <pc:sldChg chg="modSp">
        <pc:chgData name="Jackson, Timothy" userId="S::timothy.jackson@suny.edu::9ce01cec-8b46-438e-9d10-af58cd21d299" providerId="AD" clId="Web-{D223DE50-5CCF-2AAA-3829-C7879558EA5C}" dt="2019-12-17T16:59:01.685" v="204"/>
        <pc:sldMkLst>
          <pc:docMk/>
          <pc:sldMk cId="4275460013" sldId="347"/>
        </pc:sldMkLst>
        <pc:spChg chg="mod">
          <ac:chgData name="Jackson, Timothy" userId="S::timothy.jackson@suny.edu::9ce01cec-8b46-438e-9d10-af58cd21d299" providerId="AD" clId="Web-{D223DE50-5CCF-2AAA-3829-C7879558EA5C}" dt="2019-12-17T14:53:57.248" v="11"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223DE50-5CCF-2AAA-3829-C7879558EA5C}" dt="2019-12-17T16:59:01.685" v="204"/>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223DE50-5CCF-2AAA-3829-C7879558EA5C}" dt="2019-12-17T17:30:53.050" v="338" actId="20577"/>
        <pc:sldMkLst>
          <pc:docMk/>
          <pc:sldMk cId="1625917109" sldId="348"/>
        </pc:sldMkLst>
        <pc:spChg chg="mod">
          <ac:chgData name="Jackson, Timothy" userId="S::timothy.jackson@suny.edu::9ce01cec-8b46-438e-9d10-af58cd21d299" providerId="AD" clId="Web-{D223DE50-5CCF-2AAA-3829-C7879558EA5C}" dt="2019-12-17T17:21:07.962" v="265" actId="20577"/>
          <ac:spMkLst>
            <pc:docMk/>
            <pc:sldMk cId="1625917109" sldId="348"/>
            <ac:spMk id="2" creationId="{244B8E82-FFA2-4420-9F5C-C344ED44C26B}"/>
          </ac:spMkLst>
        </pc:spChg>
        <pc:spChg chg="mod">
          <ac:chgData name="Jackson, Timothy" userId="S::timothy.jackson@suny.edu::9ce01cec-8b46-438e-9d10-af58cd21d299" providerId="AD" clId="Web-{D223DE50-5CCF-2AAA-3829-C7879558EA5C}" dt="2019-12-17T17:30:53.050" v="338" actId="20577"/>
          <ac:spMkLst>
            <pc:docMk/>
            <pc:sldMk cId="1625917109" sldId="348"/>
            <ac:spMk id="5" creationId="{535E1953-C7A3-4180-AAE1-5C1894D3B757}"/>
          </ac:spMkLst>
        </pc:spChg>
      </pc:sldChg>
      <pc:sldChg chg="modSp">
        <pc:chgData name="Jackson, Timothy" userId="S::timothy.jackson@suny.edu::9ce01cec-8b46-438e-9d10-af58cd21d299" providerId="AD" clId="Web-{D223DE50-5CCF-2AAA-3829-C7879558EA5C}" dt="2019-12-17T17:18:53.378" v="251"/>
        <pc:sldMkLst>
          <pc:docMk/>
          <pc:sldMk cId="717302634" sldId="349"/>
        </pc:sldMkLst>
        <pc:graphicFrameChg chg="mod modGraphic">
          <ac:chgData name="Jackson, Timothy" userId="S::timothy.jackson@suny.edu::9ce01cec-8b46-438e-9d10-af58cd21d299" providerId="AD" clId="Web-{D223DE50-5CCF-2AAA-3829-C7879558EA5C}" dt="2019-12-17T17:18:53.378" v="251"/>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223DE50-5CCF-2AAA-3829-C7879558EA5C}" dt="2019-12-17T17:50:42.368" v="1044" actId="20577"/>
        <pc:sldMkLst>
          <pc:docMk/>
          <pc:sldMk cId="2835457770" sldId="350"/>
        </pc:sldMkLst>
        <pc:spChg chg="mod">
          <ac:chgData name="Jackson, Timothy" userId="S::timothy.jackson@suny.edu::9ce01cec-8b46-438e-9d10-af58cd21d299" providerId="AD" clId="Web-{D223DE50-5CCF-2AAA-3829-C7879558EA5C}" dt="2019-12-17T17:50:42.368" v="1044" actId="20577"/>
          <ac:spMkLst>
            <pc:docMk/>
            <pc:sldMk cId="2835457770" sldId="350"/>
            <ac:spMk id="5" creationId="{535E1953-C7A3-4180-AAE1-5C1894D3B757}"/>
          </ac:spMkLst>
        </pc:spChg>
      </pc:sldChg>
      <pc:sldChg chg="modSp">
        <pc:chgData name="Jackson, Timothy" userId="S::timothy.jackson@suny.edu::9ce01cec-8b46-438e-9d10-af58cd21d299" providerId="AD" clId="Web-{D223DE50-5CCF-2AAA-3829-C7879558EA5C}" dt="2019-12-17T18:03:50.528" v="1650" actId="1076"/>
        <pc:sldMkLst>
          <pc:docMk/>
          <pc:sldMk cId="130082165" sldId="351"/>
        </pc:sldMkLst>
        <pc:spChg chg="mod">
          <ac:chgData name="Jackson, Timothy" userId="S::timothy.jackson@suny.edu::9ce01cec-8b46-438e-9d10-af58cd21d299" providerId="AD" clId="Web-{D223DE50-5CCF-2AAA-3829-C7879558EA5C}" dt="2019-12-17T17:51:43.980" v="1126" actId="20577"/>
          <ac:spMkLst>
            <pc:docMk/>
            <pc:sldMk cId="130082165" sldId="351"/>
            <ac:spMk id="2" creationId="{244B8E82-FFA2-4420-9F5C-C344ED44C26B}"/>
          </ac:spMkLst>
        </pc:spChg>
        <pc:spChg chg="mod">
          <ac:chgData name="Jackson, Timothy" userId="S::timothy.jackson@suny.edu::9ce01cec-8b46-438e-9d10-af58cd21d299" providerId="AD" clId="Web-{D223DE50-5CCF-2AAA-3829-C7879558EA5C}" dt="2019-12-17T18:03:50.528" v="1650" actId="1076"/>
          <ac:spMkLst>
            <pc:docMk/>
            <pc:sldMk cId="130082165" sldId="351"/>
            <ac:spMk id="5" creationId="{535E1953-C7A3-4180-AAE1-5C1894D3B757}"/>
          </ac:spMkLst>
        </pc:spChg>
      </pc:sldChg>
      <pc:sldChg chg="addSp delSp modSp add ord replId">
        <pc:chgData name="Jackson, Timothy" userId="S::timothy.jackson@suny.edu::9ce01cec-8b46-438e-9d10-af58cd21d299" providerId="AD" clId="Web-{D223DE50-5CCF-2AAA-3829-C7879558EA5C}" dt="2019-12-17T17:52:02.434" v="1130" actId="1076"/>
        <pc:sldMkLst>
          <pc:docMk/>
          <pc:sldMk cId="1498792328" sldId="358"/>
        </pc:sldMkLst>
        <pc:spChg chg="mod">
          <ac:chgData name="Jackson, Timothy" userId="S::timothy.jackson@suny.edu::9ce01cec-8b46-438e-9d10-af58cd21d299" providerId="AD" clId="Web-{D223DE50-5CCF-2AAA-3829-C7879558EA5C}" dt="2019-12-17T17:51:58.606" v="1129" actId="1076"/>
          <ac:spMkLst>
            <pc:docMk/>
            <pc:sldMk cId="1498792328" sldId="358"/>
            <ac:spMk id="2" creationId="{244B8E82-FFA2-4420-9F5C-C344ED44C26B}"/>
          </ac:spMkLst>
        </pc:spChg>
        <pc:spChg chg="mod">
          <ac:chgData name="Jackson, Timothy" userId="S::timothy.jackson@suny.edu::9ce01cec-8b46-438e-9d10-af58cd21d299" providerId="AD" clId="Web-{D223DE50-5CCF-2AAA-3829-C7879558EA5C}" dt="2019-12-17T17:52:02.434" v="1130" actId="1076"/>
          <ac:spMkLst>
            <pc:docMk/>
            <pc:sldMk cId="1498792328" sldId="358"/>
            <ac:spMk id="5" creationId="{535E1953-C7A3-4180-AAE1-5C1894D3B757}"/>
          </ac:spMkLst>
        </pc:spChg>
        <pc:picChg chg="add mod">
          <ac:chgData name="Jackson, Timothy" userId="S::timothy.jackson@suny.edu::9ce01cec-8b46-438e-9d10-af58cd21d299" providerId="AD" clId="Web-{D223DE50-5CCF-2AAA-3829-C7879558EA5C}" dt="2019-12-17T17:32:16.429" v="348" actId="1076"/>
          <ac:picMkLst>
            <pc:docMk/>
            <pc:sldMk cId="1498792328" sldId="358"/>
            <ac:picMk id="3" creationId="{C4763B95-43CE-4F2E-BBF5-84070C994CB8}"/>
          </ac:picMkLst>
        </pc:picChg>
        <pc:picChg chg="del">
          <ac:chgData name="Jackson, Timothy" userId="S::timothy.jackson@suny.edu::9ce01cec-8b46-438e-9d10-af58cd21d299" providerId="AD" clId="Web-{D223DE50-5CCF-2AAA-3829-C7879558EA5C}" dt="2019-12-17T17:32:11.663" v="346"/>
          <ac:picMkLst>
            <pc:docMk/>
            <pc:sldMk cId="1498792328" sldId="358"/>
            <ac:picMk id="17" creationId="{B63FC990-05B6-44C1-BB2F-20B2A2F1B596}"/>
          </ac:picMkLst>
        </pc:picChg>
      </pc:sldChg>
    </pc:docChg>
  </pc:docChgLst>
  <pc:docChgLst>
    <pc:chgData name="Pritting, Shannon" userId="S::shannon.pritting@suny.edu::b6acce8b-3193-4a7b-b3b8-1dc43a9f8da4" providerId="AD" clId="Web-{751BB90A-ECD9-4A17-950B-3A806DBE36AC}"/>
    <pc:docChg chg="modSld">
      <pc:chgData name="Pritting, Shannon" userId="S::shannon.pritting@suny.edu::b6acce8b-3193-4a7b-b3b8-1dc43a9f8da4" providerId="AD" clId="Web-{751BB90A-ECD9-4A17-950B-3A806DBE36AC}" dt="2020-07-28T13:52:15.113" v="402" actId="20577"/>
      <pc:docMkLst>
        <pc:docMk/>
      </pc:docMkLst>
      <pc:sldChg chg="modSp">
        <pc:chgData name="Pritting, Shannon" userId="S::shannon.pritting@suny.edu::b6acce8b-3193-4a7b-b3b8-1dc43a9f8da4" providerId="AD" clId="Web-{751BB90A-ECD9-4A17-950B-3A806DBE36AC}" dt="2020-07-28T13:52:14.488" v="400" actId="20577"/>
        <pc:sldMkLst>
          <pc:docMk/>
          <pc:sldMk cId="3723556776" sldId="466"/>
        </pc:sldMkLst>
        <pc:spChg chg="mod">
          <ac:chgData name="Pritting, Shannon" userId="S::shannon.pritting@suny.edu::b6acce8b-3193-4a7b-b3b8-1dc43a9f8da4" providerId="AD" clId="Web-{751BB90A-ECD9-4A17-950B-3A806DBE36AC}" dt="2020-07-28T13:52:14.488" v="400" actId="20577"/>
          <ac:spMkLst>
            <pc:docMk/>
            <pc:sldMk cId="3723556776" sldId="466"/>
            <ac:spMk id="7" creationId="{4FA09018-5E31-844D-B928-F6DDC95990F2}"/>
          </ac:spMkLst>
        </pc:spChg>
      </pc:sldChg>
      <pc:sldChg chg="modSp">
        <pc:chgData name="Pritting, Shannon" userId="S::shannon.pritting@suny.edu::b6acce8b-3193-4a7b-b3b8-1dc43a9f8da4" providerId="AD" clId="Web-{751BB90A-ECD9-4A17-950B-3A806DBE36AC}" dt="2020-07-28T13:52:04.504" v="388" actId="20577"/>
        <pc:sldMkLst>
          <pc:docMk/>
          <pc:sldMk cId="680024156" sldId="467"/>
        </pc:sldMkLst>
        <pc:spChg chg="mod">
          <ac:chgData name="Pritting, Shannon" userId="S::shannon.pritting@suny.edu::b6acce8b-3193-4a7b-b3b8-1dc43a9f8da4" providerId="AD" clId="Web-{751BB90A-ECD9-4A17-950B-3A806DBE36AC}" dt="2020-07-28T13:47:41.644" v="223" actId="1076"/>
          <ac:spMkLst>
            <pc:docMk/>
            <pc:sldMk cId="680024156" sldId="467"/>
            <ac:spMk id="2" creationId="{244B8E82-FFA2-4420-9F5C-C344ED44C26B}"/>
          </ac:spMkLst>
        </pc:spChg>
        <pc:spChg chg="mod">
          <ac:chgData name="Pritting, Shannon" userId="S::shannon.pritting@suny.edu::b6acce8b-3193-4a7b-b3b8-1dc43a9f8da4" providerId="AD" clId="Web-{751BB90A-ECD9-4A17-950B-3A806DBE36AC}" dt="2020-07-28T13:52:04.504" v="388" actId="20577"/>
          <ac:spMkLst>
            <pc:docMk/>
            <pc:sldMk cId="680024156" sldId="467"/>
            <ac:spMk id="4" creationId="{5341DB96-EA4D-479F-8145-807E5104D577}"/>
          </ac:spMkLst>
        </pc:spChg>
      </pc:sldChg>
    </pc:docChg>
  </pc:docChgLst>
  <pc:docChgLst>
    <pc:chgData name="Kester, Yvonne" userId="S::yvonne.kester@suny.edu::9449cec1-63eb-49f8-abb7-677723411fa2" providerId="AD" clId="Web-{B5BF85F2-A785-B4D3-775A-110AE5A4F514}"/>
    <pc:docChg chg="modSld">
      <pc:chgData name="Kester, Yvonne" userId="S::yvonne.kester@suny.edu::9449cec1-63eb-49f8-abb7-677723411fa2" providerId="AD" clId="Web-{B5BF85F2-A785-B4D3-775A-110AE5A4F514}" dt="2020-01-29T14:22:17.699" v="58" actId="20577"/>
      <pc:docMkLst>
        <pc:docMk/>
      </pc:docMkLst>
      <pc:sldChg chg="modSp">
        <pc:chgData name="Kester, Yvonne" userId="S::yvonne.kester@suny.edu::9449cec1-63eb-49f8-abb7-677723411fa2" providerId="AD" clId="Web-{B5BF85F2-A785-B4D3-775A-110AE5A4F514}" dt="2020-01-29T14:22:17.699" v="57" actId="20577"/>
        <pc:sldMkLst>
          <pc:docMk/>
          <pc:sldMk cId="594391665" sldId="363"/>
        </pc:sldMkLst>
        <pc:spChg chg="mod">
          <ac:chgData name="Kester, Yvonne" userId="S::yvonne.kester@suny.edu::9449cec1-63eb-49f8-abb7-677723411fa2" providerId="AD" clId="Web-{B5BF85F2-A785-B4D3-775A-110AE5A4F514}" dt="2020-01-29T14:22:17.699" v="57" actId="20577"/>
          <ac:spMkLst>
            <pc:docMk/>
            <pc:sldMk cId="594391665" sldId="363"/>
            <ac:spMk id="11" creationId="{00000000-0000-0000-0000-000000000000}"/>
          </ac:spMkLst>
        </pc:spChg>
      </pc:sldChg>
    </pc:docChg>
  </pc:docChgLst>
  <pc:docChgLst>
    <pc:chgData name="Jackson, Timothy" userId="S::timothy.jackson@suny.edu::9ce01cec-8b46-438e-9d10-af58cd21d299" providerId="AD" clId="Web-{DD330911-E4CD-CD07-DDFA-4A59E06BF4B4}"/>
    <pc:docChg chg="delSld modSld">
      <pc:chgData name="Jackson, Timothy" userId="S::timothy.jackson@suny.edu::9ce01cec-8b46-438e-9d10-af58cd21d299" providerId="AD" clId="Web-{DD330911-E4CD-CD07-DDFA-4A59E06BF4B4}" dt="2020-01-29T18:39:00.568" v="1562" actId="20577"/>
      <pc:docMkLst>
        <pc:docMk/>
      </pc:docMkLst>
      <pc:sldChg chg="modSp">
        <pc:chgData name="Jackson, Timothy" userId="S::timothy.jackson@suny.edu::9ce01cec-8b46-438e-9d10-af58cd21d299" providerId="AD" clId="Web-{DD330911-E4CD-CD07-DDFA-4A59E06BF4B4}" dt="2020-01-29T16:31:55.293" v="392"/>
        <pc:sldMkLst>
          <pc:docMk/>
          <pc:sldMk cId="4275460013" sldId="347"/>
        </pc:sldMkLst>
        <pc:spChg chg="mod">
          <ac:chgData name="Jackson, Timothy" userId="S::timothy.jackson@suny.edu::9ce01cec-8b46-438e-9d10-af58cd21d299" providerId="AD" clId="Web-{DD330911-E4CD-CD07-DDFA-4A59E06BF4B4}" dt="2020-01-29T16:18:50.462" v="0" actId="20577"/>
          <ac:spMkLst>
            <pc:docMk/>
            <pc:sldMk cId="4275460013" sldId="347"/>
            <ac:spMk id="2" creationId="{244B8E82-FFA2-4420-9F5C-C344ED44C26B}"/>
          </ac:spMkLst>
        </pc:spChg>
        <pc:graphicFrameChg chg="mod modGraphic">
          <ac:chgData name="Jackson, Timothy" userId="S::timothy.jackson@suny.edu::9ce01cec-8b46-438e-9d10-af58cd21d299" providerId="AD" clId="Web-{DD330911-E4CD-CD07-DDFA-4A59E06BF4B4}" dt="2020-01-29T16:31:55.293" v="392"/>
          <ac:graphicFrameMkLst>
            <pc:docMk/>
            <pc:sldMk cId="4275460013" sldId="347"/>
            <ac:graphicFrameMk id="4" creationId="{85AD01FF-EAAE-4B11-90C5-30DD89A2953C}"/>
          </ac:graphicFrameMkLst>
        </pc:graphicFrameChg>
      </pc:sldChg>
      <pc:sldChg chg="modSp">
        <pc:chgData name="Jackson, Timothy" userId="S::timothy.jackson@suny.edu::9ce01cec-8b46-438e-9d10-af58cd21d299" providerId="AD" clId="Web-{DD330911-E4CD-CD07-DDFA-4A59E06BF4B4}" dt="2020-01-29T17:39:16.467" v="607" actId="20577"/>
        <pc:sldMkLst>
          <pc:docMk/>
          <pc:sldMk cId="1625917109" sldId="348"/>
        </pc:sldMkLst>
        <pc:spChg chg="mod">
          <ac:chgData name="Jackson, Timothy" userId="S::timothy.jackson@suny.edu::9ce01cec-8b46-438e-9d10-af58cd21d299" providerId="AD" clId="Web-{DD330911-E4CD-CD07-DDFA-4A59E06BF4B4}" dt="2020-01-29T16:25:50.713" v="165" actId="20577"/>
          <ac:spMkLst>
            <pc:docMk/>
            <pc:sldMk cId="1625917109" sldId="348"/>
            <ac:spMk id="2" creationId="{244B8E82-FFA2-4420-9F5C-C344ED44C26B}"/>
          </ac:spMkLst>
        </pc:spChg>
        <pc:spChg chg="mod">
          <ac:chgData name="Jackson, Timothy" userId="S::timothy.jackson@suny.edu::9ce01cec-8b46-438e-9d10-af58cd21d299" providerId="AD" clId="Web-{DD330911-E4CD-CD07-DDFA-4A59E06BF4B4}" dt="2020-01-29T17:39:16.467" v="607" actId="20577"/>
          <ac:spMkLst>
            <pc:docMk/>
            <pc:sldMk cId="1625917109" sldId="348"/>
            <ac:spMk id="5" creationId="{535E1953-C7A3-4180-AAE1-5C1894D3B757}"/>
          </ac:spMkLst>
        </pc:spChg>
      </pc:sldChg>
      <pc:sldChg chg="modSp">
        <pc:chgData name="Jackson, Timothy" userId="S::timothy.jackson@suny.edu::9ce01cec-8b46-438e-9d10-af58cd21d299" providerId="AD" clId="Web-{DD330911-E4CD-CD07-DDFA-4A59E06BF4B4}" dt="2020-01-29T18:09:47.696" v="659"/>
        <pc:sldMkLst>
          <pc:docMk/>
          <pc:sldMk cId="717302634" sldId="349"/>
        </pc:sldMkLst>
        <pc:graphicFrameChg chg="mod modGraphic">
          <ac:chgData name="Jackson, Timothy" userId="S::timothy.jackson@suny.edu::9ce01cec-8b46-438e-9d10-af58cd21d299" providerId="AD" clId="Web-{DD330911-E4CD-CD07-DDFA-4A59E06BF4B4}" dt="2020-01-29T18:09:47.696" v="659"/>
          <ac:graphicFrameMkLst>
            <pc:docMk/>
            <pc:sldMk cId="717302634" sldId="349"/>
            <ac:graphicFrameMk id="4" creationId="{00000000-0000-0000-0000-000000000000}"/>
          </ac:graphicFrameMkLst>
        </pc:graphicFrameChg>
      </pc:sldChg>
      <pc:sldChg chg="modSp">
        <pc:chgData name="Jackson, Timothy" userId="S::timothy.jackson@suny.edu::9ce01cec-8b46-438e-9d10-af58cd21d299" providerId="AD" clId="Web-{DD330911-E4CD-CD07-DDFA-4A59E06BF4B4}" dt="2020-01-29T18:38:08.552" v="1560" actId="20577"/>
        <pc:sldMkLst>
          <pc:docMk/>
          <pc:sldMk cId="2835457770" sldId="350"/>
        </pc:sldMkLst>
        <pc:spChg chg="mod">
          <ac:chgData name="Jackson, Timothy" userId="S::timothy.jackson@suny.edu::9ce01cec-8b46-438e-9d10-af58cd21d299" providerId="AD" clId="Web-{DD330911-E4CD-CD07-DDFA-4A59E06BF4B4}" dt="2020-01-29T18:38:08.552" v="1560" actId="20577"/>
          <ac:spMkLst>
            <pc:docMk/>
            <pc:sldMk cId="2835457770" sldId="350"/>
            <ac:spMk id="5" creationId="{535E1953-C7A3-4180-AAE1-5C1894D3B757}"/>
          </ac:spMkLst>
        </pc:spChg>
      </pc:sldChg>
      <pc:sldChg chg="del">
        <pc:chgData name="Jackson, Timothy" userId="S::timothy.jackson@suny.edu::9ce01cec-8b46-438e-9d10-af58cd21d299" providerId="AD" clId="Web-{DD330911-E4CD-CD07-DDFA-4A59E06BF4B4}" dt="2020-01-29T17:39:29.046" v="609"/>
        <pc:sldMkLst>
          <pc:docMk/>
          <pc:sldMk cId="1498792328" sldId="358"/>
        </pc:sldMkLst>
      </pc:sldChg>
    </pc:docChg>
  </pc:docChgLst>
  <pc:docChgLst>
    <pc:chgData name="McGee, Margaret" userId="S::margaret.mcgee@suny.edu::07377fe7-8f05-4c22-a697-5f820ef7115e" providerId="AD" clId="Web-{85D0254B-2857-46E8-B1C0-2318C010ECC4}"/>
    <pc:docChg chg="modSld">
      <pc:chgData name="McGee, Margaret" userId="S::margaret.mcgee@suny.edu::07377fe7-8f05-4c22-a697-5f820ef7115e" providerId="AD" clId="Web-{85D0254B-2857-46E8-B1C0-2318C010ECC4}" dt="2020-03-30T15:36:59.189" v="18" actId="20577"/>
      <pc:docMkLst>
        <pc:docMk/>
      </pc:docMkLst>
      <pc:sldChg chg="modSp">
        <pc:chgData name="McGee, Margaret" userId="S::margaret.mcgee@suny.edu::07377fe7-8f05-4c22-a697-5f820ef7115e" providerId="AD" clId="Web-{85D0254B-2857-46E8-B1C0-2318C010ECC4}" dt="2020-03-30T15:36:59.189" v="17" actId="20577"/>
        <pc:sldMkLst>
          <pc:docMk/>
          <pc:sldMk cId="2227392382" sldId="342"/>
        </pc:sldMkLst>
        <pc:spChg chg="mod">
          <ac:chgData name="McGee, Margaret" userId="S::margaret.mcgee@suny.edu::07377fe7-8f05-4c22-a697-5f820ef7115e" providerId="AD" clId="Web-{85D0254B-2857-46E8-B1C0-2318C010ECC4}" dt="2020-03-30T15:36:59.189" v="17" actId="20577"/>
          <ac:spMkLst>
            <pc:docMk/>
            <pc:sldMk cId="2227392382" sldId="342"/>
            <ac:spMk id="3" creationId="{4DBDDB3F-B73C-4F73-9955-8AC852907A47}"/>
          </ac:spMkLst>
        </pc:spChg>
      </pc:sldChg>
    </pc:docChg>
  </pc:docChgLst>
  <pc:docChgLst>
    <pc:chgData name="Pawlowski, Gail" userId="S::gail.pawlowski@suny.edu::bd5da5e8-06b1-4cc2-aa69-9abf12f7c241" providerId="AD" clId="Web-{A97DCE2A-992C-44F6-A124-45C21B8C311F}"/>
    <pc:docChg chg="modSld">
      <pc:chgData name="Pawlowski, Gail" userId="S::gail.pawlowski@suny.edu::bd5da5e8-06b1-4cc2-aa69-9abf12f7c241" providerId="AD" clId="Web-{A97DCE2A-992C-44F6-A124-45C21B8C311F}" dt="2020-02-26T17:10:23.701" v="10" actId="1076"/>
      <pc:docMkLst>
        <pc:docMk/>
      </pc:docMkLst>
      <pc:sldChg chg="addSp delSp modSp">
        <pc:chgData name="Pawlowski, Gail" userId="S::gail.pawlowski@suny.edu::bd5da5e8-06b1-4cc2-aa69-9abf12f7c241" providerId="AD" clId="Web-{A97DCE2A-992C-44F6-A124-45C21B8C311F}" dt="2020-02-26T17:10:23.701" v="10" actId="1076"/>
        <pc:sldMkLst>
          <pc:docMk/>
          <pc:sldMk cId="694973829" sldId="394"/>
        </pc:sldMkLst>
        <pc:spChg chg="mod">
          <ac:chgData name="Pawlowski, Gail" userId="S::gail.pawlowski@suny.edu::bd5da5e8-06b1-4cc2-aa69-9abf12f7c241" providerId="AD" clId="Web-{A97DCE2A-992C-44F6-A124-45C21B8C311F}" dt="2020-02-26T17:10:23.701" v="10" actId="1076"/>
          <ac:spMkLst>
            <pc:docMk/>
            <pc:sldMk cId="694973829" sldId="394"/>
            <ac:spMk id="4" creationId="{B265B45E-18EB-42DE-B28A-3293B6E48E79}"/>
          </ac:spMkLst>
        </pc:spChg>
        <pc:picChg chg="del">
          <ac:chgData name="Pawlowski, Gail" userId="S::gail.pawlowski@suny.edu::bd5da5e8-06b1-4cc2-aa69-9abf12f7c241" providerId="AD" clId="Web-{A97DCE2A-992C-44F6-A124-45C21B8C311F}" dt="2020-02-26T17:07:19.850" v="0"/>
          <ac:picMkLst>
            <pc:docMk/>
            <pc:sldMk cId="694973829" sldId="394"/>
            <ac:picMk id="3" creationId="{8C2DE2D0-12FF-48BB-93D6-B63788705E82}"/>
          </ac:picMkLst>
        </pc:picChg>
        <pc:picChg chg="add mod">
          <ac:chgData name="Pawlowski, Gail" userId="S::gail.pawlowski@suny.edu::bd5da5e8-06b1-4cc2-aa69-9abf12f7c241" providerId="AD" clId="Web-{A97DCE2A-992C-44F6-A124-45C21B8C311F}" dt="2020-02-26T17:10:13.372" v="9" actId="1076"/>
          <ac:picMkLst>
            <pc:docMk/>
            <pc:sldMk cId="694973829" sldId="394"/>
            <ac:picMk id="8" creationId="{A55D8A63-B1FA-4EA6-A214-DD2E31435810}"/>
          </ac:picMkLst>
        </pc:picChg>
      </pc:sldChg>
    </pc:docChg>
  </pc:docChgLst>
  <pc:docChgLst>
    <pc:chgData name="Jackson, Timothy" userId="S::timothy.jackson@suny.edu::9ce01cec-8b46-438e-9d10-af58cd21d299" providerId="AD" clId="Web-{5410FB88-7FB6-45EA-6DA5-3266DA783E2B}"/>
    <pc:docChg chg="modSld">
      <pc:chgData name="Jackson, Timothy" userId="S::timothy.jackson@suny.edu::9ce01cec-8b46-438e-9d10-af58cd21d299" providerId="AD" clId="Web-{5410FB88-7FB6-45EA-6DA5-3266DA783E2B}" dt="2020-08-27T23:36:44.273" v="36" actId="20577"/>
      <pc:docMkLst>
        <pc:docMk/>
      </pc:docMkLst>
      <pc:sldChg chg="modSp">
        <pc:chgData name="Jackson, Timothy" userId="S::timothy.jackson@suny.edu::9ce01cec-8b46-438e-9d10-af58cd21d299" providerId="AD" clId="Web-{5410FB88-7FB6-45EA-6DA5-3266DA783E2B}" dt="2020-08-27T23:36:44.273" v="35" actId="20577"/>
        <pc:sldMkLst>
          <pc:docMk/>
          <pc:sldMk cId="581364705" sldId="438"/>
        </pc:sldMkLst>
        <pc:spChg chg="mod">
          <ac:chgData name="Jackson, Timothy" userId="S::timothy.jackson@suny.edu::9ce01cec-8b46-438e-9d10-af58cd21d299" providerId="AD" clId="Web-{5410FB88-7FB6-45EA-6DA5-3266DA783E2B}" dt="2020-08-27T23:36:44.273" v="35" actId="20577"/>
          <ac:spMkLst>
            <pc:docMk/>
            <pc:sldMk cId="581364705" sldId="438"/>
            <ac:spMk id="5" creationId="{535E1953-C7A3-4180-AAE1-5C1894D3B757}"/>
          </ac:spMkLst>
        </pc:spChg>
      </pc:sldChg>
    </pc:docChg>
  </pc:docChgLst>
  <pc:docChgLst>
    <pc:chgData name="Eichelberger, Michelle" userId="S::michelle.eichelberger@suny.edu::1bd4442c-2af1-40d1-9d43-8e1df5db51d4" providerId="AD" clId="Web-{7191338F-0B35-4B1E-B656-F4E33886A16D}"/>
    <pc:docChg chg="addSld modSld sldOrd">
      <pc:chgData name="Eichelberger, Michelle" userId="S::michelle.eichelberger@suny.edu::1bd4442c-2af1-40d1-9d43-8e1df5db51d4" providerId="AD" clId="Web-{7191338F-0B35-4B1E-B656-F4E33886A16D}" dt="2020-04-29T15:41:45.114" v="1746" actId="20577"/>
      <pc:docMkLst>
        <pc:docMk/>
      </pc:docMkLst>
      <pc:sldChg chg="modSp">
        <pc:chgData name="Eichelberger, Michelle" userId="S::michelle.eichelberger@suny.edu::1bd4442c-2af1-40d1-9d43-8e1df5db51d4" providerId="AD" clId="Web-{7191338F-0B35-4B1E-B656-F4E33886A16D}" dt="2020-04-29T14:51:32.312" v="16" actId="20577"/>
        <pc:sldMkLst>
          <pc:docMk/>
          <pc:sldMk cId="2919431528" sldId="258"/>
        </pc:sldMkLst>
        <pc:spChg chg="mod">
          <ac:chgData name="Eichelberger, Michelle" userId="S::michelle.eichelberger@suny.edu::1bd4442c-2af1-40d1-9d43-8e1df5db51d4" providerId="AD" clId="Web-{7191338F-0B35-4B1E-B656-F4E33886A16D}" dt="2020-04-29T14:51:32.312" v="16" actId="20577"/>
          <ac:spMkLst>
            <pc:docMk/>
            <pc:sldMk cId="2919431528" sldId="258"/>
            <ac:spMk id="19" creationId="{E1608256-D41E-7949-9F8B-A7E248C43ECB}"/>
          </ac:spMkLst>
        </pc:spChg>
      </pc:sldChg>
      <pc:sldChg chg="modSp">
        <pc:chgData name="Eichelberger, Michelle" userId="S::michelle.eichelberger@suny.edu::1bd4442c-2af1-40d1-9d43-8e1df5db51d4" providerId="AD" clId="Web-{7191338F-0B35-4B1E-B656-F4E33886A16D}" dt="2020-04-29T14:52:11.110" v="102" actId="20577"/>
        <pc:sldMkLst>
          <pc:docMk/>
          <pc:sldMk cId="3581812280" sldId="411"/>
        </pc:sldMkLst>
        <pc:spChg chg="mod">
          <ac:chgData name="Eichelberger, Michelle" userId="S::michelle.eichelberger@suny.edu::1bd4442c-2af1-40d1-9d43-8e1df5db51d4" providerId="AD" clId="Web-{7191338F-0B35-4B1E-B656-F4E33886A16D}" dt="2020-04-29T14:52:11.110" v="102" actId="20577"/>
          <ac:spMkLst>
            <pc:docMk/>
            <pc:sldMk cId="3581812280" sldId="411"/>
            <ac:spMk id="7" creationId="{4FA09018-5E31-844D-B928-F6DDC95990F2}"/>
          </ac:spMkLst>
        </pc:spChg>
        <pc:spChg chg="mod">
          <ac:chgData name="Eichelberger, Michelle" userId="S::michelle.eichelberger@suny.edu::1bd4442c-2af1-40d1-9d43-8e1df5db51d4" providerId="AD" clId="Web-{7191338F-0B35-4B1E-B656-F4E33886A16D}" dt="2020-04-29T14:52:02.970" v="63" actId="20577"/>
          <ac:spMkLst>
            <pc:docMk/>
            <pc:sldMk cId="3581812280" sldId="411"/>
            <ac:spMk id="8" creationId="{E2AAB4F0-62DE-4440-82C1-3A7B1E6F814B}"/>
          </ac:spMkLst>
        </pc:spChg>
      </pc:sldChg>
      <pc:sldChg chg="add replId">
        <pc:chgData name="Eichelberger, Michelle" userId="S::michelle.eichelberger@suny.edu::1bd4442c-2af1-40d1-9d43-8e1df5db51d4" providerId="AD" clId="Web-{7191338F-0B35-4B1E-B656-F4E33886A16D}" dt="2020-04-29T14:51:36.406" v="18"/>
        <pc:sldMkLst>
          <pc:docMk/>
          <pc:sldMk cId="2553807108" sldId="431"/>
        </pc:sldMkLst>
      </pc:sldChg>
      <pc:sldChg chg="addSp modSp add ord replId">
        <pc:chgData name="Eichelberger, Michelle" userId="S::michelle.eichelberger@suny.edu::1bd4442c-2af1-40d1-9d43-8e1df5db51d4" providerId="AD" clId="Web-{7191338F-0B35-4B1E-B656-F4E33886A16D}" dt="2020-04-29T15:00:43.851" v="605" actId="1076"/>
        <pc:sldMkLst>
          <pc:docMk/>
          <pc:sldMk cId="2989868960" sldId="432"/>
        </pc:sldMkLst>
        <pc:spChg chg="add mod">
          <ac:chgData name="Eichelberger, Michelle" userId="S::michelle.eichelberger@suny.edu::1bd4442c-2af1-40d1-9d43-8e1df5db51d4" providerId="AD" clId="Web-{7191338F-0B35-4B1E-B656-F4E33886A16D}" dt="2020-04-29T15:00:37.004" v="604" actId="1076"/>
          <ac:spMkLst>
            <pc:docMk/>
            <pc:sldMk cId="2989868960" sldId="432"/>
            <ac:spMk id="4" creationId="{453FDD12-CCE8-4F9F-B8A1-D08C2E9649DC}"/>
          </ac:spMkLst>
        </pc:spChg>
        <pc:spChg chg="mod">
          <ac:chgData name="Eichelberger, Michelle" userId="S::michelle.eichelberger@suny.edu::1bd4442c-2af1-40d1-9d43-8e1df5db51d4" providerId="AD" clId="Web-{7191338F-0B35-4B1E-B656-F4E33886A16D}" dt="2020-04-29T14:52:39.174" v="123" actId="20577"/>
          <ac:spMkLst>
            <pc:docMk/>
            <pc:sldMk cId="2989868960" sldId="432"/>
            <ac:spMk id="13" creationId="{00000000-0000-0000-0000-000000000000}"/>
          </ac:spMkLst>
        </pc:spChg>
        <pc:spChg chg="mod">
          <ac:chgData name="Eichelberger, Michelle" userId="S::michelle.eichelberger@suny.edu::1bd4442c-2af1-40d1-9d43-8e1df5db51d4" providerId="AD" clId="Web-{7191338F-0B35-4B1E-B656-F4E33886A16D}" dt="2020-04-29T15:00:06.347" v="596" actId="20577"/>
          <ac:spMkLst>
            <pc:docMk/>
            <pc:sldMk cId="2989868960" sldId="432"/>
            <ac:spMk id="14" creationId="{00000000-0000-0000-0000-000000000000}"/>
          </ac:spMkLst>
        </pc:spChg>
        <pc:picChg chg="add mod">
          <ac:chgData name="Eichelberger, Michelle" userId="S::michelle.eichelberger@suny.edu::1bd4442c-2af1-40d1-9d43-8e1df5db51d4" providerId="AD" clId="Web-{7191338F-0B35-4B1E-B656-F4E33886A16D}" dt="2020-04-29T15:00:43.851" v="605" actId="1076"/>
          <ac:picMkLst>
            <pc:docMk/>
            <pc:sldMk cId="2989868960" sldId="432"/>
            <ac:picMk id="2" creationId="{253B23F8-6599-49BD-8ABE-C80D095EFF59}"/>
          </ac:picMkLst>
        </pc:picChg>
      </pc:sldChg>
      <pc:sldChg chg="addSp delSp modSp add replId">
        <pc:chgData name="Eichelberger, Michelle" userId="S::michelle.eichelberger@suny.edu::1bd4442c-2af1-40d1-9d43-8e1df5db51d4" providerId="AD" clId="Web-{7191338F-0B35-4B1E-B656-F4E33886A16D}" dt="2020-04-29T15:07:52.287" v="945" actId="1076"/>
        <pc:sldMkLst>
          <pc:docMk/>
          <pc:sldMk cId="1785357745" sldId="433"/>
        </pc:sldMkLst>
        <pc:spChg chg="del">
          <ac:chgData name="Eichelberger, Michelle" userId="S::michelle.eichelberger@suny.edu::1bd4442c-2af1-40d1-9d43-8e1df5db51d4" providerId="AD" clId="Web-{7191338F-0B35-4B1E-B656-F4E33886A16D}" dt="2020-04-29T15:07:39.192" v="942"/>
          <ac:spMkLst>
            <pc:docMk/>
            <pc:sldMk cId="1785357745" sldId="433"/>
            <ac:spMk id="4" creationId="{453FDD12-CCE8-4F9F-B8A1-D08C2E9649DC}"/>
          </ac:spMkLst>
        </pc:spChg>
        <pc:spChg chg="mod">
          <ac:chgData name="Eichelberger, Michelle" userId="S::michelle.eichelberger@suny.edu::1bd4442c-2af1-40d1-9d43-8e1df5db51d4" providerId="AD" clId="Web-{7191338F-0B35-4B1E-B656-F4E33886A16D}" dt="2020-04-29T15:00:58.193" v="607" actId="20577"/>
          <ac:spMkLst>
            <pc:docMk/>
            <pc:sldMk cId="1785357745" sldId="433"/>
            <ac:spMk id="13" creationId="{00000000-0000-0000-0000-000000000000}"/>
          </ac:spMkLst>
        </pc:spChg>
        <pc:spChg chg="mod">
          <ac:chgData name="Eichelberger, Michelle" userId="S::michelle.eichelberger@suny.edu::1bd4442c-2af1-40d1-9d43-8e1df5db51d4" providerId="AD" clId="Web-{7191338F-0B35-4B1E-B656-F4E33886A16D}" dt="2020-04-29T15:07:48.880" v="944" actId="14100"/>
          <ac:spMkLst>
            <pc:docMk/>
            <pc:sldMk cId="1785357745" sldId="433"/>
            <ac:spMk id="14" creationId="{00000000-0000-0000-0000-000000000000}"/>
          </ac:spMkLst>
        </pc:spChg>
        <pc:picChg chg="del">
          <ac:chgData name="Eichelberger, Michelle" userId="S::michelle.eichelberger@suny.edu::1bd4442c-2af1-40d1-9d43-8e1df5db51d4" providerId="AD" clId="Web-{7191338F-0B35-4B1E-B656-F4E33886A16D}" dt="2020-04-29T15:01:03.896" v="610"/>
          <ac:picMkLst>
            <pc:docMk/>
            <pc:sldMk cId="1785357745" sldId="433"/>
            <ac:picMk id="2" creationId="{253B23F8-6599-49BD-8ABE-C80D095EFF59}"/>
          </ac:picMkLst>
        </pc:picChg>
        <pc:picChg chg="add mod">
          <ac:chgData name="Eichelberger, Michelle" userId="S::michelle.eichelberger@suny.edu::1bd4442c-2af1-40d1-9d43-8e1df5db51d4" providerId="AD" clId="Web-{7191338F-0B35-4B1E-B656-F4E33886A16D}" dt="2020-04-29T15:07:52.287" v="945" actId="1076"/>
          <ac:picMkLst>
            <pc:docMk/>
            <pc:sldMk cId="1785357745" sldId="433"/>
            <ac:picMk id="3" creationId="{DAC51337-1D75-4ADA-B323-C8952618FD90}"/>
          </ac:picMkLst>
        </pc:picChg>
      </pc:sldChg>
      <pc:sldChg chg="addSp delSp modSp add replId">
        <pc:chgData name="Eichelberger, Michelle" userId="S::michelle.eichelberger@suny.edu::1bd4442c-2af1-40d1-9d43-8e1df5db51d4" providerId="AD" clId="Web-{7191338F-0B35-4B1E-B656-F4E33886A16D}" dt="2020-04-29T15:36:23.195" v="1307" actId="14100"/>
        <pc:sldMkLst>
          <pc:docMk/>
          <pc:sldMk cId="1593968665" sldId="435"/>
        </pc:sldMkLst>
        <pc:spChg chg="mod">
          <ac:chgData name="Eichelberger, Michelle" userId="S::michelle.eichelberger@suny.edu::1bd4442c-2af1-40d1-9d43-8e1df5db51d4" providerId="AD" clId="Web-{7191338F-0B35-4B1E-B656-F4E33886A16D}" dt="2020-04-29T15:09:13.258" v="987" actId="20577"/>
          <ac:spMkLst>
            <pc:docMk/>
            <pc:sldMk cId="1593968665" sldId="435"/>
            <ac:spMk id="13" creationId="{00000000-0000-0000-0000-000000000000}"/>
          </ac:spMkLst>
        </pc:spChg>
        <pc:spChg chg="mod">
          <ac:chgData name="Eichelberger, Michelle" userId="S::michelle.eichelberger@suny.edu::1bd4442c-2af1-40d1-9d43-8e1df5db51d4" providerId="AD" clId="Web-{7191338F-0B35-4B1E-B656-F4E33886A16D}" dt="2020-04-29T15:36:12.648" v="1304" actId="1076"/>
          <ac:spMkLst>
            <pc:docMk/>
            <pc:sldMk cId="1593968665" sldId="435"/>
            <ac:spMk id="14" creationId="{00000000-0000-0000-0000-000000000000}"/>
          </ac:spMkLst>
        </pc:spChg>
        <pc:picChg chg="add mod">
          <ac:chgData name="Eichelberger, Michelle" userId="S::michelle.eichelberger@suny.edu::1bd4442c-2af1-40d1-9d43-8e1df5db51d4" providerId="AD" clId="Web-{7191338F-0B35-4B1E-B656-F4E33886A16D}" dt="2020-04-29T15:36:23.195" v="1307" actId="14100"/>
          <ac:picMkLst>
            <pc:docMk/>
            <pc:sldMk cId="1593968665" sldId="435"/>
            <ac:picMk id="2" creationId="{759A167A-1382-4DA2-A938-F4FE40B9507A}"/>
          </ac:picMkLst>
        </pc:picChg>
        <pc:picChg chg="del">
          <ac:chgData name="Eichelberger, Michelle" userId="S::michelle.eichelberger@suny.edu::1bd4442c-2af1-40d1-9d43-8e1df5db51d4" providerId="AD" clId="Web-{7191338F-0B35-4B1E-B656-F4E33886A16D}" dt="2020-04-29T15:09:13.368" v="989"/>
          <ac:picMkLst>
            <pc:docMk/>
            <pc:sldMk cId="1593968665" sldId="435"/>
            <ac:picMk id="3" creationId="{DAC51337-1D75-4ADA-B323-C8952618FD90}"/>
          </ac:picMkLst>
        </pc:picChg>
      </pc:sldChg>
      <pc:sldChg chg="modSp add replId">
        <pc:chgData name="Eichelberger, Michelle" userId="S::michelle.eichelberger@suny.edu::1bd4442c-2af1-40d1-9d43-8e1df5db51d4" providerId="AD" clId="Web-{7191338F-0B35-4B1E-B656-F4E33886A16D}" dt="2020-04-29T15:41:45.114" v="1745" actId="20577"/>
        <pc:sldMkLst>
          <pc:docMk/>
          <pc:sldMk cId="3512025937" sldId="436"/>
        </pc:sldMkLst>
        <pc:spChg chg="mod">
          <ac:chgData name="Eichelberger, Michelle" userId="S::michelle.eichelberger@suny.edu::1bd4442c-2af1-40d1-9d43-8e1df5db51d4" providerId="AD" clId="Web-{7191338F-0B35-4B1E-B656-F4E33886A16D}" dt="2020-04-29T15:38:13.215" v="1350" actId="20577"/>
          <ac:spMkLst>
            <pc:docMk/>
            <pc:sldMk cId="3512025937" sldId="436"/>
            <ac:spMk id="13" creationId="{00000000-0000-0000-0000-000000000000}"/>
          </ac:spMkLst>
        </pc:spChg>
        <pc:spChg chg="mod">
          <ac:chgData name="Eichelberger, Michelle" userId="S::michelle.eichelberger@suny.edu::1bd4442c-2af1-40d1-9d43-8e1df5db51d4" providerId="AD" clId="Web-{7191338F-0B35-4B1E-B656-F4E33886A16D}" dt="2020-04-29T15:41:45.114" v="1745" actId="20577"/>
          <ac:spMkLst>
            <pc:docMk/>
            <pc:sldMk cId="3512025937" sldId="436"/>
            <ac:spMk id="14" creationId="{00000000-0000-0000-0000-000000000000}"/>
          </ac:spMkLst>
        </pc:spChg>
      </pc:sldChg>
    </pc:docChg>
  </pc:docChgLst>
  <pc:docChgLst>
    <pc:chgData name="Eichelberger, Michelle" userId="S::michelle.eichelberger@suny.edu::1bd4442c-2af1-40d1-9d43-8e1df5db51d4" providerId="AD" clId="Web-{8F0177EA-6F1C-4F93-9C52-672FD14D06ED}"/>
    <pc:docChg chg="addSld delSld modSld">
      <pc:chgData name="Eichelberger, Michelle" userId="S::michelle.eichelberger@suny.edu::1bd4442c-2af1-40d1-9d43-8e1df5db51d4" providerId="AD" clId="Web-{8F0177EA-6F1C-4F93-9C52-672FD14D06ED}" dt="2020-03-30T12:17:37.340" v="526" actId="20577"/>
      <pc:docMkLst>
        <pc:docMk/>
      </pc:docMkLst>
      <pc:sldChg chg="del">
        <pc:chgData name="Eichelberger, Michelle" userId="S::michelle.eichelberger@suny.edu::1bd4442c-2af1-40d1-9d43-8e1df5db51d4" providerId="AD" clId="Web-{8F0177EA-6F1C-4F93-9C52-672FD14D06ED}" dt="2020-03-30T12:10:00.027" v="0"/>
        <pc:sldMkLst>
          <pc:docMk/>
          <pc:sldMk cId="1782767769" sldId="314"/>
        </pc:sldMkLst>
      </pc:sldChg>
      <pc:sldChg chg="modSp">
        <pc:chgData name="Eichelberger, Michelle" userId="S::michelle.eichelberger@suny.edu::1bd4442c-2af1-40d1-9d43-8e1df5db51d4" providerId="AD" clId="Web-{8F0177EA-6F1C-4F93-9C52-672FD14D06ED}" dt="2020-03-30T12:17:34.809" v="524" actId="20577"/>
        <pc:sldMkLst>
          <pc:docMk/>
          <pc:sldMk cId="2948244347" sldId="328"/>
        </pc:sldMkLst>
        <pc:spChg chg="mod">
          <ac:chgData name="Eichelberger, Michelle" userId="S::michelle.eichelberger@suny.edu::1bd4442c-2af1-40d1-9d43-8e1df5db51d4" providerId="AD" clId="Web-{8F0177EA-6F1C-4F93-9C52-672FD14D06ED}" dt="2020-03-30T12:17:34.809" v="524" actId="20577"/>
          <ac:spMkLst>
            <pc:docMk/>
            <pc:sldMk cId="2948244347" sldId="328"/>
            <ac:spMk id="12" creationId="{00000000-0000-0000-0000-000000000000}"/>
          </ac:spMkLst>
        </pc:spChg>
      </pc:sldChg>
      <pc:sldChg chg="addSp delSp modSp add replId">
        <pc:chgData name="Eichelberger, Michelle" userId="S::michelle.eichelberger@suny.edu::1bd4442c-2af1-40d1-9d43-8e1df5db51d4" providerId="AD" clId="Web-{8F0177EA-6F1C-4F93-9C52-672FD14D06ED}" dt="2020-03-30T12:16:29.356" v="501" actId="1076"/>
        <pc:sldMkLst>
          <pc:docMk/>
          <pc:sldMk cId="97585813" sldId="415"/>
        </pc:sldMkLst>
        <pc:spChg chg="mod">
          <ac:chgData name="Eichelberger, Michelle" userId="S::michelle.eichelberger@suny.edu::1bd4442c-2af1-40d1-9d43-8e1df5db51d4" providerId="AD" clId="Web-{8F0177EA-6F1C-4F93-9C52-672FD14D06ED}" dt="2020-03-30T12:10:42.636" v="39" actId="20577"/>
          <ac:spMkLst>
            <pc:docMk/>
            <pc:sldMk cId="97585813" sldId="415"/>
            <ac:spMk id="2" creationId="{00000000-0000-0000-0000-000000000000}"/>
          </ac:spMkLst>
        </pc:spChg>
        <pc:spChg chg="mod">
          <ac:chgData name="Eichelberger, Michelle" userId="S::michelle.eichelberger@suny.edu::1bd4442c-2af1-40d1-9d43-8e1df5db51d4" providerId="AD" clId="Web-{8F0177EA-6F1C-4F93-9C52-672FD14D06ED}" dt="2020-03-30T12:16:14.996" v="495" actId="20577"/>
          <ac:spMkLst>
            <pc:docMk/>
            <pc:sldMk cId="97585813" sldId="415"/>
            <ac:spMk id="3" creationId="{00000000-0000-0000-0000-000000000000}"/>
          </ac:spMkLst>
        </pc:spChg>
        <pc:picChg chg="add mod">
          <ac:chgData name="Eichelberger, Michelle" userId="S::michelle.eichelberger@suny.edu::1bd4442c-2af1-40d1-9d43-8e1df5db51d4" providerId="AD" clId="Web-{8F0177EA-6F1C-4F93-9C52-672FD14D06ED}" dt="2020-03-30T12:16:29.356" v="501" actId="1076"/>
          <ac:picMkLst>
            <pc:docMk/>
            <pc:sldMk cId="97585813" sldId="415"/>
            <ac:picMk id="4" creationId="{75947F7D-8ABC-470C-A8AE-3D78ADECF381}"/>
          </ac:picMkLst>
        </pc:picChg>
        <pc:picChg chg="del">
          <ac:chgData name="Eichelberger, Michelle" userId="S::michelle.eichelberger@suny.edu::1bd4442c-2af1-40d1-9d43-8e1df5db51d4" providerId="AD" clId="Web-{8F0177EA-6F1C-4F93-9C52-672FD14D06ED}" dt="2020-03-30T12:10:47.496" v="42"/>
          <ac:picMkLst>
            <pc:docMk/>
            <pc:sldMk cId="97585813" sldId="415"/>
            <ac:picMk id="5" creationId="{00000000-0000-0000-0000-000000000000}"/>
          </ac:picMkLst>
        </pc:picChg>
      </pc:sldChg>
    </pc:docChg>
  </pc:docChgLst>
  <pc:docChgLst>
    <pc:chgData name="Tovstiadi, Esta" userId="S::esta.tovstiadi@suny.edu::b592cbb2-ea38-4240-8a3a-6613487ae435" providerId="AD" clId="Web-{B6B05F6B-8E67-4B8D-B81A-5FB134D9A963}"/>
    <pc:docChg chg="modSld">
      <pc:chgData name="Tovstiadi, Esta" userId="S::esta.tovstiadi@suny.edu::b592cbb2-ea38-4240-8a3a-6613487ae435" providerId="AD" clId="Web-{B6B05F6B-8E67-4B8D-B81A-5FB134D9A963}" dt="2020-07-28T15:50:55.406" v="50" actId="20577"/>
      <pc:docMkLst>
        <pc:docMk/>
      </pc:docMkLst>
      <pc:sldChg chg="modSp">
        <pc:chgData name="Tovstiadi, Esta" userId="S::esta.tovstiadi@suny.edu::b592cbb2-ea38-4240-8a3a-6613487ae435" providerId="AD" clId="Web-{B6B05F6B-8E67-4B8D-B81A-5FB134D9A963}" dt="2020-07-28T15:50:55.391" v="49" actId="20577"/>
        <pc:sldMkLst>
          <pc:docMk/>
          <pc:sldMk cId="863390931" sldId="457"/>
        </pc:sldMkLst>
        <pc:spChg chg="mod">
          <ac:chgData name="Tovstiadi, Esta" userId="S::esta.tovstiadi@suny.edu::b592cbb2-ea38-4240-8a3a-6613487ae435" providerId="AD" clId="Web-{B6B05F6B-8E67-4B8D-B81A-5FB134D9A963}" dt="2020-07-28T15:50:55.391" v="49" actId="20577"/>
          <ac:spMkLst>
            <pc:docMk/>
            <pc:sldMk cId="863390931" sldId="457"/>
            <ac:spMk id="14" creationId="{00000000-0000-0000-0000-000000000000}"/>
          </ac:spMkLst>
        </pc:spChg>
      </pc:sldChg>
    </pc:docChg>
  </pc:docChgLst>
  <pc:docChgLst>
    <pc:chgData name="Eichelberger, Michelle" userId="S::michelle.eichelberger@suny.edu::1bd4442c-2af1-40d1-9d43-8e1df5db51d4" providerId="AD" clId="Web-{05EED5DC-0AA5-8719-CB61-D4663011C552}"/>
    <pc:docChg chg="modSld">
      <pc:chgData name="Eichelberger, Michelle" userId="S::michelle.eichelberger@suny.edu::1bd4442c-2af1-40d1-9d43-8e1df5db51d4" providerId="AD" clId="Web-{05EED5DC-0AA5-8719-CB61-D4663011C552}" dt="2020-04-30T18:32:42.832" v="57" actId="20577"/>
      <pc:docMkLst>
        <pc:docMk/>
      </pc:docMkLst>
      <pc:sldChg chg="modSp">
        <pc:chgData name="Eichelberger, Michelle" userId="S::michelle.eichelberger@suny.edu::1bd4442c-2af1-40d1-9d43-8e1df5db51d4" providerId="AD" clId="Web-{05EED5DC-0AA5-8719-CB61-D4663011C552}" dt="2020-04-30T18:32:42.832" v="56" actId="20577"/>
        <pc:sldMkLst>
          <pc:docMk/>
          <pc:sldMk cId="2989868960" sldId="432"/>
        </pc:sldMkLst>
        <pc:spChg chg="mod">
          <ac:chgData name="Eichelberger, Michelle" userId="S::michelle.eichelberger@suny.edu::1bd4442c-2af1-40d1-9d43-8e1df5db51d4" providerId="AD" clId="Web-{05EED5DC-0AA5-8719-CB61-D4663011C552}" dt="2020-04-30T18:32:42.832" v="56" actId="20577"/>
          <ac:spMkLst>
            <pc:docMk/>
            <pc:sldMk cId="2989868960" sldId="432"/>
            <ac:spMk id="14" creationId="{00000000-0000-0000-0000-000000000000}"/>
          </ac:spMkLst>
        </pc:spChg>
      </pc:sldChg>
    </pc:docChg>
  </pc:docChgLst>
  <pc:docChgLst>
    <pc:chgData name="Smathers, Jennifer" userId="S::jennifer.smathers@suny.edu::10107e7b-e048-47df-8a1d-16dbcd6b7bb5" providerId="AD" clId="Web-{D0548227-08B7-49C9-A319-C72165AA7996}"/>
    <pc:docChg chg="addSld modSld sldOrd">
      <pc:chgData name="Smathers, Jennifer" userId="S::jennifer.smathers@suny.edu::10107e7b-e048-47df-8a1d-16dbcd6b7bb5" providerId="AD" clId="Web-{D0548227-08B7-49C9-A319-C72165AA7996}" dt="2020-03-30T18:14:58.506" v="238"/>
      <pc:docMkLst>
        <pc:docMk/>
      </pc:docMkLst>
      <pc:sldChg chg="addSp delSp modSp new">
        <pc:chgData name="Smathers, Jennifer" userId="S::jennifer.smathers@suny.edu::10107e7b-e048-47df-8a1d-16dbcd6b7bb5" providerId="AD" clId="Web-{D0548227-08B7-49C9-A319-C72165AA7996}" dt="2020-03-30T18:14:58.506" v="238"/>
        <pc:sldMkLst>
          <pc:docMk/>
          <pc:sldMk cId="2432432421" sldId="420"/>
        </pc:sldMkLst>
        <pc:spChg chg="mod">
          <ac:chgData name="Smathers, Jennifer" userId="S::jennifer.smathers@suny.edu::10107e7b-e048-47df-8a1d-16dbcd6b7bb5" providerId="AD" clId="Web-{D0548227-08B7-49C9-A319-C72165AA7996}" dt="2020-03-30T18:14:07.974" v="232" actId="20577"/>
          <ac:spMkLst>
            <pc:docMk/>
            <pc:sldMk cId="2432432421" sldId="420"/>
            <ac:spMk id="2" creationId="{C849554B-BDF3-4A89-BD5A-7E91B60DD327}"/>
          </ac:spMkLst>
        </pc:spChg>
        <pc:spChg chg="mod">
          <ac:chgData name="Smathers, Jennifer" userId="S::jennifer.smathers@suny.edu::10107e7b-e048-47df-8a1d-16dbcd6b7bb5" providerId="AD" clId="Web-{D0548227-08B7-49C9-A319-C72165AA7996}" dt="2020-03-30T18:13:01.009" v="208" actId="20577"/>
          <ac:spMkLst>
            <pc:docMk/>
            <pc:sldMk cId="2432432421" sldId="420"/>
            <ac:spMk id="3" creationId="{5C3ADCF6-C437-45F8-A776-F41E801090C3}"/>
          </ac:spMkLst>
        </pc:spChg>
        <pc:spChg chg="mod">
          <ac:chgData name="Smathers, Jennifer" userId="S::jennifer.smathers@suny.edu::10107e7b-e048-47df-8a1d-16dbcd6b7bb5" providerId="AD" clId="Web-{D0548227-08B7-49C9-A319-C72165AA7996}" dt="2020-03-30T18:13:39.286" v="229" actId="20577"/>
          <ac:spMkLst>
            <pc:docMk/>
            <pc:sldMk cId="2432432421" sldId="420"/>
            <ac:spMk id="4" creationId="{43012BDF-9F4D-4598-B1F1-E8210BDD6CAC}"/>
          </ac:spMkLst>
        </pc:spChg>
        <pc:spChg chg="add">
          <ac:chgData name="Smathers, Jennifer" userId="S::jennifer.smathers@suny.edu::10107e7b-e048-47df-8a1d-16dbcd6b7bb5" providerId="AD" clId="Web-{D0548227-08B7-49C9-A319-C72165AA7996}" dt="2020-03-30T18:14:33.600" v="235"/>
          <ac:spMkLst>
            <pc:docMk/>
            <pc:sldMk cId="2432432421" sldId="420"/>
            <ac:spMk id="6" creationId="{16BEDEBF-D2A9-4731-A7A1-2E5165999F87}"/>
          </ac:spMkLst>
        </pc:spChg>
        <pc:spChg chg="add">
          <ac:chgData name="Smathers, Jennifer" userId="S::jennifer.smathers@suny.edu::10107e7b-e048-47df-8a1d-16dbcd6b7bb5" providerId="AD" clId="Web-{D0548227-08B7-49C9-A319-C72165AA7996}" dt="2020-03-30T18:14:33.615" v="236"/>
          <ac:spMkLst>
            <pc:docMk/>
            <pc:sldMk cId="2432432421" sldId="420"/>
            <ac:spMk id="8" creationId="{9A48B542-99E2-455C-92F8-09186D916CC0}"/>
          </ac:spMkLst>
        </pc:spChg>
        <pc:picChg chg="add del">
          <ac:chgData name="Smathers, Jennifer" userId="S::jennifer.smathers@suny.edu::10107e7b-e048-47df-8a1d-16dbcd6b7bb5" providerId="AD" clId="Web-{D0548227-08B7-49C9-A319-C72165AA7996}" dt="2020-03-30T18:14:58.506" v="238"/>
          <ac:picMkLst>
            <pc:docMk/>
            <pc:sldMk cId="2432432421" sldId="420"/>
            <ac:picMk id="10" creationId="{B1F61FDD-13FA-4A1A-A4FD-FF3D7A9D46C3}"/>
          </ac:picMkLst>
        </pc:picChg>
      </pc:sldChg>
      <pc:sldChg chg="modSp add ord">
        <pc:chgData name="Smathers, Jennifer" userId="S::jennifer.smathers@suny.edu::10107e7b-e048-47df-8a1d-16dbcd6b7bb5" providerId="AD" clId="Web-{D0548227-08B7-49C9-A319-C72165AA7996}" dt="2020-03-30T18:10:52.926" v="3" actId="20577"/>
        <pc:sldMkLst>
          <pc:docMk/>
          <pc:sldMk cId="879231650" sldId="421"/>
        </pc:sldMkLst>
        <pc:spChg chg="mod">
          <ac:chgData name="Smathers, Jennifer" userId="S::jennifer.smathers@suny.edu::10107e7b-e048-47df-8a1d-16dbcd6b7bb5" providerId="AD" clId="Web-{D0548227-08B7-49C9-A319-C72165AA7996}" dt="2020-03-30T18:10:52.926" v="3" actId="20577"/>
          <ac:spMkLst>
            <pc:docMk/>
            <pc:sldMk cId="879231650" sldId="421"/>
            <ac:spMk id="7" creationId="{4FA09018-5E31-844D-B928-F6DDC95990F2}"/>
          </ac:spMkLst>
        </pc:spChg>
      </pc:sldChg>
      <pc:sldChg chg="add">
        <pc:chgData name="Smathers, Jennifer" userId="S::jennifer.smathers@suny.edu::10107e7b-e048-47df-8a1d-16dbcd6b7bb5" providerId="AD" clId="Web-{D0548227-08B7-49C9-A319-C72165AA7996}" dt="2020-03-30T18:11:17.176" v="6"/>
        <pc:sldMkLst>
          <pc:docMk/>
          <pc:sldMk cId="229058113" sldId="422"/>
        </pc:sldMkLst>
      </pc:sldChg>
    </pc:docChg>
  </pc:docChgLst>
  <pc:docChgLst>
    <pc:chgData name="Jackson, Timothy" userId="S::timothy.jackson@suny.edu::9ce01cec-8b46-438e-9d10-af58cd21d299" providerId="AD" clId="Web-{BD18E6F8-8B0D-4E57-B465-564076E5AF9F}"/>
    <pc:docChg chg="modSld">
      <pc:chgData name="Jackson, Timothy" userId="S::timothy.jackson@suny.edu::9ce01cec-8b46-438e-9d10-af58cd21d299" providerId="AD" clId="Web-{BD18E6F8-8B0D-4E57-B465-564076E5AF9F}" dt="2020-03-30T17:39:24.057" v="152" actId="20577"/>
      <pc:docMkLst>
        <pc:docMk/>
      </pc:docMkLst>
      <pc:sldChg chg="modSp">
        <pc:chgData name="Jackson, Timothy" userId="S::timothy.jackson@suny.edu::9ce01cec-8b46-438e-9d10-af58cd21d299" providerId="AD" clId="Web-{BD18E6F8-8B0D-4E57-B465-564076E5AF9F}" dt="2020-03-30T17:39:24.057" v="151" actId="20577"/>
        <pc:sldMkLst>
          <pc:docMk/>
          <pc:sldMk cId="1802119840" sldId="419"/>
        </pc:sldMkLst>
        <pc:spChg chg="mod">
          <ac:chgData name="Jackson, Timothy" userId="S::timothy.jackson@suny.edu::9ce01cec-8b46-438e-9d10-af58cd21d299" providerId="AD" clId="Web-{BD18E6F8-8B0D-4E57-B465-564076E5AF9F}" dt="2020-03-30T17:36:38.818" v="6" actId="20577"/>
          <ac:spMkLst>
            <pc:docMk/>
            <pc:sldMk cId="1802119840" sldId="419"/>
            <ac:spMk id="2" creationId="{244B8E82-FFA2-4420-9F5C-C344ED44C26B}"/>
          </ac:spMkLst>
        </pc:spChg>
        <pc:spChg chg="mod">
          <ac:chgData name="Jackson, Timothy" userId="S::timothy.jackson@suny.edu::9ce01cec-8b46-438e-9d10-af58cd21d299" providerId="AD" clId="Web-{BD18E6F8-8B0D-4E57-B465-564076E5AF9F}" dt="2020-03-30T17:39:24.057" v="151" actId="20577"/>
          <ac:spMkLst>
            <pc:docMk/>
            <pc:sldMk cId="1802119840" sldId="419"/>
            <ac:spMk id="5" creationId="{535E1953-C7A3-4180-AAE1-5C1894D3B757}"/>
          </ac:spMkLst>
        </pc:spChg>
      </pc:sldChg>
    </pc:docChg>
  </pc:docChgLst>
  <pc:docChgLst>
    <pc:chgData name="McGee, Margaret" userId="S::margaret.mcgee@suny.edu::07377fe7-8f05-4c22-a697-5f820ef7115e" providerId="AD" clId="Web-{38A0C148-8374-4C84-0DAA-DFB3591FB449}"/>
    <pc:docChg chg="modSld">
      <pc:chgData name="McGee, Margaret" userId="S::margaret.mcgee@suny.edu::07377fe7-8f05-4c22-a697-5f820ef7115e" providerId="AD" clId="Web-{38A0C148-8374-4C84-0DAA-DFB3591FB449}" dt="2020-08-27T20:23:20.880" v="257" actId="20577"/>
      <pc:docMkLst>
        <pc:docMk/>
      </pc:docMkLst>
      <pc:sldChg chg="modSp">
        <pc:chgData name="McGee, Margaret" userId="S::margaret.mcgee@suny.edu::07377fe7-8f05-4c22-a697-5f820ef7115e" providerId="AD" clId="Web-{38A0C148-8374-4C84-0DAA-DFB3591FB449}" dt="2020-08-27T20:23:20.630" v="255" actId="20577"/>
        <pc:sldMkLst>
          <pc:docMk/>
          <pc:sldMk cId="20872472" sldId="377"/>
        </pc:sldMkLst>
        <pc:spChg chg="mod">
          <ac:chgData name="McGee, Margaret" userId="S::margaret.mcgee@suny.edu::07377fe7-8f05-4c22-a697-5f820ef7115e" providerId="AD" clId="Web-{38A0C148-8374-4C84-0DAA-DFB3591FB449}" dt="2020-08-27T20:23:20.630" v="255" actId="20577"/>
          <ac:spMkLst>
            <pc:docMk/>
            <pc:sldMk cId="20872472" sldId="377"/>
            <ac:spMk id="6" creationId="{0134EE62-A3AE-4ABC-9D13-84F3C54BAAF7}"/>
          </ac:spMkLst>
        </pc:spChg>
      </pc:sldChg>
      <pc:sldChg chg="modSp">
        <pc:chgData name="McGee, Margaret" userId="S::margaret.mcgee@suny.edu::07377fe7-8f05-4c22-a697-5f820ef7115e" providerId="AD" clId="Web-{38A0C148-8374-4C84-0DAA-DFB3591FB449}" dt="2020-08-27T20:19:28.127" v="149" actId="20577"/>
        <pc:sldMkLst>
          <pc:docMk/>
          <pc:sldMk cId="45523102" sldId="475"/>
        </pc:sldMkLst>
        <pc:spChg chg="mod">
          <ac:chgData name="McGee, Margaret" userId="S::margaret.mcgee@suny.edu::07377fe7-8f05-4c22-a697-5f820ef7115e" providerId="AD" clId="Web-{38A0C148-8374-4C84-0DAA-DFB3591FB449}" dt="2020-08-27T20:19:28.127" v="149" actId="20577"/>
          <ac:spMkLst>
            <pc:docMk/>
            <pc:sldMk cId="45523102" sldId="475"/>
            <ac:spMk id="6" creationId="{82418CFA-6D41-4980-A0EC-28013A0C6BAE}"/>
          </ac:spMkLst>
        </pc:spChg>
      </pc:sldChg>
      <pc:sldChg chg="modSp">
        <pc:chgData name="McGee, Margaret" userId="S::margaret.mcgee@suny.edu::07377fe7-8f05-4c22-a697-5f820ef7115e" providerId="AD" clId="Web-{38A0C148-8374-4C84-0DAA-DFB3591FB449}" dt="2020-08-27T20:20:19.534" v="220" actId="20577"/>
        <pc:sldMkLst>
          <pc:docMk/>
          <pc:sldMk cId="444234946" sldId="477"/>
        </pc:sldMkLst>
        <pc:spChg chg="mod">
          <ac:chgData name="McGee, Margaret" userId="S::margaret.mcgee@suny.edu::07377fe7-8f05-4c22-a697-5f820ef7115e" providerId="AD" clId="Web-{38A0C148-8374-4C84-0DAA-DFB3591FB449}" dt="2020-08-27T20:20:19.534" v="220" actId="20577"/>
          <ac:spMkLst>
            <pc:docMk/>
            <pc:sldMk cId="444234946" sldId="477"/>
            <ac:spMk id="6" creationId="{82418CFA-6D41-4980-A0EC-28013A0C6BAE}"/>
          </ac:spMkLst>
        </pc:spChg>
      </pc:sldChg>
      <pc:sldChg chg="modSp">
        <pc:chgData name="McGee, Margaret" userId="S::margaret.mcgee@suny.edu::07377fe7-8f05-4c22-a697-5f820ef7115e" providerId="AD" clId="Web-{38A0C148-8374-4C84-0DAA-DFB3591FB449}" dt="2020-08-27T20:21:24.582" v="222" actId="20577"/>
        <pc:sldMkLst>
          <pc:docMk/>
          <pc:sldMk cId="968669330" sldId="478"/>
        </pc:sldMkLst>
        <pc:spChg chg="mod">
          <ac:chgData name="McGee, Margaret" userId="S::margaret.mcgee@suny.edu::07377fe7-8f05-4c22-a697-5f820ef7115e" providerId="AD" clId="Web-{38A0C148-8374-4C84-0DAA-DFB3591FB449}" dt="2020-08-27T20:21:24.582" v="222" actId="20577"/>
          <ac:spMkLst>
            <pc:docMk/>
            <pc:sldMk cId="968669330" sldId="478"/>
            <ac:spMk id="6" creationId="{82418CFA-6D41-4980-A0EC-28013A0C6BAE}"/>
          </ac:spMkLst>
        </pc:spChg>
      </pc:sldChg>
    </pc:docChg>
  </pc:docChgLst>
  <pc:docChgLst>
    <pc:chgData name="Jackson, Timothy" userId="S::timothy.jackson@suny.edu::9ce01cec-8b46-438e-9d10-af58cd21d299" providerId="AD" clId="Web-{E89CB618-F874-400E-77D6-08D5DA483177}"/>
    <pc:docChg chg="modSld">
      <pc:chgData name="Jackson, Timothy" userId="S::timothy.jackson@suny.edu::9ce01cec-8b46-438e-9d10-af58cd21d299" providerId="AD" clId="Web-{E89CB618-F874-400E-77D6-08D5DA483177}" dt="2020-08-28T16:00:48.119" v="11" actId="20577"/>
      <pc:docMkLst>
        <pc:docMk/>
      </pc:docMkLst>
      <pc:sldChg chg="modSp">
        <pc:chgData name="Jackson, Timothy" userId="S::timothy.jackson@suny.edu::9ce01cec-8b46-438e-9d10-af58cd21d299" providerId="AD" clId="Web-{E89CB618-F874-400E-77D6-08D5DA483177}" dt="2020-08-28T15:59:49.884" v="2" actId="20577"/>
        <pc:sldMkLst>
          <pc:docMk/>
          <pc:sldMk cId="581364705" sldId="438"/>
        </pc:sldMkLst>
        <pc:spChg chg="mod">
          <ac:chgData name="Jackson, Timothy" userId="S::timothy.jackson@suny.edu::9ce01cec-8b46-438e-9d10-af58cd21d299" providerId="AD" clId="Web-{E89CB618-F874-400E-77D6-08D5DA483177}" dt="2020-08-28T15:59:49.884" v="2" actId="20577"/>
          <ac:spMkLst>
            <pc:docMk/>
            <pc:sldMk cId="581364705" sldId="438"/>
            <ac:spMk id="5" creationId="{535E1953-C7A3-4180-AAE1-5C1894D3B757}"/>
          </ac:spMkLst>
        </pc:spChg>
      </pc:sldChg>
      <pc:sldChg chg="modSp">
        <pc:chgData name="Jackson, Timothy" userId="S::timothy.jackson@suny.edu::9ce01cec-8b46-438e-9d10-af58cd21d299" providerId="AD" clId="Web-{E89CB618-F874-400E-77D6-08D5DA483177}" dt="2020-08-28T16:00:48.103" v="10" actId="20577"/>
        <pc:sldMkLst>
          <pc:docMk/>
          <pc:sldMk cId="4077084795" sldId="482"/>
        </pc:sldMkLst>
        <pc:spChg chg="mod">
          <ac:chgData name="Jackson, Timothy" userId="S::timothy.jackson@suny.edu::9ce01cec-8b46-438e-9d10-af58cd21d299" providerId="AD" clId="Web-{E89CB618-F874-400E-77D6-08D5DA483177}" dt="2020-08-28T16:00:48.103" v="10" actId="20577"/>
          <ac:spMkLst>
            <pc:docMk/>
            <pc:sldMk cId="4077084795" sldId="482"/>
            <ac:spMk id="5" creationId="{535E1953-C7A3-4180-AAE1-5C1894D3B757}"/>
          </ac:spMkLst>
        </pc:spChg>
      </pc:sldChg>
    </pc:docChg>
  </pc:docChgLst>
  <pc:docChgLst>
    <pc:chgData name="Tovstiadi, Esta" userId="S::esta.tovstiadi@suny.edu::b592cbb2-ea38-4240-8a3a-6613487ae435" providerId="AD" clId="Web-{D1FB82F3-B040-5B79-BA44-A7B79099804A}"/>
    <pc:docChg chg="modSld">
      <pc:chgData name="Tovstiadi, Esta" userId="S::esta.tovstiadi@suny.edu::b592cbb2-ea38-4240-8a3a-6613487ae435" providerId="AD" clId="Web-{D1FB82F3-B040-5B79-BA44-A7B79099804A}" dt="2020-03-30T18:29:34.551" v="2291"/>
      <pc:docMkLst>
        <pc:docMk/>
      </pc:docMkLst>
      <pc:sldChg chg="delSp modSp">
        <pc:chgData name="Tovstiadi, Esta" userId="S::esta.tovstiadi@suny.edu::b592cbb2-ea38-4240-8a3a-6613487ae435" providerId="AD" clId="Web-{D1FB82F3-B040-5B79-BA44-A7B79099804A}" dt="2020-03-30T18:29:34.551" v="2291"/>
        <pc:sldMkLst>
          <pc:docMk/>
          <pc:sldMk cId="491560966" sldId="413"/>
        </pc:sldMkLst>
        <pc:spChg chg="mod">
          <ac:chgData name="Tovstiadi, Esta" userId="S::esta.tovstiadi@suny.edu::b592cbb2-ea38-4240-8a3a-6613487ae435" providerId="AD" clId="Web-{D1FB82F3-B040-5B79-BA44-A7B79099804A}" dt="2020-03-30T18:23:31.751" v="1558" actId="20577"/>
          <ac:spMkLst>
            <pc:docMk/>
            <pc:sldMk cId="491560966" sldId="413"/>
            <ac:spMk id="3" creationId="{00000000-0000-0000-0000-000000000000}"/>
          </ac:spMkLst>
        </pc:spChg>
        <pc:picChg chg="del">
          <ac:chgData name="Tovstiadi, Esta" userId="S::esta.tovstiadi@suny.edu::b592cbb2-ea38-4240-8a3a-6613487ae435" providerId="AD" clId="Web-{D1FB82F3-B040-5B79-BA44-A7B79099804A}" dt="2020-03-30T18:29:34.551" v="2291"/>
          <ac:picMkLst>
            <pc:docMk/>
            <pc:sldMk cId="491560966" sldId="413"/>
            <ac:picMk id="5" creationId="{00000000-0000-0000-0000-000000000000}"/>
          </ac:picMkLst>
        </pc:picChg>
      </pc:sldChg>
      <pc:sldChg chg="delSp modSp">
        <pc:chgData name="Tovstiadi, Esta" userId="S::esta.tovstiadi@suny.edu::b592cbb2-ea38-4240-8a3a-6613487ae435" providerId="AD" clId="Web-{D1FB82F3-B040-5B79-BA44-A7B79099804A}" dt="2020-03-30T18:29:19.223" v="2289" actId="20577"/>
        <pc:sldMkLst>
          <pc:docMk/>
          <pc:sldMk cId="3515826157" sldId="414"/>
        </pc:sldMkLst>
        <pc:spChg chg="mod">
          <ac:chgData name="Tovstiadi, Esta" userId="S::esta.tovstiadi@suny.edu::b592cbb2-ea38-4240-8a3a-6613487ae435" providerId="AD" clId="Web-{D1FB82F3-B040-5B79-BA44-A7B79099804A}" dt="2020-03-30T18:29:19.223" v="2289" actId="20577"/>
          <ac:spMkLst>
            <pc:docMk/>
            <pc:sldMk cId="3515826157" sldId="414"/>
            <ac:spMk id="3" creationId="{00000000-0000-0000-0000-000000000000}"/>
          </ac:spMkLst>
        </pc:spChg>
        <pc:picChg chg="del">
          <ac:chgData name="Tovstiadi, Esta" userId="S::esta.tovstiadi@suny.edu::b592cbb2-ea38-4240-8a3a-6613487ae435" providerId="AD" clId="Web-{D1FB82F3-B040-5B79-BA44-A7B79099804A}" dt="2020-03-30T18:18:46.139" v="136"/>
          <ac:picMkLst>
            <pc:docMk/>
            <pc:sldMk cId="3515826157" sldId="414"/>
            <ac:picMk id="5" creationId="{00000000-0000-0000-0000-000000000000}"/>
          </ac:picMkLst>
        </pc:picChg>
      </pc:sldChg>
    </pc:docChg>
  </pc:docChgLst>
  <pc:docChgLst>
    <pc:chgData name="McGee, Margaret" userId="S::margaret.mcgee@suny.edu::07377fe7-8f05-4c22-a697-5f820ef7115e" providerId="AD" clId="Web-{D0F6038E-1437-4FFD-7F47-8108367631D4}"/>
    <pc:docChg chg="addSld delSld modSld sldOrd">
      <pc:chgData name="McGee, Margaret" userId="S::margaret.mcgee@suny.edu::07377fe7-8f05-4c22-a697-5f820ef7115e" providerId="AD" clId="Web-{D0F6038E-1437-4FFD-7F47-8108367631D4}" dt="2020-08-27T19:37:23.993" v="1216" actId="20577"/>
      <pc:docMkLst>
        <pc:docMk/>
      </pc:docMkLst>
      <pc:sldChg chg="modSp">
        <pc:chgData name="McGee, Margaret" userId="S::margaret.mcgee@suny.edu::07377fe7-8f05-4c22-a697-5f820ef7115e" providerId="AD" clId="Web-{D0F6038E-1437-4FFD-7F47-8108367631D4}" dt="2020-08-27T19:34:33.111" v="904" actId="20577"/>
        <pc:sldMkLst>
          <pc:docMk/>
          <pc:sldMk cId="2227392382" sldId="342"/>
        </pc:sldMkLst>
        <pc:spChg chg="mod">
          <ac:chgData name="McGee, Margaret" userId="S::margaret.mcgee@suny.edu::07377fe7-8f05-4c22-a697-5f820ef7115e" providerId="AD" clId="Web-{D0F6038E-1437-4FFD-7F47-8108367631D4}" dt="2020-08-27T19:34:33.111" v="904" actId="20577"/>
          <ac:spMkLst>
            <pc:docMk/>
            <pc:sldMk cId="2227392382" sldId="342"/>
            <ac:spMk id="6" creationId="{82418CFA-6D41-4980-A0EC-28013A0C6BAE}"/>
          </ac:spMkLst>
        </pc:spChg>
      </pc:sldChg>
      <pc:sldChg chg="ord">
        <pc:chgData name="McGee, Margaret" userId="S::margaret.mcgee@suny.edu::07377fe7-8f05-4c22-a697-5f820ef7115e" providerId="AD" clId="Web-{D0F6038E-1437-4FFD-7F47-8108367631D4}" dt="2020-08-27T19:29:46.036" v="577"/>
        <pc:sldMkLst>
          <pc:docMk/>
          <pc:sldMk cId="1864447246" sldId="451"/>
        </pc:sldMkLst>
      </pc:sldChg>
      <pc:sldChg chg="del">
        <pc:chgData name="McGee, Margaret" userId="S::margaret.mcgee@suny.edu::07377fe7-8f05-4c22-a697-5f820ef7115e" providerId="AD" clId="Web-{D0F6038E-1437-4FFD-7F47-8108367631D4}" dt="2020-08-27T19:36:58.946" v="1207"/>
        <pc:sldMkLst>
          <pc:docMk/>
          <pc:sldMk cId="3048035584" sldId="471"/>
        </pc:sldMkLst>
      </pc:sldChg>
      <pc:sldChg chg="modSp ord">
        <pc:chgData name="McGee, Margaret" userId="S::margaret.mcgee@suny.edu::07377fe7-8f05-4c22-a697-5f820ef7115e" providerId="AD" clId="Web-{D0F6038E-1437-4FFD-7F47-8108367631D4}" dt="2020-08-27T19:31:13.353" v="639" actId="20577"/>
        <pc:sldMkLst>
          <pc:docMk/>
          <pc:sldMk cId="45523102" sldId="475"/>
        </pc:sldMkLst>
        <pc:spChg chg="mod">
          <ac:chgData name="McGee, Margaret" userId="S::margaret.mcgee@suny.edu::07377fe7-8f05-4c22-a697-5f820ef7115e" providerId="AD" clId="Web-{D0F6038E-1437-4FFD-7F47-8108367631D4}" dt="2020-08-27T19:31:13.353" v="639" actId="20577"/>
          <ac:spMkLst>
            <pc:docMk/>
            <pc:sldMk cId="45523102" sldId="475"/>
            <ac:spMk id="6" creationId="{82418CFA-6D41-4980-A0EC-28013A0C6BAE}"/>
          </ac:spMkLst>
        </pc:spChg>
      </pc:sldChg>
      <pc:sldChg chg="modSp add del replId">
        <pc:chgData name="McGee, Margaret" userId="S::margaret.mcgee@suny.edu::07377fe7-8f05-4c22-a697-5f820ef7115e" providerId="AD" clId="Web-{D0F6038E-1437-4FFD-7F47-8108367631D4}" dt="2020-08-27T19:29:38.833" v="576"/>
        <pc:sldMkLst>
          <pc:docMk/>
          <pc:sldMk cId="275120516" sldId="476"/>
        </pc:sldMkLst>
        <pc:spChg chg="mod">
          <ac:chgData name="McGee, Margaret" userId="S::margaret.mcgee@suny.edu::07377fe7-8f05-4c22-a697-5f820ef7115e" providerId="AD" clId="Web-{D0F6038E-1437-4FFD-7F47-8108367631D4}" dt="2020-08-27T19:22:12.033" v="114" actId="20577"/>
          <ac:spMkLst>
            <pc:docMk/>
            <pc:sldMk cId="275120516" sldId="476"/>
            <ac:spMk id="6" creationId="{82418CFA-6D41-4980-A0EC-28013A0C6BAE}"/>
          </ac:spMkLst>
        </pc:spChg>
      </pc:sldChg>
      <pc:sldChg chg="new del">
        <pc:chgData name="McGee, Margaret" userId="S::margaret.mcgee@suny.edu::07377fe7-8f05-4c22-a697-5f820ef7115e" providerId="AD" clId="Web-{D0F6038E-1437-4FFD-7F47-8108367631D4}" dt="2020-08-27T19:21:58.189" v="110"/>
        <pc:sldMkLst>
          <pc:docMk/>
          <pc:sldMk cId="2726159080" sldId="476"/>
        </pc:sldMkLst>
      </pc:sldChg>
      <pc:sldChg chg="modSp add ord replId">
        <pc:chgData name="McGee, Margaret" userId="S::margaret.mcgee@suny.edu::07377fe7-8f05-4c22-a697-5f820ef7115e" providerId="AD" clId="Web-{D0F6038E-1437-4FFD-7F47-8108367631D4}" dt="2020-08-27T19:36:42.022" v="1205" actId="20577"/>
        <pc:sldMkLst>
          <pc:docMk/>
          <pc:sldMk cId="444234946" sldId="477"/>
        </pc:sldMkLst>
        <pc:spChg chg="mod">
          <ac:chgData name="McGee, Margaret" userId="S::margaret.mcgee@suny.edu::07377fe7-8f05-4c22-a697-5f820ef7115e" providerId="AD" clId="Web-{D0F6038E-1437-4FFD-7F47-8108367631D4}" dt="2020-08-27T19:36:42.022" v="1205" actId="20577"/>
          <ac:spMkLst>
            <pc:docMk/>
            <pc:sldMk cId="444234946" sldId="477"/>
            <ac:spMk id="6" creationId="{82418CFA-6D41-4980-A0EC-28013A0C6BAE}"/>
          </ac:spMkLst>
        </pc:spChg>
      </pc:sldChg>
      <pc:sldChg chg="modSp add replId">
        <pc:chgData name="McGee, Margaret" userId="S::margaret.mcgee@suny.edu::07377fe7-8f05-4c22-a697-5f820ef7115e" providerId="AD" clId="Web-{D0F6038E-1437-4FFD-7F47-8108367631D4}" dt="2020-08-27T19:37:23.993" v="1215" actId="20577"/>
        <pc:sldMkLst>
          <pc:docMk/>
          <pc:sldMk cId="968669330" sldId="478"/>
        </pc:sldMkLst>
        <pc:spChg chg="mod">
          <ac:chgData name="McGee, Margaret" userId="S::margaret.mcgee@suny.edu::07377fe7-8f05-4c22-a697-5f820ef7115e" providerId="AD" clId="Web-{D0F6038E-1437-4FFD-7F47-8108367631D4}" dt="2020-08-27T19:37:23.993" v="1215" actId="20577"/>
          <ac:spMkLst>
            <pc:docMk/>
            <pc:sldMk cId="968669330" sldId="478"/>
            <ac:spMk id="6" creationId="{82418CFA-6D41-4980-A0EC-28013A0C6BAE}"/>
          </ac:spMkLst>
        </pc:spChg>
      </pc:sldChg>
    </pc:docChg>
  </pc:docChgLst>
  <pc:docChgLst>
    <pc:chgData name="McGee, Margaret" userId="S::margaret.mcgee@suny.edu::07377fe7-8f05-4c22-a697-5f820ef7115e" providerId="AD" clId="Web-{3E5CF659-2114-4FDA-B4D1-65E7BD3D24C6}"/>
    <pc:docChg chg="modSld">
      <pc:chgData name="McGee, Margaret" userId="S::margaret.mcgee@suny.edu::07377fe7-8f05-4c22-a697-5f820ef7115e" providerId="AD" clId="Web-{3E5CF659-2114-4FDA-B4D1-65E7BD3D24C6}" dt="2020-07-28T14:04:09.376" v="3" actId="20577"/>
      <pc:docMkLst>
        <pc:docMk/>
      </pc:docMkLst>
      <pc:sldChg chg="modSp">
        <pc:chgData name="McGee, Margaret" userId="S::margaret.mcgee@suny.edu::07377fe7-8f05-4c22-a697-5f820ef7115e" providerId="AD" clId="Web-{3E5CF659-2114-4FDA-B4D1-65E7BD3D24C6}" dt="2020-07-28T14:04:09.376" v="2" actId="20577"/>
        <pc:sldMkLst>
          <pc:docMk/>
          <pc:sldMk cId="680024156" sldId="467"/>
        </pc:sldMkLst>
        <pc:spChg chg="mod">
          <ac:chgData name="McGee, Margaret" userId="S::margaret.mcgee@suny.edu::07377fe7-8f05-4c22-a697-5f820ef7115e" providerId="AD" clId="Web-{3E5CF659-2114-4FDA-B4D1-65E7BD3D24C6}" dt="2020-07-28T14:04:09.376" v="2" actId="20577"/>
          <ac:spMkLst>
            <pc:docMk/>
            <pc:sldMk cId="680024156" sldId="467"/>
            <ac:spMk id="4" creationId="{5341DB96-EA4D-479F-8145-807E5104D577}"/>
          </ac:spMkLst>
        </pc:spChg>
      </pc:sldChg>
    </pc:docChg>
  </pc:docChgLst>
  <pc:docChgLst>
    <pc:chgData name="Eichelberger, Michelle" userId="S::michelle.eichelberger@suny.edu::1bd4442c-2af1-40d1-9d43-8e1df5db51d4" providerId="AD" clId="Web-{9FBC912F-458F-60D7-FF8A-900AABBA3E84}"/>
    <pc:docChg chg="addSld delSld modSld sldOrd">
      <pc:chgData name="Eichelberger, Michelle" userId="S::michelle.eichelberger@suny.edu::1bd4442c-2af1-40d1-9d43-8e1df5db51d4" providerId="AD" clId="Web-{9FBC912F-458F-60D7-FF8A-900AABBA3E84}" dt="2020-01-31T15:58:51.960" v="1630" actId="20577"/>
      <pc:docMkLst>
        <pc:docMk/>
      </pc:docMkLst>
      <pc:sldChg chg="modSp">
        <pc:chgData name="Eichelberger, Michelle" userId="S::michelle.eichelberger@suny.edu::1bd4442c-2af1-40d1-9d43-8e1df5db51d4" providerId="AD" clId="Web-{9FBC912F-458F-60D7-FF8A-900AABBA3E84}" dt="2020-01-29T13:49:36.767" v="18" actId="20577"/>
        <pc:sldMkLst>
          <pc:docMk/>
          <pc:sldMk cId="2919431528" sldId="258"/>
        </pc:sldMkLst>
        <pc:spChg chg="mod">
          <ac:chgData name="Eichelberger, Michelle" userId="S::michelle.eichelberger@suny.edu::1bd4442c-2af1-40d1-9d43-8e1df5db51d4" providerId="AD" clId="Web-{9FBC912F-458F-60D7-FF8A-900AABBA3E84}" dt="2020-01-29T13:49:36.767" v="18" actId="20577"/>
          <ac:spMkLst>
            <pc:docMk/>
            <pc:sldMk cId="2919431528" sldId="258"/>
            <ac:spMk id="19" creationId="{E1608256-D41E-7949-9F8B-A7E248C43ECB}"/>
          </ac:spMkLst>
        </pc:spChg>
      </pc:sldChg>
      <pc:sldChg chg="addSp delSp modSp">
        <pc:chgData name="Eichelberger, Michelle" userId="S::michelle.eichelberger@suny.edu::1bd4442c-2af1-40d1-9d43-8e1df5db51d4" providerId="AD" clId="Web-{9FBC912F-458F-60D7-FF8A-900AABBA3E84}" dt="2020-01-29T15:17:54.278" v="591" actId="1076"/>
        <pc:sldMkLst>
          <pc:docMk/>
          <pc:sldMk cId="3395575550" sldId="300"/>
        </pc:sldMkLst>
        <pc:spChg chg="mod">
          <ac:chgData name="Eichelberger, Michelle" userId="S::michelle.eichelberger@suny.edu::1bd4442c-2af1-40d1-9d43-8e1df5db51d4" providerId="AD" clId="Web-{9FBC912F-458F-60D7-FF8A-900AABBA3E84}" dt="2020-01-29T14:51:49.055" v="586" actId="20577"/>
          <ac:spMkLst>
            <pc:docMk/>
            <pc:sldMk cId="3395575550" sldId="300"/>
            <ac:spMk id="3" creationId="{B0D9A189-B0D8-4563-8622-09F35A316A46}"/>
          </ac:spMkLst>
        </pc:spChg>
        <pc:spChg chg="mod">
          <ac:chgData name="Eichelberger, Michelle" userId="S::michelle.eichelberger@suny.edu::1bd4442c-2af1-40d1-9d43-8e1df5db51d4" providerId="AD" clId="Web-{9FBC912F-458F-60D7-FF8A-900AABBA3E84}" dt="2020-01-29T15:17:45.340" v="590" actId="1076"/>
          <ac:spMkLst>
            <pc:docMk/>
            <pc:sldMk cId="3395575550" sldId="300"/>
            <ac:spMk id="15" creationId="{619D2D6C-5ED3-4CFC-B08E-80FF2760CCC3}"/>
          </ac:spMkLst>
        </pc:spChg>
        <pc:graphicFrameChg chg="del mod modGraphic">
          <ac:chgData name="Eichelberger, Michelle" userId="S::michelle.eichelberger@suny.edu::1bd4442c-2af1-40d1-9d43-8e1df5db51d4" providerId="AD" clId="Web-{9FBC912F-458F-60D7-FF8A-900AABBA3E84}" dt="2020-01-29T14:18:15.987" v="550"/>
          <ac:graphicFrameMkLst>
            <pc:docMk/>
            <pc:sldMk cId="3395575550" sldId="300"/>
            <ac:graphicFrameMk id="14" creationId="{2E5701A4-F2B3-4497-A4C7-E9C083D11028}"/>
          </ac:graphicFrameMkLst>
        </pc:graphicFrameChg>
        <pc:graphicFrameChg chg="add mod modGraphic">
          <ac:chgData name="Eichelberger, Michelle" userId="S::michelle.eichelberger@suny.edu::1bd4442c-2af1-40d1-9d43-8e1df5db51d4" providerId="AD" clId="Web-{9FBC912F-458F-60D7-FF8A-900AABBA3E84}" dt="2020-01-29T15:17:54.278" v="591" actId="1076"/>
          <ac:graphicFrameMkLst>
            <pc:docMk/>
            <pc:sldMk cId="3395575550" sldId="300"/>
            <ac:graphicFrameMk id="16" creationId="{A5D41537-F172-451E-AB82-329F067B239B}"/>
          </ac:graphicFrameMkLst>
        </pc:graphicFrameChg>
      </pc:sldChg>
      <pc:sldChg chg="modSp">
        <pc:chgData name="Eichelberger, Michelle" userId="S::michelle.eichelberger@suny.edu::1bd4442c-2af1-40d1-9d43-8e1df5db51d4" providerId="AD" clId="Web-{9FBC912F-458F-60D7-FF8A-900AABBA3E84}" dt="2020-01-31T15:58:49.960" v="1629" actId="20577"/>
        <pc:sldMkLst>
          <pc:docMk/>
          <pc:sldMk cId="1782767769" sldId="314"/>
        </pc:sldMkLst>
        <pc:spChg chg="mod">
          <ac:chgData name="Eichelberger, Michelle" userId="S::michelle.eichelberger@suny.edu::1bd4442c-2af1-40d1-9d43-8e1df5db51d4" providerId="AD" clId="Web-{9FBC912F-458F-60D7-FF8A-900AABBA3E84}" dt="2020-01-31T15:58:49.960" v="1629" actId="20577"/>
          <ac:spMkLst>
            <pc:docMk/>
            <pc:sldMk cId="1782767769" sldId="314"/>
            <ac:spMk id="3" creationId="{CCAC89EA-B4DB-43F4-8900-EEFCD68D289B}"/>
          </ac:spMkLst>
        </pc:spChg>
      </pc:sldChg>
      <pc:sldChg chg="addSp delSp modSp">
        <pc:chgData name="Eichelberger, Michelle" userId="S::michelle.eichelberger@suny.edu::1bd4442c-2af1-40d1-9d43-8e1df5db51d4" providerId="AD" clId="Web-{9FBC912F-458F-60D7-FF8A-900AABBA3E84}" dt="2020-01-29T14:17:21.720" v="539"/>
        <pc:sldMkLst>
          <pc:docMk/>
          <pc:sldMk cId="2597148903" sldId="315"/>
        </pc:sldMkLst>
        <pc:spChg chg="mod">
          <ac:chgData name="Eichelberger, Michelle" userId="S::michelle.eichelberger@suny.edu::1bd4442c-2af1-40d1-9d43-8e1df5db51d4" providerId="AD" clId="Web-{9FBC912F-458F-60D7-FF8A-900AABBA3E84}" dt="2020-01-29T14:01:53.513" v="476" actId="20577"/>
          <ac:spMkLst>
            <pc:docMk/>
            <pc:sldMk cId="2597148903" sldId="315"/>
            <ac:spMk id="2" creationId="{00000000-0000-0000-0000-000000000000}"/>
          </ac:spMkLst>
        </pc:spChg>
        <pc:spChg chg="mod">
          <ac:chgData name="Eichelberger, Michelle" userId="S::michelle.eichelberger@suny.edu::1bd4442c-2af1-40d1-9d43-8e1df5db51d4" providerId="AD" clId="Web-{9FBC912F-458F-60D7-FF8A-900AABBA3E84}" dt="2020-01-29T14:05:00.254" v="517" actId="20577"/>
          <ac:spMkLst>
            <pc:docMk/>
            <pc:sldMk cId="2597148903" sldId="315"/>
            <ac:spMk id="3" creationId="{00000000-0000-0000-0000-000000000000}"/>
          </ac:spMkLst>
        </pc:spChg>
        <pc:spChg chg="del">
          <ac:chgData name="Eichelberger, Michelle" userId="S::michelle.eichelberger@suny.edu::1bd4442c-2af1-40d1-9d43-8e1df5db51d4" providerId="AD" clId="Web-{9FBC912F-458F-60D7-FF8A-900AABBA3E84}" dt="2020-01-29T13:55:47.140" v="455"/>
          <ac:spMkLst>
            <pc:docMk/>
            <pc:sldMk cId="2597148903" sldId="315"/>
            <ac:spMk id="14" creationId="{F09A689B-13FC-4C1F-B2D4-CA5EC04DBC66}"/>
          </ac:spMkLst>
        </pc:spChg>
        <pc:spChg chg="add del">
          <ac:chgData name="Eichelberger, Michelle" userId="S::michelle.eichelberger@suny.edu::1bd4442c-2af1-40d1-9d43-8e1df5db51d4" providerId="AD" clId="Web-{9FBC912F-458F-60D7-FF8A-900AABBA3E84}" dt="2020-01-29T14:17:21.720" v="539"/>
          <ac:spMkLst>
            <pc:docMk/>
            <pc:sldMk cId="2597148903" sldId="315"/>
            <ac:spMk id="16" creationId="{22CB6D12-7BA1-4297-986C-C3406EAC2648}"/>
          </ac:spMkLst>
        </pc:spChg>
        <pc:spChg chg="add mod">
          <ac:chgData name="Eichelberger, Michelle" userId="S::michelle.eichelberger@suny.edu::1bd4442c-2af1-40d1-9d43-8e1df5db51d4" providerId="AD" clId="Web-{9FBC912F-458F-60D7-FF8A-900AABBA3E84}" dt="2020-01-29T14:17:13.923" v="537" actId="20577"/>
          <ac:spMkLst>
            <pc:docMk/>
            <pc:sldMk cId="2597148903" sldId="315"/>
            <ac:spMk id="17" creationId="{B749AB1E-829D-4078-9AC8-D1E449881812}"/>
          </ac:spMkLst>
        </pc:spChg>
        <pc:picChg chg="del">
          <ac:chgData name="Eichelberger, Michelle" userId="S::michelle.eichelberger@suny.edu::1bd4442c-2af1-40d1-9d43-8e1df5db51d4" providerId="AD" clId="Web-{9FBC912F-458F-60D7-FF8A-900AABBA3E84}" dt="2020-01-29T13:55:47.140" v="455"/>
          <ac:picMkLst>
            <pc:docMk/>
            <pc:sldMk cId="2597148903" sldId="315"/>
            <ac:picMk id="4" creationId="{63EEF00D-6CC2-4F82-9742-E00D82F84CDD}"/>
          </ac:picMkLst>
        </pc:picChg>
        <pc:picChg chg="add mod modCrop">
          <ac:chgData name="Eichelberger, Michelle" userId="S::michelle.eichelberger@suny.edu::1bd4442c-2af1-40d1-9d43-8e1df5db51d4" providerId="AD" clId="Web-{9FBC912F-458F-60D7-FF8A-900AABBA3E84}" dt="2020-01-29T14:06:57.040" v="525" actId="1076"/>
          <ac:picMkLst>
            <pc:docMk/>
            <pc:sldMk cId="2597148903" sldId="315"/>
            <ac:picMk id="13" creationId="{05015497-B310-472B-A577-65409A29224E}"/>
          </ac:picMkLst>
        </pc:picChg>
      </pc:sldChg>
      <pc:sldChg chg="addSp delSp modSp">
        <pc:chgData name="Eichelberger, Michelle" userId="S::michelle.eichelberger@suny.edu::1bd4442c-2af1-40d1-9d43-8e1df5db51d4" providerId="AD" clId="Web-{9FBC912F-458F-60D7-FF8A-900AABBA3E84}" dt="2020-01-31T15:58:11.898" v="1620" actId="20577"/>
        <pc:sldMkLst>
          <pc:docMk/>
          <pc:sldMk cId="2948244347" sldId="328"/>
        </pc:sldMkLst>
        <pc:spChg chg="add mod">
          <ac:chgData name="Eichelberger, Michelle" userId="S::michelle.eichelberger@suny.edu::1bd4442c-2af1-40d1-9d43-8e1df5db51d4" providerId="AD" clId="Web-{9FBC912F-458F-60D7-FF8A-900AABBA3E84}" dt="2020-01-31T15:58:04.741" v="1617" actId="20577"/>
          <ac:spMkLst>
            <pc:docMk/>
            <pc:sldMk cId="2948244347" sldId="328"/>
            <ac:spMk id="11" creationId="{FE4CF827-58B1-4CE7-9CC4-BDD7DE8FBB8B}"/>
          </ac:spMkLst>
        </pc:spChg>
        <pc:spChg chg="mod">
          <ac:chgData name="Eichelberger, Michelle" userId="S::michelle.eichelberger@suny.edu::1bd4442c-2af1-40d1-9d43-8e1df5db51d4" providerId="AD" clId="Web-{9FBC912F-458F-60D7-FF8A-900AABBA3E84}" dt="2020-01-31T15:58:11.898" v="1620" actId="20577"/>
          <ac:spMkLst>
            <pc:docMk/>
            <pc:sldMk cId="2948244347" sldId="328"/>
            <ac:spMk id="12" creationId="{00000000-0000-0000-0000-000000000000}"/>
          </ac:spMkLst>
        </pc:spChg>
        <pc:spChg chg="add mod ord">
          <ac:chgData name="Eichelberger, Michelle" userId="S::michelle.eichelberger@suny.edu::1bd4442c-2af1-40d1-9d43-8e1df5db51d4" providerId="AD" clId="Web-{9FBC912F-458F-60D7-FF8A-900AABBA3E84}" dt="2020-01-31T15:57:48.898" v="1615"/>
          <ac:spMkLst>
            <pc:docMk/>
            <pc:sldMk cId="2948244347" sldId="328"/>
            <ac:spMk id="13" creationId="{67894590-C221-4308-ABF4-233D581EBFE4}"/>
          </ac:spMkLst>
        </pc:spChg>
        <pc:spChg chg="del">
          <ac:chgData name="Eichelberger, Michelle" userId="S::michelle.eichelberger@suny.edu::1bd4442c-2af1-40d1-9d43-8e1df5db51d4" providerId="AD" clId="Web-{9FBC912F-458F-60D7-FF8A-900AABBA3E84}" dt="2020-01-29T13:51:03.176" v="74"/>
          <ac:spMkLst>
            <pc:docMk/>
            <pc:sldMk cId="2948244347" sldId="328"/>
            <ac:spMk id="14" creationId="{00000000-0000-0000-0000-000000000000}"/>
          </ac:spMkLst>
        </pc:spChg>
        <pc:spChg chg="add mod ord">
          <ac:chgData name="Eichelberger, Michelle" userId="S::michelle.eichelberger@suny.edu::1bd4442c-2af1-40d1-9d43-8e1df5db51d4" providerId="AD" clId="Web-{9FBC912F-458F-60D7-FF8A-900AABBA3E84}" dt="2020-01-31T15:57:55.679" v="1616"/>
          <ac:spMkLst>
            <pc:docMk/>
            <pc:sldMk cId="2948244347" sldId="328"/>
            <ac:spMk id="14" creationId="{5DC0C9B7-F311-4C8A-91C9-7B579221F3BD}"/>
          </ac:spMkLst>
        </pc:spChg>
        <pc:spChg chg="add del mod">
          <ac:chgData name="Eichelberger, Michelle" userId="S::michelle.eichelberger@suny.edu::1bd4442c-2af1-40d1-9d43-8e1df5db51d4" providerId="AD" clId="Web-{9FBC912F-458F-60D7-FF8A-900AABBA3E84}" dt="2020-01-30T16:42:13.051" v="814"/>
          <ac:spMkLst>
            <pc:docMk/>
            <pc:sldMk cId="2948244347" sldId="328"/>
            <ac:spMk id="15" creationId="{16AC2EDA-8DA3-4293-B4B5-AB6D89FD3E8B}"/>
          </ac:spMkLst>
        </pc:spChg>
        <pc:picChg chg="del">
          <ac:chgData name="Eichelberger, Michelle" userId="S::michelle.eichelberger@suny.edu::1bd4442c-2af1-40d1-9d43-8e1df5db51d4" providerId="AD" clId="Web-{9FBC912F-458F-60D7-FF8A-900AABBA3E84}" dt="2020-01-29T13:50:59.473" v="73"/>
          <ac:picMkLst>
            <pc:docMk/>
            <pc:sldMk cId="2948244347" sldId="328"/>
            <ac:picMk id="13" creationId="{00000000-0000-0000-0000-000000000000}"/>
          </ac:picMkLst>
        </pc:picChg>
      </pc:sldChg>
      <pc:sldChg chg="modSp">
        <pc:chgData name="Eichelberger, Michelle" userId="S::michelle.eichelberger@suny.edu::1bd4442c-2af1-40d1-9d43-8e1df5db51d4" providerId="AD" clId="Web-{9FBC912F-458F-60D7-FF8A-900AABBA3E84}" dt="2020-01-30T16:47:19.468" v="1072" actId="20577"/>
        <pc:sldMkLst>
          <pc:docMk/>
          <pc:sldMk cId="149285507" sldId="332"/>
        </pc:sldMkLst>
        <pc:spChg chg="mod">
          <ac:chgData name="Eichelberger, Michelle" userId="S::michelle.eichelberger@suny.edu::1bd4442c-2af1-40d1-9d43-8e1df5db51d4" providerId="AD" clId="Web-{9FBC912F-458F-60D7-FF8A-900AABBA3E84}" dt="2020-01-30T16:45:23.589" v="952" actId="20577"/>
          <ac:spMkLst>
            <pc:docMk/>
            <pc:sldMk cId="149285507" sldId="332"/>
            <ac:spMk id="13" creationId="{00000000-0000-0000-0000-000000000000}"/>
          </ac:spMkLst>
        </pc:spChg>
        <pc:spChg chg="mod">
          <ac:chgData name="Eichelberger, Michelle" userId="S::michelle.eichelberger@suny.edu::1bd4442c-2af1-40d1-9d43-8e1df5db51d4" providerId="AD" clId="Web-{9FBC912F-458F-60D7-FF8A-900AABBA3E84}" dt="2020-01-30T16:47:19.468" v="1072" actId="20577"/>
          <ac:spMkLst>
            <pc:docMk/>
            <pc:sldMk cId="149285507" sldId="332"/>
            <ac:spMk id="14" creationId="{00000000-0000-0000-0000-000000000000}"/>
          </ac:spMkLst>
        </pc:spChg>
      </pc:sldChg>
      <pc:sldChg chg="modSp">
        <pc:chgData name="Eichelberger, Michelle" userId="S::michelle.eichelberger@suny.edu::1bd4442c-2af1-40d1-9d43-8e1df5db51d4" providerId="AD" clId="Web-{9FBC912F-458F-60D7-FF8A-900AABBA3E84}" dt="2020-01-29T15:20:35.465" v="711" actId="20577"/>
        <pc:sldMkLst>
          <pc:docMk/>
          <pc:sldMk cId="3546033310" sldId="344"/>
        </pc:sldMkLst>
        <pc:spChg chg="mod">
          <ac:chgData name="Eichelberger, Michelle" userId="S::michelle.eichelberger@suny.edu::1bd4442c-2af1-40d1-9d43-8e1df5db51d4" providerId="AD" clId="Web-{9FBC912F-458F-60D7-FF8A-900AABBA3E84}" dt="2020-01-29T15:20:35.465" v="711" actId="20577"/>
          <ac:spMkLst>
            <pc:docMk/>
            <pc:sldMk cId="3546033310" sldId="344"/>
            <ac:spMk id="2" creationId="{71EA7B85-A46E-4A0A-B5A6-003D849DE4A5}"/>
          </ac:spMkLst>
        </pc:spChg>
      </pc:sldChg>
      <pc:sldChg chg="del ord">
        <pc:chgData name="Eichelberger, Michelle" userId="S::michelle.eichelberger@suny.edu::1bd4442c-2af1-40d1-9d43-8e1df5db51d4" providerId="AD" clId="Web-{9FBC912F-458F-60D7-FF8A-900AABBA3E84}" dt="2020-01-30T16:45:08.604" v="911"/>
        <pc:sldMkLst>
          <pc:docMk/>
          <pc:sldMk cId="2638821289" sldId="354"/>
        </pc:sldMkLst>
      </pc:sldChg>
      <pc:sldChg chg="del">
        <pc:chgData name="Eichelberger, Michelle" userId="S::michelle.eichelberger@suny.edu::1bd4442c-2af1-40d1-9d43-8e1df5db51d4" providerId="AD" clId="Web-{9FBC912F-458F-60D7-FF8A-900AABBA3E84}" dt="2020-01-29T13:49:43.736" v="21"/>
        <pc:sldMkLst>
          <pc:docMk/>
          <pc:sldMk cId="3543797670" sldId="361"/>
        </pc:sldMkLst>
      </pc:sldChg>
      <pc:sldChg chg="del">
        <pc:chgData name="Eichelberger, Michelle" userId="S::michelle.eichelberger@suny.edu::1bd4442c-2af1-40d1-9d43-8e1df5db51d4" providerId="AD" clId="Web-{9FBC912F-458F-60D7-FF8A-900AABBA3E84}" dt="2020-01-29T13:50:19.112" v="56"/>
        <pc:sldMkLst>
          <pc:docMk/>
          <pc:sldMk cId="3198353947" sldId="362"/>
        </pc:sldMkLst>
      </pc:sldChg>
      <pc:sldChg chg="delSp modSp">
        <pc:chgData name="Eichelberger, Michelle" userId="S::michelle.eichelberger@suny.edu::1bd4442c-2af1-40d1-9d43-8e1df5db51d4" providerId="AD" clId="Web-{9FBC912F-458F-60D7-FF8A-900AABBA3E84}" dt="2020-01-31T15:28:18.260" v="1612" actId="20577"/>
        <pc:sldMkLst>
          <pc:docMk/>
          <pc:sldMk cId="594391665" sldId="363"/>
        </pc:sldMkLst>
        <pc:spChg chg="mod">
          <ac:chgData name="Eichelberger, Michelle" userId="S::michelle.eichelberger@suny.edu::1bd4442c-2af1-40d1-9d43-8e1df5db51d4" providerId="AD" clId="Web-{9FBC912F-458F-60D7-FF8A-900AABBA3E84}" dt="2020-01-31T15:28:18.260" v="1612" actId="20577"/>
          <ac:spMkLst>
            <pc:docMk/>
            <pc:sldMk cId="594391665" sldId="363"/>
            <ac:spMk id="10" creationId="{00000000-0000-0000-0000-000000000000}"/>
          </ac:spMkLst>
        </pc:spChg>
        <pc:spChg chg="mod">
          <ac:chgData name="Eichelberger, Michelle" userId="S::michelle.eichelberger@suny.edu::1bd4442c-2af1-40d1-9d43-8e1df5db51d4" providerId="AD" clId="Web-{9FBC912F-458F-60D7-FF8A-900AABBA3E84}" dt="2020-01-29T13:50:12.768" v="54" actId="20577"/>
          <ac:spMkLst>
            <pc:docMk/>
            <pc:sldMk cId="594391665" sldId="363"/>
            <ac:spMk id="11" creationId="{00000000-0000-0000-0000-000000000000}"/>
          </ac:spMkLst>
        </pc:spChg>
        <pc:picChg chg="del">
          <ac:chgData name="Eichelberger, Michelle" userId="S::michelle.eichelberger@suny.edu::1bd4442c-2af1-40d1-9d43-8e1df5db51d4" providerId="AD" clId="Web-{9FBC912F-458F-60D7-FF8A-900AABBA3E84}" dt="2020-01-29T13:49:59.861" v="25"/>
          <ac:picMkLst>
            <pc:docMk/>
            <pc:sldMk cId="594391665" sldId="363"/>
            <ac:picMk id="2050" creationId="{00000000-0000-0000-0000-000000000000}"/>
          </ac:picMkLst>
        </pc:picChg>
      </pc:sldChg>
      <pc:sldChg chg="modSp del">
        <pc:chgData name="Eichelberger, Michelle" userId="S::michelle.eichelberger@suny.edu::1bd4442c-2af1-40d1-9d43-8e1df5db51d4" providerId="AD" clId="Web-{9FBC912F-458F-60D7-FF8A-900AABBA3E84}" dt="2020-01-31T15:27:55.713" v="1607"/>
        <pc:sldMkLst>
          <pc:docMk/>
          <pc:sldMk cId="135767456" sldId="366"/>
        </pc:sldMkLst>
        <pc:picChg chg="mod">
          <ac:chgData name="Eichelberger, Michelle" userId="S::michelle.eichelberger@suny.edu::1bd4442c-2af1-40d1-9d43-8e1df5db51d4" providerId="AD" clId="Web-{9FBC912F-458F-60D7-FF8A-900AABBA3E84}" dt="2020-01-31T15:27:42.994" v="1606"/>
          <ac:picMkLst>
            <pc:docMk/>
            <pc:sldMk cId="135767456" sldId="366"/>
            <ac:picMk id="15" creationId="{00000000-0000-0000-0000-000000000000}"/>
          </ac:picMkLst>
        </pc:picChg>
      </pc:sldChg>
      <pc:sldChg chg="addSp modSp add replId">
        <pc:chgData name="Eichelberger, Michelle" userId="S::michelle.eichelberger@suny.edu::1bd4442c-2af1-40d1-9d43-8e1df5db51d4" providerId="AD" clId="Web-{9FBC912F-458F-60D7-FF8A-900AABBA3E84}" dt="2020-01-29T21:35:53.286" v="755" actId="14100"/>
        <pc:sldMkLst>
          <pc:docMk/>
          <pc:sldMk cId="559344816" sldId="368"/>
        </pc:sldMkLst>
        <pc:spChg chg="mod">
          <ac:chgData name="Eichelberger, Michelle" userId="S::michelle.eichelberger@suny.edu::1bd4442c-2af1-40d1-9d43-8e1df5db51d4" providerId="AD" clId="Web-{9FBC912F-458F-60D7-FF8A-900AABBA3E84}" dt="2020-01-29T14:04:07.096" v="503" actId="20577"/>
          <ac:spMkLst>
            <pc:docMk/>
            <pc:sldMk cId="559344816" sldId="368"/>
            <ac:spMk id="2" creationId="{00000000-0000-0000-0000-000000000000}"/>
          </ac:spMkLst>
        </pc:spChg>
        <pc:spChg chg="mod">
          <ac:chgData name="Eichelberger, Michelle" userId="S::michelle.eichelberger@suny.edu::1bd4442c-2af1-40d1-9d43-8e1df5db51d4" providerId="AD" clId="Web-{9FBC912F-458F-60D7-FF8A-900AABBA3E84}" dt="2020-01-29T21:33:58.832" v="744" actId="14100"/>
          <ac:spMkLst>
            <pc:docMk/>
            <pc:sldMk cId="559344816" sldId="368"/>
            <ac:spMk id="3" creationId="{00000000-0000-0000-0000-000000000000}"/>
          </ac:spMkLst>
        </pc:spChg>
        <pc:spChg chg="add mod">
          <ac:chgData name="Eichelberger, Michelle" userId="S::michelle.eichelberger@suny.edu::1bd4442c-2af1-40d1-9d43-8e1df5db51d4" providerId="AD" clId="Web-{9FBC912F-458F-60D7-FF8A-900AABBA3E84}" dt="2020-01-29T21:35:53.286" v="755" actId="14100"/>
          <ac:spMkLst>
            <pc:docMk/>
            <pc:sldMk cId="559344816" sldId="368"/>
            <ac:spMk id="14" creationId="{953A1FF4-220E-4274-B822-CFF8EF073CD9}"/>
          </ac:spMkLst>
        </pc:spChg>
        <pc:picChg chg="add mod">
          <ac:chgData name="Eichelberger, Michelle" userId="S::michelle.eichelberger@suny.edu::1bd4442c-2af1-40d1-9d43-8e1df5db51d4" providerId="AD" clId="Web-{9FBC912F-458F-60D7-FF8A-900AABBA3E84}" dt="2020-01-29T21:35:01.942" v="746" actId="1076"/>
          <ac:picMkLst>
            <pc:docMk/>
            <pc:sldMk cId="559344816" sldId="368"/>
            <ac:picMk id="4" creationId="{E79FE2BC-798B-4C67-83AE-2A67488D9B5E}"/>
          </ac:picMkLst>
        </pc:picChg>
      </pc:sldChg>
      <pc:sldChg chg="del">
        <pc:chgData name="Eichelberger, Michelle" userId="S::michelle.eichelberger@suny.edu::1bd4442c-2af1-40d1-9d43-8e1df5db51d4" providerId="AD" clId="Web-{9FBC912F-458F-60D7-FF8A-900AABBA3E84}" dt="2020-01-30T16:42:57.193" v="833"/>
        <pc:sldMkLst>
          <pc:docMk/>
          <pc:sldMk cId="1989452076" sldId="372"/>
        </pc:sldMkLst>
      </pc:sldChg>
      <pc:sldChg chg="modSp add replId">
        <pc:chgData name="Eichelberger, Michelle" userId="S::michelle.eichelberger@suny.edu::1bd4442c-2af1-40d1-9d43-8e1df5db51d4" providerId="AD" clId="Web-{9FBC912F-458F-60D7-FF8A-900AABBA3E84}" dt="2020-01-31T15:25:26.353" v="1591" actId="20577"/>
        <pc:sldMkLst>
          <pc:docMk/>
          <pc:sldMk cId="3070354957" sldId="380"/>
        </pc:sldMkLst>
        <pc:spChg chg="mod">
          <ac:chgData name="Eichelberger, Michelle" userId="S::michelle.eichelberger@suny.edu::1bd4442c-2af1-40d1-9d43-8e1df5db51d4" providerId="AD" clId="Web-{9FBC912F-458F-60D7-FF8A-900AABBA3E84}" dt="2020-01-30T20:28:42.666" v="1097" actId="20577"/>
          <ac:spMkLst>
            <pc:docMk/>
            <pc:sldMk cId="3070354957" sldId="380"/>
            <ac:spMk id="13" creationId="{00000000-0000-0000-0000-000000000000}"/>
          </ac:spMkLst>
        </pc:spChg>
        <pc:spChg chg="mod">
          <ac:chgData name="Eichelberger, Michelle" userId="S::michelle.eichelberger@suny.edu::1bd4442c-2af1-40d1-9d43-8e1df5db51d4" providerId="AD" clId="Web-{9FBC912F-458F-60D7-FF8A-900AABBA3E84}" dt="2020-01-31T15:25:26.353" v="1591" actId="20577"/>
          <ac:spMkLst>
            <pc:docMk/>
            <pc:sldMk cId="3070354957" sldId="380"/>
            <ac:spMk id="14" creationId="{00000000-0000-0000-0000-000000000000}"/>
          </ac:spMkLst>
        </pc:spChg>
      </pc:sldChg>
    </pc:docChg>
  </pc:docChgLst>
  <pc:docChgLst>
    <pc:chgData name="Eichelberger, Michelle" userId="S::michelle.eichelberger@suny.edu::1bd4442c-2af1-40d1-9d43-8e1df5db51d4" providerId="AD" clId="Web-{9CF784BD-4802-49A0-93BB-24A508443900}"/>
    <pc:docChg chg="addSld modSld">
      <pc:chgData name="Eichelberger, Michelle" userId="S::michelle.eichelberger@suny.edu::1bd4442c-2af1-40d1-9d43-8e1df5db51d4" providerId="AD" clId="Web-{9CF784BD-4802-49A0-93BB-24A508443900}" dt="2020-07-27T17:25:18.286" v="1370" actId="20577"/>
      <pc:docMkLst>
        <pc:docMk/>
      </pc:docMkLst>
      <pc:sldChg chg="delSp modSp">
        <pc:chgData name="Eichelberger, Michelle" userId="S::michelle.eichelberger@suny.edu::1bd4442c-2af1-40d1-9d43-8e1df5db51d4" providerId="AD" clId="Web-{9CF784BD-4802-49A0-93BB-24A508443900}" dt="2020-07-27T17:17:14.363" v="1252" actId="14100"/>
        <pc:sldMkLst>
          <pc:docMk/>
          <pc:sldMk cId="2989868960" sldId="432"/>
        </pc:sldMkLst>
        <pc:spChg chg="del">
          <ac:chgData name="Eichelberger, Michelle" userId="S::michelle.eichelberger@suny.edu::1bd4442c-2af1-40d1-9d43-8e1df5db51d4" providerId="AD" clId="Web-{9CF784BD-4802-49A0-93BB-24A508443900}" dt="2020-07-27T17:16:18.097" v="1239"/>
          <ac:spMkLst>
            <pc:docMk/>
            <pc:sldMk cId="2989868960" sldId="432"/>
            <ac:spMk id="4" creationId="{453FDD12-CCE8-4F9F-B8A1-D08C2E9649DC}"/>
          </ac:spMkLst>
        </pc:spChg>
        <pc:spChg chg="mod">
          <ac:chgData name="Eichelberger, Michelle" userId="S::michelle.eichelberger@suny.edu::1bd4442c-2af1-40d1-9d43-8e1df5db51d4" providerId="AD" clId="Web-{9CF784BD-4802-49A0-93BB-24A508443900}" dt="2020-07-27T16:51:31.319" v="1189" actId="20577"/>
          <ac:spMkLst>
            <pc:docMk/>
            <pc:sldMk cId="2989868960" sldId="432"/>
            <ac:spMk id="13" creationId="{00000000-0000-0000-0000-000000000000}"/>
          </ac:spMkLst>
        </pc:spChg>
        <pc:spChg chg="mod">
          <ac:chgData name="Eichelberger, Michelle" userId="S::michelle.eichelberger@suny.edu::1bd4442c-2af1-40d1-9d43-8e1df5db51d4" providerId="AD" clId="Web-{9CF784BD-4802-49A0-93BB-24A508443900}" dt="2020-07-27T17:17:14.363" v="1252" actId="14100"/>
          <ac:spMkLst>
            <pc:docMk/>
            <pc:sldMk cId="2989868960" sldId="432"/>
            <ac:spMk id="14" creationId="{00000000-0000-0000-0000-000000000000}"/>
          </ac:spMkLst>
        </pc:spChg>
      </pc:sldChg>
      <pc:sldChg chg="delSp modSp">
        <pc:chgData name="Eichelberger, Michelle" userId="S::michelle.eichelberger@suny.edu::1bd4442c-2af1-40d1-9d43-8e1df5db51d4" providerId="AD" clId="Web-{9CF784BD-4802-49A0-93BB-24A508443900}" dt="2020-07-27T16:47:25.239" v="874" actId="20577"/>
        <pc:sldMkLst>
          <pc:docMk/>
          <pc:sldMk cId="1785357745" sldId="433"/>
        </pc:sldMkLst>
        <pc:spChg chg="mod">
          <ac:chgData name="Eichelberger, Michelle" userId="S::michelle.eichelberger@suny.edu::1bd4442c-2af1-40d1-9d43-8e1df5db51d4" providerId="AD" clId="Web-{9CF784BD-4802-49A0-93BB-24A508443900}" dt="2020-07-27T16:45:05.613" v="278" actId="20577"/>
          <ac:spMkLst>
            <pc:docMk/>
            <pc:sldMk cId="1785357745" sldId="433"/>
            <ac:spMk id="13" creationId="{00000000-0000-0000-0000-000000000000}"/>
          </ac:spMkLst>
        </pc:spChg>
        <pc:spChg chg="mod">
          <ac:chgData name="Eichelberger, Michelle" userId="S::michelle.eichelberger@suny.edu::1bd4442c-2af1-40d1-9d43-8e1df5db51d4" providerId="AD" clId="Web-{9CF784BD-4802-49A0-93BB-24A508443900}" dt="2020-07-27T16:47:25.239" v="874" actId="20577"/>
          <ac:spMkLst>
            <pc:docMk/>
            <pc:sldMk cId="1785357745" sldId="433"/>
            <ac:spMk id="14" creationId="{00000000-0000-0000-0000-000000000000}"/>
          </ac:spMkLst>
        </pc:spChg>
        <pc:picChg chg="del">
          <ac:chgData name="Eichelberger, Michelle" userId="S::michelle.eichelberger@suny.edu::1bd4442c-2af1-40d1-9d43-8e1df5db51d4" providerId="AD" clId="Web-{9CF784BD-4802-49A0-93BB-24A508443900}" dt="2020-07-27T16:44:56.598" v="263"/>
          <ac:picMkLst>
            <pc:docMk/>
            <pc:sldMk cId="1785357745" sldId="433"/>
            <ac:picMk id="3" creationId="{DAC51337-1D75-4ADA-B323-C8952618FD90}"/>
          </ac:picMkLst>
        </pc:picChg>
      </pc:sldChg>
      <pc:sldChg chg="delSp modSp">
        <pc:chgData name="Eichelberger, Michelle" userId="S::michelle.eichelberger@suny.edu::1bd4442c-2af1-40d1-9d43-8e1df5db51d4" providerId="AD" clId="Web-{9CF784BD-4802-49A0-93BB-24A508443900}" dt="2020-07-27T16:51:22.147" v="1179" actId="20577"/>
        <pc:sldMkLst>
          <pc:docMk/>
          <pc:sldMk cId="1593968665" sldId="435"/>
        </pc:sldMkLst>
        <pc:spChg chg="mod">
          <ac:chgData name="Eichelberger, Michelle" userId="S::michelle.eichelberger@suny.edu::1bd4442c-2af1-40d1-9d43-8e1df5db51d4" providerId="AD" clId="Web-{9CF784BD-4802-49A0-93BB-24A508443900}" dt="2020-07-27T16:47:42.974" v="918" actId="20577"/>
          <ac:spMkLst>
            <pc:docMk/>
            <pc:sldMk cId="1593968665" sldId="435"/>
            <ac:spMk id="13" creationId="{00000000-0000-0000-0000-000000000000}"/>
          </ac:spMkLst>
        </pc:spChg>
        <pc:spChg chg="mod">
          <ac:chgData name="Eichelberger, Michelle" userId="S::michelle.eichelberger@suny.edu::1bd4442c-2af1-40d1-9d43-8e1df5db51d4" providerId="AD" clId="Web-{9CF784BD-4802-49A0-93BB-24A508443900}" dt="2020-07-27T16:51:22.147" v="1179" actId="20577"/>
          <ac:spMkLst>
            <pc:docMk/>
            <pc:sldMk cId="1593968665" sldId="435"/>
            <ac:spMk id="14" creationId="{00000000-0000-0000-0000-000000000000}"/>
          </ac:spMkLst>
        </pc:spChg>
        <pc:picChg chg="del">
          <ac:chgData name="Eichelberger, Michelle" userId="S::michelle.eichelberger@suny.edu::1bd4442c-2af1-40d1-9d43-8e1df5db51d4" providerId="AD" clId="Web-{9CF784BD-4802-49A0-93BB-24A508443900}" dt="2020-07-27T16:47:44.989" v="921"/>
          <ac:picMkLst>
            <pc:docMk/>
            <pc:sldMk cId="1593968665" sldId="435"/>
            <ac:picMk id="2" creationId="{759A167A-1382-4DA2-A938-F4FE40B9507A}"/>
          </ac:picMkLst>
        </pc:picChg>
      </pc:sldChg>
      <pc:sldChg chg="modSp">
        <pc:chgData name="Eichelberger, Michelle" userId="S::michelle.eichelberger@suny.edu::1bd4442c-2af1-40d1-9d43-8e1df5db51d4" providerId="AD" clId="Web-{9CF784BD-4802-49A0-93BB-24A508443900}" dt="2020-07-27T17:18:13.613" v="1348" actId="20577"/>
        <pc:sldMkLst>
          <pc:docMk/>
          <pc:sldMk cId="3512025937" sldId="436"/>
        </pc:sldMkLst>
        <pc:spChg chg="mod">
          <ac:chgData name="Eichelberger, Michelle" userId="S::michelle.eichelberger@suny.edu::1bd4442c-2af1-40d1-9d43-8e1df5db51d4" providerId="AD" clId="Web-{9CF784BD-4802-49A0-93BB-24A508443900}" dt="2020-07-27T17:18:13.613" v="1348" actId="20577"/>
          <ac:spMkLst>
            <pc:docMk/>
            <pc:sldMk cId="3512025937" sldId="436"/>
            <ac:spMk id="14" creationId="{00000000-0000-0000-0000-000000000000}"/>
          </ac:spMkLst>
        </pc:spChg>
      </pc:sldChg>
      <pc:sldChg chg="modSp">
        <pc:chgData name="Eichelberger, Michelle" userId="S::michelle.eichelberger@suny.edu::1bd4442c-2af1-40d1-9d43-8e1df5db51d4" providerId="AD" clId="Web-{9CF784BD-4802-49A0-93BB-24A508443900}" dt="2020-07-27T16:44:42.098" v="261" actId="20577"/>
        <pc:sldMkLst>
          <pc:docMk/>
          <pc:sldMk cId="667077888" sldId="444"/>
        </pc:sldMkLst>
        <pc:spChg chg="mod">
          <ac:chgData name="Eichelberger, Michelle" userId="S::michelle.eichelberger@suny.edu::1bd4442c-2af1-40d1-9d43-8e1df5db51d4" providerId="AD" clId="Web-{9CF784BD-4802-49A0-93BB-24A508443900}" dt="2020-07-27T16:44:42.098" v="261" actId="20577"/>
          <ac:spMkLst>
            <pc:docMk/>
            <pc:sldMk cId="667077888" sldId="444"/>
            <ac:spMk id="12" creationId="{00000000-0000-0000-0000-000000000000}"/>
          </ac:spMkLst>
        </pc:spChg>
      </pc:sldChg>
      <pc:sldChg chg="delSp modSp add replId">
        <pc:chgData name="Eichelberger, Michelle" userId="S::michelle.eichelberger@suny.edu::1bd4442c-2af1-40d1-9d43-8e1df5db51d4" providerId="AD" clId="Web-{9CF784BD-4802-49A0-93BB-24A508443900}" dt="2020-07-27T17:25:11.802" v="1368" actId="20577"/>
        <pc:sldMkLst>
          <pc:docMk/>
          <pc:sldMk cId="2219423648" sldId="456"/>
        </pc:sldMkLst>
        <pc:spChg chg="del">
          <ac:chgData name="Eichelberger, Michelle" userId="S::michelle.eichelberger@suny.edu::1bd4442c-2af1-40d1-9d43-8e1df5db51d4" providerId="AD" clId="Web-{9CF784BD-4802-49A0-93BB-24A508443900}" dt="2020-07-27T17:25:08.380" v="1365"/>
          <ac:spMkLst>
            <pc:docMk/>
            <pc:sldMk cId="2219423648" sldId="456"/>
            <ac:spMk id="4" creationId="{453FDD12-CCE8-4F9F-B8A1-D08C2E9649DC}"/>
          </ac:spMkLst>
        </pc:spChg>
        <pc:spChg chg="mod">
          <ac:chgData name="Eichelberger, Michelle" userId="S::michelle.eichelberger@suny.edu::1bd4442c-2af1-40d1-9d43-8e1df5db51d4" providerId="AD" clId="Web-{9CF784BD-4802-49A0-93BB-24A508443900}" dt="2020-07-27T16:51:41.788" v="1205" actId="20577"/>
          <ac:spMkLst>
            <pc:docMk/>
            <pc:sldMk cId="2219423648" sldId="456"/>
            <ac:spMk id="13" creationId="{00000000-0000-0000-0000-000000000000}"/>
          </ac:spMkLst>
        </pc:spChg>
        <pc:spChg chg="mod">
          <ac:chgData name="Eichelberger, Michelle" userId="S::michelle.eichelberger@suny.edu::1bd4442c-2af1-40d1-9d43-8e1df5db51d4" providerId="AD" clId="Web-{9CF784BD-4802-49A0-93BB-24A508443900}" dt="2020-07-27T17:25:11.802" v="1368" actId="20577"/>
          <ac:spMkLst>
            <pc:docMk/>
            <pc:sldMk cId="2219423648" sldId="456"/>
            <ac:spMk id="14" creationId="{00000000-0000-0000-0000-000000000000}"/>
          </ac:spMkLst>
        </pc:spChg>
      </pc:sldChg>
    </pc:docChg>
  </pc:docChgLst>
  <pc:docChgLst>
    <pc:chgData name="McGee, Margaret" userId="S::margaret.mcgee@suny.edu::07377fe7-8f05-4c22-a697-5f820ef7115e" providerId="AD" clId="Web-{F311EF73-CEF8-4EF2-A0B8-120E8F0DCF84}"/>
    <pc:docChg chg="modSld">
      <pc:chgData name="McGee, Margaret" userId="S::margaret.mcgee@suny.edu::07377fe7-8f05-4c22-a697-5f820ef7115e" providerId="AD" clId="Web-{F311EF73-CEF8-4EF2-A0B8-120E8F0DCF84}" dt="2020-08-24T20:31:15.665" v="143" actId="1076"/>
      <pc:docMkLst>
        <pc:docMk/>
      </pc:docMkLst>
      <pc:sldChg chg="modSp">
        <pc:chgData name="McGee, Margaret" userId="S::margaret.mcgee@suny.edu::07377fe7-8f05-4c22-a697-5f820ef7115e" providerId="AD" clId="Web-{F311EF73-CEF8-4EF2-A0B8-120E8F0DCF84}" dt="2020-08-24T20:27:52.276" v="14" actId="20577"/>
        <pc:sldMkLst>
          <pc:docMk/>
          <pc:sldMk cId="2227392382" sldId="342"/>
        </pc:sldMkLst>
        <pc:spChg chg="mod">
          <ac:chgData name="McGee, Margaret" userId="S::margaret.mcgee@suny.edu::07377fe7-8f05-4c22-a697-5f820ef7115e" providerId="AD" clId="Web-{F311EF73-CEF8-4EF2-A0B8-120E8F0DCF84}" dt="2020-08-24T20:27:52.276" v="14" actId="20577"/>
          <ac:spMkLst>
            <pc:docMk/>
            <pc:sldMk cId="2227392382" sldId="342"/>
            <ac:spMk id="6" creationId="{82418CFA-6D41-4980-A0EC-28013A0C6BAE}"/>
          </ac:spMkLst>
        </pc:spChg>
      </pc:sldChg>
      <pc:sldChg chg="modSp">
        <pc:chgData name="McGee, Margaret" userId="S::margaret.mcgee@suny.edu::07377fe7-8f05-4c22-a697-5f820ef7115e" providerId="AD" clId="Web-{F311EF73-CEF8-4EF2-A0B8-120E8F0DCF84}" dt="2020-08-24T20:31:15.665" v="143" actId="1076"/>
        <pc:sldMkLst>
          <pc:docMk/>
          <pc:sldMk cId="295589292" sldId="369"/>
        </pc:sldMkLst>
        <pc:picChg chg="mod">
          <ac:chgData name="McGee, Margaret" userId="S::margaret.mcgee@suny.edu::07377fe7-8f05-4c22-a697-5f820ef7115e" providerId="AD" clId="Web-{F311EF73-CEF8-4EF2-A0B8-120E8F0DCF84}" dt="2020-08-24T20:31:15.665" v="143" actId="1076"/>
          <ac:picMkLst>
            <pc:docMk/>
            <pc:sldMk cId="295589292" sldId="369"/>
            <ac:picMk id="4" creationId="{373A6041-C7DA-4738-91A2-CC0906AD6C6F}"/>
          </ac:picMkLst>
        </pc:picChg>
      </pc:sldChg>
      <pc:sldChg chg="modSp">
        <pc:chgData name="McGee, Margaret" userId="S::margaret.mcgee@suny.edu::07377fe7-8f05-4c22-a697-5f820ef7115e" providerId="AD" clId="Web-{F311EF73-CEF8-4EF2-A0B8-120E8F0DCF84}" dt="2020-08-24T20:28:30.557" v="46" actId="20577"/>
        <pc:sldMkLst>
          <pc:docMk/>
          <pc:sldMk cId="20872472" sldId="377"/>
        </pc:sldMkLst>
        <pc:spChg chg="mod">
          <ac:chgData name="McGee, Margaret" userId="S::margaret.mcgee@suny.edu::07377fe7-8f05-4c22-a697-5f820ef7115e" providerId="AD" clId="Web-{F311EF73-CEF8-4EF2-A0B8-120E8F0DCF84}" dt="2020-08-24T20:28:30.557" v="46" actId="20577"/>
          <ac:spMkLst>
            <pc:docMk/>
            <pc:sldMk cId="20872472" sldId="377"/>
            <ac:spMk id="6" creationId="{0134EE62-A3AE-4ABC-9D13-84F3C54BAAF7}"/>
          </ac:spMkLst>
        </pc:spChg>
      </pc:sldChg>
      <pc:sldChg chg="modSp">
        <pc:chgData name="McGee, Margaret" userId="S::margaret.mcgee@suny.edu::07377fe7-8f05-4c22-a697-5f820ef7115e" providerId="AD" clId="Web-{F311EF73-CEF8-4EF2-A0B8-120E8F0DCF84}" dt="2020-08-24T20:31:03.993" v="141" actId="20577"/>
        <pc:sldMkLst>
          <pc:docMk/>
          <pc:sldMk cId="620162658" sldId="379"/>
        </pc:sldMkLst>
        <pc:spChg chg="mod">
          <ac:chgData name="McGee, Margaret" userId="S::margaret.mcgee@suny.edu::07377fe7-8f05-4c22-a697-5f820ef7115e" providerId="AD" clId="Web-{F311EF73-CEF8-4EF2-A0B8-120E8F0DCF84}" dt="2020-08-24T20:31:03.993" v="141" actId="20577"/>
          <ac:spMkLst>
            <pc:docMk/>
            <pc:sldMk cId="620162658" sldId="379"/>
            <ac:spMk id="6" creationId="{0134EE62-A3AE-4ABC-9D13-84F3C54BAAF7}"/>
          </ac:spMkLst>
        </pc:spChg>
      </pc:sldChg>
      <pc:sldChg chg="modSp">
        <pc:chgData name="McGee, Margaret" userId="S::margaret.mcgee@suny.edu::07377fe7-8f05-4c22-a697-5f820ef7115e" providerId="AD" clId="Web-{F311EF73-CEF8-4EF2-A0B8-120E8F0DCF84}" dt="2020-08-24T20:29:39.181" v="77" actId="20577"/>
        <pc:sldMkLst>
          <pc:docMk/>
          <pc:sldMk cId="2610337857" sldId="452"/>
        </pc:sldMkLst>
        <pc:spChg chg="mod">
          <ac:chgData name="McGee, Margaret" userId="S::margaret.mcgee@suny.edu::07377fe7-8f05-4c22-a697-5f820ef7115e" providerId="AD" clId="Web-{F311EF73-CEF8-4EF2-A0B8-120E8F0DCF84}" dt="2020-08-24T20:29:39.181" v="77" actId="20577"/>
          <ac:spMkLst>
            <pc:docMk/>
            <pc:sldMk cId="2610337857" sldId="452"/>
            <ac:spMk id="6" creationId="{0134EE62-A3AE-4ABC-9D13-84F3C54BAAF7}"/>
          </ac:spMkLst>
        </pc:spChg>
      </pc:sldChg>
    </pc:docChg>
  </pc:docChgLst>
  <pc:docChgLst>
    <pc:chgData name="McGee, Margaret" userId="S::margaret.mcgee@suny.edu::07377fe7-8f05-4c22-a697-5f820ef7115e" providerId="AD" clId="Web-{E019B9B6-89A3-4022-A0B6-982C612AE751}"/>
    <pc:docChg chg="addSld delSld modSld sldOrd">
      <pc:chgData name="McGee, Margaret" userId="S::margaret.mcgee@suny.edu::07377fe7-8f05-4c22-a697-5f820ef7115e" providerId="AD" clId="Web-{E019B9B6-89A3-4022-A0B6-982C612AE751}" dt="2020-03-30T15:23:01.845" v="1812" actId="20577"/>
      <pc:docMkLst>
        <pc:docMk/>
      </pc:docMkLst>
      <pc:sldChg chg="modSp">
        <pc:chgData name="McGee, Margaret" userId="S::margaret.mcgee@suny.edu::07377fe7-8f05-4c22-a697-5f820ef7115e" providerId="AD" clId="Web-{E019B9B6-89A3-4022-A0B6-982C612AE751}" dt="2020-03-30T15:13:11.422" v="1616" actId="20577"/>
        <pc:sldMkLst>
          <pc:docMk/>
          <pc:sldMk cId="2227392382" sldId="342"/>
        </pc:sldMkLst>
        <pc:spChg chg="mod">
          <ac:chgData name="McGee, Margaret" userId="S::margaret.mcgee@suny.edu::07377fe7-8f05-4c22-a697-5f820ef7115e" providerId="AD" clId="Web-{E019B9B6-89A3-4022-A0B6-982C612AE751}" dt="2020-03-30T15:13:11.422" v="1616" actId="20577"/>
          <ac:spMkLst>
            <pc:docMk/>
            <pc:sldMk cId="2227392382" sldId="342"/>
            <ac:spMk id="3" creationId="{4DBDDB3F-B73C-4F73-9955-8AC852907A47}"/>
          </ac:spMkLst>
        </pc:spChg>
      </pc:sldChg>
      <pc:sldChg chg="modSp ord">
        <pc:chgData name="McGee, Margaret" userId="S::margaret.mcgee@suny.edu::07377fe7-8f05-4c22-a697-5f820ef7115e" providerId="AD" clId="Web-{E019B9B6-89A3-4022-A0B6-982C612AE751}" dt="2020-03-30T14:53:48.310" v="39"/>
        <pc:sldMkLst>
          <pc:docMk/>
          <pc:sldMk cId="295589292" sldId="369"/>
        </pc:sldMkLst>
        <pc:spChg chg="mod">
          <ac:chgData name="McGee, Margaret" userId="S::margaret.mcgee@suny.edu::07377fe7-8f05-4c22-a697-5f820ef7115e" providerId="AD" clId="Web-{E019B9B6-89A3-4022-A0B6-982C612AE751}" dt="2020-03-30T14:53:21.388" v="32" actId="20577"/>
          <ac:spMkLst>
            <pc:docMk/>
            <pc:sldMk cId="295589292" sldId="369"/>
            <ac:spMk id="3" creationId="{4DBDDB3F-B73C-4F73-9955-8AC852907A47}"/>
          </ac:spMkLst>
        </pc:spChg>
      </pc:sldChg>
      <pc:sldChg chg="modSp ord">
        <pc:chgData name="McGee, Margaret" userId="S::margaret.mcgee@suny.edu::07377fe7-8f05-4c22-a697-5f820ef7115e" providerId="AD" clId="Web-{E019B9B6-89A3-4022-A0B6-982C612AE751}" dt="2020-03-30T15:23:01.845" v="1811" actId="20577"/>
        <pc:sldMkLst>
          <pc:docMk/>
          <pc:sldMk cId="20872472" sldId="377"/>
        </pc:sldMkLst>
        <pc:spChg chg="mod">
          <ac:chgData name="McGee, Margaret" userId="S::margaret.mcgee@suny.edu::07377fe7-8f05-4c22-a697-5f820ef7115e" providerId="AD" clId="Web-{E019B9B6-89A3-4022-A0B6-982C612AE751}" dt="2020-03-30T14:54:58.359" v="121" actId="20577"/>
          <ac:spMkLst>
            <pc:docMk/>
            <pc:sldMk cId="20872472" sldId="377"/>
            <ac:spMk id="2" creationId="{71EA7B85-A46E-4A0A-B5A6-003D849DE4A5}"/>
          </ac:spMkLst>
        </pc:spChg>
        <pc:spChg chg="mod">
          <ac:chgData name="McGee, Margaret" userId="S::margaret.mcgee@suny.edu::07377fe7-8f05-4c22-a697-5f820ef7115e" providerId="AD" clId="Web-{E019B9B6-89A3-4022-A0B6-982C612AE751}" dt="2020-03-30T15:23:01.845" v="1811" actId="20577"/>
          <ac:spMkLst>
            <pc:docMk/>
            <pc:sldMk cId="20872472" sldId="377"/>
            <ac:spMk id="6" creationId="{0134EE62-A3AE-4ABC-9D13-84F3C54BAAF7}"/>
          </ac:spMkLst>
        </pc:spChg>
      </pc:sldChg>
      <pc:sldChg chg="modSp add replId">
        <pc:chgData name="McGee, Margaret" userId="S::margaret.mcgee@suny.edu::07377fe7-8f05-4c22-a697-5f820ef7115e" providerId="AD" clId="Web-{E019B9B6-89A3-4022-A0B6-982C612AE751}" dt="2020-03-30T15:14:19.409" v="1627" actId="20577"/>
        <pc:sldMkLst>
          <pc:docMk/>
          <pc:sldMk cId="961357606" sldId="417"/>
        </pc:sldMkLst>
        <pc:spChg chg="mod">
          <ac:chgData name="McGee, Margaret" userId="S::margaret.mcgee@suny.edu::07377fe7-8f05-4c22-a697-5f820ef7115e" providerId="AD" clId="Web-{E019B9B6-89A3-4022-A0B6-982C612AE751}" dt="2020-03-30T15:14:19.409" v="1627" actId="20577"/>
          <ac:spMkLst>
            <pc:docMk/>
            <pc:sldMk cId="961357606" sldId="417"/>
            <ac:spMk id="6" creationId="{0134EE62-A3AE-4ABC-9D13-84F3C54BAAF7}"/>
          </ac:spMkLst>
        </pc:spChg>
      </pc:sldChg>
      <pc:sldChg chg="new del ord">
        <pc:chgData name="McGee, Margaret" userId="S::margaret.mcgee@suny.edu::07377fe7-8f05-4c22-a697-5f820ef7115e" providerId="AD" clId="Web-{E019B9B6-89A3-4022-A0B6-982C612AE751}" dt="2020-03-30T14:53:29.482" v="36"/>
        <pc:sldMkLst>
          <pc:docMk/>
          <pc:sldMk cId="2448772518" sldId="417"/>
        </pc:sldMkLst>
      </pc:sldChg>
    </pc:docChg>
  </pc:docChgLst>
  <pc:docChgLst>
    <pc:chgData name="Eichelberger, Michelle" userId="S::michelle.eichelberger@suny.edu::1bd4442c-2af1-40d1-9d43-8e1df5db51d4" providerId="AD" clId="Web-{4BDFB656-DE2F-4A0B-5588-B5FBC7F38D1F}"/>
    <pc:docChg chg="addSld modSld">
      <pc:chgData name="Eichelberger, Michelle" userId="S::michelle.eichelberger@suny.edu::1bd4442c-2af1-40d1-9d43-8e1df5db51d4" providerId="AD" clId="Web-{4BDFB656-DE2F-4A0B-5588-B5FBC7F38D1F}" dt="2020-08-28T15:02:01.275" v="349" actId="20577"/>
      <pc:docMkLst>
        <pc:docMk/>
      </pc:docMkLst>
      <pc:sldChg chg="modSp add replId">
        <pc:chgData name="Eichelberger, Michelle" userId="S::michelle.eichelberger@suny.edu::1bd4442c-2af1-40d1-9d43-8e1df5db51d4" providerId="AD" clId="Web-{4BDFB656-DE2F-4A0B-5588-B5FBC7F38D1F}" dt="2020-08-28T15:02:01.275" v="348" actId="20577"/>
        <pc:sldMkLst>
          <pc:docMk/>
          <pc:sldMk cId="2735211228" sldId="483"/>
        </pc:sldMkLst>
        <pc:spChg chg="mod">
          <ac:chgData name="Eichelberger, Michelle" userId="S::michelle.eichelberger@suny.edu::1bd4442c-2af1-40d1-9d43-8e1df5db51d4" providerId="AD" clId="Web-{4BDFB656-DE2F-4A0B-5588-B5FBC7F38D1F}" dt="2020-08-28T14:59:34.586" v="3" actId="20577"/>
          <ac:spMkLst>
            <pc:docMk/>
            <pc:sldMk cId="2735211228" sldId="483"/>
            <ac:spMk id="13" creationId="{00000000-0000-0000-0000-000000000000}"/>
          </ac:spMkLst>
        </pc:spChg>
        <pc:spChg chg="mod">
          <ac:chgData name="Eichelberger, Michelle" userId="S::michelle.eichelberger@suny.edu::1bd4442c-2af1-40d1-9d43-8e1df5db51d4" providerId="AD" clId="Web-{4BDFB656-DE2F-4A0B-5588-B5FBC7F38D1F}" dt="2020-08-28T15:02:01.275" v="348" actId="20577"/>
          <ac:spMkLst>
            <pc:docMk/>
            <pc:sldMk cId="2735211228" sldId="483"/>
            <ac:spMk id="14" creationId="{00000000-0000-0000-0000-000000000000}"/>
          </ac:spMkLst>
        </pc:spChg>
      </pc:sldChg>
    </pc:docChg>
  </pc:docChgLst>
  <pc:docChgLst>
    <pc:chgData name="Koerber, Jennifer" userId="S::jennifer.koerber@suny.edu::91757253-cc7b-4705-809f-b291d8f3bd2f" providerId="AD" clId="Web-{BB767904-2ECB-B142-FB6F-3996BC4FBB58}"/>
    <pc:docChg chg="addSld modSld">
      <pc:chgData name="Koerber, Jennifer" userId="S::jennifer.koerber@suny.edu::91757253-cc7b-4705-809f-b291d8f3bd2f" providerId="AD" clId="Web-{BB767904-2ECB-B142-FB6F-3996BC4FBB58}" dt="2019-12-17T19:26:29.871" v="386" actId="20577"/>
      <pc:docMkLst>
        <pc:docMk/>
      </pc:docMkLst>
      <pc:sldChg chg="modSp">
        <pc:chgData name="Koerber, Jennifer" userId="S::jennifer.koerber@suny.edu::91757253-cc7b-4705-809f-b291d8f3bd2f" providerId="AD" clId="Web-{BB767904-2ECB-B142-FB6F-3996BC4FBB58}" dt="2019-12-17T19:20:31.227" v="256" actId="20577"/>
        <pc:sldMkLst>
          <pc:docMk/>
          <pc:sldMk cId="498256463" sldId="319"/>
        </pc:sldMkLst>
        <pc:spChg chg="mod">
          <ac:chgData name="Koerber, Jennifer" userId="S::jennifer.koerber@suny.edu::91757253-cc7b-4705-809f-b291d8f3bd2f" providerId="AD" clId="Web-{BB767904-2ECB-B142-FB6F-3996BC4FBB58}" dt="2019-12-17T19:08:00.798" v="62" actId="20577"/>
          <ac:spMkLst>
            <pc:docMk/>
            <pc:sldMk cId="498256463" sldId="319"/>
            <ac:spMk id="2" creationId="{DCDD3146-7637-46DF-8B82-7A8FC2E12D15}"/>
          </ac:spMkLst>
        </pc:spChg>
        <pc:spChg chg="mod">
          <ac:chgData name="Koerber, Jennifer" userId="S::jennifer.koerber@suny.edu::91757253-cc7b-4705-809f-b291d8f3bd2f" providerId="AD" clId="Web-{BB767904-2ECB-B142-FB6F-3996BC4FBB58}" dt="2019-12-17T19:20:31.227" v="256" actId="20577"/>
          <ac:spMkLst>
            <pc:docMk/>
            <pc:sldMk cId="498256463" sldId="319"/>
            <ac:spMk id="3" creationId="{79F088FC-102D-49CB-B1DF-8F39C8CDCD58}"/>
          </ac:spMkLst>
        </pc:spChg>
      </pc:sldChg>
      <pc:sldChg chg="modSp">
        <pc:chgData name="Koerber, Jennifer" userId="S::jennifer.koerber@suny.edu::91757253-cc7b-4705-809f-b291d8f3bd2f" providerId="AD" clId="Web-{BB767904-2ECB-B142-FB6F-3996BC4FBB58}" dt="2019-12-17T19:26:29.871" v="385" actId="20577"/>
        <pc:sldMkLst>
          <pc:docMk/>
          <pc:sldMk cId="3985682431" sldId="356"/>
        </pc:sldMkLst>
        <pc:spChg chg="mod">
          <ac:chgData name="Koerber, Jennifer" userId="S::jennifer.koerber@suny.edu::91757253-cc7b-4705-809f-b291d8f3bd2f" providerId="AD" clId="Web-{BB767904-2ECB-B142-FB6F-3996BC4FBB58}" dt="2019-12-17T19:26:29.871" v="385" actId="20577"/>
          <ac:spMkLst>
            <pc:docMk/>
            <pc:sldMk cId="3985682431" sldId="356"/>
            <ac:spMk id="3" creationId="{79F088FC-102D-49CB-B1DF-8F39C8CDCD58}"/>
          </ac:spMkLst>
        </pc:spChg>
      </pc:sldChg>
      <pc:sldChg chg="add replId">
        <pc:chgData name="Koerber, Jennifer" userId="S::jennifer.koerber@suny.edu::91757253-cc7b-4705-809f-b291d8f3bd2f" providerId="AD" clId="Web-{BB767904-2ECB-B142-FB6F-3996BC4FBB58}" dt="2019-12-17T19:02:32.592" v="0"/>
        <pc:sldMkLst>
          <pc:docMk/>
          <pc:sldMk cId="2998906486" sldId="359"/>
        </pc:sldMkLst>
      </pc:sldChg>
    </pc:docChg>
  </pc:docChgLst>
  <pc:docChgLst>
    <pc:chgData name="Eichelberger, Michelle" userId="S::michelle.eichelberger@suny.edu::1bd4442c-2af1-40d1-9d43-8e1df5db51d4" providerId="AD" clId="Web-{18A2D7DE-4C39-F84D-F2D9-6F31BDD67008}"/>
    <pc:docChg chg="modSld">
      <pc:chgData name="Eichelberger, Michelle" userId="S::michelle.eichelberger@suny.edu::1bd4442c-2af1-40d1-9d43-8e1df5db51d4" providerId="AD" clId="Web-{18A2D7DE-4C39-F84D-F2D9-6F31BDD67008}" dt="2020-04-30T18:02:56.245" v="203" actId="1076"/>
      <pc:docMkLst>
        <pc:docMk/>
      </pc:docMkLst>
      <pc:sldChg chg="modSp">
        <pc:chgData name="Eichelberger, Michelle" userId="S::michelle.eichelberger@suny.edu::1bd4442c-2af1-40d1-9d43-8e1df5db51d4" providerId="AD" clId="Web-{18A2D7DE-4C39-F84D-F2D9-6F31BDD67008}" dt="2020-04-30T18:02:56.245" v="203" actId="1076"/>
        <pc:sldMkLst>
          <pc:docMk/>
          <pc:sldMk cId="2989868960" sldId="432"/>
        </pc:sldMkLst>
        <pc:spChg chg="mod">
          <ac:chgData name="Eichelberger, Michelle" userId="S::michelle.eichelberger@suny.edu::1bd4442c-2af1-40d1-9d43-8e1df5db51d4" providerId="AD" clId="Web-{18A2D7DE-4C39-F84D-F2D9-6F31BDD67008}" dt="2020-04-30T18:02:56.245" v="203" actId="1076"/>
          <ac:spMkLst>
            <pc:docMk/>
            <pc:sldMk cId="2989868960" sldId="432"/>
            <ac:spMk id="14" creationId="{00000000-0000-0000-0000-000000000000}"/>
          </ac:spMkLst>
        </pc:spChg>
      </pc:sldChg>
    </pc:docChg>
  </pc:docChgLst>
  <pc:docChgLst>
    <pc:chgData name="Pawlowski, Gail" userId="S::gail.pawlowski@suny.edu::bd5da5e8-06b1-4cc2-aa69-9abf12f7c241" providerId="AD" clId="Web-{6F8FF3C6-7AD3-4474-AC06-80F50DF2B3D3}"/>
    <pc:docChg chg="addSld delSld modSld sldOrd">
      <pc:chgData name="Pawlowski, Gail" userId="S::gail.pawlowski@suny.edu::bd5da5e8-06b1-4cc2-aa69-9abf12f7c241" providerId="AD" clId="Web-{6F8FF3C6-7AD3-4474-AC06-80F50DF2B3D3}" dt="2020-02-25T02:18:16.665" v="934" actId="20577"/>
      <pc:docMkLst>
        <pc:docMk/>
      </pc:docMkLst>
      <pc:sldChg chg="new del">
        <pc:chgData name="Pawlowski, Gail" userId="S::gail.pawlowski@suny.edu::bd5da5e8-06b1-4cc2-aa69-9abf12f7c241" providerId="AD" clId="Web-{6F8FF3C6-7AD3-4474-AC06-80F50DF2B3D3}" dt="2020-02-24T21:02:58.338" v="3"/>
        <pc:sldMkLst>
          <pc:docMk/>
          <pc:sldMk cId="1338684846" sldId="388"/>
        </pc:sldMkLst>
      </pc:sldChg>
      <pc:sldChg chg="modSp add ord replId">
        <pc:chgData name="Pawlowski, Gail" userId="S::gail.pawlowski@suny.edu::bd5da5e8-06b1-4cc2-aa69-9abf12f7c241" providerId="AD" clId="Web-{6F8FF3C6-7AD3-4474-AC06-80F50DF2B3D3}" dt="2020-02-24T21:03:55.088" v="43" actId="20577"/>
        <pc:sldMkLst>
          <pc:docMk/>
          <pc:sldMk cId="3525302215" sldId="388"/>
        </pc:sldMkLst>
        <pc:spChg chg="mod">
          <ac:chgData name="Pawlowski, Gail" userId="S::gail.pawlowski@suny.edu::bd5da5e8-06b1-4cc2-aa69-9abf12f7c241" providerId="AD" clId="Web-{6F8FF3C6-7AD3-4474-AC06-80F50DF2B3D3}" dt="2020-02-24T21:03:55.088" v="43" actId="20577"/>
          <ac:spMkLst>
            <pc:docMk/>
            <pc:sldMk cId="3525302215" sldId="388"/>
            <ac:spMk id="7" creationId="{4FA09018-5E31-844D-B928-F6DDC95990F2}"/>
          </ac:spMkLst>
        </pc:spChg>
        <pc:spChg chg="mod">
          <ac:chgData name="Pawlowski, Gail" userId="S::gail.pawlowski@suny.edu::bd5da5e8-06b1-4cc2-aa69-9abf12f7c241" providerId="AD" clId="Web-{6F8FF3C6-7AD3-4474-AC06-80F50DF2B3D3}" dt="2020-02-24T21:03:42.588" v="32" actId="20577"/>
          <ac:spMkLst>
            <pc:docMk/>
            <pc:sldMk cId="3525302215" sldId="388"/>
            <ac:spMk id="8" creationId="{E2AAB4F0-62DE-4440-82C1-3A7B1E6F814B}"/>
          </ac:spMkLst>
        </pc:spChg>
      </pc:sldChg>
      <pc:sldChg chg="add del replId">
        <pc:chgData name="Pawlowski, Gail" userId="S::gail.pawlowski@suny.edu::bd5da5e8-06b1-4cc2-aa69-9abf12f7c241" providerId="AD" clId="Web-{6F8FF3C6-7AD3-4474-AC06-80F50DF2B3D3}" dt="2020-02-24T21:02:52.541" v="2"/>
        <pc:sldMkLst>
          <pc:docMk/>
          <pc:sldMk cId="598968011" sldId="389"/>
        </pc:sldMkLst>
      </pc:sldChg>
      <pc:sldChg chg="new del">
        <pc:chgData name="Pawlowski, Gail" userId="S::gail.pawlowski@suny.edu::bd5da5e8-06b1-4cc2-aa69-9abf12f7c241" providerId="AD" clId="Web-{6F8FF3C6-7AD3-4474-AC06-80F50DF2B3D3}" dt="2020-02-24T21:04:10.386" v="47"/>
        <pc:sldMkLst>
          <pc:docMk/>
          <pc:sldMk cId="2139129278" sldId="389"/>
        </pc:sldMkLst>
      </pc:sldChg>
      <pc:sldChg chg="addSp delSp modSp add ord replId">
        <pc:chgData name="Pawlowski, Gail" userId="S::gail.pawlowski@suny.edu::bd5da5e8-06b1-4cc2-aa69-9abf12f7c241" providerId="AD" clId="Web-{6F8FF3C6-7AD3-4474-AC06-80F50DF2B3D3}" dt="2020-02-25T02:04:09.939" v="836" actId="20577"/>
        <pc:sldMkLst>
          <pc:docMk/>
          <pc:sldMk cId="2927739056" sldId="389"/>
        </pc:sldMkLst>
        <pc:spChg chg="mod">
          <ac:chgData name="Pawlowski, Gail" userId="S::gail.pawlowski@suny.edu::bd5da5e8-06b1-4cc2-aa69-9abf12f7c241" providerId="AD" clId="Web-{6F8FF3C6-7AD3-4474-AC06-80F50DF2B3D3}" dt="2020-02-24T21:05:48.090" v="115" actId="20577"/>
          <ac:spMkLst>
            <pc:docMk/>
            <pc:sldMk cId="2927739056" sldId="389"/>
            <ac:spMk id="2" creationId="{71EA7B85-A46E-4A0A-B5A6-003D849DE4A5}"/>
          </ac:spMkLst>
        </pc:spChg>
        <pc:spChg chg="mod">
          <ac:chgData name="Pawlowski, Gail" userId="S::gail.pawlowski@suny.edu::bd5da5e8-06b1-4cc2-aa69-9abf12f7c241" providerId="AD" clId="Web-{6F8FF3C6-7AD3-4474-AC06-80F50DF2B3D3}" dt="2020-02-24T21:06:58.075" v="120" actId="20577"/>
          <ac:spMkLst>
            <pc:docMk/>
            <pc:sldMk cId="2927739056" sldId="389"/>
            <ac:spMk id="6" creationId="{0134EE62-A3AE-4ABC-9D13-84F3C54BAAF7}"/>
          </ac:spMkLst>
        </pc:spChg>
        <pc:spChg chg="add del mod">
          <ac:chgData name="Pawlowski, Gail" userId="S::gail.pawlowski@suny.edu::bd5da5e8-06b1-4cc2-aa69-9abf12f7c241" providerId="AD" clId="Web-{6F8FF3C6-7AD3-4474-AC06-80F50DF2B3D3}" dt="2020-02-24T21:09:33.264" v="130"/>
          <ac:spMkLst>
            <pc:docMk/>
            <pc:sldMk cId="2927739056" sldId="389"/>
            <ac:spMk id="15" creationId="{0D1A3E0D-E975-4944-9005-404EC8F42B0F}"/>
          </ac:spMkLst>
        </pc:spChg>
        <pc:spChg chg="add del mod">
          <ac:chgData name="Pawlowski, Gail" userId="S::gail.pawlowski@suny.edu::bd5da5e8-06b1-4cc2-aa69-9abf12f7c241" providerId="AD" clId="Web-{6F8FF3C6-7AD3-4474-AC06-80F50DF2B3D3}" dt="2020-02-24T21:20:41.507" v="416"/>
          <ac:spMkLst>
            <pc:docMk/>
            <pc:sldMk cId="2927739056" sldId="389"/>
            <ac:spMk id="16" creationId="{3C575B90-C918-4793-8FA7-D7D81FA36B31}"/>
          </ac:spMkLst>
        </pc:spChg>
        <pc:spChg chg="add del mod">
          <ac:chgData name="Pawlowski, Gail" userId="S::gail.pawlowski@suny.edu::bd5da5e8-06b1-4cc2-aa69-9abf12f7c241" providerId="AD" clId="Web-{6F8FF3C6-7AD3-4474-AC06-80F50DF2B3D3}" dt="2020-02-24T21:20:35.866" v="415"/>
          <ac:spMkLst>
            <pc:docMk/>
            <pc:sldMk cId="2927739056" sldId="389"/>
            <ac:spMk id="17" creationId="{CCF43F7D-CE05-42E5-A0D8-62ABA25B3340}"/>
          </ac:spMkLst>
        </pc:spChg>
        <pc:spChg chg="add mod">
          <ac:chgData name="Pawlowski, Gail" userId="S::gail.pawlowski@suny.edu::bd5da5e8-06b1-4cc2-aa69-9abf12f7c241" providerId="AD" clId="Web-{6F8FF3C6-7AD3-4474-AC06-80F50DF2B3D3}" dt="2020-02-25T02:04:09.939" v="836" actId="20577"/>
          <ac:spMkLst>
            <pc:docMk/>
            <pc:sldMk cId="2927739056" sldId="389"/>
            <ac:spMk id="20" creationId="{32BE5DFF-231E-4A73-8EC9-783CF74A8384}"/>
          </ac:spMkLst>
        </pc:spChg>
        <pc:picChg chg="del">
          <ac:chgData name="Pawlowski, Gail" userId="S::gail.pawlowski@suny.edu::bd5da5e8-06b1-4cc2-aa69-9abf12f7c241" providerId="AD" clId="Web-{6F8FF3C6-7AD3-4474-AC06-80F50DF2B3D3}" dt="2020-02-24T21:05:04.246" v="50"/>
          <ac:picMkLst>
            <pc:docMk/>
            <pc:sldMk cId="2927739056" sldId="389"/>
            <ac:picMk id="3" creationId="{2B67234E-C44C-41EA-B65A-6DEE4AE95277}"/>
          </ac:picMkLst>
        </pc:picChg>
        <pc:picChg chg="add del mod">
          <ac:chgData name="Pawlowski, Gail" userId="S::gail.pawlowski@suny.edu::bd5da5e8-06b1-4cc2-aa69-9abf12f7c241" providerId="AD" clId="Web-{6F8FF3C6-7AD3-4474-AC06-80F50DF2B3D3}" dt="2020-02-24T21:20:29.491" v="413"/>
          <ac:picMkLst>
            <pc:docMk/>
            <pc:sldMk cId="2927739056" sldId="389"/>
            <ac:picMk id="4" creationId="{88993317-7B48-416B-84B4-147CF27615F2}"/>
          </ac:picMkLst>
        </pc:picChg>
        <pc:picChg chg="add del mod">
          <ac:chgData name="Pawlowski, Gail" userId="S::gail.pawlowski@suny.edu::bd5da5e8-06b1-4cc2-aa69-9abf12f7c241" providerId="AD" clId="Web-{6F8FF3C6-7AD3-4474-AC06-80F50DF2B3D3}" dt="2020-02-24T21:20:31.351" v="414"/>
          <ac:picMkLst>
            <pc:docMk/>
            <pc:sldMk cId="2927739056" sldId="389"/>
            <ac:picMk id="18" creationId="{72D8DB91-A5BE-4CAD-A1DF-3A593EA0E02D}"/>
          </ac:picMkLst>
        </pc:picChg>
      </pc:sldChg>
      <pc:sldChg chg="addSp delSp modSp add replId">
        <pc:chgData name="Pawlowski, Gail" userId="S::gail.pawlowski@suny.edu::bd5da5e8-06b1-4cc2-aa69-9abf12f7c241" providerId="AD" clId="Web-{6F8FF3C6-7AD3-4474-AC06-80F50DF2B3D3}" dt="2020-02-24T21:17:07.708" v="378" actId="14100"/>
        <pc:sldMkLst>
          <pc:docMk/>
          <pc:sldMk cId="225605480" sldId="390"/>
        </pc:sldMkLst>
        <pc:spChg chg="del">
          <ac:chgData name="Pawlowski, Gail" userId="S::gail.pawlowski@suny.edu::bd5da5e8-06b1-4cc2-aa69-9abf12f7c241" providerId="AD" clId="Web-{6F8FF3C6-7AD3-4474-AC06-80F50DF2B3D3}" dt="2020-02-24T21:15:53.738" v="195"/>
          <ac:spMkLst>
            <pc:docMk/>
            <pc:sldMk cId="225605480" sldId="390"/>
            <ac:spMk id="16" creationId="{3C575B90-C918-4793-8FA7-D7D81FA36B31}"/>
          </ac:spMkLst>
        </pc:spChg>
        <pc:spChg chg="del mod">
          <ac:chgData name="Pawlowski, Gail" userId="S::gail.pawlowski@suny.edu::bd5da5e8-06b1-4cc2-aa69-9abf12f7c241" providerId="AD" clId="Web-{6F8FF3C6-7AD3-4474-AC06-80F50DF2B3D3}" dt="2020-02-24T21:15:49.316" v="194"/>
          <ac:spMkLst>
            <pc:docMk/>
            <pc:sldMk cId="225605480" sldId="390"/>
            <ac:spMk id="17" creationId="{CCF43F7D-CE05-42E5-A0D8-62ABA25B3340}"/>
          </ac:spMkLst>
        </pc:spChg>
        <pc:spChg chg="add mod">
          <ac:chgData name="Pawlowski, Gail" userId="S::gail.pawlowski@suny.edu::bd5da5e8-06b1-4cc2-aa69-9abf12f7c241" providerId="AD" clId="Web-{6F8FF3C6-7AD3-4474-AC06-80F50DF2B3D3}" dt="2020-02-24T21:16:53.973" v="375" actId="1076"/>
          <ac:spMkLst>
            <pc:docMk/>
            <pc:sldMk cId="225605480" sldId="390"/>
            <ac:spMk id="20" creationId="{36E26533-2067-4682-98F1-6F5A5B543840}"/>
          </ac:spMkLst>
        </pc:spChg>
        <pc:picChg chg="add mod">
          <ac:chgData name="Pawlowski, Gail" userId="S::gail.pawlowski@suny.edu::bd5da5e8-06b1-4cc2-aa69-9abf12f7c241" providerId="AD" clId="Web-{6F8FF3C6-7AD3-4474-AC06-80F50DF2B3D3}" dt="2020-02-24T21:16:57.661" v="376" actId="14100"/>
          <ac:picMkLst>
            <pc:docMk/>
            <pc:sldMk cId="225605480" sldId="390"/>
            <ac:picMk id="3" creationId="{AEE8BD4C-5DA0-46EB-9EF4-8648F3E14B39}"/>
          </ac:picMkLst>
        </pc:picChg>
        <pc:picChg chg="del">
          <ac:chgData name="Pawlowski, Gail" userId="S::gail.pawlowski@suny.edu::bd5da5e8-06b1-4cc2-aa69-9abf12f7c241" providerId="AD" clId="Web-{6F8FF3C6-7AD3-4474-AC06-80F50DF2B3D3}" dt="2020-02-24T21:14:07.971" v="178"/>
          <ac:picMkLst>
            <pc:docMk/>
            <pc:sldMk cId="225605480" sldId="390"/>
            <ac:picMk id="4" creationId="{88993317-7B48-416B-84B4-147CF27615F2}"/>
          </ac:picMkLst>
        </pc:picChg>
        <pc:picChg chg="add mod">
          <ac:chgData name="Pawlowski, Gail" userId="S::gail.pawlowski@suny.edu::bd5da5e8-06b1-4cc2-aa69-9abf12f7c241" providerId="AD" clId="Web-{6F8FF3C6-7AD3-4474-AC06-80F50DF2B3D3}" dt="2020-02-24T21:17:07.708" v="378" actId="14100"/>
          <ac:picMkLst>
            <pc:docMk/>
            <pc:sldMk cId="225605480" sldId="390"/>
            <ac:picMk id="15" creationId="{1DBC014E-FAB1-4A4F-BDE5-E53DB339359D}"/>
          </ac:picMkLst>
        </pc:picChg>
        <pc:picChg chg="del">
          <ac:chgData name="Pawlowski, Gail" userId="S::gail.pawlowski@suny.edu::bd5da5e8-06b1-4cc2-aa69-9abf12f7c241" providerId="AD" clId="Web-{6F8FF3C6-7AD3-4474-AC06-80F50DF2B3D3}" dt="2020-02-24T21:14:41.971" v="181"/>
          <ac:picMkLst>
            <pc:docMk/>
            <pc:sldMk cId="225605480" sldId="390"/>
            <ac:picMk id="18" creationId="{72D8DB91-A5BE-4CAD-A1DF-3A593EA0E02D}"/>
          </ac:picMkLst>
        </pc:picChg>
      </pc:sldChg>
      <pc:sldChg chg="addSp delSp modSp add ord replId">
        <pc:chgData name="Pawlowski, Gail" userId="S::gail.pawlowski@suny.edu::bd5da5e8-06b1-4cc2-aa69-9abf12f7c241" providerId="AD" clId="Web-{6F8FF3C6-7AD3-4474-AC06-80F50DF2B3D3}" dt="2020-02-25T02:18:15.446" v="932" actId="20577"/>
        <pc:sldMkLst>
          <pc:docMk/>
          <pc:sldMk cId="3625907871" sldId="391"/>
        </pc:sldMkLst>
        <pc:spChg chg="add mod">
          <ac:chgData name="Pawlowski, Gail" userId="S::gail.pawlowski@suny.edu::bd5da5e8-06b1-4cc2-aa69-9abf12f7c241" providerId="AD" clId="Web-{6F8FF3C6-7AD3-4474-AC06-80F50DF2B3D3}" dt="2020-02-25T02:18:15.446" v="932" actId="20577"/>
          <ac:spMkLst>
            <pc:docMk/>
            <pc:sldMk cId="3625907871" sldId="391"/>
            <ac:spMk id="4" creationId="{B265B45E-18EB-42DE-B28A-3293B6E48E79}"/>
          </ac:spMkLst>
        </pc:spChg>
        <pc:spChg chg="del mod">
          <ac:chgData name="Pawlowski, Gail" userId="S::gail.pawlowski@suny.edu::bd5da5e8-06b1-4cc2-aa69-9abf12f7c241" providerId="AD" clId="Web-{6F8FF3C6-7AD3-4474-AC06-80F50DF2B3D3}" dt="2020-02-24T21:18:14.755" v="385"/>
          <ac:spMkLst>
            <pc:docMk/>
            <pc:sldMk cId="3625907871" sldId="391"/>
            <ac:spMk id="20" creationId="{36E26533-2067-4682-98F1-6F5A5B543840}"/>
          </ac:spMkLst>
        </pc:spChg>
        <pc:picChg chg="del">
          <ac:chgData name="Pawlowski, Gail" userId="S::gail.pawlowski@suny.edu::bd5da5e8-06b1-4cc2-aa69-9abf12f7c241" providerId="AD" clId="Web-{6F8FF3C6-7AD3-4474-AC06-80F50DF2B3D3}" dt="2020-02-24T21:18:05.099" v="380"/>
          <ac:picMkLst>
            <pc:docMk/>
            <pc:sldMk cId="3625907871" sldId="391"/>
            <ac:picMk id="3" creationId="{AEE8BD4C-5DA0-46EB-9EF4-8648F3E14B39}"/>
          </ac:picMkLst>
        </pc:picChg>
        <pc:picChg chg="del">
          <ac:chgData name="Pawlowski, Gail" userId="S::gail.pawlowski@suny.edu::bd5da5e8-06b1-4cc2-aa69-9abf12f7c241" providerId="AD" clId="Web-{6F8FF3C6-7AD3-4474-AC06-80F50DF2B3D3}" dt="2020-02-24T21:18:08.021" v="381"/>
          <ac:picMkLst>
            <pc:docMk/>
            <pc:sldMk cId="3625907871" sldId="391"/>
            <ac:picMk id="15" creationId="{1DBC014E-FAB1-4A4F-BDE5-E53DB339359D}"/>
          </ac:picMkLst>
        </pc:picChg>
      </pc:sldChg>
      <pc:sldChg chg="add replId">
        <pc:chgData name="Pawlowski, Gail" userId="S::gail.pawlowski@suny.edu::bd5da5e8-06b1-4cc2-aa69-9abf12f7c241" providerId="AD" clId="Web-{6F8FF3C6-7AD3-4474-AC06-80F50DF2B3D3}" dt="2020-02-24T21:20:22.179" v="412"/>
        <pc:sldMkLst>
          <pc:docMk/>
          <pc:sldMk cId="1640149953" sldId="392"/>
        </pc:sldMkLst>
      </pc:sldChg>
      <pc:sldChg chg="modSp add replId">
        <pc:chgData name="Pawlowski, Gail" userId="S::gail.pawlowski@suny.edu::bd5da5e8-06b1-4cc2-aa69-9abf12f7c241" providerId="AD" clId="Web-{6F8FF3C6-7AD3-4474-AC06-80F50DF2B3D3}" dt="2020-02-25T02:05:20.893" v="888" actId="20577"/>
        <pc:sldMkLst>
          <pc:docMk/>
          <pc:sldMk cId="4014213980" sldId="393"/>
        </pc:sldMkLst>
        <pc:spChg chg="mod">
          <ac:chgData name="Pawlowski, Gail" userId="S::gail.pawlowski@suny.edu::bd5da5e8-06b1-4cc2-aa69-9abf12f7c241" providerId="AD" clId="Web-{6F8FF3C6-7AD3-4474-AC06-80F50DF2B3D3}" dt="2020-02-25T02:05:20.893" v="888" actId="20577"/>
          <ac:spMkLst>
            <pc:docMk/>
            <pc:sldMk cId="4014213980" sldId="393"/>
            <ac:spMk id="4" creationId="{B265B45E-18EB-42DE-B28A-3293B6E48E79}"/>
          </ac:spMkLst>
        </pc:spChg>
      </pc:sldChg>
      <pc:sldChg chg="modSp add replId">
        <pc:chgData name="Pawlowski, Gail" userId="S::gail.pawlowski@suny.edu::bd5da5e8-06b1-4cc2-aa69-9abf12f7c241" providerId="AD" clId="Web-{6F8FF3C6-7AD3-4474-AC06-80F50DF2B3D3}" dt="2020-02-24T23:19:08.507" v="831" actId="20577"/>
        <pc:sldMkLst>
          <pc:docMk/>
          <pc:sldMk cId="694973829" sldId="394"/>
        </pc:sldMkLst>
        <pc:spChg chg="mod">
          <ac:chgData name="Pawlowski, Gail" userId="S::gail.pawlowski@suny.edu::bd5da5e8-06b1-4cc2-aa69-9abf12f7c241" providerId="AD" clId="Web-{6F8FF3C6-7AD3-4474-AC06-80F50DF2B3D3}" dt="2020-02-24T23:19:08.507" v="831" actId="20577"/>
          <ac:spMkLst>
            <pc:docMk/>
            <pc:sldMk cId="694973829" sldId="394"/>
            <ac:spMk id="4" creationId="{B265B45E-18EB-42DE-B28A-3293B6E48E79}"/>
          </ac:spMkLst>
        </pc:spChg>
      </pc:sldChg>
    </pc:docChg>
  </pc:docChgLst>
  <pc:docChgLst>
    <pc:chgData name="Pritting, Shannon" userId="S::shannon.pritting@suny.edu::b6acce8b-3193-4a7b-b3b8-1dc43a9f8da4" providerId="AD" clId="Web-{B2FF04F8-92E0-453B-8BE4-4EC3B9954BB3}"/>
    <pc:docChg chg="addSld modSld">
      <pc:chgData name="Pritting, Shannon" userId="S::shannon.pritting@suny.edu::b6acce8b-3193-4a7b-b3b8-1dc43a9f8da4" providerId="AD" clId="Web-{B2FF04F8-92E0-453B-8BE4-4EC3B9954BB3}" dt="2020-07-28T14:22:01.761" v="632" actId="20577"/>
      <pc:docMkLst>
        <pc:docMk/>
      </pc:docMkLst>
      <pc:sldChg chg="modSp">
        <pc:chgData name="Pritting, Shannon" userId="S::shannon.pritting@suny.edu::b6acce8b-3193-4a7b-b3b8-1dc43a9f8da4" providerId="AD" clId="Web-{B2FF04F8-92E0-453B-8BE4-4EC3B9954BB3}" dt="2020-07-28T14:17:15.210" v="323" actId="20577"/>
        <pc:sldMkLst>
          <pc:docMk/>
          <pc:sldMk cId="1696908113" sldId="469"/>
        </pc:sldMkLst>
        <pc:spChg chg="mod">
          <ac:chgData name="Pritting, Shannon" userId="S::shannon.pritting@suny.edu::b6acce8b-3193-4a7b-b3b8-1dc43a9f8da4" providerId="AD" clId="Web-{B2FF04F8-92E0-453B-8BE4-4EC3B9954BB3}" dt="2020-07-28T14:17:15.210" v="323" actId="20577"/>
          <ac:spMkLst>
            <pc:docMk/>
            <pc:sldMk cId="1696908113" sldId="469"/>
            <ac:spMk id="4" creationId="{5341DB96-EA4D-479F-8145-807E5104D577}"/>
          </ac:spMkLst>
        </pc:spChg>
      </pc:sldChg>
      <pc:sldChg chg="modSp add replId">
        <pc:chgData name="Pritting, Shannon" userId="S::shannon.pritting@suny.edu::b6acce8b-3193-4a7b-b3b8-1dc43a9f8da4" providerId="AD" clId="Web-{B2FF04F8-92E0-453B-8BE4-4EC3B9954BB3}" dt="2020-07-28T14:22:00.542" v="630" actId="20577"/>
        <pc:sldMkLst>
          <pc:docMk/>
          <pc:sldMk cId="1744707996" sldId="470"/>
        </pc:sldMkLst>
        <pc:spChg chg="mod">
          <ac:chgData name="Pritting, Shannon" userId="S::shannon.pritting@suny.edu::b6acce8b-3193-4a7b-b3b8-1dc43a9f8da4" providerId="AD" clId="Web-{B2FF04F8-92E0-453B-8BE4-4EC3B9954BB3}" dt="2020-07-28T14:22:00.542" v="630" actId="20577"/>
          <ac:spMkLst>
            <pc:docMk/>
            <pc:sldMk cId="1744707996" sldId="470"/>
            <ac:spMk id="13" creationId="{00000000-0000-0000-0000-000000000000}"/>
          </ac:spMkLst>
        </pc:spChg>
        <pc:spChg chg="mod">
          <ac:chgData name="Pritting, Shannon" userId="S::shannon.pritting@suny.edu::b6acce8b-3193-4a7b-b3b8-1dc43a9f8da4" providerId="AD" clId="Web-{B2FF04F8-92E0-453B-8BE4-4EC3B9954BB3}" dt="2020-07-28T14:21:55.495" v="626" actId="20577"/>
          <ac:spMkLst>
            <pc:docMk/>
            <pc:sldMk cId="1744707996" sldId="470"/>
            <ac:spMk id="14" creationId="{00000000-0000-0000-0000-000000000000}"/>
          </ac:spMkLst>
        </pc:spChg>
      </pc:sldChg>
    </pc:docChg>
  </pc:docChgLst>
  <pc:docChgLst>
    <pc:chgData name="Smathers, Jennifer" userId="S::jennifer.smathers@suny.edu::10107e7b-e048-47df-8a1d-16dbcd6b7bb5" providerId="AD" clId="Web-{DEB50E01-C2C2-46E4-9B73-6FE5827A307A}"/>
    <pc:docChg chg="addSld modSld">
      <pc:chgData name="Smathers, Jennifer" userId="S::jennifer.smathers@suny.edu::10107e7b-e048-47df-8a1d-16dbcd6b7bb5" providerId="AD" clId="Web-{DEB50E01-C2C2-46E4-9B73-6FE5827A307A}" dt="2020-03-30T23:37:46.092" v="199"/>
      <pc:docMkLst>
        <pc:docMk/>
      </pc:docMkLst>
      <pc:sldChg chg="addSp delSp modSp add replId modNotes">
        <pc:chgData name="Smathers, Jennifer" userId="S::jennifer.smathers@suny.edu::10107e7b-e048-47df-8a1d-16dbcd6b7bb5" providerId="AD" clId="Web-{DEB50E01-C2C2-46E4-9B73-6FE5827A307A}" dt="2020-03-30T23:37:46.092" v="199"/>
        <pc:sldMkLst>
          <pc:docMk/>
          <pc:sldMk cId="1554470817" sldId="424"/>
        </pc:sldMkLst>
        <pc:spChg chg="mod">
          <ac:chgData name="Smathers, Jennifer" userId="S::jennifer.smathers@suny.edu::10107e7b-e048-47df-8a1d-16dbcd6b7bb5" providerId="AD" clId="Web-{DEB50E01-C2C2-46E4-9B73-6FE5827A307A}" dt="2020-03-30T23:33:27.402" v="161" actId="20577"/>
          <ac:spMkLst>
            <pc:docMk/>
            <pc:sldMk cId="1554470817" sldId="424"/>
            <ac:spMk id="2" creationId="{C849554B-BDF3-4A89-BD5A-7E91B60DD327}"/>
          </ac:spMkLst>
        </pc:spChg>
        <pc:spChg chg="del mod">
          <ac:chgData name="Smathers, Jennifer" userId="S::jennifer.smathers@suny.edu::10107e7b-e048-47df-8a1d-16dbcd6b7bb5" providerId="AD" clId="Web-{DEB50E01-C2C2-46E4-9B73-6FE5827A307A}" dt="2020-03-30T23:27:16.381" v="39"/>
          <ac:spMkLst>
            <pc:docMk/>
            <pc:sldMk cId="1554470817" sldId="424"/>
            <ac:spMk id="3" creationId="{5C3ADCF6-C437-45F8-A776-F41E801090C3}"/>
          </ac:spMkLst>
        </pc:spChg>
        <pc:spChg chg="mod">
          <ac:chgData name="Smathers, Jennifer" userId="S::jennifer.smathers@suny.edu::10107e7b-e048-47df-8a1d-16dbcd6b7bb5" providerId="AD" clId="Web-{DEB50E01-C2C2-46E4-9B73-6FE5827A307A}" dt="2020-03-30T23:36:39.357" v="198" actId="14100"/>
          <ac:spMkLst>
            <pc:docMk/>
            <pc:sldMk cId="1554470817" sldId="424"/>
            <ac:spMk id="4" creationId="{43012BDF-9F4D-4598-B1F1-E8210BDD6CAC}"/>
          </ac:spMkLst>
        </pc:spChg>
        <pc:spChg chg="add del mod">
          <ac:chgData name="Smathers, Jennifer" userId="S::jennifer.smathers@suny.edu::10107e7b-e048-47df-8a1d-16dbcd6b7bb5" providerId="AD" clId="Web-{DEB50E01-C2C2-46E4-9B73-6FE5827A307A}" dt="2020-03-30T23:27:21.818" v="40"/>
          <ac:spMkLst>
            <pc:docMk/>
            <pc:sldMk cId="1554470817" sldId="424"/>
            <ac:spMk id="6" creationId="{462D6B1A-4D3E-4C68-88B1-CECC05AC7E69}"/>
          </ac:spMkLst>
        </pc:spChg>
        <pc:picChg chg="add mod">
          <ac:chgData name="Smathers, Jennifer" userId="S::jennifer.smathers@suny.edu::10107e7b-e048-47df-8a1d-16dbcd6b7bb5" providerId="AD" clId="Web-{DEB50E01-C2C2-46E4-9B73-6FE5827A307A}" dt="2020-03-30T23:37:46.092" v="199"/>
          <ac:picMkLst>
            <pc:docMk/>
            <pc:sldMk cId="1554470817" sldId="424"/>
            <ac:picMk id="8" creationId="{65255FD2-8A12-4DD3-80A5-DF29B18574A9}"/>
          </ac:picMkLst>
        </pc:picChg>
      </pc:sldChg>
    </pc:docChg>
  </pc:docChgLst>
  <pc:docChgLst>
    <pc:chgData name="Koerber, Jennifer" userId="S::jennifer.koerber@suny.edu::91757253-cc7b-4705-809f-b291d8f3bd2f" providerId="AD" clId="Web-{B4F43940-28F3-F34F-F984-8A586CACC10E}"/>
    <pc:docChg chg="addSld modSld">
      <pc:chgData name="Koerber, Jennifer" userId="S::jennifer.koerber@suny.edu::91757253-cc7b-4705-809f-b291d8f3bd2f" providerId="AD" clId="Web-{B4F43940-28F3-F34F-F984-8A586CACC10E}" dt="2019-12-19T14:56:42.163" v="754" actId="20577"/>
      <pc:docMkLst>
        <pc:docMk/>
      </pc:docMkLst>
      <pc:sldChg chg="addSp delSp modSp">
        <pc:chgData name="Koerber, Jennifer" userId="S::jennifer.koerber@suny.edu::91757253-cc7b-4705-809f-b291d8f3bd2f" providerId="AD" clId="Web-{B4F43940-28F3-F34F-F984-8A586CACC10E}" dt="2019-12-19T14:29:44.093" v="10" actId="14100"/>
        <pc:sldMkLst>
          <pc:docMk/>
          <pc:sldMk cId="2171438980" sldId="317"/>
        </pc:sldMkLst>
        <pc:spChg chg="add del mod">
          <ac:chgData name="Koerber, Jennifer" userId="S::jennifer.koerber@suny.edu::91757253-cc7b-4705-809f-b291d8f3bd2f" providerId="AD" clId="Web-{B4F43940-28F3-F34F-F984-8A586CACC10E}" dt="2019-12-19T14:28:52.325" v="1"/>
          <ac:spMkLst>
            <pc:docMk/>
            <pc:sldMk cId="2171438980" sldId="317"/>
            <ac:spMk id="6" creationId="{72841E58-2380-4FDB-98FD-D797F16E503F}"/>
          </ac:spMkLst>
        </pc:spChg>
        <pc:picChg chg="del">
          <ac:chgData name="Koerber, Jennifer" userId="S::jennifer.koerber@suny.edu::91757253-cc7b-4705-809f-b291d8f3bd2f" providerId="AD" clId="Web-{B4F43940-28F3-F34F-F984-8A586CACC10E}" dt="2019-12-19T14:28:45.919" v="0"/>
          <ac:picMkLst>
            <pc:docMk/>
            <pc:sldMk cId="2171438980" sldId="317"/>
            <ac:picMk id="4" creationId="{24E0D059-2461-4942-A69D-971549A45CE3}"/>
          </ac:picMkLst>
        </pc:picChg>
        <pc:picChg chg="add mod modCrop">
          <ac:chgData name="Koerber, Jennifer" userId="S::jennifer.koerber@suny.edu::91757253-cc7b-4705-809f-b291d8f3bd2f" providerId="AD" clId="Web-{B4F43940-28F3-F34F-F984-8A586CACC10E}" dt="2019-12-19T14:29:44.093" v="10" actId="14100"/>
          <ac:picMkLst>
            <pc:docMk/>
            <pc:sldMk cId="2171438980" sldId="317"/>
            <ac:picMk id="8" creationId="{ECC8821E-6210-46FD-931D-A430390985AB}"/>
          </ac:picMkLst>
        </pc:picChg>
      </pc:sldChg>
      <pc:sldChg chg="addSp modSp mod modClrScheme chgLayout">
        <pc:chgData name="Koerber, Jennifer" userId="S::jennifer.koerber@suny.edu::91757253-cc7b-4705-809f-b291d8f3bd2f" providerId="AD" clId="Web-{B4F43940-28F3-F34F-F984-8A586CACC10E}" dt="2019-12-19T14:42:12.370" v="473" actId="14100"/>
        <pc:sldMkLst>
          <pc:docMk/>
          <pc:sldMk cId="498256463" sldId="319"/>
        </pc:sldMkLst>
        <pc:spChg chg="mod ord">
          <ac:chgData name="Koerber, Jennifer" userId="S::jennifer.koerber@suny.edu::91757253-cc7b-4705-809f-b291d8f3bd2f" providerId="AD" clId="Web-{B4F43940-28F3-F34F-F984-8A586CACC10E}" dt="2019-12-19T14:31:37.690" v="14"/>
          <ac:spMkLst>
            <pc:docMk/>
            <pc:sldMk cId="498256463" sldId="319"/>
            <ac:spMk id="2" creationId="{DCDD3146-7637-46DF-8B82-7A8FC2E12D15}"/>
          </ac:spMkLst>
        </pc:spChg>
        <pc:spChg chg="mod ord">
          <ac:chgData name="Koerber, Jennifer" userId="S::jennifer.koerber@suny.edu::91757253-cc7b-4705-809f-b291d8f3bd2f" providerId="AD" clId="Web-{B4F43940-28F3-F34F-F984-8A586CACC10E}" dt="2019-12-19T14:32:05.160" v="27"/>
          <ac:spMkLst>
            <pc:docMk/>
            <pc:sldMk cId="498256463" sldId="319"/>
            <ac:spMk id="3" creationId="{79F088FC-102D-49CB-B1DF-8F39C8CDCD58}"/>
          </ac:spMkLst>
        </pc:spChg>
        <pc:spChg chg="add mod ord">
          <ac:chgData name="Koerber, Jennifer" userId="S::jennifer.koerber@suny.edu::91757253-cc7b-4705-809f-b291d8f3bd2f" providerId="AD" clId="Web-{B4F43940-28F3-F34F-F984-8A586CACC10E}" dt="2019-12-19T14:31:56.675" v="26"/>
          <ac:spMkLst>
            <pc:docMk/>
            <pc:sldMk cId="498256463" sldId="319"/>
            <ac:spMk id="4" creationId="{602A7982-8D16-4585-8A82-5938CA5BE95E}"/>
          </ac:spMkLst>
        </pc:spChg>
        <pc:spChg chg="add mod ord">
          <ac:chgData name="Koerber, Jennifer" userId="S::jennifer.koerber@suny.edu::91757253-cc7b-4705-809f-b291d8f3bd2f" providerId="AD" clId="Web-{B4F43940-28F3-F34F-F984-8A586CACC10E}" dt="2019-12-19T14:32:32.224" v="53"/>
          <ac:spMkLst>
            <pc:docMk/>
            <pc:sldMk cId="498256463" sldId="319"/>
            <ac:spMk id="6" creationId="{0E3DDDCA-E813-48CB-B6B2-51959E49905C}"/>
          </ac:spMkLst>
        </pc:spChg>
        <pc:spChg chg="add mod ord">
          <ac:chgData name="Koerber, Jennifer" userId="S::jennifer.koerber@suny.edu::91757253-cc7b-4705-809f-b291d8f3bd2f" providerId="AD" clId="Web-{B4F43940-28F3-F34F-F984-8A586CACC10E}" dt="2019-12-19T14:42:12.370" v="473" actId="14100"/>
          <ac:spMkLst>
            <pc:docMk/>
            <pc:sldMk cId="498256463" sldId="319"/>
            <ac:spMk id="13" creationId="{88211562-086D-455E-840C-410E172A6A33}"/>
          </ac:spMkLst>
        </pc:spChg>
      </pc:sldChg>
      <pc:sldChg chg="addSp delSp modSp">
        <pc:chgData name="Koerber, Jennifer" userId="S::jennifer.koerber@suny.edu::91757253-cc7b-4705-809f-b291d8f3bd2f" providerId="AD" clId="Web-{B4F43940-28F3-F34F-F984-8A586CACC10E}" dt="2019-12-19T14:56:41.601" v="752" actId="20577"/>
        <pc:sldMkLst>
          <pc:docMk/>
          <pc:sldMk cId="1226966122" sldId="322"/>
        </pc:sldMkLst>
        <pc:spChg chg="mod">
          <ac:chgData name="Koerber, Jennifer" userId="S::jennifer.koerber@suny.edu::91757253-cc7b-4705-809f-b291d8f3bd2f" providerId="AD" clId="Web-{B4F43940-28F3-F34F-F984-8A586CACC10E}" dt="2019-12-19T14:56:41.601" v="752" actId="20577"/>
          <ac:spMkLst>
            <pc:docMk/>
            <pc:sldMk cId="1226966122" sldId="322"/>
            <ac:spMk id="20" creationId="{58AC31FA-7C51-4B18-BCF8-4AD7DAB8BC19}"/>
          </ac:spMkLst>
        </pc:spChg>
        <pc:picChg chg="add mod">
          <ac:chgData name="Koerber, Jennifer" userId="S::jennifer.koerber@suny.edu::91757253-cc7b-4705-809f-b291d8f3bd2f" providerId="AD" clId="Web-{B4F43940-28F3-F34F-F984-8A586CACC10E}" dt="2019-12-19T14:56:08.115" v="717" actId="1076"/>
          <ac:picMkLst>
            <pc:docMk/>
            <pc:sldMk cId="1226966122" sldId="322"/>
            <ac:picMk id="3" creationId="{37B53B2F-9CB6-474C-B2CC-4BD0DC2270E5}"/>
          </ac:picMkLst>
        </pc:picChg>
        <pc:picChg chg="del">
          <ac:chgData name="Koerber, Jennifer" userId="S::jennifer.koerber@suny.edu::91757253-cc7b-4705-809f-b291d8f3bd2f" providerId="AD" clId="Web-{B4F43940-28F3-F34F-F984-8A586CACC10E}" dt="2019-12-19T14:53:27.563" v="711"/>
          <ac:picMkLst>
            <pc:docMk/>
            <pc:sldMk cId="1226966122" sldId="322"/>
            <ac:picMk id="16" creationId="{FBD3B266-1CEC-4346-9D7D-353667883FC9}"/>
          </ac:picMkLst>
        </pc:picChg>
      </pc:sldChg>
      <pc:sldChg chg="addSp delSp modSp add mod replId modClrScheme chgLayout">
        <pc:chgData name="Koerber, Jennifer" userId="S::jennifer.koerber@suny.edu::91757253-cc7b-4705-809f-b291d8f3bd2f" providerId="AD" clId="Web-{B4F43940-28F3-F34F-F984-8A586CACC10E}" dt="2019-12-19T14:48:59.726" v="709" actId="20577"/>
        <pc:sldMkLst>
          <pc:docMk/>
          <pc:sldMk cId="2582587771" sldId="367"/>
        </pc:sldMkLst>
        <pc:spChg chg="add del mod ord">
          <ac:chgData name="Koerber, Jennifer" userId="S::jennifer.koerber@suny.edu::91757253-cc7b-4705-809f-b291d8f3bd2f" providerId="AD" clId="Web-{B4F43940-28F3-F34F-F984-8A586CACC10E}" dt="2019-12-19T14:44:19.700" v="483"/>
          <ac:spMkLst>
            <pc:docMk/>
            <pc:sldMk cId="2582587771" sldId="367"/>
            <ac:spMk id="2" creationId="{DCDD3146-7637-46DF-8B82-7A8FC2E12D15}"/>
          </ac:spMkLst>
        </pc:spChg>
        <pc:spChg chg="del mod ord">
          <ac:chgData name="Koerber, Jennifer" userId="S::jennifer.koerber@suny.edu::91757253-cc7b-4705-809f-b291d8f3bd2f" providerId="AD" clId="Web-{B4F43940-28F3-F34F-F984-8A586CACC10E}" dt="2019-12-19T14:44:04.997" v="480"/>
          <ac:spMkLst>
            <pc:docMk/>
            <pc:sldMk cId="2582587771" sldId="367"/>
            <ac:spMk id="3" creationId="{79F088FC-102D-49CB-B1DF-8F39C8CDCD58}"/>
          </ac:spMkLst>
        </pc:spChg>
        <pc:spChg chg="del mod ord">
          <ac:chgData name="Koerber, Jennifer" userId="S::jennifer.koerber@suny.edu::91757253-cc7b-4705-809f-b291d8f3bd2f" providerId="AD" clId="Web-{B4F43940-28F3-F34F-F984-8A586CACC10E}" dt="2019-12-19T14:44:12.263" v="481"/>
          <ac:spMkLst>
            <pc:docMk/>
            <pc:sldMk cId="2582587771" sldId="367"/>
            <ac:spMk id="4" creationId="{602A7982-8D16-4585-8A82-5938CA5BE95E}"/>
          </ac:spMkLst>
        </pc:spChg>
        <pc:spChg chg="del mod ord">
          <ac:chgData name="Koerber, Jennifer" userId="S::jennifer.koerber@suny.edu::91757253-cc7b-4705-809f-b291d8f3bd2f" providerId="AD" clId="Web-{B4F43940-28F3-F34F-F984-8A586CACC10E}" dt="2019-12-19T14:44:28.638" v="485"/>
          <ac:spMkLst>
            <pc:docMk/>
            <pc:sldMk cId="2582587771" sldId="367"/>
            <ac:spMk id="6" creationId="{0E3DDDCA-E813-48CB-B6B2-51959E49905C}"/>
          </ac:spMkLst>
        </pc:spChg>
        <pc:spChg chg="del mod ord">
          <ac:chgData name="Koerber, Jennifer" userId="S::jennifer.koerber@suny.edu::91757253-cc7b-4705-809f-b291d8f3bd2f" providerId="AD" clId="Web-{B4F43940-28F3-F34F-F984-8A586CACC10E}" dt="2019-12-19T14:44:25.826" v="484"/>
          <ac:spMkLst>
            <pc:docMk/>
            <pc:sldMk cId="2582587771" sldId="367"/>
            <ac:spMk id="13" creationId="{88211562-086D-455E-840C-410E172A6A33}"/>
          </ac:spMkLst>
        </pc:spChg>
        <pc:spChg chg="add mod">
          <ac:chgData name="Koerber, Jennifer" userId="S::jennifer.koerber@suny.edu::91757253-cc7b-4705-809f-b291d8f3bd2f" providerId="AD" clId="Web-{B4F43940-28F3-F34F-F984-8A586CACC10E}" dt="2019-12-19T14:48:59.726" v="709" actId="20577"/>
          <ac:spMkLst>
            <pc:docMk/>
            <pc:sldMk cId="2582587771" sldId="367"/>
            <ac:spMk id="16" creationId="{58C3424A-37F4-4E23-97D5-C80FBC03E017}"/>
          </ac:spMkLst>
        </pc:spChg>
        <pc:spChg chg="add del mod">
          <ac:chgData name="Koerber, Jennifer" userId="S::jennifer.koerber@suny.edu::91757253-cc7b-4705-809f-b291d8f3bd2f" providerId="AD" clId="Web-{B4F43940-28F3-F34F-F984-8A586CACC10E}" dt="2019-12-19T14:44:19.700" v="483"/>
          <ac:spMkLst>
            <pc:docMk/>
            <pc:sldMk cId="2582587771" sldId="367"/>
            <ac:spMk id="18" creationId="{0B7AFB4F-9AD7-4597-BF30-100BEFBEC9ED}"/>
          </ac:spMkLst>
        </pc:spChg>
      </pc:sldChg>
    </pc:docChg>
  </pc:docChgLst>
  <pc:docChgLst>
    <pc:chgData name="Jackson, Timothy" userId="S::timothy.jackson@suny.edu::9ce01cec-8b46-438e-9d10-af58cd21d299" providerId="AD" clId="Web-{B00DB8BC-47C5-C2F9-85A6-6AB912D50495}"/>
    <pc:docChg chg="modSld">
      <pc:chgData name="Jackson, Timothy" userId="S::timothy.jackson@suny.edu::9ce01cec-8b46-438e-9d10-af58cd21d299" providerId="AD" clId="Web-{B00DB8BC-47C5-C2F9-85A6-6AB912D50495}" dt="2020-01-29T22:24:10.668" v="946" actId="20577"/>
      <pc:docMkLst>
        <pc:docMk/>
      </pc:docMkLst>
      <pc:sldChg chg="modSp">
        <pc:chgData name="Jackson, Timothy" userId="S::timothy.jackson@suny.edu::9ce01cec-8b46-438e-9d10-af58cd21d299" providerId="AD" clId="Web-{B00DB8BC-47C5-C2F9-85A6-6AB912D50495}" dt="2020-01-29T22:15:24.620" v="4" actId="20577"/>
        <pc:sldMkLst>
          <pc:docMk/>
          <pc:sldMk cId="2835457770" sldId="350"/>
        </pc:sldMkLst>
        <pc:spChg chg="mod">
          <ac:chgData name="Jackson, Timothy" userId="S::timothy.jackson@suny.edu::9ce01cec-8b46-438e-9d10-af58cd21d299" providerId="AD" clId="Web-{B00DB8BC-47C5-C2F9-85A6-6AB912D50495}" dt="2020-01-29T22:15:24.620" v="4" actId="20577"/>
          <ac:spMkLst>
            <pc:docMk/>
            <pc:sldMk cId="2835457770" sldId="350"/>
            <ac:spMk id="5" creationId="{535E1953-C7A3-4180-AAE1-5C1894D3B757}"/>
          </ac:spMkLst>
        </pc:spChg>
      </pc:sldChg>
      <pc:sldChg chg="modSp">
        <pc:chgData name="Jackson, Timothy" userId="S::timothy.jackson@suny.edu::9ce01cec-8b46-438e-9d10-af58cd21d299" providerId="AD" clId="Web-{B00DB8BC-47C5-C2F9-85A6-6AB912D50495}" dt="2020-01-29T22:24:10.652" v="945" actId="20577"/>
        <pc:sldMkLst>
          <pc:docMk/>
          <pc:sldMk cId="130082165" sldId="351"/>
        </pc:sldMkLst>
        <pc:spChg chg="mod">
          <ac:chgData name="Jackson, Timothy" userId="S::timothy.jackson@suny.edu::9ce01cec-8b46-438e-9d10-af58cd21d299" providerId="AD" clId="Web-{B00DB8BC-47C5-C2F9-85A6-6AB912D50495}" dt="2020-01-29T22:15:35.526" v="18" actId="20577"/>
          <ac:spMkLst>
            <pc:docMk/>
            <pc:sldMk cId="130082165" sldId="351"/>
            <ac:spMk id="2" creationId="{244B8E82-FFA2-4420-9F5C-C344ED44C26B}"/>
          </ac:spMkLst>
        </pc:spChg>
        <pc:spChg chg="mod">
          <ac:chgData name="Jackson, Timothy" userId="S::timothy.jackson@suny.edu::9ce01cec-8b46-438e-9d10-af58cd21d299" providerId="AD" clId="Web-{B00DB8BC-47C5-C2F9-85A6-6AB912D50495}" dt="2020-01-29T22:24:10.652" v="945" actId="20577"/>
          <ac:spMkLst>
            <pc:docMk/>
            <pc:sldMk cId="130082165" sldId="351"/>
            <ac:spMk id="5" creationId="{535E1953-C7A3-4180-AAE1-5C1894D3B757}"/>
          </ac:spMkLst>
        </pc:spChg>
      </pc:sldChg>
    </pc:docChg>
  </pc:docChgLst>
  <pc:docChgLst>
    <pc:chgData name="McGee, Margaret" userId="S::margaret.mcgee@suny.edu::07377fe7-8f05-4c22-a697-5f820ef7115e" providerId="AD" clId="Web-{0AE67BF9-41EF-4AA3-B689-F88879A01EC0}"/>
    <pc:docChg chg="modSld">
      <pc:chgData name="McGee, Margaret" userId="S::margaret.mcgee@suny.edu::07377fe7-8f05-4c22-a697-5f820ef7115e" providerId="AD" clId="Web-{0AE67BF9-41EF-4AA3-B689-F88879A01EC0}" dt="2020-04-29T15:43:08.917" v="392" actId="1076"/>
      <pc:docMkLst>
        <pc:docMk/>
      </pc:docMkLst>
      <pc:sldChg chg="addSp delSp modSp">
        <pc:chgData name="McGee, Margaret" userId="S::margaret.mcgee@suny.edu::07377fe7-8f05-4c22-a697-5f820ef7115e" providerId="AD" clId="Web-{0AE67BF9-41EF-4AA3-B689-F88879A01EC0}" dt="2020-04-29T15:33:07.441" v="215" actId="1076"/>
        <pc:sldMkLst>
          <pc:docMk/>
          <pc:sldMk cId="295589292" sldId="369"/>
        </pc:sldMkLst>
        <pc:spChg chg="mod">
          <ac:chgData name="McGee, Margaret" userId="S::margaret.mcgee@suny.edu::07377fe7-8f05-4c22-a697-5f820ef7115e" providerId="AD" clId="Web-{0AE67BF9-41EF-4AA3-B689-F88879A01EC0}" dt="2020-04-29T15:32:54.956" v="210" actId="20577"/>
          <ac:spMkLst>
            <pc:docMk/>
            <pc:sldMk cId="295589292" sldId="369"/>
            <ac:spMk id="2" creationId="{71EA7B85-A46E-4A0A-B5A6-003D849DE4A5}"/>
          </ac:spMkLst>
        </pc:spChg>
        <pc:spChg chg="mod">
          <ac:chgData name="McGee, Margaret" userId="S::margaret.mcgee@suny.edu::07377fe7-8f05-4c22-a697-5f820ef7115e" providerId="AD" clId="Web-{0AE67BF9-41EF-4AA3-B689-F88879A01EC0}" dt="2020-04-29T15:30:34.122" v="204" actId="20577"/>
          <ac:spMkLst>
            <pc:docMk/>
            <pc:sldMk cId="295589292" sldId="369"/>
            <ac:spMk id="3" creationId="{4DBDDB3F-B73C-4F73-9955-8AC852907A47}"/>
          </ac:spMkLst>
        </pc:spChg>
        <pc:picChg chg="add del mod">
          <ac:chgData name="McGee, Margaret" userId="S::margaret.mcgee@suny.edu::07377fe7-8f05-4c22-a697-5f820ef7115e" providerId="AD" clId="Web-{0AE67BF9-41EF-4AA3-B689-F88879A01EC0}" dt="2020-04-29T15:31:31.827" v="207"/>
          <ac:picMkLst>
            <pc:docMk/>
            <pc:sldMk cId="295589292" sldId="369"/>
            <ac:picMk id="4" creationId="{75F426E0-29A2-426F-BBEC-067602B36CEF}"/>
          </ac:picMkLst>
        </pc:picChg>
        <pc:picChg chg="add mod">
          <ac:chgData name="McGee, Margaret" userId="S::margaret.mcgee@suny.edu::07377fe7-8f05-4c22-a697-5f820ef7115e" providerId="AD" clId="Web-{0AE67BF9-41EF-4AA3-B689-F88879A01EC0}" dt="2020-04-29T15:33:07.441" v="215" actId="1076"/>
          <ac:picMkLst>
            <pc:docMk/>
            <pc:sldMk cId="295589292" sldId="369"/>
            <ac:picMk id="8" creationId="{B32F4A82-C5DA-4475-8F53-1F1E4D95923A}"/>
          </ac:picMkLst>
        </pc:picChg>
      </pc:sldChg>
      <pc:sldChg chg="modSp">
        <pc:chgData name="McGee, Margaret" userId="S::margaret.mcgee@suny.edu::07377fe7-8f05-4c22-a697-5f820ef7115e" providerId="AD" clId="Web-{0AE67BF9-41EF-4AA3-B689-F88879A01EC0}" dt="2020-04-29T15:43:08.917" v="392" actId="1076"/>
        <pc:sldMkLst>
          <pc:docMk/>
          <pc:sldMk cId="232390341" sldId="428"/>
        </pc:sldMkLst>
        <pc:spChg chg="mod">
          <ac:chgData name="McGee, Margaret" userId="S::margaret.mcgee@suny.edu::07377fe7-8f05-4c22-a697-5f820ef7115e" providerId="AD" clId="Web-{0AE67BF9-41EF-4AA3-B689-F88879A01EC0}" dt="2020-04-29T15:43:01.558" v="389" actId="20577"/>
          <ac:spMkLst>
            <pc:docMk/>
            <pc:sldMk cId="232390341" sldId="428"/>
            <ac:spMk id="6" creationId="{0134EE62-A3AE-4ABC-9D13-84F3C54BAAF7}"/>
          </ac:spMkLst>
        </pc:spChg>
        <pc:graphicFrameChg chg="mod modGraphic">
          <ac:chgData name="McGee, Margaret" userId="S::margaret.mcgee@suny.edu::07377fe7-8f05-4c22-a697-5f820ef7115e" providerId="AD" clId="Web-{0AE67BF9-41EF-4AA3-B689-F88879A01EC0}" dt="2020-04-29T15:43:08.917" v="392" actId="1076"/>
          <ac:graphicFrameMkLst>
            <pc:docMk/>
            <pc:sldMk cId="232390341" sldId="428"/>
            <ac:graphicFrameMk id="4" creationId="{872EA962-BADE-420D-BD09-7D39729EEB62}"/>
          </ac:graphicFrameMkLst>
        </pc:graphicFrameChg>
      </pc:sldChg>
      <pc:sldChg chg="addSp modSp">
        <pc:chgData name="McGee, Margaret" userId="S::margaret.mcgee@suny.edu::07377fe7-8f05-4c22-a697-5f820ef7115e" providerId="AD" clId="Web-{0AE67BF9-41EF-4AA3-B689-F88879A01EC0}" dt="2020-04-29T15:36:36.871" v="232" actId="1076"/>
        <pc:sldMkLst>
          <pc:docMk/>
          <pc:sldMk cId="937713637" sldId="434"/>
        </pc:sldMkLst>
        <pc:spChg chg="mod">
          <ac:chgData name="McGee, Margaret" userId="S::margaret.mcgee@suny.edu::07377fe7-8f05-4c22-a697-5f820ef7115e" providerId="AD" clId="Web-{0AE67BF9-41EF-4AA3-B689-F88879A01EC0}" dt="2020-04-29T15:33:22.801" v="216" actId="20577"/>
          <ac:spMkLst>
            <pc:docMk/>
            <pc:sldMk cId="937713637" sldId="434"/>
            <ac:spMk id="2" creationId="{71EA7B85-A46E-4A0A-B5A6-003D849DE4A5}"/>
          </ac:spMkLst>
        </pc:spChg>
        <pc:spChg chg="mod">
          <ac:chgData name="McGee, Margaret" userId="S::margaret.mcgee@suny.edu::07377fe7-8f05-4c22-a697-5f820ef7115e" providerId="AD" clId="Web-{0AE67BF9-41EF-4AA3-B689-F88879A01EC0}" dt="2020-04-29T15:36:20.417" v="230" actId="1076"/>
          <ac:spMkLst>
            <pc:docMk/>
            <pc:sldMk cId="937713637" sldId="434"/>
            <ac:spMk id="3" creationId="{4DBDDB3F-B73C-4F73-9955-8AC852907A47}"/>
          </ac:spMkLst>
        </pc:spChg>
        <pc:spChg chg="mod">
          <ac:chgData name="McGee, Margaret" userId="S::margaret.mcgee@suny.edu::07377fe7-8f05-4c22-a697-5f820ef7115e" providerId="AD" clId="Web-{0AE67BF9-41EF-4AA3-B689-F88879A01EC0}" dt="2020-04-29T15:36:28.996" v="231" actId="1076"/>
          <ac:spMkLst>
            <pc:docMk/>
            <pc:sldMk cId="937713637" sldId="434"/>
            <ac:spMk id="16" creationId="{77EA54B5-45F1-46FF-86A1-0B28D9EAEE9D}"/>
          </ac:spMkLst>
        </pc:spChg>
        <pc:spChg chg="mod">
          <ac:chgData name="McGee, Margaret" userId="S::margaret.mcgee@suny.edu::07377fe7-8f05-4c22-a697-5f820ef7115e" providerId="AD" clId="Web-{0AE67BF9-41EF-4AA3-B689-F88879A01EC0}" dt="2020-04-29T15:36:36.871" v="232" actId="1076"/>
          <ac:spMkLst>
            <pc:docMk/>
            <pc:sldMk cId="937713637" sldId="434"/>
            <ac:spMk id="17" creationId="{B5874BE0-A9B4-4A8F-B868-B8100ED29DD6}"/>
          </ac:spMkLst>
        </pc:spChg>
        <pc:picChg chg="add mod">
          <ac:chgData name="McGee, Margaret" userId="S::margaret.mcgee@suny.edu::07377fe7-8f05-4c22-a697-5f820ef7115e" providerId="AD" clId="Web-{0AE67BF9-41EF-4AA3-B689-F88879A01EC0}" dt="2020-04-29T15:33:44.489" v="224" actId="1076"/>
          <ac:picMkLst>
            <pc:docMk/>
            <pc:sldMk cId="937713637" sldId="434"/>
            <ac:picMk id="4" creationId="{F7D735BA-A1DD-45C5-B640-E1B28AE62C18}"/>
          </ac:picMkLst>
        </pc:picChg>
        <pc:picChg chg="mod">
          <ac:chgData name="McGee, Margaret" userId="S::margaret.mcgee@suny.edu::07377fe7-8f05-4c22-a697-5f820ef7115e" providerId="AD" clId="Web-{0AE67BF9-41EF-4AA3-B689-F88879A01EC0}" dt="2020-04-29T15:36:00.822" v="227" actId="1076"/>
          <ac:picMkLst>
            <pc:docMk/>
            <pc:sldMk cId="937713637" sldId="434"/>
            <ac:picMk id="8" creationId="{4E9D7313-64BE-4A59-8568-8FB316503AED}"/>
          </ac:picMkLst>
        </pc:picChg>
        <pc:picChg chg="mod">
          <ac:chgData name="McGee, Margaret" userId="S::margaret.mcgee@suny.edu::07377fe7-8f05-4c22-a697-5f820ef7115e" providerId="AD" clId="Web-{0AE67BF9-41EF-4AA3-B689-F88879A01EC0}" dt="2020-04-29T15:36:04.963" v="228" actId="1076"/>
          <ac:picMkLst>
            <pc:docMk/>
            <pc:sldMk cId="937713637" sldId="434"/>
            <ac:picMk id="18" creationId="{1ECE81BB-BDB7-45E3-86DB-21EEE7FD6C12}"/>
          </ac:picMkLst>
        </pc:picChg>
        <pc:picChg chg="mod">
          <ac:chgData name="McGee, Margaret" userId="S::margaret.mcgee@suny.edu::07377fe7-8f05-4c22-a697-5f820ef7115e" providerId="AD" clId="Web-{0AE67BF9-41EF-4AA3-B689-F88879A01EC0}" dt="2020-04-29T15:36:11.354" v="229" actId="1076"/>
          <ac:picMkLst>
            <pc:docMk/>
            <pc:sldMk cId="937713637" sldId="434"/>
            <ac:picMk id="32" creationId="{40B630D6-B9FF-4C17-BDC1-549B54A4BA50}"/>
          </ac:picMkLst>
        </pc:picChg>
      </pc:sldChg>
    </pc:docChg>
  </pc:docChgLst>
  <pc:docChgLst>
    <pc:chgData name="Pritting, Shannon" userId="S::shannon.pritting@suny.edu::b6acce8b-3193-4a7b-b3b8-1dc43a9f8da4" providerId="AD" clId="Web-{FEEA41A3-4D91-4965-BD78-169F4C717BA9}"/>
    <pc:docChg chg="addSld delSld modSld">
      <pc:chgData name="Pritting, Shannon" userId="S::shannon.pritting@suny.edu::b6acce8b-3193-4a7b-b3b8-1dc43a9f8da4" providerId="AD" clId="Web-{FEEA41A3-4D91-4965-BD78-169F4C717BA9}" dt="2020-07-28T14:11:27.509" v="687" actId="20577"/>
      <pc:docMkLst>
        <pc:docMk/>
      </pc:docMkLst>
      <pc:sldChg chg="new del">
        <pc:chgData name="Pritting, Shannon" userId="S::shannon.pritting@suny.edu::b6acce8b-3193-4a7b-b3b8-1dc43a9f8da4" providerId="AD" clId="Web-{FEEA41A3-4D91-4965-BD78-169F4C717BA9}" dt="2020-07-28T14:09:04.914" v="1"/>
        <pc:sldMkLst>
          <pc:docMk/>
          <pc:sldMk cId="1115577631" sldId="469"/>
        </pc:sldMkLst>
      </pc:sldChg>
      <pc:sldChg chg="modSp add replId">
        <pc:chgData name="Pritting, Shannon" userId="S::shannon.pritting@suny.edu::b6acce8b-3193-4a7b-b3b8-1dc43a9f8da4" providerId="AD" clId="Web-{FEEA41A3-4D91-4965-BD78-169F4C717BA9}" dt="2020-07-28T14:11:27.509" v="686" actId="20577"/>
        <pc:sldMkLst>
          <pc:docMk/>
          <pc:sldMk cId="1696908113" sldId="469"/>
        </pc:sldMkLst>
        <pc:spChg chg="mod">
          <ac:chgData name="Pritting, Shannon" userId="S::shannon.pritting@suny.edu::b6acce8b-3193-4a7b-b3b8-1dc43a9f8da4" providerId="AD" clId="Web-{FEEA41A3-4D91-4965-BD78-169F4C717BA9}" dt="2020-07-28T14:09:39.399" v="84" actId="20577"/>
          <ac:spMkLst>
            <pc:docMk/>
            <pc:sldMk cId="1696908113" sldId="469"/>
            <ac:spMk id="2" creationId="{244B8E82-FFA2-4420-9F5C-C344ED44C26B}"/>
          </ac:spMkLst>
        </pc:spChg>
        <pc:spChg chg="mod">
          <ac:chgData name="Pritting, Shannon" userId="S::shannon.pritting@suny.edu::b6acce8b-3193-4a7b-b3b8-1dc43a9f8da4" providerId="AD" clId="Web-{FEEA41A3-4D91-4965-BD78-169F4C717BA9}" dt="2020-07-28T14:11:27.509" v="686" actId="20577"/>
          <ac:spMkLst>
            <pc:docMk/>
            <pc:sldMk cId="1696908113" sldId="469"/>
            <ac:spMk id="4" creationId="{5341DB96-EA4D-479F-8145-807E5104D577}"/>
          </ac:spMkLst>
        </pc:spChg>
      </pc:sldChg>
    </pc:docChg>
  </pc:docChgLst>
  <pc:docChgLst>
    <pc:chgData name="Jackson, Timothy" userId="S::timothy.jackson@suny.edu::9ce01cec-8b46-438e-9d10-af58cd21d299" providerId="AD" clId="Web-{F4EC6C52-7D67-4A82-1A88-73E03EDE305B}"/>
    <pc:docChg chg="addSld modSld">
      <pc:chgData name="Jackson, Timothy" userId="S::timothy.jackson@suny.edu::9ce01cec-8b46-438e-9d10-af58cd21d299" providerId="AD" clId="Web-{F4EC6C52-7D67-4A82-1A88-73E03EDE305B}" dt="2020-01-30T22:00:29.262" v="2607" actId="20577"/>
      <pc:docMkLst>
        <pc:docMk/>
      </pc:docMkLst>
      <pc:sldChg chg="addSp delSp modSp add replId">
        <pc:chgData name="Jackson, Timothy" userId="S::timothy.jackson@suny.edu::9ce01cec-8b46-438e-9d10-af58cd21d299" providerId="AD" clId="Web-{F4EC6C52-7D67-4A82-1A88-73E03EDE305B}" dt="2020-01-30T21:53:58.093" v="1620"/>
        <pc:sldMkLst>
          <pc:docMk/>
          <pc:sldMk cId="1499648403" sldId="381"/>
        </pc:sldMkLst>
        <pc:spChg chg="mod">
          <ac:chgData name="Jackson, Timothy" userId="S::timothy.jackson@suny.edu::9ce01cec-8b46-438e-9d10-af58cd21d299" providerId="AD" clId="Web-{F4EC6C52-7D67-4A82-1A88-73E03EDE305B}" dt="2020-01-30T21:53:11.010" v="1611" actId="20577"/>
          <ac:spMkLst>
            <pc:docMk/>
            <pc:sldMk cId="1499648403" sldId="381"/>
            <ac:spMk id="5" creationId="{535E1953-C7A3-4180-AAE1-5C1894D3B757}"/>
          </ac:spMkLst>
        </pc:spChg>
        <pc:picChg chg="add del mod">
          <ac:chgData name="Jackson, Timothy" userId="S::timothy.jackson@suny.edu::9ce01cec-8b46-438e-9d10-af58cd21d299" providerId="AD" clId="Web-{F4EC6C52-7D67-4A82-1A88-73E03EDE305B}" dt="2020-01-30T21:52:03.057" v="808"/>
          <ac:picMkLst>
            <pc:docMk/>
            <pc:sldMk cId="1499648403" sldId="381"/>
            <ac:picMk id="3" creationId="{2D48ACF6-9DD9-4789-A7EC-1B4079CA6135}"/>
          </ac:picMkLst>
        </pc:picChg>
        <pc:picChg chg="add mod">
          <ac:chgData name="Jackson, Timothy" userId="S::timothy.jackson@suny.edu::9ce01cec-8b46-438e-9d10-af58cd21d299" providerId="AD" clId="Web-{F4EC6C52-7D67-4A82-1A88-73E03EDE305B}" dt="2020-01-30T21:53:58.093" v="1620"/>
          <ac:picMkLst>
            <pc:docMk/>
            <pc:sldMk cId="1499648403" sldId="381"/>
            <ac:picMk id="7" creationId="{552A5259-2876-4C3F-AEE9-A371EBF97D97}"/>
          </ac:picMkLst>
        </pc:picChg>
      </pc:sldChg>
      <pc:sldChg chg="modSp add replId">
        <pc:chgData name="Jackson, Timothy" userId="S::timothy.jackson@suny.edu::9ce01cec-8b46-438e-9d10-af58cd21d299" providerId="AD" clId="Web-{F4EC6C52-7D67-4A82-1A88-73E03EDE305B}" dt="2020-01-30T22:00:29.262" v="2606" actId="20577"/>
        <pc:sldMkLst>
          <pc:docMk/>
          <pc:sldMk cId="1887605252" sldId="383"/>
        </pc:sldMkLst>
        <pc:spChg chg="mod">
          <ac:chgData name="Jackson, Timothy" userId="S::timothy.jackson@suny.edu::9ce01cec-8b46-438e-9d10-af58cd21d299" providerId="AD" clId="Web-{F4EC6C52-7D67-4A82-1A88-73E03EDE305B}" dt="2020-01-30T22:00:29.262" v="2606" actId="20577"/>
          <ac:spMkLst>
            <pc:docMk/>
            <pc:sldMk cId="1887605252" sldId="383"/>
            <ac:spMk id="5" creationId="{535E1953-C7A3-4180-AAE1-5C1894D3B757}"/>
          </ac:spMkLst>
        </pc:spChg>
      </pc:sldChg>
    </pc:docChg>
  </pc:docChgLst>
  <pc:docChgLst>
    <pc:chgData name="McGee, Margaret" userId="S::margaret.mcgee@suny.edu::07377fe7-8f05-4c22-a697-5f820ef7115e" providerId="AD" clId="Web-{1E77766F-9B89-45B9-A084-0E30411FD8D1}"/>
    <pc:docChg chg="addSld delSld modSld">
      <pc:chgData name="McGee, Margaret" userId="S::margaret.mcgee@suny.edu::07377fe7-8f05-4c22-a697-5f820ef7115e" providerId="AD" clId="Web-{1E77766F-9B89-45B9-A084-0E30411FD8D1}" dt="2020-07-27T16:53:10.674" v="2088" actId="20577"/>
      <pc:docMkLst>
        <pc:docMk/>
      </pc:docMkLst>
      <pc:sldChg chg="addSp delSp modSp">
        <pc:chgData name="McGee, Margaret" userId="S::margaret.mcgee@suny.edu::07377fe7-8f05-4c22-a697-5f820ef7115e" providerId="AD" clId="Web-{1E77766F-9B89-45B9-A084-0E30411FD8D1}" dt="2020-07-27T16:44:35.768" v="1574" actId="20577"/>
        <pc:sldMkLst>
          <pc:docMk/>
          <pc:sldMk cId="2227392382" sldId="342"/>
        </pc:sldMkLst>
        <pc:spChg chg="mod">
          <ac:chgData name="McGee, Margaret" userId="S::margaret.mcgee@suny.edu::07377fe7-8f05-4c22-a697-5f820ef7115e" providerId="AD" clId="Web-{1E77766F-9B89-45B9-A084-0E30411FD8D1}" dt="2020-07-27T16:18:13.879" v="353" actId="20577"/>
          <ac:spMkLst>
            <pc:docMk/>
            <pc:sldMk cId="2227392382" sldId="342"/>
            <ac:spMk id="2" creationId="{71EA7B85-A46E-4A0A-B5A6-003D849DE4A5}"/>
          </ac:spMkLst>
        </pc:spChg>
        <pc:spChg chg="mod">
          <ac:chgData name="McGee, Margaret" userId="S::margaret.mcgee@suny.edu::07377fe7-8f05-4c22-a697-5f820ef7115e" providerId="AD" clId="Web-{1E77766F-9B89-45B9-A084-0E30411FD8D1}" dt="2020-07-27T16:17:51.909" v="300" actId="20577"/>
          <ac:spMkLst>
            <pc:docMk/>
            <pc:sldMk cId="2227392382" sldId="342"/>
            <ac:spMk id="3" creationId="{4DBDDB3F-B73C-4F73-9955-8AC852907A47}"/>
          </ac:spMkLst>
        </pc:spChg>
        <pc:spChg chg="add mod">
          <ac:chgData name="McGee, Margaret" userId="S::margaret.mcgee@suny.edu::07377fe7-8f05-4c22-a697-5f820ef7115e" providerId="AD" clId="Web-{1E77766F-9B89-45B9-A084-0E30411FD8D1}" dt="2020-07-27T16:44:35.768" v="1574" actId="20577"/>
          <ac:spMkLst>
            <pc:docMk/>
            <pc:sldMk cId="2227392382" sldId="342"/>
            <ac:spMk id="6" creationId="{82418CFA-6D41-4980-A0EC-28013A0C6BAE}"/>
          </ac:spMkLst>
        </pc:spChg>
        <pc:picChg chg="del">
          <ac:chgData name="McGee, Margaret" userId="S::margaret.mcgee@suny.edu::07377fe7-8f05-4c22-a697-5f820ef7115e" providerId="AD" clId="Web-{1E77766F-9B89-45B9-A084-0E30411FD8D1}" dt="2020-07-27T16:17:46.581" v="291"/>
          <ac:picMkLst>
            <pc:docMk/>
            <pc:sldMk cId="2227392382" sldId="342"/>
            <ac:picMk id="4" creationId="{083C3E82-7EE9-4B6D-A5C8-7EDE1C8FB9D7}"/>
          </ac:picMkLst>
        </pc:picChg>
        <pc:picChg chg="mod">
          <ac:chgData name="McGee, Margaret" userId="S::margaret.mcgee@suny.edu::07377fe7-8f05-4c22-a697-5f820ef7115e" providerId="AD" clId="Web-{1E77766F-9B89-45B9-A084-0E30411FD8D1}" dt="2020-07-27T16:19:09.505" v="358" actId="14100"/>
          <ac:picMkLst>
            <pc:docMk/>
            <pc:sldMk cId="2227392382" sldId="342"/>
            <ac:picMk id="8" creationId="{1C5D211B-8907-4B5A-8B62-BEC3B0025CA6}"/>
          </ac:picMkLst>
        </pc:picChg>
      </pc:sldChg>
      <pc:sldChg chg="modSp">
        <pc:chgData name="McGee, Margaret" userId="S::margaret.mcgee@suny.edu::07377fe7-8f05-4c22-a697-5f820ef7115e" providerId="AD" clId="Web-{1E77766F-9B89-45B9-A084-0E30411FD8D1}" dt="2020-07-27T16:43:20.454" v="1495" actId="20577"/>
        <pc:sldMkLst>
          <pc:docMk/>
          <pc:sldMk cId="295589292" sldId="369"/>
        </pc:sldMkLst>
        <pc:spChg chg="mod">
          <ac:chgData name="McGee, Margaret" userId="S::margaret.mcgee@suny.edu::07377fe7-8f05-4c22-a697-5f820ef7115e" providerId="AD" clId="Web-{1E77766F-9B89-45B9-A084-0E30411FD8D1}" dt="2020-07-27T16:43:20.454" v="1495" actId="20577"/>
          <ac:spMkLst>
            <pc:docMk/>
            <pc:sldMk cId="295589292" sldId="369"/>
            <ac:spMk id="3" creationId="{4DBDDB3F-B73C-4F73-9955-8AC852907A47}"/>
          </ac:spMkLst>
        </pc:spChg>
      </pc:sldChg>
      <pc:sldChg chg="modSp">
        <pc:chgData name="McGee, Margaret" userId="S::margaret.mcgee@suny.edu::07377fe7-8f05-4c22-a697-5f820ef7115e" providerId="AD" clId="Web-{1E77766F-9B89-45B9-A084-0E30411FD8D1}" dt="2020-07-27T16:47:35.571" v="1773" actId="20577"/>
        <pc:sldMkLst>
          <pc:docMk/>
          <pc:sldMk cId="20872472" sldId="377"/>
        </pc:sldMkLst>
        <pc:spChg chg="mod">
          <ac:chgData name="McGee, Margaret" userId="S::margaret.mcgee@suny.edu::07377fe7-8f05-4c22-a697-5f820ef7115e" providerId="AD" clId="Web-{1E77766F-9B89-45B9-A084-0E30411FD8D1}" dt="2020-07-27T16:47:35.571" v="1773" actId="20577"/>
          <ac:spMkLst>
            <pc:docMk/>
            <pc:sldMk cId="20872472" sldId="377"/>
            <ac:spMk id="6" creationId="{0134EE62-A3AE-4ABC-9D13-84F3C54BAAF7}"/>
          </ac:spMkLst>
        </pc:spChg>
      </pc:sldChg>
      <pc:sldChg chg="modSp">
        <pc:chgData name="McGee, Margaret" userId="S::margaret.mcgee@suny.edu::07377fe7-8f05-4c22-a697-5f820ef7115e" providerId="AD" clId="Web-{1E77766F-9B89-45B9-A084-0E30411FD8D1}" dt="2020-07-27T16:49:38.887" v="1873" actId="20577"/>
        <pc:sldMkLst>
          <pc:docMk/>
          <pc:sldMk cId="620162658" sldId="379"/>
        </pc:sldMkLst>
        <pc:spChg chg="mod">
          <ac:chgData name="McGee, Margaret" userId="S::margaret.mcgee@suny.edu::07377fe7-8f05-4c22-a697-5f820ef7115e" providerId="AD" clId="Web-{1E77766F-9B89-45B9-A084-0E30411FD8D1}" dt="2020-07-27T16:49:38.887" v="1873" actId="20577"/>
          <ac:spMkLst>
            <pc:docMk/>
            <pc:sldMk cId="620162658" sldId="379"/>
            <ac:spMk id="6" creationId="{0134EE62-A3AE-4ABC-9D13-84F3C54BAAF7}"/>
          </ac:spMkLst>
        </pc:spChg>
      </pc:sldChg>
      <pc:sldChg chg="del">
        <pc:chgData name="McGee, Margaret" userId="S::margaret.mcgee@suny.edu::07377fe7-8f05-4c22-a697-5f820ef7115e" providerId="AD" clId="Web-{1E77766F-9B89-45B9-A084-0E30411FD8D1}" dt="2020-07-27T16:32:26.263" v="1024"/>
        <pc:sldMkLst>
          <pc:docMk/>
          <pc:sldMk cId="232390341" sldId="428"/>
        </pc:sldMkLst>
      </pc:sldChg>
      <pc:sldChg chg="del">
        <pc:chgData name="McGee, Margaret" userId="S::margaret.mcgee@suny.edu::07377fe7-8f05-4c22-a697-5f820ef7115e" providerId="AD" clId="Web-{1E77766F-9B89-45B9-A084-0E30411FD8D1}" dt="2020-07-27T16:32:35.576" v="1026"/>
        <pc:sldMkLst>
          <pc:docMk/>
          <pc:sldMk cId="230798399" sldId="430"/>
        </pc:sldMkLst>
      </pc:sldChg>
      <pc:sldChg chg="del">
        <pc:chgData name="McGee, Margaret" userId="S::margaret.mcgee@suny.edu::07377fe7-8f05-4c22-a697-5f820ef7115e" providerId="AD" clId="Web-{1E77766F-9B89-45B9-A084-0E30411FD8D1}" dt="2020-07-27T16:14:24.153" v="179"/>
        <pc:sldMkLst>
          <pc:docMk/>
          <pc:sldMk cId="937713637" sldId="434"/>
        </pc:sldMkLst>
      </pc:sldChg>
      <pc:sldChg chg="modSp add replId">
        <pc:chgData name="McGee, Margaret" userId="S::margaret.mcgee@suny.edu::07377fe7-8f05-4c22-a697-5f820ef7115e" providerId="AD" clId="Web-{1E77766F-9B89-45B9-A084-0E30411FD8D1}" dt="2020-07-27T16:46:00.068" v="1719" actId="20577"/>
        <pc:sldMkLst>
          <pc:docMk/>
          <pc:sldMk cId="1864447246" sldId="451"/>
        </pc:sldMkLst>
        <pc:spChg chg="mod">
          <ac:chgData name="McGee, Margaret" userId="S::margaret.mcgee@suny.edu::07377fe7-8f05-4c22-a697-5f820ef7115e" providerId="AD" clId="Web-{1E77766F-9B89-45B9-A084-0E30411FD8D1}" dt="2020-07-27T16:46:00.068" v="1719" actId="20577"/>
          <ac:spMkLst>
            <pc:docMk/>
            <pc:sldMk cId="1864447246" sldId="451"/>
            <ac:spMk id="3" creationId="{4DBDDB3F-B73C-4F73-9955-8AC852907A47}"/>
          </ac:spMkLst>
        </pc:spChg>
        <pc:picChg chg="mod">
          <ac:chgData name="McGee, Margaret" userId="S::margaret.mcgee@suny.edu::07377fe7-8f05-4c22-a697-5f820ef7115e" providerId="AD" clId="Web-{1E77766F-9B89-45B9-A084-0E30411FD8D1}" dt="2020-07-27T16:18:19.019" v="356" actId="1076"/>
          <ac:picMkLst>
            <pc:docMk/>
            <pc:sldMk cId="1864447246" sldId="451"/>
            <ac:picMk id="8" creationId="{1C5D211B-8907-4B5A-8B62-BEC3B0025CA6}"/>
          </ac:picMkLst>
        </pc:picChg>
      </pc:sldChg>
      <pc:sldChg chg="modSp add replId">
        <pc:chgData name="McGee, Margaret" userId="S::margaret.mcgee@suny.edu::07377fe7-8f05-4c22-a697-5f820ef7115e" providerId="AD" clId="Web-{1E77766F-9B89-45B9-A084-0E30411FD8D1}" dt="2020-07-27T16:30:16.118" v="891" actId="20577"/>
        <pc:sldMkLst>
          <pc:docMk/>
          <pc:sldMk cId="2610337857" sldId="452"/>
        </pc:sldMkLst>
        <pc:spChg chg="mod">
          <ac:chgData name="McGee, Margaret" userId="S::margaret.mcgee@suny.edu::07377fe7-8f05-4c22-a697-5f820ef7115e" providerId="AD" clId="Web-{1E77766F-9B89-45B9-A084-0E30411FD8D1}" dt="2020-07-27T16:30:16.118" v="891" actId="20577"/>
          <ac:spMkLst>
            <pc:docMk/>
            <pc:sldMk cId="2610337857" sldId="452"/>
            <ac:spMk id="6" creationId="{0134EE62-A3AE-4ABC-9D13-84F3C54BAAF7}"/>
          </ac:spMkLst>
        </pc:spChg>
      </pc:sldChg>
      <pc:sldChg chg="modSp add replId">
        <pc:chgData name="McGee, Margaret" userId="S::margaret.mcgee@suny.edu::07377fe7-8f05-4c22-a697-5f820ef7115e" providerId="AD" clId="Web-{1E77766F-9B89-45B9-A084-0E30411FD8D1}" dt="2020-07-27T16:53:10.658" v="2087" actId="20577"/>
        <pc:sldMkLst>
          <pc:docMk/>
          <pc:sldMk cId="1421070094" sldId="453"/>
        </pc:sldMkLst>
        <pc:spChg chg="mod">
          <ac:chgData name="McGee, Margaret" userId="S::margaret.mcgee@suny.edu::07377fe7-8f05-4c22-a697-5f820ef7115e" providerId="AD" clId="Web-{1E77766F-9B89-45B9-A084-0E30411FD8D1}" dt="2020-07-27T16:32:49.748" v="1049" actId="20577"/>
          <ac:spMkLst>
            <pc:docMk/>
            <pc:sldMk cId="1421070094" sldId="453"/>
            <ac:spMk id="2" creationId="{71EA7B85-A46E-4A0A-B5A6-003D849DE4A5}"/>
          </ac:spMkLst>
        </pc:spChg>
        <pc:spChg chg="mod">
          <ac:chgData name="McGee, Margaret" userId="S::margaret.mcgee@suny.edu::07377fe7-8f05-4c22-a697-5f820ef7115e" providerId="AD" clId="Web-{1E77766F-9B89-45B9-A084-0E30411FD8D1}" dt="2020-07-27T16:53:10.658" v="2087" actId="20577"/>
          <ac:spMkLst>
            <pc:docMk/>
            <pc:sldMk cId="1421070094" sldId="453"/>
            <ac:spMk id="6" creationId="{0134EE62-A3AE-4ABC-9D13-84F3C54BAAF7}"/>
          </ac:spMkLst>
        </pc:spChg>
      </pc:sldChg>
      <pc:sldChg chg="add del replId">
        <pc:chgData name="McGee, Margaret" userId="S::margaret.mcgee@suny.edu::07377fe7-8f05-4c22-a697-5f820ef7115e" providerId="AD" clId="Web-{1E77766F-9B89-45B9-A084-0E30411FD8D1}" dt="2020-07-27T16:32:31.591" v="1025"/>
        <pc:sldMkLst>
          <pc:docMk/>
          <pc:sldMk cId="4242662468" sldId="453"/>
        </pc:sldMkLst>
      </pc:sldChg>
      <pc:sldChg chg="modSp add del replId">
        <pc:chgData name="McGee, Margaret" userId="S::margaret.mcgee@suny.edu::07377fe7-8f05-4c22-a697-5f820ef7115e" providerId="AD" clId="Web-{1E77766F-9B89-45B9-A084-0E30411FD8D1}" dt="2020-07-27T16:50:14.935" v="1876"/>
        <pc:sldMkLst>
          <pc:docMk/>
          <pc:sldMk cId="3141947802" sldId="454"/>
        </pc:sldMkLst>
        <pc:spChg chg="mod">
          <ac:chgData name="McGee, Margaret" userId="S::margaret.mcgee@suny.edu::07377fe7-8f05-4c22-a697-5f820ef7115e" providerId="AD" clId="Web-{1E77766F-9B89-45B9-A084-0E30411FD8D1}" dt="2020-07-27T16:40:35.465" v="1383" actId="20577"/>
          <ac:spMkLst>
            <pc:docMk/>
            <pc:sldMk cId="3141947802" sldId="454"/>
            <ac:spMk id="6" creationId="{0134EE62-A3AE-4ABC-9D13-84F3C54BAAF7}"/>
          </ac:spMkLst>
        </pc:spChg>
      </pc:sldChg>
      <pc:sldChg chg="modSp add replId">
        <pc:chgData name="McGee, Margaret" userId="S::margaret.mcgee@suny.edu::07377fe7-8f05-4c22-a697-5f820ef7115e" providerId="AD" clId="Web-{1E77766F-9B89-45B9-A084-0E30411FD8D1}" dt="2020-07-27T16:50:31.513" v="1879" actId="20577"/>
        <pc:sldMkLst>
          <pc:docMk/>
          <pc:sldMk cId="3637786996" sldId="455"/>
        </pc:sldMkLst>
        <pc:spChg chg="mod">
          <ac:chgData name="McGee, Margaret" userId="S::margaret.mcgee@suny.edu::07377fe7-8f05-4c22-a697-5f820ef7115e" providerId="AD" clId="Web-{1E77766F-9B89-45B9-A084-0E30411FD8D1}" dt="2020-07-27T16:50:31.513" v="1879" actId="20577"/>
          <ac:spMkLst>
            <pc:docMk/>
            <pc:sldMk cId="3637786996" sldId="455"/>
            <ac:spMk id="6" creationId="{0134EE62-A3AE-4ABC-9D13-84F3C54BAAF7}"/>
          </ac:spMkLst>
        </pc:spChg>
      </pc:sldChg>
    </pc:docChg>
  </pc:docChgLst>
  <pc:docChgLst>
    <pc:chgData name="Jackson, Timothy" userId="S::timothy.jackson@suny.edu::9ce01cec-8b46-438e-9d10-af58cd21d299" providerId="AD" clId="Web-{6735E2C2-F747-4F8F-B2D4-095A6FB7934F}"/>
    <pc:docChg chg="addSld modSld">
      <pc:chgData name="Jackson, Timothy" userId="S::timothy.jackson@suny.edu::9ce01cec-8b46-438e-9d10-af58cd21d299" providerId="AD" clId="Web-{6735E2C2-F747-4F8F-B2D4-095A6FB7934F}" dt="2020-07-28T14:06:30.837" v="167" actId="20577"/>
      <pc:docMkLst>
        <pc:docMk/>
      </pc:docMkLst>
      <pc:sldChg chg="modSp add replId">
        <pc:chgData name="Jackson, Timothy" userId="S::timothy.jackson@suny.edu::9ce01cec-8b46-438e-9d10-af58cd21d299" providerId="AD" clId="Web-{6735E2C2-F747-4F8F-B2D4-095A6FB7934F}" dt="2020-07-28T14:06:30.837" v="166" actId="20577"/>
        <pc:sldMkLst>
          <pc:docMk/>
          <pc:sldMk cId="721580631" sldId="468"/>
        </pc:sldMkLst>
        <pc:spChg chg="mod">
          <ac:chgData name="Jackson, Timothy" userId="S::timothy.jackson@suny.edu::9ce01cec-8b46-438e-9d10-af58cd21d299" providerId="AD" clId="Web-{6735E2C2-F747-4F8F-B2D4-095A6FB7934F}" dt="2020-07-28T14:05:57.054" v="77" actId="20577"/>
          <ac:spMkLst>
            <pc:docMk/>
            <pc:sldMk cId="721580631" sldId="468"/>
            <ac:spMk id="2" creationId="{244B8E82-FFA2-4420-9F5C-C344ED44C26B}"/>
          </ac:spMkLst>
        </pc:spChg>
        <pc:spChg chg="mod">
          <ac:chgData name="Jackson, Timothy" userId="S::timothy.jackson@suny.edu::9ce01cec-8b46-438e-9d10-af58cd21d299" providerId="AD" clId="Web-{6735E2C2-F747-4F8F-B2D4-095A6FB7934F}" dt="2020-07-28T14:06:30.837" v="166" actId="20577"/>
          <ac:spMkLst>
            <pc:docMk/>
            <pc:sldMk cId="721580631" sldId="468"/>
            <ac:spMk id="5" creationId="{535E1953-C7A3-4180-AAE1-5C1894D3B757}"/>
          </ac:spMkLst>
        </pc:spChg>
      </pc:sldChg>
    </pc:docChg>
  </pc:docChgLst>
  <pc:docChgLst>
    <pc:chgData name="Tovstiadi, Esta" userId="S::esta.tovstiadi@suny.edu::b592cbb2-ea38-4240-8a3a-6613487ae435" providerId="AD" clId="Web-{77A21966-F73E-7C57-0BD4-D8324FDA4BF0}"/>
    <pc:docChg chg="modSld">
      <pc:chgData name="Tovstiadi, Esta" userId="S::esta.tovstiadi@suny.edu::b592cbb2-ea38-4240-8a3a-6613487ae435" providerId="AD" clId="Web-{77A21966-F73E-7C57-0BD4-D8324FDA4BF0}" dt="2019-11-25T14:01:24.115" v="23" actId="20577"/>
      <pc:docMkLst>
        <pc:docMk/>
      </pc:docMkLst>
      <pc:sldChg chg="modSp">
        <pc:chgData name="Tovstiadi, Esta" userId="S::esta.tovstiadi@suny.edu::b592cbb2-ea38-4240-8a3a-6613487ae435" providerId="AD" clId="Web-{77A21966-F73E-7C57-0BD4-D8324FDA4BF0}" dt="2019-11-25T14:01:24.099" v="22" actId="20577"/>
        <pc:sldMkLst>
          <pc:docMk/>
          <pc:sldMk cId="2171438980" sldId="317"/>
        </pc:sldMkLst>
        <pc:spChg chg="mod">
          <ac:chgData name="Tovstiadi, Esta" userId="S::esta.tovstiadi@suny.edu::b592cbb2-ea38-4240-8a3a-6613487ae435" providerId="AD" clId="Web-{77A21966-F73E-7C57-0BD4-D8324FDA4BF0}" dt="2019-11-25T14:01:24.099" v="22" actId="20577"/>
          <ac:spMkLst>
            <pc:docMk/>
            <pc:sldMk cId="2171438980" sldId="317"/>
            <ac:spMk id="3" creationId="{FB9274B1-AFC9-4FA6-8DD4-15DD0E25131C}"/>
          </ac:spMkLst>
        </pc:spChg>
      </pc:sldChg>
    </pc:docChg>
  </pc:docChgLst>
  <pc:docChgLst>
    <pc:chgData name="Pawlowski, Gail" userId="S::gail.pawlowski@suny.edu::bd5da5e8-06b1-4cc2-aa69-9abf12f7c241" providerId="AD" clId="Web-{0FCDDB37-7FDF-48CE-8D64-9446746EBFB8}"/>
    <pc:docChg chg="modSld">
      <pc:chgData name="Pawlowski, Gail" userId="S::gail.pawlowski@suny.edu::bd5da5e8-06b1-4cc2-aa69-9abf12f7c241" providerId="AD" clId="Web-{0FCDDB37-7FDF-48CE-8D64-9446746EBFB8}" dt="2020-02-25T19:46:01.310" v="151" actId="20577"/>
      <pc:docMkLst>
        <pc:docMk/>
      </pc:docMkLst>
      <pc:sldChg chg="modSp">
        <pc:chgData name="Pawlowski, Gail" userId="S::gail.pawlowski@suny.edu::bd5da5e8-06b1-4cc2-aa69-9abf12f7c241" providerId="AD" clId="Web-{0FCDDB37-7FDF-48CE-8D64-9446746EBFB8}" dt="2020-02-25T19:08:20.788" v="10" actId="20577"/>
        <pc:sldMkLst>
          <pc:docMk/>
          <pc:sldMk cId="2927739056" sldId="389"/>
        </pc:sldMkLst>
        <pc:spChg chg="mod">
          <ac:chgData name="Pawlowski, Gail" userId="S::gail.pawlowski@suny.edu::bd5da5e8-06b1-4cc2-aa69-9abf12f7c241" providerId="AD" clId="Web-{0FCDDB37-7FDF-48CE-8D64-9446746EBFB8}" dt="2020-02-25T19:08:20.788" v="10" actId="20577"/>
          <ac:spMkLst>
            <pc:docMk/>
            <pc:sldMk cId="2927739056" sldId="389"/>
            <ac:spMk id="20" creationId="{32BE5DFF-231E-4A73-8EC9-783CF74A8384}"/>
          </ac:spMkLst>
        </pc:spChg>
      </pc:sldChg>
      <pc:sldChg chg="modSp">
        <pc:chgData name="Pawlowski, Gail" userId="S::gail.pawlowski@suny.edu::bd5da5e8-06b1-4cc2-aa69-9abf12f7c241" providerId="AD" clId="Web-{0FCDDB37-7FDF-48CE-8D64-9446746EBFB8}" dt="2020-02-25T19:46:01.294" v="150" actId="20577"/>
        <pc:sldMkLst>
          <pc:docMk/>
          <pc:sldMk cId="694973829" sldId="394"/>
        </pc:sldMkLst>
        <pc:spChg chg="mod">
          <ac:chgData name="Pawlowski, Gail" userId="S::gail.pawlowski@suny.edu::bd5da5e8-06b1-4cc2-aa69-9abf12f7c241" providerId="AD" clId="Web-{0FCDDB37-7FDF-48CE-8D64-9446746EBFB8}" dt="2020-02-25T19:46:01.294" v="150" actId="20577"/>
          <ac:spMkLst>
            <pc:docMk/>
            <pc:sldMk cId="694973829" sldId="394"/>
            <ac:spMk id="4" creationId="{B265B45E-18EB-42DE-B28A-3293B6E48E79}"/>
          </ac:spMkLst>
        </pc:spChg>
      </pc:sldChg>
    </pc:docChg>
  </pc:docChgLst>
  <pc:docChgLst>
    <pc:chgData name="Tovstiadi, Esta" userId="S::esta.tovstiadi@suny.edu::b592cbb2-ea38-4240-8a3a-6613487ae435" providerId="AD" clId="Web-{D830992C-0789-4715-986A-CE43F1C28FB3}"/>
    <pc:docChg chg="addSld modSld">
      <pc:chgData name="Tovstiadi, Esta" userId="S::esta.tovstiadi@suny.edu::b592cbb2-ea38-4240-8a3a-6613487ae435" providerId="AD" clId="Web-{D830992C-0789-4715-986A-CE43F1C28FB3}" dt="2020-03-31T14:05:50.762" v="237" actId="20577"/>
      <pc:docMkLst>
        <pc:docMk/>
      </pc:docMkLst>
      <pc:sldChg chg="modSp">
        <pc:chgData name="Tovstiadi, Esta" userId="S::esta.tovstiadi@suny.edu::b592cbb2-ea38-4240-8a3a-6613487ae435" providerId="AD" clId="Web-{D830992C-0789-4715-986A-CE43F1C28FB3}" dt="2020-03-31T14:04:28.880" v="9" actId="20577"/>
        <pc:sldMkLst>
          <pc:docMk/>
          <pc:sldMk cId="3515826157" sldId="414"/>
        </pc:sldMkLst>
        <pc:spChg chg="mod">
          <ac:chgData name="Tovstiadi, Esta" userId="S::esta.tovstiadi@suny.edu::b592cbb2-ea38-4240-8a3a-6613487ae435" providerId="AD" clId="Web-{D830992C-0789-4715-986A-CE43F1C28FB3}" dt="2020-03-31T14:04:28.880" v="9" actId="20577"/>
          <ac:spMkLst>
            <pc:docMk/>
            <pc:sldMk cId="3515826157" sldId="414"/>
            <ac:spMk id="3" creationId="{00000000-0000-0000-0000-000000000000}"/>
          </ac:spMkLst>
        </pc:spChg>
      </pc:sldChg>
      <pc:sldChg chg="modSp add replId">
        <pc:chgData name="Tovstiadi, Esta" userId="S::esta.tovstiadi@suny.edu::b592cbb2-ea38-4240-8a3a-6613487ae435" providerId="AD" clId="Web-{D830992C-0789-4715-986A-CE43F1C28FB3}" dt="2020-03-31T14:05:50.762" v="236" actId="20577"/>
        <pc:sldMkLst>
          <pc:docMk/>
          <pc:sldMk cId="1752326072" sldId="425"/>
        </pc:sldMkLst>
        <pc:spChg chg="mod">
          <ac:chgData name="Tovstiadi, Esta" userId="S::esta.tovstiadi@suny.edu::b592cbb2-ea38-4240-8a3a-6613487ae435" providerId="AD" clId="Web-{D830992C-0789-4715-986A-CE43F1C28FB3}" dt="2020-03-31T14:05:50.762" v="236" actId="20577"/>
          <ac:spMkLst>
            <pc:docMk/>
            <pc:sldMk cId="1752326072" sldId="425"/>
            <ac:spMk id="3" creationId="{00000000-0000-0000-0000-000000000000}"/>
          </ac:spMkLst>
        </pc:spChg>
      </pc:sldChg>
    </pc:docChg>
  </pc:docChgLst>
  <pc:docChgLst>
    <pc:chgData name="McGee, Margaret" userId="S::margaret.mcgee@suny.edu::07377fe7-8f05-4c22-a697-5f820ef7115e" providerId="AD" clId="Web-{67B6ABCD-C2E5-4BAE-8CFA-AC3BDE7FB241}"/>
    <pc:docChg chg="modSld">
      <pc:chgData name="McGee, Margaret" userId="S::margaret.mcgee@suny.edu::07377fe7-8f05-4c22-a697-5f820ef7115e" providerId="AD" clId="Web-{67B6ABCD-C2E5-4BAE-8CFA-AC3BDE7FB241}" dt="2020-03-30T14:14:05.442" v="640" actId="20577"/>
      <pc:docMkLst>
        <pc:docMk/>
      </pc:docMkLst>
      <pc:sldChg chg="modSp">
        <pc:chgData name="McGee, Margaret" userId="S::margaret.mcgee@suny.edu::07377fe7-8f05-4c22-a697-5f820ef7115e" providerId="AD" clId="Web-{67B6ABCD-C2E5-4BAE-8CFA-AC3BDE7FB241}" dt="2020-03-30T14:14:05.442" v="639" actId="20577"/>
        <pc:sldMkLst>
          <pc:docMk/>
          <pc:sldMk cId="295589292" sldId="369"/>
        </pc:sldMkLst>
        <pc:spChg chg="mod">
          <ac:chgData name="McGee, Margaret" userId="S::margaret.mcgee@suny.edu::07377fe7-8f05-4c22-a697-5f820ef7115e" providerId="AD" clId="Web-{67B6ABCD-C2E5-4BAE-8CFA-AC3BDE7FB241}" dt="2020-03-30T14:14:05.442" v="639" actId="20577"/>
          <ac:spMkLst>
            <pc:docMk/>
            <pc:sldMk cId="295589292" sldId="369"/>
            <ac:spMk id="3" creationId="{4DBDDB3F-B73C-4F73-9955-8AC852907A47}"/>
          </ac:spMkLst>
        </pc:spChg>
      </pc:sldChg>
    </pc:docChg>
  </pc:docChgLst>
  <pc:docChgLst>
    <pc:chgData name="Jackson, Timothy" userId="S::timothy.jackson@suny.edu::9ce01cec-8b46-438e-9d10-af58cd21d299" providerId="AD" clId="Web-{ABBC1A40-5C5E-4985-855D-A29C4CB0AA7D}"/>
    <pc:docChg chg="modSld">
      <pc:chgData name="Jackson, Timothy" userId="S::timothy.jackson@suny.edu::9ce01cec-8b46-438e-9d10-af58cd21d299" providerId="AD" clId="Web-{ABBC1A40-5C5E-4985-855D-A29C4CB0AA7D}" dt="2020-07-28T13:55:18.489" v="3" actId="20577"/>
      <pc:docMkLst>
        <pc:docMk/>
      </pc:docMkLst>
      <pc:sldChg chg="modSp">
        <pc:chgData name="Jackson, Timothy" userId="S::timothy.jackson@suny.edu::9ce01cec-8b46-438e-9d10-af58cd21d299" providerId="AD" clId="Web-{ABBC1A40-5C5E-4985-855D-A29C4CB0AA7D}" dt="2020-07-28T13:55:18.489" v="2" actId="20577"/>
        <pc:sldMkLst>
          <pc:docMk/>
          <pc:sldMk cId="4152834119" sldId="459"/>
        </pc:sldMkLst>
        <pc:spChg chg="mod">
          <ac:chgData name="Jackson, Timothy" userId="S::timothy.jackson@suny.edu::9ce01cec-8b46-438e-9d10-af58cd21d299" providerId="AD" clId="Web-{ABBC1A40-5C5E-4985-855D-A29C4CB0AA7D}" dt="2020-07-28T13:55:18.489" v="2" actId="20577"/>
          <ac:spMkLst>
            <pc:docMk/>
            <pc:sldMk cId="4152834119" sldId="459"/>
            <ac:spMk id="5" creationId="{535E1953-C7A3-4180-AAE1-5C1894D3B7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797596-2E5D-A648-9D56-B43760903CF3}" type="datetimeFigureOut">
              <a:rPr lang="en-US" smtClean="0"/>
              <a:t>8/28/2020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BC1646-246F-1A4A-9F1A-C1A4DCB7317F}" type="slidenum">
              <a:rPr lang="en-US" smtClean="0"/>
              <a:t>‹#›</a:t>
            </a:fld>
            <a:endParaRPr lang="en-US"/>
          </a:p>
        </p:txBody>
      </p:sp>
    </p:spTree>
    <p:extLst>
      <p:ext uri="{BB962C8B-B14F-4D97-AF65-F5344CB8AC3E}">
        <p14:creationId xmlns:p14="http://schemas.microsoft.com/office/powerpoint/2010/main" val="1946499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25</a:t>
            </a:fld>
            <a:endParaRPr lang="en-US"/>
          </a:p>
        </p:txBody>
      </p:sp>
    </p:spTree>
    <p:extLst>
      <p:ext uri="{BB962C8B-B14F-4D97-AF65-F5344CB8AC3E}">
        <p14:creationId xmlns:p14="http://schemas.microsoft.com/office/powerpoint/2010/main" val="4068259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BC1646-246F-1A4A-9F1A-C1A4DCB7317F}" type="slidenum">
              <a:rPr lang="en-US" smtClean="0"/>
              <a:t>38</a:t>
            </a:fld>
            <a:endParaRPr lang="en-US"/>
          </a:p>
        </p:txBody>
      </p:sp>
    </p:spTree>
    <p:extLst>
      <p:ext uri="{BB962C8B-B14F-4D97-AF65-F5344CB8AC3E}">
        <p14:creationId xmlns:p14="http://schemas.microsoft.com/office/powerpoint/2010/main" val="18076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26</a:t>
            </a:fld>
            <a:endParaRPr lang="en-US"/>
          </a:p>
        </p:txBody>
      </p:sp>
    </p:spTree>
    <p:extLst>
      <p:ext uri="{BB962C8B-B14F-4D97-AF65-F5344CB8AC3E}">
        <p14:creationId xmlns:p14="http://schemas.microsoft.com/office/powerpoint/2010/main" val="2216391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27</a:t>
            </a:fld>
            <a:endParaRPr lang="en-US"/>
          </a:p>
        </p:txBody>
      </p:sp>
    </p:spTree>
    <p:extLst>
      <p:ext uri="{BB962C8B-B14F-4D97-AF65-F5344CB8AC3E}">
        <p14:creationId xmlns:p14="http://schemas.microsoft.com/office/powerpoint/2010/main" val="138819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28</a:t>
            </a:fld>
            <a:endParaRPr lang="en-US"/>
          </a:p>
        </p:txBody>
      </p:sp>
    </p:spTree>
    <p:extLst>
      <p:ext uri="{BB962C8B-B14F-4D97-AF65-F5344CB8AC3E}">
        <p14:creationId xmlns:p14="http://schemas.microsoft.com/office/powerpoint/2010/main" val="3075498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29</a:t>
            </a:fld>
            <a:endParaRPr lang="en-US"/>
          </a:p>
        </p:txBody>
      </p:sp>
    </p:spTree>
    <p:extLst>
      <p:ext uri="{BB962C8B-B14F-4D97-AF65-F5344CB8AC3E}">
        <p14:creationId xmlns:p14="http://schemas.microsoft.com/office/powerpoint/2010/main" val="378455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30</a:t>
            </a:fld>
            <a:endParaRPr lang="en-US"/>
          </a:p>
        </p:txBody>
      </p:sp>
    </p:spTree>
    <p:extLst>
      <p:ext uri="{BB962C8B-B14F-4D97-AF65-F5344CB8AC3E}">
        <p14:creationId xmlns:p14="http://schemas.microsoft.com/office/powerpoint/2010/main" val="627147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31</a:t>
            </a:fld>
            <a:endParaRPr lang="en-US"/>
          </a:p>
        </p:txBody>
      </p:sp>
    </p:spTree>
    <p:extLst>
      <p:ext uri="{BB962C8B-B14F-4D97-AF65-F5344CB8AC3E}">
        <p14:creationId xmlns:p14="http://schemas.microsoft.com/office/powerpoint/2010/main" val="3031843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32</a:t>
            </a:fld>
            <a:endParaRPr lang="en-US"/>
          </a:p>
        </p:txBody>
      </p:sp>
    </p:spTree>
    <p:extLst>
      <p:ext uri="{BB962C8B-B14F-4D97-AF65-F5344CB8AC3E}">
        <p14:creationId xmlns:p14="http://schemas.microsoft.com/office/powerpoint/2010/main" val="234843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Good attendance and engagement for all sessions. A successful switch to registration-based training, which makes it easier to communicate with and count participants.</a:t>
            </a:r>
          </a:p>
        </p:txBody>
      </p:sp>
      <p:sp>
        <p:nvSpPr>
          <p:cNvPr id="4" name="Slide Number Placeholder 3"/>
          <p:cNvSpPr>
            <a:spLocks noGrp="1"/>
          </p:cNvSpPr>
          <p:nvPr>
            <p:ph type="sldNum" sz="quarter" idx="5"/>
          </p:nvPr>
        </p:nvSpPr>
        <p:spPr/>
        <p:txBody>
          <a:bodyPr/>
          <a:lstStyle/>
          <a:p>
            <a:fld id="{1EBC1646-246F-1A4A-9F1A-C1A4DCB7317F}" type="slidenum">
              <a:rPr lang="en-US" smtClean="0"/>
              <a:t>33</a:t>
            </a:fld>
            <a:endParaRPr lang="en-US"/>
          </a:p>
        </p:txBody>
      </p:sp>
    </p:spTree>
    <p:extLst>
      <p:ext uri="{BB962C8B-B14F-4D97-AF65-F5344CB8AC3E}">
        <p14:creationId xmlns:p14="http://schemas.microsoft.com/office/powerpoint/2010/main" val="75749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F28-12E3-2346-8468-5E332CAAE3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E54A2-3CEA-D64F-BDF1-5C2CF89BB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1642F2-DA96-4B48-966C-1712BD72AC70}"/>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09698E33-77B4-8440-BDDC-85C7288362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D32F3-0ED7-E04C-85E3-F18102581E7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277005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EBFC1-7AF0-F04E-B50D-8B334268027E}"/>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3" name="Footer Placeholder 2">
            <a:extLst>
              <a:ext uri="{FF2B5EF4-FFF2-40B4-BE49-F238E27FC236}">
                <a16:creationId xmlns:a16="http://schemas.microsoft.com/office/drawing/2014/main" id="{322D6BC3-6F66-784C-94DD-BB108C471C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8134A-C3EA-9540-9873-8F73E3A85C81}"/>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55844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87A3-FDD6-F047-89DC-FFE35E88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0D2E0C-918D-F14A-B2F1-34DB0BE09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D19478-D8FC-8540-B1DE-D9776EA31C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E1157-D5C7-384F-AE06-F4E87DE55DBF}"/>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6" name="Footer Placeholder 5">
            <a:extLst>
              <a:ext uri="{FF2B5EF4-FFF2-40B4-BE49-F238E27FC236}">
                <a16:creationId xmlns:a16="http://schemas.microsoft.com/office/drawing/2014/main" id="{9F9A2FBF-782B-534C-A02F-F27147564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7255E-5275-4348-9DCC-BEC02BEFF52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751312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AFF70-8336-4046-BFFD-289949E25B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F3680-683A-1E46-A4EE-10A07D3CA1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1DC8B-2066-A74C-9445-1DD268851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58219-F995-6C45-9DBB-54951E26A99C}"/>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6" name="Footer Placeholder 5">
            <a:extLst>
              <a:ext uri="{FF2B5EF4-FFF2-40B4-BE49-F238E27FC236}">
                <a16:creationId xmlns:a16="http://schemas.microsoft.com/office/drawing/2014/main" id="{192B04B2-B36F-8349-A0A1-8F4D3D66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BDC62-7C92-4641-83BB-B96079061FC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347717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1466493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579CE-6C58-3342-A1D4-8F6B3C38E0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42EFEC-5848-4748-89E1-E06FB4F247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7F53D-E482-CC46-91CA-DCECE43CF5CD}"/>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30F173DF-FA0A-784E-B88F-4117FF194A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E67CE-8B2D-FF45-B20B-90E1F69CF513}"/>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7" name="Rectangle 6">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3" name="Picture 12">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466493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C0185A-8750-7D49-995C-97212AD630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0A6BCE-4049-FD49-8A07-D29BD44229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39774-9B12-3345-9F2A-86977C70C9D7}"/>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4D938FC2-D326-264B-A117-CEB090C1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7C95C-6D5B-0540-A2E4-732FD528A6A7}"/>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194236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6AE8-4C38-5642-A29A-76652C1BB4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F1A3F8-9FBC-A544-9F3C-423BF0AE09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E0B57-3748-0742-A518-EE3FB791CF4B}"/>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E01F804F-884B-954F-8038-5822E4FC7F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FE475-94DB-3441-A191-0B20DF1DC40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27491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21C42-1CF5-614B-81F4-D92CE5C2BE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4C5979-34E4-F04E-990E-20ADAFC2C8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C66926-B1C5-1948-9F65-207F70DC21AF}"/>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FC1FD53C-CBF2-CF4B-AF34-4FAF8EF53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C4400-66F7-6041-9F65-775E3F702748}"/>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86802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4792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410301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Tree>
    <p:extLst>
      <p:ext uri="{BB962C8B-B14F-4D97-AF65-F5344CB8AC3E}">
        <p14:creationId xmlns:p14="http://schemas.microsoft.com/office/powerpoint/2010/main" val="3930881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AFB-8F5D-AE4C-8111-8E206AB45E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3844A3-FC0F-A249-9056-963BE5B4D7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008978-AC6F-4549-BD4C-33EAA349F2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0848CB-F251-614F-988A-B3654DC6B493}"/>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6" name="Footer Placeholder 5">
            <a:extLst>
              <a:ext uri="{FF2B5EF4-FFF2-40B4-BE49-F238E27FC236}">
                <a16:creationId xmlns:a16="http://schemas.microsoft.com/office/drawing/2014/main" id="{F451F20D-3B44-B14C-8813-9836981FE7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6DCD8-AC3E-D94C-8355-111C85A1ECAA}"/>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8" name="Rectangle 7">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1" name="Picture 10">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2" name="Picture 11">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3" name="TextBox 12">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4" name="Picture 13">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5" name="Picture 14">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47929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14B95-C19F-6B4E-9C62-51076B8B8D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B49BB-A0D4-DE43-BB16-B35A236B2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8E2B65-A596-0E45-BFB8-51E87DC8D3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B6EDC8-E086-3A49-9703-13BC8C137A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73776D-9DAB-C24C-A0A3-E9E963935F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72B0D-78CE-8949-85CC-2ED7757763D9}"/>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8" name="Footer Placeholder 7">
            <a:extLst>
              <a:ext uri="{FF2B5EF4-FFF2-40B4-BE49-F238E27FC236}">
                <a16:creationId xmlns:a16="http://schemas.microsoft.com/office/drawing/2014/main" id="{6628B343-74C5-F04C-9150-07E5B98D4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B6B707-4AC7-AB43-B5AF-B840B22EA012}"/>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10" name="Rectangle 9">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13" name="Picture 12">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4" name="Picture 13">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5" name="TextBox 14">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6" name="Picture 15">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7" name="Picture 16">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103010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EB91-BAAB-D444-B955-82D8FF594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4E3B7E-E68E-5C48-9EAB-35FEA82A6D40}"/>
              </a:ext>
            </a:extLst>
          </p:cNvPr>
          <p:cNvSpPr>
            <a:spLocks noGrp="1"/>
          </p:cNvSpPr>
          <p:nvPr>
            <p:ph type="dt" sz="half" idx="10"/>
          </p:nvPr>
        </p:nvSpPr>
        <p:spPr/>
        <p:txBody>
          <a:bodyPr/>
          <a:lstStyle/>
          <a:p>
            <a:fld id="{4450888D-4A71-2541-BE8B-529F9732D0D8}" type="datetimeFigureOut">
              <a:rPr lang="en-US" smtClean="0"/>
              <a:t>8/28/2020</a:t>
            </a:fld>
            <a:endParaRPr lang="en-US"/>
          </a:p>
        </p:txBody>
      </p:sp>
      <p:sp>
        <p:nvSpPr>
          <p:cNvPr id="4" name="Footer Placeholder 3">
            <a:extLst>
              <a:ext uri="{FF2B5EF4-FFF2-40B4-BE49-F238E27FC236}">
                <a16:creationId xmlns:a16="http://schemas.microsoft.com/office/drawing/2014/main" id="{360B88CC-9599-BB4A-A70D-18A2E89070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69E7BD-C751-8F4B-BC2F-6A107CC1F564}"/>
              </a:ext>
            </a:extLst>
          </p:cNvPr>
          <p:cNvSpPr>
            <a:spLocks noGrp="1"/>
          </p:cNvSpPr>
          <p:nvPr>
            <p:ph type="sldNum" sz="quarter" idx="12"/>
          </p:nvPr>
        </p:nvSpPr>
        <p:spPr/>
        <p:txBody>
          <a:bodyPr/>
          <a:lstStyle/>
          <a:p>
            <a:fld id="{A22CEB7F-075A-8C47-A3DF-D00F49FF392B}" type="slidenum">
              <a:rPr lang="en-US" smtClean="0"/>
              <a:t>‹#›</a:t>
            </a:fld>
            <a:endParaRPr lang="en-US"/>
          </a:p>
        </p:txBody>
      </p:sp>
      <p:sp>
        <p:nvSpPr>
          <p:cNvPr id="6" name="Rectangle 5">
            <a:extLst>
              <a:ext uri="{FF2B5EF4-FFF2-40B4-BE49-F238E27FC236}">
                <a16:creationId xmlns:a16="http://schemas.microsoft.com/office/drawing/2014/main" id="{CF832FAC-9066-A54F-B49A-783F72C80A5D}"/>
              </a:ext>
            </a:extLst>
          </p:cNvPr>
          <p:cNvSpPr/>
          <p:nvPr userDrawn="1"/>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98901C-9CA4-D041-B948-D3B4894B6476}"/>
              </a:ext>
            </a:extLst>
          </p:cNvPr>
          <p:cNvSpPr/>
          <p:nvPr userDrawn="1"/>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BFD98D-9C97-DE4A-B29D-544B0AAD154F}"/>
              </a:ext>
            </a:extLst>
          </p:cNvPr>
          <p:cNvGrpSpPr/>
          <p:nvPr userDrawn="1"/>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2" name="Picture 11">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93088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D5E0F-94CE-AB49-B139-C62CE75B8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617A46-1791-D745-B0A3-EEFCED612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C2DB2-0886-7B48-A6F3-BF7FC8C288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0888D-4A71-2541-BE8B-529F9732D0D8}" type="datetimeFigureOut">
              <a:rPr lang="en-US" smtClean="0"/>
              <a:t>8/28/2020</a:t>
            </a:fld>
            <a:endParaRPr lang="en-US"/>
          </a:p>
        </p:txBody>
      </p:sp>
      <p:sp>
        <p:nvSpPr>
          <p:cNvPr id="5" name="Footer Placeholder 4">
            <a:extLst>
              <a:ext uri="{FF2B5EF4-FFF2-40B4-BE49-F238E27FC236}">
                <a16:creationId xmlns:a16="http://schemas.microsoft.com/office/drawing/2014/main" id="{CD491CAB-8B90-B745-93D7-50094F1C2A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11977-B5CB-2A4B-ADE2-C2BF40909A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2CEB7F-075A-8C47-A3DF-D00F49FF392B}" type="slidenum">
              <a:rPr lang="en-US" smtClean="0"/>
              <a:t>‹#›</a:t>
            </a:fld>
            <a:endParaRPr lang="en-US"/>
          </a:p>
        </p:txBody>
      </p:sp>
    </p:spTree>
    <p:extLst>
      <p:ext uri="{BB962C8B-B14F-4D97-AF65-F5344CB8AC3E}">
        <p14:creationId xmlns:p14="http://schemas.microsoft.com/office/powerpoint/2010/main" val="2789739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52" r:id="rId7"/>
    <p:sldLayoutId id="2147483653" r:id="rId8"/>
    <p:sldLayoutId id="2147483654" r:id="rId9"/>
    <p:sldLayoutId id="2147483655" r:id="rId10"/>
    <p:sldLayoutId id="2147483656" r:id="rId11"/>
    <p:sldLayoutId id="2147483657" r:id="rId12"/>
    <p:sldLayoutId id="2147483663"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hyperlink" Target="https://knowledge.exlibrisgroup.com/Primo/Release_Notes/002Primo_VE/2020/010Primo_VE_2020_Release_Notes" TargetMode="External"/><Relationship Id="rId7" Type="http://schemas.openxmlformats.org/officeDocument/2006/relationships/image" Target="../media/image4.emf"/><Relationship Id="rId2" Type="http://schemas.openxmlformats.org/officeDocument/2006/relationships/hyperlink" Target="https://knowledge.exlibrisgroup.com/Primo/Product_Documentation/020Primo_VE/034Get_It_Configuration/Configuring_Discovery_Interface_Display_Logic_for_Primo_VE#Using_Standard_Identifiers" TargetMode="Externa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hyperlink" Target="https://knowledge.exlibrisgroup.com/Alma/Content_Corner/Release_Notes/2020_Alma_CKB_Release_Notes" TargetMode="External"/><Relationship Id="rId7" Type="http://schemas.openxmlformats.org/officeDocument/2006/relationships/image" Target="../media/image4.emf"/><Relationship Id="rId2" Type="http://schemas.openxmlformats.org/officeDocument/2006/relationships/hyperlink" Target="https://knowledge.exlibrisgroup.com/Alma/Release_Notes/2020/Alma_2020_Release_Notes" TargetMode="Externa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emf"/><Relationship Id="rId7" Type="http://schemas.openxmlformats.org/officeDocument/2006/relationships/image" Target="../media/image21.png"/><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mailto:info@slcny.libanswers.com"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emf"/><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hyperlink" Target="https://sunycpd.eventsair.com/QuickEventWebsitePortal/casl/casl-info/Agenda" TargetMode="Externa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10.png"/><Relationship Id="rId5" Type="http://schemas.openxmlformats.org/officeDocument/2006/relationships/image" Target="../media/image3.emf"/><Relationship Id="rId10" Type="http://schemas.openxmlformats.org/officeDocument/2006/relationships/image" Target="../media/image9.svg"/><Relationship Id="rId4" Type="http://schemas.openxmlformats.org/officeDocument/2006/relationships/image" Target="../media/image2.emf"/><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24.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emf"/><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slcny.libcal.com/calendar/training/rsupdate"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slcny.libguides.com/c.php?g=986218&amp;p=7623203" TargetMode="External"/><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image" Target="../media/image26.jpe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help.oclc.org/Librarian_Toolbox/Exchange_files_with_OCLC" TargetMode="External"/><Relationship Id="rId7"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hyperlink" Target="https://help.oclc.org/Metadata_Services/WorldShare_Record_Manager/WorldCat_Matching_release_notes_and_known_issues/2020_Release_notes/095WorldCat_Matching_release_notes_August_2020" TargetMode="External"/><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4.emf"/><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8" Type="http://schemas.openxmlformats.org/officeDocument/2006/relationships/hyperlink" Target="https://slcny.libcal.com/event/7055562" TargetMode="External"/><Relationship Id="rId3" Type="http://schemas.openxmlformats.org/officeDocument/2006/relationships/image" Target="../media/image1.emf"/><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emf"/><Relationship Id="rId7" Type="http://schemas.openxmlformats.org/officeDocument/2006/relationships/hyperlink" Target="https://slcny.libguides.com/c.php?g=986212&amp;p=765875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emf"/><Relationship Id="rId7" Type="http://schemas.openxmlformats.org/officeDocument/2006/relationships/hyperlink" Target="https://slcny.libguides.com/c.php?g=986218&amp;p=760434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s://sunycpd.eventsair.com/QuickEventWebsitePortal/erlc-alma/erlc-alma-info" TargetMode="External"/><Relationship Id="rId5" Type="http://schemas.openxmlformats.org/officeDocument/2006/relationships/image" Target="../media/image4.emf"/><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emf"/><Relationship Id="rId2" Type="http://schemas.openxmlformats.org/officeDocument/2006/relationships/image" Target="../media/image30.jpeg"/><Relationship Id="rId1" Type="http://schemas.openxmlformats.org/officeDocument/2006/relationships/slideLayout" Target="../slideLayouts/slideLayout10.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31.jpeg"/><Relationship Id="rId7"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4.emf"/><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emf"/><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emf"/><Relationship Id="rId7"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4.emf"/><Relationship Id="rId10" Type="http://schemas.openxmlformats.org/officeDocument/2006/relationships/image" Target="../media/image19.png"/><Relationship Id="rId4" Type="http://schemas.openxmlformats.org/officeDocument/2006/relationships/image" Target="../media/image3.emf"/><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5B8DE-8652-3349-89A7-95B64FA716C0}"/>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CA505A-881F-1A4A-88CE-582A96EF6887}"/>
              </a:ext>
            </a:extLst>
          </p:cNvPr>
          <p:cNvSpPr/>
          <p:nvPr/>
        </p:nvSpPr>
        <p:spPr>
          <a:xfrm>
            <a:off x="-22204" y="0"/>
            <a:ext cx="45318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565C52C-6ED7-4448-95F6-8DE980BE9FCC}"/>
              </a:ext>
            </a:extLst>
          </p:cNvPr>
          <p:cNvPicPr>
            <a:picLocks noChangeAspect="1"/>
          </p:cNvPicPr>
          <p:nvPr/>
        </p:nvPicPr>
        <p:blipFill rotWithShape="1">
          <a:blip r:embed="rId2"/>
          <a:srcRect r="49274"/>
          <a:stretch/>
        </p:blipFill>
        <p:spPr>
          <a:xfrm>
            <a:off x="2702041" y="1869799"/>
            <a:ext cx="1518404" cy="1455244"/>
          </a:xfrm>
          <a:prstGeom prst="rect">
            <a:avLst/>
          </a:prstGeom>
        </p:spPr>
      </p:pic>
      <p:sp>
        <p:nvSpPr>
          <p:cNvPr id="5" name="TextBox 4">
            <a:extLst>
              <a:ext uri="{FF2B5EF4-FFF2-40B4-BE49-F238E27FC236}">
                <a16:creationId xmlns:a16="http://schemas.microsoft.com/office/drawing/2014/main" id="{ABBAAC33-E9F3-144D-929D-8B85ACD4D501}"/>
              </a:ext>
            </a:extLst>
          </p:cNvPr>
          <p:cNvSpPr txBox="1"/>
          <p:nvPr/>
        </p:nvSpPr>
        <p:spPr>
          <a:xfrm>
            <a:off x="4832535" y="883354"/>
            <a:ext cx="5627220" cy="5170646"/>
          </a:xfrm>
          <a:prstGeom prst="rect">
            <a:avLst/>
          </a:prstGeom>
          <a:noFill/>
        </p:spPr>
        <p:txBody>
          <a:bodyPr wrap="square" rtlCol="0">
            <a:spAutoFit/>
          </a:bodyPr>
          <a:lstStyle/>
          <a:p>
            <a:r>
              <a:rPr lang="en-US" sz="6600">
                <a:solidFill>
                  <a:schemeClr val="bg1"/>
                </a:solidFill>
                <a:latin typeface="AauxPro OT" panose="02000903030000090004" pitchFamily="2" charset="0"/>
              </a:rPr>
              <a:t>SUNY Library Shared Services Update</a:t>
            </a:r>
          </a:p>
        </p:txBody>
      </p:sp>
      <p:cxnSp>
        <p:nvCxnSpPr>
          <p:cNvPr id="14" name="Straight Connector 13">
            <a:extLst>
              <a:ext uri="{FF2B5EF4-FFF2-40B4-BE49-F238E27FC236}">
                <a16:creationId xmlns:a16="http://schemas.microsoft.com/office/drawing/2014/main" id="{48AF50B5-F939-CF44-960C-3EAE79DDFCE0}"/>
              </a:ext>
            </a:extLst>
          </p:cNvPr>
          <p:cNvCxnSpPr/>
          <p:nvPr/>
        </p:nvCxnSpPr>
        <p:spPr>
          <a:xfrm>
            <a:off x="4531801" y="-8092"/>
            <a:ext cx="0" cy="3333135"/>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311A9-0669-8A47-BDE2-7082927DEF72}"/>
              </a:ext>
            </a:extLst>
          </p:cNvPr>
          <p:cNvCxnSpPr/>
          <p:nvPr/>
        </p:nvCxnSpPr>
        <p:spPr>
          <a:xfrm>
            <a:off x="9602547" y="4790488"/>
            <a:ext cx="2589452" cy="0"/>
          </a:xfrm>
          <a:prstGeom prst="line">
            <a:avLst/>
          </a:prstGeom>
          <a:ln w="152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1608256-D41E-7949-9F8B-A7E248C43ECB}"/>
              </a:ext>
            </a:extLst>
          </p:cNvPr>
          <p:cNvSpPr txBox="1"/>
          <p:nvPr/>
        </p:nvSpPr>
        <p:spPr>
          <a:xfrm>
            <a:off x="8940496" y="3643161"/>
            <a:ext cx="3088339" cy="415498"/>
          </a:xfrm>
          <a:prstGeom prst="rect">
            <a:avLst/>
          </a:prstGeom>
          <a:noFill/>
        </p:spPr>
        <p:txBody>
          <a:bodyPr wrap="square" lIns="91440" tIns="45720" rIns="91440" bIns="45720" rtlCol="0" anchor="t">
            <a:spAutoFit/>
          </a:bodyPr>
          <a:lstStyle/>
          <a:p>
            <a:pPr algn="r"/>
            <a:r>
              <a:rPr lang="en-US" sz="2100">
                <a:solidFill>
                  <a:schemeClr val="bg1"/>
                </a:solidFill>
                <a:latin typeface="AauxPro OT"/>
              </a:rPr>
              <a:t>August 28, 2020</a:t>
            </a:r>
          </a:p>
        </p:txBody>
      </p:sp>
      <p:grpSp>
        <p:nvGrpSpPr>
          <p:cNvPr id="23" name="Group 22">
            <a:extLst>
              <a:ext uri="{FF2B5EF4-FFF2-40B4-BE49-F238E27FC236}">
                <a16:creationId xmlns:a16="http://schemas.microsoft.com/office/drawing/2014/main" id="{C4B75E0D-B68C-5D4B-B4E8-1477A4D4F12D}"/>
              </a:ext>
            </a:extLst>
          </p:cNvPr>
          <p:cNvGrpSpPr/>
          <p:nvPr/>
        </p:nvGrpSpPr>
        <p:grpSpPr>
          <a:xfrm>
            <a:off x="6320303" y="6041112"/>
            <a:ext cx="5548758" cy="438513"/>
            <a:chOff x="6320303" y="6041112"/>
            <a:chExt cx="5548758" cy="438513"/>
          </a:xfrm>
        </p:grpSpPr>
        <p:pic>
          <p:nvPicPr>
            <p:cNvPr id="8" name="Picture 7">
              <a:extLst>
                <a:ext uri="{FF2B5EF4-FFF2-40B4-BE49-F238E27FC236}">
                  <a16:creationId xmlns:a16="http://schemas.microsoft.com/office/drawing/2014/main" id="{73E6AAA6-94E2-F84D-B2F3-A25A1C3F94A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1EC7A0F2-B015-B74A-8742-20D8D0C9A231}"/>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B15D5982-80F4-314F-B88D-EDBA26AE123B}"/>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65C1AF34-ECD5-AB44-9CC5-56A5C06840D3}"/>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2" name="Picture 21">
              <a:extLst>
                <a:ext uri="{FF2B5EF4-FFF2-40B4-BE49-F238E27FC236}">
                  <a16:creationId xmlns:a16="http://schemas.microsoft.com/office/drawing/2014/main" id="{395B42DE-6EE2-154A-975E-1B27FF79A2CF}"/>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1943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a:cs typeface="Arial"/>
              </a:rPr>
              <a:t>Michelle Eichelberger</a:t>
            </a:r>
            <a:endParaRPr lang="en-US"/>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Discovery &amp; E-Resources </a:t>
            </a:r>
            <a:br>
              <a:rPr lang="en-US" sz="3200" b="1">
                <a:solidFill>
                  <a:schemeClr val="bg1"/>
                </a:solidFill>
                <a:latin typeface="Arial"/>
                <a:cs typeface="Arial"/>
              </a:rPr>
            </a:br>
            <a:r>
              <a:rPr lang="en-US" sz="3200" b="1">
                <a:solidFill>
                  <a:schemeClr val="bg1"/>
                </a:solidFill>
                <a:latin typeface="Arial"/>
                <a:cs typeface="Arial"/>
              </a:rPr>
              <a:t>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581812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Primo September Release</a:t>
            </a:r>
          </a:p>
        </p:txBody>
      </p:sp>
      <p:sp>
        <p:nvSpPr>
          <p:cNvPr id="14" name="Content Placeholder 13"/>
          <p:cNvSpPr>
            <a:spLocks noGrp="1"/>
          </p:cNvSpPr>
          <p:nvPr>
            <p:ph idx="1"/>
          </p:nvPr>
        </p:nvSpPr>
        <p:spPr>
          <a:xfrm>
            <a:off x="838200" y="1700521"/>
            <a:ext cx="10837480" cy="4321334"/>
          </a:xfrm>
        </p:spPr>
        <p:txBody>
          <a:bodyPr vert="horz" lIns="91440" tIns="45720" rIns="91440" bIns="45720" rtlCol="0" anchor="t">
            <a:normAutofit/>
          </a:bodyPr>
          <a:lstStyle/>
          <a:p>
            <a:r>
              <a:rPr lang="en-US" sz="2000">
                <a:ea typeface="+mn-lt"/>
                <a:cs typeface="+mn-lt"/>
              </a:rPr>
              <a:t>My Library Card will show consortia activity if patron has borrowed from multiple campuses</a:t>
            </a:r>
          </a:p>
          <a:p>
            <a:r>
              <a:rPr lang="en-US" sz="2000">
                <a:ea typeface="+mn-lt"/>
                <a:cs typeface="+mn-lt"/>
              </a:rPr>
              <a:t>The Look-up or select prompt has been added to the top of the Scope drop-down list – makes it easier to find recently used scope or scope in long list</a:t>
            </a:r>
          </a:p>
          <a:p>
            <a:r>
              <a:rPr lang="en-US" sz="2000">
                <a:ea typeface="+mn-lt"/>
                <a:cs typeface="+mn-lt"/>
              </a:rPr>
              <a:t>When an OpenURL request does not contain any identifiers, the link resolver matches a bibliographic record based on the OpenURL title only. On occasion, the match is inaccurate and can result in Get It services for the wrong title. You can now configure Alma's link resolver to display Get It services for titles that match identifiers (such as ISBN and ISSN). For more information, see </a:t>
            </a:r>
            <a:r>
              <a:rPr lang="en-US" sz="2000">
                <a:ea typeface="+mn-lt"/>
                <a:cs typeface="+mn-lt"/>
                <a:hlinkClick r:id="rId2"/>
              </a:rPr>
              <a:t>Using Standard Identifiers</a:t>
            </a:r>
            <a:r>
              <a:rPr lang="en-US" sz="2000">
                <a:ea typeface="+mn-lt"/>
                <a:cs typeface="+mn-lt"/>
              </a:rPr>
              <a:t>.</a:t>
            </a:r>
          </a:p>
          <a:p>
            <a:r>
              <a:rPr lang="en-US" sz="2000">
                <a:ea typeface="+mn-lt"/>
                <a:cs typeface="+mn-lt"/>
              </a:rPr>
              <a:t>Ex Libris working with Deque to improve accessibility</a:t>
            </a:r>
          </a:p>
          <a:p>
            <a:r>
              <a:rPr lang="en-US" sz="2000">
                <a:ea typeface="+mn-lt"/>
                <a:cs typeface="+mn-lt"/>
              </a:rPr>
              <a:t>The October release is a maintenance release. Sneak preview for November: Consortia management – Boost My Institution will make it more palatable to add SUNY Catalog to your everything search</a:t>
            </a:r>
          </a:p>
          <a:p>
            <a:r>
              <a:rPr lang="en-US" sz="2000">
                <a:ea typeface="+mn-lt"/>
                <a:cs typeface="+mn-lt"/>
                <a:hlinkClick r:id="rId3"/>
              </a:rPr>
              <a:t>https://knowledge.exlibrisgroup.com/Primo/Release_Notes/002Primo_VE/2020/010Primo_VE_2020_Release_Notes</a:t>
            </a:r>
            <a:endParaRPr lang="en-US" sz="2000">
              <a:cs typeface="Calibri"/>
            </a:endParaRP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989868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E-Resources September Release</a:t>
            </a:r>
          </a:p>
        </p:txBody>
      </p:sp>
      <p:sp>
        <p:nvSpPr>
          <p:cNvPr id="14" name="Content Placeholder 13"/>
          <p:cNvSpPr>
            <a:spLocks noGrp="1"/>
          </p:cNvSpPr>
          <p:nvPr>
            <p:ph idx="1"/>
          </p:nvPr>
        </p:nvSpPr>
        <p:spPr>
          <a:xfrm>
            <a:off x="838200" y="1700521"/>
            <a:ext cx="10509032" cy="4544680"/>
          </a:xfrm>
        </p:spPr>
        <p:txBody>
          <a:bodyPr vert="horz" lIns="91440" tIns="45720" rIns="91440" bIns="45720" rtlCol="0" anchor="t">
            <a:normAutofit fontScale="92500" lnSpcReduction="10000"/>
          </a:bodyPr>
          <a:lstStyle/>
          <a:p>
            <a:r>
              <a:rPr lang="en-US">
                <a:ea typeface="+mn-lt"/>
                <a:cs typeface="+mn-lt"/>
              </a:rPr>
              <a:t>Gale linking supposed to be improving but no details</a:t>
            </a:r>
            <a:endParaRPr lang="en-US"/>
          </a:p>
          <a:p>
            <a:r>
              <a:rPr lang="en-US">
                <a:ea typeface="+mn-lt"/>
                <a:cs typeface="+mn-lt"/>
              </a:rPr>
              <a:t>Items that are available for CDI now indicate the coverage percentage of the records in CDI, includes the last date of calculation and only displays if the coverage percentage has been calculated.</a:t>
            </a:r>
          </a:p>
          <a:p>
            <a:r>
              <a:rPr lang="en-US">
                <a:ea typeface="+mn-lt"/>
                <a:cs typeface="+mn-lt"/>
              </a:rPr>
              <a:t>Moving information between portfolios such as POLs: This enables moving portfolio details from a local electronic collection to a CZ-activated electronic collection and encourages customers to move a locally-managed electronic collection to a CZ-managed electronic collection.</a:t>
            </a:r>
          </a:p>
          <a:p>
            <a:r>
              <a:rPr lang="en-US">
                <a:ea typeface="+mn-lt"/>
                <a:cs typeface="+mn-lt"/>
                <a:hlinkClick r:id="rId2"/>
              </a:rPr>
              <a:t>https://knowledge.exlibrisgroup.com/Alma/Release_Notes/2020/Alma_2020_Release_Notes</a:t>
            </a:r>
            <a:endParaRPr lang="en-US">
              <a:ea typeface="+mn-lt"/>
              <a:cs typeface="+mn-lt"/>
            </a:endParaRPr>
          </a:p>
          <a:p>
            <a:r>
              <a:rPr lang="en-US">
                <a:ea typeface="+mn-lt"/>
                <a:cs typeface="+mn-lt"/>
                <a:hlinkClick r:id="rId3"/>
              </a:rPr>
              <a:t>https://knowledge.exlibrisgroup.com/Alma/Content_Corner/Release_Notes/2020_Alma_CKB_Release_Notes</a:t>
            </a:r>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7"/>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219423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CDI Audit</a:t>
            </a:r>
          </a:p>
        </p:txBody>
      </p:sp>
      <p:sp>
        <p:nvSpPr>
          <p:cNvPr id="14" name="Content Placeholder 13"/>
          <p:cNvSpPr>
            <a:spLocks noGrp="1"/>
          </p:cNvSpPr>
          <p:nvPr>
            <p:ph idx="1"/>
          </p:nvPr>
        </p:nvSpPr>
        <p:spPr>
          <a:xfrm>
            <a:off x="838200" y="1700521"/>
            <a:ext cx="10509032" cy="4544680"/>
          </a:xfrm>
        </p:spPr>
        <p:txBody>
          <a:bodyPr vert="horz" lIns="91440" tIns="45720" rIns="91440" bIns="45720" rtlCol="0" anchor="t">
            <a:normAutofit/>
          </a:bodyPr>
          <a:lstStyle/>
          <a:p>
            <a:pPr marL="0" indent="0">
              <a:buNone/>
            </a:pPr>
            <a:r>
              <a:rPr lang="en-US">
                <a:ea typeface="+mn-lt"/>
                <a:cs typeface="+mn-lt"/>
              </a:rPr>
              <a:t>Please submit a ticket to </a:t>
            </a:r>
            <a:r>
              <a:rPr lang="en-US">
                <a:ea typeface="+mn-lt"/>
                <a:cs typeface="+mn-lt"/>
                <a:hlinkClick r:id="rId2"/>
              </a:rPr>
              <a:t>info@slcny.libanswers.com</a:t>
            </a:r>
            <a:r>
              <a:rPr lang="en-US">
                <a:ea typeface="+mn-lt"/>
                <a:cs typeface="+mn-lt"/>
              </a:rPr>
              <a:t> if you'd like us to review your electronic collections to make sure that they're optimized for CDI.</a:t>
            </a:r>
          </a:p>
          <a:p>
            <a:pPr marL="0" indent="0">
              <a:buNone/>
            </a:pPr>
            <a:endParaRPr lang="en-US">
              <a:cs typeface="Calibri"/>
            </a:endParaRPr>
          </a:p>
          <a:p>
            <a:pPr marL="0" indent="0">
              <a:buNone/>
            </a:pPr>
            <a:r>
              <a:rPr lang="en-US">
                <a:cs typeface="Calibri"/>
              </a:rPr>
              <a:t>We'll check:</a:t>
            </a:r>
          </a:p>
          <a:p>
            <a:r>
              <a:rPr lang="en-US">
                <a:cs typeface="Calibri"/>
              </a:rPr>
              <a:t>Link in record collection activation for search and fulfillment</a:t>
            </a:r>
          </a:p>
          <a:p>
            <a:r>
              <a:rPr lang="en-US">
                <a:cs typeface="Calibri"/>
              </a:rPr>
              <a:t>Possible availability publishing problems</a:t>
            </a:r>
          </a:p>
          <a:p>
            <a:r>
              <a:rPr lang="en-US">
                <a:cs typeface="Calibri"/>
              </a:rPr>
              <a:t>Selective package settings</a:t>
            </a:r>
          </a:p>
          <a:p>
            <a:r>
              <a:rPr lang="en-US" err="1">
                <a:cs typeface="Calibri"/>
              </a:rPr>
              <a:t>EBook</a:t>
            </a:r>
            <a:r>
              <a:rPr lang="en-US">
                <a:cs typeface="Calibri"/>
              </a:rPr>
              <a:t> title duplication options</a:t>
            </a: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73521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877166" y="4155053"/>
            <a:ext cx="8120447" cy="369332"/>
          </a:xfrm>
          <a:prstGeom prst="rect">
            <a:avLst/>
          </a:prstGeom>
          <a:noFill/>
        </p:spPr>
        <p:txBody>
          <a:bodyPr wrap="square" rtlCol="0" anchor="t">
            <a:spAutoFit/>
          </a:bodyPr>
          <a:lstStyle/>
          <a:p>
            <a:r>
              <a:rPr lang="en-US">
                <a:latin typeface="Arial" panose="020B0604020202020204" pitchFamily="34" charset="0"/>
                <a:cs typeface="Arial" panose="020B0604020202020204" pitchFamily="34" charset="0"/>
              </a:rPr>
              <a:t>Esta Tovstiadi</a:t>
            </a:r>
          </a:p>
        </p:txBody>
      </p:sp>
      <p:sp>
        <p:nvSpPr>
          <p:cNvPr id="8" name="TextBox 7">
            <a:extLst>
              <a:ext uri="{FF2B5EF4-FFF2-40B4-BE49-F238E27FC236}">
                <a16:creationId xmlns:a16="http://schemas.microsoft.com/office/drawing/2014/main" id="{E2AAB4F0-62DE-4440-82C1-3A7B1E6F814B}"/>
              </a:ext>
            </a:extLst>
          </p:cNvPr>
          <p:cNvSpPr txBox="1"/>
          <p:nvPr/>
        </p:nvSpPr>
        <p:spPr>
          <a:xfrm>
            <a:off x="938712" y="2714853"/>
            <a:ext cx="5830797" cy="1077218"/>
          </a:xfrm>
          <a:prstGeom prst="rect">
            <a:avLst/>
          </a:prstGeom>
          <a:noFill/>
        </p:spPr>
        <p:txBody>
          <a:bodyPr wrap="square" rtlCol="0" anchor="t">
            <a:spAutoFit/>
          </a:bodyPr>
          <a:lstStyle/>
          <a:p>
            <a:r>
              <a:rPr lang="en-US" sz="3200" b="1">
                <a:solidFill>
                  <a:schemeClr val="bg1"/>
                </a:solidFill>
                <a:latin typeface="Arial"/>
                <a:cs typeface="Arial"/>
              </a:rPr>
              <a:t>SUNY Shared Collections Updates</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553807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20204"/>
            <a:ext cx="11265108" cy="1013268"/>
          </a:xfrm>
        </p:spPr>
        <p:txBody>
          <a:bodyPr>
            <a:normAutofit/>
          </a:bodyPr>
          <a:lstStyle/>
          <a:p>
            <a:r>
              <a:rPr lang="en-US"/>
              <a:t>Alternative Access for Physical Collections</a:t>
            </a:r>
            <a:endParaRPr lang="en-US">
              <a:cs typeface="Calibri Light"/>
            </a:endParaRPr>
          </a:p>
          <a:p>
            <a:endParaRPr lang="en-US">
              <a:ea typeface="+mj-lt"/>
              <a:cs typeface="+mj-lt"/>
            </a:endParaRPr>
          </a:p>
        </p:txBody>
      </p:sp>
      <p:sp>
        <p:nvSpPr>
          <p:cNvPr id="14" name="Content Placeholder 13"/>
          <p:cNvSpPr>
            <a:spLocks noGrp="1"/>
          </p:cNvSpPr>
          <p:nvPr>
            <p:ph idx="1"/>
          </p:nvPr>
        </p:nvSpPr>
        <p:spPr>
          <a:xfrm>
            <a:off x="69756" y="1215707"/>
            <a:ext cx="10773225" cy="4857666"/>
          </a:xfrm>
        </p:spPr>
        <p:txBody>
          <a:bodyPr vert="horz" lIns="91440" tIns="45720" rIns="91440" bIns="45720" rtlCol="0" anchor="t">
            <a:normAutofit/>
          </a:bodyPr>
          <a:lstStyle/>
          <a:p>
            <a:pPr lvl="1"/>
            <a:r>
              <a:rPr lang="en-US">
                <a:ea typeface="+mn-lt"/>
                <a:cs typeface="+mn-lt"/>
              </a:rPr>
              <a:t>Analysis of high-circulation physical monograph titles</a:t>
            </a:r>
            <a:endParaRPr lang="en-US" sz="2800">
              <a:ea typeface="+mn-lt"/>
              <a:cs typeface="+mn-lt"/>
            </a:endParaRPr>
          </a:p>
          <a:p>
            <a:pPr lvl="1"/>
            <a:r>
              <a:rPr lang="en-US">
                <a:cs typeface="Calibri"/>
              </a:rPr>
              <a:t>Availability via current subscriptions or purchased </a:t>
            </a:r>
            <a:r>
              <a:rPr lang="en-US" err="1">
                <a:cs typeface="Calibri"/>
              </a:rPr>
              <a:t>ebooks</a:t>
            </a:r>
            <a:endParaRPr lang="en-US">
              <a:cs typeface="Calibri"/>
            </a:endParaRPr>
          </a:p>
          <a:p>
            <a:pPr lvl="1"/>
            <a:r>
              <a:rPr lang="en-US">
                <a:ea typeface="+mn-lt"/>
                <a:cs typeface="+mn-lt"/>
              </a:rPr>
              <a:t>Pricing and availability from ProQuest and/or EBSCO, if the campus is interested in purchasing an e-book copy (some eligible for 50% discount)</a:t>
            </a:r>
          </a:p>
          <a:p>
            <a:pPr lvl="1"/>
            <a:r>
              <a:rPr lang="en-US">
                <a:ea typeface="+mn-lt"/>
                <a:cs typeface="+mn-lt"/>
              </a:rPr>
              <a:t>Turnaround time is about 1 week</a:t>
            </a:r>
          </a:p>
          <a:p>
            <a:pPr lvl="1"/>
            <a:r>
              <a:rPr lang="en-US" err="1">
                <a:ea typeface="+mn-lt"/>
                <a:cs typeface="+mn-lt"/>
              </a:rPr>
              <a:t>EBook</a:t>
            </a:r>
            <a:r>
              <a:rPr lang="en-US">
                <a:ea typeface="+mn-lt"/>
                <a:cs typeface="+mn-lt"/>
              </a:rPr>
              <a:t> Central license is required to purchase from ProQuest</a:t>
            </a:r>
          </a:p>
          <a:p>
            <a:pPr lvl="1"/>
            <a:r>
              <a:rPr lang="en-US">
                <a:ea typeface="+mn-lt"/>
                <a:cs typeface="+mn-lt"/>
              </a:rPr>
              <a:t>Doesn't count towards your 5 hours</a:t>
            </a:r>
            <a:endParaRPr lang="en-US" sz="2800">
              <a:ea typeface="+mn-lt"/>
              <a:cs typeface="+mn-lt"/>
            </a:endParaRPr>
          </a:p>
          <a:p>
            <a:pPr lvl="1"/>
            <a:r>
              <a:rPr lang="en-US">
                <a:ea typeface="+mn-lt"/>
                <a:cs typeface="+mn-lt"/>
              </a:rPr>
              <a:t>If you’re interested in requesting this analysis, email </a:t>
            </a:r>
            <a:r>
              <a:rPr lang="en-US">
                <a:ea typeface="+mn-lt"/>
                <a:cs typeface="+mn-lt"/>
                <a:hlinkClick r:id="rId2"/>
              </a:rPr>
              <a:t>info@slcny.libanswers.com</a:t>
            </a:r>
            <a:r>
              <a:rPr lang="en-US">
                <a:ea typeface="+mn-lt"/>
                <a:cs typeface="+mn-lt"/>
              </a:rPr>
              <a:t> with this information:</a:t>
            </a:r>
            <a:endParaRPr lang="en-US" sz="2800">
              <a:ea typeface="+mn-lt"/>
              <a:cs typeface="+mn-lt"/>
            </a:endParaRPr>
          </a:p>
          <a:p>
            <a:pPr lvl="2"/>
            <a:r>
              <a:rPr lang="en-US" sz="1800">
                <a:ea typeface="+mn-lt"/>
                <a:cs typeface="+mn-lt"/>
              </a:rPr>
              <a:t>Date you need the analysis by</a:t>
            </a:r>
            <a:endParaRPr lang="en-US" sz="2400">
              <a:ea typeface="+mn-lt"/>
              <a:cs typeface="+mn-lt"/>
            </a:endParaRPr>
          </a:p>
          <a:p>
            <a:pPr lvl="2"/>
            <a:r>
              <a:rPr lang="en-US" sz="1800">
                <a:ea typeface="+mn-lt"/>
                <a:cs typeface="+mn-lt"/>
              </a:rPr>
              <a:t>Which vendor (ProQuest/EBSCO/both) you'd like us to send the title list to</a:t>
            </a:r>
          </a:p>
          <a:p>
            <a:pPr lvl="2"/>
            <a:r>
              <a:rPr lang="en-US" sz="1800">
                <a:ea typeface="+mn-lt"/>
                <a:cs typeface="+mn-lt"/>
              </a:rPr>
              <a:t>Which Alma locations you'd like us to include in the analysis</a:t>
            </a:r>
          </a:p>
          <a:p>
            <a:pPr lvl="2"/>
            <a:endParaRPr lang="en-US" sz="2400">
              <a:ea typeface="+mn-lt"/>
              <a:cs typeface="+mn-lt"/>
            </a:endParaRPr>
          </a:p>
          <a:p>
            <a:pPr lvl="2"/>
            <a:endParaRPr lang="en-US" sz="2400">
              <a:ea typeface="+mn-lt"/>
              <a:cs typeface="+mn-lt"/>
            </a:endParaRPr>
          </a:p>
          <a:p>
            <a:pPr lvl="1"/>
            <a:endParaRPr lang="en-US" sz="2800">
              <a:ea typeface="+mn-lt"/>
              <a:cs typeface="+mn-lt"/>
            </a:endParaRPr>
          </a:p>
          <a:p>
            <a:pPr marL="800100" lvl="1" indent="-342900"/>
            <a:endParaRPr lang="en-US" sz="2800">
              <a:ea typeface="+mn-lt"/>
              <a:cs typeface="+mn-lt"/>
            </a:endParaRPr>
          </a:p>
          <a:p>
            <a:pPr marL="800100" lvl="1" indent="-342900"/>
            <a:endParaRPr lang="en-US" sz="2800">
              <a:ea typeface="+mn-lt"/>
              <a:cs typeface="+mn-lt"/>
            </a:endParaRPr>
          </a:p>
          <a:p>
            <a:pPr marL="1257300" lvl="2"/>
            <a:endParaRPr lang="en-US" sz="2400">
              <a:cs typeface="Calibri"/>
            </a:endParaRPr>
          </a:p>
          <a:p>
            <a:pPr marL="1257300" lvl="2"/>
            <a:endParaRPr lang="en-US" sz="2400">
              <a:cs typeface="Calibri"/>
            </a:endParaRPr>
          </a:p>
          <a:p>
            <a:pPr marL="1257300" lvl="2"/>
            <a:endParaRPr lang="en-US" sz="2400">
              <a:cs typeface="Calibri"/>
            </a:endParaRPr>
          </a:p>
          <a:p>
            <a:pPr marL="1257300" lvl="2"/>
            <a:endParaRPr lang="en-US" sz="2400">
              <a:cs typeface="Calibri"/>
            </a:endParaRPr>
          </a:p>
          <a:p>
            <a:pPr marL="1257300" lvl="2"/>
            <a:endParaRPr lang="en-US" sz="2400">
              <a:cs typeface="Calibri"/>
            </a:endParaRPr>
          </a:p>
          <a:p>
            <a:pPr marL="1257300" lvl="2"/>
            <a:endParaRPr lang="en-US" sz="2400">
              <a:cs typeface="Calibri"/>
            </a:endParaRPr>
          </a:p>
          <a:p>
            <a:pPr marL="1257300" lvl="2"/>
            <a:endParaRPr lang="en-US" sz="2400">
              <a:cs typeface="Calibri"/>
            </a:endParaRPr>
          </a:p>
          <a:p>
            <a:pPr marL="1143000"/>
            <a:endParaRPr lang="en-US" sz="3200">
              <a:cs typeface="Calibri"/>
            </a:endParaRPr>
          </a:p>
          <a:p>
            <a:endParaRPr lang="en-US" sz="32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2" name="Graphic 2" descr="Storytelling">
            <a:extLst>
              <a:ext uri="{FF2B5EF4-FFF2-40B4-BE49-F238E27FC236}">
                <a16:creationId xmlns:a16="http://schemas.microsoft.com/office/drawing/2014/main" id="{F5EEE532-8E9B-4774-9FC3-9D325C72EE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36767" y="2834390"/>
            <a:ext cx="2750695" cy="2738203"/>
          </a:xfrm>
          <a:prstGeom prst="rect">
            <a:avLst/>
          </a:prstGeom>
        </p:spPr>
      </p:pic>
    </p:spTree>
    <p:extLst>
      <p:ext uri="{BB962C8B-B14F-4D97-AF65-F5344CB8AC3E}">
        <p14:creationId xmlns:p14="http://schemas.microsoft.com/office/powerpoint/2010/main" val="863390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6101" y="457679"/>
            <a:ext cx="11265108" cy="1013268"/>
          </a:xfrm>
        </p:spPr>
        <p:txBody>
          <a:bodyPr>
            <a:normAutofit/>
          </a:bodyPr>
          <a:lstStyle/>
          <a:p>
            <a:r>
              <a:rPr lang="en-US"/>
              <a:t>Other updates</a:t>
            </a:r>
            <a:endParaRPr lang="en-US">
              <a:ea typeface="+mj-lt"/>
              <a:cs typeface="+mj-lt"/>
            </a:endParaRPr>
          </a:p>
        </p:txBody>
      </p:sp>
      <p:sp>
        <p:nvSpPr>
          <p:cNvPr id="14" name="Content Placeholder 13"/>
          <p:cNvSpPr>
            <a:spLocks noGrp="1"/>
          </p:cNvSpPr>
          <p:nvPr>
            <p:ph idx="1"/>
          </p:nvPr>
        </p:nvSpPr>
        <p:spPr>
          <a:xfrm>
            <a:off x="69756" y="1415576"/>
            <a:ext cx="10360996" cy="4832683"/>
          </a:xfrm>
        </p:spPr>
        <p:txBody>
          <a:bodyPr vert="horz" lIns="91440" tIns="45720" rIns="91440" bIns="45720" rtlCol="0" anchor="t">
            <a:normAutofit/>
          </a:bodyPr>
          <a:lstStyle/>
          <a:p>
            <a:pPr lvl="1"/>
            <a:r>
              <a:rPr lang="en-US" sz="2800">
                <a:ea typeface="+mn-lt"/>
                <a:cs typeface="+mn-lt"/>
              </a:rPr>
              <a:t>Shared DDA via eBook Central</a:t>
            </a:r>
            <a:endParaRPr lang="en-US" sz="2800"/>
          </a:p>
          <a:p>
            <a:pPr lvl="2"/>
            <a:r>
              <a:rPr lang="en-US" sz="2400">
                <a:ea typeface="+mn-lt"/>
                <a:cs typeface="+mn-lt"/>
              </a:rPr>
              <a:t>Working with ProQuest to finalize offer for interested campuses</a:t>
            </a:r>
          </a:p>
          <a:p>
            <a:pPr lvl="2"/>
            <a:r>
              <a:rPr lang="en-US" sz="2400">
                <a:ea typeface="+mn-lt"/>
                <a:cs typeface="+mn-lt"/>
              </a:rPr>
              <a:t>Providing list of publishers to ProQuest</a:t>
            </a:r>
          </a:p>
          <a:p>
            <a:pPr lvl="2"/>
            <a:r>
              <a:rPr lang="en-US" sz="2400">
                <a:ea typeface="+mn-lt"/>
                <a:cs typeface="+mn-lt"/>
              </a:rPr>
              <a:t>ProQuest will then meet with publishers to negotiate a list price multiplier</a:t>
            </a:r>
          </a:p>
          <a:p>
            <a:pPr lvl="2"/>
            <a:r>
              <a:rPr lang="en-US" sz="2400">
                <a:ea typeface="+mn-lt"/>
                <a:cs typeface="+mn-lt"/>
              </a:rPr>
              <a:t>Anticipated start date within the next 3 months</a:t>
            </a:r>
            <a:endParaRPr lang="en-US" sz="2400">
              <a:cs typeface="Calibri"/>
            </a:endParaRPr>
          </a:p>
          <a:p>
            <a:pPr lvl="1"/>
            <a:r>
              <a:rPr lang="en-US" sz="2800">
                <a:ea typeface="+mn-lt"/>
                <a:cs typeface="+mn-lt"/>
              </a:rPr>
              <a:t>Multi-vendor RFP</a:t>
            </a:r>
            <a:endParaRPr lang="en-US" sz="2800"/>
          </a:p>
          <a:p>
            <a:pPr lvl="2"/>
            <a:r>
              <a:rPr lang="en-US" sz="2400">
                <a:ea typeface="+mn-lt"/>
                <a:cs typeface="+mn-lt"/>
              </a:rPr>
              <a:t>Finalizing rubrics and working through procurement paperwork</a:t>
            </a:r>
            <a:endParaRPr lang="en-US" sz="2400">
              <a:cs typeface="Calibri"/>
            </a:endParaRPr>
          </a:p>
          <a:p>
            <a:pPr lvl="2"/>
            <a:r>
              <a:rPr lang="en-US" sz="2400">
                <a:ea typeface="+mn-lt"/>
                <a:cs typeface="+mn-lt"/>
              </a:rPr>
              <a:t>Will contact selected members of </a:t>
            </a:r>
            <a:r>
              <a:rPr lang="en-US" sz="2400"/>
              <a:t>RFP Review Task Force soon</a:t>
            </a:r>
            <a:endParaRPr lang="en-US" sz="2800">
              <a:cs typeface="Calibri"/>
            </a:endParaRPr>
          </a:p>
          <a:p>
            <a:pPr lvl="1"/>
            <a:endParaRPr lang="en-US" sz="2800">
              <a:ea typeface="+mn-lt"/>
              <a:cs typeface="+mn-lt"/>
            </a:endParaRPr>
          </a:p>
          <a:p>
            <a:pPr lvl="1"/>
            <a:endParaRPr lang="en-US" sz="2800">
              <a:ea typeface="+mn-lt"/>
              <a:cs typeface="+mn-lt"/>
            </a:endParaRPr>
          </a:p>
          <a:p>
            <a:pPr lvl="2"/>
            <a:endParaRPr lang="en-US" sz="2800">
              <a:ea typeface="+mn-lt"/>
              <a:cs typeface="+mn-lt"/>
            </a:endParaRPr>
          </a:p>
          <a:p>
            <a:pPr lvl="2"/>
            <a:endParaRPr lang="en-US" sz="2800">
              <a:ea typeface="+mn-lt"/>
              <a:cs typeface="+mn-lt"/>
            </a:endParaRPr>
          </a:p>
          <a:p>
            <a:pPr lvl="1"/>
            <a:endParaRPr lang="en-US" sz="3200">
              <a:ea typeface="+mn-lt"/>
              <a:cs typeface="+mn-lt"/>
            </a:endParaRPr>
          </a:p>
          <a:p>
            <a:pPr marL="800100" lvl="1" indent="-342900"/>
            <a:endParaRPr lang="en-US" sz="3200">
              <a:cs typeface="Calibri"/>
            </a:endParaRPr>
          </a:p>
          <a:p>
            <a:pPr marL="800100" lvl="1" indent="-342900"/>
            <a:endParaRPr lang="en-US" sz="3200">
              <a:cs typeface="Calibri"/>
            </a:endParaRPr>
          </a:p>
          <a:p>
            <a:pPr marL="1257300" lvl="2"/>
            <a:endParaRPr lang="en-US" sz="2800">
              <a:cs typeface="Calibri"/>
            </a:endParaRPr>
          </a:p>
          <a:p>
            <a:pPr marL="1257300" lvl="2"/>
            <a:endParaRPr lang="en-US" sz="2800">
              <a:cs typeface="Calibri"/>
            </a:endParaRPr>
          </a:p>
          <a:p>
            <a:pPr marL="1257300" lvl="2"/>
            <a:endParaRPr lang="en-US" sz="2800">
              <a:cs typeface="Calibri"/>
            </a:endParaRPr>
          </a:p>
          <a:p>
            <a:pPr marL="1257300" lvl="2"/>
            <a:endParaRPr lang="en-US" sz="2800">
              <a:cs typeface="Calibri"/>
            </a:endParaRPr>
          </a:p>
          <a:p>
            <a:pPr marL="1257300" lvl="2"/>
            <a:endParaRPr lang="en-US" sz="2800">
              <a:cs typeface="Calibri"/>
            </a:endParaRPr>
          </a:p>
          <a:p>
            <a:pPr marL="1257300" lvl="2"/>
            <a:endParaRPr lang="en-US" sz="2800">
              <a:cs typeface="Calibri"/>
            </a:endParaRPr>
          </a:p>
          <a:p>
            <a:pPr marL="1257300" lvl="2"/>
            <a:endParaRPr lang="en-US" sz="2800">
              <a:cs typeface="Calibri"/>
            </a:endParaRPr>
          </a:p>
          <a:p>
            <a:pPr marL="1143000"/>
            <a:endParaRPr lang="en-US" sz="3600">
              <a:cs typeface="Calibri"/>
            </a:endParaRPr>
          </a:p>
          <a:p>
            <a:endParaRPr lang="en-US" sz="3600">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2854992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Timothy Jackson</a:t>
            </a: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Resource Sharing Update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982493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Physical Resource Sharing Restart</a:t>
            </a:r>
            <a:endParaRPr lang="en-US">
              <a:ea typeface="+mj-lt"/>
              <a:cs typeface="+mj-lt"/>
            </a:endParaRP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lnSpcReduction="10000"/>
          </a:bodyPr>
          <a:lstStyle/>
          <a:p>
            <a:r>
              <a:rPr lang="en-US">
                <a:cs typeface="Calibri"/>
              </a:rPr>
              <a:t>Physical resource sharing in Alma resumed on Monday, August 3</a:t>
            </a:r>
          </a:p>
          <a:p>
            <a:r>
              <a:rPr lang="en-US">
                <a:ea typeface="+mn-lt"/>
                <a:cs typeface="+mn-lt"/>
              </a:rPr>
              <a:t>27 libraries have resumed Alma RS so far, and 4 more libraries are scheduled to resume Alma RS next week</a:t>
            </a:r>
          </a:p>
          <a:p>
            <a:r>
              <a:rPr lang="en-US">
                <a:ea typeface="+mn-lt"/>
                <a:cs typeface="+mn-lt"/>
              </a:rPr>
              <a:t>SLSS will contact libraries once they are scheduled to resume ELD service to see if they're ready to start borrowing and lending in Alma</a:t>
            </a:r>
          </a:p>
          <a:p>
            <a:pPr lvl="1"/>
            <a:r>
              <a:rPr lang="en-US">
                <a:ea typeface="+mn-lt"/>
                <a:cs typeface="+mn-lt"/>
              </a:rPr>
              <a:t>Libraries who want to start borrowing again should also start lending again</a:t>
            </a:r>
          </a:p>
          <a:p>
            <a:pPr lvl="1"/>
            <a:r>
              <a:rPr lang="en-US">
                <a:ea typeface="+mn-lt"/>
                <a:cs typeface="+mn-lt"/>
              </a:rPr>
              <a:t>Exceptions can be made if there are extenuating circumstances</a:t>
            </a:r>
            <a:endParaRPr lang="en-US">
              <a:cs typeface="Calibri"/>
            </a:endParaRPr>
          </a:p>
          <a:p>
            <a:pPr lvl="1"/>
            <a:r>
              <a:rPr lang="en-US">
                <a:cs typeface="Calibri"/>
              </a:rPr>
              <a:t>SLSS will take care of all configuration work</a:t>
            </a:r>
          </a:p>
          <a:p>
            <a:r>
              <a:rPr lang="en-US">
                <a:cs typeface="Calibri"/>
              </a:rPr>
              <a:t>NYC ELD Hub</a:t>
            </a:r>
          </a:p>
          <a:p>
            <a:pPr lvl="1"/>
            <a:r>
              <a:rPr lang="en-US">
                <a:cs typeface="Calibri"/>
              </a:rPr>
              <a:t>No estimate for restart date at this time</a:t>
            </a:r>
          </a:p>
          <a:p>
            <a:pPr lvl="1"/>
            <a:r>
              <a:rPr lang="en-US">
                <a:cs typeface="Calibri"/>
              </a:rPr>
              <a:t>Please contact ELD if you haven't already</a:t>
            </a: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581364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Article Resource Sharing Updates</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r>
              <a:rPr lang="en-US">
                <a:cs typeface="Calibri"/>
              </a:rPr>
              <a:t>August Alma release included a fix that allowed article download links to be delivered directly to the user</a:t>
            </a:r>
          </a:p>
          <a:p>
            <a:pPr lvl="1"/>
            <a:r>
              <a:rPr lang="en-US">
                <a:cs typeface="Calibri"/>
              </a:rPr>
              <a:t>Borrowing libraries initially had to manually forward email attachments to users and then manually complete the request in Alma</a:t>
            </a:r>
          </a:p>
          <a:p>
            <a:r>
              <a:rPr lang="en-US">
                <a:cs typeface="Calibri"/>
              </a:rPr>
              <a:t>New delivery method has been implemented at all article borrowers</a:t>
            </a:r>
          </a:p>
          <a:p>
            <a:pPr lvl="1"/>
            <a:r>
              <a:rPr lang="en-US">
                <a:cs typeface="Calibri"/>
              </a:rPr>
              <a:t>Users receive email with download link </a:t>
            </a:r>
            <a:r>
              <a:rPr lang="en-US">
                <a:ea typeface="+mn-lt"/>
                <a:cs typeface="+mn-lt"/>
              </a:rPr>
              <a:t>from their own library </a:t>
            </a:r>
            <a:r>
              <a:rPr lang="en-US">
                <a:cs typeface="Calibri"/>
              </a:rPr>
              <a:t>as soon as the lender fills the request</a:t>
            </a:r>
          </a:p>
          <a:p>
            <a:pPr lvl="1"/>
            <a:r>
              <a:rPr lang="en-US">
                <a:cs typeface="Calibri"/>
              </a:rPr>
              <a:t>Request is automatically completed on both ends once it is filled by the lender</a:t>
            </a:r>
          </a:p>
          <a:p>
            <a:r>
              <a:rPr lang="en-US">
                <a:cs typeface="Calibri"/>
              </a:rPr>
              <a:t>Borrowing libraries no longer need to mediate article requests</a:t>
            </a:r>
          </a:p>
          <a:p>
            <a:r>
              <a:rPr lang="en-US">
                <a:cs typeface="Calibri"/>
              </a:rPr>
              <a:t>Email </a:t>
            </a:r>
            <a:r>
              <a:rPr lang="en-US">
                <a:cs typeface="Calibri"/>
                <a:hlinkClick r:id="rId2"/>
              </a:rPr>
              <a:t>info@slcny.libanswers.com</a:t>
            </a:r>
            <a:r>
              <a:rPr lang="en-US">
                <a:cs typeface="Calibri"/>
              </a:rPr>
              <a:t> if you'd like to test Alma article RS</a:t>
            </a:r>
          </a:p>
          <a:p>
            <a:endParaRPr lang="en-US">
              <a:cs typeface="Calibri"/>
            </a:endParaRPr>
          </a:p>
          <a:p>
            <a:pPr marL="0" indent="0">
              <a:buNone/>
            </a:pPr>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410460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36" y="365125"/>
            <a:ext cx="11277600" cy="1339940"/>
          </a:xfrm>
        </p:spPr>
        <p:txBody>
          <a:bodyPr/>
          <a:lstStyle/>
          <a:p>
            <a:r>
              <a:rPr lang="en-US">
                <a:ea typeface="+mj-lt"/>
                <a:cs typeface="+mj-lt"/>
              </a:rPr>
              <a:t>CASL Workshop Rescheduled: Sept. 21- Oct. 2</a:t>
            </a:r>
          </a:p>
        </p:txBody>
      </p:sp>
      <p:sp>
        <p:nvSpPr>
          <p:cNvPr id="3" name="Content Placeholder 2"/>
          <p:cNvSpPr>
            <a:spLocks noGrp="1"/>
          </p:cNvSpPr>
          <p:nvPr>
            <p:ph idx="1"/>
          </p:nvPr>
        </p:nvSpPr>
        <p:spPr>
          <a:xfrm>
            <a:off x="234351" y="2602002"/>
            <a:ext cx="11676627" cy="4379642"/>
          </a:xfrm>
        </p:spPr>
        <p:txBody>
          <a:bodyPr vert="horz" lIns="91440" tIns="45720" rIns="91440" bIns="45720" rtlCol="0" anchor="t">
            <a:normAutofit/>
          </a:bodyPr>
          <a:lstStyle/>
          <a:p>
            <a:pPr lvl="1"/>
            <a:r>
              <a:rPr lang="en-US" sz="3200">
                <a:ea typeface="+mn-lt"/>
                <a:cs typeface="+mn-lt"/>
              </a:rPr>
              <a:t>Facilitated Leadership for Collaboration and Project Management with Galadriel Chilton</a:t>
            </a:r>
          </a:p>
          <a:p>
            <a:pPr lvl="1"/>
            <a:r>
              <a:rPr lang="en-US" sz="3200">
                <a:cs typeface="Calibri"/>
              </a:rPr>
              <a:t>Sept. 21- 25 &amp;</a:t>
            </a:r>
            <a:r>
              <a:rPr lang="en-US" sz="3200">
                <a:ea typeface="+mn-lt"/>
                <a:cs typeface="+mn-lt"/>
              </a:rPr>
              <a:t>  29</a:t>
            </a:r>
            <a:r>
              <a:rPr lang="en-US" sz="3200">
                <a:cs typeface="Calibri"/>
              </a:rPr>
              <a:t> – Oct. 2 asynchronous</a:t>
            </a:r>
          </a:p>
          <a:p>
            <a:pPr lvl="1"/>
            <a:r>
              <a:rPr lang="en-US" sz="3200">
                <a:cs typeface="Calibri"/>
              </a:rPr>
              <a:t>September 28 - Synchronous workshop (9-11 am)</a:t>
            </a:r>
          </a:p>
          <a:p>
            <a:pPr lvl="1"/>
            <a:r>
              <a:rPr lang="en-US" sz="3200">
                <a:cs typeface="Calibri"/>
              </a:rPr>
              <a:t>Registration closes 9/16 ; $35 fee:</a:t>
            </a:r>
            <a:endParaRPr lang="en-US" sz="3200">
              <a:ea typeface="+mn-lt"/>
              <a:cs typeface="+mn-lt"/>
            </a:endParaRPr>
          </a:p>
          <a:p>
            <a:pPr lvl="1"/>
            <a:r>
              <a:rPr lang="en-US" sz="3200">
                <a:ea typeface="+mn-lt"/>
                <a:cs typeface="+mn-lt"/>
                <a:hlinkClick r:id="rId2"/>
              </a:rPr>
              <a:t>https://sunycpd.eventsair.com/QuickEventWebsitePortal/casl/casl-info/Agenda</a:t>
            </a:r>
            <a:r>
              <a:rPr lang="en-US" sz="3200">
                <a:ea typeface="+mn-lt"/>
                <a:cs typeface="+mn-lt"/>
              </a:rPr>
              <a:t>  </a:t>
            </a:r>
            <a:endParaRPr lang="en-US" sz="3200">
              <a:cs typeface="Calibri"/>
            </a:endParaRPr>
          </a:p>
          <a:p>
            <a:pPr lvl="1"/>
            <a:endParaRPr lang="en-US" sz="3200">
              <a:cs typeface="Calibri"/>
            </a:endParaRPr>
          </a:p>
          <a:p>
            <a:pPr marL="800100" lvl="1" indent="-342900"/>
            <a:endParaRPr lang="en-US" sz="3200">
              <a:cs typeface="Calibri"/>
            </a:endParaRPr>
          </a:p>
          <a:p>
            <a:pPr marL="800100" lvl="1" indent="-342900"/>
            <a:endParaRPr lang="en-US" sz="3200">
              <a:cs typeface="Calibri"/>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marL="1257300" lvl="2"/>
            <a:endParaRPr lang="en-US" sz="2800">
              <a:cs typeface="Calibri" panose="020F0502020204030204"/>
            </a:endParaRPr>
          </a:p>
          <a:p>
            <a:pPr>
              <a:buNone/>
            </a:pPr>
            <a:endParaRPr lang="en-US" sz="3600">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4" name="Graphic 4" descr="Share">
            <a:extLst>
              <a:ext uri="{FF2B5EF4-FFF2-40B4-BE49-F238E27FC236}">
                <a16:creationId xmlns:a16="http://schemas.microsoft.com/office/drawing/2014/main" id="{A764235B-011B-4345-83A6-C89CE8AB9B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86159" y="1289649"/>
            <a:ext cx="1460741" cy="1460741"/>
          </a:xfrm>
          <a:prstGeom prst="rect">
            <a:avLst/>
          </a:prstGeom>
        </p:spPr>
      </p:pic>
      <p:pic>
        <p:nvPicPr>
          <p:cNvPr id="5" name="Graphic 6" descr="Chat">
            <a:extLst>
              <a:ext uri="{FF2B5EF4-FFF2-40B4-BE49-F238E27FC236}">
                <a16:creationId xmlns:a16="http://schemas.microsoft.com/office/drawing/2014/main" id="{F2F62974-B80A-4397-8764-30155567861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1253" y="1447800"/>
            <a:ext cx="1345721" cy="1345721"/>
          </a:xfrm>
          <a:prstGeom prst="rect">
            <a:avLst/>
          </a:prstGeom>
        </p:spPr>
      </p:pic>
      <p:pic>
        <p:nvPicPr>
          <p:cNvPr id="7" name="Graphic 7" descr="Open book">
            <a:extLst>
              <a:ext uri="{FF2B5EF4-FFF2-40B4-BE49-F238E27FC236}">
                <a16:creationId xmlns:a16="http://schemas.microsoft.com/office/drawing/2014/main" id="{BC95A0E2-6DFD-4E6C-8F54-7811C0C7986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3102" y="1419046"/>
            <a:ext cx="1288212" cy="1288212"/>
          </a:xfrm>
          <a:prstGeom prst="rect">
            <a:avLst/>
          </a:prstGeom>
        </p:spPr>
      </p:pic>
    </p:spTree>
    <p:extLst>
      <p:ext uri="{BB962C8B-B14F-4D97-AF65-F5344CB8AC3E}">
        <p14:creationId xmlns:p14="http://schemas.microsoft.com/office/powerpoint/2010/main" val="665033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cs typeface="Calibri Light" panose="020F0302020204030204"/>
              </a:rPr>
              <a:t>Alma Resource Sharing with Non-SUNY Libraries</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7260265" cy="4389014"/>
          </a:xfrm>
        </p:spPr>
        <p:txBody>
          <a:bodyPr vert="horz" lIns="91440" tIns="45720" rIns="91440" bIns="45720" rtlCol="0" anchor="t">
            <a:normAutofit/>
          </a:bodyPr>
          <a:lstStyle/>
          <a:p>
            <a:r>
              <a:rPr lang="en-US">
                <a:cs typeface="Calibri"/>
              </a:rPr>
              <a:t>Article RS Pilot Project with Connecticut State Colleges and Universities (CSCU) System planned for Fall 2020</a:t>
            </a:r>
            <a:endParaRPr lang="en-US" err="1">
              <a:cs typeface="Calibri"/>
            </a:endParaRPr>
          </a:p>
          <a:p>
            <a:pPr lvl="1"/>
            <a:r>
              <a:rPr lang="en-US">
                <a:cs typeface="Calibri"/>
              </a:rPr>
              <a:t>Five CSCU libraries willing to participate</a:t>
            </a:r>
          </a:p>
          <a:p>
            <a:pPr lvl="1"/>
            <a:r>
              <a:rPr lang="en-US">
                <a:cs typeface="Calibri"/>
              </a:rPr>
              <a:t>Currently lining up potential SUNY participants</a:t>
            </a:r>
          </a:p>
          <a:p>
            <a:r>
              <a:rPr lang="en-US">
                <a:cs typeface="Calibri"/>
              </a:rPr>
              <a:t>Have had tentative discussions about expanding to books</a:t>
            </a:r>
          </a:p>
          <a:p>
            <a:r>
              <a:rPr lang="en-US">
                <a:cs typeface="Calibri"/>
              </a:rPr>
              <a:t>UConn has expressed interest in Alma RS with SUNY &amp; CSCU</a:t>
            </a: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close up of a sign&#10;&#10;Description automatically generated">
            <a:extLst>
              <a:ext uri="{FF2B5EF4-FFF2-40B4-BE49-F238E27FC236}">
                <a16:creationId xmlns:a16="http://schemas.microsoft.com/office/drawing/2014/main" id="{0172D5CD-2D02-4376-8CC4-FE623A62F7AA}"/>
              </a:ext>
            </a:extLst>
          </p:cNvPr>
          <p:cNvPicPr>
            <a:picLocks noChangeAspect="1"/>
          </p:cNvPicPr>
          <p:nvPr/>
        </p:nvPicPr>
        <p:blipFill>
          <a:blip r:embed="rId6"/>
          <a:stretch>
            <a:fillRect/>
          </a:stretch>
        </p:blipFill>
        <p:spPr>
          <a:xfrm>
            <a:off x="8525934" y="1380067"/>
            <a:ext cx="2379133" cy="2396067"/>
          </a:xfrm>
          <a:prstGeom prst="rect">
            <a:avLst/>
          </a:prstGeom>
        </p:spPr>
      </p:pic>
      <p:pic>
        <p:nvPicPr>
          <p:cNvPr id="4" name="Picture 6" descr="A close up of a sign&#10;&#10;Description automatically generated">
            <a:extLst>
              <a:ext uri="{FF2B5EF4-FFF2-40B4-BE49-F238E27FC236}">
                <a16:creationId xmlns:a16="http://schemas.microsoft.com/office/drawing/2014/main" id="{E4210CC3-31B6-4289-ACE4-79D8FD4639EF}"/>
              </a:ext>
            </a:extLst>
          </p:cNvPr>
          <p:cNvPicPr>
            <a:picLocks noChangeAspect="1"/>
          </p:cNvPicPr>
          <p:nvPr/>
        </p:nvPicPr>
        <p:blipFill>
          <a:blip r:embed="rId7"/>
          <a:stretch>
            <a:fillRect/>
          </a:stretch>
        </p:blipFill>
        <p:spPr>
          <a:xfrm>
            <a:off x="8390466" y="4089192"/>
            <a:ext cx="2743200" cy="1270416"/>
          </a:xfrm>
          <a:prstGeom prst="rect">
            <a:avLst/>
          </a:prstGeom>
        </p:spPr>
      </p:pic>
    </p:spTree>
    <p:extLst>
      <p:ext uri="{BB962C8B-B14F-4D97-AF65-F5344CB8AC3E}">
        <p14:creationId xmlns:p14="http://schemas.microsoft.com/office/powerpoint/2010/main" val="721580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Automated Fulfillment Network Update</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1231131" cy="4389014"/>
          </a:xfrm>
        </p:spPr>
        <p:txBody>
          <a:bodyPr vert="horz" lIns="91440" tIns="45720" rIns="91440" bIns="45720" rtlCol="0" anchor="t">
            <a:normAutofit lnSpcReduction="10000"/>
          </a:bodyPr>
          <a:lstStyle/>
          <a:p>
            <a:r>
              <a:rPr lang="en-US">
                <a:cs typeface="Calibri"/>
              </a:rPr>
              <a:t>Automated Fulfillment Networks allow users to pick up and return items at any library in the network</a:t>
            </a:r>
            <a:endParaRPr lang="en-US" err="1">
              <a:cs typeface="Calibri"/>
            </a:endParaRPr>
          </a:p>
          <a:p>
            <a:r>
              <a:rPr lang="en-US">
                <a:cs typeface="Calibri"/>
              </a:rPr>
              <a:t>Already using parts of AFN functionality for walk-in borrowing, but wider implementation of AFN functionality may help better serve students no longer living on campus</a:t>
            </a:r>
          </a:p>
          <a:p>
            <a:r>
              <a:rPr lang="en-US">
                <a:cs typeface="Calibri"/>
              </a:rPr>
              <a:t>Multiple small AFNs have been configured in our sandboxes</a:t>
            </a:r>
          </a:p>
          <a:p>
            <a:pPr lvl="1"/>
            <a:r>
              <a:rPr lang="en-US">
                <a:cs typeface="Calibri"/>
              </a:rPr>
              <a:t>Unlikely that we'll implement one large AFN for all of SUNY, so we're testing scenario where campuses are grouped into smaller AFNs</a:t>
            </a:r>
          </a:p>
          <a:p>
            <a:pPr lvl="1"/>
            <a:r>
              <a:rPr lang="en-US">
                <a:cs typeface="Calibri"/>
              </a:rPr>
              <a:t>Will start reaching out to campuses about possible participation in AFNs once we have thoroughly tested AFN functionality in sandboxes</a:t>
            </a:r>
          </a:p>
          <a:p>
            <a:pPr lvl="1"/>
            <a:r>
              <a:rPr lang="en-US">
                <a:cs typeface="Calibri"/>
              </a:rPr>
              <a:t>Goal is to gradually expand AFN participation during 2020/21 academic year</a:t>
            </a: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251229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September 2020 Alma Release</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1231131" cy="4389014"/>
          </a:xfrm>
        </p:spPr>
        <p:txBody>
          <a:bodyPr vert="horz" lIns="91440" tIns="45720" rIns="91440" bIns="45720" rtlCol="0" anchor="t">
            <a:normAutofit/>
          </a:bodyPr>
          <a:lstStyle/>
          <a:p>
            <a:r>
              <a:rPr lang="en-US">
                <a:cs typeface="Calibri"/>
              </a:rPr>
              <a:t>Article Lending Workflow Improvements</a:t>
            </a:r>
            <a:endParaRPr lang="en-US" err="1">
              <a:cs typeface="Calibri"/>
            </a:endParaRPr>
          </a:p>
          <a:p>
            <a:pPr lvl="1"/>
            <a:r>
              <a:rPr lang="en-US">
                <a:cs typeface="Calibri"/>
              </a:rPr>
              <a:t>Article lenders currently must manually search Primo for requested articles</a:t>
            </a:r>
          </a:p>
          <a:p>
            <a:pPr lvl="1"/>
            <a:r>
              <a:rPr lang="en-US">
                <a:cs typeface="Calibri"/>
              </a:rPr>
              <a:t>Manage Fulfillment Options function will provide direct link to requested article if request has sufficient metadata and the vendor allows article level linking</a:t>
            </a:r>
          </a:p>
          <a:p>
            <a:pPr lvl="1"/>
            <a:r>
              <a:rPr lang="en-US">
                <a:cs typeface="Calibri"/>
              </a:rPr>
              <a:t>Have started testing in our sandboxes, submitted case to Ex Libris </a:t>
            </a:r>
          </a:p>
          <a:p>
            <a:r>
              <a:rPr lang="en-US">
                <a:cs typeface="Calibri"/>
              </a:rPr>
              <a:t>Full Alma/</a:t>
            </a:r>
            <a:r>
              <a:rPr lang="en-US" err="1">
                <a:cs typeface="Calibri"/>
              </a:rPr>
              <a:t>RapidILL</a:t>
            </a:r>
            <a:r>
              <a:rPr lang="en-US">
                <a:cs typeface="Calibri"/>
              </a:rPr>
              <a:t> Integration</a:t>
            </a:r>
          </a:p>
          <a:p>
            <a:pPr lvl="1"/>
            <a:r>
              <a:rPr lang="en-US">
                <a:cs typeface="Calibri"/>
              </a:rPr>
              <a:t>All </a:t>
            </a:r>
            <a:r>
              <a:rPr lang="en-US" err="1">
                <a:cs typeface="Calibri"/>
              </a:rPr>
              <a:t>RapidILL</a:t>
            </a:r>
            <a:r>
              <a:rPr lang="en-US">
                <a:cs typeface="Calibri"/>
              </a:rPr>
              <a:t> borrowing and lending can now be done in Alma</a:t>
            </a:r>
          </a:p>
          <a:p>
            <a:pPr lvl="1"/>
            <a:r>
              <a:rPr lang="en-US" err="1">
                <a:cs typeface="Calibri"/>
              </a:rPr>
              <a:t>RapidILL</a:t>
            </a:r>
            <a:r>
              <a:rPr lang="en-US">
                <a:cs typeface="Calibri"/>
              </a:rPr>
              <a:t> borrowing integration probably won't be helpful to SUNY, but </a:t>
            </a:r>
            <a:r>
              <a:rPr lang="en-US" err="1">
                <a:cs typeface="Calibri"/>
              </a:rPr>
              <a:t>RapidILL</a:t>
            </a:r>
            <a:r>
              <a:rPr lang="en-US">
                <a:cs typeface="Calibri"/>
              </a:rPr>
              <a:t> lending may be more efficient in Alma than </a:t>
            </a:r>
            <a:r>
              <a:rPr lang="en-US" err="1">
                <a:cs typeface="Calibri"/>
              </a:rPr>
              <a:t>ILLiad</a:t>
            </a:r>
            <a:endParaRPr lang="en-US" err="1"/>
          </a:p>
          <a:p>
            <a:pPr lvl="1"/>
            <a:r>
              <a:rPr lang="en-US">
                <a:cs typeface="Calibri"/>
              </a:rPr>
              <a:t>Will be testing lending integration</a:t>
            </a: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4077084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414454" y="140796"/>
            <a:ext cx="11196977" cy="1325563"/>
          </a:xfrm>
        </p:spPr>
        <p:txBody>
          <a:bodyPr/>
          <a:lstStyle/>
          <a:p>
            <a:r>
              <a:rPr lang="en-US" b="1">
                <a:ea typeface="+mj-lt"/>
                <a:cs typeface="+mj-lt"/>
              </a:rPr>
              <a:t>Alma Resource Sharing Update</a:t>
            </a:r>
            <a:endParaRPr lang="en-US"/>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1231131" cy="4389014"/>
          </a:xfrm>
        </p:spPr>
        <p:txBody>
          <a:bodyPr vert="horz" lIns="91440" tIns="45720" rIns="91440" bIns="45720" rtlCol="0" anchor="t">
            <a:normAutofit/>
          </a:bodyPr>
          <a:lstStyle/>
          <a:p>
            <a:r>
              <a:rPr lang="en-US">
                <a:cs typeface="Calibri"/>
              </a:rPr>
              <a:t>Scheduled for Thursday, September 3, at 3:00pm</a:t>
            </a:r>
            <a:endParaRPr lang="en-US" err="1">
              <a:cs typeface="Calibri"/>
            </a:endParaRPr>
          </a:p>
          <a:p>
            <a:r>
              <a:rPr lang="en-US">
                <a:cs typeface="Calibri"/>
              </a:rPr>
              <a:t>Topics Include:</a:t>
            </a:r>
          </a:p>
          <a:p>
            <a:pPr lvl="1"/>
            <a:r>
              <a:rPr lang="en-US">
                <a:ea typeface="+mn-lt"/>
                <a:cs typeface="+mn-lt"/>
              </a:rPr>
              <a:t>Alma resource sharing restart status update</a:t>
            </a:r>
            <a:endParaRPr lang="en-US">
              <a:cs typeface="Calibri"/>
            </a:endParaRPr>
          </a:p>
          <a:p>
            <a:pPr lvl="1"/>
            <a:r>
              <a:rPr lang="en-US">
                <a:ea typeface="+mn-lt"/>
                <a:cs typeface="+mn-lt"/>
              </a:rPr>
              <a:t>Alma borrowing and lending training guides</a:t>
            </a:r>
            <a:endParaRPr lang="en-US">
              <a:cs typeface="Calibri" panose="020F0502020204030204"/>
            </a:endParaRPr>
          </a:p>
          <a:p>
            <a:pPr lvl="1"/>
            <a:r>
              <a:rPr lang="en-US">
                <a:ea typeface="+mn-lt"/>
                <a:cs typeface="+mn-lt"/>
              </a:rPr>
              <a:t>Alma Lending workflow update</a:t>
            </a:r>
            <a:endParaRPr lang="en-US">
              <a:cs typeface="Calibri" panose="020F0502020204030204"/>
            </a:endParaRPr>
          </a:p>
          <a:p>
            <a:pPr lvl="1"/>
            <a:r>
              <a:rPr lang="en-US">
                <a:ea typeface="+mn-lt"/>
                <a:cs typeface="+mn-lt"/>
              </a:rPr>
              <a:t>Alma/ILLiad integration improvements</a:t>
            </a:r>
            <a:endParaRPr lang="en-US">
              <a:cs typeface="Calibri" panose="020F0502020204030204"/>
            </a:endParaRPr>
          </a:p>
          <a:p>
            <a:pPr lvl="1"/>
            <a:r>
              <a:rPr lang="en-US">
                <a:ea typeface="+mn-lt"/>
                <a:cs typeface="+mn-lt"/>
              </a:rPr>
              <a:t>Walk-in borrowing reminder</a:t>
            </a:r>
            <a:endParaRPr lang="en-US">
              <a:cs typeface="Calibri" panose="020F0502020204030204"/>
            </a:endParaRPr>
          </a:p>
          <a:p>
            <a:pPr lvl="1"/>
            <a:r>
              <a:rPr lang="en-US">
                <a:ea typeface="+mn-lt"/>
                <a:cs typeface="+mn-lt"/>
              </a:rPr>
              <a:t>Returns from other SUNYs reminder</a:t>
            </a:r>
            <a:endParaRPr lang="en-US">
              <a:cs typeface="Calibri" panose="020F0502020204030204"/>
            </a:endParaRPr>
          </a:p>
          <a:p>
            <a:pPr lvl="1"/>
            <a:r>
              <a:rPr lang="en-US">
                <a:ea typeface="+mn-lt"/>
                <a:cs typeface="+mn-lt"/>
              </a:rPr>
              <a:t>Automated Fulfillment Network update</a:t>
            </a:r>
            <a:endParaRPr lang="en-US">
              <a:cs typeface="Calibri" panose="020F0502020204030204"/>
            </a:endParaRPr>
          </a:p>
          <a:p>
            <a:r>
              <a:rPr lang="en-US">
                <a:cs typeface="Calibri" panose="020F0502020204030204"/>
              </a:rPr>
              <a:t>Register at </a:t>
            </a:r>
            <a:r>
              <a:rPr lang="en-US">
                <a:ea typeface="+mn-lt"/>
                <a:cs typeface="+mn-lt"/>
                <a:hlinkClick r:id="rId2"/>
              </a:rPr>
              <a:t>https://slcny.libcal.com/calendar/training/rsupdate</a:t>
            </a:r>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endParaRPr lang="en-US">
              <a:cs typeface="Calibri"/>
            </a:endParaRPr>
          </a:p>
          <a:p>
            <a:endParaRPr lang="en-US">
              <a:cs typeface="Calibri"/>
            </a:endParaRPr>
          </a:p>
          <a:p>
            <a:pPr lvl="1"/>
            <a:endParaRPr lang="en-US">
              <a:cs typeface="Calibri"/>
            </a:endParaRPr>
          </a:p>
          <a:p>
            <a:pPr lvl="1"/>
            <a:endParaRPr lang="en-US">
              <a:cs typeface="Calibri"/>
            </a:endParaRPr>
          </a:p>
          <a:p>
            <a:pPr lvl="1"/>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6"/>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04866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Maggie McGee</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Network Zone </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2792553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45803" y="72048"/>
            <a:ext cx="10907997" cy="891810"/>
          </a:xfrm>
        </p:spPr>
        <p:txBody>
          <a:bodyPr>
            <a:normAutofit/>
          </a:bodyPr>
          <a:lstStyle/>
          <a:p>
            <a:r>
              <a:rPr lang="en-US" sz="3600" b="1">
                <a:cs typeface="Calibri Light"/>
              </a:rPr>
              <a:t>SUNY Local Subject Headings Initiative Update</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45804" y="1063951"/>
            <a:ext cx="8259752" cy="4809009"/>
          </a:xfrm>
        </p:spPr>
        <p:txBody>
          <a:bodyPr vert="horz" lIns="91440" tIns="45720" rIns="91440" bIns="45720" rtlCol="0" anchor="t">
            <a:normAutofit/>
          </a:bodyPr>
          <a:lstStyle/>
          <a:p>
            <a:pPr marL="0" indent="0">
              <a:buNone/>
            </a:pPr>
            <a:r>
              <a:rPr lang="en-US">
                <a:cs typeface="Calibri"/>
              </a:rPr>
              <a:t>The SUNY Local Subject Heading Initiative is complete!</a:t>
            </a:r>
          </a:p>
          <a:p>
            <a:pPr marL="914400" lvl="1" indent="-457200">
              <a:buFont typeface="Arial"/>
              <a:buChar char="•"/>
            </a:pPr>
            <a:r>
              <a:rPr lang="en-US">
                <a:ea typeface="+mn-lt"/>
                <a:cs typeface="+mn-lt"/>
              </a:rPr>
              <a:t>Phase 2: IZ implementation completed on 8/23/2020</a:t>
            </a:r>
          </a:p>
          <a:p>
            <a:pPr marL="914400" lvl="1" indent="-457200">
              <a:buFont typeface="Arial"/>
              <a:buChar char="•"/>
            </a:pPr>
            <a:r>
              <a:rPr lang="en-US">
                <a:ea typeface="+mn-lt"/>
                <a:cs typeface="+mn-lt"/>
              </a:rPr>
              <a:t>Phase 3: NZ implementation completed on 8/23/2020</a:t>
            </a:r>
            <a:endParaRPr lang="en-US"/>
          </a:p>
          <a:p>
            <a:pPr marL="0" indent="0">
              <a:buNone/>
            </a:pPr>
            <a:endParaRPr lang="en-US">
              <a:cs typeface="Calibri"/>
            </a:endParaRPr>
          </a:p>
          <a:p>
            <a:pPr marL="0" indent="0">
              <a:buNone/>
            </a:pPr>
            <a:r>
              <a:rPr lang="en-US">
                <a:cs typeface="Calibri"/>
              </a:rPr>
              <a:t>To learn more about the SUNY Local Subject Heading Initiative and Change the Subject Project:</a:t>
            </a:r>
            <a:endParaRPr lang="en-US"/>
          </a:p>
          <a:p>
            <a:pPr marL="914400" lvl="1" indent="-457200"/>
            <a:r>
              <a:rPr lang="en-US" u="sng">
                <a:ea typeface="+mn-lt"/>
                <a:cs typeface="+mn-lt"/>
                <a:hlinkClick r:id="rId3"/>
              </a:rPr>
              <a:t>https://slcny.libguides.com/c.php?g=986218&amp;p=7623203</a:t>
            </a:r>
            <a:endParaRPr lang="en-US">
              <a:cs typeface="Calibri"/>
            </a:endParaRPr>
          </a:p>
          <a:p>
            <a:pPr marL="457200" lvl="1" indent="0">
              <a:buNone/>
            </a:pPr>
            <a:endParaRPr lang="en-US">
              <a:cs typeface="Calibri"/>
            </a:endParaRPr>
          </a:p>
          <a:p>
            <a:pPr marL="457200" lvl="1" indent="0">
              <a:buNone/>
            </a:pPr>
            <a:endParaRPr lang="en-US">
              <a:cs typeface="Calibri"/>
            </a:endParaRPr>
          </a:p>
          <a:p>
            <a:endParaRPr lang="en-US">
              <a:cs typeface="Calibri"/>
            </a:endParaRPr>
          </a:p>
          <a:p>
            <a:pPr lvl="1"/>
            <a:endParaRPr lang="en-US">
              <a:cs typeface="Calibri"/>
            </a:endParaRPr>
          </a:p>
          <a:p>
            <a:endParaRPr lang="en-US">
              <a:cs typeface="Calibri"/>
            </a:endParaRPr>
          </a:p>
          <a:p>
            <a:pPr marL="0" indent="0">
              <a:buNone/>
            </a:pPr>
            <a:endParaRPr lang="en-US">
              <a:cs typeface="Calibri"/>
            </a:endParaRPr>
          </a:p>
          <a:p>
            <a:pPr lvl="1" indent="-342900">
              <a:buFont typeface="Courier New" panose="020B0604020202020204" pitchFamily="34" charset="0"/>
              <a:buChar char="o"/>
            </a:pPr>
            <a:endParaRPr lang="en-US">
              <a:cs typeface="Calibri"/>
            </a:endParaRPr>
          </a:p>
          <a:p>
            <a:pPr marL="0" indent="0">
              <a:buNone/>
            </a:pPr>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B32F4A82-C5DA-4475-8F53-1F1E4D95923A}"/>
              </a:ext>
            </a:extLst>
          </p:cNvPr>
          <p:cNvPicPr>
            <a:picLocks noChangeAspect="1"/>
          </p:cNvPicPr>
          <p:nvPr/>
        </p:nvPicPr>
        <p:blipFill>
          <a:blip r:embed="rId8"/>
          <a:stretch>
            <a:fillRect/>
          </a:stretch>
        </p:blipFill>
        <p:spPr>
          <a:xfrm>
            <a:off x="9378420" y="130174"/>
            <a:ext cx="1880659" cy="776818"/>
          </a:xfrm>
          <a:prstGeom prst="rect">
            <a:avLst/>
          </a:prstGeom>
        </p:spPr>
      </p:pic>
      <p:pic>
        <p:nvPicPr>
          <p:cNvPr id="4" name="Picture 5" descr="A close up of a sign&#10;&#10;Description automatically generated">
            <a:extLst>
              <a:ext uri="{FF2B5EF4-FFF2-40B4-BE49-F238E27FC236}">
                <a16:creationId xmlns:a16="http://schemas.microsoft.com/office/drawing/2014/main" id="{373A6041-C7DA-4738-91A2-CC0906AD6C6F}"/>
              </a:ext>
            </a:extLst>
          </p:cNvPr>
          <p:cNvPicPr>
            <a:picLocks noChangeAspect="1"/>
          </p:cNvPicPr>
          <p:nvPr/>
        </p:nvPicPr>
        <p:blipFill>
          <a:blip r:embed="rId9"/>
          <a:stretch>
            <a:fillRect/>
          </a:stretch>
        </p:blipFill>
        <p:spPr>
          <a:xfrm>
            <a:off x="9070406" y="1508185"/>
            <a:ext cx="2505075" cy="1828800"/>
          </a:xfrm>
          <a:prstGeom prst="rect">
            <a:avLst/>
          </a:prstGeom>
        </p:spPr>
      </p:pic>
    </p:spTree>
    <p:extLst>
      <p:ext uri="{BB962C8B-B14F-4D97-AF65-F5344CB8AC3E}">
        <p14:creationId xmlns:p14="http://schemas.microsoft.com/office/powerpoint/2010/main" val="295589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Import Profile Updates </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r>
              <a:rPr lang="en-US">
                <a:cs typeface="Calibri"/>
              </a:rPr>
              <a:t>New deadline to move to the new exchange servers is September 30, 2020</a:t>
            </a:r>
          </a:p>
          <a:p>
            <a:r>
              <a:rPr lang="en-US">
                <a:ea typeface="+mn-lt"/>
                <a:cs typeface="+mn-lt"/>
              </a:rPr>
              <a:t>The OCLC exchange server changes will need to be made by libraries to any other OCLC services that are being used in Alma</a:t>
            </a:r>
          </a:p>
          <a:p>
            <a:pPr lvl="1"/>
            <a:r>
              <a:rPr lang="en-US">
                <a:ea typeface="+mn-lt"/>
                <a:cs typeface="+mn-lt"/>
              </a:rPr>
              <a:t>Publishing Profiles have all been configured to use the new exchange servers</a:t>
            </a:r>
          </a:p>
          <a:p>
            <a:pPr marL="0" indent="0">
              <a:buNone/>
            </a:pPr>
            <a:endParaRPr lang="en-US" sz="1800">
              <a:ea typeface="+mn-lt"/>
              <a:cs typeface="+mn-lt"/>
            </a:endParaRPr>
          </a:p>
          <a:p>
            <a:pPr marL="0" indent="0">
              <a:buNone/>
            </a:pPr>
            <a:r>
              <a:rPr lang="en-US" sz="1800">
                <a:ea typeface="+mn-lt"/>
                <a:cs typeface="+mn-lt"/>
                <a:hlinkClick r:id="rId3"/>
              </a:rPr>
              <a:t>https://help.oclc.org/Librarian_Toolbox/Exchange_files_with_OCLC</a:t>
            </a:r>
            <a:endParaRPr lang="en-US" sz="1800">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7"/>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8"/>
          <a:stretch>
            <a:fillRect/>
          </a:stretch>
        </p:blipFill>
        <p:spPr>
          <a:xfrm>
            <a:off x="9303438" y="17167"/>
            <a:ext cx="1905000" cy="1000125"/>
          </a:xfrm>
          <a:prstGeom prst="rect">
            <a:avLst/>
          </a:prstGeom>
        </p:spPr>
      </p:pic>
      <p:pic>
        <p:nvPicPr>
          <p:cNvPr id="4" name="Picture 5" descr="A picture containing umbrella, drawing&#10;&#10;Description generated with very high confidence">
            <a:extLst>
              <a:ext uri="{FF2B5EF4-FFF2-40B4-BE49-F238E27FC236}">
                <a16:creationId xmlns:a16="http://schemas.microsoft.com/office/drawing/2014/main" id="{083C3E82-7EE9-4B6D-A5C8-7EDE1C8FB9D7}"/>
              </a:ext>
            </a:extLst>
          </p:cNvPr>
          <p:cNvPicPr>
            <a:picLocks noChangeAspect="1"/>
          </p:cNvPicPr>
          <p:nvPr/>
        </p:nvPicPr>
        <p:blipFill>
          <a:blip r:embed="rId9"/>
          <a:stretch>
            <a:fillRect/>
          </a:stretch>
        </p:blipFill>
        <p:spPr>
          <a:xfrm>
            <a:off x="9608608" y="1996016"/>
            <a:ext cx="2076450" cy="2209800"/>
          </a:xfrm>
          <a:prstGeom prst="rect">
            <a:avLst/>
          </a:prstGeom>
        </p:spPr>
      </p:pic>
    </p:spTree>
    <p:extLst>
      <p:ext uri="{BB962C8B-B14F-4D97-AF65-F5344CB8AC3E}">
        <p14:creationId xmlns:p14="http://schemas.microsoft.com/office/powerpoint/2010/main" val="1864447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New Process for Data Sync Collections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590985" y="74675"/>
            <a:ext cx="1905000" cy="885107"/>
          </a:xfrm>
          <a:prstGeom prst="rect">
            <a:avLst/>
          </a:prstGeom>
        </p:spPr>
      </p:pic>
      <p:sp>
        <p:nvSpPr>
          <p:cNvPr id="6" name="TextBox 5">
            <a:extLst>
              <a:ext uri="{FF2B5EF4-FFF2-40B4-BE49-F238E27FC236}">
                <a16:creationId xmlns:a16="http://schemas.microsoft.com/office/drawing/2014/main" id="{82418CFA-6D41-4980-A0EC-28013A0C6BAE}"/>
              </a:ext>
            </a:extLst>
          </p:cNvPr>
          <p:cNvSpPr txBox="1"/>
          <p:nvPr/>
        </p:nvSpPr>
        <p:spPr>
          <a:xfrm>
            <a:off x="299194" y="861215"/>
            <a:ext cx="1121146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ea typeface="+mn-lt"/>
                <a:cs typeface="+mn-lt"/>
              </a:rPr>
              <a:t>OCLC's new processing issues that were impacting our bib publishing profiles data sync collections has been Fixed! </a:t>
            </a:r>
            <a:endParaRPr lang="en-US" sz="2400">
              <a:cs typeface="Calibri" panose="020F0502020204030204"/>
            </a:endParaRPr>
          </a:p>
          <a:p>
            <a:pPr marL="514350" indent="-514350">
              <a:buFontTx/>
              <a:buAutoNum type="arabicPeriod"/>
            </a:pPr>
            <a:endParaRPr lang="en-US" sz="2800">
              <a:ea typeface="+mn-lt"/>
              <a:cs typeface="+mn-lt"/>
            </a:endParaRPr>
          </a:p>
          <a:p>
            <a:r>
              <a:rPr lang="en-US" sz="2800">
                <a:ea typeface="+mn-lt"/>
                <a:cs typeface="+mn-lt"/>
              </a:rPr>
              <a:t>“New” duplicate records are still being created in OCLC/Alma </a:t>
            </a:r>
            <a:endParaRPr lang="en-US" sz="2800">
              <a:cs typeface="Calibri"/>
            </a:endParaRPr>
          </a:p>
          <a:p>
            <a:pPr marL="914400" lvl="1" indent="-457200">
              <a:buFont typeface="Arial"/>
              <a:buChar char="•"/>
            </a:pPr>
            <a:r>
              <a:rPr lang="en-US" sz="2800">
                <a:cs typeface="Calibri"/>
              </a:rPr>
              <a:t>OCLC's new match-method as of July 7, 2020 now processes matches on more than just the OCN:</a:t>
            </a:r>
            <a:r>
              <a:rPr lang="en-US" sz="2800">
                <a:ea typeface="+mn-lt"/>
                <a:cs typeface="+mn-lt"/>
              </a:rPr>
              <a:t> </a:t>
            </a:r>
          </a:p>
          <a:p>
            <a:pPr lvl="1"/>
            <a:r>
              <a:rPr lang="en-US" sz="2400">
                <a:ea typeface="+mn-lt"/>
                <a:cs typeface="+mn-lt"/>
                <a:hlinkClick r:id="rId8"/>
              </a:rPr>
              <a:t>https://help.oclc.org/Metadata_Services/WorldShare_Record_Manager/WorldCat_Matching_release_notes_and_known_issues/2020_Release_notes/095WorldCat_Matching_release_notes_August_2020</a:t>
            </a:r>
            <a:endParaRPr lang="en-US" sz="2400">
              <a:ea typeface="+mn-lt"/>
              <a:cs typeface="+mn-lt"/>
            </a:endParaRPr>
          </a:p>
          <a:p>
            <a:pPr lvl="1"/>
            <a:endParaRPr lang="en-US" sz="2400">
              <a:cs typeface="Calibri"/>
            </a:endParaRPr>
          </a:p>
          <a:p>
            <a:pPr marL="914400" lvl="1" indent="-457200">
              <a:buAutoNum type="arabicPeriod"/>
            </a:pPr>
            <a:endParaRPr lang="en-US" sz="2400">
              <a:cs typeface="Calibri"/>
            </a:endParaRPr>
          </a:p>
        </p:txBody>
      </p:sp>
    </p:spTree>
    <p:extLst>
      <p:ext uri="{BB962C8B-B14F-4D97-AF65-F5344CB8AC3E}">
        <p14:creationId xmlns:p14="http://schemas.microsoft.com/office/powerpoint/2010/main" val="2227392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New Process for Data Sync Collections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590985" y="74675"/>
            <a:ext cx="1905000" cy="885107"/>
          </a:xfrm>
          <a:prstGeom prst="rect">
            <a:avLst/>
          </a:prstGeom>
        </p:spPr>
      </p:pic>
      <p:sp>
        <p:nvSpPr>
          <p:cNvPr id="6" name="TextBox 5">
            <a:extLst>
              <a:ext uri="{FF2B5EF4-FFF2-40B4-BE49-F238E27FC236}">
                <a16:creationId xmlns:a16="http://schemas.microsoft.com/office/drawing/2014/main" id="{82418CFA-6D41-4980-A0EC-28013A0C6BAE}"/>
              </a:ext>
            </a:extLst>
          </p:cNvPr>
          <p:cNvSpPr txBox="1"/>
          <p:nvPr/>
        </p:nvSpPr>
        <p:spPr>
          <a:xfrm>
            <a:off x="299194" y="861215"/>
            <a:ext cx="1121146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What does OCLC's new match method mean?</a:t>
            </a:r>
            <a:endParaRPr lang="en-US" sz="2800">
              <a:ea typeface="+mn-lt"/>
              <a:cs typeface="+mn-lt"/>
            </a:endParaRPr>
          </a:p>
          <a:p>
            <a:pPr marL="914400" lvl="1" indent="-457200">
              <a:buAutoNum type="arabicPeriod"/>
            </a:pPr>
            <a:r>
              <a:rPr lang="en-US" sz="2400">
                <a:cs typeface="Calibri"/>
              </a:rPr>
              <a:t>Records match on:</a:t>
            </a:r>
          </a:p>
          <a:p>
            <a:pPr marL="1371600" lvl="2" indent="-457200">
              <a:buFont typeface="Arial"/>
              <a:buChar char="•"/>
            </a:pPr>
            <a:r>
              <a:rPr lang="en-US" sz="2400">
                <a:cs typeface="Calibri"/>
              </a:rPr>
              <a:t>Physical – OCN, Title, and Material Type (LDR 06)</a:t>
            </a:r>
          </a:p>
          <a:p>
            <a:pPr marL="1371600" lvl="2" indent="-457200">
              <a:buFont typeface="Arial"/>
              <a:buChar char="•"/>
            </a:pPr>
            <a:r>
              <a:rPr lang="en-US" sz="2400">
                <a:cs typeface="Calibri"/>
              </a:rPr>
              <a:t>Electronic – OCN, Title, Material Type (LDR 06), 856 with a second indicator of 0, and 008 (POS 23 or 29)</a:t>
            </a:r>
          </a:p>
          <a:p>
            <a:pPr marL="914400" lvl="1" indent="-457200">
              <a:buFontTx/>
              <a:buAutoNum type="arabicPeriod"/>
            </a:pPr>
            <a:r>
              <a:rPr lang="en-US" sz="2400">
                <a:cs typeface="Calibri"/>
              </a:rPr>
              <a:t>Records without OCNs now attempt to match to records in OCLC</a:t>
            </a:r>
          </a:p>
          <a:p>
            <a:pPr marL="1371600" lvl="2" indent="-457200">
              <a:buFont typeface="Arial"/>
              <a:buChar char="•"/>
            </a:pPr>
            <a:r>
              <a:rPr lang="en-US" sz="2400">
                <a:cs typeface="Calibri"/>
              </a:rPr>
              <a:t>Make sure bib records in Alma without OCNs has the Set Management Tags set to "Don't publish"</a:t>
            </a:r>
          </a:p>
          <a:p>
            <a:pPr marL="914400" lvl="1" indent="-457200">
              <a:buFontTx/>
              <a:buAutoNum type="arabicPeriod"/>
            </a:pPr>
            <a:r>
              <a:rPr lang="en-US" sz="2400">
                <a:cs typeface="Calibri"/>
              </a:rPr>
              <a:t>E-resources are still configured to not publish to OCLC from the bib data sync collection if the collections have been configured to omit publishing e-resources</a:t>
            </a:r>
          </a:p>
          <a:p>
            <a:pPr marL="971550" lvl="1" indent="-514350">
              <a:buFont typeface="Arial"/>
              <a:buChar char="•"/>
            </a:pPr>
            <a:endParaRPr lang="en-US" sz="2400">
              <a:cs typeface="Calibri"/>
            </a:endParaRPr>
          </a:p>
          <a:p>
            <a:pPr marL="914400" lvl="1" indent="-457200">
              <a:buAutoNum type="arabicPeriod"/>
            </a:pPr>
            <a:endParaRPr lang="en-US" sz="2400">
              <a:cs typeface="Calibri"/>
            </a:endParaRPr>
          </a:p>
        </p:txBody>
      </p:sp>
    </p:spTree>
    <p:extLst>
      <p:ext uri="{BB962C8B-B14F-4D97-AF65-F5344CB8AC3E}">
        <p14:creationId xmlns:p14="http://schemas.microsoft.com/office/powerpoint/2010/main" val="45523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New Process for Data Sync Collections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590985" y="74675"/>
            <a:ext cx="1905000" cy="885107"/>
          </a:xfrm>
          <a:prstGeom prst="rect">
            <a:avLst/>
          </a:prstGeom>
        </p:spPr>
      </p:pic>
      <p:sp>
        <p:nvSpPr>
          <p:cNvPr id="6" name="TextBox 5">
            <a:extLst>
              <a:ext uri="{FF2B5EF4-FFF2-40B4-BE49-F238E27FC236}">
                <a16:creationId xmlns:a16="http://schemas.microsoft.com/office/drawing/2014/main" id="{82418CFA-6D41-4980-A0EC-28013A0C6BAE}"/>
              </a:ext>
            </a:extLst>
          </p:cNvPr>
          <p:cNvSpPr txBox="1"/>
          <p:nvPr/>
        </p:nvSpPr>
        <p:spPr>
          <a:xfrm>
            <a:off x="299194" y="861215"/>
            <a:ext cx="1121146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mn-lt"/>
                <a:cs typeface="+mn-lt"/>
              </a:rPr>
              <a:t>OCLC:</a:t>
            </a:r>
          </a:p>
          <a:p>
            <a:pPr marL="914400" lvl="1" indent="-457200">
              <a:buAutoNum type="arabicPeriod"/>
            </a:pPr>
            <a:r>
              <a:rPr lang="en-US" sz="2400">
                <a:ea typeface="+mn-lt"/>
                <a:cs typeface="+mn-lt"/>
              </a:rPr>
              <a:t>Paused SUNY bib data sync collections and activated 7 libraries to perform controlled testing</a:t>
            </a:r>
          </a:p>
          <a:p>
            <a:pPr marL="914400" lvl="1" indent="-457200">
              <a:buAutoNum type="arabicPeriod"/>
            </a:pPr>
            <a:r>
              <a:rPr lang="en-US" sz="2400">
                <a:ea typeface="+mn-lt"/>
                <a:cs typeface="+mn-lt"/>
              </a:rPr>
              <a:t>Will begin processing the remaining SUNY bib data sync collections over the next week</a:t>
            </a:r>
          </a:p>
          <a:p>
            <a:pPr marL="914400" lvl="1" indent="-457200">
              <a:buAutoNum type="arabicPeriod"/>
            </a:pPr>
            <a:r>
              <a:rPr lang="en-US" sz="2400">
                <a:ea typeface="+mn-lt"/>
                <a:cs typeface="+mn-lt"/>
              </a:rPr>
              <a:t>Will help to identify and clean-up holdings that were falsely added</a:t>
            </a:r>
          </a:p>
          <a:p>
            <a:pPr marL="914400" lvl="1" indent="-457200">
              <a:buAutoNum type="arabicPeriod"/>
            </a:pPr>
            <a:r>
              <a:rPr lang="en-US" sz="2400">
                <a:ea typeface="+mn-lt"/>
                <a:cs typeface="+mn-lt"/>
              </a:rPr>
              <a:t>Can exclude records with 856 with a second indicator of 0 from publishing holdings to data sync collections that do not publish e-resources</a:t>
            </a:r>
          </a:p>
          <a:p>
            <a:endParaRPr lang="en-US" sz="2400">
              <a:ea typeface="+mn-lt"/>
              <a:cs typeface="+mn-lt"/>
            </a:endParaRPr>
          </a:p>
          <a:p>
            <a:r>
              <a:rPr lang="en-US" sz="2400">
                <a:ea typeface="+mn-lt"/>
                <a:cs typeface="+mn-lt"/>
              </a:rPr>
              <a:t>Network Zone clean-up to reduce false matches:</a:t>
            </a:r>
            <a:endParaRPr lang="en-US"/>
          </a:p>
          <a:p>
            <a:pPr marL="914400" lvl="1" indent="-457200">
              <a:buAutoNum type="arabicPeriod"/>
            </a:pPr>
            <a:r>
              <a:rPr lang="en-US" sz="2400">
                <a:ea typeface="+mn-lt"/>
                <a:cs typeface="+mn-lt"/>
              </a:rPr>
              <a:t>Removed migrated MARC 035s containing 01suny_network</a:t>
            </a:r>
          </a:p>
          <a:p>
            <a:pPr marL="914400" lvl="1" indent="-457200">
              <a:buAutoNum type="arabicPeriod"/>
            </a:pPr>
            <a:r>
              <a:rPr lang="en-US" sz="2400">
                <a:ea typeface="+mn-lt"/>
                <a:cs typeface="+mn-lt"/>
              </a:rPr>
              <a:t>Removed non-OCLC numbers in MARC 035 </a:t>
            </a:r>
          </a:p>
          <a:p>
            <a:pPr marL="1371600" lvl="2" indent="-457200">
              <a:buAutoNum type="arabicPeriod"/>
            </a:pPr>
            <a:r>
              <a:rPr lang="en-US" sz="2400">
                <a:ea typeface="+mn-lt"/>
                <a:cs typeface="+mn-lt"/>
              </a:rPr>
              <a:t>Vendor control numbers</a:t>
            </a:r>
          </a:p>
          <a:p>
            <a:pPr marL="1371600" lvl="2" indent="-457200">
              <a:buAutoNum type="arabicPeriod"/>
            </a:pPr>
            <a:r>
              <a:rPr lang="en-US" sz="2400">
                <a:ea typeface="+mn-lt"/>
                <a:cs typeface="+mn-lt"/>
              </a:rPr>
              <a:t>Library specific migrated 035s</a:t>
            </a:r>
            <a:endParaRPr lang="en-US">
              <a:cs typeface="Calibri" panose="020F0502020204030204"/>
            </a:endParaRPr>
          </a:p>
        </p:txBody>
      </p:sp>
    </p:spTree>
    <p:extLst>
      <p:ext uri="{BB962C8B-B14F-4D97-AF65-F5344CB8AC3E}">
        <p14:creationId xmlns:p14="http://schemas.microsoft.com/office/powerpoint/2010/main" val="444234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cs typeface="Calibri Light"/>
              </a:rPr>
              <a:t>New SUNY Deal and APC Discounts</a:t>
            </a:r>
          </a:p>
        </p:txBody>
      </p:sp>
      <p:sp>
        <p:nvSpPr>
          <p:cNvPr id="3" name="Content Placeholder 2"/>
          <p:cNvSpPr>
            <a:spLocks noGrp="1"/>
          </p:cNvSpPr>
          <p:nvPr>
            <p:ph idx="1"/>
          </p:nvPr>
        </p:nvSpPr>
        <p:spPr>
          <a:xfrm>
            <a:off x="507521" y="1408682"/>
            <a:ext cx="10956798" cy="4314911"/>
          </a:xfrm>
        </p:spPr>
        <p:txBody>
          <a:bodyPr vert="horz" lIns="91440" tIns="45720" rIns="91440" bIns="45720" rtlCol="0" anchor="t">
            <a:normAutofit/>
          </a:bodyPr>
          <a:lstStyle/>
          <a:p>
            <a:pPr marL="914400" lvl="1" indent="-457200"/>
            <a:r>
              <a:rPr lang="en-US">
                <a:cs typeface="Calibri" panose="020F0502020204030204"/>
              </a:rPr>
              <a:t>SUNY centralizing this verification.</a:t>
            </a:r>
            <a:endParaRPr lang="en-US"/>
          </a:p>
          <a:p>
            <a:pPr marL="914400" lvl="1" indent="-457200"/>
            <a:r>
              <a:rPr lang="en-US">
                <a:cs typeface="Calibri" panose="020F0502020204030204"/>
              </a:rPr>
              <a:t>As part of verification, we will be getting information about what SUNY authors are publishing either in subscription option or as open access.</a:t>
            </a:r>
          </a:p>
          <a:p>
            <a:pPr marL="914400" lvl="1" indent="-457200"/>
            <a:r>
              <a:rPr lang="en-US">
                <a:cs typeface="Calibri" panose="020F0502020204030204"/>
              </a:rPr>
              <a:t>SUNY working to determine how best to utilize and share this data.</a:t>
            </a:r>
            <a:endParaRPr lang="en-US"/>
          </a:p>
          <a:p>
            <a:pPr marL="914400" lvl="1" indent="-457200"/>
            <a:r>
              <a:rPr lang="en-US">
                <a:cs typeface="Calibri" panose="020F0502020204030204"/>
              </a:rPr>
              <a:t>As of today, we've verified 5 APC discounts from a variety of institutions.</a:t>
            </a:r>
          </a:p>
          <a:p>
            <a:pPr marL="914400" lvl="1" indent="-457200"/>
            <a:r>
              <a:rPr lang="en-US">
                <a:cs typeface="Calibri" panose="020F0502020204030204"/>
              </a:rPr>
              <a:t>For now, we're reaching out to directors if we have verification questions.</a:t>
            </a:r>
          </a:p>
          <a:p>
            <a:pPr marL="1371600" lvl="2" indent="-457200">
              <a:buAutoNum type="arabicPeriod"/>
            </a:pPr>
            <a:endParaRPr lang="en-US">
              <a:cs typeface="Calibri" panose="020F0502020204030204"/>
            </a:endParaRPr>
          </a:p>
          <a:p>
            <a:pPr marL="914400" lvl="1" indent="-457200">
              <a:buAutoNum type="arabicPeriod"/>
            </a:pPr>
            <a:endParaRPr lang="en-US">
              <a:cs typeface="Calibri" panose="020F0502020204030204"/>
            </a:endParaRPr>
          </a:p>
          <a:p>
            <a:pPr marL="800100" lvl="1" indent="-342900"/>
            <a:endParaRPr lang="en-US">
              <a:cs typeface="Calibri" panose="020F0502020204030204"/>
            </a:endParaRPr>
          </a:p>
          <a:p>
            <a:pPr marL="800100" lvl="1" indent="-342900"/>
            <a:endParaRPr lang="en-US">
              <a:cs typeface="Calibri" panose="020F0502020204030204"/>
            </a:endParaRPr>
          </a:p>
          <a:p>
            <a:pPr>
              <a:buNone/>
            </a:pPr>
            <a:endParaRPr lang="en-US">
              <a:cs typeface="Calibri" panose="020F0502020204030204"/>
            </a:endParaRPr>
          </a:p>
        </p:txBody>
      </p:sp>
      <p:sp>
        <p:nvSpPr>
          <p:cNvPr id="19" name="Rectangle 18">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22" name="Picture 21">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23" name="Picture 22">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24" name="TextBox 23">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25" name="Picture 24">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26" name="Picture 25">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4" name="Picture 4" descr="A close up of a logo&#10;&#10;Description automatically generated">
            <a:extLst>
              <a:ext uri="{FF2B5EF4-FFF2-40B4-BE49-F238E27FC236}">
                <a16:creationId xmlns:a16="http://schemas.microsoft.com/office/drawing/2014/main" id="{43249B65-B262-4FDD-A568-E61239514C92}"/>
              </a:ext>
            </a:extLst>
          </p:cNvPr>
          <p:cNvPicPr>
            <a:picLocks noChangeAspect="1"/>
          </p:cNvPicPr>
          <p:nvPr/>
        </p:nvPicPr>
        <p:blipFill>
          <a:blip r:embed="rId6"/>
          <a:stretch>
            <a:fillRect/>
          </a:stretch>
        </p:blipFill>
        <p:spPr>
          <a:xfrm>
            <a:off x="4902230" y="4435415"/>
            <a:ext cx="1381125" cy="1524000"/>
          </a:xfrm>
          <a:prstGeom prst="rect">
            <a:avLst/>
          </a:prstGeom>
        </p:spPr>
      </p:pic>
    </p:spTree>
    <p:extLst>
      <p:ext uri="{BB962C8B-B14F-4D97-AF65-F5344CB8AC3E}">
        <p14:creationId xmlns:p14="http://schemas.microsoft.com/office/powerpoint/2010/main" val="14214227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456387" y="72048"/>
            <a:ext cx="10897413" cy="891810"/>
          </a:xfrm>
        </p:spPr>
        <p:txBody>
          <a:bodyPr>
            <a:normAutofit/>
          </a:bodyPr>
          <a:lstStyle/>
          <a:p>
            <a:r>
              <a:rPr lang="en-US" sz="4000" b="1">
                <a:cs typeface="Calibri Light"/>
              </a:rPr>
              <a:t>OCLC New Process for Data Sync Collections</a:t>
            </a:r>
          </a:p>
        </p:txBody>
      </p:sp>
      <p:sp>
        <p:nvSpPr>
          <p:cNvPr id="3" name="Content Placeholder 2">
            <a:extLst>
              <a:ext uri="{FF2B5EF4-FFF2-40B4-BE49-F238E27FC236}">
                <a16:creationId xmlns:a16="http://schemas.microsoft.com/office/drawing/2014/main" id="{4DBDDB3F-B73C-4F73-9955-8AC852907A47}"/>
              </a:ext>
            </a:extLst>
          </p:cNvPr>
          <p:cNvSpPr>
            <a:spLocks noGrp="1"/>
          </p:cNvSpPr>
          <p:nvPr>
            <p:ph idx="1"/>
          </p:nvPr>
        </p:nvSpPr>
        <p:spPr>
          <a:xfrm>
            <a:off x="456386" y="958118"/>
            <a:ext cx="8959850" cy="5125060"/>
          </a:xfrm>
        </p:spPr>
        <p:txBody>
          <a:bodyPr vert="horz" lIns="91440" tIns="45720" rIns="91440" bIns="45720" rtlCol="0" anchor="t">
            <a:normAutofit/>
          </a:bodyPr>
          <a:lstStyle/>
          <a:p>
            <a:pPr marL="0" indent="0">
              <a:buNone/>
            </a:pPr>
            <a:endParaRPr lang="en-US">
              <a:cs typeface="Calibri"/>
            </a:endParaRPr>
          </a:p>
          <a:p>
            <a:pPr lvl="1" indent="-342900">
              <a:buFont typeface="Courier New" panose="020B0604020202020204" pitchFamily="34" charset="0"/>
              <a:buChar char="o"/>
            </a:pPr>
            <a:endParaRPr lang="en-US">
              <a:cs typeface="Calibri"/>
            </a:endParaRPr>
          </a:p>
          <a:p>
            <a:endParaRPr lang="en-US">
              <a:cs typeface="Calibri"/>
            </a:endParaRP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pic>
        <p:nvPicPr>
          <p:cNvPr id="8" name="Picture 14" descr="A picture containing drawing&#10;&#10;Description generated with very high confidence">
            <a:extLst>
              <a:ext uri="{FF2B5EF4-FFF2-40B4-BE49-F238E27FC236}">
                <a16:creationId xmlns:a16="http://schemas.microsoft.com/office/drawing/2014/main" id="{1C5D211B-8907-4B5A-8B62-BEC3B0025CA6}"/>
              </a:ext>
            </a:extLst>
          </p:cNvPr>
          <p:cNvPicPr>
            <a:picLocks noChangeAspect="1"/>
          </p:cNvPicPr>
          <p:nvPr/>
        </p:nvPicPr>
        <p:blipFill>
          <a:blip r:embed="rId7"/>
          <a:stretch>
            <a:fillRect/>
          </a:stretch>
        </p:blipFill>
        <p:spPr>
          <a:xfrm>
            <a:off x="9590985" y="74675"/>
            <a:ext cx="1905000" cy="885107"/>
          </a:xfrm>
          <a:prstGeom prst="rect">
            <a:avLst/>
          </a:prstGeom>
        </p:spPr>
      </p:pic>
      <p:sp>
        <p:nvSpPr>
          <p:cNvPr id="6" name="TextBox 5">
            <a:extLst>
              <a:ext uri="{FF2B5EF4-FFF2-40B4-BE49-F238E27FC236}">
                <a16:creationId xmlns:a16="http://schemas.microsoft.com/office/drawing/2014/main" id="{82418CFA-6D41-4980-A0EC-28013A0C6BAE}"/>
              </a:ext>
            </a:extLst>
          </p:cNvPr>
          <p:cNvSpPr txBox="1"/>
          <p:nvPr/>
        </p:nvSpPr>
        <p:spPr>
          <a:xfrm>
            <a:off x="299194" y="861215"/>
            <a:ext cx="1121146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Calibri"/>
              </a:rPr>
              <a:t>On Tuesday, September 1 @ 10:00 am there will be a training session to learn more about OCLCs data sync matching and how it impacts your holdings:</a:t>
            </a:r>
            <a:endParaRPr lang="en-US">
              <a:cs typeface="Calibri"/>
            </a:endParaRPr>
          </a:p>
          <a:p>
            <a:pPr marL="800100" lvl="1" indent="-342900">
              <a:buFont typeface="Arial"/>
              <a:buChar char="•"/>
            </a:pPr>
            <a:r>
              <a:rPr lang="en-US" sz="2400">
                <a:cs typeface="Calibri"/>
              </a:rPr>
              <a:t>To register: </a:t>
            </a:r>
            <a:r>
              <a:rPr lang="en-US" sz="2400">
                <a:ea typeface="+mn-lt"/>
                <a:cs typeface="+mn-lt"/>
                <a:hlinkClick r:id="rId8"/>
              </a:rPr>
              <a:t>https://slcny.libcal.com/event/7055562</a:t>
            </a:r>
            <a:endParaRPr lang="en-US" sz="2400">
              <a:cs typeface="Calibri"/>
            </a:endParaRPr>
          </a:p>
          <a:p>
            <a:endParaRPr lang="en-US" sz="2400">
              <a:cs typeface="Calibri"/>
            </a:endParaRPr>
          </a:p>
          <a:p>
            <a:pPr marL="914400" lvl="1" indent="-457200">
              <a:buAutoNum type="arabicPeriod"/>
            </a:pPr>
            <a:endParaRPr lang="en-US" sz="2400">
              <a:cs typeface="Calibri"/>
            </a:endParaRPr>
          </a:p>
          <a:p>
            <a:pPr lvl="2"/>
            <a:endParaRPr lang="en-US" sz="2400">
              <a:cs typeface="Calibri"/>
            </a:endParaRPr>
          </a:p>
          <a:p>
            <a:pPr lvl="1" indent="-457200">
              <a:buFontTx/>
              <a:buAutoNum type="arabicPeriod"/>
            </a:pPr>
            <a:endParaRPr lang="en-US" sz="2400">
              <a:cs typeface="Calibri"/>
            </a:endParaRPr>
          </a:p>
          <a:p>
            <a:pPr marL="971550" lvl="1" indent="-514350">
              <a:buFont typeface="Arial"/>
              <a:buChar char="•"/>
            </a:pPr>
            <a:endParaRPr lang="en-US" sz="2400">
              <a:cs typeface="Calibri"/>
            </a:endParaRPr>
          </a:p>
          <a:p>
            <a:pPr marL="914400" lvl="1" indent="-457200">
              <a:buFontTx/>
              <a:buAutoNum type="arabicPeriod"/>
            </a:pPr>
            <a:endParaRPr lang="en-US" sz="2400">
              <a:cs typeface="Calibri"/>
            </a:endParaRPr>
          </a:p>
        </p:txBody>
      </p:sp>
    </p:spTree>
    <p:extLst>
      <p:ext uri="{BB962C8B-B14F-4D97-AF65-F5344CB8AC3E}">
        <p14:creationId xmlns:p14="http://schemas.microsoft.com/office/powerpoint/2010/main" val="968669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a:cs typeface="Calibri Light"/>
              </a:rPr>
              <a:t>Alma September 2020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1326045" cy="5115943"/>
          </a:xfrm>
        </p:spPr>
        <p:txBody>
          <a:bodyPr vert="horz" lIns="91440" tIns="45720" rIns="91440" bIns="45720" rtlCol="0" anchor="t">
            <a:normAutofit/>
          </a:bodyPr>
          <a:lstStyle/>
          <a:p>
            <a:pPr marL="514350" indent="-514350">
              <a:buAutoNum type="arabicPeriod"/>
            </a:pPr>
            <a:r>
              <a:rPr lang="en-US">
                <a:ea typeface="+mn-lt"/>
                <a:cs typeface="+mn-lt"/>
              </a:rPr>
              <a:t>New User Layout: Opt-out option pushed to the November Release</a:t>
            </a:r>
            <a:endParaRPr lang="en-US" b="1">
              <a:ea typeface="+mn-lt"/>
              <a:cs typeface="+mn-lt"/>
            </a:endParaRPr>
          </a:p>
          <a:p>
            <a:pPr marL="971550" lvl="1"/>
            <a:r>
              <a:rPr lang="en-US">
                <a:ea typeface="+mn-lt"/>
                <a:cs typeface="+mn-lt"/>
              </a:rPr>
              <a:t>New Layout </a:t>
            </a:r>
            <a:r>
              <a:rPr lang="en-US" err="1">
                <a:ea typeface="+mn-lt"/>
                <a:cs typeface="+mn-lt"/>
              </a:rPr>
              <a:t>libguide</a:t>
            </a:r>
            <a:r>
              <a:rPr lang="en-US">
                <a:ea typeface="+mn-lt"/>
                <a:cs typeface="+mn-lt"/>
              </a:rPr>
              <a:t>: </a:t>
            </a:r>
            <a:r>
              <a:rPr lang="en-US">
                <a:ea typeface="+mn-lt"/>
                <a:cs typeface="+mn-lt"/>
                <a:hlinkClick r:id="rId7"/>
              </a:rPr>
              <a:t>https://slcny.libguides.com/c.php?g=986212&amp;p=7658753</a:t>
            </a:r>
            <a:endParaRPr lang="en-US" b="1">
              <a:ea typeface="+mn-lt"/>
              <a:cs typeface="+mn-lt"/>
            </a:endParaRPr>
          </a:p>
          <a:p>
            <a:pPr marL="971550" lvl="1"/>
            <a:endParaRPr lang="en-US">
              <a:ea typeface="+mn-lt"/>
              <a:cs typeface="+mn-lt"/>
            </a:endParaRPr>
          </a:p>
          <a:p>
            <a:pPr marL="514350" indent="-514350">
              <a:buAutoNum type="arabicPeriod"/>
            </a:pPr>
            <a:r>
              <a:rPr lang="en-US">
                <a:ea typeface="+mn-lt"/>
                <a:cs typeface="+mn-lt"/>
              </a:rPr>
              <a:t>Merge</a:t>
            </a:r>
            <a:r>
              <a:rPr lang="en-US"/>
              <a:t> Records &amp; Combine Inventory Job Enhancements – allows multiple "merge records and combine inventory" jobs to run at the same time if they have different input files.</a:t>
            </a:r>
            <a:endParaRPr lang="en-US" b="1">
              <a:ea typeface="+mn-lt"/>
              <a:cs typeface="+mn-lt"/>
            </a:endParaRPr>
          </a:p>
          <a:p>
            <a:pPr marL="971550" lvl="1"/>
            <a:r>
              <a:rPr lang="en-US">
                <a:ea typeface="+mn-lt"/>
                <a:cs typeface="+mn-lt"/>
              </a:rPr>
              <a:t>Job performance has also improved</a:t>
            </a:r>
          </a:p>
          <a:p>
            <a:pPr marL="742950" lvl="1" indent="0">
              <a:buNone/>
            </a:pPr>
            <a:endParaRPr lang="en-US">
              <a:ea typeface="+mn-lt"/>
              <a:cs typeface="+mn-lt"/>
            </a:endParaRPr>
          </a:p>
          <a:p>
            <a:pPr marL="0" indent="0">
              <a:buNone/>
            </a:pPr>
            <a:endParaRPr lang="en-US" b="1">
              <a:cs typeface="Calibri"/>
            </a:endParaRPr>
          </a:p>
          <a:p>
            <a:pPr marL="457200" lvl="1" indent="0">
              <a:buNone/>
            </a:pPr>
            <a:endParaRPr lang="en-US">
              <a:cs typeface="Calibri"/>
            </a:endParaRPr>
          </a:p>
          <a:p>
            <a:pPr marL="0" indent="0">
              <a:buNone/>
            </a:pPr>
            <a:endParaRPr lang="en-US" b="1">
              <a:cs typeface="Calibri"/>
            </a:endParaRPr>
          </a:p>
          <a:p>
            <a:endParaRPr lang="en-US">
              <a:ea typeface="+mn-lt"/>
              <a:cs typeface="+mn-lt"/>
            </a:endParaRPr>
          </a:p>
          <a:p>
            <a:endParaRPr lang="en-US">
              <a:ea typeface="+mn-lt"/>
              <a:cs typeface="+mn-lt"/>
            </a:endParaRPr>
          </a:p>
          <a:p>
            <a:pPr lvl="1" indent="-342900"/>
            <a:endParaRPr lang="en-US" sz="2000">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125272" y="26125"/>
            <a:ext cx="1542082" cy="863298"/>
          </a:xfrm>
          <a:prstGeom prst="rect">
            <a:avLst/>
          </a:prstGeom>
        </p:spPr>
      </p:pic>
    </p:spTree>
    <p:extLst>
      <p:ext uri="{BB962C8B-B14F-4D97-AF65-F5344CB8AC3E}">
        <p14:creationId xmlns:p14="http://schemas.microsoft.com/office/powerpoint/2010/main" val="20872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51367" y="165832"/>
            <a:ext cx="11002433" cy="587010"/>
          </a:xfrm>
        </p:spPr>
        <p:txBody>
          <a:bodyPr>
            <a:normAutofit/>
          </a:bodyPr>
          <a:lstStyle/>
          <a:p>
            <a:r>
              <a:rPr lang="en-US" sz="3600" b="1">
                <a:cs typeface="Calibri Light"/>
              </a:rPr>
              <a:t>Alma September 2020 Release Notes</a:t>
            </a:r>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50552" y="894618"/>
            <a:ext cx="10886016" cy="5115943"/>
          </a:xfrm>
        </p:spPr>
        <p:txBody>
          <a:bodyPr vert="horz" lIns="91440" tIns="45720" rIns="91440" bIns="45720" rtlCol="0" anchor="t">
            <a:normAutofit/>
          </a:bodyPr>
          <a:lstStyle/>
          <a:p>
            <a:pPr marL="0" indent="0">
              <a:buNone/>
            </a:pPr>
            <a:r>
              <a:rPr lang="en-US" b="1">
                <a:ea typeface="+mn-lt"/>
                <a:cs typeface="+mn-lt"/>
              </a:rPr>
              <a:t>Acquisitions:</a:t>
            </a:r>
            <a:endParaRPr lang="en-US" b="1">
              <a:cs typeface="Calibri"/>
            </a:endParaRPr>
          </a:p>
          <a:p>
            <a:pPr marL="514350" indent="-514350">
              <a:buAutoNum type="arabicPeriod"/>
            </a:pPr>
            <a:r>
              <a:rPr lang="en-US" b="1"/>
              <a:t>Vendor-Controlled PO Line Renewal </a:t>
            </a:r>
            <a:r>
              <a:rPr lang="en-US"/>
              <a:t>- </a:t>
            </a:r>
            <a:r>
              <a:rPr lang="en-US">
                <a:ea typeface="+mn-lt"/>
                <a:cs typeface="+mn-lt"/>
              </a:rPr>
              <a:t>renew vendor subscription and the matching continuous PO lines in Alma. You can enable a vendor to automatically update a PO line once the subscription is renewed on the vendor side</a:t>
            </a:r>
            <a:endParaRPr lang="en-US" b="1">
              <a:ea typeface="+mn-lt"/>
              <a:cs typeface="+mn-lt"/>
            </a:endParaRPr>
          </a:p>
          <a:p>
            <a:pPr marL="971550" lvl="1"/>
            <a:r>
              <a:rPr lang="en-US">
                <a:ea typeface="+mn-lt"/>
                <a:cs typeface="+mn-lt"/>
              </a:rPr>
              <a:t>Currently only available for </a:t>
            </a:r>
            <a:r>
              <a:rPr lang="en-US" err="1">
                <a:ea typeface="+mn-lt"/>
                <a:cs typeface="+mn-lt"/>
              </a:rPr>
              <a:t>Proquest</a:t>
            </a:r>
            <a:r>
              <a:rPr lang="en-US">
                <a:ea typeface="+mn-lt"/>
                <a:cs typeface="+mn-lt"/>
              </a:rPr>
              <a:t> renewal subscriptions</a:t>
            </a:r>
            <a:endParaRPr lang="en-US" b="1">
              <a:ea typeface="+mn-lt"/>
              <a:cs typeface="+mn-lt"/>
            </a:endParaRPr>
          </a:p>
          <a:p>
            <a:pPr marL="971550" lvl="1"/>
            <a:r>
              <a:rPr lang="en-US">
                <a:ea typeface="+mn-lt"/>
                <a:cs typeface="+mn-lt"/>
              </a:rPr>
              <a:t>Requires</a:t>
            </a:r>
            <a:r>
              <a:rPr lang="en-US" sz="2400">
                <a:ea typeface="+mn-lt"/>
                <a:cs typeface="+mn-lt"/>
              </a:rPr>
              <a:t> an API key</a:t>
            </a:r>
            <a:endParaRPr lang="en-US">
              <a:ea typeface="+mn-lt"/>
              <a:cs typeface="+mn-lt"/>
            </a:endParaRPr>
          </a:p>
          <a:p>
            <a:pPr marL="971550" lvl="1"/>
            <a:r>
              <a:rPr lang="en-US" sz="2400">
                <a:ea typeface="+mn-lt"/>
                <a:cs typeface="+mn-lt"/>
              </a:rPr>
              <a:t>A new check box is available for Renew at Vendor System on the Vendor Details page under the </a:t>
            </a:r>
            <a:r>
              <a:rPr lang="en-US" sz="2400" b="1">
                <a:ea typeface="+mn-lt"/>
                <a:cs typeface="+mn-lt"/>
              </a:rPr>
              <a:t>System Integration</a:t>
            </a:r>
            <a:r>
              <a:rPr lang="en-US" sz="2400">
                <a:ea typeface="+mn-lt"/>
                <a:cs typeface="+mn-lt"/>
              </a:rPr>
              <a:t> tab</a:t>
            </a:r>
            <a:endParaRPr lang="en-US" sz="2400">
              <a:cs typeface="Calibri"/>
            </a:endParaRPr>
          </a:p>
          <a:p>
            <a:pPr marL="514350" indent="-514350">
              <a:buAutoNum type="arabicPeriod"/>
            </a:pPr>
            <a:r>
              <a:rPr lang="en-US">
                <a:ea typeface="+mn-lt"/>
                <a:cs typeface="+mn-lt"/>
              </a:rPr>
              <a:t>Calculation of </a:t>
            </a:r>
            <a:r>
              <a:rPr lang="en-US" err="1">
                <a:ea typeface="+mn-lt"/>
                <a:cs typeface="+mn-lt"/>
              </a:rPr>
              <a:t>disencumbrances</a:t>
            </a:r>
            <a:r>
              <a:rPr lang="en-US">
                <a:ea typeface="+mn-lt"/>
                <a:cs typeface="+mn-lt"/>
              </a:rPr>
              <a:t> has been fixed</a:t>
            </a:r>
          </a:p>
          <a:p>
            <a:pPr marL="914400" lvl="2" indent="0">
              <a:buNone/>
            </a:pPr>
            <a:endParaRPr lang="en-US">
              <a:cs typeface="Calibri"/>
            </a:endParaRPr>
          </a:p>
          <a:p>
            <a:pPr marL="457200" lvl="1" indent="0">
              <a:buNone/>
            </a:pPr>
            <a:endParaRPr lang="en-US">
              <a:cs typeface="Calibri"/>
            </a:endParaRPr>
          </a:p>
          <a:p>
            <a:pPr marL="914400" lvl="2" indent="0">
              <a:buNone/>
            </a:pPr>
            <a:endParaRPr lang="en-US">
              <a:ea typeface="+mn-lt"/>
              <a:cs typeface="+mn-lt"/>
            </a:endParaRPr>
          </a:p>
          <a:p>
            <a:pPr marL="914400" lvl="2" indent="0">
              <a:buNone/>
            </a:pPr>
            <a:endParaRPr lang="en-US">
              <a:ea typeface="+mn-lt"/>
              <a:cs typeface="+mn-lt"/>
            </a:endParaRPr>
          </a:p>
          <a:p>
            <a:pPr lvl="1">
              <a:buFont typeface="Arial"/>
              <a:buChar char="•"/>
            </a:pPr>
            <a:endParaRPr lang="en-US">
              <a:cs typeface="Calibri"/>
            </a:endParaRPr>
          </a:p>
          <a:p>
            <a:endParaRPr lang="en-US">
              <a:cs typeface="Calibri"/>
            </a:endParaRPr>
          </a:p>
          <a:p>
            <a:endParaRPr lang="en-US">
              <a:cs typeface="Calibri"/>
            </a:endParaRPr>
          </a:p>
          <a:p>
            <a:pPr lvl="1" indent="-342900"/>
            <a:endParaRPr lang="en-US" sz="2000">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7"/>
          <a:stretch>
            <a:fillRect/>
          </a:stretch>
        </p:blipFill>
        <p:spPr>
          <a:xfrm>
            <a:off x="9125272" y="26125"/>
            <a:ext cx="1542082" cy="863298"/>
          </a:xfrm>
          <a:prstGeom prst="rect">
            <a:avLst/>
          </a:prstGeom>
        </p:spPr>
      </p:pic>
    </p:spTree>
    <p:extLst>
      <p:ext uri="{BB962C8B-B14F-4D97-AF65-F5344CB8AC3E}">
        <p14:creationId xmlns:p14="http://schemas.microsoft.com/office/powerpoint/2010/main" val="2610337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A7B85-A46E-4A0A-B5A6-003D849DE4A5}"/>
              </a:ext>
            </a:extLst>
          </p:cNvPr>
          <p:cNvSpPr>
            <a:spLocks noGrp="1"/>
          </p:cNvSpPr>
          <p:nvPr>
            <p:ph type="title"/>
          </p:nvPr>
        </p:nvSpPr>
        <p:spPr>
          <a:xfrm>
            <a:off x="361950" y="165832"/>
            <a:ext cx="10515600" cy="587010"/>
          </a:xfrm>
        </p:spPr>
        <p:txBody>
          <a:bodyPr>
            <a:normAutofit fontScale="90000"/>
          </a:bodyPr>
          <a:lstStyle/>
          <a:p>
            <a:r>
              <a:rPr lang="en-US" b="1">
                <a:cs typeface="Calibri Light"/>
              </a:rPr>
              <a:t>Alma September </a:t>
            </a:r>
            <a:r>
              <a:rPr lang="en-US" b="1">
                <a:ea typeface="+mj-lt"/>
                <a:cs typeface="+mj-lt"/>
              </a:rPr>
              <a:t>2020 Release Notes</a:t>
            </a:r>
            <a:endParaRPr lang="en-US"/>
          </a:p>
        </p:txBody>
      </p:sp>
      <p:sp>
        <p:nvSpPr>
          <p:cNvPr id="5" name="Rectangle 4">
            <a:extLst>
              <a:ext uri="{FF2B5EF4-FFF2-40B4-BE49-F238E27FC236}">
                <a16:creationId xmlns:a16="http://schemas.microsoft.com/office/drawing/2014/main" id="{B155D4D4-F48D-404D-990E-0468B28F7F8C}"/>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1EEC241-D8CC-4635-901D-7D6A8D6400C4}"/>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310D59EC-80C0-434A-9CEA-CCEF76FFDEAF}"/>
              </a:ext>
            </a:extLst>
          </p:cNvPr>
          <p:cNvGrpSpPr/>
          <p:nvPr/>
        </p:nvGrpSpPr>
        <p:grpSpPr>
          <a:xfrm>
            <a:off x="6276761" y="6251567"/>
            <a:ext cx="5548758" cy="438513"/>
            <a:chOff x="6320303" y="6041112"/>
            <a:chExt cx="5548758" cy="438513"/>
          </a:xfrm>
        </p:grpSpPr>
        <p:pic>
          <p:nvPicPr>
            <p:cNvPr id="9" name="Picture 8">
              <a:extLst>
                <a:ext uri="{FF2B5EF4-FFF2-40B4-BE49-F238E27FC236}">
                  <a16:creationId xmlns:a16="http://schemas.microsoft.com/office/drawing/2014/main" id="{8CA9F26D-CE56-457C-8FFF-9C594F7CE0D3}"/>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10" name="Picture 9">
              <a:extLst>
                <a:ext uri="{FF2B5EF4-FFF2-40B4-BE49-F238E27FC236}">
                  <a16:creationId xmlns:a16="http://schemas.microsoft.com/office/drawing/2014/main" id="{2C4C020C-D73A-43B8-8FC3-A95462D20E56}"/>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11" name="TextBox 10">
              <a:extLst>
                <a:ext uri="{FF2B5EF4-FFF2-40B4-BE49-F238E27FC236}">
                  <a16:creationId xmlns:a16="http://schemas.microsoft.com/office/drawing/2014/main" id="{216EADCB-2077-453C-B246-93F3CD0A1890}"/>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09156FF1-A370-4CCA-BCFD-CADD168EE620}"/>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13" name="Picture 12">
              <a:extLst>
                <a:ext uri="{FF2B5EF4-FFF2-40B4-BE49-F238E27FC236}">
                  <a16:creationId xmlns:a16="http://schemas.microsoft.com/office/drawing/2014/main" id="{53CFD139-0131-4949-B4BC-12609784BB83}"/>
                </a:ext>
              </a:extLst>
            </p:cNvPr>
            <p:cNvPicPr>
              <a:picLocks noChangeAspect="1"/>
            </p:cNvPicPr>
            <p:nvPr/>
          </p:nvPicPr>
          <p:blipFill>
            <a:blip r:embed="rId6"/>
            <a:stretch>
              <a:fillRect/>
            </a:stretch>
          </p:blipFill>
          <p:spPr>
            <a:xfrm>
              <a:off x="11325778" y="6072566"/>
              <a:ext cx="543283" cy="382767"/>
            </a:xfrm>
            <a:prstGeom prst="rect">
              <a:avLst/>
            </a:prstGeom>
          </p:spPr>
        </p:pic>
      </p:grpSp>
      <p:sp>
        <p:nvSpPr>
          <p:cNvPr id="6" name="Content Placeholder 2">
            <a:extLst>
              <a:ext uri="{FF2B5EF4-FFF2-40B4-BE49-F238E27FC236}">
                <a16:creationId xmlns:a16="http://schemas.microsoft.com/office/drawing/2014/main" id="{0134EE62-A3AE-4ABC-9D13-84F3C54BAAF7}"/>
              </a:ext>
            </a:extLst>
          </p:cNvPr>
          <p:cNvSpPr>
            <a:spLocks noGrp="1"/>
          </p:cNvSpPr>
          <p:nvPr>
            <p:ph idx="1"/>
          </p:nvPr>
        </p:nvSpPr>
        <p:spPr>
          <a:xfrm>
            <a:off x="361136" y="958118"/>
            <a:ext cx="11315461" cy="5031276"/>
          </a:xfrm>
        </p:spPr>
        <p:txBody>
          <a:bodyPr vert="horz" lIns="91440" tIns="45720" rIns="91440" bIns="45720" rtlCol="0" anchor="t">
            <a:normAutofit/>
          </a:bodyPr>
          <a:lstStyle/>
          <a:p>
            <a:pPr marL="0" indent="0">
              <a:buNone/>
            </a:pPr>
            <a:r>
              <a:rPr lang="en-US" b="1">
                <a:cs typeface="Calibri"/>
              </a:rPr>
              <a:t>Resource Management:</a:t>
            </a:r>
          </a:p>
          <a:p>
            <a:pPr marL="514350" indent="-514350">
              <a:buAutoNum type="arabicPeriod"/>
            </a:pPr>
            <a:r>
              <a:rPr lang="en-US">
                <a:cs typeface="Calibri"/>
              </a:rPr>
              <a:t>New MD Editor available</a:t>
            </a:r>
          </a:p>
          <a:p>
            <a:pPr marL="1085850" lvl="1" indent="-342900"/>
            <a:r>
              <a:rPr lang="en-US">
                <a:cs typeface="Calibri"/>
              </a:rPr>
              <a:t>Not all functionality will be available with the September release</a:t>
            </a:r>
          </a:p>
          <a:p>
            <a:pPr marL="1085850" lvl="1" indent="-342900"/>
            <a:r>
              <a:rPr lang="en-US">
                <a:cs typeface="Calibri"/>
              </a:rPr>
              <a:t>New MDE </a:t>
            </a:r>
            <a:r>
              <a:rPr lang="en-US" err="1">
                <a:cs typeface="Calibri" panose="020F0502020204030204"/>
              </a:rPr>
              <a:t>libguide</a:t>
            </a:r>
            <a:r>
              <a:rPr lang="en-US">
                <a:cs typeface="Calibri" panose="020F0502020204030204"/>
              </a:rPr>
              <a:t>: </a:t>
            </a:r>
            <a:r>
              <a:rPr lang="en-US">
                <a:ea typeface="+mn-lt"/>
                <a:cs typeface="+mn-lt"/>
                <a:hlinkClick r:id="rId7"/>
              </a:rPr>
              <a:t>https://slcny.libguides.com/c.php?g=986218&amp;p=7604348</a:t>
            </a:r>
            <a:endParaRPr lang="en-US">
              <a:cs typeface="Calibri" panose="020F0502020204030204"/>
            </a:endParaRPr>
          </a:p>
          <a:p>
            <a:pPr marL="514350" indent="-514350">
              <a:buAutoNum type="arabicPeriod"/>
            </a:pPr>
            <a:r>
              <a:rPr lang="en-US"/>
              <a:t>Create Itemized Set from File: Support for matching ISBNs on 020 and 022 subfield a</a:t>
            </a:r>
            <a:endParaRPr lang="en-US">
              <a:cs typeface="Calibri"/>
            </a:endParaRPr>
          </a:p>
          <a:p>
            <a:pPr marL="1085850" lvl="1" indent="-342900"/>
            <a:r>
              <a:rPr lang="en-US"/>
              <a:t>Can</a:t>
            </a:r>
            <a:r>
              <a:rPr lang="en-US">
                <a:cs typeface="Calibri"/>
              </a:rPr>
              <a:t> select matching on $a (valid) and $z (not valid) or match only on $s (valid)</a:t>
            </a:r>
          </a:p>
          <a:p>
            <a:pPr marL="1085850" lvl="1" indent="-342900"/>
            <a:r>
              <a:rPr lang="en-US">
                <a:cs typeface="Calibri"/>
              </a:rPr>
              <a:t>The set will automatically match on $a and $z</a:t>
            </a:r>
          </a:p>
          <a:p>
            <a:pPr marL="1085850" lvl="1" indent="-342900"/>
            <a:r>
              <a:rPr lang="en-US" sz="2400">
                <a:cs typeface="Calibri"/>
              </a:rPr>
              <a:t>To match only on $a, the header in the file needs to indicate this as follows: </a:t>
            </a:r>
            <a:r>
              <a:rPr lang="en-US" sz="2400">
                <a:ea typeface="+mn-lt"/>
                <a:cs typeface="+mn-lt"/>
              </a:rPr>
              <a:t>ISSN_A or ISBN_A</a:t>
            </a:r>
            <a:endParaRPr lang="en-US" sz="2400">
              <a:cs typeface="Calibri" panose="020F0502020204030204"/>
            </a:endParaRPr>
          </a:p>
          <a:p>
            <a:pPr marL="971550" lvl="1" indent="-514350"/>
            <a:endParaRPr lang="en-US">
              <a:cs typeface="Calibri"/>
            </a:endParaRPr>
          </a:p>
          <a:p>
            <a:pPr marL="514350" indent="-514350">
              <a:buAutoNum type="arabicPeriod"/>
            </a:pPr>
            <a:endParaRPr lang="en-US">
              <a:cs typeface="Calibri"/>
            </a:endParaRPr>
          </a:p>
          <a:p>
            <a:pPr marL="514350" indent="-514350">
              <a:buAutoNum type="arabicPeriod"/>
            </a:pPr>
            <a:endParaRPr lang="en-US">
              <a:cs typeface="Calibri"/>
            </a:endParaRPr>
          </a:p>
          <a:p>
            <a:endParaRPr lang="en-US">
              <a:cs typeface="Calibri"/>
            </a:endParaRPr>
          </a:p>
          <a:p>
            <a:endParaRPr lang="en-US">
              <a:cs typeface="Calibri"/>
            </a:endParaRPr>
          </a:p>
          <a:p>
            <a:pPr lvl="1" indent="-342900">
              <a:buFont typeface="Courier New" panose="020B0604020202020204" pitchFamily="34" charset="0"/>
              <a:buChar char="o"/>
            </a:pPr>
            <a:endParaRPr lang="en-US">
              <a:cs typeface="Calibri"/>
            </a:endParaRPr>
          </a:p>
          <a:p>
            <a:pPr lvl="2">
              <a:buFont typeface="Courier New" panose="020B0604020202020204" pitchFamily="34" charset="0"/>
              <a:buChar char="o"/>
            </a:pPr>
            <a:endParaRPr lang="en-US">
              <a:cs typeface="Calibri"/>
            </a:endParaRPr>
          </a:p>
        </p:txBody>
      </p:sp>
      <p:pic>
        <p:nvPicPr>
          <p:cNvPr id="3" name="Picture 3" descr="A picture containing drawing&#10;&#10;Description generated with very high confidence">
            <a:extLst>
              <a:ext uri="{FF2B5EF4-FFF2-40B4-BE49-F238E27FC236}">
                <a16:creationId xmlns:a16="http://schemas.microsoft.com/office/drawing/2014/main" id="{2B67234E-C44C-41EA-B65A-6DEE4AE95277}"/>
              </a:ext>
            </a:extLst>
          </p:cNvPr>
          <p:cNvPicPr>
            <a:picLocks noChangeAspect="1"/>
          </p:cNvPicPr>
          <p:nvPr/>
        </p:nvPicPr>
        <p:blipFill>
          <a:blip r:embed="rId8"/>
          <a:stretch>
            <a:fillRect/>
          </a:stretch>
        </p:blipFill>
        <p:spPr>
          <a:xfrm>
            <a:off x="9453355" y="89625"/>
            <a:ext cx="1542082" cy="863298"/>
          </a:xfrm>
          <a:prstGeom prst="rect">
            <a:avLst/>
          </a:prstGeom>
        </p:spPr>
      </p:pic>
    </p:spTree>
    <p:extLst>
      <p:ext uri="{BB962C8B-B14F-4D97-AF65-F5344CB8AC3E}">
        <p14:creationId xmlns:p14="http://schemas.microsoft.com/office/powerpoint/2010/main" val="620162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2"/>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38712" y="4155053"/>
            <a:ext cx="8120447" cy="369332"/>
          </a:xfrm>
          <a:prstGeom prst="rect">
            <a:avLst/>
          </a:prstGeom>
          <a:noFill/>
        </p:spPr>
        <p:txBody>
          <a:bodyPr wrap="square" rtlCol="0" anchor="t">
            <a:spAutoFit/>
          </a:bodyPr>
          <a:lstStyle/>
          <a:p>
            <a:r>
              <a:rPr lang="en-US">
                <a:latin typeface="Arial"/>
                <a:cs typeface="Arial"/>
              </a:rPr>
              <a:t>Shannon </a:t>
            </a:r>
            <a:r>
              <a:rPr lang="en-US" err="1">
                <a:latin typeface="Arial"/>
                <a:cs typeface="Arial"/>
              </a:rPr>
              <a:t>Pritting</a:t>
            </a:r>
            <a:endParaRPr lang="en-US" err="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rtlCol="0" anchor="t">
            <a:spAutoFit/>
          </a:bodyPr>
          <a:lstStyle/>
          <a:p>
            <a:r>
              <a:rPr lang="en-US" sz="3200" b="1">
                <a:solidFill>
                  <a:schemeClr val="bg1"/>
                </a:solidFill>
                <a:latin typeface="Arial"/>
                <a:cs typeface="Arial"/>
              </a:rPr>
              <a:t>Training Overview</a:t>
            </a:r>
            <a:endParaRPr lang="en-US" sz="3200" b="1">
              <a:solidFill>
                <a:schemeClr val="bg1"/>
              </a:solidFill>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3"/>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4"/>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5"/>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6"/>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37235567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184810" y="-36656"/>
            <a:ext cx="11196977" cy="1325563"/>
          </a:xfrm>
        </p:spPr>
        <p:txBody>
          <a:bodyPr/>
          <a:lstStyle/>
          <a:p>
            <a:r>
              <a:rPr lang="en-US" b="1">
                <a:cs typeface="Calibri Light" panose="020F0302020204030204"/>
              </a:rPr>
              <a:t>Training Overview for Near Future</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89389" y="1040109"/>
            <a:ext cx="11769863"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a:cs typeface="Calibri"/>
              </a:rPr>
              <a:t>Training Schedule Available at:</a:t>
            </a:r>
          </a:p>
          <a:p>
            <a:pPr marL="914400" lvl="1" indent="-457200">
              <a:buFont typeface="Arial"/>
              <a:buChar char="•"/>
            </a:pPr>
            <a:r>
              <a:rPr lang="en-US" sz="2400">
                <a:ea typeface="+mn-lt"/>
                <a:cs typeface="+mn-lt"/>
              </a:rPr>
              <a:t>https://slcny.libcal.com/</a:t>
            </a:r>
            <a:endParaRPr lang="en-US" sz="2400">
              <a:cs typeface="Calibri"/>
            </a:endParaRPr>
          </a:p>
          <a:p>
            <a:pPr marL="457200" indent="-457200">
              <a:buFont typeface="Arial"/>
              <a:buChar char="•"/>
            </a:pPr>
            <a:r>
              <a:rPr lang="en-US" sz="2400">
                <a:cs typeface="Calibri"/>
              </a:rPr>
              <a:t>CASL</a:t>
            </a:r>
          </a:p>
          <a:p>
            <a:pPr marL="914400" lvl="1" indent="-457200">
              <a:buFont typeface="Arial"/>
              <a:buChar char="•"/>
            </a:pPr>
            <a:r>
              <a:rPr lang="en-US" sz="2400">
                <a:cs typeface="Calibri"/>
              </a:rPr>
              <a:t>Two sessions scheduled; considering a third.</a:t>
            </a:r>
          </a:p>
          <a:p>
            <a:pPr marL="457200" indent="-457200">
              <a:buFont typeface="Arial"/>
              <a:buChar char="•"/>
            </a:pPr>
            <a:r>
              <a:rPr lang="en-US" sz="2400">
                <a:cs typeface="Calibri"/>
              </a:rPr>
              <a:t>Advanced Acquisitions- 4 (free) webinars in Oct/Nov. Registration coming soon.</a:t>
            </a:r>
          </a:p>
          <a:p>
            <a:pPr marL="457200" indent="-457200">
              <a:buFont typeface="Arial"/>
              <a:buChar char="•"/>
            </a:pPr>
            <a:r>
              <a:rPr lang="en-US" sz="2400">
                <a:ea typeface="+mn-lt"/>
                <a:cs typeface="+mn-lt"/>
              </a:rPr>
              <a:t>Multiple advanced analytics sessions in functional areas in fall.</a:t>
            </a:r>
          </a:p>
          <a:p>
            <a:pPr marL="457200" indent="-457200">
              <a:buFont typeface="Arial"/>
              <a:buChar char="•"/>
            </a:pPr>
            <a:r>
              <a:rPr lang="en-US" sz="2400">
                <a:ea typeface="+mn-lt"/>
                <a:cs typeface="+mn-lt"/>
              </a:rPr>
              <a:t>New MD Editor Resource Management sessions.</a:t>
            </a:r>
          </a:p>
          <a:p>
            <a:pPr marL="457200" indent="-457200">
              <a:buFont typeface="Arial"/>
              <a:buChar char="•"/>
            </a:pPr>
            <a:r>
              <a:rPr lang="en-US" sz="2400">
                <a:ea typeface="+mn-lt"/>
                <a:cs typeface="+mn-lt"/>
              </a:rPr>
              <a:t>New layout sessions: specific to functional areas.</a:t>
            </a:r>
          </a:p>
          <a:p>
            <a:pPr marL="457200" indent="-457200">
              <a:buFont typeface="Arial"/>
              <a:buChar char="•"/>
            </a:pPr>
            <a:r>
              <a:rPr lang="en-US" sz="2400">
                <a:cs typeface="Calibri"/>
              </a:rPr>
              <a:t>Session(s) on cloud apps</a:t>
            </a:r>
          </a:p>
          <a:p>
            <a:pPr marL="457200" indent="-457200">
              <a:buFont typeface="Arial"/>
              <a:buChar char="•"/>
            </a:pPr>
            <a:r>
              <a:rPr lang="en-US" sz="2400">
                <a:cs typeface="Calibri"/>
              </a:rPr>
              <a:t>Continued functional sessions as needs arise.</a:t>
            </a:r>
          </a:p>
          <a:p>
            <a:pPr marL="914400" lvl="1" indent="-457200">
              <a:buFont typeface="Arial"/>
              <a:buChar char="•"/>
            </a:pPr>
            <a:r>
              <a:rPr lang="en-US" sz="2400">
                <a:cs typeface="Calibri"/>
              </a:rPr>
              <a:t>Resource Sharing just announced</a:t>
            </a:r>
          </a:p>
          <a:p>
            <a:pPr marL="457200" indent="-457200">
              <a:buFont typeface="Arial"/>
              <a:buChar char="•"/>
            </a:pPr>
            <a:r>
              <a:rPr lang="en-US" sz="2400">
                <a:cs typeface="Calibri"/>
              </a:rPr>
              <a:t>Collections focused sessions in fall/winter in:</a:t>
            </a:r>
          </a:p>
          <a:p>
            <a:pPr marL="914400" lvl="1" indent="-457200">
              <a:buFont typeface="Arial"/>
              <a:buChar char="•"/>
            </a:pPr>
            <a:r>
              <a:rPr lang="en-US" sz="2400">
                <a:cs typeface="Calibri"/>
              </a:rPr>
              <a:t>Liaison librarian models, current trends, alternative access, data-driven collections.</a:t>
            </a:r>
          </a:p>
          <a:p>
            <a:endParaRPr lang="en-US" sz="2800">
              <a:cs typeface="Calibri"/>
            </a:endParaRPr>
          </a:p>
          <a:p>
            <a:endParaRPr lang="en-US" sz="2800">
              <a:cs typeface="Calibri"/>
            </a:endParaRPr>
          </a:p>
        </p:txBody>
      </p:sp>
    </p:spTree>
    <p:extLst>
      <p:ext uri="{BB962C8B-B14F-4D97-AF65-F5344CB8AC3E}">
        <p14:creationId xmlns:p14="http://schemas.microsoft.com/office/powerpoint/2010/main" val="680024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B8E82-FFA2-4420-9F5C-C344ED44C26B}"/>
              </a:ext>
            </a:extLst>
          </p:cNvPr>
          <p:cNvSpPr>
            <a:spLocks noGrp="1"/>
          </p:cNvSpPr>
          <p:nvPr>
            <p:ph type="title"/>
          </p:nvPr>
        </p:nvSpPr>
        <p:spPr>
          <a:xfrm>
            <a:off x="184810" y="-36656"/>
            <a:ext cx="11196977" cy="1325563"/>
          </a:xfrm>
        </p:spPr>
        <p:txBody>
          <a:bodyPr/>
          <a:lstStyle/>
          <a:p>
            <a:r>
              <a:rPr lang="en-US" b="1">
                <a:cs typeface="Calibri Light" panose="020F0302020204030204"/>
              </a:rPr>
              <a:t>E-Resource Management Course</a:t>
            </a:r>
          </a:p>
        </p:txBody>
      </p:sp>
      <p:sp>
        <p:nvSpPr>
          <p:cNvPr id="5" name="Content Placeholder 4">
            <a:extLst>
              <a:ext uri="{FF2B5EF4-FFF2-40B4-BE49-F238E27FC236}">
                <a16:creationId xmlns:a16="http://schemas.microsoft.com/office/drawing/2014/main" id="{535E1953-C7A3-4180-AAE1-5C1894D3B757}"/>
              </a:ext>
            </a:extLst>
          </p:cNvPr>
          <p:cNvSpPr>
            <a:spLocks noGrp="1"/>
          </p:cNvSpPr>
          <p:nvPr>
            <p:ph idx="1"/>
          </p:nvPr>
        </p:nvSpPr>
        <p:spPr>
          <a:xfrm>
            <a:off x="414453" y="1496385"/>
            <a:ext cx="10765464" cy="4389014"/>
          </a:xfrm>
        </p:spPr>
        <p:txBody>
          <a:bodyPr vert="horz" lIns="91440" tIns="45720" rIns="91440" bIns="45720" rtlCol="0" anchor="t">
            <a:normAutofit/>
          </a:bodyPr>
          <a:lstStyle/>
          <a:p>
            <a:pPr marL="457200" lvl="1" indent="0">
              <a:buNone/>
            </a:pPr>
            <a:endParaRPr lang="en-US">
              <a:cs typeface="Calibri"/>
            </a:endParaRPr>
          </a:p>
          <a:p>
            <a:pPr marL="457200" lvl="1" indent="0">
              <a:buNone/>
            </a:pPr>
            <a:endParaRPr lang="en-US">
              <a:cs typeface="Calibri"/>
            </a:endParaRPr>
          </a:p>
          <a:p>
            <a:pPr marL="457200" lvl="1" indent="0">
              <a:buNone/>
            </a:pPr>
            <a:endParaRPr lang="en-US">
              <a:cs typeface="Calibri"/>
            </a:endParaRPr>
          </a:p>
          <a:p>
            <a:pPr lvl="2"/>
            <a:endParaRPr lang="en-US">
              <a:cs typeface="Calibri"/>
            </a:endParaRPr>
          </a:p>
          <a:p>
            <a:endParaRPr lang="en-US">
              <a:cs typeface="Calibri"/>
            </a:endParaRPr>
          </a:p>
          <a:p>
            <a:pPr lvl="1"/>
            <a:endParaRPr lang="en-US">
              <a:cs typeface="Calibri"/>
            </a:endParaRPr>
          </a:p>
          <a:p>
            <a:endParaRPr lang="en-US">
              <a:cs typeface="Calibri"/>
            </a:endParaRPr>
          </a:p>
          <a:p>
            <a:endParaRPr lang="en-US">
              <a:cs typeface="Calibri"/>
            </a:endParaRPr>
          </a:p>
          <a:p>
            <a:endParaRPr lang="en-US">
              <a:cs typeface="Calibri"/>
            </a:endParaRPr>
          </a:p>
        </p:txBody>
      </p:sp>
      <p:sp>
        <p:nvSpPr>
          <p:cNvPr id="6" name="Rectangle 5">
            <a:extLst>
              <a:ext uri="{FF2B5EF4-FFF2-40B4-BE49-F238E27FC236}">
                <a16:creationId xmlns:a16="http://schemas.microsoft.com/office/drawing/2014/main" id="{6E4981DC-29C1-41C5-8328-65942ABE9C39}"/>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4678345-D92B-46D8-897F-867B6E7E2B43}"/>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C5DDDB1-8B52-4A08-A195-6AF3DFE0FEB3}"/>
              </a:ext>
            </a:extLst>
          </p:cNvPr>
          <p:cNvGrpSpPr/>
          <p:nvPr/>
        </p:nvGrpSpPr>
        <p:grpSpPr>
          <a:xfrm>
            <a:off x="6276761" y="6251567"/>
            <a:ext cx="5548758" cy="438513"/>
            <a:chOff x="6320303" y="6041112"/>
            <a:chExt cx="5548758" cy="438513"/>
          </a:xfrm>
        </p:grpSpPr>
        <p:pic>
          <p:nvPicPr>
            <p:cNvPr id="10" name="Picture 9">
              <a:extLst>
                <a:ext uri="{FF2B5EF4-FFF2-40B4-BE49-F238E27FC236}">
                  <a16:creationId xmlns:a16="http://schemas.microsoft.com/office/drawing/2014/main" id="{B89BD8A3-3652-4C25-92FE-3D719AE6E38C}"/>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11" name="Picture 10">
              <a:extLst>
                <a:ext uri="{FF2B5EF4-FFF2-40B4-BE49-F238E27FC236}">
                  <a16:creationId xmlns:a16="http://schemas.microsoft.com/office/drawing/2014/main" id="{C13C6E48-415D-4F7B-BC1D-0BB398154E1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2" name="TextBox 11">
              <a:extLst>
                <a:ext uri="{FF2B5EF4-FFF2-40B4-BE49-F238E27FC236}">
                  <a16:creationId xmlns:a16="http://schemas.microsoft.com/office/drawing/2014/main" id="{AB7C2161-5CD9-46B3-8503-C50FAACA8CE3}"/>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2B2502BD-DB8D-481D-8825-6FE59DCD23C7}"/>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4" name="Picture 13">
              <a:extLst>
                <a:ext uri="{FF2B5EF4-FFF2-40B4-BE49-F238E27FC236}">
                  <a16:creationId xmlns:a16="http://schemas.microsoft.com/office/drawing/2014/main" id="{07BBF835-4667-46C9-AC40-7CDE15BCB63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3" name="TextBox 2">
            <a:extLst>
              <a:ext uri="{FF2B5EF4-FFF2-40B4-BE49-F238E27FC236}">
                <a16:creationId xmlns:a16="http://schemas.microsoft.com/office/drawing/2014/main" id="{EDD3DE52-D60F-43C2-8BDE-82E89D0B2F79}"/>
              </a:ext>
            </a:extLst>
          </p:cNvPr>
          <p:cNvSpPr txBox="1"/>
          <p:nvPr/>
        </p:nvSpPr>
        <p:spPr>
          <a:xfrm>
            <a:off x="964096" y="1469336"/>
            <a:ext cx="10255525"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ea typeface="+mn-lt"/>
                <a:cs typeface="+mn-lt"/>
              </a:rPr>
            </a:br>
            <a:endParaRPr lang="en-US" sz="2400">
              <a:cs typeface="Calibri"/>
            </a:endParaRPr>
          </a:p>
        </p:txBody>
      </p:sp>
      <p:sp>
        <p:nvSpPr>
          <p:cNvPr id="4" name="TextBox 3">
            <a:extLst>
              <a:ext uri="{FF2B5EF4-FFF2-40B4-BE49-F238E27FC236}">
                <a16:creationId xmlns:a16="http://schemas.microsoft.com/office/drawing/2014/main" id="{5341DB96-EA4D-479F-8145-807E5104D577}"/>
              </a:ext>
            </a:extLst>
          </p:cNvPr>
          <p:cNvSpPr txBox="1"/>
          <p:nvPr/>
        </p:nvSpPr>
        <p:spPr>
          <a:xfrm>
            <a:off x="189389" y="1342033"/>
            <a:ext cx="11712354"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400">
                <a:cs typeface="Calibri"/>
              </a:rPr>
              <a:t>Interactive course led by Alana Nuth, Head of Collection Management at SUNY Geneseo.</a:t>
            </a:r>
          </a:p>
          <a:p>
            <a:pPr marL="457200" indent="-457200">
              <a:buFont typeface="Arial"/>
              <a:buChar char="•"/>
            </a:pPr>
            <a:r>
              <a:rPr lang="en-US" sz="2400">
                <a:cs typeface="Calibri"/>
              </a:rPr>
              <a:t>Registration and course information Available at:</a:t>
            </a:r>
          </a:p>
          <a:p>
            <a:pPr marL="914400" lvl="1" indent="-457200">
              <a:buFont typeface="Arial"/>
              <a:buChar char="•"/>
            </a:pPr>
            <a:r>
              <a:rPr lang="en-US" sz="2400">
                <a:ea typeface="+mn-lt"/>
                <a:cs typeface="+mn-lt"/>
                <a:hlinkClick r:id="rId6"/>
              </a:rPr>
              <a:t>https://sunycpd.eventsair.com/QuickEventWebsitePortal/erlc-alma/erlc-alma-info</a:t>
            </a:r>
            <a:endParaRPr lang="en-US" sz="2400">
              <a:cs typeface="Calibri"/>
            </a:endParaRPr>
          </a:p>
          <a:p>
            <a:pPr marL="457200" indent="-457200">
              <a:buFont typeface="Arial"/>
              <a:buChar char="•"/>
            </a:pPr>
            <a:r>
              <a:rPr lang="en-US" sz="2400">
                <a:cs typeface="Calibri"/>
              </a:rPr>
              <a:t>Course runs 9/28-11/3</a:t>
            </a:r>
          </a:p>
          <a:p>
            <a:pPr marL="457200" indent="-457200">
              <a:buFont typeface="Arial"/>
              <a:buChar char="•"/>
            </a:pPr>
            <a:r>
              <a:rPr lang="en-US" sz="2400">
                <a:cs typeface="Calibri"/>
              </a:rPr>
              <a:t>Course readings, activities, and discussion delivered asynchronously.</a:t>
            </a:r>
          </a:p>
          <a:p>
            <a:pPr marL="457200" indent="-457200">
              <a:buFont typeface="Arial"/>
              <a:buChar char="•"/>
            </a:pPr>
            <a:r>
              <a:rPr lang="en-US" sz="2400">
                <a:cs typeface="Calibri"/>
              </a:rPr>
              <a:t>Synchronous sessions 10-11:30 Mondays and Thursdays</a:t>
            </a:r>
          </a:p>
          <a:p>
            <a:pPr marL="457200" indent="-457200">
              <a:buFont typeface="Arial"/>
              <a:buChar char="•"/>
            </a:pPr>
            <a:r>
              <a:rPr lang="en-US" sz="2400">
                <a:cs typeface="Calibri"/>
              </a:rPr>
              <a:t>Registration ends on 9/21/2020</a:t>
            </a:r>
          </a:p>
          <a:p>
            <a:pPr marL="457200" indent="-457200">
              <a:buFont typeface="Arial"/>
              <a:buChar char="•"/>
            </a:pPr>
            <a:r>
              <a:rPr lang="en-US" sz="2400">
                <a:cs typeface="Calibri"/>
              </a:rPr>
              <a:t>Last cohort had nothing but high praise for the course!</a:t>
            </a:r>
          </a:p>
          <a:p>
            <a:pPr marL="914400" lvl="1" indent="-457200">
              <a:buFont typeface="Arial"/>
              <a:buChar char="•"/>
            </a:pPr>
            <a:endParaRPr lang="en-US" sz="2400">
              <a:cs typeface="Calibri"/>
            </a:endParaRPr>
          </a:p>
          <a:p>
            <a:pPr lvl="1"/>
            <a:endParaRPr lang="en-US" sz="2400">
              <a:cs typeface="Calibri"/>
            </a:endParaRPr>
          </a:p>
          <a:p>
            <a:endParaRPr lang="en-US" sz="2800">
              <a:cs typeface="Calibri"/>
            </a:endParaRPr>
          </a:p>
          <a:p>
            <a:endParaRPr lang="en-US" sz="2800">
              <a:cs typeface="Calibri"/>
            </a:endParaRPr>
          </a:p>
        </p:txBody>
      </p:sp>
    </p:spTree>
    <p:extLst>
      <p:ext uri="{BB962C8B-B14F-4D97-AF65-F5344CB8AC3E}">
        <p14:creationId xmlns:p14="http://schemas.microsoft.com/office/powerpoint/2010/main" val="16969081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blur, sunset&#10;&#10;Description automatically generated">
            <a:extLst>
              <a:ext uri="{FF2B5EF4-FFF2-40B4-BE49-F238E27FC236}">
                <a16:creationId xmlns:a16="http://schemas.microsoft.com/office/drawing/2014/main" id="{451CAD8B-7F46-4928-BBA4-C7E2E8BECFBB}"/>
              </a:ext>
            </a:extLst>
          </p:cNvPr>
          <p:cNvPicPr>
            <a:picLocks noChangeAspect="1"/>
          </p:cNvPicPr>
          <p:nvPr/>
        </p:nvPicPr>
        <p:blipFill rotWithShape="1">
          <a:blip r:embed="rId2"/>
          <a:srcRect l="-7092" t="-1256" r="18567" b="-2643"/>
          <a:stretch/>
        </p:blipFill>
        <p:spPr>
          <a:xfrm>
            <a:off x="-1066534" y="3678182"/>
            <a:ext cx="13351653" cy="3288312"/>
          </a:xfrm>
          <a:prstGeom prst="rect">
            <a:avLst/>
          </a:prstGeom>
        </p:spPr>
      </p:pic>
      <p:pic>
        <p:nvPicPr>
          <p:cNvPr id="3" name="Picture 2" descr="A group of people standing next to a child&#10;&#10;Description automatically generated">
            <a:extLst>
              <a:ext uri="{FF2B5EF4-FFF2-40B4-BE49-F238E27FC236}">
                <a16:creationId xmlns:a16="http://schemas.microsoft.com/office/drawing/2014/main" id="{7F22AC82-A13A-6A4E-9C30-9DA7C2D1501D}"/>
              </a:ext>
            </a:extLst>
          </p:cNvPr>
          <p:cNvPicPr>
            <a:picLocks noChangeAspect="1"/>
          </p:cNvPicPr>
          <p:nvPr/>
        </p:nvPicPr>
        <p:blipFill rotWithShape="1">
          <a:blip r:embed="rId3"/>
          <a:srcRect t="11279" b="41990"/>
          <a:stretch/>
        </p:blipFill>
        <p:spPr>
          <a:xfrm>
            <a:off x="0" y="0"/>
            <a:ext cx="12192000" cy="3792071"/>
          </a:xfrm>
          <a:prstGeom prst="rect">
            <a:avLst/>
          </a:prstGeom>
        </p:spPr>
      </p:pic>
      <p:sp>
        <p:nvSpPr>
          <p:cNvPr id="4" name="Rectangle 3">
            <a:extLst>
              <a:ext uri="{FF2B5EF4-FFF2-40B4-BE49-F238E27FC236}">
                <a16:creationId xmlns:a16="http://schemas.microsoft.com/office/drawing/2014/main" id="{71E574F8-2762-7340-8036-9C22DA59F2A7}"/>
              </a:ext>
            </a:extLst>
          </p:cNvPr>
          <p:cNvSpPr/>
          <p:nvPr/>
        </p:nvSpPr>
        <p:spPr>
          <a:xfrm>
            <a:off x="0" y="0"/>
            <a:ext cx="12192000" cy="3792071"/>
          </a:xfrm>
          <a:prstGeom prst="rect">
            <a:avLst/>
          </a:prstGeom>
          <a:solidFill>
            <a:schemeClr val="accent5">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FA09018-5E31-844D-B928-F6DDC95990F2}"/>
              </a:ext>
            </a:extLst>
          </p:cNvPr>
          <p:cNvSpPr txBox="1"/>
          <p:nvPr/>
        </p:nvSpPr>
        <p:spPr>
          <a:xfrm>
            <a:off x="947777" y="4368722"/>
            <a:ext cx="8928668" cy="1908215"/>
          </a:xfrm>
          <a:prstGeom prst="rect">
            <a:avLst/>
          </a:prstGeom>
          <a:noFill/>
        </p:spPr>
        <p:txBody>
          <a:bodyPr wrap="square" lIns="91440" tIns="45720" rIns="91440" bIns="45720" rtlCol="0" anchor="t">
            <a:spAutoFit/>
          </a:bodyPr>
          <a:lstStyle/>
          <a:p>
            <a:r>
              <a:rPr lang="en-US" sz="6000" b="1">
                <a:latin typeface="Arial"/>
                <a:ea typeface="+mn-lt"/>
                <a:cs typeface="Arial"/>
              </a:rPr>
              <a:t>SLC Fall Virtual Meeting</a:t>
            </a:r>
            <a:endParaRPr lang="en-US" sz="6000" b="1">
              <a:latin typeface="Arial"/>
              <a:cs typeface="Arial"/>
            </a:endParaRPr>
          </a:p>
          <a:p>
            <a:r>
              <a:rPr lang="en-US" sz="4000" b="1">
                <a:latin typeface="Arial"/>
                <a:ea typeface="+mn-lt"/>
                <a:cs typeface="Arial"/>
              </a:rPr>
              <a:t>afternoons of December 7-9, 2020</a:t>
            </a:r>
            <a:endParaRPr lang="en-US" sz="4000" b="1">
              <a:latin typeface="Arial"/>
              <a:cs typeface="Arial"/>
            </a:endParaRPr>
          </a:p>
          <a:p>
            <a:endParaRPr lang="en-US">
              <a:solidFill>
                <a:schemeClr val="accent1"/>
              </a:solidFill>
              <a:latin typeface="Arial"/>
              <a:cs typeface="Arial"/>
            </a:endParaRPr>
          </a:p>
        </p:txBody>
      </p:sp>
      <p:sp>
        <p:nvSpPr>
          <p:cNvPr id="8" name="TextBox 7">
            <a:extLst>
              <a:ext uri="{FF2B5EF4-FFF2-40B4-BE49-F238E27FC236}">
                <a16:creationId xmlns:a16="http://schemas.microsoft.com/office/drawing/2014/main" id="{E2AAB4F0-62DE-4440-82C1-3A7B1E6F814B}"/>
              </a:ext>
            </a:extLst>
          </p:cNvPr>
          <p:cNvSpPr txBox="1"/>
          <p:nvPr/>
        </p:nvSpPr>
        <p:spPr>
          <a:xfrm>
            <a:off x="948072" y="2897885"/>
            <a:ext cx="5221499" cy="584775"/>
          </a:xfrm>
          <a:prstGeom prst="rect">
            <a:avLst/>
          </a:prstGeom>
          <a:noFill/>
        </p:spPr>
        <p:txBody>
          <a:bodyPr wrap="square" lIns="91440" tIns="45720" rIns="91440" bIns="45720" rtlCol="0" anchor="t">
            <a:spAutoFit/>
          </a:bodyPr>
          <a:lstStyle/>
          <a:p>
            <a:r>
              <a:rPr lang="en-US" sz="3200" b="1">
                <a:solidFill>
                  <a:schemeClr val="bg1"/>
                </a:solidFill>
                <a:latin typeface="Arial"/>
                <a:cs typeface="Arial"/>
              </a:rPr>
              <a:t>Save the Date</a:t>
            </a:r>
          </a:p>
        </p:txBody>
      </p:sp>
      <p:grpSp>
        <p:nvGrpSpPr>
          <p:cNvPr id="21" name="Group 20">
            <a:extLst>
              <a:ext uri="{FF2B5EF4-FFF2-40B4-BE49-F238E27FC236}">
                <a16:creationId xmlns:a16="http://schemas.microsoft.com/office/drawing/2014/main" id="{45325D3C-B1BE-554A-A737-A2B007D3E8BD}"/>
              </a:ext>
            </a:extLst>
          </p:cNvPr>
          <p:cNvGrpSpPr/>
          <p:nvPr/>
        </p:nvGrpSpPr>
        <p:grpSpPr>
          <a:xfrm>
            <a:off x="5487971" y="6144119"/>
            <a:ext cx="6700887" cy="727432"/>
            <a:chOff x="5487971" y="6144119"/>
            <a:chExt cx="6700887" cy="727432"/>
          </a:xfrm>
        </p:grpSpPr>
        <p:sp>
          <p:nvSpPr>
            <p:cNvPr id="22" name="Freeform 21">
              <a:extLst>
                <a:ext uri="{FF2B5EF4-FFF2-40B4-BE49-F238E27FC236}">
                  <a16:creationId xmlns:a16="http://schemas.microsoft.com/office/drawing/2014/main" id="{0D2A715F-7AE8-D444-876F-56A17F5CBD83}"/>
                </a:ext>
              </a:extLst>
            </p:cNvPr>
            <p:cNvSpPr/>
            <p:nvPr/>
          </p:nvSpPr>
          <p:spPr>
            <a:xfrm>
              <a:off x="5487971" y="6145687"/>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9C8CC9A8-9588-6347-AC97-21986093B0DB}"/>
                </a:ext>
              </a:extLst>
            </p:cNvPr>
            <p:cNvSpPr/>
            <p:nvPr/>
          </p:nvSpPr>
          <p:spPr>
            <a:xfrm>
              <a:off x="5929460" y="6144119"/>
              <a:ext cx="6259398" cy="725864"/>
            </a:xfrm>
            <a:custGeom>
              <a:avLst/>
              <a:gdLst>
                <a:gd name="connsiteX0" fmla="*/ 0 w 6259398"/>
                <a:gd name="connsiteY0" fmla="*/ 716438 h 725864"/>
                <a:gd name="connsiteX1" fmla="*/ 471340 w 6259398"/>
                <a:gd name="connsiteY1" fmla="*/ 0 h 725864"/>
                <a:gd name="connsiteX2" fmla="*/ 6259398 w 6259398"/>
                <a:gd name="connsiteY2" fmla="*/ 0 h 725864"/>
                <a:gd name="connsiteX3" fmla="*/ 6249971 w 6259398"/>
                <a:gd name="connsiteY3" fmla="*/ 725864 h 725864"/>
                <a:gd name="connsiteX4" fmla="*/ 0 w 6259398"/>
                <a:gd name="connsiteY4" fmla="*/ 716438 h 725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9398" h="725864">
                  <a:moveTo>
                    <a:pt x="0" y="716438"/>
                  </a:moveTo>
                  <a:lnTo>
                    <a:pt x="471340" y="0"/>
                  </a:lnTo>
                  <a:lnTo>
                    <a:pt x="6259398" y="0"/>
                  </a:lnTo>
                  <a:lnTo>
                    <a:pt x="6249971" y="725864"/>
                  </a:lnTo>
                  <a:lnTo>
                    <a:pt x="0" y="71643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21D0F5E2-5296-554D-A826-237866631DF7}"/>
                </a:ext>
              </a:extLst>
            </p:cNvPr>
            <p:cNvGrpSpPr/>
            <p:nvPr/>
          </p:nvGrpSpPr>
          <p:grpSpPr>
            <a:xfrm>
              <a:off x="6320303" y="6287602"/>
              <a:ext cx="5548758" cy="438513"/>
              <a:chOff x="6320303" y="6041112"/>
              <a:chExt cx="5548758" cy="438513"/>
            </a:xfrm>
          </p:grpSpPr>
          <p:pic>
            <p:nvPicPr>
              <p:cNvPr id="25" name="Picture 24">
                <a:extLst>
                  <a:ext uri="{FF2B5EF4-FFF2-40B4-BE49-F238E27FC236}">
                    <a16:creationId xmlns:a16="http://schemas.microsoft.com/office/drawing/2014/main" id="{EE323120-8E48-694D-90DF-7371D6B47D41}"/>
                  </a:ext>
                </a:extLst>
              </p:cNvPr>
              <p:cNvPicPr>
                <a:picLocks noChangeAspect="1"/>
              </p:cNvPicPr>
              <p:nvPr/>
            </p:nvPicPr>
            <p:blipFill>
              <a:blip r:embed="rId4"/>
              <a:stretch>
                <a:fillRect/>
              </a:stretch>
            </p:blipFill>
            <p:spPr>
              <a:xfrm>
                <a:off x="10024677" y="6086656"/>
                <a:ext cx="435078" cy="354589"/>
              </a:xfrm>
              <a:prstGeom prst="rect">
                <a:avLst/>
              </a:prstGeom>
            </p:spPr>
          </p:pic>
          <p:pic>
            <p:nvPicPr>
              <p:cNvPr id="26" name="Picture 25">
                <a:extLst>
                  <a:ext uri="{FF2B5EF4-FFF2-40B4-BE49-F238E27FC236}">
                    <a16:creationId xmlns:a16="http://schemas.microsoft.com/office/drawing/2014/main" id="{2B225038-7B43-E44E-ACAD-DE1903AA4B48}"/>
                  </a:ext>
                </a:extLst>
              </p:cNvPr>
              <p:cNvPicPr>
                <a:picLocks noChangeAspect="1"/>
              </p:cNvPicPr>
              <p:nvPr/>
            </p:nvPicPr>
            <p:blipFill>
              <a:blip r:embed="rId5"/>
              <a:stretch>
                <a:fillRect/>
              </a:stretch>
            </p:blipFill>
            <p:spPr>
              <a:xfrm>
                <a:off x="10660050" y="6064185"/>
                <a:ext cx="413343" cy="413343"/>
              </a:xfrm>
              <a:prstGeom prst="rect">
                <a:avLst/>
              </a:prstGeom>
            </p:spPr>
          </p:pic>
          <p:sp>
            <p:nvSpPr>
              <p:cNvPr id="29" name="TextBox 28">
                <a:extLst>
                  <a:ext uri="{FF2B5EF4-FFF2-40B4-BE49-F238E27FC236}">
                    <a16:creationId xmlns:a16="http://schemas.microsoft.com/office/drawing/2014/main" id="{950B39E7-7F47-4F48-8500-DBA112FEFE0B}"/>
                  </a:ext>
                </a:extLst>
              </p:cNvPr>
              <p:cNvSpPr txBox="1"/>
              <p:nvPr/>
            </p:nvSpPr>
            <p:spPr>
              <a:xfrm>
                <a:off x="6320303" y="6041112"/>
                <a:ext cx="2853813" cy="415498"/>
              </a:xfrm>
              <a:prstGeom prst="rect">
                <a:avLst/>
              </a:prstGeom>
              <a:noFill/>
            </p:spPr>
            <p:txBody>
              <a:bodyPr wrap="square" rtlCol="0">
                <a:spAutoFit/>
              </a:bodyPr>
              <a:lstStyle/>
              <a:p>
                <a:pPr algn="r"/>
                <a:r>
                  <a:rPr lang="en-US" sz="2000" err="1">
                    <a:solidFill>
                      <a:schemeClr val="bg1"/>
                    </a:solidFill>
                    <a:latin typeface="Arial" panose="020B0604020202020204" pitchFamily="34" charset="0"/>
                    <a:cs typeface="Arial" panose="020B0604020202020204" pitchFamily="34" charset="0"/>
                  </a:rPr>
                  <a:t>www.suny.edu</a:t>
                </a:r>
                <a:endParaRPr lang="en-US" sz="2000">
                  <a:solidFill>
                    <a:schemeClr val="bg1"/>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297151-A115-F243-A6FE-60F84D038B9D}"/>
                  </a:ext>
                </a:extLst>
              </p:cNvPr>
              <p:cNvPicPr>
                <a:picLocks noChangeAspect="1"/>
              </p:cNvPicPr>
              <p:nvPr/>
            </p:nvPicPr>
            <p:blipFill>
              <a:blip r:embed="rId6"/>
              <a:stretch>
                <a:fillRect/>
              </a:stretch>
            </p:blipFill>
            <p:spPr>
              <a:xfrm>
                <a:off x="9367496" y="6062787"/>
                <a:ext cx="413343" cy="416838"/>
              </a:xfrm>
              <a:prstGeom prst="rect">
                <a:avLst/>
              </a:prstGeom>
            </p:spPr>
          </p:pic>
          <p:pic>
            <p:nvPicPr>
              <p:cNvPr id="31" name="Picture 30">
                <a:extLst>
                  <a:ext uri="{FF2B5EF4-FFF2-40B4-BE49-F238E27FC236}">
                    <a16:creationId xmlns:a16="http://schemas.microsoft.com/office/drawing/2014/main" id="{F6F3C3BF-1312-5444-A089-6881469A0A0C}"/>
                  </a:ext>
                </a:extLst>
              </p:cNvPr>
              <p:cNvPicPr>
                <a:picLocks noChangeAspect="1"/>
              </p:cNvPicPr>
              <p:nvPr/>
            </p:nvPicPr>
            <p:blipFill>
              <a:blip r:embed="rId7"/>
              <a:stretch>
                <a:fillRect/>
              </a:stretch>
            </p:blipFill>
            <p:spPr>
              <a:xfrm>
                <a:off x="11325778" y="6072566"/>
                <a:ext cx="543283" cy="382767"/>
              </a:xfrm>
              <a:prstGeom prst="rect">
                <a:avLst/>
              </a:prstGeom>
            </p:spPr>
          </p:pic>
        </p:grpSp>
      </p:grpSp>
    </p:spTree>
    <p:extLst>
      <p:ext uri="{BB962C8B-B14F-4D97-AF65-F5344CB8AC3E}">
        <p14:creationId xmlns:p14="http://schemas.microsoft.com/office/powerpoint/2010/main" val="490790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10;&#10;Description automatically generated">
            <a:extLst>
              <a:ext uri="{FF2B5EF4-FFF2-40B4-BE49-F238E27FC236}">
                <a16:creationId xmlns:a16="http://schemas.microsoft.com/office/drawing/2014/main" id="{91BD1E80-C8DD-3549-AC06-33E1199DE285}"/>
              </a:ext>
            </a:extLst>
          </p:cNvPr>
          <p:cNvPicPr>
            <a:picLocks noChangeAspect="1"/>
          </p:cNvPicPr>
          <p:nvPr/>
        </p:nvPicPr>
        <p:blipFill rotWithShape="1">
          <a:blip r:embed="rId3"/>
          <a:srcRect l="16726" t="7741" r="18609" b="7772"/>
          <a:stretch/>
        </p:blipFill>
        <p:spPr>
          <a:xfrm>
            <a:off x="4305781" y="0"/>
            <a:ext cx="7886217" cy="6858000"/>
          </a:xfrm>
          <a:prstGeom prst="rect">
            <a:avLst/>
          </a:prstGeom>
        </p:spPr>
      </p:pic>
      <p:sp>
        <p:nvSpPr>
          <p:cNvPr id="5" name="TextBox 4">
            <a:extLst>
              <a:ext uri="{FF2B5EF4-FFF2-40B4-BE49-F238E27FC236}">
                <a16:creationId xmlns:a16="http://schemas.microsoft.com/office/drawing/2014/main" id="{6BC59822-7DB9-334D-AFC1-9547312EB94B}"/>
              </a:ext>
            </a:extLst>
          </p:cNvPr>
          <p:cNvSpPr txBox="1"/>
          <p:nvPr/>
        </p:nvSpPr>
        <p:spPr>
          <a:xfrm>
            <a:off x="418257" y="1836998"/>
            <a:ext cx="3547953" cy="1754326"/>
          </a:xfrm>
          <a:prstGeom prst="rect">
            <a:avLst/>
          </a:prstGeom>
          <a:noFill/>
        </p:spPr>
        <p:txBody>
          <a:bodyPr wrap="square" rtlCol="0">
            <a:spAutoFit/>
          </a:bodyPr>
          <a:lstStyle/>
          <a:p>
            <a:r>
              <a:rPr lang="en-US" sz="3600" b="1">
                <a:solidFill>
                  <a:schemeClr val="accent1">
                    <a:lumMod val="75000"/>
                  </a:schemeClr>
                </a:solidFill>
                <a:latin typeface="AauxPro OT" panose="02000903030000090004" pitchFamily="2" charset="0"/>
              </a:rPr>
              <a:t>Questions or Discussion?</a:t>
            </a:r>
          </a:p>
        </p:txBody>
      </p:sp>
      <p:pic>
        <p:nvPicPr>
          <p:cNvPr id="12" name="Picture 11">
            <a:extLst>
              <a:ext uri="{FF2B5EF4-FFF2-40B4-BE49-F238E27FC236}">
                <a16:creationId xmlns:a16="http://schemas.microsoft.com/office/drawing/2014/main" id="{02177886-6A56-C543-818B-B58CC6220755}"/>
              </a:ext>
            </a:extLst>
          </p:cNvPr>
          <p:cNvPicPr>
            <a:picLocks noChangeAspect="1"/>
          </p:cNvPicPr>
          <p:nvPr/>
        </p:nvPicPr>
        <p:blipFill>
          <a:blip r:embed="rId4"/>
          <a:stretch>
            <a:fillRect/>
          </a:stretch>
        </p:blipFill>
        <p:spPr>
          <a:xfrm>
            <a:off x="359078" y="273553"/>
            <a:ext cx="2096528" cy="1048264"/>
          </a:xfrm>
          <a:prstGeom prst="rect">
            <a:avLst/>
          </a:prstGeom>
        </p:spPr>
      </p:pic>
      <p:grpSp>
        <p:nvGrpSpPr>
          <p:cNvPr id="13" name="Group 12">
            <a:extLst>
              <a:ext uri="{FF2B5EF4-FFF2-40B4-BE49-F238E27FC236}">
                <a16:creationId xmlns:a16="http://schemas.microsoft.com/office/drawing/2014/main" id="{93943C36-6092-2244-AE36-D2625288AA6C}"/>
              </a:ext>
            </a:extLst>
          </p:cNvPr>
          <p:cNvGrpSpPr/>
          <p:nvPr/>
        </p:nvGrpSpPr>
        <p:grpSpPr>
          <a:xfrm>
            <a:off x="1370931" y="6041112"/>
            <a:ext cx="5548758" cy="438513"/>
            <a:chOff x="6320303" y="6041112"/>
            <a:chExt cx="5548758" cy="438513"/>
          </a:xfrm>
        </p:grpSpPr>
        <p:pic>
          <p:nvPicPr>
            <p:cNvPr id="14" name="Picture 13">
              <a:extLst>
                <a:ext uri="{FF2B5EF4-FFF2-40B4-BE49-F238E27FC236}">
                  <a16:creationId xmlns:a16="http://schemas.microsoft.com/office/drawing/2014/main" id="{9133737B-069D-3145-A705-4ECCEB16FEF7}"/>
                </a:ext>
              </a:extLst>
            </p:cNvPr>
            <p:cNvPicPr>
              <a:picLocks noChangeAspect="1"/>
            </p:cNvPicPr>
            <p:nvPr/>
          </p:nvPicPr>
          <p:blipFill>
            <a:blip r:embed="rId5"/>
            <a:stretch>
              <a:fillRect/>
            </a:stretch>
          </p:blipFill>
          <p:spPr>
            <a:xfrm>
              <a:off x="10024677" y="6086656"/>
              <a:ext cx="435078" cy="354589"/>
            </a:xfrm>
            <a:prstGeom prst="rect">
              <a:avLst/>
            </a:prstGeom>
          </p:spPr>
        </p:pic>
        <p:pic>
          <p:nvPicPr>
            <p:cNvPr id="15" name="Picture 14">
              <a:extLst>
                <a:ext uri="{FF2B5EF4-FFF2-40B4-BE49-F238E27FC236}">
                  <a16:creationId xmlns:a16="http://schemas.microsoft.com/office/drawing/2014/main" id="{8B4D6807-3B4C-AE4B-ADD9-50C2429D72E5}"/>
                </a:ext>
              </a:extLst>
            </p:cNvPr>
            <p:cNvPicPr>
              <a:picLocks noChangeAspect="1"/>
            </p:cNvPicPr>
            <p:nvPr/>
          </p:nvPicPr>
          <p:blipFill>
            <a:blip r:embed="rId6"/>
            <a:stretch>
              <a:fillRect/>
            </a:stretch>
          </p:blipFill>
          <p:spPr>
            <a:xfrm>
              <a:off x="10660050" y="6064185"/>
              <a:ext cx="413343" cy="413343"/>
            </a:xfrm>
            <a:prstGeom prst="rect">
              <a:avLst/>
            </a:prstGeom>
          </p:spPr>
        </p:pic>
        <p:sp>
          <p:nvSpPr>
            <p:cNvPr id="16" name="TextBox 15">
              <a:extLst>
                <a:ext uri="{FF2B5EF4-FFF2-40B4-BE49-F238E27FC236}">
                  <a16:creationId xmlns:a16="http://schemas.microsoft.com/office/drawing/2014/main" id="{916DC377-C509-9243-8DC8-DADB6CCD3E0A}"/>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accent1">
                      <a:lumMod val="75000"/>
                    </a:schemeClr>
                  </a:solidFill>
                  <a:latin typeface="Calibri" panose="020F0502020204030204" pitchFamily="34" charset="0"/>
                  <a:cs typeface="Calibri" panose="020F0502020204030204" pitchFamily="34" charset="0"/>
                </a:rPr>
                <a:t>www.suny.edu</a:t>
              </a:r>
              <a:endParaRPr lang="en-US" sz="2100">
                <a:solidFill>
                  <a:schemeClr val="accent1">
                    <a:lumMod val="75000"/>
                  </a:schemeClr>
                </a:solidFill>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A51CE042-932D-3E41-8540-FA13308E9CD2}"/>
                </a:ext>
              </a:extLst>
            </p:cNvPr>
            <p:cNvPicPr>
              <a:picLocks noChangeAspect="1"/>
            </p:cNvPicPr>
            <p:nvPr/>
          </p:nvPicPr>
          <p:blipFill>
            <a:blip r:embed="rId7"/>
            <a:stretch>
              <a:fillRect/>
            </a:stretch>
          </p:blipFill>
          <p:spPr>
            <a:xfrm>
              <a:off x="9367496" y="6062787"/>
              <a:ext cx="413343" cy="416838"/>
            </a:xfrm>
            <a:prstGeom prst="rect">
              <a:avLst/>
            </a:prstGeom>
          </p:spPr>
        </p:pic>
        <p:pic>
          <p:nvPicPr>
            <p:cNvPr id="18" name="Picture 17">
              <a:extLst>
                <a:ext uri="{FF2B5EF4-FFF2-40B4-BE49-F238E27FC236}">
                  <a16:creationId xmlns:a16="http://schemas.microsoft.com/office/drawing/2014/main" id="{C9632E47-E815-DD42-AF4E-C21A758CB693}"/>
                </a:ext>
              </a:extLst>
            </p:cNvPr>
            <p:cNvPicPr>
              <a:picLocks noChangeAspect="1"/>
            </p:cNvPicPr>
            <p:nvPr/>
          </p:nvPicPr>
          <p:blipFill>
            <a:blip r:embed="rId8"/>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1285502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DC0C9B7-F311-4C8A-91C9-7B579221F3BD}"/>
              </a:ext>
            </a:extLst>
          </p:cNvPr>
          <p:cNvSpPr/>
          <p:nvPr/>
        </p:nvSpPr>
        <p:spPr>
          <a:xfrm>
            <a:off x="6548649" y="1487683"/>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Calibri"/>
            </a:endParaRPr>
          </a:p>
        </p:txBody>
      </p:sp>
      <p:sp>
        <p:nvSpPr>
          <p:cNvPr id="13" name="Rectangle 12">
            <a:extLst>
              <a:ext uri="{FF2B5EF4-FFF2-40B4-BE49-F238E27FC236}">
                <a16:creationId xmlns:a16="http://schemas.microsoft.com/office/drawing/2014/main" id="{67894590-C221-4308-ABF4-233D581EBFE4}"/>
              </a:ext>
            </a:extLst>
          </p:cNvPr>
          <p:cNvSpPr/>
          <p:nvPr/>
        </p:nvSpPr>
        <p:spPr>
          <a:xfrm>
            <a:off x="839337" y="1425054"/>
            <a:ext cx="5129282" cy="4458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5" name="Picture 4">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6" name="Picture 5">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7" name="TextBox 6">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err="1">
                  <a:solidFill>
                    <a:schemeClr val="bg1"/>
                  </a:solidFill>
                  <a:latin typeface="Calibri" panose="020F0502020204030204" pitchFamily="34" charset="0"/>
                  <a:cs typeface="Calibri" panose="020F0502020204030204" pitchFamily="34" charset="0"/>
                </a:rPr>
                <a:t>www.suny.edu</a:t>
              </a:r>
              <a:endParaRPr lang="en-US" sz="210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9" name="Picture 8">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10" name="Title 9"/>
          <p:cNvSpPr>
            <a:spLocks noGrp="1"/>
          </p:cNvSpPr>
          <p:nvPr>
            <p:ph type="title"/>
          </p:nvPr>
        </p:nvSpPr>
        <p:spPr>
          <a:xfrm>
            <a:off x="272561" y="105509"/>
            <a:ext cx="11552957" cy="1113244"/>
          </a:xfrm>
        </p:spPr>
        <p:txBody>
          <a:bodyPr>
            <a:normAutofit/>
          </a:bodyPr>
          <a:lstStyle/>
          <a:p>
            <a:r>
              <a:rPr lang="en-US"/>
              <a:t>Support Update: Highlights from August Meeting</a:t>
            </a:r>
          </a:p>
        </p:txBody>
      </p:sp>
      <p:sp>
        <p:nvSpPr>
          <p:cNvPr id="12" name="Content Placeholder 11"/>
          <p:cNvSpPr>
            <a:spLocks noGrp="1"/>
          </p:cNvSpPr>
          <p:nvPr>
            <p:ph sz="half" idx="2"/>
          </p:nvPr>
        </p:nvSpPr>
        <p:spPr>
          <a:xfrm>
            <a:off x="841834" y="1594567"/>
            <a:ext cx="5181600" cy="4351338"/>
          </a:xfrm>
        </p:spPr>
        <p:txBody>
          <a:bodyPr vert="horz" lIns="91440" tIns="45720" rIns="91440" bIns="45720" rtlCol="0" anchor="t">
            <a:normAutofit fontScale="85000" lnSpcReduction="10000"/>
          </a:bodyPr>
          <a:lstStyle/>
          <a:p>
            <a:r>
              <a:rPr lang="en-US">
                <a:cs typeface="Calibri"/>
              </a:rPr>
              <a:t>Content cases take time to solve – submit cases separately instead of grouping.</a:t>
            </a:r>
            <a:endParaRPr lang="en-US">
              <a:ea typeface="+mn-lt"/>
              <a:cs typeface="+mn-lt"/>
            </a:endParaRPr>
          </a:p>
          <a:p>
            <a:r>
              <a:rPr lang="en-US">
                <a:cs typeface="Calibri"/>
              </a:rPr>
              <a:t>Discussion of Primo View Online look-up process: checks identifier first (ISSN, etc.) and will search on title if no match. Title match has to be </a:t>
            </a:r>
            <a:r>
              <a:rPr lang="en-US" b="1">
                <a:cs typeface="Calibri"/>
              </a:rPr>
              <a:t>exact</a:t>
            </a:r>
            <a:r>
              <a:rPr lang="en-US">
                <a:cs typeface="Calibri"/>
              </a:rPr>
              <a:t>.</a:t>
            </a:r>
          </a:p>
          <a:p>
            <a:r>
              <a:rPr lang="en-US">
                <a:cs typeface="Calibri"/>
              </a:rPr>
              <a:t>Facets in CDI continue to be a problem.</a:t>
            </a:r>
          </a:p>
          <a:p>
            <a:r>
              <a:rPr lang="en-US">
                <a:cs typeface="Calibri"/>
              </a:rPr>
              <a:t>CZ Collections: </a:t>
            </a:r>
            <a:r>
              <a:rPr lang="en-US">
                <a:ea typeface="+mn-lt"/>
                <a:cs typeface="+mn-lt"/>
              </a:rPr>
              <a:t>Not helpful for SUNY to offer to help provide records or try to manage relationship.</a:t>
            </a:r>
            <a:endParaRPr lang="en-US">
              <a:cs typeface="Calibri"/>
            </a:endParaRPr>
          </a:p>
        </p:txBody>
      </p:sp>
      <p:sp>
        <p:nvSpPr>
          <p:cNvPr id="16" name="Content Placeholder 15">
            <a:extLst>
              <a:ext uri="{FF2B5EF4-FFF2-40B4-BE49-F238E27FC236}">
                <a16:creationId xmlns:a16="http://schemas.microsoft.com/office/drawing/2014/main" id="{AA0C2B46-31D6-4C58-841E-D3D6AFBBAE8D}"/>
              </a:ext>
            </a:extLst>
          </p:cNvPr>
          <p:cNvSpPr>
            <a:spLocks noGrp="1"/>
          </p:cNvSpPr>
          <p:nvPr>
            <p:ph sz="half" idx="1"/>
          </p:nvPr>
        </p:nvSpPr>
        <p:spPr>
          <a:xfrm>
            <a:off x="6579296" y="1491598"/>
            <a:ext cx="5244230" cy="4288708"/>
          </a:xfrm>
        </p:spPr>
        <p:txBody>
          <a:bodyPr vert="horz" lIns="91440" tIns="45720" rIns="91440" bIns="45720" rtlCol="0" anchor="t">
            <a:normAutofit fontScale="85000" lnSpcReduction="10000"/>
          </a:bodyPr>
          <a:lstStyle/>
          <a:p>
            <a:r>
              <a:rPr lang="en-US">
                <a:ea typeface="+mn-lt"/>
                <a:cs typeface="+mn-lt"/>
              </a:rPr>
              <a:t>New layout issues continue to be explored and remediated.</a:t>
            </a:r>
          </a:p>
          <a:p>
            <a:r>
              <a:rPr lang="en-US">
                <a:cs typeface="Calibri"/>
              </a:rPr>
              <a:t>Reported slowness in Alma documented and is being reviewed.</a:t>
            </a:r>
          </a:p>
          <a:p>
            <a:r>
              <a:rPr lang="en-US">
                <a:cs typeface="Calibri"/>
              </a:rPr>
              <a:t>Escalating cases for content may be necessary, but please give a few weeks for an issue to be reviewed.</a:t>
            </a:r>
          </a:p>
          <a:p>
            <a:pPr lvl="1" indent="-457200"/>
            <a:r>
              <a:rPr lang="en-US">
                <a:cs typeface="Calibri"/>
              </a:rPr>
              <a:t>Info on escalation: </a:t>
            </a:r>
            <a:r>
              <a:rPr lang="en-US">
                <a:ea typeface="+mn-lt"/>
                <a:cs typeface="+mn-lt"/>
              </a:rPr>
              <a:t>https://knowledge.exlibrisgroup.com/Cross_Product/Knowledge_Articles/Escalation_Policy</a:t>
            </a:r>
            <a:endParaRPr lang="en-US">
              <a:cs typeface="Calibri"/>
            </a:endParaRPr>
          </a:p>
        </p:txBody>
      </p:sp>
    </p:spTree>
    <p:extLst>
      <p:ext uri="{BB962C8B-B14F-4D97-AF65-F5344CB8AC3E}">
        <p14:creationId xmlns:p14="http://schemas.microsoft.com/office/powerpoint/2010/main" val="66707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SUNY Library Accessibility Cohort</a:t>
            </a:r>
          </a:p>
        </p:txBody>
      </p:sp>
      <p:sp>
        <p:nvSpPr>
          <p:cNvPr id="14" name="Content Placeholder 13"/>
          <p:cNvSpPr>
            <a:spLocks noGrp="1"/>
          </p:cNvSpPr>
          <p:nvPr>
            <p:ph idx="1"/>
          </p:nvPr>
        </p:nvSpPr>
        <p:spPr/>
        <p:txBody>
          <a:bodyPr vert="horz" lIns="91440" tIns="45720" rIns="91440" bIns="45720" rtlCol="0" anchor="t">
            <a:normAutofit/>
          </a:bodyPr>
          <a:lstStyle/>
          <a:p>
            <a:r>
              <a:rPr lang="en-US">
                <a:cs typeface="Calibri"/>
              </a:rPr>
              <a:t>Finishing up professional development now, and are finalizing process for review of VPATs/Accessibility Documentation for commonly held e-resources.</a:t>
            </a:r>
            <a:endParaRPr lang="en-US"/>
          </a:p>
          <a:p>
            <a:r>
              <a:rPr lang="en-US">
                <a:cs typeface="Calibri"/>
              </a:rPr>
              <a:t>Cooperating with SUNY to review processes and methodology for reviewing in the context of compliance and procurement standards.</a:t>
            </a:r>
          </a:p>
          <a:p>
            <a:r>
              <a:rPr lang="en-US">
                <a:cs typeface="Calibri"/>
              </a:rPr>
              <a:t>Working with SUNY leadership to have all library content deemed not High Impact EIT.</a:t>
            </a:r>
          </a:p>
          <a:p>
            <a:pPr lvl="1" indent="-457200"/>
            <a:r>
              <a:rPr lang="en-US">
                <a:cs typeface="Calibri"/>
              </a:rPr>
              <a:t>High Impact EIT requires external review.</a:t>
            </a:r>
          </a:p>
          <a:p>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512025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Self-Check Alma Application</a:t>
            </a:r>
          </a:p>
        </p:txBody>
      </p:sp>
      <p:sp>
        <p:nvSpPr>
          <p:cNvPr id="14" name="Content Placeholder 13"/>
          <p:cNvSpPr>
            <a:spLocks noGrp="1"/>
          </p:cNvSpPr>
          <p:nvPr>
            <p:ph idx="1"/>
          </p:nvPr>
        </p:nvSpPr>
        <p:spPr/>
        <p:txBody>
          <a:bodyPr vert="horz" lIns="91440" tIns="45720" rIns="91440" bIns="45720" rtlCol="0" anchor="t">
            <a:normAutofit/>
          </a:bodyPr>
          <a:lstStyle/>
          <a:p>
            <a:r>
              <a:rPr lang="en-US">
                <a:cs typeface="Calibri"/>
              </a:rPr>
              <a:t>SLSS has been working with ITEC/ATIS to review/develop Self-Check Web Application:</a:t>
            </a:r>
          </a:p>
          <a:p>
            <a:pPr lvl="1"/>
            <a:r>
              <a:rPr lang="en-US">
                <a:ea typeface="+mn-lt"/>
                <a:cs typeface="+mn-lt"/>
              </a:rPr>
              <a:t>Will begin testing in 5 live environments/production in coming week.</a:t>
            </a:r>
          </a:p>
          <a:p>
            <a:pPr lvl="1"/>
            <a:r>
              <a:rPr lang="en-US">
                <a:ea typeface="+mn-lt"/>
                <a:cs typeface="+mn-lt"/>
              </a:rPr>
              <a:t>Have adjusted several things to make the application more secure and usable.</a:t>
            </a:r>
          </a:p>
          <a:p>
            <a:r>
              <a:rPr lang="en-US">
                <a:ea typeface="+mn-lt"/>
                <a:cs typeface="+mn-lt"/>
              </a:rPr>
              <a:t>Will send out information on how more libraries can implement based on testing and implementation next week.</a:t>
            </a:r>
          </a:p>
          <a:p>
            <a:pPr lvl="1"/>
            <a:endParaRPr lang="en-US">
              <a:ea typeface="+mn-lt"/>
              <a:cs typeface="+mn-lt"/>
            </a:endParaRPr>
          </a:p>
          <a:p>
            <a:pPr lvl="1"/>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Tree>
    <p:extLst>
      <p:ext uri="{BB962C8B-B14F-4D97-AF65-F5344CB8AC3E}">
        <p14:creationId xmlns:p14="http://schemas.microsoft.com/office/powerpoint/2010/main" val="3819276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1542" y="93728"/>
            <a:ext cx="10515600" cy="1325563"/>
          </a:xfrm>
        </p:spPr>
        <p:txBody>
          <a:bodyPr/>
          <a:lstStyle/>
          <a:p>
            <a:r>
              <a:rPr lang="en-US">
                <a:cs typeface="Calibri Light"/>
              </a:rPr>
              <a:t>Cost-Savings Project</a:t>
            </a:r>
          </a:p>
        </p:txBody>
      </p:sp>
      <p:sp>
        <p:nvSpPr>
          <p:cNvPr id="14" name="Content Placeholder 13"/>
          <p:cNvSpPr>
            <a:spLocks noGrp="1"/>
          </p:cNvSpPr>
          <p:nvPr>
            <p:ph idx="1"/>
          </p:nvPr>
        </p:nvSpPr>
        <p:spPr>
          <a:xfrm>
            <a:off x="441542" y="1345461"/>
            <a:ext cx="9294313" cy="4257393"/>
          </a:xfrm>
        </p:spPr>
        <p:txBody>
          <a:bodyPr vert="horz" lIns="91440" tIns="45720" rIns="91440" bIns="45720" rtlCol="0" anchor="t">
            <a:normAutofit fontScale="85000" lnSpcReduction="10000"/>
          </a:bodyPr>
          <a:lstStyle/>
          <a:p>
            <a:r>
              <a:rPr lang="en-US">
                <a:ea typeface="+mn-lt"/>
                <a:cs typeface="+mn-lt"/>
              </a:rPr>
              <a:t>Beginning later in the fall, SLSS will begin reaching out to eligible campuses who have high cataloging costs to suggest they move to </a:t>
            </a:r>
            <a:r>
              <a:rPr lang="en-US" err="1">
                <a:ea typeface="+mn-lt"/>
                <a:cs typeface="+mn-lt"/>
              </a:rPr>
              <a:t>CatExpress</a:t>
            </a:r>
            <a:r>
              <a:rPr lang="en-US">
                <a:ea typeface="+mn-lt"/>
                <a:cs typeface="+mn-lt"/>
              </a:rPr>
              <a:t>.</a:t>
            </a:r>
          </a:p>
          <a:p>
            <a:r>
              <a:rPr lang="en-US">
                <a:ea typeface="+mn-lt"/>
                <a:cs typeface="+mn-lt"/>
              </a:rPr>
              <a:t>Project will focus on helping campuses understand workflow changes needed, overall repercussions, and annual savings.</a:t>
            </a:r>
          </a:p>
          <a:p>
            <a:r>
              <a:rPr lang="en-US">
                <a:ea typeface="+mn-lt"/>
                <a:cs typeface="+mn-lt"/>
              </a:rPr>
              <a:t>OCLC policy is that campuses must be below 2500 FTE to qualify for </a:t>
            </a:r>
            <a:r>
              <a:rPr lang="en-US" err="1">
                <a:ea typeface="+mn-lt"/>
                <a:cs typeface="+mn-lt"/>
              </a:rPr>
              <a:t>CatExpress</a:t>
            </a:r>
            <a:r>
              <a:rPr lang="en-US">
                <a:ea typeface="+mn-lt"/>
                <a:cs typeface="+mn-lt"/>
              </a:rPr>
              <a:t>.</a:t>
            </a:r>
          </a:p>
          <a:p>
            <a:r>
              <a:rPr lang="en-US">
                <a:ea typeface="+mn-lt"/>
                <a:cs typeface="+mn-lt"/>
              </a:rPr>
              <a:t>This will be completely optional, and campuses can make their own choice on whether they would like to make a change or not.</a:t>
            </a:r>
          </a:p>
          <a:p>
            <a:r>
              <a:rPr lang="en-US">
                <a:ea typeface="+mn-lt"/>
                <a:cs typeface="+mn-lt"/>
              </a:rPr>
              <a:t>Potential savings over $100K per year across eligible campuses.</a:t>
            </a:r>
          </a:p>
          <a:p>
            <a:r>
              <a:rPr lang="en-US">
                <a:ea typeface="+mn-lt"/>
                <a:cs typeface="+mn-lt"/>
              </a:rPr>
              <a:t>SUNY has also reviewed SkyRiver as an alternative, and will be working to release a procurement vehicle to replace OCLC master agreement.</a:t>
            </a:r>
          </a:p>
          <a:p>
            <a:pPr lvl="1"/>
            <a:endParaRPr lang="en-US">
              <a:ea typeface="+mn-lt"/>
              <a:cs typeface="+mn-lt"/>
            </a:endParaRPr>
          </a:p>
          <a:p>
            <a:pPr lvl="1"/>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2" name="Picture 2" descr="A close up of a logo&#10;&#10;Description automatically generated">
            <a:extLst>
              <a:ext uri="{FF2B5EF4-FFF2-40B4-BE49-F238E27FC236}">
                <a16:creationId xmlns:a16="http://schemas.microsoft.com/office/drawing/2014/main" id="{811DCC8E-2DFB-4B98-B20C-18C47862B91C}"/>
              </a:ext>
            </a:extLst>
          </p:cNvPr>
          <p:cNvPicPr>
            <a:picLocks noChangeAspect="1"/>
          </p:cNvPicPr>
          <p:nvPr/>
        </p:nvPicPr>
        <p:blipFill>
          <a:blip r:embed="rId6"/>
          <a:stretch>
            <a:fillRect/>
          </a:stretch>
        </p:blipFill>
        <p:spPr>
          <a:xfrm>
            <a:off x="9851199" y="315760"/>
            <a:ext cx="1905000" cy="1905000"/>
          </a:xfrm>
          <a:prstGeom prst="rect">
            <a:avLst/>
          </a:prstGeom>
        </p:spPr>
      </p:pic>
    </p:spTree>
    <p:extLst>
      <p:ext uri="{BB962C8B-B14F-4D97-AF65-F5344CB8AC3E}">
        <p14:creationId xmlns:p14="http://schemas.microsoft.com/office/powerpoint/2010/main" val="433047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1542" y="93728"/>
            <a:ext cx="10515600" cy="1325563"/>
          </a:xfrm>
        </p:spPr>
        <p:txBody>
          <a:bodyPr/>
          <a:lstStyle/>
          <a:p>
            <a:r>
              <a:rPr lang="en-US" err="1">
                <a:cs typeface="Calibri Light"/>
              </a:rPr>
              <a:t>Ezproxy</a:t>
            </a:r>
          </a:p>
        </p:txBody>
      </p:sp>
      <p:sp>
        <p:nvSpPr>
          <p:cNvPr id="14" name="Content Placeholder 13"/>
          <p:cNvSpPr>
            <a:spLocks noGrp="1"/>
          </p:cNvSpPr>
          <p:nvPr>
            <p:ph idx="1"/>
          </p:nvPr>
        </p:nvSpPr>
        <p:spPr>
          <a:xfrm>
            <a:off x="441542" y="1345461"/>
            <a:ext cx="9294313" cy="4257393"/>
          </a:xfrm>
        </p:spPr>
        <p:txBody>
          <a:bodyPr vert="horz" lIns="91440" tIns="45720" rIns="91440" bIns="45720" rtlCol="0" anchor="t">
            <a:normAutofit/>
          </a:bodyPr>
          <a:lstStyle/>
          <a:p>
            <a:pPr lvl="1"/>
            <a:r>
              <a:rPr lang="en-US">
                <a:ea typeface="+mn-lt"/>
                <a:cs typeface="+mn-lt"/>
              </a:rPr>
              <a:t>OCLC will be charging for updates and maintenance beginning this year.</a:t>
            </a:r>
            <a:endParaRPr lang="en-US"/>
          </a:p>
          <a:p>
            <a:pPr lvl="1"/>
            <a:r>
              <a:rPr lang="en-US">
                <a:ea typeface="+mn-lt"/>
                <a:cs typeface="+mn-lt"/>
              </a:rPr>
              <a:t>OCLC account managers indicated they would be reaching out to directors this week (but haven't).</a:t>
            </a:r>
          </a:p>
          <a:p>
            <a:pPr lvl="1"/>
            <a:r>
              <a:rPr lang="en-US">
                <a:ea typeface="+mn-lt"/>
                <a:cs typeface="+mn-lt"/>
              </a:rPr>
              <a:t>Previous master agreements had language that SUNY did not have to pay due to previous agreement with Useful Utilities.  Current Master Agreement has no such language.</a:t>
            </a:r>
          </a:p>
          <a:p>
            <a:pPr lvl="1"/>
            <a:r>
              <a:rPr lang="en-US">
                <a:ea typeface="+mn-lt"/>
                <a:cs typeface="+mn-lt"/>
              </a:rPr>
              <a:t>Summary:</a:t>
            </a:r>
          </a:p>
          <a:p>
            <a:pPr lvl="2"/>
            <a:r>
              <a:rPr lang="en-US">
                <a:ea typeface="+mn-lt"/>
                <a:cs typeface="+mn-lt"/>
              </a:rPr>
              <a:t>If you would like to receive support or upgrade </a:t>
            </a:r>
            <a:r>
              <a:rPr lang="en-US" err="1">
                <a:ea typeface="+mn-lt"/>
                <a:cs typeface="+mn-lt"/>
              </a:rPr>
              <a:t>Ezproxy</a:t>
            </a:r>
            <a:r>
              <a:rPr lang="en-US">
                <a:ea typeface="+mn-lt"/>
                <a:cs typeface="+mn-lt"/>
              </a:rPr>
              <a:t> on your locally hosted environment after September, you will need to pay for a license.</a:t>
            </a:r>
          </a:p>
          <a:p>
            <a:pPr lvl="2"/>
            <a:r>
              <a:rPr lang="en-US" err="1">
                <a:ea typeface="+mn-lt"/>
                <a:cs typeface="+mn-lt"/>
              </a:rPr>
              <a:t>Ezproxy</a:t>
            </a:r>
            <a:r>
              <a:rPr lang="en-US">
                <a:ea typeface="+mn-lt"/>
                <a:cs typeface="+mn-lt"/>
              </a:rPr>
              <a:t> will continue to work without payment/license, but cannot be upgraded or any support provided.</a:t>
            </a:r>
          </a:p>
          <a:p>
            <a:pPr lvl="1"/>
            <a:endParaRPr lang="en-US">
              <a:ea typeface="+mn-lt"/>
              <a:cs typeface="+mn-lt"/>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pic>
        <p:nvPicPr>
          <p:cNvPr id="3" name="Picture 3" descr="A close up of a logo&#10;&#10;Description automatically generated">
            <a:extLst>
              <a:ext uri="{FF2B5EF4-FFF2-40B4-BE49-F238E27FC236}">
                <a16:creationId xmlns:a16="http://schemas.microsoft.com/office/drawing/2014/main" id="{B2A2A2D3-E6AA-4B39-ABE8-CA2713834E5B}"/>
              </a:ext>
            </a:extLst>
          </p:cNvPr>
          <p:cNvPicPr>
            <a:picLocks noChangeAspect="1"/>
          </p:cNvPicPr>
          <p:nvPr/>
        </p:nvPicPr>
        <p:blipFill>
          <a:blip r:embed="rId6"/>
          <a:stretch>
            <a:fillRect/>
          </a:stretch>
        </p:blipFill>
        <p:spPr>
          <a:xfrm>
            <a:off x="9742575" y="2075602"/>
            <a:ext cx="2143125" cy="2143125"/>
          </a:xfrm>
          <a:prstGeom prst="rect">
            <a:avLst/>
          </a:prstGeom>
        </p:spPr>
      </p:pic>
    </p:spTree>
    <p:extLst>
      <p:ext uri="{BB962C8B-B14F-4D97-AF65-F5344CB8AC3E}">
        <p14:creationId xmlns:p14="http://schemas.microsoft.com/office/powerpoint/2010/main" val="4106438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cs typeface="Calibri Light"/>
              </a:rPr>
              <a:t>eBook ILL Pilot </a:t>
            </a:r>
          </a:p>
        </p:txBody>
      </p:sp>
      <p:sp>
        <p:nvSpPr>
          <p:cNvPr id="14" name="Content Placeholder 13"/>
          <p:cNvSpPr>
            <a:spLocks noGrp="1"/>
          </p:cNvSpPr>
          <p:nvPr>
            <p:ph idx="1"/>
          </p:nvPr>
        </p:nvSpPr>
        <p:spPr/>
        <p:txBody>
          <a:bodyPr vert="horz" lIns="91440" tIns="45720" rIns="91440" bIns="45720" rtlCol="0" anchor="t">
            <a:normAutofit/>
          </a:bodyPr>
          <a:lstStyle/>
          <a:p>
            <a:pPr lvl="1"/>
            <a:endParaRPr lang="en-US">
              <a:cs typeface="Calibri"/>
            </a:endParaRPr>
          </a:p>
          <a:p>
            <a:pPr marL="457200" lvl="1" indent="0">
              <a:buNone/>
            </a:pPr>
            <a:endParaRPr lang="en-US">
              <a:cs typeface="Calibri"/>
            </a:endParaRPr>
          </a:p>
        </p:txBody>
      </p:sp>
      <p:sp>
        <p:nvSpPr>
          <p:cNvPr id="5" name="Rectangle 4">
            <a:extLst>
              <a:ext uri="{FF2B5EF4-FFF2-40B4-BE49-F238E27FC236}">
                <a16:creationId xmlns:a16="http://schemas.microsoft.com/office/drawing/2014/main" id="{CF832FAC-9066-A54F-B49A-783F72C80A5D}"/>
              </a:ext>
            </a:extLst>
          </p:cNvPr>
          <p:cNvSpPr/>
          <p:nvPr/>
        </p:nvSpPr>
        <p:spPr>
          <a:xfrm>
            <a:off x="0" y="6076335"/>
            <a:ext cx="12192000" cy="7816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198901C-9CA4-D041-B948-D3B4894B6476}"/>
              </a:ext>
            </a:extLst>
          </p:cNvPr>
          <p:cNvSpPr/>
          <p:nvPr/>
        </p:nvSpPr>
        <p:spPr>
          <a:xfrm>
            <a:off x="1" y="6076334"/>
            <a:ext cx="4531800" cy="78166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DBFD98D-9C97-DE4A-B29D-544B0AAD154F}"/>
              </a:ext>
            </a:extLst>
          </p:cNvPr>
          <p:cNvGrpSpPr/>
          <p:nvPr/>
        </p:nvGrpSpPr>
        <p:grpSpPr>
          <a:xfrm>
            <a:off x="6276761" y="6251567"/>
            <a:ext cx="5548758" cy="438513"/>
            <a:chOff x="6320303" y="6041112"/>
            <a:chExt cx="5548758" cy="438513"/>
          </a:xfrm>
        </p:grpSpPr>
        <p:pic>
          <p:nvPicPr>
            <p:cNvPr id="8" name="Picture 7">
              <a:extLst>
                <a:ext uri="{FF2B5EF4-FFF2-40B4-BE49-F238E27FC236}">
                  <a16:creationId xmlns:a16="http://schemas.microsoft.com/office/drawing/2014/main" id="{98B1BC77-F5E8-4347-BB4D-7447075C51F7}"/>
                </a:ext>
              </a:extLst>
            </p:cNvPr>
            <p:cNvPicPr>
              <a:picLocks noChangeAspect="1"/>
            </p:cNvPicPr>
            <p:nvPr/>
          </p:nvPicPr>
          <p:blipFill>
            <a:blip r:embed="rId2"/>
            <a:stretch>
              <a:fillRect/>
            </a:stretch>
          </p:blipFill>
          <p:spPr>
            <a:xfrm>
              <a:off x="10024677" y="6086656"/>
              <a:ext cx="435078" cy="354589"/>
            </a:xfrm>
            <a:prstGeom prst="rect">
              <a:avLst/>
            </a:prstGeom>
          </p:spPr>
        </p:pic>
        <p:pic>
          <p:nvPicPr>
            <p:cNvPr id="9" name="Picture 8">
              <a:extLst>
                <a:ext uri="{FF2B5EF4-FFF2-40B4-BE49-F238E27FC236}">
                  <a16:creationId xmlns:a16="http://schemas.microsoft.com/office/drawing/2014/main" id="{A94B97D2-B5D9-234A-A702-9B43C3528FB8}"/>
                </a:ext>
              </a:extLst>
            </p:cNvPr>
            <p:cNvPicPr>
              <a:picLocks noChangeAspect="1"/>
            </p:cNvPicPr>
            <p:nvPr/>
          </p:nvPicPr>
          <p:blipFill>
            <a:blip r:embed="rId3"/>
            <a:stretch>
              <a:fillRect/>
            </a:stretch>
          </p:blipFill>
          <p:spPr>
            <a:xfrm>
              <a:off x="10660050" y="6064185"/>
              <a:ext cx="413343" cy="413343"/>
            </a:xfrm>
            <a:prstGeom prst="rect">
              <a:avLst/>
            </a:prstGeom>
          </p:spPr>
        </p:pic>
        <p:sp>
          <p:nvSpPr>
            <p:cNvPr id="10" name="TextBox 9">
              <a:extLst>
                <a:ext uri="{FF2B5EF4-FFF2-40B4-BE49-F238E27FC236}">
                  <a16:creationId xmlns:a16="http://schemas.microsoft.com/office/drawing/2014/main" id="{2C0BD2C0-D90B-AF4F-BD3E-11D00A38F3B6}"/>
                </a:ext>
              </a:extLst>
            </p:cNvPr>
            <p:cNvSpPr txBox="1"/>
            <p:nvPr/>
          </p:nvSpPr>
          <p:spPr>
            <a:xfrm>
              <a:off x="6320303" y="6041112"/>
              <a:ext cx="2853813" cy="415498"/>
            </a:xfrm>
            <a:prstGeom prst="rect">
              <a:avLst/>
            </a:prstGeom>
            <a:noFill/>
          </p:spPr>
          <p:txBody>
            <a:bodyPr wrap="square" rtlCol="0">
              <a:spAutoFit/>
            </a:bodyPr>
            <a:lstStyle/>
            <a:p>
              <a:pPr algn="r"/>
              <a:r>
                <a:rPr lang="en-US" sz="2100">
                  <a:solidFill>
                    <a:schemeClr val="bg1"/>
                  </a:solidFill>
                  <a:latin typeface="Calibri" panose="020F0502020204030204" pitchFamily="34" charset="0"/>
                  <a:cs typeface="Calibri" panose="020F0502020204030204" pitchFamily="34" charset="0"/>
                </a:rPr>
                <a:t>www.suny.edu</a:t>
              </a:r>
            </a:p>
          </p:txBody>
        </p:sp>
        <p:pic>
          <p:nvPicPr>
            <p:cNvPr id="11" name="Picture 10">
              <a:extLst>
                <a:ext uri="{FF2B5EF4-FFF2-40B4-BE49-F238E27FC236}">
                  <a16:creationId xmlns:a16="http://schemas.microsoft.com/office/drawing/2014/main" id="{E5D6C94E-DAC3-7947-B8BD-C9AE94196B32}"/>
                </a:ext>
              </a:extLst>
            </p:cNvPr>
            <p:cNvPicPr>
              <a:picLocks noChangeAspect="1"/>
            </p:cNvPicPr>
            <p:nvPr/>
          </p:nvPicPr>
          <p:blipFill>
            <a:blip r:embed="rId4"/>
            <a:stretch>
              <a:fillRect/>
            </a:stretch>
          </p:blipFill>
          <p:spPr>
            <a:xfrm>
              <a:off x="9367496" y="6062787"/>
              <a:ext cx="413343" cy="416838"/>
            </a:xfrm>
            <a:prstGeom prst="rect">
              <a:avLst/>
            </a:prstGeom>
          </p:spPr>
        </p:pic>
        <p:pic>
          <p:nvPicPr>
            <p:cNvPr id="12" name="Picture 11">
              <a:extLst>
                <a:ext uri="{FF2B5EF4-FFF2-40B4-BE49-F238E27FC236}">
                  <a16:creationId xmlns:a16="http://schemas.microsoft.com/office/drawing/2014/main" id="{6BD4C55E-C976-2644-931A-643E76EEF929}"/>
                </a:ext>
              </a:extLst>
            </p:cNvPr>
            <p:cNvPicPr>
              <a:picLocks noChangeAspect="1"/>
            </p:cNvPicPr>
            <p:nvPr/>
          </p:nvPicPr>
          <p:blipFill>
            <a:blip r:embed="rId5"/>
            <a:stretch>
              <a:fillRect/>
            </a:stretch>
          </p:blipFill>
          <p:spPr>
            <a:xfrm>
              <a:off x="11325778" y="6072566"/>
              <a:ext cx="543283" cy="382767"/>
            </a:xfrm>
            <a:prstGeom prst="rect">
              <a:avLst/>
            </a:prstGeom>
          </p:spPr>
        </p:pic>
      </p:grpSp>
      <p:sp>
        <p:nvSpPr>
          <p:cNvPr id="2" name="Content Placeholder 13">
            <a:extLst>
              <a:ext uri="{FF2B5EF4-FFF2-40B4-BE49-F238E27FC236}">
                <a16:creationId xmlns:a16="http://schemas.microsoft.com/office/drawing/2014/main" id="{01D6BFC8-E7B8-4436-8828-9796AC06BA2B}"/>
              </a:ext>
            </a:extLst>
          </p:cNvPr>
          <p:cNvSpPr txBox="1">
            <a:spLocks/>
          </p:cNvSpPr>
          <p:nvPr/>
        </p:nvSpPr>
        <p:spPr>
          <a:xfrm>
            <a:off x="940633" y="1597379"/>
            <a:ext cx="8004748" cy="43513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Calibri"/>
              </a:rPr>
              <a:t>Cohorts include California</a:t>
            </a:r>
            <a:r>
              <a:rPr lang="en-US">
                <a:ea typeface="+mn-lt"/>
                <a:cs typeface="+mn-lt"/>
              </a:rPr>
              <a:t> State University, Prospector libraries, The New School/NYU and SUNY</a:t>
            </a:r>
          </a:p>
          <a:p>
            <a:r>
              <a:rPr lang="en-US">
                <a:ea typeface="+mn-lt"/>
                <a:cs typeface="+mn-lt"/>
              </a:rPr>
              <a:t>ProQuest is currently negotiating with publishers to secure ILL rights for the pilot and developing the back-end infrastructure to support lending and borrowing via the eBook Central platform</a:t>
            </a:r>
          </a:p>
          <a:p>
            <a:r>
              <a:rPr lang="en-US">
                <a:ea typeface="+mn-lt"/>
                <a:cs typeface="+mn-lt"/>
              </a:rPr>
              <a:t>SLSS is currently asking campuses to agree to participate</a:t>
            </a:r>
          </a:p>
          <a:p>
            <a:r>
              <a:rPr lang="en-US">
                <a:ea typeface="+mn-lt"/>
                <a:cs typeface="+mn-lt"/>
              </a:rPr>
              <a:t>Pilot anticipated start date is early Spring 2021; focus will be ILL within cohorts</a:t>
            </a:r>
          </a:p>
          <a:p>
            <a:pPr lvl="1"/>
            <a:endParaRPr lang="en-US">
              <a:ea typeface="+mn-lt"/>
              <a:cs typeface="+mn-lt"/>
            </a:endParaRPr>
          </a:p>
        </p:txBody>
      </p:sp>
      <p:pic>
        <p:nvPicPr>
          <p:cNvPr id="3" name="Picture 3" descr="A close up of a sign&#10;&#10;Description automatically generated">
            <a:extLst>
              <a:ext uri="{FF2B5EF4-FFF2-40B4-BE49-F238E27FC236}">
                <a16:creationId xmlns:a16="http://schemas.microsoft.com/office/drawing/2014/main" id="{805DA636-A9EE-4862-9E20-DAC9B63EB5DB}"/>
              </a:ext>
            </a:extLst>
          </p:cNvPr>
          <p:cNvPicPr>
            <a:picLocks noChangeAspect="1"/>
          </p:cNvPicPr>
          <p:nvPr/>
        </p:nvPicPr>
        <p:blipFill>
          <a:blip r:embed="rId6"/>
          <a:stretch>
            <a:fillRect/>
          </a:stretch>
        </p:blipFill>
        <p:spPr>
          <a:xfrm>
            <a:off x="9366849" y="1403320"/>
            <a:ext cx="2286000" cy="485775"/>
          </a:xfrm>
          <a:prstGeom prst="rect">
            <a:avLst/>
          </a:prstGeom>
        </p:spPr>
      </p:pic>
      <p:pic>
        <p:nvPicPr>
          <p:cNvPr id="4" name="Picture 15">
            <a:extLst>
              <a:ext uri="{FF2B5EF4-FFF2-40B4-BE49-F238E27FC236}">
                <a16:creationId xmlns:a16="http://schemas.microsoft.com/office/drawing/2014/main" id="{1168DC01-0BC4-49CF-A2C3-CC6F28A9C3B7}"/>
              </a:ext>
            </a:extLst>
          </p:cNvPr>
          <p:cNvPicPr>
            <a:picLocks noChangeAspect="1"/>
          </p:cNvPicPr>
          <p:nvPr/>
        </p:nvPicPr>
        <p:blipFill>
          <a:blip r:embed="rId7"/>
          <a:stretch>
            <a:fillRect/>
          </a:stretch>
        </p:blipFill>
        <p:spPr>
          <a:xfrm>
            <a:off x="9152446" y="2193805"/>
            <a:ext cx="2686050" cy="400050"/>
          </a:xfrm>
          <a:prstGeom prst="rect">
            <a:avLst/>
          </a:prstGeom>
        </p:spPr>
      </p:pic>
      <p:pic>
        <p:nvPicPr>
          <p:cNvPr id="17" name="Picture 17" descr="A picture containing drawing&#10;&#10;Description automatically generated">
            <a:extLst>
              <a:ext uri="{FF2B5EF4-FFF2-40B4-BE49-F238E27FC236}">
                <a16:creationId xmlns:a16="http://schemas.microsoft.com/office/drawing/2014/main" id="{B75F7E38-A1C3-410F-9964-E1F2829BAB37}"/>
              </a:ext>
            </a:extLst>
          </p:cNvPr>
          <p:cNvPicPr>
            <a:picLocks noChangeAspect="1"/>
          </p:cNvPicPr>
          <p:nvPr/>
        </p:nvPicPr>
        <p:blipFill>
          <a:blip r:embed="rId8"/>
          <a:stretch>
            <a:fillRect/>
          </a:stretch>
        </p:blipFill>
        <p:spPr>
          <a:xfrm>
            <a:off x="10689117" y="2875023"/>
            <a:ext cx="1251729" cy="1294861"/>
          </a:xfrm>
          <a:prstGeom prst="rect">
            <a:avLst/>
          </a:prstGeom>
        </p:spPr>
      </p:pic>
      <p:pic>
        <p:nvPicPr>
          <p:cNvPr id="18" name="Picture 18" descr="A picture containing drawing&#10;&#10;Description automatically generated">
            <a:extLst>
              <a:ext uri="{FF2B5EF4-FFF2-40B4-BE49-F238E27FC236}">
                <a16:creationId xmlns:a16="http://schemas.microsoft.com/office/drawing/2014/main" id="{185B13B3-54F2-4216-B692-DA835C464EF1}"/>
              </a:ext>
            </a:extLst>
          </p:cNvPr>
          <p:cNvPicPr>
            <a:picLocks noChangeAspect="1"/>
          </p:cNvPicPr>
          <p:nvPr/>
        </p:nvPicPr>
        <p:blipFill>
          <a:blip r:embed="rId9"/>
          <a:stretch>
            <a:fillRect/>
          </a:stretch>
        </p:blipFill>
        <p:spPr>
          <a:xfrm>
            <a:off x="9006966" y="2875022"/>
            <a:ext cx="1309239" cy="1337993"/>
          </a:xfrm>
          <a:prstGeom prst="rect">
            <a:avLst/>
          </a:prstGeom>
        </p:spPr>
      </p:pic>
      <p:pic>
        <p:nvPicPr>
          <p:cNvPr id="19" name="Picture 19" descr="A picture containing drawing&#10;&#10;Description automatically generated">
            <a:extLst>
              <a:ext uri="{FF2B5EF4-FFF2-40B4-BE49-F238E27FC236}">
                <a16:creationId xmlns:a16="http://schemas.microsoft.com/office/drawing/2014/main" id="{4207CF76-F453-45CA-8E4D-9B8F9C2B28AC}"/>
              </a:ext>
            </a:extLst>
          </p:cNvPr>
          <p:cNvPicPr>
            <a:picLocks noChangeAspect="1"/>
          </p:cNvPicPr>
          <p:nvPr/>
        </p:nvPicPr>
        <p:blipFill>
          <a:blip r:embed="rId10"/>
          <a:stretch>
            <a:fillRect/>
          </a:stretch>
        </p:blipFill>
        <p:spPr>
          <a:xfrm>
            <a:off x="9224513" y="4477056"/>
            <a:ext cx="2743200" cy="1354455"/>
          </a:xfrm>
          <a:prstGeom prst="rect">
            <a:avLst/>
          </a:prstGeom>
        </p:spPr>
      </p:pic>
    </p:spTree>
    <p:extLst>
      <p:ext uri="{BB962C8B-B14F-4D97-AF65-F5344CB8AC3E}">
        <p14:creationId xmlns:p14="http://schemas.microsoft.com/office/powerpoint/2010/main" val="1744707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D1533A6C825549981D11343D734DD5" ma:contentTypeVersion="14" ma:contentTypeDescription="Create a new document." ma:contentTypeScope="" ma:versionID="0a52ba3db482a5d35970ddecbf2458fd">
  <xsd:schema xmlns:xsd="http://www.w3.org/2001/XMLSchema" xmlns:xs="http://www.w3.org/2001/XMLSchema" xmlns:p="http://schemas.microsoft.com/office/2006/metadata/properties" xmlns:ns1="http://schemas.microsoft.com/sharepoint/v3" xmlns:ns3="1a0ec2cd-61fb-4d6a-b9b6-ba6ab44a0aa7" xmlns:ns4="38b10168-dc60-4ac5-9819-2784eb91a1cf" targetNamespace="http://schemas.microsoft.com/office/2006/metadata/properties" ma:root="true" ma:fieldsID="c1ebbd7490801239ace8c6cb9ab28db2" ns1:_="" ns3:_="" ns4:_="">
    <xsd:import namespace="http://schemas.microsoft.com/sharepoint/v3"/>
    <xsd:import namespace="1a0ec2cd-61fb-4d6a-b9b6-ba6ab44a0aa7"/>
    <xsd:import namespace="38b10168-dc60-4ac5-9819-2784eb91a1c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0ec2cd-61fb-4d6a-b9b6-ba6ab44a0a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b10168-dc60-4ac5-9819-2784eb91a1c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8CDB9A-2912-4413-A93E-48EA97E548E1}">
  <ds:schemaRefs>
    <ds:schemaRef ds:uri="1a0ec2cd-61fb-4d6a-b9b6-ba6ab44a0aa7"/>
    <ds:schemaRef ds:uri="38b10168-dc60-4ac5-9819-2784eb91a1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D83235-88EE-4E2B-9FD9-F696DD588AFF}">
  <ds:schemaRefs>
    <ds:schemaRef ds:uri="1a0ec2cd-61fb-4d6a-b9b6-ba6ab44a0aa7"/>
    <ds:schemaRef ds:uri="38b10168-dc60-4ac5-9819-2784eb91a1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32B7E1-008C-4875-BAEB-792625A787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38</Slides>
  <Notes>10</Notes>
  <HiddenSlides>0</HiddenSlide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CASL Workshop Rescheduled: Sept. 21- Oct. 2</vt:lpstr>
      <vt:lpstr>New SUNY Deal and APC Discounts</vt:lpstr>
      <vt:lpstr>Support Update: Highlights from August Meeting</vt:lpstr>
      <vt:lpstr>SUNY Library Accessibility Cohort</vt:lpstr>
      <vt:lpstr>Self-Check Alma Application</vt:lpstr>
      <vt:lpstr>Cost-Savings Project</vt:lpstr>
      <vt:lpstr>Ezproxy</vt:lpstr>
      <vt:lpstr>eBook ILL Pilot </vt:lpstr>
      <vt:lpstr>PowerPoint Presentation</vt:lpstr>
      <vt:lpstr>Primo September Release</vt:lpstr>
      <vt:lpstr>E-Resources September Release</vt:lpstr>
      <vt:lpstr>CDI Audit</vt:lpstr>
      <vt:lpstr>PowerPoint Presentation</vt:lpstr>
      <vt:lpstr>Alternative Access for Physical Collections </vt:lpstr>
      <vt:lpstr>Other updates</vt:lpstr>
      <vt:lpstr>PowerPoint Presentation</vt:lpstr>
      <vt:lpstr>Physical Resource Sharing Restart</vt:lpstr>
      <vt:lpstr>Article Resource Sharing Updates</vt:lpstr>
      <vt:lpstr>Alma Resource Sharing with Non-SUNY Libraries</vt:lpstr>
      <vt:lpstr>Automated Fulfillment Network Update</vt:lpstr>
      <vt:lpstr>September 2020 Alma Release</vt:lpstr>
      <vt:lpstr>Alma Resource Sharing Update</vt:lpstr>
      <vt:lpstr>PowerPoint Presentation</vt:lpstr>
      <vt:lpstr>SUNY Local Subject Headings Initiative Update</vt:lpstr>
      <vt:lpstr>OCLC Import Profile Updates </vt:lpstr>
      <vt:lpstr>OCLC New Process for Data Sync Collections</vt:lpstr>
      <vt:lpstr>OCLC New Process for Data Sync Collections</vt:lpstr>
      <vt:lpstr>OCLC New Process for Data Sync Collections</vt:lpstr>
      <vt:lpstr>OCLC New Process for Data Sync Collections</vt:lpstr>
      <vt:lpstr>Alma September 2020 Release Notes</vt:lpstr>
      <vt:lpstr>Alma September 2020 Release Notes</vt:lpstr>
      <vt:lpstr>Alma September 2020 Release Notes</vt:lpstr>
      <vt:lpstr>PowerPoint Presentation</vt:lpstr>
      <vt:lpstr>Training Overview for Near Future</vt:lpstr>
      <vt:lpstr>E-Resource Management Course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Pritting, Shannon</dc:creator>
  <cp:revision>1</cp:revision>
  <dcterms:created xsi:type="dcterms:W3CDTF">2019-08-22T15:05:39Z</dcterms:created>
  <dcterms:modified xsi:type="dcterms:W3CDTF">2020-08-28T16:51:39Z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0x010100D6D1533A6C825549981D11343D734DD5</vt:lpwstr>
  </property>
</Properties>
</file>