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3" r:id="rId3"/>
    <p:sldId id="268" r:id="rId4"/>
    <p:sldId id="354" r:id="rId5"/>
    <p:sldId id="305" r:id="rId6"/>
    <p:sldId id="361" r:id="rId7"/>
    <p:sldId id="267" r:id="rId8"/>
    <p:sldId id="355" r:id="rId9"/>
    <p:sldId id="356" r:id="rId10"/>
    <p:sldId id="360" r:id="rId11"/>
    <p:sldId id="269" r:id="rId12"/>
    <p:sldId id="264" r:id="rId13"/>
    <p:sldId id="257" r:id="rId14"/>
    <p:sldId id="362" r:id="rId15"/>
    <p:sldId id="357" r:id="rId16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5" autoAdjust="0"/>
    <p:restoredTop sz="86434" autoAdjust="0"/>
  </p:normalViewPr>
  <p:slideViewPr>
    <p:cSldViewPr snapToGrid="0">
      <p:cViewPr varScale="1">
        <p:scale>
          <a:sx n="63" d="100"/>
          <a:sy n="63" d="100"/>
        </p:scale>
        <p:origin x="52" y="248"/>
      </p:cViewPr>
      <p:guideLst/>
    </p:cSldViewPr>
  </p:slideViewPr>
  <p:outlineViewPr>
    <p:cViewPr>
      <p:scale>
        <a:sx n="33" d="100"/>
        <a:sy n="33" d="100"/>
      </p:scale>
      <p:origin x="0" y="-836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5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B86BEB-FBC3-69BE-B66C-DE95CA30B8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AF8F5-3FE8-665C-BC9A-4334D27882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7A6B1-1C05-DD7F-878A-3854513337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9E844-5006-4E69-ABF0-376AE76257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948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FDCA967-EE41-4C55-944F-DBC100415952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B850E2E-86A0-41C7-AB07-4E19F37EB4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46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92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9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511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928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47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216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13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25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694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2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39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78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5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54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68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83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83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4271E99-79C4-47A7-84AF-ACCBAF13C56B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B55F034-5632-4A55-AD95-BB6B4C2B15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2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3CF2-8760-49BB-AB38-4D31C134A9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Roundtable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7A103-253B-4292-B327-9655D3C080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Patuxent District</a:t>
            </a:r>
          </a:p>
          <a:p>
            <a:r>
              <a:rPr lang="en-US" sz="2400" dirty="0"/>
              <a:t>December 14, 2023</a:t>
            </a:r>
          </a:p>
        </p:txBody>
      </p:sp>
    </p:spTree>
    <p:extLst>
      <p:ext uri="{BB962C8B-B14F-4D97-AF65-F5344CB8AC3E}">
        <p14:creationId xmlns:p14="http://schemas.microsoft.com/office/powerpoint/2010/main" val="1330060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6CA34-C238-5CB0-A5C7-C699F2EB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501901"/>
            <a:ext cx="9609668" cy="1371600"/>
          </a:xfrm>
        </p:spPr>
        <p:txBody>
          <a:bodyPr/>
          <a:lstStyle/>
          <a:p>
            <a:r>
              <a:rPr lang="en-US" dirty="0"/>
              <a:t>George Martin</a:t>
            </a:r>
            <a:br>
              <a:rPr lang="en-US" dirty="0"/>
            </a:br>
            <a:r>
              <a:rPr lang="en-US" dirty="0"/>
              <a:t>Patuxent District Roundtable Commissioner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5C9D3-A102-D1D7-8C80-838AE82CE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4495800"/>
            <a:ext cx="9609668" cy="1141981"/>
          </a:xfrm>
        </p:spPr>
        <p:txBody>
          <a:bodyPr>
            <a:normAutofit/>
          </a:bodyPr>
          <a:lstStyle/>
          <a:p>
            <a:r>
              <a:rPr lang="en-US" sz="2800" dirty="0"/>
              <a:t>Contact information:</a:t>
            </a:r>
          </a:p>
          <a:p>
            <a:r>
              <a:rPr lang="en-US" sz="2800" dirty="0"/>
              <a:t>301 509-5633			georgeoh46@gmail.com</a:t>
            </a:r>
          </a:p>
        </p:txBody>
      </p:sp>
    </p:spTree>
    <p:extLst>
      <p:ext uri="{BB962C8B-B14F-4D97-AF65-F5344CB8AC3E}">
        <p14:creationId xmlns:p14="http://schemas.microsoft.com/office/powerpoint/2010/main" val="1263336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C8AB-0965-4A58-9805-313D95643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37187"/>
            <a:ext cx="10397065" cy="1288782"/>
          </a:xfrm>
        </p:spPr>
        <p:txBody>
          <a:bodyPr>
            <a:normAutofit/>
          </a:bodyPr>
          <a:lstStyle/>
          <a:p>
            <a:r>
              <a:rPr lang="en-US" sz="4400" dirty="0"/>
              <a:t>Breakout Sessions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1F65B-9A5E-4C5E-B69E-64E0EE341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7666" y="3838015"/>
            <a:ext cx="8596668" cy="148008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Cub Scouts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Scouts BSA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074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A030-6AAE-406F-8FF3-E1781189D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9999" y="2047632"/>
            <a:ext cx="7299570" cy="96910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Scouts BSA Leaders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A041AB-DA64-45C8-B563-548CC97E13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Breakout Session: Forming Patrols</a:t>
            </a:r>
          </a:p>
        </p:txBody>
      </p:sp>
    </p:spTree>
    <p:extLst>
      <p:ext uri="{BB962C8B-B14F-4D97-AF65-F5344CB8AC3E}">
        <p14:creationId xmlns:p14="http://schemas.microsoft.com/office/powerpoint/2010/main" val="152927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BA861-DDFE-4A6A-9BA6-AEC0D1639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Scouts BSA </a:t>
            </a:r>
            <a:br>
              <a:rPr lang="en-US" dirty="0"/>
            </a:br>
            <a:r>
              <a:rPr lang="en-US" dirty="0"/>
              <a:t>Breakout Session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A285-619B-4B4B-B5F6-F285EE227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Greetings to first timers</a:t>
            </a:r>
          </a:p>
          <a:p>
            <a:r>
              <a:rPr lang="en-US" sz="3600" dirty="0"/>
              <a:t>Merit Badge Discussion</a:t>
            </a:r>
          </a:p>
          <a:p>
            <a:r>
              <a:rPr lang="en-US" sz="3600" dirty="0"/>
              <a:t>Discussion: Forming Patrols</a:t>
            </a:r>
          </a:p>
        </p:txBody>
      </p:sp>
    </p:spTree>
    <p:extLst>
      <p:ext uri="{BB962C8B-B14F-4D97-AF65-F5344CB8AC3E}">
        <p14:creationId xmlns:p14="http://schemas.microsoft.com/office/powerpoint/2010/main" val="1361516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99329-FB58-87F8-6A3F-9A0FC7C20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Forming Patrols</a:t>
            </a:r>
          </a:p>
        </p:txBody>
      </p:sp>
      <p:pic>
        <p:nvPicPr>
          <p:cNvPr id="4" name="scouts_bsa_roundtable_-_forming_patrols (1080p)">
            <a:hlinkClick r:id="" action="ppaction://media"/>
            <a:extLst>
              <a:ext uri="{FF2B5EF4-FFF2-40B4-BE49-F238E27FC236}">
                <a16:creationId xmlns:a16="http://schemas.microsoft.com/office/drawing/2014/main" id="{DD73F0CF-12E6-08F2-AFC7-001D4253DE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2557463"/>
            <a:ext cx="5899150" cy="3317875"/>
          </a:xfrm>
        </p:spPr>
      </p:pic>
    </p:spTree>
    <p:extLst>
      <p:ext uri="{BB962C8B-B14F-4D97-AF65-F5344CB8AC3E}">
        <p14:creationId xmlns:p14="http://schemas.microsoft.com/office/powerpoint/2010/main" val="18622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4CC14-562E-874A-921C-25BEA8C2F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Scouts BSA Roundtable Discussion </a:t>
            </a:r>
            <a:br>
              <a:rPr lang="en-US" dirty="0"/>
            </a:br>
            <a:r>
              <a:rPr lang="en-US" dirty="0"/>
              <a:t>Forming Patrols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69415-AE54-90CC-BBE2-5C8CCA4AD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are the patrols within your troop organized? </a:t>
            </a:r>
          </a:p>
          <a:p>
            <a:r>
              <a:rPr lang="en-US" dirty="0"/>
              <a:t>In your troop, do scouts choose for themselves the patrols they want to join?</a:t>
            </a:r>
          </a:p>
          <a:p>
            <a:r>
              <a:rPr lang="en-US" dirty="0"/>
              <a:t>Discuss success stories with mixed aged patrols. </a:t>
            </a:r>
          </a:p>
          <a:p>
            <a:r>
              <a:rPr lang="en-US" dirty="0"/>
              <a:t>Discuss success stories with using the three-patrol type structured troop with New Scout Patrols, Regular Patrols and Older Scout Patrols</a:t>
            </a:r>
          </a:p>
        </p:txBody>
      </p:sp>
    </p:spTree>
    <p:extLst>
      <p:ext uri="{BB962C8B-B14F-4D97-AF65-F5344CB8AC3E}">
        <p14:creationId xmlns:p14="http://schemas.microsoft.com/office/powerpoint/2010/main" val="3380610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9FE4F-A10F-428D-B7E1-211A6534A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Agenda: December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33BAB-C591-42E8-A47F-EE4923E8C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2991991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Opening</a:t>
            </a:r>
          </a:p>
          <a:p>
            <a:r>
              <a:rPr lang="en-US" sz="2100" dirty="0"/>
              <a:t>“Hot Topic: “Reverent”</a:t>
            </a:r>
          </a:p>
          <a:p>
            <a:r>
              <a:rPr lang="en-US" sz="2100" dirty="0"/>
              <a:t>“Announcements”</a:t>
            </a:r>
          </a:p>
          <a:p>
            <a:r>
              <a:rPr lang="en-US" sz="2100" dirty="0"/>
              <a:t>Safety Moment: “Gaga Ball</a:t>
            </a:r>
            <a:r>
              <a:rPr lang="en-US" sz="1600" b="0" i="0" dirty="0">
                <a:solidFill>
                  <a:srgbClr val="515354"/>
                </a:solidFill>
                <a:effectLst/>
                <a:latin typeface="Roboto" panose="02000000000000000000" pitchFamily="2" charset="0"/>
              </a:rPr>
              <a:t>”</a:t>
            </a:r>
          </a:p>
          <a:p>
            <a:r>
              <a:rPr lang="en-US" sz="2100" dirty="0"/>
              <a:t>Breakout:</a:t>
            </a:r>
          </a:p>
          <a:p>
            <a:pPr lvl="1"/>
            <a:r>
              <a:rPr lang="en-US" dirty="0"/>
              <a:t>Cub Scouts:</a:t>
            </a:r>
          </a:p>
          <a:p>
            <a:pPr lvl="1"/>
            <a:r>
              <a:rPr lang="en-US" dirty="0"/>
              <a:t>Scouts BSA: Forming Patrols</a:t>
            </a:r>
          </a:p>
        </p:txBody>
      </p:sp>
    </p:spTree>
    <p:extLst>
      <p:ext uri="{BB962C8B-B14F-4D97-AF65-F5344CB8AC3E}">
        <p14:creationId xmlns:p14="http://schemas.microsoft.com/office/powerpoint/2010/main" val="331814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E838D-93BB-4D4A-8B70-2A9247A46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4C51B-DD51-468F-AE54-A5DBC8B40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Pledge of Allegiance</a:t>
            </a:r>
          </a:p>
          <a:p>
            <a:pPr lvl="1"/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"I pledge allegiance to the Flag of the United States of America, and to the Republic for which it stands, one Nation under God, indivisible, with liberty and justice for all."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b="1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The Outdoor Code</a:t>
            </a:r>
            <a:br>
              <a:rPr lang="en-US" sz="16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</a:br>
            <a:r>
              <a:rPr lang="en-US" sz="16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As an American, I will do my best to:</a:t>
            </a:r>
          </a:p>
          <a:p>
            <a:r>
              <a:rPr lang="en-US" sz="16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Be clean in my outdoor manners, </a:t>
            </a:r>
          </a:p>
          <a:p>
            <a:r>
              <a:rPr lang="en-US" sz="1600" dirty="0">
                <a:solidFill>
                  <a:srgbClr val="212121"/>
                </a:solidFill>
                <a:latin typeface="Roboto" panose="02000000000000000000" pitchFamily="2" charset="0"/>
              </a:rPr>
              <a:t>B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e careful with fire, </a:t>
            </a:r>
          </a:p>
          <a:p>
            <a:r>
              <a:rPr lang="en-US" sz="16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Be considerate in the outdoors, and </a:t>
            </a:r>
          </a:p>
          <a:p>
            <a:r>
              <a:rPr lang="en-US" sz="16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Be conservation-minded.</a:t>
            </a:r>
          </a:p>
        </p:txBody>
      </p:sp>
    </p:spTree>
    <p:extLst>
      <p:ext uri="{BB962C8B-B14F-4D97-AF65-F5344CB8AC3E}">
        <p14:creationId xmlns:p14="http://schemas.microsoft.com/office/powerpoint/2010/main" val="4217193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A5A0-1859-5005-8B49-7A29D84B0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Hot Topic: “Reverent”</a:t>
            </a:r>
            <a:b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44502-D9B6-A045-C017-B47EBB4F4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Scout is reverent toward God. </a:t>
            </a:r>
          </a:p>
          <a:p>
            <a:r>
              <a:rPr lang="en-US" dirty="0"/>
              <a:t>A Scout is faithful in their religious beliefs and respects the beliefs of others</a:t>
            </a:r>
          </a:p>
          <a:p>
            <a:r>
              <a:rPr lang="en-US" dirty="0"/>
              <a:t>The Scout Oath begins with duty to God, and the Scout Law ends with reverence. </a:t>
            </a:r>
          </a:p>
          <a:p>
            <a:r>
              <a:rPr lang="en-US" dirty="0"/>
              <a:t>It is the twelfth point of the Scout Law, but it cannot be an afterthought.</a:t>
            </a:r>
          </a:p>
          <a:p>
            <a:r>
              <a:rPr lang="en-US" dirty="0"/>
              <a:t>Reverence is integral to good character and citizenship</a:t>
            </a:r>
          </a:p>
        </p:txBody>
      </p:sp>
    </p:spTree>
    <p:extLst>
      <p:ext uri="{BB962C8B-B14F-4D97-AF65-F5344CB8AC3E}">
        <p14:creationId xmlns:p14="http://schemas.microsoft.com/office/powerpoint/2010/main" val="290386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2CCDE-6B91-7F39-4692-8ED743CA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3100" dirty="0"/>
            </a:br>
            <a:r>
              <a:rPr lang="en-US" sz="4000" dirty="0"/>
              <a:t>Hot Topic: “Reverent”</a:t>
            </a:r>
            <a:br>
              <a:rPr lang="en-US" sz="4000" dirty="0"/>
            </a:br>
            <a:r>
              <a:rPr lang="en-US" sz="4000" dirty="0"/>
              <a:t>Scout Sunday</a:t>
            </a:r>
            <a:br>
              <a:rPr lang="en-US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9498-D191-F00D-944E-BDAC345D3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Scout Sunday is typically held the Sunday before February 8th which is the anniversary of Scouting. </a:t>
            </a:r>
          </a:p>
          <a:p>
            <a:r>
              <a:rPr lang="en-US" dirty="0"/>
              <a:t>However, in 2024, the Scouting.org calendar of religious observances shows all three religious observances on the following dates: </a:t>
            </a:r>
          </a:p>
          <a:p>
            <a:pPr lvl="1"/>
            <a:r>
              <a:rPr lang="en-US" dirty="0"/>
              <a:t>Scout Sunday - February 11, 2024 </a:t>
            </a:r>
          </a:p>
          <a:p>
            <a:pPr lvl="1"/>
            <a:r>
              <a:rPr lang="en-US" dirty="0"/>
              <a:t>Scout Shabbat - February 9-10, 2024 </a:t>
            </a:r>
          </a:p>
          <a:p>
            <a:pPr lvl="1"/>
            <a:r>
              <a:rPr lang="en-US" dirty="0"/>
              <a:t>Scout Jumuah - February 8-9, 2024</a:t>
            </a:r>
          </a:p>
        </p:txBody>
      </p:sp>
    </p:spTree>
    <p:extLst>
      <p:ext uri="{BB962C8B-B14F-4D97-AF65-F5344CB8AC3E}">
        <p14:creationId xmlns:p14="http://schemas.microsoft.com/office/powerpoint/2010/main" val="1071076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9C63-7674-6EC0-226A-F98C3D0AB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Hot Topic: “Reverent”</a:t>
            </a:r>
            <a:br>
              <a:rPr lang="en-US" sz="4400" dirty="0"/>
            </a:br>
            <a:r>
              <a:rPr lang="en-US" sz="4400" dirty="0"/>
              <a:t>Religious Programs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4F90D-AF0E-5394-4CDD-3D6CA0240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religious emblems programs are created by the various religious groups to encourage youth to grow stronger in their faith.</a:t>
            </a:r>
          </a:p>
          <a:p>
            <a:r>
              <a:rPr lang="en-US" dirty="0"/>
              <a:t>Resources of some religious award programs:</a:t>
            </a:r>
          </a:p>
          <a:p>
            <a:pPr lvl="1"/>
            <a:r>
              <a:rPr lang="en-US" dirty="0"/>
              <a:t>P.R.A.Y (Programs of Religious Activities with Youth)</a:t>
            </a:r>
          </a:p>
          <a:p>
            <a:pPr lvl="1"/>
            <a:r>
              <a:rPr lang="en-US" dirty="0"/>
              <a:t>Jewish Awards and Emblems</a:t>
            </a:r>
          </a:p>
          <a:p>
            <a:pPr lvl="1"/>
            <a:r>
              <a:rPr lang="en-US" dirty="0"/>
              <a:t>Vanguard awards for Latter Day Saints Scouts</a:t>
            </a:r>
          </a:p>
          <a:p>
            <a:r>
              <a:rPr lang="en-US" dirty="0"/>
              <a:t>Unit leaders/parents obtain the specific booklet for their scouts’ religion.</a:t>
            </a:r>
          </a:p>
          <a:p>
            <a:r>
              <a:rPr lang="en-US" dirty="0"/>
              <a:t>Each youth member needs his or her own booklet to document progress. Some religions offer adult manuals for counselors and mentors.</a:t>
            </a:r>
          </a:p>
        </p:txBody>
      </p:sp>
    </p:spTree>
    <p:extLst>
      <p:ext uri="{BB962C8B-B14F-4D97-AF65-F5344CB8AC3E}">
        <p14:creationId xmlns:p14="http://schemas.microsoft.com/office/powerpoint/2010/main" val="2102218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9D15A-060F-4DAE-B018-42DBBC70C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 and 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E9025-70F4-4340-98A1-902D5EC7E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Webmaster’s Minutes: Edward Weeks</a:t>
            </a:r>
          </a:p>
          <a:p>
            <a:r>
              <a:rPr lang="en-US" sz="2800" dirty="0"/>
              <a:t>District Activity Update: Lenny Wertz</a:t>
            </a:r>
          </a:p>
          <a:p>
            <a:r>
              <a:rPr lang="en-US" sz="2800" dirty="0"/>
              <a:t>District Commissioner: Carolyn Miller</a:t>
            </a:r>
          </a:p>
          <a:p>
            <a:r>
              <a:rPr lang="en-US" sz="2800" dirty="0"/>
              <a:t>District’s Director/Executive:  </a:t>
            </a:r>
            <a:r>
              <a:rPr lang="en-US" sz="2800" i="0" dirty="0">
                <a:solidFill>
                  <a:srgbClr val="283C46"/>
                </a:solidFill>
                <a:effectLst/>
              </a:rPr>
              <a:t>Lawson Lipford-</a:t>
            </a:r>
            <a:r>
              <a:rPr lang="en-US" sz="2800" dirty="0"/>
              <a:t>Cruz</a:t>
            </a:r>
          </a:p>
          <a:p>
            <a:r>
              <a:rPr lang="en-US" sz="2800" dirty="0"/>
              <a:t>District Committee Chair: Steward Benson</a:t>
            </a:r>
          </a:p>
        </p:txBody>
      </p:sp>
    </p:spTree>
    <p:extLst>
      <p:ext uri="{BB962C8B-B14F-4D97-AF65-F5344CB8AC3E}">
        <p14:creationId xmlns:p14="http://schemas.microsoft.com/office/powerpoint/2010/main" val="3336232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DBED7-8D9E-D743-B94E-D7A16E1F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Moment: Gaga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C8F36-24A1-7501-4782-2CB55ABEC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Gaga ball has become very popular in the US. </a:t>
            </a:r>
          </a:p>
          <a:p>
            <a:r>
              <a:rPr lang="en-US" dirty="0"/>
              <a:t>It is a game played in an octagonal pit and is considered a gentler version of dodgeball. The pit can be made of various materials (wood, plastic, netting) and can be played on grass, mulch, or other playground safe material.</a:t>
            </a:r>
          </a:p>
          <a:p>
            <a:r>
              <a:rPr lang="en-US" dirty="0"/>
              <a:t>While the game is a fast-paced activity, it is important for Scout leaders to understand the risks and follow the rules to make the environment safe for everyone.</a:t>
            </a:r>
          </a:p>
        </p:txBody>
      </p:sp>
    </p:spTree>
    <p:extLst>
      <p:ext uri="{BB962C8B-B14F-4D97-AF65-F5344CB8AC3E}">
        <p14:creationId xmlns:p14="http://schemas.microsoft.com/office/powerpoint/2010/main" val="3090151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C1ED8-4415-1CD7-1EDF-43D4F79F9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Moment: Gaga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95112-F30F-DF19-BE8A-9449D7AA6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safety rules: </a:t>
            </a:r>
          </a:p>
          <a:p>
            <a:r>
              <a:rPr lang="en-US" dirty="0"/>
              <a:t>Players must play others of a similar age. A two-year age span is a good rule. </a:t>
            </a:r>
          </a:p>
          <a:p>
            <a:r>
              <a:rPr lang="en-US" dirty="0"/>
              <a:t>Consider the safety of the playing surface: no hard surfaces like concrete, no mud pits, and pits should be in good condition with no safety hazards. </a:t>
            </a:r>
          </a:p>
          <a:p>
            <a:r>
              <a:rPr lang="en-US" dirty="0"/>
              <a:t>Always have adult supervision. </a:t>
            </a:r>
          </a:p>
          <a:p>
            <a:r>
              <a:rPr lang="en-US" dirty="0"/>
              <a:t>Soft balls should be used such as playground balls. </a:t>
            </a:r>
          </a:p>
        </p:txBody>
      </p:sp>
    </p:spTree>
    <p:extLst>
      <p:ext uri="{BB962C8B-B14F-4D97-AF65-F5344CB8AC3E}">
        <p14:creationId xmlns:p14="http://schemas.microsoft.com/office/powerpoint/2010/main" val="21615612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12860</TotalTime>
  <Words>670</Words>
  <Application>Microsoft Office PowerPoint</Application>
  <PresentationFormat>Widescreen</PresentationFormat>
  <Paragraphs>73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Garamond</vt:lpstr>
      <vt:lpstr>Roboto</vt:lpstr>
      <vt:lpstr>Times New Roman</vt:lpstr>
      <vt:lpstr>Organic</vt:lpstr>
      <vt:lpstr>Roundtable</vt:lpstr>
      <vt:lpstr>Agenda: December 2023</vt:lpstr>
      <vt:lpstr>Welcome</vt:lpstr>
      <vt:lpstr>Hot Topic: “Reverent” </vt:lpstr>
      <vt:lpstr> Hot Topic: “Reverent” Scout Sunday </vt:lpstr>
      <vt:lpstr>Hot Topic: “Reverent” Religious Programs</vt:lpstr>
      <vt:lpstr>Introductions and Announcements</vt:lpstr>
      <vt:lpstr>Safety Moment: Gaga Ball</vt:lpstr>
      <vt:lpstr>Safety Moment: Gaga Ball</vt:lpstr>
      <vt:lpstr>George Martin Patuxent District Roundtable Commissioner</vt:lpstr>
      <vt:lpstr>Breakout Sessions</vt:lpstr>
      <vt:lpstr>Scouts BSA Leaders</vt:lpstr>
      <vt:lpstr>Scouts BSA  Breakout Session </vt:lpstr>
      <vt:lpstr>Forming Patrols</vt:lpstr>
      <vt:lpstr>Scouts BSA Roundtable Discussion  Forming Patrols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Roundtable</dc:title>
  <dc:creator>Georger Martin</dc:creator>
  <cp:lastModifiedBy>Linda Martin</cp:lastModifiedBy>
  <cp:revision>173</cp:revision>
  <cp:lastPrinted>2023-11-09T04:48:20Z</cp:lastPrinted>
  <dcterms:created xsi:type="dcterms:W3CDTF">2021-04-08T16:20:54Z</dcterms:created>
  <dcterms:modified xsi:type="dcterms:W3CDTF">2023-12-14T03:23:02Z</dcterms:modified>
</cp:coreProperties>
</file>