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21"/>
  </p:notesMasterIdLst>
  <p:sldIdLst>
    <p:sldId id="256" r:id="rId2"/>
    <p:sldId id="263" r:id="rId3"/>
    <p:sldId id="268" r:id="rId4"/>
    <p:sldId id="291" r:id="rId5"/>
    <p:sldId id="312" r:id="rId6"/>
    <p:sldId id="311" r:id="rId7"/>
    <p:sldId id="308" r:id="rId8"/>
    <p:sldId id="267" r:id="rId9"/>
    <p:sldId id="323" r:id="rId10"/>
    <p:sldId id="318" r:id="rId11"/>
    <p:sldId id="322" r:id="rId12"/>
    <p:sldId id="320" r:id="rId13"/>
    <p:sldId id="264" r:id="rId14"/>
    <p:sldId id="257" r:id="rId15"/>
    <p:sldId id="321" r:id="rId16"/>
    <p:sldId id="324" r:id="rId17"/>
    <p:sldId id="325" r:id="rId18"/>
    <p:sldId id="326" r:id="rId19"/>
    <p:sldId id="327" r:id="rId2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049" autoAdjust="0"/>
  </p:normalViewPr>
  <p:slideViewPr>
    <p:cSldViewPr snapToGrid="0">
      <p:cViewPr varScale="1">
        <p:scale>
          <a:sx n="65" d="100"/>
          <a:sy n="65" d="100"/>
        </p:scale>
        <p:origin x="684" y="60"/>
      </p:cViewPr>
      <p:guideLst/>
    </p:cSldViewPr>
  </p:slideViewPr>
  <p:outlineViewPr>
    <p:cViewPr>
      <p:scale>
        <a:sx n="33" d="100"/>
        <a:sy n="33" d="100"/>
      </p:scale>
      <p:origin x="0" y="-64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FDCA967-EE41-4C55-944F-DBC100415952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B850E2E-86A0-41C7-AB07-4E19F37EB4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6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2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8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51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2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86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77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79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93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04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0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5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0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7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9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71E99-79C4-47A7-84AF-ACCBAF13C56B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55F034-5632-4A55-AD95-BB6B4C2B15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56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3CF2-8760-49BB-AB38-4D31C134A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Roundtable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7A103-253B-4292-B327-9655D3C080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Prince George’s District</a:t>
            </a:r>
          </a:p>
          <a:p>
            <a:r>
              <a:rPr lang="en-US" sz="2400" dirty="0"/>
              <a:t>September 12, 2024</a:t>
            </a:r>
          </a:p>
        </p:txBody>
      </p:sp>
    </p:spTree>
    <p:extLst>
      <p:ext uri="{BB962C8B-B14F-4D97-AF65-F5344CB8AC3E}">
        <p14:creationId xmlns:p14="http://schemas.microsoft.com/office/powerpoint/2010/main" val="133006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A761A44-A936-4382-8A16-7ED6A2903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59EE73-661E-48AA-A374-BF2B850F5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653EA91-5E43-427F-B0AB-1B8A496BC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7571081-E136-40F9-B123-3A16F53BE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73197C11-EFC2-4F71-BEFF-B7EE3EEF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74C7561-7217-4DBC-8C63-2BB8560D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6EB4E4EC-EA7F-4A46-9AF5-7E3E4E543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9048D13B-C50D-4EF9-AB6D-86713B7D4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8213FFC7-C869-40A9-8DBD-B311B342E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A029FB91-93F5-4D40-9014-8D5108951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6022FD2-DE49-41E6-B3BF-B113018CA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5117A9-3B94-0EDB-C704-43D37EF9AA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50171" r="9170" b="2904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3157D3-8312-A716-DA55-6195C3750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1678666"/>
            <a:ext cx="4088190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100" dirty="0"/>
              <a:t>Safety Moment: In Case of an Emergency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77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E70E1-7EF1-A5D2-3D6B-F0DD3E9E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Moment: In Case of an Emergency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E2B37-ED1C-0BDD-2BCE-5D35B5E9D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 your phone contacts, designate two or three individuals as “In Case of Emergency (ICE)” contacts.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Open your contacts, select the person you want to identify as an emergency contact, and simply type 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ICE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in front of their name. 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Use your phone’s screen saver to identify emergency contacts. The ability to add text to your screen saver is part of the Android system.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71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F58-3344-1633-AEED-D6F5B5CA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Moment: In case of an Emergency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6E7E9-D1FB-7AD9-8140-C32AC693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515354"/>
              </a:solidFill>
              <a:effectLst/>
              <a:latin typeface="Roboto" panose="02000000000000000000" pitchFamily="2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 takes some creativity with an iPhone as the text has to be added to the photo you are using before you set it as your locked screen.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Other apps that can be downloaded to provide emergency information are </a:t>
            </a:r>
            <a:r>
              <a:rPr lang="en-US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iMed</a:t>
            </a:r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Alert, </a:t>
            </a:r>
            <a:r>
              <a:rPr lang="en-US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MyID</a:t>
            </a:r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and Ice: In Case of an Emergency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597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A030-6AAE-406F-8FF3-E1781189D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9999" y="2047632"/>
            <a:ext cx="7299570" cy="969106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Scouts BSA Leaders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041AB-DA64-45C8-B563-548CC97E13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Breakout Session: Awards</a:t>
            </a:r>
          </a:p>
        </p:txBody>
      </p:sp>
    </p:spTree>
    <p:extLst>
      <p:ext uri="{BB962C8B-B14F-4D97-AF65-F5344CB8AC3E}">
        <p14:creationId xmlns:p14="http://schemas.microsoft.com/office/powerpoint/2010/main" val="1529276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BA861-DDFE-4A6A-9BA6-AEC0D163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Scouts BSA </a:t>
            </a:r>
            <a:br>
              <a:rPr lang="en-US" dirty="0"/>
            </a:br>
            <a:r>
              <a:rPr lang="en-US" dirty="0"/>
              <a:t>Breakout Session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9A285-619B-4B4B-B5F6-F285EE22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Greetings to first timers</a:t>
            </a:r>
          </a:p>
          <a:p>
            <a:r>
              <a:rPr lang="en-US" sz="2800" dirty="0"/>
              <a:t>Awards</a:t>
            </a:r>
          </a:p>
        </p:txBody>
      </p:sp>
    </p:spTree>
    <p:extLst>
      <p:ext uri="{BB962C8B-B14F-4D97-AF65-F5344CB8AC3E}">
        <p14:creationId xmlns:p14="http://schemas.microsoft.com/office/powerpoint/2010/main" val="136151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E4786-7C54-A046-B2D9-F63A336B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EDC72-9E17-D34C-DEBA-6D7289077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50 Miler</a:t>
            </a:r>
          </a:p>
          <a:p>
            <a:r>
              <a:rPr lang="en-US" sz="2000" dirty="0"/>
              <a:t>National Honor Patrol</a:t>
            </a:r>
          </a:p>
          <a:p>
            <a:r>
              <a:rPr lang="en-US" sz="2000" dirty="0"/>
              <a:t>Stem Nova Award</a:t>
            </a:r>
          </a:p>
          <a:p>
            <a:r>
              <a:rPr lang="en-US" sz="2000" dirty="0"/>
              <a:t>Scouts BSA World Conservation Award</a:t>
            </a:r>
          </a:p>
        </p:txBody>
      </p:sp>
    </p:spTree>
    <p:extLst>
      <p:ext uri="{BB962C8B-B14F-4D97-AF65-F5344CB8AC3E}">
        <p14:creationId xmlns:p14="http://schemas.microsoft.com/office/powerpoint/2010/main" val="3812625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6331-9F3A-F431-8AA2-CCA5458B7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50-Miler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82C7E-CC0F-398F-1A28-2193B767B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Chartered unit participation is most desirable; however, provisional Scouting units are eligible. </a:t>
            </a:r>
          </a:p>
          <a:p>
            <a:r>
              <a:rPr lang="en-US" dirty="0"/>
              <a:t>This award does not apply if any other BSA award is available for a trip. The Scouts BSA, Sea Scout, or Venturing unit or provisional group must follow these rules for a 50-Miler trip: </a:t>
            </a:r>
          </a:p>
          <a:p>
            <a:r>
              <a:rPr lang="en-US" dirty="0"/>
              <a:t>Select a suitable trail or waterway. </a:t>
            </a:r>
          </a:p>
          <a:p>
            <a:r>
              <a:rPr lang="en-US" dirty="0"/>
              <a:t>Two-deep leadership must be in effect at all times. Adult leadership should utilize and follow the Guide to Safe Scouting. </a:t>
            </a:r>
          </a:p>
          <a:p>
            <a:r>
              <a:rPr lang="en-US" dirty="0"/>
              <a:t> Groups shall complete the 50 miles / 5 day trip by sailboat, canoe, on foot, by horse, or by bicycle.</a:t>
            </a:r>
          </a:p>
        </p:txBody>
      </p:sp>
    </p:spTree>
    <p:extLst>
      <p:ext uri="{BB962C8B-B14F-4D97-AF65-F5344CB8AC3E}">
        <p14:creationId xmlns:p14="http://schemas.microsoft.com/office/powerpoint/2010/main" val="3205598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2967-B3D5-7C6D-4E21-DD0613ED6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Nova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93953-E029-A284-99AC-9288D5D9E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Categories</a:t>
            </a:r>
          </a:p>
          <a:p>
            <a:pPr lvl="1"/>
            <a:r>
              <a:rPr lang="en-US" sz="2000" dirty="0"/>
              <a:t>Science</a:t>
            </a:r>
          </a:p>
          <a:p>
            <a:pPr lvl="1"/>
            <a:r>
              <a:rPr lang="en-US" sz="2000" dirty="0"/>
              <a:t>Technology</a:t>
            </a:r>
          </a:p>
          <a:p>
            <a:pPr lvl="1"/>
            <a:r>
              <a:rPr lang="en-US" sz="2000" dirty="0"/>
              <a:t>Engineering</a:t>
            </a:r>
          </a:p>
          <a:p>
            <a:pPr lvl="1"/>
            <a:r>
              <a:rPr lang="en-US" sz="2000" dirty="0"/>
              <a:t>Math</a:t>
            </a:r>
          </a:p>
        </p:txBody>
      </p:sp>
    </p:spTree>
    <p:extLst>
      <p:ext uri="{BB962C8B-B14F-4D97-AF65-F5344CB8AC3E}">
        <p14:creationId xmlns:p14="http://schemas.microsoft.com/office/powerpoint/2010/main" val="1472364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EFAB-2EDC-19DE-A325-B5009759F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Honor Patrol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778FA-038E-F6B0-67AF-B7F6F8834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patrol name, flag and yell</a:t>
            </a:r>
          </a:p>
          <a:p>
            <a:r>
              <a:rPr lang="en-US" dirty="0"/>
              <a:t>Hold two patrol meetings each month</a:t>
            </a:r>
          </a:p>
          <a:p>
            <a:r>
              <a:rPr lang="en-US" dirty="0"/>
              <a:t>Take part in one patrol/troop activity</a:t>
            </a:r>
          </a:p>
          <a:p>
            <a:r>
              <a:rPr lang="en-US" dirty="0"/>
              <a:t>Complete two Good Turns or service project</a:t>
            </a:r>
          </a:p>
          <a:p>
            <a:r>
              <a:rPr lang="en-US" dirty="0"/>
              <a:t>Help two patrol members advance in rank</a:t>
            </a:r>
          </a:p>
          <a:p>
            <a:r>
              <a:rPr lang="en-US" dirty="0"/>
              <a:t>75 percent of member in full </a:t>
            </a:r>
          </a:p>
          <a:p>
            <a:r>
              <a:rPr lang="en-US" dirty="0"/>
              <a:t>Attend at least three patrol leader council meetings</a:t>
            </a:r>
          </a:p>
          <a:p>
            <a:r>
              <a:rPr lang="en-US" dirty="0"/>
              <a:t>Have eight members in the patrol or an increase in patrol membership.</a:t>
            </a:r>
          </a:p>
        </p:txBody>
      </p:sp>
    </p:spTree>
    <p:extLst>
      <p:ext uri="{BB962C8B-B14F-4D97-AF65-F5344CB8AC3E}">
        <p14:creationId xmlns:p14="http://schemas.microsoft.com/office/powerpoint/2010/main" val="376572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D313-AEF3-D52C-B246-E66FDFE73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BSA World Conservation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11316-2B7C-1556-DE06-7E9CD8DBC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Earn the following merit badges</a:t>
            </a:r>
          </a:p>
          <a:p>
            <a:pPr lvl="1"/>
            <a:r>
              <a:rPr lang="en-US" dirty="0"/>
              <a:t>Environmental Science or Sustainability</a:t>
            </a:r>
          </a:p>
          <a:p>
            <a:pPr lvl="1"/>
            <a:r>
              <a:rPr lang="en-US" dirty="0"/>
              <a:t>Soil and Water Conservation or Fish and Wildlife Management</a:t>
            </a:r>
          </a:p>
          <a:p>
            <a:pPr lvl="1"/>
            <a:r>
              <a:rPr lang="en-US" dirty="0"/>
              <a:t>Citizenship in the World</a:t>
            </a:r>
          </a:p>
          <a:p>
            <a:r>
              <a:rPr lang="en-US" dirty="0"/>
              <a:t>Participate in a conservation project totaling a least three hours that addresses a conservation need common to more than one country.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7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9FE4F-A10F-428D-B7E1-211A6534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September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3BAB-C591-42E8-A47F-EE4923E8C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2991991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Opening</a:t>
            </a:r>
          </a:p>
          <a:p>
            <a:r>
              <a:rPr lang="en-US" sz="2400" dirty="0"/>
              <a:t>Hot Topics: “Preparing for the Renewal Process.”</a:t>
            </a:r>
          </a:p>
          <a:p>
            <a:r>
              <a:rPr lang="en-US" sz="2400" dirty="0"/>
              <a:t>Introductions and Announcements</a:t>
            </a:r>
          </a:p>
          <a:p>
            <a:r>
              <a:rPr lang="en-US" sz="2400" dirty="0"/>
              <a:t>Safety Moment: In Case of an Emergency</a:t>
            </a:r>
          </a:p>
          <a:p>
            <a:r>
              <a:rPr lang="en-US" sz="2400" dirty="0"/>
              <a:t>Roundtable Commissioner’s Minute</a:t>
            </a:r>
          </a:p>
          <a:p>
            <a:r>
              <a:rPr lang="en-US" sz="2400" dirty="0"/>
              <a:t>Breakout:</a:t>
            </a:r>
          </a:p>
          <a:p>
            <a:pPr lvl="1"/>
            <a:r>
              <a:rPr lang="en-US" sz="2100" dirty="0"/>
              <a:t>Cub Scouts:</a:t>
            </a:r>
          </a:p>
          <a:p>
            <a:pPr lvl="1"/>
            <a:r>
              <a:rPr lang="en-US" sz="2100" dirty="0"/>
              <a:t> Scouts BSA:</a:t>
            </a:r>
          </a:p>
        </p:txBody>
      </p:sp>
    </p:spTree>
    <p:extLst>
      <p:ext uri="{BB962C8B-B14F-4D97-AF65-F5344CB8AC3E}">
        <p14:creationId xmlns:p14="http://schemas.microsoft.com/office/powerpoint/2010/main" val="331814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E838D-93BB-4D4A-8B70-2A9247A46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4C51B-DD51-468F-AE54-A5DBC8B40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Pledge of Allegiance</a:t>
            </a:r>
          </a:p>
          <a:p>
            <a:pPr lvl="1"/>
            <a:r>
              <a:rPr lang="en-US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"I pledge allegiance to the Flag of the United States of America, and to the Republic for which it stands, one Nation under God, indivisible, with liberty and justice for all."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Scout Oath</a:t>
            </a:r>
          </a:p>
          <a:p>
            <a:pPr lvl="1"/>
            <a:r>
              <a:rPr lang="en-US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On.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honor I will do my best to do my duty to God and my country and to obey the Scout Law; to help other people at all times; to keep myself physically strong, mentally awake, and morally straight</a:t>
            </a:r>
          </a:p>
        </p:txBody>
      </p:sp>
    </p:spTree>
    <p:extLst>
      <p:ext uri="{BB962C8B-B14F-4D97-AF65-F5344CB8AC3E}">
        <p14:creationId xmlns:p14="http://schemas.microsoft.com/office/powerpoint/2010/main" val="421719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F5791-E22A-51E2-E40C-E0FD0895D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677" y="781538"/>
            <a:ext cx="9675445" cy="984739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r>
              <a:rPr lang="en-US" sz="2800" dirty="0"/>
              <a:t>Hot Topic: “Preparing for the Renewal Process”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F476B-F677-33FE-733C-2B0DFA2B5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214" y="2461846"/>
            <a:ext cx="9401907" cy="361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renewal process for units and members has been separated.</a:t>
            </a:r>
          </a:p>
          <a:p>
            <a:pPr marL="0" indent="0">
              <a:buNone/>
            </a:pPr>
            <a:r>
              <a:rPr lang="en-US" b="1" dirty="0"/>
              <a:t>Are you ready for renewal this year.</a:t>
            </a:r>
          </a:p>
          <a:p>
            <a:pPr lvl="1"/>
            <a:r>
              <a:rPr lang="en-US" b="1" dirty="0"/>
              <a:t>Members Renewal</a:t>
            </a:r>
          </a:p>
          <a:p>
            <a:pPr lvl="1"/>
            <a:r>
              <a:rPr lang="en-US" b="1" dirty="0"/>
              <a:t>Unit Renewal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593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B25D0-8E9D-6D4D-8CA5-AD7578B4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Renewal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40863-1AA8-F64B-D04C-6C3B2AE4B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Units should renew in the 60 days before their charter expire.</a:t>
            </a:r>
          </a:p>
          <a:p>
            <a:r>
              <a:rPr lang="en-US" dirty="0"/>
              <a:t>Task</a:t>
            </a:r>
          </a:p>
          <a:p>
            <a:pPr lvl="1"/>
            <a:r>
              <a:rPr lang="en-US" dirty="0"/>
              <a:t>YPT is current for all adult leaders.</a:t>
            </a:r>
          </a:p>
          <a:p>
            <a:pPr lvl="1"/>
            <a:r>
              <a:rPr lang="en-US" dirty="0"/>
              <a:t>Unit has the required number of leaders.</a:t>
            </a:r>
          </a:p>
          <a:p>
            <a:pPr lvl="1"/>
            <a:r>
              <a:rPr lang="en-US" dirty="0"/>
              <a:t>Ensure the adult applicate is complete to include SSN</a:t>
            </a:r>
          </a:p>
          <a:p>
            <a:pPr lvl="1"/>
            <a:r>
              <a:rPr lang="en-US" dirty="0"/>
              <a:t>Youth meet the age/grade requirements.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75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C1812-0F1A-D055-0C95-DCEE724F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for the Renewal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7DEE9-CA46-F4E0-E8B1-81D7D73CD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Training will be provided.</a:t>
            </a:r>
          </a:p>
        </p:txBody>
      </p:sp>
    </p:spTree>
    <p:extLst>
      <p:ext uri="{BB962C8B-B14F-4D97-AF65-F5344CB8AC3E}">
        <p14:creationId xmlns:p14="http://schemas.microsoft.com/office/powerpoint/2010/main" val="48747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D00C9-3A54-A85A-5A03-45C8BDCF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Scouting America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6B7D8-2FCB-68F7-38AD-8C05A0BF2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0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</a:rPr>
              <a:t>The Boy Scouts of America has  announced that it will rebrand to “</a:t>
            </a:r>
            <a:r>
              <a:rPr lang="en-US" sz="2000" b="1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</a:rPr>
              <a:t>Scouting America</a:t>
            </a:r>
            <a:r>
              <a:rPr lang="en-US" sz="2000" b="0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</a:rPr>
              <a:t>”, reflecting the organization’s ongoing commitment to welcome every youth and family in America to experience the benefits of Scouting. </a:t>
            </a:r>
          </a:p>
          <a:p>
            <a:r>
              <a:rPr lang="en-US" sz="2000" b="0" i="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</a:rPr>
              <a:t>The change will go into effect on February 8, 2025, the organization’s 115th anniversary. 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189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9D15A-060F-4DAE-B018-42DBBC70C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and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E9025-70F4-4340-98A1-902D5EC7E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Webmaster’s Minutes: Edward Weeks</a:t>
            </a:r>
          </a:p>
          <a:p>
            <a:r>
              <a:rPr lang="en-US" sz="2800" dirty="0"/>
              <a:t>District Activity Update: Lenny Wertz</a:t>
            </a:r>
          </a:p>
          <a:p>
            <a:r>
              <a:rPr lang="en-US" sz="2800" dirty="0"/>
              <a:t>District Commissioner: Amanda Housewright</a:t>
            </a:r>
          </a:p>
          <a:p>
            <a:r>
              <a:rPr lang="en-US" sz="2800" dirty="0"/>
              <a:t>District’s Director/Executive:  Daryl Branson, Lawson </a:t>
            </a:r>
            <a:r>
              <a:rPr lang="en-US" sz="2800" dirty="0" err="1"/>
              <a:t>Lipford</a:t>
            </a:r>
            <a:r>
              <a:rPr lang="en-US" sz="2800" dirty="0"/>
              <a:t>-Cruz</a:t>
            </a:r>
            <a:endParaRPr lang="en-US" sz="2800" i="0" dirty="0">
              <a:solidFill>
                <a:srgbClr val="283C46"/>
              </a:solidFill>
              <a:effectLst/>
            </a:endParaRPr>
          </a:p>
          <a:p>
            <a:r>
              <a:rPr lang="en-US" sz="2800" dirty="0"/>
              <a:t>District Committee Chair: Steward Benson</a:t>
            </a:r>
          </a:p>
        </p:txBody>
      </p:sp>
    </p:spTree>
    <p:extLst>
      <p:ext uri="{BB962C8B-B14F-4D97-AF65-F5344CB8AC3E}">
        <p14:creationId xmlns:p14="http://schemas.microsoft.com/office/powerpoint/2010/main" val="33362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2BFD3-B51D-B0CF-D843-0E44E4D3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Moment: In case of an Emergency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AB195-5D91-15E6-1EEB-18B6B0437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BSA has multiple safety programs within the BSA to keep our Scouts and Scouters safe.</a:t>
            </a:r>
          </a:p>
          <a:p>
            <a:r>
              <a:rPr lang="en-US" dirty="0"/>
              <a:t>Lets look at other ideas that can enhance that ability and be passed on to our friends, families and people outside of Scouting.</a:t>
            </a:r>
          </a:p>
          <a:p>
            <a:r>
              <a:rPr lang="en-US" dirty="0"/>
              <a:t>In case of an emergency app.</a:t>
            </a:r>
          </a:p>
        </p:txBody>
      </p:sp>
    </p:spTree>
    <p:extLst>
      <p:ext uri="{BB962C8B-B14F-4D97-AF65-F5344CB8AC3E}">
        <p14:creationId xmlns:p14="http://schemas.microsoft.com/office/powerpoint/2010/main" val="37136980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14416</TotalTime>
  <Words>791</Words>
  <Application>Microsoft Office PowerPoint</Application>
  <PresentationFormat>Widescreen</PresentationFormat>
  <Paragraphs>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Aptos</vt:lpstr>
      <vt:lpstr>Arial</vt:lpstr>
      <vt:lpstr>Calibri</vt:lpstr>
      <vt:lpstr>Roboto</vt:lpstr>
      <vt:lpstr>Symbol</vt:lpstr>
      <vt:lpstr>Times New Roman</vt:lpstr>
      <vt:lpstr>Trebuchet MS</vt:lpstr>
      <vt:lpstr>Wingdings 3</vt:lpstr>
      <vt:lpstr>Facet</vt:lpstr>
      <vt:lpstr>Roundtable</vt:lpstr>
      <vt:lpstr>Agenda: September 2024</vt:lpstr>
      <vt:lpstr>Welcome</vt:lpstr>
      <vt:lpstr> Hot Topic: “Preparing for the Renewal Process” </vt:lpstr>
      <vt:lpstr>Unit Renewal</vt:lpstr>
      <vt:lpstr>Preparing for the Renewal Process</vt:lpstr>
      <vt:lpstr>Scouting America</vt:lpstr>
      <vt:lpstr>Introduction and Announcements</vt:lpstr>
      <vt:lpstr>Safety Moment: In case of an Emergency</vt:lpstr>
      <vt:lpstr>Safety Moment: In Case of an Emergency</vt:lpstr>
      <vt:lpstr>Safety Moment: In Case of an Emergency</vt:lpstr>
      <vt:lpstr>Safety Moment: In case of an Emergency</vt:lpstr>
      <vt:lpstr>Scouts BSA Leaders</vt:lpstr>
      <vt:lpstr>Scouts BSA  Breakout Session </vt:lpstr>
      <vt:lpstr>Scout Awards</vt:lpstr>
      <vt:lpstr>The 50-Miler Program</vt:lpstr>
      <vt:lpstr>Stem Nova Award</vt:lpstr>
      <vt:lpstr>National Honor Patrol Award</vt:lpstr>
      <vt:lpstr>BSA World Conservation Award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Roundtable</dc:title>
  <dc:creator>Georger Martin</dc:creator>
  <cp:lastModifiedBy>George Martin</cp:lastModifiedBy>
  <cp:revision>153</cp:revision>
  <cp:lastPrinted>2024-06-13T21:56:29Z</cp:lastPrinted>
  <dcterms:created xsi:type="dcterms:W3CDTF">2021-04-08T16:20:54Z</dcterms:created>
  <dcterms:modified xsi:type="dcterms:W3CDTF">2024-09-12T22:02:01Z</dcterms:modified>
</cp:coreProperties>
</file>