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5"/>
  </p:notesMasterIdLst>
  <p:sldIdLst>
    <p:sldId id="256" r:id="rId2"/>
    <p:sldId id="263" r:id="rId3"/>
    <p:sldId id="268" r:id="rId4"/>
    <p:sldId id="325" r:id="rId5"/>
    <p:sldId id="267" r:id="rId6"/>
    <p:sldId id="326" r:id="rId7"/>
    <p:sldId id="327" r:id="rId8"/>
    <p:sldId id="264" r:id="rId9"/>
    <p:sldId id="257" r:id="rId10"/>
    <p:sldId id="328" r:id="rId11"/>
    <p:sldId id="329" r:id="rId12"/>
    <p:sldId id="324" r:id="rId13"/>
    <p:sldId id="330" r:id="rId14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049" autoAdjust="0"/>
  </p:normalViewPr>
  <p:slideViewPr>
    <p:cSldViewPr snapToGrid="0">
      <p:cViewPr varScale="1">
        <p:scale>
          <a:sx n="65" d="100"/>
          <a:sy n="65" d="100"/>
        </p:scale>
        <p:origin x="684" y="60"/>
      </p:cViewPr>
      <p:guideLst/>
    </p:cSldViewPr>
  </p:slideViewPr>
  <p:outlineViewPr>
    <p:cViewPr>
      <p:scale>
        <a:sx n="33" d="100"/>
        <a:sy n="33" d="100"/>
      </p:scale>
      <p:origin x="0" y="-64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FDCA967-EE41-4C55-944F-DBC100415952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B850E2E-86A0-41C7-AB07-4E19F37EB4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6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2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8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51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2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86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77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79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3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04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0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5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0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7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9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71E99-79C4-47A7-84AF-ACCBAF13C56B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56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egalnotice@washpost.com" TargetMode="External"/><Relationship Id="rId2" Type="http://schemas.openxmlformats.org/officeDocument/2006/relationships/hyperlink" Target="mailto:editor@bowienewsonline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3CF2-8760-49BB-AB38-4D31C134A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Roundtable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7A103-253B-4292-B327-9655D3C080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Prince George’s District</a:t>
            </a:r>
          </a:p>
          <a:p>
            <a:r>
              <a:rPr lang="en-US" sz="2400" dirty="0"/>
              <a:t>October 10, 2024</a:t>
            </a:r>
          </a:p>
        </p:txBody>
      </p:sp>
    </p:spTree>
    <p:extLst>
      <p:ext uri="{BB962C8B-B14F-4D97-AF65-F5344CB8AC3E}">
        <p14:creationId xmlns:p14="http://schemas.microsoft.com/office/powerpoint/2010/main" val="133006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89C8-5559-1EEF-2D03-7E86DB803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Go Camping?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525BC-331F-F818-26C4-BB708E538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Prince George’s County 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Cedarville State Forest, Brandywine, MD, youth group 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Cherry Hill Park, College Park, MD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Cosca</a:t>
            </a: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Regional Park, Clinton, MD, youth group campsite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Greenbelt Campgrounds, Riverdale, MD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Patuxent River Park, Upper Marlboro, MD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Southern Maryland Youth Camp, Cheltenham, MD group and primitive 		     campsites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4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BDD2F-3987-BBD0-C125-7650C519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Camp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7578F-76CF-B702-C841-6E7B2E373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Local Camping Locations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Breezy Point Beach, Chesapeake Beach, MD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Cunningham Falls State Park, Thurmont, MD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Smallwood State Park, Marbury, MD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Swains Lock Hiker/Biker Campsite, Potomac, MD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b="0" dirty="0">
              <a:solidFill>
                <a:schemeClr val="tx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Also consider hiking or cycling portions of the C&amp;O Canal as a patrol activity.  Group campsites are located at: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Fort Frederick State Park, 11100 Fort Frederick Rd, Big Pool, MD 21711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Antietam Creek Campgrounds, Chesapeake and Ohio Canal National Historic Park, Sharpsburg, MD 21782.</a:t>
            </a:r>
            <a:endParaRPr lang="en-US" b="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5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4D50-5E77-0BB6-B5DB-0EE2116FB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Camping Related Advancement and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4F7A1-7344-3103-26D6-B865878A7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Advancement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Tenderfoot requirements 1a, 1b, 2a, 2b, 2c, 3b, 3c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Second Class requirements 1a, 1c, 2a, 2d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First Class requirements 1a, 3d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Firem’n</a:t>
            </a:r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 Chit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Camping Merit Badge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</a:rPr>
              <a:t>Cooking Merit Badge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3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48D1E-0F37-45BC-EE96-10A0CA6F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E42BF-04DD-3928-21DE-8223925B5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ideas for future Roundtable topics?</a:t>
            </a:r>
          </a:p>
          <a:p>
            <a:pPr lvl="1"/>
            <a:r>
              <a:rPr lang="en-US" dirty="0"/>
              <a:t>Topic</a:t>
            </a:r>
          </a:p>
          <a:p>
            <a:pPr lvl="1"/>
            <a:r>
              <a:rPr lang="en-US" dirty="0"/>
              <a:t>What would be a good month for the topic?</a:t>
            </a:r>
          </a:p>
          <a:p>
            <a:pPr lvl="1"/>
            <a:r>
              <a:rPr lang="en-US" dirty="0"/>
              <a:t>Who has expertise in the topic?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2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9FE4F-A10F-428D-B7E1-211A6534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October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3BAB-C591-42E8-A47F-EE4923E8C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2991991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Opening</a:t>
            </a:r>
          </a:p>
          <a:p>
            <a:r>
              <a:rPr lang="en-US" sz="2400" dirty="0"/>
              <a:t>Hot Topic: Fall Festivals Events and Unit Recruitment</a:t>
            </a:r>
          </a:p>
          <a:p>
            <a:r>
              <a:rPr lang="en-US" sz="2400" dirty="0"/>
              <a:t>Introductions and Announcements</a:t>
            </a:r>
          </a:p>
          <a:p>
            <a:r>
              <a:rPr lang="en-US" sz="2400" dirty="0"/>
              <a:t>Membership Moment: Community Visibility</a:t>
            </a:r>
          </a:p>
          <a:p>
            <a:r>
              <a:rPr lang="en-US" sz="2400" dirty="0"/>
              <a:t>Roundtable Commissioner’s Minute</a:t>
            </a:r>
          </a:p>
          <a:p>
            <a:r>
              <a:rPr lang="en-US" sz="2400" dirty="0"/>
              <a:t>Breakout:</a:t>
            </a:r>
          </a:p>
          <a:p>
            <a:pPr lvl="1"/>
            <a:r>
              <a:rPr lang="en-US" sz="2100" dirty="0"/>
              <a:t>Cub Scouts:</a:t>
            </a:r>
          </a:p>
          <a:p>
            <a:pPr lvl="1"/>
            <a:r>
              <a:rPr lang="en-US" sz="2100" dirty="0"/>
              <a:t> Scouts BSA:</a:t>
            </a:r>
          </a:p>
        </p:txBody>
      </p:sp>
    </p:spTree>
    <p:extLst>
      <p:ext uri="{BB962C8B-B14F-4D97-AF65-F5344CB8AC3E}">
        <p14:creationId xmlns:p14="http://schemas.microsoft.com/office/powerpoint/2010/main" val="331814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838D-93BB-4D4A-8B70-2A9247A4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C51B-DD51-468F-AE54-A5DBC8B40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Pledge of Allegiance</a:t>
            </a:r>
          </a:p>
          <a:p>
            <a:pPr lvl="1"/>
            <a:r>
              <a:rPr lang="en-US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"I pledge allegiance to the Flag of the United States of America, and to the Republic for which it stands, one Nation under God, indivisible, with liberty and justice for all."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Scout Oath</a:t>
            </a:r>
          </a:p>
          <a:p>
            <a:pPr lvl="1"/>
            <a:r>
              <a:rPr lang="en-US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On.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honor I will do my best to do my duty to God and my country and to obey the Scout Law; to help other people at all times; to keep myself physically strong, mentally awake, and morally straight</a:t>
            </a:r>
          </a:p>
        </p:txBody>
      </p:sp>
    </p:spTree>
    <p:extLst>
      <p:ext uri="{BB962C8B-B14F-4D97-AF65-F5344CB8AC3E}">
        <p14:creationId xmlns:p14="http://schemas.microsoft.com/office/powerpoint/2010/main" val="421719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ACA4-6E3A-B81F-61C6-69E1A2B6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Topic: Fall Festival Events and Unit 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FAC43-1C58-09FF-8B39-6BDDA8CB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your pin information</a:t>
            </a:r>
          </a:p>
          <a:p>
            <a:r>
              <a:rPr lang="en-US" dirty="0"/>
              <a:t>Share the message of Scouting at a fall event</a:t>
            </a:r>
          </a:p>
          <a:p>
            <a:pPr lvl="1"/>
            <a:r>
              <a:rPr lang="en-US" dirty="0"/>
              <a:t>Host a booth</a:t>
            </a:r>
          </a:p>
          <a:p>
            <a:pPr lvl="1"/>
            <a:r>
              <a:rPr lang="en-US" dirty="0"/>
              <a:t>Set up a model camp site</a:t>
            </a:r>
          </a:p>
          <a:p>
            <a:pPr lvl="1"/>
            <a:r>
              <a:rPr lang="en-US" dirty="0"/>
              <a:t>Running a Rain-gutter Regatta</a:t>
            </a:r>
          </a:p>
          <a:p>
            <a:pPr lvl="1"/>
            <a:r>
              <a:rPr lang="en-US" dirty="0"/>
              <a:t>Dutch Oven cooking demonstration</a:t>
            </a:r>
          </a:p>
          <a:p>
            <a:r>
              <a:rPr lang="en-US" dirty="0"/>
              <a:t>Peer to Peer</a:t>
            </a:r>
          </a:p>
          <a:p>
            <a:r>
              <a:rPr lang="en-US" dirty="0"/>
              <a:t>Remember – recruiting happens year round.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6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9D15A-060F-4DAE-B018-42DBBC70C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and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E9025-70F4-4340-98A1-902D5EC7E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Webmaster’s Minutes: Edward Weeks</a:t>
            </a:r>
          </a:p>
          <a:p>
            <a:r>
              <a:rPr lang="en-US" sz="2800" dirty="0"/>
              <a:t>District Activity Update: Lenny Wertz</a:t>
            </a:r>
          </a:p>
          <a:p>
            <a:r>
              <a:rPr lang="en-US" sz="2800" dirty="0"/>
              <a:t>District Commissioner: Amanda Housewright</a:t>
            </a:r>
          </a:p>
          <a:p>
            <a:r>
              <a:rPr lang="en-US" sz="2800" dirty="0"/>
              <a:t>District’s Director/Executive:  Daryl Branson, Lawson Lipford-Cruz</a:t>
            </a:r>
            <a:endParaRPr lang="en-US" sz="2800" i="0" dirty="0">
              <a:solidFill>
                <a:srgbClr val="283C46"/>
              </a:solidFill>
              <a:effectLst/>
            </a:endParaRPr>
          </a:p>
          <a:p>
            <a:r>
              <a:rPr lang="en-US" sz="2800" dirty="0"/>
              <a:t>District Committee Chair: Steward Benson</a:t>
            </a:r>
          </a:p>
        </p:txBody>
      </p:sp>
    </p:spTree>
    <p:extLst>
      <p:ext uri="{BB962C8B-B14F-4D97-AF65-F5344CB8AC3E}">
        <p14:creationId xmlns:p14="http://schemas.microsoft.com/office/powerpoint/2010/main" val="33362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BAE43-0C19-33CE-ED94-57CDC0DEF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Moment: Community Visibility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D7C89-EE5F-E34E-D136-32BAA31B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community know that Scouting is happening in your area?</a:t>
            </a:r>
          </a:p>
          <a:p>
            <a:r>
              <a:rPr lang="en-US" dirty="0"/>
              <a:t>Press coverage</a:t>
            </a:r>
          </a:p>
          <a:p>
            <a:pPr lvl="1"/>
            <a:r>
              <a:rPr lang="en-US" dirty="0"/>
              <a:t>Well composed pictures and a short story</a:t>
            </a:r>
          </a:p>
          <a:p>
            <a:r>
              <a:rPr lang="en-US" dirty="0"/>
              <a:t>Digital newspapers</a:t>
            </a:r>
          </a:p>
          <a:p>
            <a:pPr lvl="1"/>
            <a:r>
              <a:rPr lang="en-US" dirty="0"/>
              <a:t>Bowie News, </a:t>
            </a:r>
            <a:r>
              <a:rPr lang="en-US" dirty="0">
                <a:hlinkClick r:id="rId2"/>
              </a:rPr>
              <a:t>editor@bowienewsonline.com</a:t>
            </a:r>
            <a:endParaRPr lang="en-US" dirty="0"/>
          </a:p>
          <a:p>
            <a:pPr lvl="1"/>
            <a:r>
              <a:rPr lang="en-US" dirty="0"/>
              <a:t>Washington Post </a:t>
            </a:r>
            <a:r>
              <a:rPr lang="en-US" dirty="0">
                <a:hlinkClick r:id="rId3"/>
              </a:rPr>
              <a:t>legalnotice@washpost.com</a:t>
            </a:r>
            <a:endParaRPr lang="en-US" dirty="0"/>
          </a:p>
          <a:p>
            <a:r>
              <a:rPr lang="en-US" dirty="0"/>
              <a:t>Unit, parent, and Scout media post 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733B260D-2368-65CD-89C2-B88FCCDF7E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6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D4FE6-0515-38C0-9B26-BA18CAE7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Activities can you submit?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64794-ECAE-4705-744E-724BA1129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 Projects</a:t>
            </a:r>
          </a:p>
          <a:p>
            <a:r>
              <a:rPr lang="en-US" dirty="0"/>
              <a:t>Court of Honor</a:t>
            </a:r>
          </a:p>
          <a:p>
            <a:r>
              <a:rPr lang="en-US" dirty="0"/>
              <a:t>Pack/Troop night</a:t>
            </a:r>
          </a:p>
          <a:p>
            <a:r>
              <a:rPr lang="en-US" dirty="0"/>
              <a:t>Flag Retirement</a:t>
            </a:r>
          </a:p>
          <a:p>
            <a:r>
              <a:rPr lang="en-US" dirty="0"/>
              <a:t>Campout</a:t>
            </a:r>
          </a:p>
          <a:p>
            <a:r>
              <a:rPr lang="en-US" dirty="0"/>
              <a:t>Food Drive</a:t>
            </a:r>
          </a:p>
          <a:p>
            <a:r>
              <a:rPr lang="en-US" dirty="0"/>
              <a:t>Holiday Observances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1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A030-6AAE-406F-8FF3-E1781189D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9999" y="2047632"/>
            <a:ext cx="7299570" cy="969106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Scouts BSA Leaders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041AB-DA64-45C8-B563-548CC97E13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Breakout Session: Camping</a:t>
            </a:r>
          </a:p>
        </p:txBody>
      </p:sp>
    </p:spTree>
    <p:extLst>
      <p:ext uri="{BB962C8B-B14F-4D97-AF65-F5344CB8AC3E}">
        <p14:creationId xmlns:p14="http://schemas.microsoft.com/office/powerpoint/2010/main" val="1529276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A861-DDFE-4A6A-9BA6-AEC0D163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Scouts BSA </a:t>
            </a:r>
            <a:br>
              <a:rPr lang="en-US" dirty="0"/>
            </a:br>
            <a:r>
              <a:rPr lang="en-US" dirty="0"/>
              <a:t>Breakout Session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9A285-619B-4B4B-B5F6-F285EE22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go camping?</a:t>
            </a:r>
          </a:p>
          <a:p>
            <a:r>
              <a:rPr lang="en-US" sz="2800" dirty="0"/>
              <a:t>Annual Goal</a:t>
            </a:r>
          </a:p>
          <a:p>
            <a:pPr lvl="1"/>
            <a:r>
              <a:rPr lang="en-US" sz="2600" dirty="0"/>
              <a:t>Ten weekends</a:t>
            </a:r>
          </a:p>
          <a:p>
            <a:pPr lvl="1"/>
            <a:r>
              <a:rPr lang="en-US" sz="2600" dirty="0"/>
              <a:t>Summer camp</a:t>
            </a:r>
          </a:p>
        </p:txBody>
      </p:sp>
    </p:spTree>
    <p:extLst>
      <p:ext uri="{BB962C8B-B14F-4D97-AF65-F5344CB8AC3E}">
        <p14:creationId xmlns:p14="http://schemas.microsoft.com/office/powerpoint/2010/main" val="136151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14631</TotalTime>
  <Words>549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Poppins</vt:lpstr>
      <vt:lpstr>Times New Roman</vt:lpstr>
      <vt:lpstr>Trebuchet MS</vt:lpstr>
      <vt:lpstr>Wingdings 3</vt:lpstr>
      <vt:lpstr>Facet</vt:lpstr>
      <vt:lpstr>Roundtable</vt:lpstr>
      <vt:lpstr>Agenda: October 2024</vt:lpstr>
      <vt:lpstr>Welcome</vt:lpstr>
      <vt:lpstr>Hot Topic: Fall Festival Events and Unit Recruitment</vt:lpstr>
      <vt:lpstr>Introduction and Announcements</vt:lpstr>
      <vt:lpstr>Membership Moment: Community Visibility</vt:lpstr>
      <vt:lpstr>What Kind of Activities can you submit? </vt:lpstr>
      <vt:lpstr>Scouts BSA Leaders</vt:lpstr>
      <vt:lpstr>Scouts BSA  Breakout Session </vt:lpstr>
      <vt:lpstr>Where to Go Camping?</vt:lpstr>
      <vt:lpstr>Additional Camp Options</vt:lpstr>
      <vt:lpstr>Camping Related Advancement and Awards</vt:lpstr>
      <vt:lpstr>Questions or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Roundtable</dc:title>
  <dc:creator>Georger Martin</dc:creator>
  <cp:lastModifiedBy>George Martin</cp:lastModifiedBy>
  <cp:revision>155</cp:revision>
  <cp:lastPrinted>2024-10-10T21:56:32Z</cp:lastPrinted>
  <dcterms:created xsi:type="dcterms:W3CDTF">2021-04-08T16:20:54Z</dcterms:created>
  <dcterms:modified xsi:type="dcterms:W3CDTF">2024-10-10T21:56:58Z</dcterms:modified>
</cp:coreProperties>
</file>