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8" r:id="rId5"/>
    <p:sldId id="488" r:id="rId6"/>
    <p:sldId id="490" r:id="rId7"/>
    <p:sldId id="489" r:id="rId8"/>
    <p:sldId id="492" r:id="rId9"/>
    <p:sldId id="493" r:id="rId10"/>
    <p:sldId id="491" r:id="rId11"/>
    <p:sldId id="494" r:id="rId12"/>
    <p:sldId id="495" r:id="rId13"/>
    <p:sldId id="497" r:id="rId14"/>
    <p:sldId id="496" r:id="rId15"/>
    <p:sldId id="498" r:id="rId16"/>
    <p:sldId id="499" r:id="rId17"/>
    <p:sldId id="502" r:id="rId18"/>
    <p:sldId id="500" r:id="rId19"/>
    <p:sldId id="503" r:id="rId20"/>
    <p:sldId id="501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Kristy" initials="LK" lastIdx="1" clrIdx="0">
    <p:extLst>
      <p:ext uri="{19B8F6BF-5375-455C-9EA6-DF929625EA0E}">
        <p15:presenceInfo xmlns:p15="http://schemas.microsoft.com/office/powerpoint/2012/main" userId="S::kristy.lee@suny.edu::2d31e6a3-3620-42ae-af19-7fd6f5c2456c" providerId="AD"/>
      </p:ext>
    </p:extLst>
  </p:cmAuthor>
  <p:cmAuthor id="2" name="Perry, Susan" initials="PS" lastIdx="2" clrIdx="1">
    <p:extLst>
      <p:ext uri="{19B8F6BF-5375-455C-9EA6-DF929625EA0E}">
        <p15:presenceInfo xmlns:p15="http://schemas.microsoft.com/office/powerpoint/2012/main" userId="S::susan.perry@suny.edu::ea21311d-03e0-498d-b20b-c0d2cb5e17f1" providerId="AD"/>
      </p:ext>
    </p:extLst>
  </p:cmAuthor>
  <p:cmAuthor id="3" name="Pritting, Shannon" initials="PS" lastIdx="2" clrIdx="2">
    <p:extLst>
      <p:ext uri="{19B8F6BF-5375-455C-9EA6-DF929625EA0E}">
        <p15:presenceInfo xmlns:p15="http://schemas.microsoft.com/office/powerpoint/2012/main" userId="S::shannon.pritting@suny.edu::b6acce8b-3193-4a7b-b3b8-1dc43a9f8d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44" autoAdjust="0"/>
  </p:normalViewPr>
  <p:slideViewPr>
    <p:cSldViewPr snapToGrid="0">
      <p:cViewPr varScale="1">
        <p:scale>
          <a:sx n="89" d="100"/>
          <a:sy n="89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y, Susan" userId="S::susan.perry@suny.edu::ea21311d-03e0-498d-b20b-c0d2cb5e17f1" providerId="AD" clId="Web-{E605F077-5F35-6A9C-463E-EC3B08FE7E66}"/>
    <pc:docChg chg="modSld sldOrd">
      <pc:chgData name="Perry, Susan" userId="S::susan.perry@suny.edu::ea21311d-03e0-498d-b20b-c0d2cb5e17f1" providerId="AD" clId="Web-{E605F077-5F35-6A9C-463E-EC3B08FE7E66}" dt="2021-06-01T17:49:11.585" v="120" actId="20577"/>
      <pc:docMkLst>
        <pc:docMk/>
      </pc:docMkLst>
      <pc:sldChg chg="modSp">
        <pc:chgData name="Perry, Susan" userId="S::susan.perry@suny.edu::ea21311d-03e0-498d-b20b-c0d2cb5e17f1" providerId="AD" clId="Web-{E605F077-5F35-6A9C-463E-EC3B08FE7E66}" dt="2021-06-01T17:11:17.575" v="26" actId="20577"/>
        <pc:sldMkLst>
          <pc:docMk/>
          <pc:sldMk cId="1069372164" sldId="495"/>
        </pc:sldMkLst>
        <pc:spChg chg="mod">
          <ac:chgData name="Perry, Susan" userId="S::susan.perry@suny.edu::ea21311d-03e0-498d-b20b-c0d2cb5e17f1" providerId="AD" clId="Web-{E605F077-5F35-6A9C-463E-EC3B08FE7E66}" dt="2021-06-01T17:11:17.575" v="26" actId="20577"/>
          <ac:spMkLst>
            <pc:docMk/>
            <pc:sldMk cId="1069372164" sldId="495"/>
            <ac:spMk id="3" creationId="{87849895-4EF3-4080-8D75-AF449D2184CB}"/>
          </ac:spMkLst>
        </pc:spChg>
      </pc:sldChg>
      <pc:sldChg chg="modSp">
        <pc:chgData name="Perry, Susan" userId="S::susan.perry@suny.edu::ea21311d-03e0-498d-b20b-c0d2cb5e17f1" providerId="AD" clId="Web-{E605F077-5F35-6A9C-463E-EC3B08FE7E66}" dt="2021-06-01T17:15:02.871" v="114" actId="20577"/>
        <pc:sldMkLst>
          <pc:docMk/>
          <pc:sldMk cId="111822162" sldId="497"/>
        </pc:sldMkLst>
        <pc:spChg chg="mod">
          <ac:chgData name="Perry, Susan" userId="S::susan.perry@suny.edu::ea21311d-03e0-498d-b20b-c0d2cb5e17f1" providerId="AD" clId="Web-{E605F077-5F35-6A9C-463E-EC3B08FE7E66}" dt="2021-06-01T17:15:02.871" v="114" actId="20577"/>
          <ac:spMkLst>
            <pc:docMk/>
            <pc:sldMk cId="111822162" sldId="497"/>
            <ac:spMk id="3" creationId="{7F3D13A1-F87B-4EA0-BFE1-6FFC6F5A9663}"/>
          </ac:spMkLst>
        </pc:spChg>
      </pc:sldChg>
      <pc:sldChg chg="modSp ord">
        <pc:chgData name="Perry, Susan" userId="S::susan.perry@suny.edu::ea21311d-03e0-498d-b20b-c0d2cb5e17f1" providerId="AD" clId="Web-{E605F077-5F35-6A9C-463E-EC3B08FE7E66}" dt="2021-06-01T17:49:11.585" v="120" actId="20577"/>
        <pc:sldMkLst>
          <pc:docMk/>
          <pc:sldMk cId="976135546" sldId="502"/>
        </pc:sldMkLst>
        <pc:spChg chg="mod">
          <ac:chgData name="Perry, Susan" userId="S::susan.perry@suny.edu::ea21311d-03e0-498d-b20b-c0d2cb5e17f1" providerId="AD" clId="Web-{E605F077-5F35-6A9C-463E-EC3B08FE7E66}" dt="2021-06-01T17:49:11.585" v="120" actId="20577"/>
          <ac:spMkLst>
            <pc:docMk/>
            <pc:sldMk cId="976135546" sldId="502"/>
            <ac:spMk id="6" creationId="{B4C643CB-063E-444A-ABEA-850C745739C7}"/>
          </ac:spMkLst>
        </pc:spChg>
      </pc:sldChg>
    </pc:docChg>
  </pc:docChgLst>
  <pc:docChgLst>
    <pc:chgData name="Perry, Susan" userId="S::susan.perry@suny.edu::ea21311d-03e0-498d-b20b-c0d2cb5e17f1" providerId="AD" clId="Web-{EA51DD73-FACF-6148-34CF-C8D74F101761}"/>
    <pc:docChg chg="modSld">
      <pc:chgData name="Perry, Susan" userId="S::susan.perry@suny.edu::ea21311d-03e0-498d-b20b-c0d2cb5e17f1" providerId="AD" clId="Web-{EA51DD73-FACF-6148-34CF-C8D74F101761}" dt="2021-05-31T17:30:21.341" v="184"/>
      <pc:docMkLst>
        <pc:docMk/>
      </pc:docMkLst>
      <pc:sldChg chg="modSp">
        <pc:chgData name="Perry, Susan" userId="S::susan.perry@suny.edu::ea21311d-03e0-498d-b20b-c0d2cb5e17f1" providerId="AD" clId="Web-{EA51DD73-FACF-6148-34CF-C8D74F101761}" dt="2021-05-31T16:17:36.468" v="21" actId="20577"/>
        <pc:sldMkLst>
          <pc:docMk/>
          <pc:sldMk cId="4046489336" sldId="490"/>
        </pc:sldMkLst>
        <pc:spChg chg="mod">
          <ac:chgData name="Perry, Susan" userId="S::susan.perry@suny.edu::ea21311d-03e0-498d-b20b-c0d2cb5e17f1" providerId="AD" clId="Web-{EA51DD73-FACF-6148-34CF-C8D74F101761}" dt="2021-05-31T16:17:36.468" v="21" actId="20577"/>
          <ac:spMkLst>
            <pc:docMk/>
            <pc:sldMk cId="4046489336" sldId="490"/>
            <ac:spMk id="3" creationId="{8C9A130B-BD0A-4146-A840-6076BCB25E56}"/>
          </ac:spMkLst>
        </pc:spChg>
      </pc:sldChg>
      <pc:sldChg chg="modSp">
        <pc:chgData name="Perry, Susan" userId="S::susan.perry@suny.edu::ea21311d-03e0-498d-b20b-c0d2cb5e17f1" providerId="AD" clId="Web-{EA51DD73-FACF-6148-34CF-C8D74F101761}" dt="2021-05-31T16:19:44.829" v="63" actId="20577"/>
        <pc:sldMkLst>
          <pc:docMk/>
          <pc:sldMk cId="535334799" sldId="494"/>
        </pc:sldMkLst>
        <pc:spChg chg="mod">
          <ac:chgData name="Perry, Susan" userId="S::susan.perry@suny.edu::ea21311d-03e0-498d-b20b-c0d2cb5e17f1" providerId="AD" clId="Web-{EA51DD73-FACF-6148-34CF-C8D74F101761}" dt="2021-05-31T16:19:44.829" v="63" actId="20577"/>
          <ac:spMkLst>
            <pc:docMk/>
            <pc:sldMk cId="535334799" sldId="494"/>
            <ac:spMk id="3" creationId="{343B3146-AC96-4789-A37A-86BB67F66ACD}"/>
          </ac:spMkLst>
        </pc:spChg>
      </pc:sldChg>
      <pc:sldChg chg="modNotes">
        <pc:chgData name="Perry, Susan" userId="S::susan.perry@suny.edu::ea21311d-03e0-498d-b20b-c0d2cb5e17f1" providerId="AD" clId="Web-{EA51DD73-FACF-6148-34CF-C8D74F101761}" dt="2021-05-31T17:30:21.341" v="184"/>
        <pc:sldMkLst>
          <pc:docMk/>
          <pc:sldMk cId="111822162" sldId="497"/>
        </pc:sldMkLst>
      </pc:sldChg>
      <pc:sldChg chg="modSp">
        <pc:chgData name="Perry, Susan" userId="S::susan.perry@suny.edu::ea21311d-03e0-498d-b20b-c0d2cb5e17f1" providerId="AD" clId="Web-{EA51DD73-FACF-6148-34CF-C8D74F101761}" dt="2021-05-31T16:24:24.584" v="81" actId="20577"/>
        <pc:sldMkLst>
          <pc:docMk/>
          <pc:sldMk cId="935683886" sldId="499"/>
        </pc:sldMkLst>
        <pc:spChg chg="mod">
          <ac:chgData name="Perry, Susan" userId="S::susan.perry@suny.edu::ea21311d-03e0-498d-b20b-c0d2cb5e17f1" providerId="AD" clId="Web-{EA51DD73-FACF-6148-34CF-C8D74F101761}" dt="2021-05-31T16:24:24.584" v="81" actId="20577"/>
          <ac:spMkLst>
            <pc:docMk/>
            <pc:sldMk cId="935683886" sldId="499"/>
            <ac:spMk id="8" creationId="{8550582D-0F14-4A6C-AC6A-8F43A37149F4}"/>
          </ac:spMkLst>
        </pc:spChg>
      </pc:sldChg>
    </pc:docChg>
  </pc:docChgLst>
  <pc:docChgLst>
    <pc:chgData name="Eichelberger, Michelle" userId="S::michelle.eichelberger@suny.edu::1bd4442c-2af1-40d1-9d43-8e1df5db51d4" providerId="AD" clId="Web-{DF5A2956-B67B-4250-ACEB-6C82103B87EA}"/>
    <pc:docChg chg="modSld">
      <pc:chgData name="Eichelberger, Michelle" userId="S::michelle.eichelberger@suny.edu::1bd4442c-2af1-40d1-9d43-8e1df5db51d4" providerId="AD" clId="Web-{DF5A2956-B67B-4250-ACEB-6C82103B87EA}" dt="2021-06-01T12:24:16.851" v="1" actId="20577"/>
      <pc:docMkLst>
        <pc:docMk/>
      </pc:docMkLst>
      <pc:sldChg chg="modSp">
        <pc:chgData name="Eichelberger, Michelle" userId="S::michelle.eichelberger@suny.edu::1bd4442c-2af1-40d1-9d43-8e1df5db51d4" providerId="AD" clId="Web-{DF5A2956-B67B-4250-ACEB-6C82103B87EA}" dt="2021-06-01T12:24:16.851" v="1" actId="20577"/>
        <pc:sldMkLst>
          <pc:docMk/>
          <pc:sldMk cId="4046489336" sldId="490"/>
        </pc:sldMkLst>
        <pc:spChg chg="mod">
          <ac:chgData name="Eichelberger, Michelle" userId="S::michelle.eichelberger@suny.edu::1bd4442c-2af1-40d1-9d43-8e1df5db51d4" providerId="AD" clId="Web-{DF5A2956-B67B-4250-ACEB-6C82103B87EA}" dt="2021-06-01T12:24:16.851" v="1" actId="20577"/>
          <ac:spMkLst>
            <pc:docMk/>
            <pc:sldMk cId="4046489336" sldId="490"/>
            <ac:spMk id="3" creationId="{8C9A130B-BD0A-4146-A840-6076BCB25E56}"/>
          </ac:spMkLst>
        </pc:spChg>
      </pc:sldChg>
    </pc:docChg>
  </pc:docChgLst>
  <pc:docChgLst>
    <pc:chgData name="Shannon Pritting" userId="b6acce8b-3193-4a7b-b3b8-1dc43a9f8da4" providerId="ADAL" clId="{02E9B648-66A0-4EE1-9949-AC9429BB47C8}"/>
    <pc:docChg chg="custSel addSld delSld modSld sldOrd">
      <pc:chgData name="Shannon Pritting" userId="b6acce8b-3193-4a7b-b3b8-1dc43a9f8da4" providerId="ADAL" clId="{02E9B648-66A0-4EE1-9949-AC9429BB47C8}" dt="2021-06-03T13:25:35.494" v="5237" actId="27636"/>
      <pc:docMkLst>
        <pc:docMk/>
      </pc:docMkLst>
      <pc:sldChg chg="modSp">
        <pc:chgData name="Shannon Pritting" userId="b6acce8b-3193-4a7b-b3b8-1dc43a9f8da4" providerId="ADAL" clId="{02E9B648-66A0-4EE1-9949-AC9429BB47C8}" dt="2021-05-31T13:39:01.320" v="0" actId="1076"/>
        <pc:sldMkLst>
          <pc:docMk/>
          <pc:sldMk cId="2919431528" sldId="258"/>
        </pc:sldMkLst>
        <pc:spChg chg="mod">
          <ac:chgData name="Shannon Pritting" userId="b6acce8b-3193-4a7b-b3b8-1dc43a9f8da4" providerId="ADAL" clId="{02E9B648-66A0-4EE1-9949-AC9429BB47C8}" dt="2021-05-31T13:39:01.320" v="0" actId="1076"/>
          <ac:spMkLst>
            <pc:docMk/>
            <pc:sldMk cId="2919431528" sldId="258"/>
            <ac:spMk id="12" creationId="{E6CA505A-881F-1A4A-88CE-582A96EF6887}"/>
          </ac:spMkLst>
        </pc:spChg>
      </pc:sldChg>
      <pc:sldChg chg="modSp">
        <pc:chgData name="Shannon Pritting" userId="b6acce8b-3193-4a7b-b3b8-1dc43a9f8da4" providerId="ADAL" clId="{02E9B648-66A0-4EE1-9949-AC9429BB47C8}" dt="2021-05-31T13:39:13.511" v="10" actId="20577"/>
        <pc:sldMkLst>
          <pc:docMk/>
          <pc:sldMk cId="3419547133" sldId="488"/>
        </pc:sldMkLst>
        <pc:spChg chg="mod">
          <ac:chgData name="Shannon Pritting" userId="b6acce8b-3193-4a7b-b3b8-1dc43a9f8da4" providerId="ADAL" clId="{02E9B648-66A0-4EE1-9949-AC9429BB47C8}" dt="2021-05-31T13:39:13.511" v="10" actId="20577"/>
          <ac:spMkLst>
            <pc:docMk/>
            <pc:sldMk cId="3419547133" sldId="488"/>
            <ac:spMk id="3" creationId="{1C89BB9C-61C5-4375-AA9B-6B1773E8B1BB}"/>
          </ac:spMkLst>
        </pc:spChg>
      </pc:sldChg>
      <pc:sldChg chg="modSp ord">
        <pc:chgData name="Shannon Pritting" userId="b6acce8b-3193-4a7b-b3b8-1dc43a9f8da4" providerId="ADAL" clId="{02E9B648-66A0-4EE1-9949-AC9429BB47C8}" dt="2021-06-03T13:25:35.494" v="5237" actId="27636"/>
        <pc:sldMkLst>
          <pc:docMk/>
          <pc:sldMk cId="4046489336" sldId="490"/>
        </pc:sldMkLst>
        <pc:spChg chg="mod">
          <ac:chgData name="Shannon Pritting" userId="b6acce8b-3193-4a7b-b3b8-1dc43a9f8da4" providerId="ADAL" clId="{02E9B648-66A0-4EE1-9949-AC9429BB47C8}" dt="2021-06-03T13:25:35.494" v="5237" actId="27636"/>
          <ac:spMkLst>
            <pc:docMk/>
            <pc:sldMk cId="4046489336" sldId="490"/>
            <ac:spMk id="3" creationId="{8C9A130B-BD0A-4146-A840-6076BCB25E56}"/>
          </ac:spMkLst>
        </pc:spChg>
      </pc:sldChg>
      <pc:sldChg chg="addSp modSp add">
        <pc:chgData name="Shannon Pritting" userId="b6acce8b-3193-4a7b-b3b8-1dc43a9f8da4" providerId="ADAL" clId="{02E9B648-66A0-4EE1-9949-AC9429BB47C8}" dt="2021-05-31T13:52:21.322" v="578" actId="1076"/>
        <pc:sldMkLst>
          <pc:docMk/>
          <pc:sldMk cId="4023471396" sldId="492"/>
        </pc:sldMkLst>
        <pc:spChg chg="mod">
          <ac:chgData name="Shannon Pritting" userId="b6acce8b-3193-4a7b-b3b8-1dc43a9f8da4" providerId="ADAL" clId="{02E9B648-66A0-4EE1-9949-AC9429BB47C8}" dt="2021-05-31T13:39:48.239" v="34" actId="20577"/>
          <ac:spMkLst>
            <pc:docMk/>
            <pc:sldMk cId="4023471396" sldId="492"/>
            <ac:spMk id="2" creationId="{C3885E06-0D5D-4F2A-8907-ADC7069A7884}"/>
          </ac:spMkLst>
        </pc:spChg>
        <pc:spChg chg="mod">
          <ac:chgData name="Shannon Pritting" userId="b6acce8b-3193-4a7b-b3b8-1dc43a9f8da4" providerId="ADAL" clId="{02E9B648-66A0-4EE1-9949-AC9429BB47C8}" dt="2021-05-31T13:52:21.322" v="578" actId="1076"/>
          <ac:spMkLst>
            <pc:docMk/>
            <pc:sldMk cId="4023471396" sldId="492"/>
            <ac:spMk id="3" creationId="{B1B383E1-7A7F-45C0-8033-380837AC9770}"/>
          </ac:spMkLst>
        </pc:spChg>
        <pc:spChg chg="add mod">
          <ac:chgData name="Shannon Pritting" userId="b6acce8b-3193-4a7b-b3b8-1dc43a9f8da4" providerId="ADAL" clId="{02E9B648-66A0-4EE1-9949-AC9429BB47C8}" dt="2021-05-31T13:52:16.674" v="577" actId="20577"/>
          <ac:spMkLst>
            <pc:docMk/>
            <pc:sldMk cId="4023471396" sldId="492"/>
            <ac:spMk id="4" creationId="{B6D30380-246A-4D33-96CC-FC413FC393D2}"/>
          </ac:spMkLst>
        </pc:spChg>
      </pc:sldChg>
      <pc:sldChg chg="modSp add">
        <pc:chgData name="Shannon Pritting" userId="b6acce8b-3193-4a7b-b3b8-1dc43a9f8da4" providerId="ADAL" clId="{02E9B648-66A0-4EE1-9949-AC9429BB47C8}" dt="2021-05-31T13:57:45.838" v="1034" actId="5793"/>
        <pc:sldMkLst>
          <pc:docMk/>
          <pc:sldMk cId="3164910582" sldId="493"/>
        </pc:sldMkLst>
        <pc:spChg chg="mod">
          <ac:chgData name="Shannon Pritting" userId="b6acce8b-3193-4a7b-b3b8-1dc43a9f8da4" providerId="ADAL" clId="{02E9B648-66A0-4EE1-9949-AC9429BB47C8}" dt="2021-05-31T13:52:38.901" v="612" actId="20577"/>
          <ac:spMkLst>
            <pc:docMk/>
            <pc:sldMk cId="3164910582" sldId="493"/>
            <ac:spMk id="2" creationId="{C3885E06-0D5D-4F2A-8907-ADC7069A7884}"/>
          </ac:spMkLst>
        </pc:spChg>
        <pc:spChg chg="mod">
          <ac:chgData name="Shannon Pritting" userId="b6acce8b-3193-4a7b-b3b8-1dc43a9f8da4" providerId="ADAL" clId="{02E9B648-66A0-4EE1-9949-AC9429BB47C8}" dt="2021-05-31T13:57:00.431" v="1016" actId="20577"/>
          <ac:spMkLst>
            <pc:docMk/>
            <pc:sldMk cId="3164910582" sldId="493"/>
            <ac:spMk id="3" creationId="{B1B383E1-7A7F-45C0-8033-380837AC9770}"/>
          </ac:spMkLst>
        </pc:spChg>
        <pc:spChg chg="mod">
          <ac:chgData name="Shannon Pritting" userId="b6acce8b-3193-4a7b-b3b8-1dc43a9f8da4" providerId="ADAL" clId="{02E9B648-66A0-4EE1-9949-AC9429BB47C8}" dt="2021-05-31T13:57:45.838" v="1034" actId="5793"/>
          <ac:spMkLst>
            <pc:docMk/>
            <pc:sldMk cId="3164910582" sldId="493"/>
            <ac:spMk id="4" creationId="{B6D30380-246A-4D33-96CC-FC413FC393D2}"/>
          </ac:spMkLst>
        </pc:spChg>
      </pc:sldChg>
      <pc:sldChg chg="modSp add">
        <pc:chgData name="Shannon Pritting" userId="b6acce8b-3193-4a7b-b3b8-1dc43a9f8da4" providerId="ADAL" clId="{02E9B648-66A0-4EE1-9949-AC9429BB47C8}" dt="2021-05-31T13:59:48.751" v="1495" actId="20577"/>
        <pc:sldMkLst>
          <pc:docMk/>
          <pc:sldMk cId="535334799" sldId="494"/>
        </pc:sldMkLst>
        <pc:spChg chg="mod">
          <ac:chgData name="Shannon Pritting" userId="b6acce8b-3193-4a7b-b3b8-1dc43a9f8da4" providerId="ADAL" clId="{02E9B648-66A0-4EE1-9949-AC9429BB47C8}" dt="2021-05-31T13:58:06.246" v="1098" actId="20577"/>
          <ac:spMkLst>
            <pc:docMk/>
            <pc:sldMk cId="535334799" sldId="494"/>
            <ac:spMk id="2" creationId="{BBD36EA9-3BDA-4326-B8B5-C37613B461D5}"/>
          </ac:spMkLst>
        </pc:spChg>
        <pc:spChg chg="mod">
          <ac:chgData name="Shannon Pritting" userId="b6acce8b-3193-4a7b-b3b8-1dc43a9f8da4" providerId="ADAL" clId="{02E9B648-66A0-4EE1-9949-AC9429BB47C8}" dt="2021-05-31T13:59:48.751" v="1495" actId="20577"/>
          <ac:spMkLst>
            <pc:docMk/>
            <pc:sldMk cId="535334799" sldId="494"/>
            <ac:spMk id="3" creationId="{343B3146-AC96-4789-A37A-86BB67F66ACD}"/>
          </ac:spMkLst>
        </pc:spChg>
      </pc:sldChg>
      <pc:sldChg chg="modSp add">
        <pc:chgData name="Shannon Pritting" userId="b6acce8b-3193-4a7b-b3b8-1dc43a9f8da4" providerId="ADAL" clId="{02E9B648-66A0-4EE1-9949-AC9429BB47C8}" dt="2021-05-31T14:02:36.329" v="1911" actId="20577"/>
        <pc:sldMkLst>
          <pc:docMk/>
          <pc:sldMk cId="1069372164" sldId="495"/>
        </pc:sldMkLst>
        <pc:spChg chg="mod">
          <ac:chgData name="Shannon Pritting" userId="b6acce8b-3193-4a7b-b3b8-1dc43a9f8da4" providerId="ADAL" clId="{02E9B648-66A0-4EE1-9949-AC9429BB47C8}" dt="2021-05-31T14:02:36.329" v="1911" actId="20577"/>
          <ac:spMkLst>
            <pc:docMk/>
            <pc:sldMk cId="1069372164" sldId="495"/>
            <ac:spMk id="2" creationId="{0EE41B26-5EA1-44EA-B6C8-796B4A4BC3F3}"/>
          </ac:spMkLst>
        </pc:spChg>
        <pc:spChg chg="mod">
          <ac:chgData name="Shannon Pritting" userId="b6acce8b-3193-4a7b-b3b8-1dc43a9f8da4" providerId="ADAL" clId="{02E9B648-66A0-4EE1-9949-AC9429BB47C8}" dt="2021-05-31T14:02:29.414" v="1907" actId="20577"/>
          <ac:spMkLst>
            <pc:docMk/>
            <pc:sldMk cId="1069372164" sldId="495"/>
            <ac:spMk id="3" creationId="{87849895-4EF3-4080-8D75-AF449D2184CB}"/>
          </ac:spMkLst>
        </pc:spChg>
      </pc:sldChg>
      <pc:sldChg chg="modSp add">
        <pc:chgData name="Shannon Pritting" userId="b6acce8b-3193-4a7b-b3b8-1dc43a9f8da4" providerId="ADAL" clId="{02E9B648-66A0-4EE1-9949-AC9429BB47C8}" dt="2021-05-31T14:06:22.591" v="2674"/>
        <pc:sldMkLst>
          <pc:docMk/>
          <pc:sldMk cId="936345818" sldId="496"/>
        </pc:sldMkLst>
        <pc:spChg chg="mod">
          <ac:chgData name="Shannon Pritting" userId="b6acce8b-3193-4a7b-b3b8-1dc43a9f8da4" providerId="ADAL" clId="{02E9B648-66A0-4EE1-9949-AC9429BB47C8}" dt="2021-05-31T14:03:04.037" v="1995" actId="20577"/>
          <ac:spMkLst>
            <pc:docMk/>
            <pc:sldMk cId="936345818" sldId="496"/>
            <ac:spMk id="2" creationId="{B6A427F4-11D4-4816-AE7C-4932C27488D7}"/>
          </ac:spMkLst>
        </pc:spChg>
        <pc:spChg chg="mod">
          <ac:chgData name="Shannon Pritting" userId="b6acce8b-3193-4a7b-b3b8-1dc43a9f8da4" providerId="ADAL" clId="{02E9B648-66A0-4EE1-9949-AC9429BB47C8}" dt="2021-05-31T14:06:22.591" v="2674"/>
          <ac:spMkLst>
            <pc:docMk/>
            <pc:sldMk cId="936345818" sldId="496"/>
            <ac:spMk id="3" creationId="{55DDC714-7A56-4B6C-B680-700C4219A52C}"/>
          </ac:spMkLst>
        </pc:spChg>
      </pc:sldChg>
      <pc:sldChg chg="modSp add">
        <pc:chgData name="Shannon Pritting" userId="b6acce8b-3193-4a7b-b3b8-1dc43a9f8da4" providerId="ADAL" clId="{02E9B648-66A0-4EE1-9949-AC9429BB47C8}" dt="2021-06-01T15:03:52.592" v="3628" actId="20577"/>
        <pc:sldMkLst>
          <pc:docMk/>
          <pc:sldMk cId="111822162" sldId="497"/>
        </pc:sldMkLst>
        <pc:spChg chg="mod">
          <ac:chgData name="Shannon Pritting" userId="b6acce8b-3193-4a7b-b3b8-1dc43a9f8da4" providerId="ADAL" clId="{02E9B648-66A0-4EE1-9949-AC9429BB47C8}" dt="2021-05-31T14:03:27.741" v="2074" actId="20577"/>
          <ac:spMkLst>
            <pc:docMk/>
            <pc:sldMk cId="111822162" sldId="497"/>
            <ac:spMk id="2" creationId="{4018F2C5-C391-455F-9AEF-979703D1F9E3}"/>
          </ac:spMkLst>
        </pc:spChg>
        <pc:spChg chg="mod">
          <ac:chgData name="Shannon Pritting" userId="b6acce8b-3193-4a7b-b3b8-1dc43a9f8da4" providerId="ADAL" clId="{02E9B648-66A0-4EE1-9949-AC9429BB47C8}" dt="2021-06-01T15:03:52.592" v="3628" actId="20577"/>
          <ac:spMkLst>
            <pc:docMk/>
            <pc:sldMk cId="111822162" sldId="497"/>
            <ac:spMk id="3" creationId="{7F3D13A1-F87B-4EA0-BFE1-6FFC6F5A9663}"/>
          </ac:spMkLst>
        </pc:spChg>
      </pc:sldChg>
      <pc:sldChg chg="addSp delSp modSp add">
        <pc:chgData name="Shannon Pritting" userId="b6acce8b-3193-4a7b-b3b8-1dc43a9f8da4" providerId="ADAL" clId="{02E9B648-66A0-4EE1-9949-AC9429BB47C8}" dt="2021-05-31T14:07:32.727" v="2760" actId="20577"/>
        <pc:sldMkLst>
          <pc:docMk/>
          <pc:sldMk cId="828882277" sldId="498"/>
        </pc:sldMkLst>
        <pc:spChg chg="mod">
          <ac:chgData name="Shannon Pritting" userId="b6acce8b-3193-4a7b-b3b8-1dc43a9f8da4" providerId="ADAL" clId="{02E9B648-66A0-4EE1-9949-AC9429BB47C8}" dt="2021-05-31T14:06:43.678" v="2700" actId="20577"/>
          <ac:spMkLst>
            <pc:docMk/>
            <pc:sldMk cId="828882277" sldId="498"/>
            <ac:spMk id="2" creationId="{1472DB86-048D-4367-B992-058B67451BF5}"/>
          </ac:spMkLst>
        </pc:spChg>
        <pc:spChg chg="del">
          <ac:chgData name="Shannon Pritting" userId="b6acce8b-3193-4a7b-b3b8-1dc43a9f8da4" providerId="ADAL" clId="{02E9B648-66A0-4EE1-9949-AC9429BB47C8}" dt="2021-05-31T14:07:17.951" v="2701"/>
          <ac:spMkLst>
            <pc:docMk/>
            <pc:sldMk cId="828882277" sldId="498"/>
            <ac:spMk id="3" creationId="{B376C5A7-85B7-48B7-94AF-FDC4EC8A3687}"/>
          </ac:spMkLst>
        </pc:spChg>
        <pc:spChg chg="add mod">
          <ac:chgData name="Shannon Pritting" userId="b6acce8b-3193-4a7b-b3b8-1dc43a9f8da4" providerId="ADAL" clId="{02E9B648-66A0-4EE1-9949-AC9429BB47C8}" dt="2021-05-31T14:07:32.727" v="2760" actId="20577"/>
          <ac:spMkLst>
            <pc:docMk/>
            <pc:sldMk cId="828882277" sldId="498"/>
            <ac:spMk id="4" creationId="{C5C0B0D8-ACE6-4C0C-A138-D1C0DD5B6DFD}"/>
          </ac:spMkLst>
        </pc:spChg>
        <pc:spChg chg="add del mod">
          <ac:chgData name="Shannon Pritting" userId="b6acce8b-3193-4a7b-b3b8-1dc43a9f8da4" providerId="ADAL" clId="{02E9B648-66A0-4EE1-9949-AC9429BB47C8}" dt="2021-05-31T14:07:19.751" v="2702"/>
          <ac:spMkLst>
            <pc:docMk/>
            <pc:sldMk cId="828882277" sldId="498"/>
            <ac:spMk id="5" creationId="{D2B57649-4C1B-46B7-A474-00CC22A9426E}"/>
          </ac:spMkLst>
        </pc:spChg>
        <pc:picChg chg="add">
          <ac:chgData name="Shannon Pritting" userId="b6acce8b-3193-4a7b-b3b8-1dc43a9f8da4" providerId="ADAL" clId="{02E9B648-66A0-4EE1-9949-AC9429BB47C8}" dt="2021-05-31T14:07:19.751" v="2702"/>
          <ac:picMkLst>
            <pc:docMk/>
            <pc:sldMk cId="828882277" sldId="498"/>
            <ac:picMk id="1026" creationId="{64D610D2-FA4F-4796-B07D-6FA4953FA41E}"/>
          </ac:picMkLst>
        </pc:picChg>
      </pc:sldChg>
      <pc:sldChg chg="addSp delSp modSp add">
        <pc:chgData name="Shannon Pritting" userId="b6acce8b-3193-4a7b-b3b8-1dc43a9f8da4" providerId="ADAL" clId="{02E9B648-66A0-4EE1-9949-AC9429BB47C8}" dt="2021-05-31T14:11:19.765" v="3129" actId="1076"/>
        <pc:sldMkLst>
          <pc:docMk/>
          <pc:sldMk cId="935683886" sldId="499"/>
        </pc:sldMkLst>
        <pc:spChg chg="del">
          <ac:chgData name="Shannon Pritting" userId="b6acce8b-3193-4a7b-b3b8-1dc43a9f8da4" providerId="ADAL" clId="{02E9B648-66A0-4EE1-9949-AC9429BB47C8}" dt="2021-05-31T14:07:39.983" v="2762"/>
          <ac:spMkLst>
            <pc:docMk/>
            <pc:sldMk cId="935683886" sldId="499"/>
            <ac:spMk id="2" creationId="{813DF6D6-F765-4093-9DA4-1D55D8A3AC6C}"/>
          </ac:spMkLst>
        </pc:spChg>
        <pc:spChg chg="del">
          <ac:chgData name="Shannon Pritting" userId="b6acce8b-3193-4a7b-b3b8-1dc43a9f8da4" providerId="ADAL" clId="{02E9B648-66A0-4EE1-9949-AC9429BB47C8}" dt="2021-05-31T14:07:39.983" v="2762"/>
          <ac:spMkLst>
            <pc:docMk/>
            <pc:sldMk cId="935683886" sldId="499"/>
            <ac:spMk id="3" creationId="{7E0D1534-A79F-48E6-AC39-A259192705E6}"/>
          </ac:spMkLst>
        </pc:spChg>
        <pc:spChg chg="del">
          <ac:chgData name="Shannon Pritting" userId="b6acce8b-3193-4a7b-b3b8-1dc43a9f8da4" providerId="ADAL" clId="{02E9B648-66A0-4EE1-9949-AC9429BB47C8}" dt="2021-05-31T14:07:39.983" v="2762"/>
          <ac:spMkLst>
            <pc:docMk/>
            <pc:sldMk cId="935683886" sldId="499"/>
            <ac:spMk id="4" creationId="{779D5A75-6DDB-4601-8D32-14233C7ECE5E}"/>
          </ac:spMkLst>
        </pc:spChg>
        <pc:spChg chg="add del mod">
          <ac:chgData name="Shannon Pritting" userId="b6acce8b-3193-4a7b-b3b8-1dc43a9f8da4" providerId="ADAL" clId="{02E9B648-66A0-4EE1-9949-AC9429BB47C8}" dt="2021-05-31T14:07:45.742" v="2763"/>
          <ac:spMkLst>
            <pc:docMk/>
            <pc:sldMk cId="935683886" sldId="499"/>
            <ac:spMk id="5" creationId="{76362A2D-8AD2-475C-8B3F-9B2E590DE0E5}"/>
          </ac:spMkLst>
        </pc:spChg>
        <pc:spChg chg="add del mod">
          <ac:chgData name="Shannon Pritting" userId="b6acce8b-3193-4a7b-b3b8-1dc43a9f8da4" providerId="ADAL" clId="{02E9B648-66A0-4EE1-9949-AC9429BB47C8}" dt="2021-05-31T14:07:45.742" v="2763"/>
          <ac:spMkLst>
            <pc:docMk/>
            <pc:sldMk cId="935683886" sldId="499"/>
            <ac:spMk id="6" creationId="{E0D75E60-F620-43D8-9964-257FA029D428}"/>
          </ac:spMkLst>
        </pc:spChg>
        <pc:spChg chg="add mod">
          <ac:chgData name="Shannon Pritting" userId="b6acce8b-3193-4a7b-b3b8-1dc43a9f8da4" providerId="ADAL" clId="{02E9B648-66A0-4EE1-9949-AC9429BB47C8}" dt="2021-05-31T14:10:22.213" v="2994" actId="20577"/>
          <ac:spMkLst>
            <pc:docMk/>
            <pc:sldMk cId="935683886" sldId="499"/>
            <ac:spMk id="7" creationId="{2B96BE0B-C4E7-416F-8723-EDE1ABE3C509}"/>
          </ac:spMkLst>
        </pc:spChg>
        <pc:spChg chg="add mod">
          <ac:chgData name="Shannon Pritting" userId="b6acce8b-3193-4a7b-b3b8-1dc43a9f8da4" providerId="ADAL" clId="{02E9B648-66A0-4EE1-9949-AC9429BB47C8}" dt="2021-05-31T14:11:19.765" v="3129" actId="1076"/>
          <ac:spMkLst>
            <pc:docMk/>
            <pc:sldMk cId="935683886" sldId="499"/>
            <ac:spMk id="8" creationId="{8550582D-0F14-4A6C-AC6A-8F43A37149F4}"/>
          </ac:spMkLst>
        </pc:spChg>
        <pc:spChg chg="add del mod">
          <ac:chgData name="Shannon Pritting" userId="b6acce8b-3193-4a7b-b3b8-1dc43a9f8da4" providerId="ADAL" clId="{02E9B648-66A0-4EE1-9949-AC9429BB47C8}" dt="2021-05-31T14:10:42.136" v="2995" actId="931"/>
          <ac:spMkLst>
            <pc:docMk/>
            <pc:sldMk cId="935683886" sldId="499"/>
            <ac:spMk id="9" creationId="{7A6BD926-CB3E-45C9-991A-150E05F4B853}"/>
          </ac:spMkLst>
        </pc:spChg>
        <pc:picChg chg="add mod">
          <ac:chgData name="Shannon Pritting" userId="b6acce8b-3193-4a7b-b3b8-1dc43a9f8da4" providerId="ADAL" clId="{02E9B648-66A0-4EE1-9949-AC9429BB47C8}" dt="2021-05-31T14:10:42.136" v="2995" actId="931"/>
          <ac:picMkLst>
            <pc:docMk/>
            <pc:sldMk cId="935683886" sldId="499"/>
            <ac:picMk id="11" creationId="{060F6C42-CF34-4726-9E7F-E3A2BA419A2B}"/>
          </ac:picMkLst>
        </pc:picChg>
      </pc:sldChg>
      <pc:sldChg chg="delSp modSp add">
        <pc:chgData name="Shannon Pritting" userId="b6acce8b-3193-4a7b-b3b8-1dc43a9f8da4" providerId="ADAL" clId="{02E9B648-66A0-4EE1-9949-AC9429BB47C8}" dt="2021-05-31T14:14:25.713" v="3615"/>
        <pc:sldMkLst>
          <pc:docMk/>
          <pc:sldMk cId="3817318535" sldId="500"/>
        </pc:sldMkLst>
        <pc:spChg chg="mod">
          <ac:chgData name="Shannon Pritting" userId="b6acce8b-3193-4a7b-b3b8-1dc43a9f8da4" providerId="ADAL" clId="{02E9B648-66A0-4EE1-9949-AC9429BB47C8}" dt="2021-05-31T14:11:42.350" v="3140" actId="20577"/>
          <ac:spMkLst>
            <pc:docMk/>
            <pc:sldMk cId="3817318535" sldId="500"/>
            <ac:spMk id="2" creationId="{7E044233-6D5C-4353-8824-856A02C41629}"/>
          </ac:spMkLst>
        </pc:spChg>
        <pc:spChg chg="mod">
          <ac:chgData name="Shannon Pritting" userId="b6acce8b-3193-4a7b-b3b8-1dc43a9f8da4" providerId="ADAL" clId="{02E9B648-66A0-4EE1-9949-AC9429BB47C8}" dt="2021-05-31T14:14:22.162" v="3614" actId="5793"/>
          <ac:spMkLst>
            <pc:docMk/>
            <pc:sldMk cId="3817318535" sldId="500"/>
            <ac:spMk id="3" creationId="{32D774B5-2E66-4163-B99D-A7627DA4E657}"/>
          </ac:spMkLst>
        </pc:spChg>
        <pc:spChg chg="del">
          <ac:chgData name="Shannon Pritting" userId="b6acce8b-3193-4a7b-b3b8-1dc43a9f8da4" providerId="ADAL" clId="{02E9B648-66A0-4EE1-9949-AC9429BB47C8}" dt="2021-05-31T14:14:25.713" v="3615"/>
          <ac:spMkLst>
            <pc:docMk/>
            <pc:sldMk cId="3817318535" sldId="500"/>
            <ac:spMk id="4" creationId="{900FAD9B-A904-4CDF-800B-802CF2C994F3}"/>
          </ac:spMkLst>
        </pc:spChg>
      </pc:sldChg>
      <pc:sldChg chg="delSp modSp add">
        <pc:chgData name="Shannon Pritting" userId="b6acce8b-3193-4a7b-b3b8-1dc43a9f8da4" providerId="ADAL" clId="{02E9B648-66A0-4EE1-9949-AC9429BB47C8}" dt="2021-06-01T15:33:24.108" v="4352" actId="20577"/>
        <pc:sldMkLst>
          <pc:docMk/>
          <pc:sldMk cId="1605688587" sldId="501"/>
        </pc:sldMkLst>
        <pc:spChg chg="mod">
          <ac:chgData name="Shannon Pritting" userId="b6acce8b-3193-4a7b-b3b8-1dc43a9f8da4" providerId="ADAL" clId="{02E9B648-66A0-4EE1-9949-AC9429BB47C8}" dt="2021-05-31T14:12:06.920" v="3194" actId="20577"/>
          <ac:spMkLst>
            <pc:docMk/>
            <pc:sldMk cId="1605688587" sldId="501"/>
            <ac:spMk id="2" creationId="{336B64AB-8B04-4CAC-AA38-996C1A4ECB66}"/>
          </ac:spMkLst>
        </pc:spChg>
        <pc:spChg chg="mod">
          <ac:chgData name="Shannon Pritting" userId="b6acce8b-3193-4a7b-b3b8-1dc43a9f8da4" providerId="ADAL" clId="{02E9B648-66A0-4EE1-9949-AC9429BB47C8}" dt="2021-06-01T15:33:24.108" v="4352" actId="20577"/>
          <ac:spMkLst>
            <pc:docMk/>
            <pc:sldMk cId="1605688587" sldId="501"/>
            <ac:spMk id="3" creationId="{C3E432CA-2061-4663-80CA-782DC8201902}"/>
          </ac:spMkLst>
        </pc:spChg>
        <pc:spChg chg="del">
          <ac:chgData name="Shannon Pritting" userId="b6acce8b-3193-4a7b-b3b8-1dc43a9f8da4" providerId="ADAL" clId="{02E9B648-66A0-4EE1-9949-AC9429BB47C8}" dt="2021-05-31T14:12:52.746" v="3419"/>
          <ac:spMkLst>
            <pc:docMk/>
            <pc:sldMk cId="1605688587" sldId="501"/>
            <ac:spMk id="4" creationId="{49D59B5C-C100-4798-8280-C2DF08E6EF7A}"/>
          </ac:spMkLst>
        </pc:spChg>
      </pc:sldChg>
      <pc:sldChg chg="addSp delSp modSp add ord">
        <pc:chgData name="Shannon Pritting" userId="b6acce8b-3193-4a7b-b3b8-1dc43a9f8da4" providerId="ADAL" clId="{02E9B648-66A0-4EE1-9949-AC9429BB47C8}" dt="2021-06-01T15:28:50.984" v="4320" actId="20577"/>
        <pc:sldMkLst>
          <pc:docMk/>
          <pc:sldMk cId="976135546" sldId="502"/>
        </pc:sldMkLst>
        <pc:spChg chg="del">
          <ac:chgData name="Shannon Pritting" userId="b6acce8b-3193-4a7b-b3b8-1dc43a9f8da4" providerId="ADAL" clId="{02E9B648-66A0-4EE1-9949-AC9429BB47C8}" dt="2021-06-01T15:23:36.433" v="3631"/>
          <ac:spMkLst>
            <pc:docMk/>
            <pc:sldMk cId="976135546" sldId="502"/>
            <ac:spMk id="2" creationId="{63666550-8F92-482D-8A1A-1D3AC4ECA5DE}"/>
          </ac:spMkLst>
        </pc:spChg>
        <pc:spChg chg="del">
          <ac:chgData name="Shannon Pritting" userId="b6acce8b-3193-4a7b-b3b8-1dc43a9f8da4" providerId="ADAL" clId="{02E9B648-66A0-4EE1-9949-AC9429BB47C8}" dt="2021-06-01T15:23:36.433" v="3631"/>
          <ac:spMkLst>
            <pc:docMk/>
            <pc:sldMk cId="976135546" sldId="502"/>
            <ac:spMk id="3" creationId="{78053BFA-0FBF-4790-AF51-B5786ABA3AFF}"/>
          </ac:spMkLst>
        </pc:spChg>
        <pc:spChg chg="del">
          <ac:chgData name="Shannon Pritting" userId="b6acce8b-3193-4a7b-b3b8-1dc43a9f8da4" providerId="ADAL" clId="{02E9B648-66A0-4EE1-9949-AC9429BB47C8}" dt="2021-06-01T15:23:36.433" v="3631"/>
          <ac:spMkLst>
            <pc:docMk/>
            <pc:sldMk cId="976135546" sldId="502"/>
            <ac:spMk id="4" creationId="{C1279544-9878-4B57-A17A-CFA5B575FC64}"/>
          </ac:spMkLst>
        </pc:spChg>
        <pc:spChg chg="add mod">
          <ac:chgData name="Shannon Pritting" userId="b6acce8b-3193-4a7b-b3b8-1dc43a9f8da4" providerId="ADAL" clId="{02E9B648-66A0-4EE1-9949-AC9429BB47C8}" dt="2021-06-01T15:26:48.185" v="3924" actId="20577"/>
          <ac:spMkLst>
            <pc:docMk/>
            <pc:sldMk cId="976135546" sldId="502"/>
            <ac:spMk id="5" creationId="{D654FFEB-5ABB-4711-B2B6-4825EA33ED97}"/>
          </ac:spMkLst>
        </pc:spChg>
        <pc:spChg chg="add mod">
          <ac:chgData name="Shannon Pritting" userId="b6acce8b-3193-4a7b-b3b8-1dc43a9f8da4" providerId="ADAL" clId="{02E9B648-66A0-4EE1-9949-AC9429BB47C8}" dt="2021-06-01T15:28:50.984" v="4320" actId="20577"/>
          <ac:spMkLst>
            <pc:docMk/>
            <pc:sldMk cId="976135546" sldId="502"/>
            <ac:spMk id="6" creationId="{B4C643CB-063E-444A-ABEA-850C745739C7}"/>
          </ac:spMkLst>
        </pc:spChg>
      </pc:sldChg>
      <pc:sldChg chg="addSp delSp modSp add ord">
        <pc:chgData name="Shannon Pritting" userId="b6acce8b-3193-4a7b-b3b8-1dc43a9f8da4" providerId="ADAL" clId="{02E9B648-66A0-4EE1-9949-AC9429BB47C8}" dt="2021-06-01T16:27:19.910" v="5229" actId="14100"/>
        <pc:sldMkLst>
          <pc:docMk/>
          <pc:sldMk cId="341611061" sldId="503"/>
        </pc:sldMkLst>
        <pc:spChg chg="mod">
          <ac:chgData name="Shannon Pritting" userId="b6acce8b-3193-4a7b-b3b8-1dc43a9f8da4" providerId="ADAL" clId="{02E9B648-66A0-4EE1-9949-AC9429BB47C8}" dt="2021-06-01T15:33:41.480" v="4410" actId="20577"/>
          <ac:spMkLst>
            <pc:docMk/>
            <pc:sldMk cId="341611061" sldId="503"/>
            <ac:spMk id="2" creationId="{6FBA204D-4393-4819-BCAA-FAADCB1F818A}"/>
          </ac:spMkLst>
        </pc:spChg>
        <pc:spChg chg="del">
          <ac:chgData name="Shannon Pritting" userId="b6acce8b-3193-4a7b-b3b8-1dc43a9f8da4" providerId="ADAL" clId="{02E9B648-66A0-4EE1-9949-AC9429BB47C8}" dt="2021-06-01T16:04:51.015" v="4411" actId="478"/>
          <ac:spMkLst>
            <pc:docMk/>
            <pc:sldMk cId="341611061" sldId="503"/>
            <ac:spMk id="3" creationId="{E90100A7-83F9-44C3-9098-0B517ADF4573}"/>
          </ac:spMkLst>
        </pc:spChg>
        <pc:spChg chg="add mod">
          <ac:chgData name="Shannon Pritting" userId="b6acce8b-3193-4a7b-b3b8-1dc43a9f8da4" providerId="ADAL" clId="{02E9B648-66A0-4EE1-9949-AC9429BB47C8}" dt="2021-06-01T16:07:10.561" v="4432" actId="1076"/>
          <ac:spMkLst>
            <pc:docMk/>
            <pc:sldMk cId="341611061" sldId="503"/>
            <ac:spMk id="4" creationId="{7780D39F-D7C1-405A-8E46-ECEE6AAA38A0}"/>
          </ac:spMkLst>
        </pc:spChg>
        <pc:spChg chg="add mod">
          <ac:chgData name="Shannon Pritting" userId="b6acce8b-3193-4a7b-b3b8-1dc43a9f8da4" providerId="ADAL" clId="{02E9B648-66A0-4EE1-9949-AC9429BB47C8}" dt="2021-06-01T16:14:29.152" v="4936" actId="20577"/>
          <ac:spMkLst>
            <pc:docMk/>
            <pc:sldMk cId="341611061" sldId="503"/>
            <ac:spMk id="5" creationId="{47649546-28FB-47F5-84C5-1529A4DF4446}"/>
          </ac:spMkLst>
        </pc:spChg>
        <pc:spChg chg="add mod">
          <ac:chgData name="Shannon Pritting" userId="b6acce8b-3193-4a7b-b3b8-1dc43a9f8da4" providerId="ADAL" clId="{02E9B648-66A0-4EE1-9949-AC9429BB47C8}" dt="2021-06-01T16:17:39.711" v="5079" actId="207"/>
          <ac:spMkLst>
            <pc:docMk/>
            <pc:sldMk cId="341611061" sldId="503"/>
            <ac:spMk id="6" creationId="{C5FDA20C-CAED-4162-9F7B-D91DF4D210E0}"/>
          </ac:spMkLst>
        </pc:spChg>
        <pc:spChg chg="add mod">
          <ac:chgData name="Shannon Pritting" userId="b6acce8b-3193-4a7b-b3b8-1dc43a9f8da4" providerId="ADAL" clId="{02E9B648-66A0-4EE1-9949-AC9429BB47C8}" dt="2021-06-01T16:09:54.345" v="4700" actId="20577"/>
          <ac:spMkLst>
            <pc:docMk/>
            <pc:sldMk cId="341611061" sldId="503"/>
            <ac:spMk id="7" creationId="{C97D4B3C-00F8-4DB2-9FCA-EAF84177DD3A}"/>
          </ac:spMkLst>
        </pc:spChg>
        <pc:spChg chg="add mod">
          <ac:chgData name="Shannon Pritting" userId="b6acce8b-3193-4a7b-b3b8-1dc43a9f8da4" providerId="ADAL" clId="{02E9B648-66A0-4EE1-9949-AC9429BB47C8}" dt="2021-06-01T16:17:32.365" v="5078" actId="207"/>
          <ac:spMkLst>
            <pc:docMk/>
            <pc:sldMk cId="341611061" sldId="503"/>
            <ac:spMk id="8" creationId="{E6337313-1457-4B79-B41E-95F7317466AA}"/>
          </ac:spMkLst>
        </pc:spChg>
        <pc:spChg chg="add mod">
          <ac:chgData name="Shannon Pritting" userId="b6acce8b-3193-4a7b-b3b8-1dc43a9f8da4" providerId="ADAL" clId="{02E9B648-66A0-4EE1-9949-AC9429BB47C8}" dt="2021-06-01T16:26:34.768" v="5219" actId="14100"/>
          <ac:spMkLst>
            <pc:docMk/>
            <pc:sldMk cId="341611061" sldId="503"/>
            <ac:spMk id="9" creationId="{D365C93D-3ED8-405D-8D43-18CA31BF580A}"/>
          </ac:spMkLst>
        </pc:spChg>
        <pc:spChg chg="add mod">
          <ac:chgData name="Shannon Pritting" userId="b6acce8b-3193-4a7b-b3b8-1dc43a9f8da4" providerId="ADAL" clId="{02E9B648-66A0-4EE1-9949-AC9429BB47C8}" dt="2021-06-01T16:26:04.110" v="5161" actId="1076"/>
          <ac:spMkLst>
            <pc:docMk/>
            <pc:sldMk cId="341611061" sldId="503"/>
            <ac:spMk id="19" creationId="{101079FB-6C9B-44AB-B800-D25F8BF71D03}"/>
          </ac:spMkLst>
        </pc:spChg>
        <pc:spChg chg="add mod">
          <ac:chgData name="Shannon Pritting" userId="b6acce8b-3193-4a7b-b3b8-1dc43a9f8da4" providerId="ADAL" clId="{02E9B648-66A0-4EE1-9949-AC9429BB47C8}" dt="2021-06-01T16:26:47.012" v="5222" actId="1076"/>
          <ac:spMkLst>
            <pc:docMk/>
            <pc:sldMk cId="341611061" sldId="503"/>
            <ac:spMk id="20" creationId="{75915D84-F276-4CA3-995A-1962E7BA6CEF}"/>
          </ac:spMkLst>
        </pc:spChg>
        <pc:spChg chg="add mod">
          <ac:chgData name="Shannon Pritting" userId="b6acce8b-3193-4a7b-b3b8-1dc43a9f8da4" providerId="ADAL" clId="{02E9B648-66A0-4EE1-9949-AC9429BB47C8}" dt="2021-06-01T16:17:01.227" v="5075" actId="207"/>
          <ac:spMkLst>
            <pc:docMk/>
            <pc:sldMk cId="341611061" sldId="503"/>
            <ac:spMk id="25" creationId="{DF455E92-44DD-42B6-9A63-B99EC71FFA02}"/>
          </ac:spMkLst>
        </pc:spChg>
        <pc:cxnChg chg="add mod">
          <ac:chgData name="Shannon Pritting" userId="b6acce8b-3193-4a7b-b3b8-1dc43a9f8da4" providerId="ADAL" clId="{02E9B648-66A0-4EE1-9949-AC9429BB47C8}" dt="2021-06-01T16:12:38.428" v="4886" actId="1076"/>
          <ac:cxnSpMkLst>
            <pc:docMk/>
            <pc:sldMk cId="341611061" sldId="503"/>
            <ac:cxnSpMk id="11" creationId="{99B1B45D-7372-4ED9-AAFA-A3E708280D84}"/>
          </ac:cxnSpMkLst>
        </pc:cxnChg>
        <pc:cxnChg chg="add mod">
          <ac:chgData name="Shannon Pritting" userId="b6acce8b-3193-4a7b-b3b8-1dc43a9f8da4" providerId="ADAL" clId="{02E9B648-66A0-4EE1-9949-AC9429BB47C8}" dt="2021-06-01T16:12:58.829" v="4890" actId="14100"/>
          <ac:cxnSpMkLst>
            <pc:docMk/>
            <pc:sldMk cId="341611061" sldId="503"/>
            <ac:cxnSpMk id="13" creationId="{51409D34-3B9D-41CE-8F82-866E05FF0477}"/>
          </ac:cxnSpMkLst>
        </pc:cxnChg>
        <pc:cxnChg chg="add mod">
          <ac:chgData name="Shannon Pritting" userId="b6acce8b-3193-4a7b-b3b8-1dc43a9f8da4" providerId="ADAL" clId="{02E9B648-66A0-4EE1-9949-AC9429BB47C8}" dt="2021-06-01T16:26:07.953" v="5163" actId="14100"/>
          <ac:cxnSpMkLst>
            <pc:docMk/>
            <pc:sldMk cId="341611061" sldId="503"/>
            <ac:cxnSpMk id="15" creationId="{803F03A8-5733-4D9B-BEEF-D80BA41F5C88}"/>
          </ac:cxnSpMkLst>
        </pc:cxnChg>
        <pc:cxnChg chg="add mod">
          <ac:chgData name="Shannon Pritting" userId="b6acce8b-3193-4a7b-b3b8-1dc43a9f8da4" providerId="ADAL" clId="{02E9B648-66A0-4EE1-9949-AC9429BB47C8}" dt="2021-06-01T16:13:31.875" v="4913" actId="1076"/>
          <ac:cxnSpMkLst>
            <pc:docMk/>
            <pc:sldMk cId="341611061" sldId="503"/>
            <ac:cxnSpMk id="17" creationId="{E12A47DA-BE4C-4CF1-9FFC-DEB4455E5652}"/>
          </ac:cxnSpMkLst>
        </pc:cxnChg>
        <pc:cxnChg chg="add mod">
          <ac:chgData name="Shannon Pritting" userId="b6acce8b-3193-4a7b-b3b8-1dc43a9f8da4" providerId="ADAL" clId="{02E9B648-66A0-4EE1-9949-AC9429BB47C8}" dt="2021-06-01T16:25:51.786" v="5158" actId="14100"/>
          <ac:cxnSpMkLst>
            <pc:docMk/>
            <pc:sldMk cId="341611061" sldId="503"/>
            <ac:cxnSpMk id="18" creationId="{402B39EA-C1BA-4559-90D5-A19674075419}"/>
          </ac:cxnSpMkLst>
        </pc:cxnChg>
        <pc:cxnChg chg="add mod">
          <ac:chgData name="Shannon Pritting" userId="b6acce8b-3193-4a7b-b3b8-1dc43a9f8da4" providerId="ADAL" clId="{02E9B648-66A0-4EE1-9949-AC9429BB47C8}" dt="2021-06-01T16:17:43.507" v="5080" actId="14100"/>
          <ac:cxnSpMkLst>
            <pc:docMk/>
            <pc:sldMk cId="341611061" sldId="503"/>
            <ac:cxnSpMk id="21" creationId="{C4642FEF-1093-4456-888C-7CF055555C7F}"/>
          </ac:cxnSpMkLst>
        </pc:cxnChg>
        <pc:cxnChg chg="add mod">
          <ac:chgData name="Shannon Pritting" userId="b6acce8b-3193-4a7b-b3b8-1dc43a9f8da4" providerId="ADAL" clId="{02E9B648-66A0-4EE1-9949-AC9429BB47C8}" dt="2021-06-01T16:26:56.732" v="5226" actId="1076"/>
          <ac:cxnSpMkLst>
            <pc:docMk/>
            <pc:sldMk cId="341611061" sldId="503"/>
            <ac:cxnSpMk id="22" creationId="{E0A0206F-A12E-43F2-B54F-43C9B25C5C55}"/>
          </ac:cxnSpMkLst>
        </pc:cxnChg>
        <pc:cxnChg chg="add del">
          <ac:chgData name="Shannon Pritting" userId="b6acce8b-3193-4a7b-b3b8-1dc43a9f8da4" providerId="ADAL" clId="{02E9B648-66A0-4EE1-9949-AC9429BB47C8}" dt="2021-06-01T16:15:55.750" v="4957"/>
          <ac:cxnSpMkLst>
            <pc:docMk/>
            <pc:sldMk cId="341611061" sldId="503"/>
            <ac:cxnSpMk id="24" creationId="{47FBB6A9-8158-4636-A6CF-E02A4A2691D9}"/>
          </ac:cxnSpMkLst>
        </pc:cxnChg>
        <pc:cxnChg chg="add mod">
          <ac:chgData name="Shannon Pritting" userId="b6acce8b-3193-4a7b-b3b8-1dc43a9f8da4" providerId="ADAL" clId="{02E9B648-66A0-4EE1-9949-AC9429BB47C8}" dt="2021-06-01T16:17:06.192" v="5076" actId="14100"/>
          <ac:cxnSpMkLst>
            <pc:docMk/>
            <pc:sldMk cId="341611061" sldId="503"/>
            <ac:cxnSpMk id="26" creationId="{88B70F9F-2F44-45FE-91BB-B53E0613777F}"/>
          </ac:cxnSpMkLst>
        </pc:cxnChg>
        <pc:cxnChg chg="add mod">
          <ac:chgData name="Shannon Pritting" userId="b6acce8b-3193-4a7b-b3b8-1dc43a9f8da4" providerId="ADAL" clId="{02E9B648-66A0-4EE1-9949-AC9429BB47C8}" dt="2021-06-01T16:27:19.910" v="5229" actId="14100"/>
          <ac:cxnSpMkLst>
            <pc:docMk/>
            <pc:sldMk cId="341611061" sldId="503"/>
            <ac:cxnSpMk id="27" creationId="{5EFF1B05-1F3E-4850-8932-5DF0674AF286}"/>
          </ac:cxnSpMkLst>
        </pc:cxnChg>
      </pc:sldChg>
    </pc:docChg>
  </pc:docChgLst>
  <pc:docChgLst>
    <pc:chgData name="McGee, Margaret" userId="S::margaret.mcgee@suny.edu::07377fe7-8f05-4c22-a697-5f820ef7115e" providerId="AD" clId="Web-{0CDE9B40-31D9-4FD1-80B5-49311436DD2B}"/>
    <pc:docChg chg="modSld">
      <pc:chgData name="McGee, Margaret" userId="S::margaret.mcgee@suny.edu::07377fe7-8f05-4c22-a697-5f820ef7115e" providerId="AD" clId="Web-{0CDE9B40-31D9-4FD1-80B5-49311436DD2B}" dt="2021-05-31T16:00:37.570" v="12" actId="20577"/>
      <pc:docMkLst>
        <pc:docMk/>
      </pc:docMkLst>
      <pc:sldChg chg="modSp">
        <pc:chgData name="McGee, Margaret" userId="S::margaret.mcgee@suny.edu::07377fe7-8f05-4c22-a697-5f820ef7115e" providerId="AD" clId="Web-{0CDE9B40-31D9-4FD1-80B5-49311436DD2B}" dt="2021-05-31T16:00:37.570" v="12" actId="20577"/>
        <pc:sldMkLst>
          <pc:docMk/>
          <pc:sldMk cId="111822162" sldId="497"/>
        </pc:sldMkLst>
        <pc:spChg chg="mod">
          <ac:chgData name="McGee, Margaret" userId="S::margaret.mcgee@suny.edu::07377fe7-8f05-4c22-a697-5f820ef7115e" providerId="AD" clId="Web-{0CDE9B40-31D9-4FD1-80B5-49311436DD2B}" dt="2021-05-31T16:00:37.570" v="12" actId="20577"/>
          <ac:spMkLst>
            <pc:docMk/>
            <pc:sldMk cId="111822162" sldId="497"/>
            <ac:spMk id="3" creationId="{7F3D13A1-F87B-4EA0-BFE1-6FFC6F5A9663}"/>
          </ac:spMkLst>
        </pc:spChg>
      </pc:sldChg>
    </pc:docChg>
  </pc:docChgLst>
  <pc:docChgLst>
    <pc:chgData name="Shannon Pritting" userId="b6acce8b-3193-4a7b-b3b8-1dc43a9f8da4" providerId="ADAL" clId="{DEE2C5EF-9A8E-4FBC-818E-AAB7B39925AE}"/>
    <pc:docChg chg="undo custSel addSld delSld modSld sldOrd">
      <pc:chgData name="Shannon Pritting" userId="b6acce8b-3193-4a7b-b3b8-1dc43a9f8da4" providerId="ADAL" clId="{DEE2C5EF-9A8E-4FBC-818E-AAB7B39925AE}" dt="2021-05-27T20:13:38.162" v="1342" actId="20577"/>
      <pc:docMkLst>
        <pc:docMk/>
      </pc:docMkLst>
      <pc:sldChg chg="modSp">
        <pc:chgData name="Shannon Pritting" userId="b6acce8b-3193-4a7b-b3b8-1dc43a9f8da4" providerId="ADAL" clId="{DEE2C5EF-9A8E-4FBC-818E-AAB7B39925AE}" dt="2021-05-27T20:06:42.825" v="78" actId="20577"/>
        <pc:sldMkLst>
          <pc:docMk/>
          <pc:sldMk cId="2919431528" sldId="258"/>
        </pc:sldMkLst>
        <pc:spChg chg="mod">
          <ac:chgData name="Shannon Pritting" userId="b6acce8b-3193-4a7b-b3b8-1dc43a9f8da4" providerId="ADAL" clId="{DEE2C5EF-9A8E-4FBC-818E-AAB7B39925AE}" dt="2021-05-27T20:06:23.482" v="71" actId="20577"/>
          <ac:spMkLst>
            <pc:docMk/>
            <pc:sldMk cId="2919431528" sldId="258"/>
            <ac:spMk id="5" creationId="{ABBAAC33-E9F3-144D-929D-8B85ACD4D501}"/>
          </ac:spMkLst>
        </pc:spChg>
        <pc:spChg chg="mod">
          <ac:chgData name="Shannon Pritting" userId="b6acce8b-3193-4a7b-b3b8-1dc43a9f8da4" providerId="ADAL" clId="{DEE2C5EF-9A8E-4FBC-818E-AAB7B39925AE}" dt="2021-05-27T20:06:42.825" v="78" actId="20577"/>
          <ac:spMkLst>
            <pc:docMk/>
            <pc:sldMk cId="2919431528" sldId="258"/>
            <ac:spMk id="19" creationId="{E1608256-D41E-7949-9F8B-A7E248C43ECB}"/>
          </ac:spMkLst>
        </pc:spChg>
      </pc:sldChg>
      <pc:sldChg chg="modSp add">
        <pc:chgData name="Shannon Pritting" userId="b6acce8b-3193-4a7b-b3b8-1dc43a9f8da4" providerId="ADAL" clId="{DEE2C5EF-9A8E-4FBC-818E-AAB7B39925AE}" dt="2021-05-27T20:09:16.266" v="669" actId="20577"/>
        <pc:sldMkLst>
          <pc:docMk/>
          <pc:sldMk cId="3419547133" sldId="488"/>
        </pc:sldMkLst>
        <pc:spChg chg="mod">
          <ac:chgData name="Shannon Pritting" userId="b6acce8b-3193-4a7b-b3b8-1dc43a9f8da4" providerId="ADAL" clId="{DEE2C5EF-9A8E-4FBC-818E-AAB7B39925AE}" dt="2021-05-27T20:09:16.266" v="669" actId="20577"/>
          <ac:spMkLst>
            <pc:docMk/>
            <pc:sldMk cId="3419547133" sldId="488"/>
            <ac:spMk id="2" creationId="{61C382D2-F112-4AC3-9D94-F45A43A71381}"/>
          </ac:spMkLst>
        </pc:spChg>
        <pc:spChg chg="mod">
          <ac:chgData name="Shannon Pritting" userId="b6acce8b-3193-4a7b-b3b8-1dc43a9f8da4" providerId="ADAL" clId="{DEE2C5EF-9A8E-4FBC-818E-AAB7B39925AE}" dt="2021-05-27T20:08:35.784" v="607" actId="20577"/>
          <ac:spMkLst>
            <pc:docMk/>
            <pc:sldMk cId="3419547133" sldId="488"/>
            <ac:spMk id="3" creationId="{1C89BB9C-61C5-4375-AA9B-6B1773E8B1BB}"/>
          </ac:spMkLst>
        </pc:spChg>
      </pc:sldChg>
      <pc:sldChg chg="addSp delSp modSp add">
        <pc:chgData name="Shannon Pritting" userId="b6acce8b-3193-4a7b-b3b8-1dc43a9f8da4" providerId="ADAL" clId="{DEE2C5EF-9A8E-4FBC-818E-AAB7B39925AE}" dt="2021-05-27T20:11:04.649" v="703" actId="20577"/>
        <pc:sldMkLst>
          <pc:docMk/>
          <pc:sldMk cId="4077072201" sldId="489"/>
        </pc:sldMkLst>
        <pc:spChg chg="mod">
          <ac:chgData name="Shannon Pritting" userId="b6acce8b-3193-4a7b-b3b8-1dc43a9f8da4" providerId="ADAL" clId="{DEE2C5EF-9A8E-4FBC-818E-AAB7B39925AE}" dt="2021-05-27T20:11:04.649" v="703" actId="20577"/>
          <ac:spMkLst>
            <pc:docMk/>
            <pc:sldMk cId="4077072201" sldId="489"/>
            <ac:spMk id="2" creationId="{0545F8CD-DF14-4B25-AC1B-F8C69830D33C}"/>
          </ac:spMkLst>
        </pc:spChg>
        <pc:spChg chg="del">
          <ac:chgData name="Shannon Pritting" userId="b6acce8b-3193-4a7b-b3b8-1dc43a9f8da4" providerId="ADAL" clId="{DEE2C5EF-9A8E-4FBC-818E-AAB7B39925AE}" dt="2021-05-27T20:10:29.609" v="671" actId="931"/>
          <ac:spMkLst>
            <pc:docMk/>
            <pc:sldMk cId="4077072201" sldId="489"/>
            <ac:spMk id="3" creationId="{2B7D2BD5-7CDD-460C-86F9-6A4AD62A5B82}"/>
          </ac:spMkLst>
        </pc:spChg>
        <pc:picChg chg="add mod">
          <ac:chgData name="Shannon Pritting" userId="b6acce8b-3193-4a7b-b3b8-1dc43a9f8da4" providerId="ADAL" clId="{DEE2C5EF-9A8E-4FBC-818E-AAB7B39925AE}" dt="2021-05-27T20:10:56.425" v="678" actId="1076"/>
          <ac:picMkLst>
            <pc:docMk/>
            <pc:sldMk cId="4077072201" sldId="489"/>
            <ac:picMk id="5" creationId="{F2655F2B-3A57-4414-97F8-E41B2DC2A788}"/>
          </ac:picMkLst>
        </pc:picChg>
        <pc:picChg chg="add mod">
          <ac:chgData name="Shannon Pritting" userId="b6acce8b-3193-4a7b-b3b8-1dc43a9f8da4" providerId="ADAL" clId="{DEE2C5EF-9A8E-4FBC-818E-AAB7B39925AE}" dt="2021-05-27T20:10:58.245" v="679" actId="1076"/>
          <ac:picMkLst>
            <pc:docMk/>
            <pc:sldMk cId="4077072201" sldId="489"/>
            <ac:picMk id="7" creationId="{ED2832F6-6C8E-4329-9C94-B8915FEB0931}"/>
          </ac:picMkLst>
        </pc:picChg>
      </pc:sldChg>
      <pc:sldChg chg="modSp add">
        <pc:chgData name="Shannon Pritting" userId="b6acce8b-3193-4a7b-b3b8-1dc43a9f8da4" providerId="ADAL" clId="{DEE2C5EF-9A8E-4FBC-818E-AAB7B39925AE}" dt="2021-05-27T20:12:39.265" v="1058" actId="20577"/>
        <pc:sldMkLst>
          <pc:docMk/>
          <pc:sldMk cId="4046489336" sldId="490"/>
        </pc:sldMkLst>
        <pc:spChg chg="mod">
          <ac:chgData name="Shannon Pritting" userId="b6acce8b-3193-4a7b-b3b8-1dc43a9f8da4" providerId="ADAL" clId="{DEE2C5EF-9A8E-4FBC-818E-AAB7B39925AE}" dt="2021-05-27T20:11:26.033" v="742" actId="20577"/>
          <ac:spMkLst>
            <pc:docMk/>
            <pc:sldMk cId="4046489336" sldId="490"/>
            <ac:spMk id="2" creationId="{F5CD6923-31D3-46D4-86C4-74C21C033F3C}"/>
          </ac:spMkLst>
        </pc:spChg>
        <pc:spChg chg="mod">
          <ac:chgData name="Shannon Pritting" userId="b6acce8b-3193-4a7b-b3b8-1dc43a9f8da4" providerId="ADAL" clId="{DEE2C5EF-9A8E-4FBC-818E-AAB7B39925AE}" dt="2021-05-27T20:12:39.265" v="1058" actId="20577"/>
          <ac:spMkLst>
            <pc:docMk/>
            <pc:sldMk cId="4046489336" sldId="490"/>
            <ac:spMk id="3" creationId="{8C9A130B-BD0A-4146-A840-6076BCB25E56}"/>
          </ac:spMkLst>
        </pc:spChg>
      </pc:sldChg>
      <pc:sldChg chg="modSp add">
        <pc:chgData name="Shannon Pritting" userId="b6acce8b-3193-4a7b-b3b8-1dc43a9f8da4" providerId="ADAL" clId="{DEE2C5EF-9A8E-4FBC-818E-AAB7B39925AE}" dt="2021-05-27T20:13:38.162" v="1342" actId="20577"/>
        <pc:sldMkLst>
          <pc:docMk/>
          <pc:sldMk cId="507401104" sldId="491"/>
        </pc:sldMkLst>
        <pc:spChg chg="mod">
          <ac:chgData name="Shannon Pritting" userId="b6acce8b-3193-4a7b-b3b8-1dc43a9f8da4" providerId="ADAL" clId="{DEE2C5EF-9A8E-4FBC-818E-AAB7B39925AE}" dt="2021-05-27T20:12:54.753" v="1105" actId="20577"/>
          <ac:spMkLst>
            <pc:docMk/>
            <pc:sldMk cId="507401104" sldId="491"/>
            <ac:spMk id="2" creationId="{D96F80D9-D960-434F-9E13-E105974937EB}"/>
          </ac:spMkLst>
        </pc:spChg>
        <pc:spChg chg="mod">
          <ac:chgData name="Shannon Pritting" userId="b6acce8b-3193-4a7b-b3b8-1dc43a9f8da4" providerId="ADAL" clId="{DEE2C5EF-9A8E-4FBC-818E-AAB7B39925AE}" dt="2021-05-27T20:13:38.162" v="1342" actId="20577"/>
          <ac:spMkLst>
            <pc:docMk/>
            <pc:sldMk cId="507401104" sldId="491"/>
            <ac:spMk id="3" creationId="{D2EC04D0-9EA7-40FC-8759-60A33AE3A53D}"/>
          </ac:spMkLst>
        </pc:spChg>
      </pc:sldChg>
    </pc:docChg>
  </pc:docChgLst>
  <pc:docChgLst>
    <pc:chgData name="McGee, Margaret" userId="S::margaret.mcgee@suny.edu::07377fe7-8f05-4c22-a697-5f820ef7115e" providerId="AD" clId="Web-{7D5A4DDF-B495-4082-B874-58A863DEA6F8}"/>
    <pc:docChg chg="modSld">
      <pc:chgData name="McGee, Margaret" userId="S::margaret.mcgee@suny.edu::07377fe7-8f05-4c22-a697-5f820ef7115e" providerId="AD" clId="Web-{7D5A4DDF-B495-4082-B874-58A863DEA6F8}" dt="2021-06-01T16:21:10.744" v="2" actId="20577"/>
      <pc:docMkLst>
        <pc:docMk/>
      </pc:docMkLst>
      <pc:sldChg chg="modSp">
        <pc:chgData name="McGee, Margaret" userId="S::margaret.mcgee@suny.edu::07377fe7-8f05-4c22-a697-5f820ef7115e" providerId="AD" clId="Web-{7D5A4DDF-B495-4082-B874-58A863DEA6F8}" dt="2021-06-01T16:21:10.744" v="2" actId="20577"/>
        <pc:sldMkLst>
          <pc:docMk/>
          <pc:sldMk cId="976135546" sldId="502"/>
        </pc:sldMkLst>
        <pc:spChg chg="mod">
          <ac:chgData name="McGee, Margaret" userId="S::margaret.mcgee@suny.edu::07377fe7-8f05-4c22-a697-5f820ef7115e" providerId="AD" clId="Web-{7D5A4DDF-B495-4082-B874-58A863DEA6F8}" dt="2021-06-01T16:21:10.744" v="2" actId="20577"/>
          <ac:spMkLst>
            <pc:docMk/>
            <pc:sldMk cId="976135546" sldId="502"/>
            <ac:spMk id="6" creationId="{B4C643CB-063E-444A-ABEA-850C745739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97596-2E5D-A648-9D56-B43760903CF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1646-246F-1A4A-9F1A-C1A4DC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Non-</a:t>
            </a:r>
            <a:r>
              <a:rPr lang="en-US" dirty="0" err="1">
                <a:cs typeface="Calibri"/>
              </a:rPr>
              <a:t>acq</a:t>
            </a:r>
            <a:r>
              <a:rPr lang="en-US" dirty="0">
                <a:cs typeface="Calibri"/>
              </a:rPr>
              <a:t> --&gt; Alfred State – Canton - Empire – ESF [set up, no entries] - Maritime [set up, not using] - Morrisville [no 2020/21 entries] - OPT [no 2020/21 entries] - Poly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2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F28-12E3-2346-8468-5E332CAA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54A2-3CEA-D64F-BDF1-5C2CF89B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42F2-DA96-4B48-966C-1712BD72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8E33-77B4-8440-BDDC-85C7288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32F3-0ED7-E04C-85E3-F181025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1A082-9C49-4D95-808C-53AF93F552CA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9A52B-AB2E-4839-8DDE-694362592378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36AE3E-FF6B-4F86-852B-E2DB32C887ED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BB5621-0786-4233-8947-A9D18B35E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236B20-270A-489F-914E-FD1266E24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6A86F7-3EC4-452B-AE4A-9AB4BF2B9E9E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F284FD-E964-465C-A62A-E09F61FCD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F9E89E-7808-47EA-8555-4DCA80F54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1BECB1-E498-4691-81CE-ED81986E13FC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F50B6B-6B2D-4E23-BAEC-1C3C162E9E03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F697FB-2A2C-4A25-B450-AC67038E726C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18E63E-B64D-4CA1-B05B-BA988B0A0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AA9600-CCE0-4ABC-ADDF-90007820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08E512-7249-4A6D-BF6B-9C143E6A7D7F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98AA6F-3963-48E5-BD1B-42A148A35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3F7D9C-0161-4F60-806F-2EC06CA48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B4A368-C099-427D-A3BB-355A8623C2FF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D3AFB-575D-488B-9BCC-07BF5A89122D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D4421-B142-48A5-ABA7-482E478647CC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92E2C4-E64B-4EE2-8959-7DC5C25E8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9495AB-91AC-47A0-987D-FF5C3C351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CDFC4C-D200-45CD-A7F6-D5B8B8E428BD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C04CDE3-96E0-4179-B3C9-CAA49388A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442480-98EC-4ABD-BC11-0C688B738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63F10-D26A-4A3E-AB8B-137B000DCFEF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BE715A-CECB-4E56-977D-D5EBD1A40E0D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79EF0E-38D2-4752-820E-C2F44FBE5711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56B976-B58D-4A15-A583-D83A1D095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8790CE-D78C-45C6-9FB2-A847A040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CB0564-ABD0-4464-A088-778A50A1A2B5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F4D3E4-393D-42F2-8AF8-16827D803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552C04-F195-4343-A928-EBCE4739A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313EB-7FD4-41B4-9E60-6BDE1D27FF3C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51E52-6A05-4954-922C-0730F964FFE0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EF2FA4-6FF8-40DA-AC49-B7E30538CC03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EE9451-28A1-42BB-870C-0D40A2CE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D7FF1E-FDF0-4F5A-A8B7-EC8DD9D6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07AFE8-37DE-4CC9-8E7D-E84BDF1E5650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A84AD5-BC6F-41D0-96DC-3A3A9920C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04A0AB-A125-4FD9-A8FD-3B557F0F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441F7-0F49-4710-BF3B-5B27D146FFB3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7F7811-B8EF-461F-84B2-7D1BB8E3F01F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E6645A-6A2A-490E-A590-5338692EF35B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1BDACE-245E-4DC1-BBCA-8001361A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099E30-5D3B-40CD-9B1F-210564F08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E27E41-ACF5-4322-8B35-424CFB9A2918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9CD3E1-4FB5-4262-9040-6115C47E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1857DF-9F91-428A-892E-230091586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F8A871-5AA0-47EA-92F4-AEB31DDF27B0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925B3C-2BD8-4F32-9547-94DD0AAB35F5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EE7CA3-F59E-40DC-AEF3-346FAB0D8660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95E492-6899-447E-8C77-68762A899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205C24-72F7-4B6B-AF03-3AD866637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1D2741-F01E-4CAD-A797-76A1144FDA4E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A6791D-AAC3-422E-AD59-529C54545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5E972B-5736-441A-882D-AB3E4EDEE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C53B3-C281-4ED2-94AC-09472755EF62}"/>
              </a:ext>
            </a:extLst>
          </p:cNvPr>
          <p:cNvSpPr/>
          <p:nvPr userDrawn="1"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783B12-5649-4A16-8ADE-67E93C543D78}"/>
              </a:ext>
            </a:extLst>
          </p:cNvPr>
          <p:cNvSpPr/>
          <p:nvPr userDrawn="1"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282040-E3A0-481B-BE27-5568F98E4604}"/>
              </a:ext>
            </a:extLst>
          </p:cNvPr>
          <p:cNvGrpSpPr/>
          <p:nvPr userDrawn="1"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15BFE6-7FEB-4F7A-A55E-2EA8C0A6C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D8289-166D-4D45-9CCC-4D793C82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E351D6-EF96-4C56-BC56-4CE8A25673AD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9F60DC-2948-4258-B552-599490767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188A57D-F4B5-48F8-9989-57B46884E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D5E0F-94CE-AB49-B139-C62CE75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7A46-1791-D745-B0A3-EEFCED61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B2-0886-7B48-A6F3-BF7FC8C2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88D-4A71-2541-BE8B-529F9732D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1CAB-8B90-B745-93D7-50094F1C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11977-B5CB-2A4B-ADE2-C2BF4090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70" r:id="rId4"/>
    <p:sldLayoutId id="2147483671" r:id="rId5"/>
    <p:sldLayoutId id="2147483650" r:id="rId6"/>
    <p:sldLayoutId id="2147483651" r:id="rId7"/>
    <p:sldLayoutId id="2147483660" r:id="rId8"/>
    <p:sldLayoutId id="2147483661" r:id="rId9"/>
    <p:sldLayoutId id="2147483662" r:id="rId10"/>
    <p:sldLayoutId id="2147483652" r:id="rId11"/>
    <p:sldLayoutId id="2147483653" r:id="rId12"/>
    <p:sldLayoutId id="2147483654" r:id="rId13"/>
    <p:sldLayoutId id="2147483665" r:id="rId14"/>
    <p:sldLayoutId id="2147483672" r:id="rId15"/>
    <p:sldLayoutId id="2147483673" r:id="rId16"/>
    <p:sldLayoutId id="2147483655" r:id="rId17"/>
    <p:sldLayoutId id="2147483656" r:id="rId18"/>
    <p:sldLayoutId id="2147483657" r:id="rId19"/>
    <p:sldLayoutId id="2147483663" r:id="rId20"/>
    <p:sldLayoutId id="2147483658" r:id="rId21"/>
    <p:sldLayoutId id="2147483674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cny.libwizard.com/f/SUNY-shelf-space" TargetMode="External"/><Relationship Id="rId2" Type="http://schemas.openxmlformats.org/officeDocument/2006/relationships/hyperlink" Target="https://slcny.libwizard.com/f/SUNYLARS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lcny.libcal.com/calendar/LARS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0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5B8DE-8652-3349-89A7-95B64FA716C0}"/>
              </a:ext>
            </a:extLst>
          </p:cNvPr>
          <p:cNvSpPr/>
          <p:nvPr/>
        </p:nvSpPr>
        <p:spPr>
          <a:xfrm>
            <a:off x="0" y="-10439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A505A-881F-1A4A-88CE-582A96EF6887}"/>
              </a:ext>
            </a:extLst>
          </p:cNvPr>
          <p:cNvSpPr/>
          <p:nvPr/>
        </p:nvSpPr>
        <p:spPr>
          <a:xfrm>
            <a:off x="-27589" y="-10439"/>
            <a:ext cx="45318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5C52C-6ED7-4448-95F6-8DE980BE9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2702041" y="1869799"/>
            <a:ext cx="1518404" cy="1455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AAC33-E9F3-144D-929D-8B85ACD4D501}"/>
              </a:ext>
            </a:extLst>
          </p:cNvPr>
          <p:cNvSpPr txBox="1"/>
          <p:nvPr/>
        </p:nvSpPr>
        <p:spPr>
          <a:xfrm>
            <a:off x="4827150" y="916010"/>
            <a:ext cx="5627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AauxPro OT" panose="02000903030000090004" pitchFamily="2" charset="0"/>
              </a:rPr>
              <a:t>LARS Overview: 2021 Process and Moving Forward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F50B5-F939-CF44-960C-3EAE79DDFCE0}"/>
              </a:ext>
            </a:extLst>
          </p:cNvPr>
          <p:cNvCxnSpPr/>
          <p:nvPr/>
        </p:nvCxnSpPr>
        <p:spPr>
          <a:xfrm>
            <a:off x="4531801" y="-8092"/>
            <a:ext cx="0" cy="3333135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5311A9-0669-8A47-BDE2-7082927DEF72}"/>
              </a:ext>
            </a:extLst>
          </p:cNvPr>
          <p:cNvCxnSpPr/>
          <p:nvPr/>
        </p:nvCxnSpPr>
        <p:spPr>
          <a:xfrm>
            <a:off x="9602547" y="4790488"/>
            <a:ext cx="2589452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608256-D41E-7949-9F8B-A7E248C43ECB}"/>
              </a:ext>
            </a:extLst>
          </p:cNvPr>
          <p:cNvSpPr txBox="1"/>
          <p:nvPr/>
        </p:nvSpPr>
        <p:spPr>
          <a:xfrm>
            <a:off x="8940496" y="3643161"/>
            <a:ext cx="3088339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100">
                <a:solidFill>
                  <a:schemeClr val="bg1"/>
                </a:solidFill>
                <a:latin typeface="AauxPro OT"/>
              </a:rPr>
              <a:t>June 3, 2021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75E0D-B68C-5D4B-B4E8-1477A4D4F12D}"/>
              </a:ext>
            </a:extLst>
          </p:cNvPr>
          <p:cNvGrpSpPr/>
          <p:nvPr/>
        </p:nvGrpSpPr>
        <p:grpSpPr>
          <a:xfrm>
            <a:off x="6320303" y="6041112"/>
            <a:ext cx="5548758" cy="438513"/>
            <a:chOff x="6320303" y="6041112"/>
            <a:chExt cx="5548758" cy="4385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E6AAA6-94E2-F84D-B2F3-A25A1C3F9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C7A0F2-B015-B74A-8742-20D8D0C9A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5D5982-80F4-314F-B88D-EDBA26AE123B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C1AF34-ECD5-AB44-9CC5-56A5C068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5B42DE-6EE2-154A-975E-1B27FF79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43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F2C5-C391-455F-9AEF-979703D1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Campuses we don’t have ability to pull LARS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D13A1-F87B-4EA0-BFE1-6FFC6F5A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Some libraries are not using Alma acquisitions (at least 8).</a:t>
            </a:r>
          </a:p>
          <a:p>
            <a:pPr lvl="1"/>
            <a:r>
              <a:rPr lang="en-US" dirty="0"/>
              <a:t>Not questioning this decision. We understand the decisions and that this is often creating another separate system in addition to your campus financial system.</a:t>
            </a:r>
          </a:p>
          <a:p>
            <a:r>
              <a:rPr lang="en-US" dirty="0"/>
              <a:t>For non-acquisitions libraries, SLS will:</a:t>
            </a:r>
          </a:p>
          <a:p>
            <a:pPr lvl="1"/>
            <a:r>
              <a:rPr lang="en-US" dirty="0"/>
              <a:t>Work with you to set up the dashboard to pull as much of the data as possible.</a:t>
            </a:r>
          </a:p>
          <a:p>
            <a:pPr lvl="1"/>
            <a:r>
              <a:rPr lang="en-US"/>
              <a:t>Provide a streamlined online form for you to submit data.</a:t>
            </a:r>
          </a:p>
          <a:p>
            <a:pPr lvl="1"/>
            <a:r>
              <a:rPr lang="en-US"/>
              <a:t>If </a:t>
            </a:r>
            <a:r>
              <a:rPr lang="en-US" dirty="0"/>
              <a:t>you’re interested in implementing acquisitions, we will help with that and establish a timeline.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2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27F4-11D4-4816-AE7C-4932C274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Creation of Webforms for Providing LARS and Shelf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C714-7A56-4B6C-B680-700C4219A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LARS</a:t>
            </a:r>
          </a:p>
          <a:p>
            <a:pPr lvl="1"/>
            <a:r>
              <a:rPr lang="en-US">
                <a:hlinkClick r:id="rId2"/>
              </a:rPr>
              <a:t>https://slcny.libwizard.com/f/SUNYLARS</a:t>
            </a:r>
            <a:endParaRPr lang="en-US"/>
          </a:p>
          <a:p>
            <a:r>
              <a:rPr lang="en-US"/>
              <a:t>Shelf Space</a:t>
            </a:r>
          </a:p>
          <a:p>
            <a:pPr lvl="1"/>
            <a:r>
              <a:rPr lang="en-US">
                <a:hlinkClick r:id="rId3"/>
              </a:rPr>
              <a:t>https://slcny.libwizard.com/f/SUNY-shelf-space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DB86-048D-4367-B992-058B6745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0B0D8-ACE6-4C0C-A138-D1C0DD5B6D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Maggie will walk through demo of LARS dashboard.</a:t>
            </a:r>
          </a:p>
        </p:txBody>
      </p:sp>
      <p:pic>
        <p:nvPicPr>
          <p:cNvPr id="1026" name="Picture 2" descr="demonstration Icon 2169338">
            <a:extLst>
              <a:ext uri="{FF2B5EF4-FFF2-40B4-BE49-F238E27FC236}">
                <a16:creationId xmlns:a16="http://schemas.microsoft.com/office/drawing/2014/main" id="{64D610D2-FA4F-4796-B07D-6FA4953FA4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59" y="2731453"/>
            <a:ext cx="2539682" cy="25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96BE0B-C4E7-416F-8723-EDE1ABE3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Appointments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50582D-0F14-4A6C-AC6A-8F43A3714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259" y="1523785"/>
            <a:ext cx="555030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LARS sign up calendar:</a:t>
            </a:r>
          </a:p>
          <a:p>
            <a:pPr lvl="1"/>
            <a:r>
              <a:rPr lang="en-US">
                <a:hlinkClick r:id="rId2"/>
              </a:rPr>
              <a:t>https://slcny.libcal.com/calendar/LARS</a:t>
            </a:r>
            <a:endParaRPr lang="en-US"/>
          </a:p>
          <a:p>
            <a:pPr lvl="1"/>
            <a:r>
              <a:rPr lang="en-US"/>
              <a:t>Dates are mid-June to mid-July.</a:t>
            </a:r>
            <a:endParaRPr lang="en-US">
              <a:cs typeface="Calibri"/>
            </a:endParaRPr>
          </a:p>
          <a:p>
            <a:r>
              <a:rPr lang="en-US"/>
              <a:t>45-minute consults with SLS staff to verify your data for pulling on your behalf or getting you as close to data needed to submit on your own.</a:t>
            </a:r>
          </a:p>
          <a:p>
            <a:r>
              <a:rPr lang="en-US"/>
              <a:t>If days/times don’t work for you, just send us a ticket with available times, and we’ll do our best.</a:t>
            </a:r>
          </a:p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60F6C42-CF34-4726-9E7F-E3A2BA419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45534"/>
            <a:ext cx="5181600" cy="3311520"/>
          </a:xfrm>
        </p:spPr>
      </p:pic>
    </p:spTree>
    <p:extLst>
      <p:ext uri="{BB962C8B-B14F-4D97-AF65-F5344CB8AC3E}">
        <p14:creationId xmlns:p14="http://schemas.microsoft.com/office/powerpoint/2010/main" val="93568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54FFEB-5ABB-4711-B2B6-4825EA33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we’ll likely discuss with reports/dashboards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C643CB-063E-444A-ABEA-850C7457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POL types</a:t>
            </a:r>
          </a:p>
          <a:p>
            <a:pPr lvl="1"/>
            <a:r>
              <a:rPr lang="en-US" dirty="0"/>
              <a:t>Are you willing to modify POL types going forward?</a:t>
            </a:r>
          </a:p>
          <a:p>
            <a:pPr lvl="2"/>
            <a:r>
              <a:rPr lang="en-US" dirty="0"/>
              <a:t>E.g. memberships, database subscriptions, access fees, service subscriptions (e.g. OCLC and </a:t>
            </a:r>
            <a:r>
              <a:rPr lang="en-US" err="1"/>
              <a:t>ILLIad</a:t>
            </a:r>
            <a:r>
              <a:rPr lang="en-US" dirty="0"/>
              <a:t>, etc.); print-online combos</a:t>
            </a:r>
          </a:p>
          <a:p>
            <a:r>
              <a:rPr lang="en-US" dirty="0"/>
              <a:t>General report</a:t>
            </a:r>
          </a:p>
          <a:p>
            <a:pPr lvl="1"/>
            <a:r>
              <a:rPr lang="en-US" dirty="0"/>
              <a:t>Are you willing to adjust your practices?</a:t>
            </a:r>
          </a:p>
          <a:p>
            <a:pPr lvl="1"/>
            <a:r>
              <a:rPr lang="en-US" dirty="0"/>
              <a:t>Can we come to agreement on a customized report that is manageable?</a:t>
            </a:r>
          </a:p>
          <a:p>
            <a:r>
              <a:rPr lang="en-US" dirty="0"/>
              <a:t>Process for Withdrawn Items</a:t>
            </a:r>
          </a:p>
          <a:p>
            <a:pPr lvl="1"/>
            <a:r>
              <a:rPr lang="en-US"/>
              <a:t>Are you using MSP-50?  If not, what is your process for withdrawing items?</a:t>
            </a:r>
            <a:endParaRPr lang="en-US">
              <a:cs typeface="Calibri"/>
            </a:endParaRPr>
          </a:p>
          <a:p>
            <a:r>
              <a:rPr lang="en-US" dirty="0"/>
              <a:t>Gifts</a:t>
            </a:r>
          </a:p>
          <a:p>
            <a:pPr lvl="1"/>
            <a:r>
              <a:rPr lang="en-US"/>
              <a:t>What is the process you’re using for gifts?  A vendor “Gift” or POL type Gift?</a:t>
            </a:r>
            <a:endParaRPr lang="en-US">
              <a:cs typeface="Calibri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3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4233-6D5C-4353-8824-856A02C4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74B5-2E66-4163-B99D-A7627DA4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August 6th</a:t>
            </a:r>
          </a:p>
          <a:p>
            <a:pPr lvl="1"/>
            <a:r>
              <a:rPr lang="en-US"/>
              <a:t>Deadline for submissions</a:t>
            </a:r>
          </a:p>
          <a:p>
            <a:r>
              <a:rPr lang="en-US"/>
              <a:t>Late June</a:t>
            </a:r>
          </a:p>
          <a:p>
            <a:pPr lvl="1"/>
            <a:r>
              <a:rPr lang="en-US"/>
              <a:t>Scheduled LARS sessions</a:t>
            </a:r>
          </a:p>
          <a:p>
            <a:r>
              <a:rPr lang="en-US"/>
              <a:t>Late June-July</a:t>
            </a:r>
          </a:p>
          <a:p>
            <a:pPr lvl="1"/>
            <a:r>
              <a:rPr lang="en-US"/>
              <a:t>Shelf-Space form released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1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204D-4393-4819-BCAA-FAADCB1F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and workflow for process this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0D39F-D7C1-405A-8E46-ECEE6AAA38A0}"/>
              </a:ext>
            </a:extLst>
          </p:cNvPr>
          <p:cNvSpPr txBox="1"/>
          <p:nvPr/>
        </p:nvSpPr>
        <p:spPr>
          <a:xfrm>
            <a:off x="935916" y="2011679"/>
            <a:ext cx="174273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Campus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49546-28FB-47F5-84C5-1529A4DF4446}"/>
              </a:ext>
            </a:extLst>
          </p:cNvPr>
          <p:cNvSpPr txBox="1"/>
          <p:nvPr/>
        </p:nvSpPr>
        <p:spPr>
          <a:xfrm>
            <a:off x="3573331" y="2000918"/>
            <a:ext cx="174273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Review of LARS dashboard and library data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DA20C-CAED-4162-9F7B-D91DF4D210E0}"/>
              </a:ext>
            </a:extLst>
          </p:cNvPr>
          <p:cNvSpPr txBox="1"/>
          <p:nvPr/>
        </p:nvSpPr>
        <p:spPr>
          <a:xfrm>
            <a:off x="935916" y="2979001"/>
            <a:ext cx="1742739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Campus Notifies SLS that it will independently submit its data or vice versa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D4B3C-00F8-4DB2-9FCA-EAF84177DD3A}"/>
              </a:ext>
            </a:extLst>
          </p:cNvPr>
          <p:cNvSpPr txBox="1"/>
          <p:nvPr/>
        </p:nvSpPr>
        <p:spPr>
          <a:xfrm>
            <a:off x="5941808" y="2011678"/>
            <a:ext cx="174273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SLS will pull data  when FY is complete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37313-1457-4B79-B41E-95F7317466AA}"/>
              </a:ext>
            </a:extLst>
          </p:cNvPr>
          <p:cNvSpPr txBox="1"/>
          <p:nvPr/>
        </p:nvSpPr>
        <p:spPr>
          <a:xfrm>
            <a:off x="5941809" y="3263624"/>
            <a:ext cx="1742738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Campus will pull data and submit via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5C93D-3ED8-405D-8D43-18CA31BF580A}"/>
              </a:ext>
            </a:extLst>
          </p:cNvPr>
          <p:cNvSpPr txBox="1"/>
          <p:nvPr/>
        </p:nvSpPr>
        <p:spPr>
          <a:xfrm>
            <a:off x="8563081" y="2113843"/>
            <a:ext cx="1821633" cy="6401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Agreement on future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B1B45D-7372-4ED9-AAFA-A3E708280D84}"/>
              </a:ext>
            </a:extLst>
          </p:cNvPr>
          <p:cNvCxnSpPr>
            <a:cxnSpLocks/>
          </p:cNvCxnSpPr>
          <p:nvPr/>
        </p:nvCxnSpPr>
        <p:spPr>
          <a:xfrm>
            <a:off x="2678655" y="2334844"/>
            <a:ext cx="8713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409D34-3B9D-41CE-8F82-866E05FF0477}"/>
              </a:ext>
            </a:extLst>
          </p:cNvPr>
          <p:cNvCxnSpPr>
            <a:cxnSpLocks/>
          </p:cNvCxnSpPr>
          <p:nvPr/>
        </p:nvCxnSpPr>
        <p:spPr>
          <a:xfrm>
            <a:off x="2701962" y="3516847"/>
            <a:ext cx="323984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3F03A8-5733-4D9B-BEEF-D80BA41F5C8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684547" y="3760705"/>
            <a:ext cx="1409250" cy="426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2A47DA-BE4C-4CF1-9FFC-DEB4455E5652}"/>
              </a:ext>
            </a:extLst>
          </p:cNvPr>
          <p:cNvCxnSpPr>
            <a:cxnSpLocks/>
          </p:cNvCxnSpPr>
          <p:nvPr/>
        </p:nvCxnSpPr>
        <p:spPr>
          <a:xfrm>
            <a:off x="5070439" y="2334844"/>
            <a:ext cx="8713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2B39EA-C1BA-4559-90D5-A19674075419}"/>
              </a:ext>
            </a:extLst>
          </p:cNvPr>
          <p:cNvCxnSpPr>
            <a:cxnSpLocks/>
          </p:cNvCxnSpPr>
          <p:nvPr/>
        </p:nvCxnSpPr>
        <p:spPr>
          <a:xfrm>
            <a:off x="7576970" y="2454053"/>
            <a:ext cx="986111" cy="8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642FEF-1093-4456-888C-7CF055555C7F}"/>
              </a:ext>
            </a:extLst>
          </p:cNvPr>
          <p:cNvCxnSpPr>
            <a:cxnSpLocks/>
          </p:cNvCxnSpPr>
          <p:nvPr/>
        </p:nvCxnSpPr>
        <p:spPr>
          <a:xfrm>
            <a:off x="2701962" y="4313816"/>
            <a:ext cx="1827007" cy="436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F455E92-44DD-42B6-9A63-B99EC71FFA02}"/>
              </a:ext>
            </a:extLst>
          </p:cNvPr>
          <p:cNvSpPr txBox="1"/>
          <p:nvPr/>
        </p:nvSpPr>
        <p:spPr>
          <a:xfrm>
            <a:off x="4528969" y="4408168"/>
            <a:ext cx="2008094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Optional Meeting to review any relevant LARS data gathering in Alma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B70F9F-2F44-45FE-91BB-B53E0613777F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537063" y="4186955"/>
            <a:ext cx="1039907" cy="8213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1079FB-6C9B-44AB-B800-D25F8BF71D03}"/>
              </a:ext>
            </a:extLst>
          </p:cNvPr>
          <p:cNvSpPr txBox="1"/>
          <p:nvPr/>
        </p:nvSpPr>
        <p:spPr>
          <a:xfrm>
            <a:off x="9093797" y="3725289"/>
            <a:ext cx="1742739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Campus submits data using form in future years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915D84-F276-4CA3-995A-1962E7BA6CEF}"/>
              </a:ext>
            </a:extLst>
          </p:cNvPr>
          <p:cNvSpPr txBox="1"/>
          <p:nvPr/>
        </p:nvSpPr>
        <p:spPr>
          <a:xfrm>
            <a:off x="10624969" y="2292294"/>
            <a:ext cx="1567031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SLS pulls data for campuses in future years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A0206F-A12E-43F2-B54F-43C9B25C5C55}"/>
              </a:ext>
            </a:extLst>
          </p:cNvPr>
          <p:cNvCxnSpPr>
            <a:cxnSpLocks/>
          </p:cNvCxnSpPr>
          <p:nvPr/>
        </p:nvCxnSpPr>
        <p:spPr>
          <a:xfrm>
            <a:off x="9965166" y="2753959"/>
            <a:ext cx="659803" cy="189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FF1B05-1F3E-4850-8932-5DF0674AF286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473898" y="2753959"/>
            <a:ext cx="272530" cy="9637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64AB-8B04-4CAC-AA38-996C1A4E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I need to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32CA-2061-4663-80CA-782DC8201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if you would like SLS to pull your data or submit on your own going forward.</a:t>
            </a:r>
          </a:p>
          <a:p>
            <a:r>
              <a:rPr lang="en-US" dirty="0"/>
              <a:t>Sign up for a consult session (either way).</a:t>
            </a:r>
          </a:p>
          <a:p>
            <a:r>
              <a:rPr lang="en-US" dirty="0"/>
              <a:t>Let your access services staff know about the shelf space form that will be coming soon.</a:t>
            </a:r>
          </a:p>
          <a:p>
            <a:r>
              <a:rPr lang="en-US" dirty="0"/>
              <a:t>Let SLS know if there are questions.</a:t>
            </a:r>
          </a:p>
          <a:p>
            <a:r>
              <a:rPr lang="en-US" dirty="0"/>
              <a:t>Review: “Issues we’ll likely discuss with reports/dashboards” slide</a:t>
            </a:r>
          </a:p>
        </p:txBody>
      </p:sp>
    </p:spTree>
    <p:extLst>
      <p:ext uri="{BB962C8B-B14F-4D97-AF65-F5344CB8AC3E}">
        <p14:creationId xmlns:p14="http://schemas.microsoft.com/office/powerpoint/2010/main" val="160568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nch&#10;&#10;Description automatically generated">
            <a:extLst>
              <a:ext uri="{FF2B5EF4-FFF2-40B4-BE49-F238E27FC236}">
                <a16:creationId xmlns:a16="http://schemas.microsoft.com/office/drawing/2014/main" id="{91BD1E80-C8DD-3549-AC06-33E1199DE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6" t="7741" r="18609" b="7772"/>
          <a:stretch/>
        </p:blipFill>
        <p:spPr>
          <a:xfrm>
            <a:off x="4305781" y="0"/>
            <a:ext cx="78862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59822-7DB9-334D-AFC1-9547312EB94B}"/>
              </a:ext>
            </a:extLst>
          </p:cNvPr>
          <p:cNvSpPr txBox="1"/>
          <p:nvPr/>
        </p:nvSpPr>
        <p:spPr>
          <a:xfrm>
            <a:off x="418257" y="1836998"/>
            <a:ext cx="3547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auxPro OT" panose="02000903030000090004" pitchFamily="2" charset="0"/>
              </a:rPr>
              <a:t>Questions or Discussion?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77886-6A56-C543-818B-B58CC622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943C36-6092-2244-AE36-D2625288AA6C}"/>
              </a:ext>
            </a:extLst>
          </p:cNvPr>
          <p:cNvGrpSpPr/>
          <p:nvPr/>
        </p:nvGrpSpPr>
        <p:grpSpPr>
          <a:xfrm>
            <a:off x="1370931" y="6041112"/>
            <a:ext cx="5548758" cy="438513"/>
            <a:chOff x="6320303" y="6041112"/>
            <a:chExt cx="5548758" cy="4385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33737B-069D-3145-A705-4ECCEB16F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4D6807-3B4C-AE4B-ADD9-50C2429D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6DC377-C509-9243-8DC8-DADB6CCD3E0A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1CE042-932D-3E41-8540-FA13308E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632E47-E815-DD42-AF4E-C21A758CB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5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82D2-F112-4AC3-9D94-F45A43A7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goals for LARS Now and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BB9C-61C5-4375-AA9B-6B1773E8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your campus has the data and would like SLS to pull the data, we’ll pull it from Alma without your input after this year.</a:t>
            </a:r>
          </a:p>
          <a:p>
            <a:r>
              <a:rPr lang="en-US"/>
              <a:t>If you prefer to continue to gather and report this data, we’ll help with the Alma report if desired to make it easier.</a:t>
            </a:r>
          </a:p>
          <a:p>
            <a:r>
              <a:rPr lang="en-US"/>
              <a:t>Analysis of what was being gathered via LARS process and ensure we’re getting what is needed, but not gathering data that’s not necessary.</a:t>
            </a:r>
          </a:p>
        </p:txBody>
      </p:sp>
    </p:spTree>
    <p:extLst>
      <p:ext uri="{BB962C8B-B14F-4D97-AF65-F5344CB8AC3E}">
        <p14:creationId xmlns:p14="http://schemas.microsoft.com/office/powerpoint/2010/main" val="341954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6923-31D3-46D4-86C4-74C21C03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SUNY gathering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A130B-BD0A-4146-A840-6076BCB2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1125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Data is gathered for SUNY Controller’s office for auditing purposes.</a:t>
            </a:r>
          </a:p>
          <a:p>
            <a:r>
              <a:rPr lang="en-US" dirty="0"/>
              <a:t>SUNY Controller’s office prepares the University-wide audited financial statements and campus IPEDS Finance Survey on behalf of the campuses.  </a:t>
            </a:r>
          </a:p>
          <a:p>
            <a:r>
              <a:rPr lang="en-US" dirty="0"/>
              <a:t>For the financial statements SUNY is required to put purchased library materials as a “Capital Asset” in our financial statements versus being reported as an expense.</a:t>
            </a:r>
          </a:p>
          <a:p>
            <a:r>
              <a:rPr lang="en-US" dirty="0"/>
              <a:t>SUNY needs data on what was purchased (</a:t>
            </a:r>
            <a:r>
              <a:rPr lang="en-US" b="1" dirty="0"/>
              <a:t>not</a:t>
            </a:r>
            <a:r>
              <a:rPr lang="en-US" dirty="0"/>
              <a:t> subscriptions) to know what was spent on permanent collections; and then what collection's items were retired.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48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F8CD-DF14-4B25-AC1B-F8C69830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55F2B-3A57-4414-97F8-E41B2DC2A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94" y="1506030"/>
            <a:ext cx="665590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2832F6-6C8E-4329-9C94-B8915FEB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64" y="2991773"/>
            <a:ext cx="6231742" cy="29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5E06-0D5D-4F2A-8907-ADC7069A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Data Gathered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83E1-7A7F-45C0-8033-380837AC9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36" y="1532662"/>
            <a:ext cx="5181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Print material spend</a:t>
            </a:r>
          </a:p>
          <a:p>
            <a:r>
              <a:rPr lang="en-US"/>
              <a:t>Print journal and serial subscription spend</a:t>
            </a:r>
          </a:p>
          <a:p>
            <a:r>
              <a:rPr lang="en-US"/>
              <a:t>Non-print physical material spend</a:t>
            </a:r>
          </a:p>
          <a:p>
            <a:r>
              <a:rPr lang="en-US"/>
              <a:t>Number of print/physical Gifts</a:t>
            </a:r>
          </a:p>
          <a:p>
            <a:r>
              <a:rPr lang="en-US"/>
              <a:t>Number of Print materials Retired</a:t>
            </a:r>
          </a:p>
          <a:p>
            <a:r>
              <a:rPr lang="en-US"/>
              <a:t>Number of Other Physical items Retired</a:t>
            </a:r>
          </a:p>
          <a:p>
            <a:r>
              <a:rPr lang="en-US" err="1"/>
              <a:t>Ebook</a:t>
            </a:r>
            <a:r>
              <a:rPr lang="en-US"/>
              <a:t> spend</a:t>
            </a:r>
          </a:p>
          <a:p>
            <a:r>
              <a:rPr lang="en-US"/>
              <a:t>E-serials subscription spend</a:t>
            </a:r>
          </a:p>
          <a:p>
            <a:pPr lvl="1"/>
            <a:r>
              <a:rPr lang="en-US"/>
              <a:t>Journals</a:t>
            </a:r>
          </a:p>
          <a:p>
            <a:pPr lvl="1"/>
            <a:r>
              <a:rPr lang="en-US"/>
              <a:t>Aggregators</a:t>
            </a:r>
          </a:p>
          <a:p>
            <a:r>
              <a:rPr lang="en-US"/>
              <a:t>Estimate current total linear feet of shelf space for physical materials</a:t>
            </a:r>
          </a:p>
          <a:p>
            <a:r>
              <a:rPr lang="en-US"/>
              <a:t>What percentage of that total space is unused?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30380-246A-4D33-96CC-FC413FC393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Asked for both amounts/counts and spending for all sections on right.</a:t>
            </a:r>
          </a:p>
        </p:txBody>
      </p:sp>
    </p:spTree>
    <p:extLst>
      <p:ext uri="{BB962C8B-B14F-4D97-AF65-F5344CB8AC3E}">
        <p14:creationId xmlns:p14="http://schemas.microsoft.com/office/powerpoint/2010/main" val="402347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5E06-0D5D-4F2A-8907-ADC7069A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Gathering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83E1-7A7F-45C0-8033-380837AC9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36" y="1532662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LARS Questions</a:t>
            </a:r>
          </a:p>
          <a:p>
            <a:r>
              <a:rPr lang="en-US"/>
              <a:t>Print material spend</a:t>
            </a:r>
          </a:p>
          <a:p>
            <a:r>
              <a:rPr lang="en-US"/>
              <a:t>Print journal and serial subscription spend</a:t>
            </a:r>
          </a:p>
          <a:p>
            <a:r>
              <a:rPr lang="en-US"/>
              <a:t>Non-print physical material spend</a:t>
            </a:r>
          </a:p>
          <a:p>
            <a:r>
              <a:rPr lang="en-US"/>
              <a:t>Number of print/physical Gifts	</a:t>
            </a:r>
          </a:p>
          <a:p>
            <a:pPr lvl="1"/>
            <a:r>
              <a:rPr lang="en-US"/>
              <a:t>Books</a:t>
            </a:r>
          </a:p>
          <a:p>
            <a:pPr lvl="1"/>
            <a:r>
              <a:rPr lang="en-US"/>
              <a:t>Journals</a:t>
            </a:r>
          </a:p>
          <a:p>
            <a:pPr lvl="1"/>
            <a:r>
              <a:rPr lang="en-US"/>
              <a:t>CDs, DVDs, etc.</a:t>
            </a:r>
          </a:p>
          <a:p>
            <a:r>
              <a:rPr lang="en-US"/>
              <a:t>Retired Physical Items</a:t>
            </a:r>
          </a:p>
          <a:p>
            <a:pPr lvl="1"/>
            <a:r>
              <a:rPr lang="en-US"/>
              <a:t>Books, journals, and AV (CD, DVD, </a:t>
            </a:r>
            <a:r>
              <a:rPr lang="en-US" err="1"/>
              <a:t>etc</a:t>
            </a:r>
            <a:r>
              <a:rPr lang="en-US"/>
              <a:t>) separately gathered</a:t>
            </a:r>
          </a:p>
          <a:p>
            <a:r>
              <a:rPr lang="en-US"/>
              <a:t>Electronic Content One-Time Purchases</a:t>
            </a:r>
          </a:p>
          <a:p>
            <a:pPr lvl="1"/>
            <a:r>
              <a:rPr lang="en-US" err="1"/>
              <a:t>Ebooks</a:t>
            </a:r>
            <a:r>
              <a:rPr lang="en-US"/>
              <a:t>, journal archives, backfiles or permanent purchases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30380-246A-4D33-96CC-FC413FC39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7195" y="1461641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Following Questions on Separate Shelf Space Inventory:</a:t>
            </a:r>
          </a:p>
          <a:p>
            <a:pPr lvl="1"/>
            <a:r>
              <a:rPr lang="en-US"/>
              <a:t>Estimate current total linear feet of shelf space for physical materials</a:t>
            </a:r>
          </a:p>
          <a:p>
            <a:pPr lvl="1"/>
            <a:r>
              <a:rPr lang="en-US"/>
              <a:t>What percentage of that total space is unused?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80D9-D960-434F-9E13-E1059749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was SUNY gathering subscription data?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C04D0-9EA7-40FC-8759-60A33AE3A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several years, IPEDs did not gather this data, so SUNY gathered for program office’s needs.</a:t>
            </a:r>
          </a:p>
          <a:p>
            <a:r>
              <a:rPr lang="en-US"/>
              <a:t>Since IPEDs now requires this data, and this is publicly accessible, there is no longer a need to gather this information.</a:t>
            </a:r>
          </a:p>
        </p:txBody>
      </p:sp>
    </p:spTree>
    <p:extLst>
      <p:ext uri="{BB962C8B-B14F-4D97-AF65-F5344CB8AC3E}">
        <p14:creationId xmlns:p14="http://schemas.microsoft.com/office/powerpoint/2010/main" val="50740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6EA9-3BDA-4326-B8B5-C37613B4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Separate Shelf Space and LARS?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3146-AC96-4789-A37A-86BB67F66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hesitated having a second form, but think this data is easier to get from Access Services staff, different from those who would know the LARS type data.</a:t>
            </a:r>
          </a:p>
          <a:p>
            <a:pPr lvl="1"/>
            <a:r>
              <a:rPr lang="en-US"/>
              <a:t>For LARS, many campuses will just have their data pulled from Alma by SLS.</a:t>
            </a:r>
          </a:p>
          <a:p>
            <a:r>
              <a:rPr lang="en-US"/>
              <a:t>We’ll review how things go this year, though.</a:t>
            </a:r>
          </a:p>
        </p:txBody>
      </p:sp>
    </p:spTree>
    <p:extLst>
      <p:ext uri="{BB962C8B-B14F-4D97-AF65-F5344CB8AC3E}">
        <p14:creationId xmlns:p14="http://schemas.microsoft.com/office/powerpoint/2010/main" val="53533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1B26-5EA1-44EA-B6C8-796B4A4B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been doing to prepare for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49895-4EF3-4080-8D75-AF449D21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SLS has created a LARS dashboard to use as a starting point for pulling the LARS data.</a:t>
            </a:r>
          </a:p>
          <a:p>
            <a:r>
              <a:rPr lang="en-US"/>
              <a:t>IR provided us with historical data of what campuses provided for LARS in past.</a:t>
            </a:r>
          </a:p>
          <a:p>
            <a:r>
              <a:rPr lang="en-US"/>
              <a:t>Running historical reports from dashboard in Alma analytics to verify  data, and that the numbers we get are similar enough to previous LARS data.</a:t>
            </a:r>
          </a:p>
        </p:txBody>
      </p:sp>
    </p:spTree>
    <p:extLst>
      <p:ext uri="{BB962C8B-B14F-4D97-AF65-F5344CB8AC3E}">
        <p14:creationId xmlns:p14="http://schemas.microsoft.com/office/powerpoint/2010/main" val="106937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5541735DBF5479A85A0E07C52A45A" ma:contentTypeVersion="11" ma:contentTypeDescription="Create a new document." ma:contentTypeScope="" ma:versionID="4c9017ad4578b8eeb30999947e0d3636">
  <xsd:schema xmlns:xsd="http://www.w3.org/2001/XMLSchema" xmlns:xs="http://www.w3.org/2001/XMLSchema" xmlns:p="http://schemas.microsoft.com/office/2006/metadata/properties" xmlns:ns2="61ce4d65-48b5-4510-a74e-67217dcdfadf" xmlns:ns3="4404f601-80f3-4988-a5f5-d6c3dd7e14a6" targetNamespace="http://schemas.microsoft.com/office/2006/metadata/properties" ma:root="true" ma:fieldsID="71f7b000356e483456355de48b8589e4" ns2:_="" ns3:_="">
    <xsd:import namespace="61ce4d65-48b5-4510-a74e-67217dcdfadf"/>
    <xsd:import namespace="4404f601-80f3-4988-a5f5-d6c3dd7e1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4d65-48b5-4510-a74e-67217dcdf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4f601-80f3-4988-a5f5-d6c3dd7e1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83235-88EE-4E2B-9FD9-F696DD588AFF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4404f601-80f3-4988-a5f5-d6c3dd7e14a6"/>
    <ds:schemaRef ds:uri="61ce4d65-48b5-4510-a74e-67217dcdfad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332B7E1-008C-4875-BAEB-792625A78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734D03-578A-47A3-BDDF-784469CF0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ce4d65-48b5-4510-a74e-67217dcdfadf"/>
    <ds:schemaRef ds:uri="4404f601-80f3-4988-a5f5-d6c3dd7e1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1122</Words>
  <Application>Microsoft Office PowerPoint</Application>
  <PresentationFormat>Widescreen</PresentationFormat>
  <Paragraphs>113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AauxPro OT</vt:lpstr>
      <vt:lpstr>Arial</vt:lpstr>
      <vt:lpstr>Calibri</vt:lpstr>
      <vt:lpstr>Calibri Light</vt:lpstr>
      <vt:lpstr>Office Theme</vt:lpstr>
      <vt:lpstr>PowerPoint Presentation</vt:lpstr>
      <vt:lpstr>Our goals for LARS Now and Going forward</vt:lpstr>
      <vt:lpstr>Why is SUNY gathering this data?</vt:lpstr>
      <vt:lpstr>Previous Process</vt:lpstr>
      <vt:lpstr>Previous Data Gathered</vt:lpstr>
      <vt:lpstr>Data Gathering Going Forward</vt:lpstr>
      <vt:lpstr>Why was SUNY gathering subscription data? </vt:lpstr>
      <vt:lpstr>Why Separate Shelf Space and LARS? </vt:lpstr>
      <vt:lpstr>What we have been doing to prepare for this year</vt:lpstr>
      <vt:lpstr>Campuses we don’t have ability to pull LARS data</vt:lpstr>
      <vt:lpstr>Creation of Webforms for Providing LARS and Shelf Space</vt:lpstr>
      <vt:lpstr>Demo Time</vt:lpstr>
      <vt:lpstr>Setting up Appointments</vt:lpstr>
      <vt:lpstr>Issues we’ll likely discuss with reports/dashboards</vt:lpstr>
      <vt:lpstr>Timelines</vt:lpstr>
      <vt:lpstr>Explanation and workflow for process this year</vt:lpstr>
      <vt:lpstr>What do I need to do 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Pritting, Shannon</dc:creator>
  <cp:lastModifiedBy>Shannon Pritting</cp:lastModifiedBy>
  <cp:revision>47</cp:revision>
  <dcterms:created xsi:type="dcterms:W3CDTF">2019-08-22T15:05:39Z</dcterms:created>
  <dcterms:modified xsi:type="dcterms:W3CDTF">2021-06-03T13:25:47Z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0x0101001025541735DBF5479A85A0E07C52A45A</vt:lpwstr>
  </property>
</Properties>
</file>