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4702576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23"/>
    <a:srgbClr val="9B2541"/>
    <a:srgbClr val="AE122C"/>
    <a:srgbClr val="1D3763"/>
    <a:srgbClr val="D70000"/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8" autoAdjust="0"/>
    <p:restoredTop sz="92192" autoAdjust="0"/>
  </p:normalViewPr>
  <p:slideViewPr>
    <p:cSldViewPr>
      <p:cViewPr varScale="1">
        <p:scale>
          <a:sx n="24" d="100"/>
          <a:sy n="24" d="100"/>
        </p:scale>
        <p:origin x="2392" y="24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240CB-B253-4BFA-B052-78A013CB4C3C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6C1B7-1894-45E4-81BC-9A6CF506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6C1B7-1894-45E4-81BC-9A6CF506DA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4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5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0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45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60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76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91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06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2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1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1320" y="5974082"/>
            <a:ext cx="55298343" cy="12733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91067" y="5974082"/>
            <a:ext cx="165178737" cy="12733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5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765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8828">
                <a:solidFill>
                  <a:schemeClr val="tx1">
                    <a:tint val="75000"/>
                  </a:schemeClr>
                </a:solidFill>
              </a:defRPr>
            </a:lvl1pPr>
            <a:lvl2pPr marL="2015246" indent="0">
              <a:buNone/>
              <a:defRPr sz="7971">
                <a:solidFill>
                  <a:schemeClr val="tx1">
                    <a:tint val="75000"/>
                  </a:schemeClr>
                </a:solidFill>
              </a:defRPr>
            </a:lvl2pPr>
            <a:lvl3pPr marL="4030491" indent="0">
              <a:buNone/>
              <a:defRPr sz="7028">
                <a:solidFill>
                  <a:schemeClr val="tx1">
                    <a:tint val="75000"/>
                  </a:schemeClr>
                </a:solidFill>
              </a:defRPr>
            </a:lvl3pPr>
            <a:lvl4pPr marL="6045737" indent="0">
              <a:buNone/>
              <a:defRPr sz="6171">
                <a:solidFill>
                  <a:schemeClr val="tx1">
                    <a:tint val="75000"/>
                  </a:schemeClr>
                </a:solidFill>
              </a:defRPr>
            </a:lvl4pPr>
            <a:lvl5pPr marL="8060984" indent="0">
              <a:buNone/>
              <a:defRPr sz="6171">
                <a:solidFill>
                  <a:schemeClr val="tx1">
                    <a:tint val="75000"/>
                  </a:schemeClr>
                </a:solidFill>
              </a:defRPr>
            </a:lvl5pPr>
            <a:lvl6pPr marL="10076230" indent="0">
              <a:buNone/>
              <a:defRPr sz="6171">
                <a:solidFill>
                  <a:schemeClr val="tx1">
                    <a:tint val="75000"/>
                  </a:schemeClr>
                </a:solidFill>
              </a:defRPr>
            </a:lvl6pPr>
            <a:lvl7pPr marL="12091476" indent="0">
              <a:buNone/>
              <a:defRPr sz="6171">
                <a:solidFill>
                  <a:schemeClr val="tx1">
                    <a:tint val="75000"/>
                  </a:schemeClr>
                </a:solidFill>
              </a:defRPr>
            </a:lvl7pPr>
            <a:lvl8pPr marL="14106721" indent="0">
              <a:buNone/>
              <a:defRPr sz="6171">
                <a:solidFill>
                  <a:schemeClr val="tx1">
                    <a:tint val="75000"/>
                  </a:schemeClr>
                </a:solidFill>
              </a:defRPr>
            </a:lvl8pPr>
            <a:lvl9pPr marL="16121966" indent="0">
              <a:buNone/>
              <a:defRPr sz="61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8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91064" y="34823400"/>
            <a:ext cx="110238537" cy="98480880"/>
          </a:xfrm>
        </p:spPr>
        <p:txBody>
          <a:bodyPr/>
          <a:lstStyle>
            <a:lvl1pPr>
              <a:defRPr sz="12341"/>
            </a:lvl1pPr>
            <a:lvl2pPr>
              <a:defRPr sz="10541"/>
            </a:lvl2pPr>
            <a:lvl3pPr>
              <a:defRPr sz="8828"/>
            </a:lvl3pPr>
            <a:lvl4pPr>
              <a:defRPr sz="7971"/>
            </a:lvl4pPr>
            <a:lvl5pPr>
              <a:defRPr sz="7971"/>
            </a:lvl5pPr>
            <a:lvl6pPr>
              <a:defRPr sz="7971"/>
            </a:lvl6pPr>
            <a:lvl7pPr>
              <a:defRPr sz="7971"/>
            </a:lvl7pPr>
            <a:lvl8pPr>
              <a:defRPr sz="7971"/>
            </a:lvl8pPr>
            <a:lvl9pPr>
              <a:defRPr sz="79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61124" y="34823400"/>
            <a:ext cx="110238543" cy="98480880"/>
          </a:xfrm>
        </p:spPr>
        <p:txBody>
          <a:bodyPr/>
          <a:lstStyle>
            <a:lvl1pPr>
              <a:defRPr sz="12341"/>
            </a:lvl1pPr>
            <a:lvl2pPr>
              <a:defRPr sz="10541"/>
            </a:lvl2pPr>
            <a:lvl3pPr>
              <a:defRPr sz="8828"/>
            </a:lvl3pPr>
            <a:lvl4pPr>
              <a:defRPr sz="7971"/>
            </a:lvl4pPr>
            <a:lvl5pPr>
              <a:defRPr sz="7971"/>
            </a:lvl5pPr>
            <a:lvl6pPr>
              <a:defRPr sz="7971"/>
            </a:lvl6pPr>
            <a:lvl7pPr>
              <a:defRPr sz="7971"/>
            </a:lvl7pPr>
            <a:lvl8pPr>
              <a:defRPr sz="7971"/>
            </a:lvl8pPr>
            <a:lvl9pPr>
              <a:defRPr sz="79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4"/>
            <a:ext cx="19392903" cy="3070857"/>
          </a:xfrm>
        </p:spPr>
        <p:txBody>
          <a:bodyPr anchor="b"/>
          <a:lstStyle>
            <a:lvl1pPr marL="0" indent="0">
              <a:buNone/>
              <a:defRPr sz="10541" b="1"/>
            </a:lvl1pPr>
            <a:lvl2pPr marL="2015246" indent="0">
              <a:buNone/>
              <a:defRPr sz="8828" b="1"/>
            </a:lvl2pPr>
            <a:lvl3pPr marL="4030491" indent="0">
              <a:buNone/>
              <a:defRPr sz="7971" b="1"/>
            </a:lvl3pPr>
            <a:lvl4pPr marL="6045737" indent="0">
              <a:buNone/>
              <a:defRPr sz="7028" b="1"/>
            </a:lvl4pPr>
            <a:lvl5pPr marL="8060984" indent="0">
              <a:buNone/>
              <a:defRPr sz="7028" b="1"/>
            </a:lvl5pPr>
            <a:lvl6pPr marL="10076230" indent="0">
              <a:buNone/>
              <a:defRPr sz="7028" b="1"/>
            </a:lvl6pPr>
            <a:lvl7pPr marL="12091476" indent="0">
              <a:buNone/>
              <a:defRPr sz="7028" b="1"/>
            </a:lvl7pPr>
            <a:lvl8pPr marL="14106721" indent="0">
              <a:buNone/>
              <a:defRPr sz="7028" b="1"/>
            </a:lvl8pPr>
            <a:lvl9pPr marL="16121966" indent="0">
              <a:buNone/>
              <a:defRPr sz="70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3" cy="18966183"/>
          </a:xfrm>
        </p:spPr>
        <p:txBody>
          <a:bodyPr/>
          <a:lstStyle>
            <a:lvl1pPr>
              <a:defRPr sz="10541"/>
            </a:lvl1pPr>
            <a:lvl2pPr>
              <a:defRPr sz="8828"/>
            </a:lvl2pPr>
            <a:lvl3pPr>
              <a:defRPr sz="7971"/>
            </a:lvl3pPr>
            <a:lvl4pPr>
              <a:defRPr sz="7028"/>
            </a:lvl4pPr>
            <a:lvl5pPr>
              <a:defRPr sz="7028"/>
            </a:lvl5pPr>
            <a:lvl6pPr>
              <a:defRPr sz="7028"/>
            </a:lvl6pPr>
            <a:lvl7pPr>
              <a:defRPr sz="7028"/>
            </a:lvl7pPr>
            <a:lvl8pPr>
              <a:defRPr sz="7028"/>
            </a:lvl8pPr>
            <a:lvl9pPr>
              <a:defRPr sz="70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4"/>
            <a:ext cx="19400520" cy="3070857"/>
          </a:xfrm>
        </p:spPr>
        <p:txBody>
          <a:bodyPr anchor="b"/>
          <a:lstStyle>
            <a:lvl1pPr marL="0" indent="0">
              <a:buNone/>
              <a:defRPr sz="10541" b="1"/>
            </a:lvl1pPr>
            <a:lvl2pPr marL="2015246" indent="0">
              <a:buNone/>
              <a:defRPr sz="8828" b="1"/>
            </a:lvl2pPr>
            <a:lvl3pPr marL="4030491" indent="0">
              <a:buNone/>
              <a:defRPr sz="7971" b="1"/>
            </a:lvl3pPr>
            <a:lvl4pPr marL="6045737" indent="0">
              <a:buNone/>
              <a:defRPr sz="7028" b="1"/>
            </a:lvl4pPr>
            <a:lvl5pPr marL="8060984" indent="0">
              <a:buNone/>
              <a:defRPr sz="7028" b="1"/>
            </a:lvl5pPr>
            <a:lvl6pPr marL="10076230" indent="0">
              <a:buNone/>
              <a:defRPr sz="7028" b="1"/>
            </a:lvl6pPr>
            <a:lvl7pPr marL="12091476" indent="0">
              <a:buNone/>
              <a:defRPr sz="7028" b="1"/>
            </a:lvl7pPr>
            <a:lvl8pPr marL="14106721" indent="0">
              <a:buNone/>
              <a:defRPr sz="7028" b="1"/>
            </a:lvl8pPr>
            <a:lvl9pPr marL="16121966" indent="0">
              <a:buNone/>
              <a:defRPr sz="70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0" cy="18966183"/>
          </a:xfrm>
        </p:spPr>
        <p:txBody>
          <a:bodyPr/>
          <a:lstStyle>
            <a:lvl1pPr>
              <a:defRPr sz="10541"/>
            </a:lvl1pPr>
            <a:lvl2pPr>
              <a:defRPr sz="8828"/>
            </a:lvl2pPr>
            <a:lvl3pPr>
              <a:defRPr sz="7971"/>
            </a:lvl3pPr>
            <a:lvl4pPr>
              <a:defRPr sz="7028"/>
            </a:lvl4pPr>
            <a:lvl5pPr>
              <a:defRPr sz="7028"/>
            </a:lvl5pPr>
            <a:lvl6pPr>
              <a:defRPr sz="7028"/>
            </a:lvl6pPr>
            <a:lvl7pPr>
              <a:defRPr sz="7028"/>
            </a:lvl7pPr>
            <a:lvl8pPr>
              <a:defRPr sz="7028"/>
            </a:lvl8pPr>
            <a:lvl9pPr>
              <a:defRPr sz="70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6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3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9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4" y="1310640"/>
            <a:ext cx="14439903" cy="5577840"/>
          </a:xfrm>
        </p:spPr>
        <p:txBody>
          <a:bodyPr anchor="b"/>
          <a:lstStyle>
            <a:lvl1pPr algn="l">
              <a:defRPr sz="882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4141"/>
            </a:lvl1pPr>
            <a:lvl2pPr>
              <a:defRPr sz="12341"/>
            </a:lvl2pPr>
            <a:lvl3pPr>
              <a:defRPr sz="10541"/>
            </a:lvl3pPr>
            <a:lvl4pPr>
              <a:defRPr sz="8828"/>
            </a:lvl4pPr>
            <a:lvl5pPr>
              <a:defRPr sz="8828"/>
            </a:lvl5pPr>
            <a:lvl6pPr>
              <a:defRPr sz="8828"/>
            </a:lvl6pPr>
            <a:lvl7pPr>
              <a:defRPr sz="8828"/>
            </a:lvl7pPr>
            <a:lvl8pPr>
              <a:defRPr sz="8828"/>
            </a:lvl8pPr>
            <a:lvl9pPr>
              <a:defRPr sz="88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4" y="6888483"/>
            <a:ext cx="14439903" cy="22517102"/>
          </a:xfrm>
        </p:spPr>
        <p:txBody>
          <a:bodyPr/>
          <a:lstStyle>
            <a:lvl1pPr marL="0" indent="0">
              <a:buNone/>
              <a:defRPr sz="6171"/>
            </a:lvl1pPr>
            <a:lvl2pPr marL="2015246" indent="0">
              <a:buNone/>
              <a:defRPr sz="5314"/>
            </a:lvl2pPr>
            <a:lvl3pPr marL="4030491" indent="0">
              <a:buNone/>
              <a:defRPr sz="4371"/>
            </a:lvl3pPr>
            <a:lvl4pPr marL="6045737" indent="0">
              <a:buNone/>
              <a:defRPr sz="3943"/>
            </a:lvl4pPr>
            <a:lvl5pPr marL="8060984" indent="0">
              <a:buNone/>
              <a:defRPr sz="3943"/>
            </a:lvl5pPr>
            <a:lvl6pPr marL="10076230" indent="0">
              <a:buNone/>
              <a:defRPr sz="3943"/>
            </a:lvl6pPr>
            <a:lvl7pPr marL="12091476" indent="0">
              <a:buNone/>
              <a:defRPr sz="3943"/>
            </a:lvl7pPr>
            <a:lvl8pPr marL="14106721" indent="0">
              <a:buNone/>
              <a:defRPr sz="3943"/>
            </a:lvl8pPr>
            <a:lvl9pPr marL="16121966" indent="0">
              <a:buNone/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882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4141"/>
            </a:lvl1pPr>
            <a:lvl2pPr marL="2015246" indent="0">
              <a:buNone/>
              <a:defRPr sz="12341"/>
            </a:lvl2pPr>
            <a:lvl3pPr marL="4030491" indent="0">
              <a:buNone/>
              <a:defRPr sz="10541"/>
            </a:lvl3pPr>
            <a:lvl4pPr marL="6045737" indent="0">
              <a:buNone/>
              <a:defRPr sz="8828"/>
            </a:lvl4pPr>
            <a:lvl5pPr marL="8060984" indent="0">
              <a:buNone/>
              <a:defRPr sz="8828"/>
            </a:lvl5pPr>
            <a:lvl6pPr marL="10076230" indent="0">
              <a:buNone/>
              <a:defRPr sz="8828"/>
            </a:lvl6pPr>
            <a:lvl7pPr marL="12091476" indent="0">
              <a:buNone/>
              <a:defRPr sz="8828"/>
            </a:lvl7pPr>
            <a:lvl8pPr marL="14106721" indent="0">
              <a:buNone/>
              <a:defRPr sz="8828"/>
            </a:lvl8pPr>
            <a:lvl9pPr marL="16121966" indent="0">
              <a:buNone/>
              <a:defRPr sz="882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171"/>
            </a:lvl1pPr>
            <a:lvl2pPr marL="2015246" indent="0">
              <a:buNone/>
              <a:defRPr sz="5314"/>
            </a:lvl2pPr>
            <a:lvl3pPr marL="4030491" indent="0">
              <a:buNone/>
              <a:defRPr sz="4371"/>
            </a:lvl3pPr>
            <a:lvl4pPr marL="6045737" indent="0">
              <a:buNone/>
              <a:defRPr sz="3943"/>
            </a:lvl4pPr>
            <a:lvl5pPr marL="8060984" indent="0">
              <a:buNone/>
              <a:defRPr sz="3943"/>
            </a:lvl5pPr>
            <a:lvl6pPr marL="10076230" indent="0">
              <a:buNone/>
              <a:defRPr sz="3943"/>
            </a:lvl6pPr>
            <a:lvl7pPr marL="12091476" indent="0">
              <a:buNone/>
              <a:defRPr sz="3943"/>
            </a:lvl7pPr>
            <a:lvl8pPr marL="14106721" indent="0">
              <a:buNone/>
              <a:defRPr sz="3943"/>
            </a:lvl8pPr>
            <a:lvl9pPr marL="16121966" indent="0">
              <a:buNone/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8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70258" tIns="235129" rIns="470258" bIns="23512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4"/>
            <a:ext cx="39502080" cy="21724622"/>
          </a:xfrm>
          <a:prstGeom prst="rect">
            <a:avLst/>
          </a:prstGeom>
        </p:spPr>
        <p:txBody>
          <a:bodyPr vert="horz" lIns="470258" tIns="235129" rIns="470258" bIns="2351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l">
              <a:defRPr sz="5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7AB3-99FB-46C8-95B4-02E6A200327D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ctr">
              <a:defRPr sz="5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r">
              <a:defRPr sz="5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52AF3-13B4-41BA-855F-DE2FDB7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30491" rtl="0" eaLnBrk="1" latinLnBrk="0" hangingPunct="1">
        <a:spcBef>
          <a:spcPct val="0"/>
        </a:spcBef>
        <a:buNone/>
        <a:defRPr sz="19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1435" indent="-1511435" algn="l" defTabSz="403049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141" kern="1200">
          <a:solidFill>
            <a:schemeClr val="tx1"/>
          </a:solidFill>
          <a:latin typeface="+mn-lt"/>
          <a:ea typeface="+mn-ea"/>
          <a:cs typeface="+mn-cs"/>
        </a:defRPr>
      </a:lvl1pPr>
      <a:lvl2pPr marL="3274775" indent="-1259529" algn="l" defTabSz="403049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341" kern="1200">
          <a:solidFill>
            <a:schemeClr val="tx1"/>
          </a:solidFill>
          <a:latin typeface="+mn-lt"/>
          <a:ea typeface="+mn-ea"/>
          <a:cs typeface="+mn-cs"/>
        </a:defRPr>
      </a:lvl2pPr>
      <a:lvl3pPr marL="5038114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41" kern="1200">
          <a:solidFill>
            <a:schemeClr val="tx1"/>
          </a:solidFill>
          <a:latin typeface="+mn-lt"/>
          <a:ea typeface="+mn-ea"/>
          <a:cs typeface="+mn-cs"/>
        </a:defRPr>
      </a:lvl3pPr>
      <a:lvl4pPr marL="7053360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–"/>
        <a:defRPr sz="8828" kern="1200">
          <a:solidFill>
            <a:schemeClr val="tx1"/>
          </a:solidFill>
          <a:latin typeface="+mn-lt"/>
          <a:ea typeface="+mn-ea"/>
          <a:cs typeface="+mn-cs"/>
        </a:defRPr>
      </a:lvl4pPr>
      <a:lvl5pPr marL="9068607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»"/>
        <a:defRPr sz="8828" kern="1200">
          <a:solidFill>
            <a:schemeClr val="tx1"/>
          </a:solidFill>
          <a:latin typeface="+mn-lt"/>
          <a:ea typeface="+mn-ea"/>
          <a:cs typeface="+mn-cs"/>
        </a:defRPr>
      </a:lvl5pPr>
      <a:lvl6pPr marL="11083853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•"/>
        <a:defRPr sz="8828" kern="1200">
          <a:solidFill>
            <a:schemeClr val="tx1"/>
          </a:solidFill>
          <a:latin typeface="+mn-lt"/>
          <a:ea typeface="+mn-ea"/>
          <a:cs typeface="+mn-cs"/>
        </a:defRPr>
      </a:lvl6pPr>
      <a:lvl7pPr marL="13099098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•"/>
        <a:defRPr sz="8828" kern="1200">
          <a:solidFill>
            <a:schemeClr val="tx1"/>
          </a:solidFill>
          <a:latin typeface="+mn-lt"/>
          <a:ea typeface="+mn-ea"/>
          <a:cs typeface="+mn-cs"/>
        </a:defRPr>
      </a:lvl7pPr>
      <a:lvl8pPr marL="15114344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•"/>
        <a:defRPr sz="8828" kern="1200">
          <a:solidFill>
            <a:schemeClr val="tx1"/>
          </a:solidFill>
          <a:latin typeface="+mn-lt"/>
          <a:ea typeface="+mn-ea"/>
          <a:cs typeface="+mn-cs"/>
        </a:defRPr>
      </a:lvl8pPr>
      <a:lvl9pPr marL="17129590" indent="-1007622" algn="l" defTabSz="4030491" rtl="0" eaLnBrk="1" latinLnBrk="0" hangingPunct="1">
        <a:spcBef>
          <a:spcPct val="20000"/>
        </a:spcBef>
        <a:buFont typeface="Arial" panose="020B0604020202020204" pitchFamily="34" charset="0"/>
        <a:buChar char="•"/>
        <a:defRPr sz="8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1pPr>
      <a:lvl2pPr marL="2015246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2pPr>
      <a:lvl3pPr marL="4030491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3pPr>
      <a:lvl4pPr marL="6045737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4pPr>
      <a:lvl5pPr marL="8060984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5pPr>
      <a:lvl6pPr marL="10076230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6pPr>
      <a:lvl7pPr marL="12091476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7pPr>
      <a:lvl8pPr marL="14106721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8pPr>
      <a:lvl9pPr marL="16121966" algn="l" defTabSz="4030491" rtl="0" eaLnBrk="1" latinLnBrk="0" hangingPunct="1">
        <a:defRPr sz="7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8457" y="17155885"/>
            <a:ext cx="11821886" cy="14848115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93894" indent="-293894">
              <a:buFont typeface="Arial"/>
              <a:buChar char="•"/>
            </a:pPr>
            <a:endParaRPr lang="en-US" sz="2057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8457" y="5475514"/>
            <a:ext cx="11821886" cy="10972362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97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128171" y="5508173"/>
            <a:ext cx="17569543" cy="3526971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97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285543" y="5508173"/>
            <a:ext cx="11821886" cy="18092057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97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10FA29F-D899-4BA1-8350-9EDFBFE7C0A1}"/>
              </a:ext>
            </a:extLst>
          </p:cNvPr>
          <p:cNvSpPr/>
          <p:nvPr/>
        </p:nvSpPr>
        <p:spPr>
          <a:xfrm>
            <a:off x="13193487" y="9753601"/>
            <a:ext cx="17569543" cy="22250400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97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4375AB-156B-4BA6-AE03-6DCD96686A28}"/>
              </a:ext>
            </a:extLst>
          </p:cNvPr>
          <p:cNvSpPr/>
          <p:nvPr/>
        </p:nvSpPr>
        <p:spPr>
          <a:xfrm>
            <a:off x="1046392" y="457201"/>
            <a:ext cx="41798421" cy="4419600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30127">
              <a:defRPr/>
            </a:pPr>
            <a:endParaRPr lang="en-US" sz="797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2906487" y="5148942"/>
            <a:ext cx="718457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1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2939143" y="16764000"/>
            <a:ext cx="7184571" cy="783771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1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30" name="Text Placeholder 20"/>
          <p:cNvSpPr txBox="1">
            <a:spLocks/>
          </p:cNvSpPr>
          <p:nvPr/>
        </p:nvSpPr>
        <p:spPr>
          <a:xfrm>
            <a:off x="697063" y="5867400"/>
            <a:ext cx="11821886" cy="8294914"/>
          </a:xfrm>
          <a:prstGeom prst="rect">
            <a:avLst/>
          </a:prstGeom>
        </p:spPr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l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57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Placeholder 20"/>
          <p:cNvSpPr txBox="1">
            <a:spLocks/>
          </p:cNvSpPr>
          <p:nvPr/>
        </p:nvSpPr>
        <p:spPr>
          <a:xfrm>
            <a:off x="697062" y="17613086"/>
            <a:ext cx="11821887" cy="9666514"/>
          </a:xfrm>
          <a:prstGeom prst="rect">
            <a:avLst/>
          </a:prstGeom>
        </p:spPr>
        <p:txBody>
          <a:bodyPr vert="horz" lIns="403078" tIns="201539" rIns="403078" bIns="201539" numCol="1" rtlCol="0" anchor="t"/>
          <a:lstStyle>
            <a:defPPr>
              <a:defRPr lang="en-US"/>
            </a:defPPr>
            <a:lvl1pPr marL="0" algn="l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3894" indent="-293894">
              <a:buFont typeface="Arial"/>
              <a:buChar char="•"/>
            </a:pPr>
            <a:endParaRPr lang="en-US" sz="257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1285543" y="24384000"/>
            <a:ext cx="11821886" cy="4038600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Placeholder 21"/>
          <p:cNvSpPr txBox="1">
            <a:spLocks/>
          </p:cNvSpPr>
          <p:nvPr/>
        </p:nvSpPr>
        <p:spPr>
          <a:xfrm>
            <a:off x="18385973" y="5181600"/>
            <a:ext cx="718457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1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51" name="Text Placeholder 21"/>
          <p:cNvSpPr txBox="1">
            <a:spLocks/>
          </p:cNvSpPr>
          <p:nvPr/>
        </p:nvSpPr>
        <p:spPr>
          <a:xfrm>
            <a:off x="18320657" y="9296400"/>
            <a:ext cx="718457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1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52" name="Text Placeholder 21"/>
          <p:cNvSpPr txBox="1">
            <a:spLocks/>
          </p:cNvSpPr>
          <p:nvPr/>
        </p:nvSpPr>
        <p:spPr>
          <a:xfrm>
            <a:off x="33506230" y="5181600"/>
            <a:ext cx="718457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1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53" name="Text Placeholder 21"/>
          <p:cNvSpPr txBox="1">
            <a:spLocks/>
          </p:cNvSpPr>
          <p:nvPr/>
        </p:nvSpPr>
        <p:spPr>
          <a:xfrm>
            <a:off x="33571544" y="23926800"/>
            <a:ext cx="718457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9AC9952-9000-486E-A930-15068C4279EE}"/>
              </a:ext>
            </a:extLst>
          </p:cNvPr>
          <p:cNvSpPr/>
          <p:nvPr/>
        </p:nvSpPr>
        <p:spPr>
          <a:xfrm>
            <a:off x="1306286" y="617416"/>
            <a:ext cx="4702624" cy="4074186"/>
          </a:xfrm>
          <a:prstGeom prst="rect">
            <a:avLst/>
          </a:prstGeom>
          <a:noFill/>
          <a:ln w="635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97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LOGO HERE</a:t>
            </a: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0C53DA38-2708-4927-B093-460AFF6A9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8805" y="1568623"/>
            <a:ext cx="31353587" cy="1533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9857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TITLE HERE</a:t>
            </a: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C075B36C-B469-42FB-A761-7921594D4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84973" y="3409013"/>
            <a:ext cx="22468114" cy="67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77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AUTHORS AND AFFILIATIONS HERE.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45E5CD7-D084-48C1-A526-DDCA6542C0CB}"/>
              </a:ext>
            </a:extLst>
          </p:cNvPr>
          <p:cNvSpPr/>
          <p:nvPr/>
        </p:nvSpPr>
        <p:spPr>
          <a:xfrm>
            <a:off x="1306288" y="685800"/>
            <a:ext cx="41278629" cy="4024993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30127">
              <a:defRPr/>
            </a:pPr>
            <a:endParaRPr lang="en-US" sz="797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0D5CCD7-BD86-4F0F-9064-BCFC24720321}"/>
              </a:ext>
            </a:extLst>
          </p:cNvPr>
          <p:cNvSpPr/>
          <p:nvPr/>
        </p:nvSpPr>
        <p:spPr>
          <a:xfrm>
            <a:off x="37882291" y="647491"/>
            <a:ext cx="4702624" cy="4074186"/>
          </a:xfrm>
          <a:prstGeom prst="rect">
            <a:avLst/>
          </a:prstGeom>
          <a:noFill/>
          <a:ln w="635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97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LOGO HERE</a:t>
            </a:r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3CFEC042-DA4B-4D5F-B7FF-5B22247C1118}"/>
              </a:ext>
            </a:extLst>
          </p:cNvPr>
          <p:cNvSpPr txBox="1">
            <a:spLocks/>
          </p:cNvSpPr>
          <p:nvPr/>
        </p:nvSpPr>
        <p:spPr>
          <a:xfrm>
            <a:off x="42844809" y="19048"/>
            <a:ext cx="104639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1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4DC996-E246-47B0-B751-5E83BDEAE2AC}"/>
              </a:ext>
            </a:extLst>
          </p:cNvPr>
          <p:cNvSpPr/>
          <p:nvPr/>
        </p:nvSpPr>
        <p:spPr>
          <a:xfrm>
            <a:off x="31307314" y="29260800"/>
            <a:ext cx="11821886" cy="2743200"/>
          </a:xfrm>
          <a:prstGeom prst="rect">
            <a:avLst/>
          </a:prstGeom>
          <a:ln w="63500">
            <a:solidFill>
              <a:srgbClr val="9B254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274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Placeholder 21">
            <a:extLst>
              <a:ext uri="{FF2B5EF4-FFF2-40B4-BE49-F238E27FC236}">
                <a16:creationId xmlns:a16="http://schemas.microsoft.com/office/drawing/2014/main" id="{602487F6-D84A-42FA-A1DF-40793C96EC24}"/>
              </a:ext>
            </a:extLst>
          </p:cNvPr>
          <p:cNvSpPr txBox="1">
            <a:spLocks/>
          </p:cNvSpPr>
          <p:nvPr/>
        </p:nvSpPr>
        <p:spPr>
          <a:xfrm>
            <a:off x="33593315" y="28803600"/>
            <a:ext cx="7184571" cy="914400"/>
          </a:xfrm>
          <a:prstGeom prst="rect">
            <a:avLst/>
          </a:prstGeom>
          <a:solidFill>
            <a:srgbClr val="9B2541"/>
          </a:solidFill>
          <a:ln w="63500">
            <a:solidFill>
              <a:srgbClr val="9B254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03078" tIns="201539" rIns="403078" bIns="201539" rtlCol="0" anchor="ctr"/>
          <a:lstStyle>
            <a:defPPr>
              <a:defRPr lang="en-US"/>
            </a:defPPr>
            <a:lvl1pPr marL="0" algn="ctr" defTabSz="4702576" rtl="0" eaLnBrk="1" latinLnBrk="0" hangingPunct="1"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51288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76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53864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05153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56441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107729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017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10305" algn="l" defTabSz="4702576" rtl="0" eaLnBrk="1" latinLnBrk="0" hangingPunct="1"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71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E6AC04-280B-456F-889D-77F97EBB5FBC}"/>
              </a:ext>
            </a:extLst>
          </p:cNvPr>
          <p:cNvSpPr txBox="1"/>
          <p:nvPr/>
        </p:nvSpPr>
        <p:spPr>
          <a:xfrm>
            <a:off x="718457" y="6477000"/>
            <a:ext cx="118004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BACKGROUND HERE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UTILIZING BULLET POINTS AND BREAK UP LARGE BLOCKS OF TEXT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D39B69A-4CDB-41D9-BED7-B0B67C959962}"/>
              </a:ext>
            </a:extLst>
          </p:cNvPr>
          <p:cNvSpPr txBox="1"/>
          <p:nvPr/>
        </p:nvSpPr>
        <p:spPr>
          <a:xfrm>
            <a:off x="762000" y="17907000"/>
            <a:ext cx="118004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METHODS HERE.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SETTING AND HOW SUBJECTS WERE SELECTED, NUMBER OF SUBJECTS, AND DEMOGRAPHICS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INTERVENTION, EXPOSURE, PROCEDURES, ETC.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UTILIZING BULLET POINTS AND BREAK UP LARGE BLOCKS OF TEXT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3149DD-66A8-45FB-8A26-CABD308F6C9B}"/>
              </a:ext>
            </a:extLst>
          </p:cNvPr>
          <p:cNvSpPr txBox="1"/>
          <p:nvPr/>
        </p:nvSpPr>
        <p:spPr>
          <a:xfrm>
            <a:off x="13116908" y="6477000"/>
            <a:ext cx="1758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OBJECTIVES HERE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34C4F6-1994-4CD2-8708-A7231ABC5A77}"/>
              </a:ext>
            </a:extLst>
          </p:cNvPr>
          <p:cNvSpPr txBox="1"/>
          <p:nvPr/>
        </p:nvSpPr>
        <p:spPr>
          <a:xfrm>
            <a:off x="13193108" y="10540425"/>
            <a:ext cx="1750460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RESULTS HERE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THE AMOUNT OF SPACE FOR VISUAL AIDS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THE FONT IN THE VISUAL AIDS IS READABLE FROM 3-5 FEET AWAY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CLINICALLY RELEVANT DATA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E3D7AA-B6C7-4A6E-A126-61388003421F}"/>
              </a:ext>
            </a:extLst>
          </p:cNvPr>
          <p:cNvSpPr txBox="1"/>
          <p:nvPr/>
        </p:nvSpPr>
        <p:spPr>
          <a:xfrm>
            <a:off x="31318011" y="6422570"/>
            <a:ext cx="118004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CONCLUSIONS AND DISCUSSION POINTS HERE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MAJOR FINDINGS AND TAKE HOME POINTS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UTILIZING BULLET POINTS AND BREAK UP LARGE BLOCKS OF TEXT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STRENGTHS AND LIMITATIONS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HOW THIS CHANGES CLINICAL PRACTICE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FUTURE RESEARCH OPPORTUNITIES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B0D1A77-C23E-4D60-8CED-F8755ADBEDCA}"/>
              </a:ext>
            </a:extLst>
          </p:cNvPr>
          <p:cNvSpPr txBox="1"/>
          <p:nvPr/>
        </p:nvSpPr>
        <p:spPr>
          <a:xfrm>
            <a:off x="31328708" y="25094625"/>
            <a:ext cx="11800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REFERENCES HERE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F88F600-2F28-494C-A462-04E8A32ADEDD}"/>
              </a:ext>
            </a:extLst>
          </p:cNvPr>
          <p:cNvSpPr txBox="1"/>
          <p:nvPr/>
        </p:nvSpPr>
        <p:spPr>
          <a:xfrm>
            <a:off x="31318200" y="29971425"/>
            <a:ext cx="118004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OTHER PERTINENT INFORMATION HERE.  EXAMPLES INCLUDE ACKNOWLEDGEMENTS, DISCLOSURES, SPONSORSHIP, ETC.  CHANGE THE TITLE TO MATCH.</a:t>
            </a:r>
          </a:p>
        </p:txBody>
      </p:sp>
    </p:spTree>
    <p:extLst>
      <p:ext uri="{BB962C8B-B14F-4D97-AF65-F5344CB8AC3E}">
        <p14:creationId xmlns:p14="http://schemas.microsoft.com/office/powerpoint/2010/main" val="161860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8519</TotalTime>
  <Words>185</Words>
  <Application>Microsoft Macintosh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Pullinger</dc:creator>
  <cp:lastModifiedBy>Huy Hoang</cp:lastModifiedBy>
  <cp:revision>66</cp:revision>
  <dcterms:created xsi:type="dcterms:W3CDTF">2014-04-25T16:12:04Z</dcterms:created>
  <dcterms:modified xsi:type="dcterms:W3CDTF">2024-12-13T20:31:30Z</dcterms:modified>
</cp:coreProperties>
</file>