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4"/>
  </p:sldMasterIdLst>
  <p:notesMasterIdLst>
    <p:notesMasterId r:id="rId12"/>
  </p:notesMasterIdLst>
  <p:sldIdLst>
    <p:sldId id="322" r:id="rId5"/>
    <p:sldId id="324" r:id="rId6"/>
    <p:sldId id="323" r:id="rId7"/>
    <p:sldId id="327" r:id="rId8"/>
    <p:sldId id="328" r:id="rId9"/>
    <p:sldId id="260" r:id="rId10"/>
    <p:sldId id="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4E86-B68E-4E45-A187-66C26D57212E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90B55-FF16-4CD0-98A4-B4A4F98E9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9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85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3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681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03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762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37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85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1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03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9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5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5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0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6100B7-C777-45A1-B11E-FA2ECD11460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C92393-2431-4F97-BEBA-1F3EEED51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5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Role of Partners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 lnSpcReduction="10000"/>
          </a:bodyPr>
          <a:lstStyle/>
          <a:p>
            <a:pPr lvl="1">
              <a:lnSpc>
                <a:spcPct val="90000"/>
              </a:lnSpc>
            </a:pPr>
            <a:endParaRPr lang="en-US" sz="3600" b="1" dirty="0">
              <a:solidFill>
                <a:srgbClr val="21212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rgbClr val="212121"/>
                </a:solidFill>
              </a:rPr>
              <a:t>Students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rgbClr val="212121"/>
                </a:solidFill>
              </a:rPr>
              <a:t>Families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rgbClr val="212121"/>
                </a:solidFill>
              </a:rPr>
              <a:t>Counties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rgbClr val="212121"/>
                </a:solidFill>
              </a:rPr>
              <a:t>Employment Providers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rgbClr val="212121"/>
                </a:solidFill>
              </a:rPr>
              <a:t>Schools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rgbClr val="212121"/>
                </a:solidFill>
              </a:rPr>
              <a:t>DVR</a:t>
            </a:r>
          </a:p>
          <a:p>
            <a:pPr lvl="1">
              <a:lnSpc>
                <a:spcPct val="90000"/>
              </a:lnSpc>
            </a:pPr>
            <a:r>
              <a:rPr lang="en-US" sz="3600" b="1" dirty="0">
                <a:solidFill>
                  <a:srgbClr val="212121"/>
                </a:solidFill>
              </a:rPr>
              <a:t>DDA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900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0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Students and Families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521" y="469900"/>
            <a:ext cx="7493479" cy="5918200"/>
          </a:xfrm>
        </p:spPr>
        <p:txBody>
          <a:bodyPr anchor="ctr"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b="1" dirty="0"/>
              <a:t>Families:</a:t>
            </a:r>
          </a:p>
          <a:p>
            <a:pPr lvl="1"/>
            <a:r>
              <a:rPr lang="en-US" dirty="0"/>
              <a:t>Assist student to complete an application for Job Foundation and select a qualified provider</a:t>
            </a:r>
          </a:p>
          <a:p>
            <a:pPr lvl="1"/>
            <a:r>
              <a:rPr lang="en-US" dirty="0"/>
              <a:t>Assist student to complete an application for DVR services</a:t>
            </a:r>
          </a:p>
          <a:p>
            <a:pPr lvl="1"/>
            <a:r>
              <a:rPr lang="en-US" dirty="0"/>
              <a:t>Be a resource in the development of the Job Foundation report  </a:t>
            </a:r>
          </a:p>
          <a:p>
            <a:pPr lvl="1"/>
            <a:r>
              <a:rPr lang="en-US" dirty="0"/>
              <a:t>Support student in development of employment goal and pathway to achieve it</a:t>
            </a:r>
          </a:p>
          <a:p>
            <a:pPr lvl="1"/>
            <a:r>
              <a:rPr lang="en-US" dirty="0"/>
              <a:t>Engage students in responsibilities at home</a:t>
            </a:r>
          </a:p>
          <a:p>
            <a:pPr lvl="1"/>
            <a:r>
              <a:rPr lang="en-US" dirty="0"/>
              <a:t>Support student with completing assignments and reinforcing skills</a:t>
            </a:r>
          </a:p>
          <a:p>
            <a:pPr marL="457200" lvl="1" indent="0">
              <a:buNone/>
            </a:pPr>
            <a:r>
              <a:rPr lang="en-US" b="1" dirty="0"/>
              <a:t>Students:</a:t>
            </a:r>
          </a:p>
          <a:p>
            <a:pPr lvl="1"/>
            <a:r>
              <a:rPr lang="en-US" dirty="0"/>
              <a:t>Explore employment opportunities that best match gifts, interests, and talents</a:t>
            </a:r>
          </a:p>
          <a:p>
            <a:pPr lvl="1"/>
            <a:r>
              <a:rPr lang="en-US" dirty="0"/>
              <a:t>Self-advocate as it relates to employment goals and services</a:t>
            </a:r>
          </a:p>
          <a:p>
            <a:pPr lvl="1"/>
            <a:r>
              <a:rPr lang="en-US" dirty="0"/>
              <a:t>Actively participate in service and follow thru with appointments/assignments</a:t>
            </a:r>
          </a:p>
          <a:p>
            <a:pPr lvl="1"/>
            <a:r>
              <a:rPr lang="en-US" dirty="0"/>
              <a:t>Ensure appropriate work readiness: hygiene, appropriate dress, timeliness, etc.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9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8AA6-FF34-47EE-958B-218787CF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Counties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EB1E-9069-4703-992D-2003A2E21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300" b="1" dirty="0"/>
              <a:t>Counties are responsible developing the specifics for the implementation of Job Foundation. Please contact your county for specific questions related to:</a:t>
            </a:r>
          </a:p>
          <a:p>
            <a:pPr lvl="1"/>
            <a:r>
              <a:rPr lang="en-US" dirty="0"/>
              <a:t>Job Foundation specifics</a:t>
            </a:r>
          </a:p>
          <a:p>
            <a:pPr lvl="1"/>
            <a:r>
              <a:rPr lang="en-US" dirty="0"/>
              <a:t>Outreach efforts and activities</a:t>
            </a:r>
          </a:p>
          <a:p>
            <a:pPr lvl="1"/>
            <a:r>
              <a:rPr lang="en-US" dirty="0"/>
              <a:t>Coordination with local program partners</a:t>
            </a:r>
          </a:p>
          <a:p>
            <a:pPr lvl="1"/>
            <a:r>
              <a:rPr lang="en-US" dirty="0"/>
              <a:t>The application and referral process for connecting </a:t>
            </a:r>
            <a:br>
              <a:rPr lang="en-US" dirty="0"/>
            </a:br>
            <a:r>
              <a:rPr lang="en-US" dirty="0"/>
              <a:t>students and providers</a:t>
            </a:r>
          </a:p>
          <a:p>
            <a:pPr lvl="1"/>
            <a:r>
              <a:rPr lang="en-US" dirty="0"/>
              <a:t>How Job Foundation interplays with other programs </a:t>
            </a:r>
            <a:br>
              <a:rPr lang="en-US" dirty="0"/>
            </a:br>
            <a:r>
              <a:rPr lang="en-US" dirty="0"/>
              <a:t>such as Project Search,  School To Work and any other</a:t>
            </a:r>
            <a:br>
              <a:rPr lang="en-US" dirty="0"/>
            </a:br>
            <a:r>
              <a:rPr lang="en-US" dirty="0"/>
              <a:t> transition models in your community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61" y="3323936"/>
            <a:ext cx="3415608" cy="21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9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336C-79B4-40DA-8D97-AD2D5078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Provider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089C-64BB-40FE-9A1E-770483363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In-person observations/interactions: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Employment agencies will use in-person/remote observations of school activities and interactions with school staff and family to gather much of this information (such as internship sites, life skill classes, community outings, IEP meetings, etc.)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Services are individualized. Each interaction with employment providers may vary from one to several hours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some students, sufficient information can be gathered from these sources so the Job Foundation document will prepare them for a DVR job placement plan. For other students, a Community Based Assessment might be the necessary next step to gain accurate information about the person’s skills and supports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Next steps will be determined with the student and their support team, including rehabilitation counseling from DVR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821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336C-79B4-40DA-8D97-AD2D5078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59453"/>
          </a:xfrm>
        </p:spPr>
        <p:txBody>
          <a:bodyPr/>
          <a:lstStyle/>
          <a:p>
            <a:r>
              <a:rPr lang="en-US" dirty="0"/>
              <a:t>School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7089C-64BB-40FE-9A1E-770483363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28" y="2415396"/>
            <a:ext cx="11300604" cy="3841630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sz="8000" dirty="0">
                <a:cs typeface="Arial" panose="020B0604020202020204" pitchFamily="34" charset="0"/>
              </a:rPr>
              <a:t>Communicate with DDA-eligible students and families about the Job Foundation opportunity and process</a:t>
            </a:r>
          </a:p>
          <a:p>
            <a:pPr lvl="1"/>
            <a:r>
              <a:rPr lang="en-US" sz="8000" dirty="0">
                <a:cs typeface="Arial" panose="020B0604020202020204" pitchFamily="34" charset="0"/>
              </a:rPr>
              <a:t>Facilitate access to educational and health records (with written authorization) and observation of participating student. Examples could include in-person instruction, online classes, work sites, community access, etc.</a:t>
            </a:r>
          </a:p>
          <a:p>
            <a:pPr lvl="1"/>
            <a:r>
              <a:rPr lang="en-US" sz="8000" dirty="0">
                <a:cs typeface="Arial" panose="020B0604020202020204" pitchFamily="34" charset="0"/>
              </a:rPr>
              <a:t>Coordinate with employment providers to schedule observations of the student participating in various transition activities (life skills, work sites, internships, etc.)</a:t>
            </a:r>
          </a:p>
          <a:p>
            <a:pPr lvl="1"/>
            <a:r>
              <a:rPr lang="en-US" sz="8000" dirty="0">
                <a:cs typeface="Arial" panose="020B0604020202020204" pitchFamily="34" charset="0"/>
              </a:rPr>
              <a:t>Meet with the employment providers to share information about the student’s learning style, what supports have been successful, general knowledge and ideas about the student related to community/employment </a:t>
            </a:r>
          </a:p>
          <a:p>
            <a:pPr lvl="1"/>
            <a:r>
              <a:rPr lang="en-US" sz="8000" dirty="0">
                <a:cs typeface="Arial" panose="020B0604020202020204" pitchFamily="34" charset="0"/>
              </a:rPr>
              <a:t>Active participation in implementation of JF Foundation recommendation as appropriate and consistent with the IEP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628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DVR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212121"/>
                </a:solidFill>
              </a:rPr>
              <a:t>The goal of the Job Foundation Report is to ensure that students have actionable next steps towards employment through DVR services for their final year of school.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</a:rPr>
              <a:t>DVR will be notified by the County when a Job Foundation application is accepted from the student. DVR will begin the eligibility and priority category process</a:t>
            </a:r>
            <a:r>
              <a:rPr lang="en-US">
                <a:solidFill>
                  <a:srgbClr val="212121"/>
                </a:solidFill>
              </a:rPr>
              <a:t>.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12121"/>
                </a:solidFill>
              </a:rPr>
              <a:t>Job </a:t>
            </a:r>
            <a:r>
              <a:rPr lang="en-US" dirty="0">
                <a:solidFill>
                  <a:srgbClr val="212121"/>
                </a:solidFill>
              </a:rPr>
              <a:t>Foundation report recommendations will be used in determining what DVR services will be the most appropriate next step.  Job Foundation report will be considered a part of the comprehensive vocational assessment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12121"/>
                </a:solidFill>
              </a:rPr>
              <a:t>Job Foundations does </a:t>
            </a:r>
            <a:r>
              <a:rPr lang="en-US" b="1" dirty="0">
                <a:solidFill>
                  <a:srgbClr val="212121"/>
                </a:solidFill>
              </a:rPr>
              <a:t>not</a:t>
            </a:r>
            <a:r>
              <a:rPr lang="en-US" dirty="0">
                <a:solidFill>
                  <a:srgbClr val="212121"/>
                </a:solidFill>
              </a:rPr>
              <a:t> replace any other program (School to Work, DVR Pre-Employment Services)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900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9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CDD33-DD06-442D-89BF-EBFC418EC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DDA Partnership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0DB25-24EC-4A12-B4EF-87DF500D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212121"/>
                </a:solidFill>
              </a:rPr>
              <a:t>Case Managers will: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212121"/>
                </a:solidFill>
              </a:rPr>
              <a:t>Discuss employment goals at assessments with students and families prior to students exiting K-12 and encourage participation in school transition services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212121"/>
                </a:solidFill>
              </a:rPr>
              <a:t>Encourage students and families to attend school and community events focused on transition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212121"/>
                </a:solidFill>
              </a:rPr>
              <a:t>Provide DVR and County contacts to students and families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212121"/>
                </a:solidFill>
              </a:rPr>
              <a:t>Discuss and promote participation in Job Foundation services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212121"/>
                </a:solidFill>
              </a:rPr>
              <a:t>Support the Job Foundation team and process as needed</a:t>
            </a:r>
          </a:p>
          <a:p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85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0F9243BDAED4793DE816A5A8EC356" ma:contentTypeVersion="6" ma:contentTypeDescription="Create a new document." ma:contentTypeScope="" ma:versionID="7c7807d4eef4a1f15d8f28d5a4234511">
  <xsd:schema xmlns:xsd="http://www.w3.org/2001/XMLSchema" xmlns:xs="http://www.w3.org/2001/XMLSchema" xmlns:p="http://schemas.microsoft.com/office/2006/metadata/properties" xmlns:ns3="bd8d5b4e-3edc-4f67-883a-98e458f64553" targetNamespace="http://schemas.microsoft.com/office/2006/metadata/properties" ma:root="true" ma:fieldsID="f5325ea2f88d0ad501965c27f4520b9b" ns3:_="">
    <xsd:import namespace="bd8d5b4e-3edc-4f67-883a-98e458f645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d5b4e-3edc-4f67-883a-98e458f64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39CF7D-8BFF-4956-94AA-ECB60B817EF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1B2745-AC58-4AD8-81E2-5F279B9F59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d5b4e-3edc-4f67-883a-98e458f64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2C6269-A7CC-4AE7-935D-5F3448CDF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628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Role of Partners</vt:lpstr>
      <vt:lpstr>Students and Families</vt:lpstr>
      <vt:lpstr>Counties</vt:lpstr>
      <vt:lpstr>Employment Provider Activities</vt:lpstr>
      <vt:lpstr>School Involvement</vt:lpstr>
      <vt:lpstr>DVR</vt:lpstr>
      <vt:lpstr>DDA Partnership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Foundation</dc:title>
  <dc:creator>Kelly Oneal</dc:creator>
  <cp:lastModifiedBy>Brandi Monts</cp:lastModifiedBy>
  <cp:revision>15</cp:revision>
  <dcterms:created xsi:type="dcterms:W3CDTF">2021-09-15T01:39:35Z</dcterms:created>
  <dcterms:modified xsi:type="dcterms:W3CDTF">2021-11-30T16:04:09Z</dcterms:modified>
</cp:coreProperties>
</file>