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9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32321-409E-57B1-F241-0D33095CD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D10041-BB5A-5487-4E39-B0EA4E3A2B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C3A89-E46E-7A0B-0011-9F8528A4F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29C6-6EB3-440C-8F62-E0EEA0AB6D2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95425-D865-D269-B1A1-A1D47C2E9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2DCB5-64BB-F50A-9674-67DB6908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BEA5-D6D3-492B-9903-0AAF4540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5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52B21-A9C3-EE3C-5B3A-279D0064C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499080-C357-A957-02A1-9B24C9DAF0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DDB36-9CE7-F11A-D1BE-A8550E07A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29C6-6EB3-440C-8F62-E0EEA0AB6D2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2CC12-FA30-C0C8-C775-86C2423B8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03739-8207-B3B9-D7A2-10AA06339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BEA5-D6D3-492B-9903-0AAF4540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0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443AC0-88EC-D977-237F-4D8046B024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4EEF4B-9260-62B9-5338-6F9B1D949D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2A76C-AC19-A782-0FE3-48A14C8C2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29C6-6EB3-440C-8F62-E0EEA0AB6D2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2C855-7451-67CF-57A3-FB6D72691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2DBA7-4651-043C-9369-019FB9DAC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BEA5-D6D3-492B-9903-0AAF4540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31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4B669-4DCC-CA49-C562-3447539C4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277AD-A549-5B7C-3193-C0F956B95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BA505-A56E-11F1-90C6-9D9017A72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29C6-6EB3-440C-8F62-E0EEA0AB6D2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78C8F-4AE2-0F0F-2064-34A835CD7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ADA0D-ECBF-6A3A-7C28-C51F8B6B0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BEA5-D6D3-492B-9903-0AAF4540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5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5206-4620-F6B8-6BD9-B7E3DA5F1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43EEDA-4404-88DA-9A58-CAE4B4FCE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1C5D9-C712-9797-75F0-9B5C41AB9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29C6-6EB3-440C-8F62-E0EEA0AB6D2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B1227-CC78-37D2-4A3A-DA6219B55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4CCBE-FB71-79C3-8089-6DC594716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BEA5-D6D3-492B-9903-0AAF4540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34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0527B-73DC-8E2A-156D-BBB7EF6D6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24BDD-802C-B9EC-03F4-4EF2239F36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FFD502-F0B3-58E2-AE3F-7A710FDAD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5F46A7-3B0E-86ED-DCF6-5DC367532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29C6-6EB3-440C-8F62-E0EEA0AB6D2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93FE05-75C7-2801-7208-36D788AF5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583151-5E77-3A2F-AEAA-35458D9D9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BEA5-D6D3-492B-9903-0AAF4540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234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558C5-76AE-46BF-235B-5D458E4C9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15E930-FBE7-A4C8-D1D4-31577D692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B7E065-803C-287D-D129-D1D040DB9B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C68F34-E69B-347F-8CE6-25D8E2213E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628345-F853-9E19-7876-703B13FA8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908998-53BD-49A6-02F1-34C7A17CE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29C6-6EB3-440C-8F62-E0EEA0AB6D2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01AF80-5C12-C0FD-B1A1-5DAD1463C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6A99EE-7816-05C7-C542-D960DEE83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BEA5-D6D3-492B-9903-0AAF4540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25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3D759-E815-FC30-3FC2-968B56AFD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2A888B-9701-BA9B-6B41-6F99ACB18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29C6-6EB3-440C-8F62-E0EEA0AB6D2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051CBE-5AD8-FB8D-C602-94D4DC7E7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766917-6983-9176-672C-25467BE5F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BEA5-D6D3-492B-9903-0AAF4540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97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833387-444A-70C9-0720-598BA8D0D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29C6-6EB3-440C-8F62-E0EEA0AB6D2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85788A-4F4F-0FC8-6677-04750325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C99572-E6DC-1472-5F53-B5CA21547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BEA5-D6D3-492B-9903-0AAF4540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0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A0986-78B4-DA30-CF2A-17CA371A8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E76AB-88E5-1DFF-828C-57761EA12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48E0A9-EE61-4F97-DE85-96029F533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97799-9722-AE3F-FAB9-78C1D855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29C6-6EB3-440C-8F62-E0EEA0AB6D2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9C993A-086B-4D9B-6FDD-150BB8BFC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402197-D876-DA5F-E9C2-67B09C32B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BEA5-D6D3-492B-9903-0AAF4540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F4F28-0CAF-68DC-66EB-19BB8BFAB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8D3E28-10A8-8D4D-306C-A860B72B43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CF2F9-933C-5B12-DBBC-7A7B053A30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1CA97E-4C09-0230-A269-03016F1C4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29C6-6EB3-440C-8F62-E0EEA0AB6D2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128CF-95DA-937C-6A27-292DD147B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AE73F3-FAA9-E87B-C44A-BBD7ED0AE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BEA5-D6D3-492B-9903-0AAF4540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08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461ADF-A69C-1CCF-2770-C8619AF5E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9B857F-DD78-2218-8232-2DD471928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86438-BE0E-EAEB-1A38-8B0538A7E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B29C6-6EB3-440C-8F62-E0EEA0AB6D2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29251-0BBF-705A-AADA-2771F935F2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44002-F2E1-7F08-3BAC-526E16544A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DBEA5-D6D3-492B-9903-0AAF45405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0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scoutingevent.com/082-MontSvcArea2025CO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3D05D79-0BE1-3C9F-7F5C-C1DC88FCFDEC}"/>
              </a:ext>
            </a:extLst>
          </p:cNvPr>
          <p:cNvSpPr txBox="1"/>
          <p:nvPr/>
        </p:nvSpPr>
        <p:spPr>
          <a:xfrm>
            <a:off x="4605556" y="981512"/>
            <a:ext cx="6291743" cy="5573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1500"/>
              </a:spcBef>
              <a:spcAft>
                <a:spcPts val="750"/>
              </a:spcAft>
            </a:pPr>
            <a:r>
              <a:rPr lang="en-US" sz="2250" b="0" dirty="0">
                <a:solidFill>
                  <a:srgbClr val="003F87"/>
                </a:solidFill>
                <a:effectLst/>
                <a:latin typeface="inherit"/>
                <a:ea typeface="Times New Roman" panose="02020603050405020304" pitchFamily="18" charset="0"/>
                <a:cs typeface="Calibri Light" panose="020F0302020204030204" pitchFamily="34" charset="0"/>
              </a:rPr>
              <a:t>Saturday, April 5</a:t>
            </a:r>
            <a:r>
              <a:rPr lang="en-US" sz="2250" b="0" baseline="30000" dirty="0">
                <a:solidFill>
                  <a:srgbClr val="003F87"/>
                </a:solidFill>
                <a:effectLst/>
                <a:latin typeface="inherit"/>
                <a:ea typeface="Times New Roman" panose="02020603050405020304" pitchFamily="18" charset="0"/>
                <a:cs typeface="Calibri Light" panose="020F0302020204030204" pitchFamily="34" charset="0"/>
              </a:rPr>
              <a:t>th</a:t>
            </a:r>
            <a:r>
              <a:rPr lang="en-US" sz="2250" b="0" dirty="0">
                <a:solidFill>
                  <a:srgbClr val="003F87"/>
                </a:solidFill>
                <a:effectLst/>
                <a:latin typeface="inherit"/>
                <a:ea typeface="Times New Roman" panose="02020603050405020304" pitchFamily="18" charset="0"/>
                <a:cs typeface="Calibri Light" panose="020F0302020204030204" pitchFamily="34" charset="0"/>
              </a:rPr>
              <a:t> and Sunday, April 6</a:t>
            </a:r>
            <a:r>
              <a:rPr lang="en-US" sz="2250" b="0" baseline="30000" dirty="0">
                <a:solidFill>
                  <a:srgbClr val="003F87"/>
                </a:solidFill>
                <a:effectLst/>
                <a:latin typeface="inherit"/>
                <a:ea typeface="Times New Roman" panose="02020603050405020304" pitchFamily="18" charset="0"/>
                <a:cs typeface="Calibri Light" panose="020F0302020204030204" pitchFamily="34" charset="0"/>
              </a:rPr>
              <a:t>th</a:t>
            </a:r>
            <a:r>
              <a:rPr lang="en-US" sz="2250" b="0" dirty="0">
                <a:solidFill>
                  <a:srgbClr val="003F87"/>
                </a:solidFill>
                <a:effectLst/>
                <a:latin typeface="inherit"/>
                <a:ea typeface="Times New Roman" panose="02020603050405020304" pitchFamily="18" charset="0"/>
                <a:cs typeface="Calibri Light" panose="020F0302020204030204" pitchFamily="34" charset="0"/>
              </a:rPr>
              <a:t>, 2025</a:t>
            </a:r>
            <a:endParaRPr lang="en-US" sz="1300" b="1" dirty="0">
              <a:solidFill>
                <a:srgbClr val="2F5496"/>
              </a:solidFill>
              <a:effectLst/>
              <a:latin typeface="Calibri Light" panose="020F03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750"/>
              </a:spcAft>
            </a:pPr>
            <a:r>
              <a:rPr lang="en-US" sz="1350" b="1" dirty="0">
                <a:solidFill>
                  <a:srgbClr val="003F8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Open to </a:t>
            </a:r>
          </a:p>
          <a:p>
            <a:pPr marL="0" marR="0" algn="ctr">
              <a:spcBef>
                <a:spcPts val="0"/>
              </a:spcBef>
              <a:spcAft>
                <a:spcPts val="750"/>
              </a:spcAft>
            </a:pPr>
            <a:r>
              <a:rPr lang="en-US" sz="1350" b="1" dirty="0">
                <a:solidFill>
                  <a:srgbClr val="003F8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Cubs, Scouts BSA and other interested organizations.</a:t>
            </a:r>
          </a:p>
          <a:p>
            <a:pPr marL="0" marR="0" algn="ctr">
              <a:spcBef>
                <a:spcPts val="0"/>
              </a:spcBef>
              <a:spcAft>
                <a:spcPts val="750"/>
              </a:spcAft>
            </a:pPr>
            <a:r>
              <a:rPr lang="en-US" sz="135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Register here</a:t>
            </a:r>
            <a:r>
              <a:rPr lang="en-US" sz="135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35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https://scoutingevent.com/082-MontSvcArea2025CO</a:t>
            </a:r>
            <a:endParaRPr lang="en-US" sz="1350" b="1" dirty="0">
              <a:solidFill>
                <a:srgbClr val="333333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750"/>
              </a:spcAft>
            </a:pPr>
            <a:r>
              <a:rPr lang="en-US" sz="135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Once </a:t>
            </a:r>
            <a:r>
              <a:rPr lang="en-US" sz="1350" b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again,</a:t>
            </a:r>
            <a:r>
              <a:rPr lang="en-US" sz="135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we are planning on having three sessions, spread over two days, with each session being at a different location: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05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Saturday morning, April 5</a:t>
            </a:r>
            <a:r>
              <a:rPr lang="en-US" sz="1050" baseline="300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US" sz="105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2025,</a:t>
            </a:r>
            <a:r>
              <a:rPr lang="en-US" sz="105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5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from 8:45 am until noon at the White’s Ferry parking Lot, 24801 Whites Ferry Road, Dickerson, MD 20842.</a:t>
            </a:r>
            <a:br>
              <a:rPr lang="en-US" sz="105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05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100" dirty="0"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05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Saturday afternoon, April 5</a:t>
            </a:r>
            <a:r>
              <a:rPr lang="en-US" sz="1050" baseline="300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US" sz="105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2025, from 1:00 pm until 4:00 pm at the Dickerson Conservation Parking Lot, 20700 Martinsburg Road, Dickerson, MD 20842</a:t>
            </a:r>
            <a:br>
              <a:rPr lang="en-US" sz="105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05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100" dirty="0"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05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Sunday afternoon, April 6</a:t>
            </a:r>
            <a:r>
              <a:rPr lang="en-US" sz="1050" baseline="300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US" sz="105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2025, from 1:00 pm until 4:00 pm at the Monocacy Aqueduct Parking Lot, 21115 Mouth of Monocacy Road, Dickerson, MD 20842 (drive to the end of Mouth of Monocacy Road to get to the parking area)</a:t>
            </a:r>
            <a:br>
              <a:rPr lang="en-US" sz="105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05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solidFill>
                <a:srgbClr val="33333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750"/>
              </a:spcAft>
            </a:pPr>
            <a:r>
              <a:rPr lang="en-US" sz="105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Open to scouts of all ages!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05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Scout service hours and Montgomery County </a:t>
            </a:r>
            <a:r>
              <a:rPr lang="en-US" sz="105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 Service Learning (SSL) hours will be earned.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05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Trash bags and gloves will be provided.</a:t>
            </a:r>
            <a:endParaRPr lang="en-US" sz="1100" dirty="0">
              <a:solidFill>
                <a:srgbClr val="33333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05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you can bring a wheelbarrow to haul trash back to the collection site, that would be appreciated!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1050" dirty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1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 that this event qualifies for part of the requirements for the Scouting for Clean Waterways Award</a:t>
            </a:r>
          </a:p>
          <a:p>
            <a:pPr marL="0" marR="0">
              <a:spcBef>
                <a:spcPts val="750"/>
              </a:spcBef>
              <a:spcAft>
                <a:spcPts val="750"/>
              </a:spcAft>
            </a:pPr>
            <a:r>
              <a:rPr lang="en-US" sz="1350" b="1" i="1" dirty="0">
                <a:solidFill>
                  <a:srgbClr val="333333"/>
                </a:solidFill>
                <a:effectLst/>
                <a:latin typeface="inherit"/>
                <a:ea typeface="Times New Roman" panose="02020603050405020304" pitchFamily="18" charset="0"/>
              </a:rPr>
              <a:t>All volunteers will need to fill out </a:t>
            </a:r>
            <a:r>
              <a:rPr lang="en-US" sz="1350" b="1" i="1" dirty="0">
                <a:solidFill>
                  <a:srgbClr val="333333"/>
                </a:solidFill>
                <a:latin typeface="inherit"/>
                <a:ea typeface="Times New Roman" panose="02020603050405020304" pitchFamily="18" charset="0"/>
              </a:rPr>
              <a:t>a V</a:t>
            </a:r>
            <a:r>
              <a:rPr lang="en-US" sz="1350" b="1" i="1" dirty="0">
                <a:solidFill>
                  <a:srgbClr val="333333"/>
                </a:solidFill>
                <a:effectLst/>
                <a:latin typeface="inherit"/>
                <a:ea typeface="Times New Roman" panose="02020603050405020304" pitchFamily="18" charset="0"/>
              </a:rPr>
              <a:t>olunteer Service Agreement</a:t>
            </a:r>
            <a:r>
              <a:rPr lang="en-US" sz="1350" b="1" i="1" dirty="0">
                <a:solidFill>
                  <a:srgbClr val="333333"/>
                </a:solidFill>
                <a:latin typeface="inherit"/>
                <a:ea typeface="Times New Roman" panose="02020603050405020304" pitchFamily="18" charset="0"/>
              </a:rPr>
              <a:t>,</a:t>
            </a:r>
            <a:r>
              <a:rPr lang="en-US" sz="1350" b="1" i="1" dirty="0">
                <a:solidFill>
                  <a:srgbClr val="333333"/>
                </a:solidFill>
                <a:effectLst/>
                <a:latin typeface="inherit"/>
                <a:ea typeface="Times New Roman" panose="02020603050405020304" pitchFamily="18" charset="0"/>
              </a:rPr>
              <a:t> which is required by the National Park Service. Make sure both sides of the form are filled out</a:t>
            </a:r>
            <a:r>
              <a:rPr lang="en-US" sz="1350" b="0" i="1" dirty="0">
                <a:solidFill>
                  <a:srgbClr val="333333"/>
                </a:solidFill>
                <a:effectLst/>
                <a:latin typeface="inherit"/>
                <a:ea typeface="Times New Roman" panose="02020603050405020304" pitchFamily="18" charset="0"/>
                <a:cs typeface="Calibri Light" panose="020F0302020204030204" pitchFamily="34" charset="0"/>
              </a:rPr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968022-3A13-C8DD-07B6-7FC142B222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74" y="1632591"/>
            <a:ext cx="2977218" cy="3969624"/>
          </a:xfrm>
          <a:prstGeom prst="rect">
            <a:avLst/>
          </a:prstGeom>
        </p:spPr>
      </p:pic>
      <p:sp>
        <p:nvSpPr>
          <p:cNvPr id="9" name="Subtitle 8">
            <a:extLst>
              <a:ext uri="{FF2B5EF4-FFF2-40B4-BE49-F238E27FC236}">
                <a16:creationId xmlns:a16="http://schemas.microsoft.com/office/drawing/2014/main" id="{DCC4A22F-DF9A-458C-09B8-03074788F8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4482"/>
            <a:ext cx="9144000" cy="477305"/>
          </a:xfrm>
        </p:spPr>
        <p:txBody>
          <a:bodyPr/>
          <a:lstStyle/>
          <a:p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Annual Chesapeake and Ohio Canal Clean Up</a:t>
            </a:r>
          </a:p>
        </p:txBody>
      </p:sp>
    </p:spTree>
    <p:extLst>
      <p:ext uri="{BB962C8B-B14F-4D97-AF65-F5344CB8AC3E}">
        <p14:creationId xmlns:p14="http://schemas.microsoft.com/office/powerpoint/2010/main" val="3413467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279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inherit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Totten</dc:creator>
  <cp:lastModifiedBy>Sharon Totten</cp:lastModifiedBy>
  <cp:revision>17</cp:revision>
  <dcterms:created xsi:type="dcterms:W3CDTF">2022-06-14T19:34:08Z</dcterms:created>
  <dcterms:modified xsi:type="dcterms:W3CDTF">2025-03-29T02:01:35Z</dcterms:modified>
</cp:coreProperties>
</file>