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8" r:id="rId5"/>
    <p:sldId id="467" r:id="rId6"/>
    <p:sldId id="519" r:id="rId7"/>
    <p:sldId id="503" r:id="rId8"/>
    <p:sldId id="511" r:id="rId9"/>
    <p:sldId id="510" r:id="rId10"/>
    <p:sldId id="504" r:id="rId11"/>
    <p:sldId id="505" r:id="rId12"/>
    <p:sldId id="506" r:id="rId13"/>
    <p:sldId id="507" r:id="rId14"/>
    <p:sldId id="508" r:id="rId15"/>
    <p:sldId id="509" r:id="rId16"/>
    <p:sldId id="512" r:id="rId17"/>
    <p:sldId id="514" r:id="rId18"/>
    <p:sldId id="451" r:id="rId19"/>
    <p:sldId id="478" r:id="rId20"/>
    <p:sldId id="473" r:id="rId21"/>
    <p:sldId id="411" r:id="rId22"/>
    <p:sldId id="497" r:id="rId23"/>
    <p:sldId id="480" r:id="rId24"/>
    <p:sldId id="431" r:id="rId25"/>
    <p:sldId id="461" r:id="rId26"/>
    <p:sldId id="481" r:id="rId27"/>
    <p:sldId id="500" r:id="rId28"/>
    <p:sldId id="463" r:id="rId29"/>
    <p:sldId id="436" r:id="rId30"/>
    <p:sldId id="487" r:id="rId31"/>
    <p:sldId id="471" r:id="rId32"/>
    <p:sldId id="515" r:id="rId33"/>
    <p:sldId id="438" r:id="rId34"/>
    <p:sldId id="482" r:id="rId35"/>
    <p:sldId id="516" r:id="rId36"/>
    <p:sldId id="517" r:id="rId37"/>
    <p:sldId id="518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EF9502-4C97-4CE1-840B-D83BFD648C28}" v="24" dt="2021-11-12T17:46:25.505"/>
    <p1510:client id="{15F8F6FB-9F2C-16FC-C170-4013A63FEA61}" v="295" dt="2021-11-09T17:23:49.513"/>
    <p1510:client id="{3BE62871-FF75-4D05-B197-BB3F9A0D63BA}" v="6" dt="2021-11-10T19:59:43.302"/>
    <p1510:client id="{3E4CEC2D-3F47-43CB-B057-267C00C51F82}" v="244" dt="2021-11-11T22:43:59.952"/>
    <p1510:client id="{7FFE3C6E-3ECA-44D1-83EB-05253C7C1D84}" v="375" dt="2021-11-09T17:10:18.902"/>
    <p1510:client id="{9BF38564-9AFB-4BF1-830F-DA28C34D6486}" v="923" dt="2021-11-11T18:12:47.667"/>
    <p1510:client id="{9DD2D2DD-604B-40C8-AD51-A10852683617}" v="37" dt="2021-11-09T14:35:12.165"/>
    <p1510:client id="{A68E8338-7CB1-471F-B235-5570213E01F5}" v="332" dt="2021-11-12T15:57:58.608"/>
    <p1510:client id="{AC0A267A-767D-4F22-8A02-E277450F2C16}" v="191" dt="2021-11-10T20:26:46.325"/>
    <p1510:client id="{AC9EFC52-A0DD-4741-9938-BD063D18F505}" v="68" dt="2021-11-11T13:50:30.205"/>
    <p1510:client id="{BE7CABFD-DB9B-E8A8-A2EB-D2C8812EE5E0}" v="427" dt="2021-11-12T16:02:02.565"/>
    <p1510:client id="{D33C5F40-9EC2-4CE5-B89B-B929C361208E}" v="3" dt="2021-11-12T13:26:23.239"/>
    <p1510:client id="{EABEEF12-8469-42BB-970E-7E907C4840D2}" v="161" dt="2021-11-11T16:00:28.986"/>
    <p1510:client id="{F5BCA18E-41B0-431F-9669-7F24E746C4A6}" v="870" dt="2021-11-09T14:48:51.452"/>
    <p1510:client id="{FAFA766A-EDB6-473B-94E8-A1312370D096}" v="442" dt="2021-11-11T18:24:51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chelberger, Michelle" userId="S::michelle.eichelberger@suny.edu::1bd4442c-2af1-40d1-9d43-8e1df5db51d4" providerId="AD" clId="Web-{1A244DDB-9AD8-4B77-B887-4737FBC13040}"/>
    <pc:docChg chg="addSld delSld modSld">
      <pc:chgData name="Eichelberger, Michelle" userId="S::michelle.eichelberger@suny.edu::1bd4442c-2af1-40d1-9d43-8e1df5db51d4" providerId="AD" clId="Web-{1A244DDB-9AD8-4B77-B887-4737FBC13040}" dt="2021-10-04T17:14:01.615" v="51" actId="20577"/>
      <pc:docMkLst>
        <pc:docMk/>
      </pc:docMkLst>
      <pc:sldChg chg="modSp">
        <pc:chgData name="Eichelberger, Michelle" userId="S::michelle.eichelberger@suny.edu::1bd4442c-2af1-40d1-9d43-8e1df5db51d4" providerId="AD" clId="Web-{1A244DDB-9AD8-4B77-B887-4737FBC13040}" dt="2021-10-04T16:55:53.618" v="2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1A244DDB-9AD8-4B77-B887-4737FBC13040}" dt="2021-10-04T16:55:53.618" v="2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modSp add replId">
        <pc:chgData name="Eichelberger, Michelle" userId="S::michelle.eichelberger@suny.edu::1bd4442c-2af1-40d1-9d43-8e1df5db51d4" providerId="AD" clId="Web-{1A244DDB-9AD8-4B77-B887-4737FBC13040}" dt="2021-10-04T17:14:01.615" v="51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1A244DDB-9AD8-4B77-B887-4737FBC13040}" dt="2021-10-04T17:14:01.615" v="51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McGee, Margaret" userId="S::margaret.mcgee@suny.edu::07377fe7-8f05-4c22-a697-5f820ef7115e" providerId="AD" clId="Web-{7AE902D1-488A-49E5-BB65-46581360F964}"/>
    <pc:docChg chg="modSld">
      <pc:chgData name="McGee, Margaret" userId="S::margaret.mcgee@suny.edu::07377fe7-8f05-4c22-a697-5f820ef7115e" providerId="AD" clId="Web-{7AE902D1-488A-49E5-BB65-46581360F964}" dt="2021-10-12T15:19:33.888" v="38" actId="20577"/>
      <pc:docMkLst>
        <pc:docMk/>
      </pc:docMkLst>
      <pc:sldChg chg="modSp">
        <pc:chgData name="McGee, Margaret" userId="S::margaret.mcgee@suny.edu::07377fe7-8f05-4c22-a697-5f820ef7115e" providerId="AD" clId="Web-{7AE902D1-488A-49E5-BB65-46581360F964}" dt="2021-10-12T15:18:54.557" v="27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7AE902D1-488A-49E5-BB65-46581360F964}" dt="2021-10-12T15:18:54.557" v="27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AE902D1-488A-49E5-BB65-46581360F964}" dt="2021-10-12T15:17:54.757" v="1" actId="20577"/>
        <pc:sldMkLst>
          <pc:docMk/>
          <pc:sldMk cId="3725429321" sldId="472"/>
        </pc:sldMkLst>
        <pc:spChg chg="mod">
          <ac:chgData name="McGee, Margaret" userId="S::margaret.mcgee@suny.edu::07377fe7-8f05-4c22-a697-5f820ef7115e" providerId="AD" clId="Web-{7AE902D1-488A-49E5-BB65-46581360F964}" dt="2021-10-12T15:17:54.757" v="1" actId="20577"/>
          <ac:spMkLst>
            <pc:docMk/>
            <pc:sldMk cId="3725429321" sldId="472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7AE902D1-488A-49E5-BB65-46581360F964}" dt="2021-10-12T15:19:33.888" v="38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7AE902D1-488A-49E5-BB65-46581360F964}" dt="2021-10-12T15:19:33.888" v="38" actId="20577"/>
          <ac:spMkLst>
            <pc:docMk/>
            <pc:sldMk cId="3256846734" sldId="487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B6014980-A617-40AD-8DF9-E315CDF4DA3C}"/>
    <pc:docChg chg="delSld modSld">
      <pc:chgData name="Pritting, Shannon" userId="S::shannon.pritting@suny.edu::b6acce8b-3193-4a7b-b3b8-1dc43a9f8da4" providerId="AD" clId="Web-{B6014980-A617-40AD-8DF9-E315CDF4DA3C}" dt="2021-10-12T14:43:02.150" v="290" actId="20577"/>
      <pc:docMkLst>
        <pc:docMk/>
      </pc:docMkLst>
      <pc:sldChg chg="addSp delSp modSp">
        <pc:chgData name="Pritting, Shannon" userId="S::shannon.pritting@suny.edu::b6acce8b-3193-4a7b-b3b8-1dc43a9f8da4" providerId="AD" clId="Web-{B6014980-A617-40AD-8DF9-E315CDF4DA3C}" dt="2021-10-12T14:43:02.150" v="290" actId="20577"/>
        <pc:sldMkLst>
          <pc:docMk/>
          <pc:sldMk cId="284077549" sldId="467"/>
        </pc:sldMkLst>
        <pc:spChg chg="mod">
          <ac:chgData name="Pritting, Shannon" userId="S::shannon.pritting@suny.edu::b6acce8b-3193-4a7b-b3b8-1dc43a9f8da4" providerId="AD" clId="Web-{B6014980-A617-40AD-8DF9-E315CDF4DA3C}" dt="2021-10-12T14:38:35.817" v="26" actId="20577"/>
          <ac:spMkLst>
            <pc:docMk/>
            <pc:sldMk cId="284077549" sldId="467"/>
            <ac:spMk id="2" creationId="{951BD01F-DF2B-47F8-9FCF-DF60BE5A8D2C}"/>
          </ac:spMkLst>
        </pc:spChg>
        <pc:spChg chg="add del mod">
          <ac:chgData name="Pritting, Shannon" userId="S::shannon.pritting@suny.edu::b6acce8b-3193-4a7b-b3b8-1dc43a9f8da4" providerId="AD" clId="Web-{B6014980-A617-40AD-8DF9-E315CDF4DA3C}" dt="2021-10-12T14:43:02.150" v="290" actId="20577"/>
          <ac:spMkLst>
            <pc:docMk/>
            <pc:sldMk cId="284077549" sldId="467"/>
            <ac:spMk id="3" creationId="{7307718E-8D26-454B-804F-6AC1A4FD2369}"/>
          </ac:spMkLst>
        </pc:spChg>
        <pc:spChg chg="add del mod">
          <ac:chgData name="Pritting, Shannon" userId="S::shannon.pritting@suny.edu::b6acce8b-3193-4a7b-b3b8-1dc43a9f8da4" providerId="AD" clId="Web-{B6014980-A617-40AD-8DF9-E315CDF4DA3C}" dt="2021-10-12T14:38:39.442" v="28"/>
          <ac:spMkLst>
            <pc:docMk/>
            <pc:sldMk cId="284077549" sldId="467"/>
            <ac:spMk id="6" creationId="{B5DC032C-FB12-47A7-8540-49210B05FCB0}"/>
          </ac:spMkLst>
        </pc:spChg>
        <pc:picChg chg="add del mod ord">
          <ac:chgData name="Pritting, Shannon" userId="S::shannon.pritting@suny.edu::b6acce8b-3193-4a7b-b3b8-1dc43a9f8da4" providerId="AD" clId="Web-{B6014980-A617-40AD-8DF9-E315CDF4DA3C}" dt="2021-10-12T14:38:17.801" v="9"/>
          <ac:picMkLst>
            <pc:docMk/>
            <pc:sldMk cId="284077549" sldId="467"/>
            <ac:picMk id="4" creationId="{60371FB4-0B77-47B0-B1FC-55BC5F9FE7CF}"/>
          </ac:picMkLst>
        </pc:picChg>
        <pc:picChg chg="add mod">
          <ac:chgData name="Pritting, Shannon" userId="S::shannon.pritting@suny.edu::b6acce8b-3193-4a7b-b3b8-1dc43a9f8da4" providerId="AD" clId="Web-{B6014980-A617-40AD-8DF9-E315CDF4DA3C}" dt="2021-10-12T14:42:01.258" v="145" actId="14100"/>
          <ac:picMkLst>
            <pc:docMk/>
            <pc:sldMk cId="284077549" sldId="467"/>
            <ac:picMk id="5" creationId="{552672ED-9924-4CF8-A881-415D697C2A60}"/>
          </ac:picMkLst>
        </pc:picChg>
      </pc:sldChg>
    </pc:docChg>
  </pc:docChgLst>
  <pc:docChgLst>
    <pc:chgData name="Kester, Yvonne" userId="S::yvonne.kester@suny.edu::9449cec1-63eb-49f8-abb7-677723411fa2" providerId="AD" clId="Web-{90E2A847-2619-4321-B2BD-A144D9DBD562}"/>
    <pc:docChg chg="modSld">
      <pc:chgData name="Kester, Yvonne" userId="S::yvonne.kester@suny.edu::9449cec1-63eb-49f8-abb7-677723411fa2" providerId="AD" clId="Web-{90E2A847-2619-4321-B2BD-A144D9DBD562}" dt="2021-10-14T16:32:33.426" v="1" actId="20577"/>
      <pc:docMkLst>
        <pc:docMk/>
      </pc:docMkLst>
      <pc:sldChg chg="modSp">
        <pc:chgData name="Kester, Yvonne" userId="S::yvonne.kester@suny.edu::9449cec1-63eb-49f8-abb7-677723411fa2" providerId="AD" clId="Web-{90E2A847-2619-4321-B2BD-A144D9DBD562}" dt="2021-10-14T16:32:33.426" v="1" actId="20577"/>
        <pc:sldMkLst>
          <pc:docMk/>
          <pc:sldMk cId="3758666291" sldId="477"/>
        </pc:sldMkLst>
        <pc:spChg chg="mod">
          <ac:chgData name="Kester, Yvonne" userId="S::yvonne.kester@suny.edu::9449cec1-63eb-49f8-abb7-677723411fa2" providerId="AD" clId="Web-{90E2A847-2619-4321-B2BD-A144D9DBD562}" dt="2021-10-14T16:32:33.426" v="1" actId="20577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  <pc:docChgLst>
    <pc:chgData name="Eichelberger, Michelle" userId="S::michelle.eichelberger@suny.edu::1bd4442c-2af1-40d1-9d43-8e1df5db51d4" providerId="AD" clId="Web-{9DD2D2DD-604B-40C8-AD51-A10852683617}"/>
    <pc:docChg chg="modSld">
      <pc:chgData name="Eichelberger, Michelle" userId="S::michelle.eichelberger@suny.edu::1bd4442c-2af1-40d1-9d43-8e1df5db51d4" providerId="AD" clId="Web-{9DD2D2DD-604B-40C8-AD51-A10852683617}" dt="2021-11-09T14:35:12.165" v="33" actId="20577"/>
      <pc:docMkLst>
        <pc:docMk/>
      </pc:docMkLst>
      <pc:sldChg chg="modSp">
        <pc:chgData name="Eichelberger, Michelle" userId="S::michelle.eichelberger@suny.edu::1bd4442c-2af1-40d1-9d43-8e1df5db51d4" providerId="AD" clId="Web-{9DD2D2DD-604B-40C8-AD51-A10852683617}" dt="2021-11-09T14:32:17.786" v="14" actId="20577"/>
        <pc:sldMkLst>
          <pc:docMk/>
          <pc:sldMk cId="936993092" sldId="451"/>
        </pc:sldMkLst>
        <pc:spChg chg="mod">
          <ac:chgData name="Eichelberger, Michelle" userId="S::michelle.eichelberger@suny.edu::1bd4442c-2af1-40d1-9d43-8e1df5db51d4" providerId="AD" clId="Web-{9DD2D2DD-604B-40C8-AD51-A10852683617}" dt="2021-11-09T14:32:17.786" v="14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29:52.110" v="1" actId="20577"/>
        <pc:sldMkLst>
          <pc:docMk/>
          <pc:sldMk cId="284077549" sldId="467"/>
        </pc:sldMkLst>
        <pc:spChg chg="mod">
          <ac:chgData name="Eichelberger, Michelle" userId="S::michelle.eichelberger@suny.edu::1bd4442c-2af1-40d1-9d43-8e1df5db51d4" providerId="AD" clId="Web-{9DD2D2DD-604B-40C8-AD51-A10852683617}" dt="2021-11-09T14:29:52.110" v="1" actId="20577"/>
          <ac:spMkLst>
            <pc:docMk/>
            <pc:sldMk cId="284077549" sldId="467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3:08.740" v="20" actId="20577"/>
        <pc:sldMkLst>
          <pc:docMk/>
          <pc:sldMk cId="2618450388" sldId="478"/>
        </pc:sldMkLst>
        <pc:spChg chg="mod">
          <ac:chgData name="Eichelberger, Michelle" userId="S::michelle.eichelberger@suny.edu::1bd4442c-2af1-40d1-9d43-8e1df5db51d4" providerId="AD" clId="Web-{9DD2D2DD-604B-40C8-AD51-A10852683617}" dt="2021-11-09T14:33:08.740" v="20" actId="20577"/>
          <ac:spMkLst>
            <pc:docMk/>
            <pc:sldMk cId="2618450388" sldId="478"/>
            <ac:spMk id="3" creationId="{7307718E-8D26-454B-804F-6AC1A4FD2369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5:12.165" v="33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9DD2D2DD-604B-40C8-AD51-A10852683617}" dt="2021-11-09T14:35:12.165" v="33" actId="20577"/>
          <ac:spMkLst>
            <pc:docMk/>
            <pc:sldMk cId="1698290176" sldId="497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4:52.149" v="25" actId="14100"/>
        <pc:sldMkLst>
          <pc:docMk/>
          <pc:sldMk cId="4110028532" sldId="502"/>
        </pc:sldMkLst>
        <pc:spChg chg="mod">
          <ac:chgData name="Eichelberger, Michelle" userId="S::michelle.eichelberger@suny.edu::1bd4442c-2af1-40d1-9d43-8e1df5db51d4" providerId="AD" clId="Web-{9DD2D2DD-604B-40C8-AD51-A10852683617}" dt="2021-11-09T14:34:52.149" v="25" actId="14100"/>
          <ac:spMkLst>
            <pc:docMk/>
            <pc:sldMk cId="4110028532" sldId="502"/>
            <ac:spMk id="3" creationId="{337C7228-9DEC-4C75-8FAB-A30576742AB6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1:46.410" v="3" actId="20577"/>
        <pc:sldMkLst>
          <pc:docMk/>
          <pc:sldMk cId="4102384401" sldId="505"/>
        </pc:sldMkLst>
        <pc:spChg chg="mod">
          <ac:chgData name="Eichelberger, Michelle" userId="S::michelle.eichelberger@suny.edu::1bd4442c-2af1-40d1-9d43-8e1df5db51d4" providerId="AD" clId="Web-{9DD2D2DD-604B-40C8-AD51-A10852683617}" dt="2021-11-09T14:31:46.410" v="3" actId="20577"/>
          <ac:spMkLst>
            <pc:docMk/>
            <pc:sldMk cId="4102384401" sldId="505"/>
            <ac:spMk id="3" creationId="{F557E13F-FD15-4483-B59B-551E2D7CD33A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1:55.739" v="8" actId="20577"/>
        <pc:sldMkLst>
          <pc:docMk/>
          <pc:sldMk cId="554814782" sldId="506"/>
        </pc:sldMkLst>
        <pc:spChg chg="mod">
          <ac:chgData name="Eichelberger, Michelle" userId="S::michelle.eichelberger@suny.edu::1bd4442c-2af1-40d1-9d43-8e1df5db51d4" providerId="AD" clId="Web-{9DD2D2DD-604B-40C8-AD51-A10852683617}" dt="2021-11-09T14:31:55.739" v="8" actId="20577"/>
          <ac:spMkLst>
            <pc:docMk/>
            <pc:sldMk cId="554814782" sldId="506"/>
            <ac:spMk id="3" creationId="{F557E13F-FD15-4483-B59B-551E2D7CD33A}"/>
          </ac:spMkLst>
        </pc:spChg>
      </pc:sldChg>
      <pc:sldChg chg="modSp">
        <pc:chgData name="Eichelberger, Michelle" userId="S::michelle.eichelberger@suny.edu::1bd4442c-2af1-40d1-9d43-8e1df5db51d4" providerId="AD" clId="Web-{9DD2D2DD-604B-40C8-AD51-A10852683617}" dt="2021-11-09T14:32:06.301" v="10" actId="20577"/>
        <pc:sldMkLst>
          <pc:docMk/>
          <pc:sldMk cId="575482948" sldId="508"/>
        </pc:sldMkLst>
        <pc:spChg chg="mod">
          <ac:chgData name="Eichelberger, Michelle" userId="S::michelle.eichelberger@suny.edu::1bd4442c-2af1-40d1-9d43-8e1df5db51d4" providerId="AD" clId="Web-{9DD2D2DD-604B-40C8-AD51-A10852683617}" dt="2021-11-09T14:32:06.301" v="10" actId="20577"/>
          <ac:spMkLst>
            <pc:docMk/>
            <pc:sldMk cId="575482948" sldId="508"/>
            <ac:spMk id="3" creationId="{F557E13F-FD15-4483-B59B-551E2D7CD33A}"/>
          </ac:spMkLst>
        </pc:spChg>
      </pc:sldChg>
    </pc:docChg>
  </pc:docChgLst>
  <pc:docChgLst>
    <pc:chgData name="Shannon Pritting" userId="b6acce8b-3193-4a7b-b3b8-1dc43a9f8da4" providerId="ADAL" clId="{3973068A-0AF8-47AD-A1C1-854A445CD1EE}"/>
    <pc:docChg chg="addSld modSld sldOrd">
      <pc:chgData name="Shannon Pritting" userId="b6acce8b-3193-4a7b-b3b8-1dc43a9f8da4" providerId="ADAL" clId="{3973068A-0AF8-47AD-A1C1-854A445CD1EE}" dt="2021-11-09T14:50:18.577" v="13"/>
      <pc:docMkLst>
        <pc:docMk/>
      </pc:docMkLst>
      <pc:sldChg chg="modSp">
        <pc:chgData name="Shannon Pritting" userId="b6acce8b-3193-4a7b-b3b8-1dc43a9f8da4" providerId="ADAL" clId="{3973068A-0AF8-47AD-A1C1-854A445CD1EE}" dt="2021-11-09T13:09:37.608" v="0"/>
        <pc:sldMkLst>
          <pc:docMk/>
          <pc:sldMk cId="284077549" sldId="467"/>
        </pc:sldMkLst>
        <pc:spChg chg="mod">
          <ac:chgData name="Shannon Pritting" userId="b6acce8b-3193-4a7b-b3b8-1dc43a9f8da4" providerId="ADAL" clId="{3973068A-0AF8-47AD-A1C1-854A445CD1EE}" dt="2021-11-09T13:09:37.608" v="0"/>
          <ac:spMkLst>
            <pc:docMk/>
            <pc:sldMk cId="284077549" sldId="467"/>
            <ac:spMk id="3" creationId="{7307718E-8D26-454B-804F-6AC1A4FD2369}"/>
          </ac:spMkLst>
        </pc:spChg>
      </pc:sldChg>
      <pc:sldChg chg="add">
        <pc:chgData name="Shannon Pritting" userId="b6acce8b-3193-4a7b-b3b8-1dc43a9f8da4" providerId="ADAL" clId="{3973068A-0AF8-47AD-A1C1-854A445CD1EE}" dt="2021-11-09T13:10:13.749" v="1"/>
        <pc:sldMkLst>
          <pc:docMk/>
          <pc:sldMk cId="2244288722" sldId="503"/>
        </pc:sldMkLst>
      </pc:sldChg>
      <pc:sldChg chg="add">
        <pc:chgData name="Shannon Pritting" userId="b6acce8b-3193-4a7b-b3b8-1dc43a9f8da4" providerId="ADAL" clId="{3973068A-0AF8-47AD-A1C1-854A445CD1EE}" dt="2021-11-09T13:14:53.263" v="2"/>
        <pc:sldMkLst>
          <pc:docMk/>
          <pc:sldMk cId="2218131108" sldId="504"/>
        </pc:sldMkLst>
      </pc:sldChg>
      <pc:sldChg chg="add">
        <pc:chgData name="Shannon Pritting" userId="b6acce8b-3193-4a7b-b3b8-1dc43a9f8da4" providerId="ADAL" clId="{3973068A-0AF8-47AD-A1C1-854A445CD1EE}" dt="2021-11-09T13:20:27.244" v="3"/>
        <pc:sldMkLst>
          <pc:docMk/>
          <pc:sldMk cId="4102384401" sldId="505"/>
        </pc:sldMkLst>
      </pc:sldChg>
      <pc:sldChg chg="add">
        <pc:chgData name="Shannon Pritting" userId="b6acce8b-3193-4a7b-b3b8-1dc43a9f8da4" providerId="ADAL" clId="{3973068A-0AF8-47AD-A1C1-854A445CD1EE}" dt="2021-11-09T13:22:45.023" v="4"/>
        <pc:sldMkLst>
          <pc:docMk/>
          <pc:sldMk cId="554814782" sldId="506"/>
        </pc:sldMkLst>
      </pc:sldChg>
      <pc:sldChg chg="add">
        <pc:chgData name="Shannon Pritting" userId="b6acce8b-3193-4a7b-b3b8-1dc43a9f8da4" providerId="ADAL" clId="{3973068A-0AF8-47AD-A1C1-854A445CD1EE}" dt="2021-11-09T13:24:18.306" v="5"/>
        <pc:sldMkLst>
          <pc:docMk/>
          <pc:sldMk cId="2150734260" sldId="507"/>
        </pc:sldMkLst>
      </pc:sldChg>
      <pc:sldChg chg="add">
        <pc:chgData name="Shannon Pritting" userId="b6acce8b-3193-4a7b-b3b8-1dc43a9f8da4" providerId="ADAL" clId="{3973068A-0AF8-47AD-A1C1-854A445CD1EE}" dt="2021-11-09T14:22:52.454" v="6"/>
        <pc:sldMkLst>
          <pc:docMk/>
          <pc:sldMk cId="575482948" sldId="508"/>
        </pc:sldMkLst>
      </pc:sldChg>
      <pc:sldChg chg="add">
        <pc:chgData name="Shannon Pritting" userId="b6acce8b-3193-4a7b-b3b8-1dc43a9f8da4" providerId="ADAL" clId="{3973068A-0AF8-47AD-A1C1-854A445CD1EE}" dt="2021-11-09T14:32:33.945" v="7"/>
        <pc:sldMkLst>
          <pc:docMk/>
          <pc:sldMk cId="1975834758" sldId="509"/>
        </pc:sldMkLst>
      </pc:sldChg>
      <pc:sldChg chg="add">
        <pc:chgData name="Shannon Pritting" userId="b6acce8b-3193-4a7b-b3b8-1dc43a9f8da4" providerId="ADAL" clId="{3973068A-0AF8-47AD-A1C1-854A445CD1EE}" dt="2021-11-09T14:38:04.938" v="8"/>
        <pc:sldMkLst>
          <pc:docMk/>
          <pc:sldMk cId="2521759097" sldId="510"/>
        </pc:sldMkLst>
      </pc:sldChg>
      <pc:sldChg chg="add">
        <pc:chgData name="Shannon Pritting" userId="b6acce8b-3193-4a7b-b3b8-1dc43a9f8da4" providerId="ADAL" clId="{3973068A-0AF8-47AD-A1C1-854A445CD1EE}" dt="2021-11-09T14:43:09.913" v="9"/>
        <pc:sldMkLst>
          <pc:docMk/>
          <pc:sldMk cId="3783187156" sldId="511"/>
        </pc:sldMkLst>
      </pc:sldChg>
      <pc:sldChg chg="add">
        <pc:chgData name="Shannon Pritting" userId="b6acce8b-3193-4a7b-b3b8-1dc43a9f8da4" providerId="ADAL" clId="{3973068A-0AF8-47AD-A1C1-854A445CD1EE}" dt="2021-11-09T14:47:24.624" v="10"/>
        <pc:sldMkLst>
          <pc:docMk/>
          <pc:sldMk cId="3966529813" sldId="512"/>
        </pc:sldMkLst>
      </pc:sldChg>
      <pc:sldChg chg="add">
        <pc:chgData name="Shannon Pritting" userId="b6acce8b-3193-4a7b-b3b8-1dc43a9f8da4" providerId="ADAL" clId="{3973068A-0AF8-47AD-A1C1-854A445CD1EE}" dt="2021-11-09T14:50:10.786" v="11"/>
        <pc:sldMkLst>
          <pc:docMk/>
          <pc:sldMk cId="2650881777" sldId="513"/>
        </pc:sldMkLst>
      </pc:sldChg>
      <pc:sldChg chg="add ord">
        <pc:chgData name="Shannon Pritting" userId="b6acce8b-3193-4a7b-b3b8-1dc43a9f8da4" providerId="ADAL" clId="{3973068A-0AF8-47AD-A1C1-854A445CD1EE}" dt="2021-11-09T14:50:18.577" v="13"/>
        <pc:sldMkLst>
          <pc:docMk/>
          <pc:sldMk cId="3886836200" sldId="514"/>
        </pc:sldMkLst>
      </pc:sldChg>
    </pc:docChg>
  </pc:docChgLst>
  <pc:docChgLst>
    <pc:chgData name="Tovstiadi, Esta" userId="S::esta.tovstiadi@suny.edu::b592cbb2-ea38-4240-8a3a-6613487ae435" providerId="AD" clId="Web-{1660CE17-563C-6356-21F5-D0CB8F6B9822}"/>
    <pc:docChg chg="addSld modSld">
      <pc:chgData name="Tovstiadi, Esta" userId="S::esta.tovstiadi@suny.edu::b592cbb2-ea38-4240-8a3a-6613487ae435" providerId="AD" clId="Web-{1660CE17-563C-6356-21F5-D0CB8F6B9822}" dt="2021-10-13T01:06:28.947" v="519" actId="20577"/>
      <pc:docMkLst>
        <pc:docMk/>
      </pc:docMkLst>
      <pc:sldChg chg="modSp">
        <pc:chgData name="Tovstiadi, Esta" userId="S::esta.tovstiadi@suny.edu::b592cbb2-ea38-4240-8a3a-6613487ae435" providerId="AD" clId="Web-{1660CE17-563C-6356-21F5-D0CB8F6B9822}" dt="2021-10-13T00:22:53.081" v="396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1660CE17-563C-6356-21F5-D0CB8F6B9822}" dt="2021-10-13T00:22:53.081" v="396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660CE17-563C-6356-21F5-D0CB8F6B9822}" dt="2021-10-13T00:43:11.409" v="420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1660CE17-563C-6356-21F5-D0CB8F6B9822}" dt="2021-10-13T00:43:11.409" v="420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addSp delSp modSp">
        <pc:chgData name="Tovstiadi, Esta" userId="S::esta.tovstiadi@suny.edu::b592cbb2-ea38-4240-8a3a-6613487ae435" providerId="AD" clId="Web-{1660CE17-563C-6356-21F5-D0CB8F6B9822}" dt="2021-10-13T01:04:16.240" v="435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1660CE17-563C-6356-21F5-D0CB8F6B9822}" dt="2021-10-13T01:04:16.240" v="435" actId="20577"/>
          <ac:spMkLst>
            <pc:docMk/>
            <pc:sldMk cId="3745315215" sldId="481"/>
            <ac:spMk id="3" creationId="{7307718E-8D26-454B-804F-6AC1A4FD2369}"/>
          </ac:spMkLst>
        </pc:spChg>
        <pc:spChg chg="add del mod">
          <ac:chgData name="Tovstiadi, Esta" userId="S::esta.tovstiadi@suny.edu::b592cbb2-ea38-4240-8a3a-6613487ae435" providerId="AD" clId="Web-{1660CE17-563C-6356-21F5-D0CB8F6B9822}" dt="2021-10-13T00:16:39.900" v="222"/>
          <ac:spMkLst>
            <pc:docMk/>
            <pc:sldMk cId="3745315215" sldId="481"/>
            <ac:spMk id="5" creationId="{40023396-9153-4026-8248-77C0D5D1CC0E}"/>
          </ac:spMkLst>
        </pc:spChg>
        <pc:spChg chg="add del mod">
          <ac:chgData name="Tovstiadi, Esta" userId="S::esta.tovstiadi@suny.edu::b592cbb2-ea38-4240-8a3a-6613487ae435" providerId="AD" clId="Web-{1660CE17-563C-6356-21F5-D0CB8F6B9822}" dt="2021-10-13T00:16:43.884" v="224"/>
          <ac:spMkLst>
            <pc:docMk/>
            <pc:sldMk cId="3745315215" sldId="481"/>
            <ac:spMk id="8" creationId="{D3DB179D-F827-429C-BF39-2E7BA6C0E5EC}"/>
          </ac:spMkLst>
        </pc:spChg>
        <pc:graphicFrameChg chg="add del mod modGraphic">
          <ac:chgData name="Tovstiadi, Esta" userId="S::esta.tovstiadi@suny.edu::b592cbb2-ea38-4240-8a3a-6613487ae435" providerId="AD" clId="Web-{1660CE17-563C-6356-21F5-D0CB8F6B9822}" dt="2021-10-13T00:16:37.243" v="221"/>
          <ac:graphicFrameMkLst>
            <pc:docMk/>
            <pc:sldMk cId="3745315215" sldId="481"/>
            <ac:graphicFrameMk id="7" creationId="{BB392739-D2D6-42A1-A58A-EE1151A7311E}"/>
          </ac:graphicFrameMkLst>
        </pc:graphicFrameChg>
      </pc:sldChg>
      <pc:sldChg chg="modSp add replId">
        <pc:chgData name="Tovstiadi, Esta" userId="S::esta.tovstiadi@suny.edu::b592cbb2-ea38-4240-8a3a-6613487ae435" providerId="AD" clId="Web-{1660CE17-563C-6356-21F5-D0CB8F6B9822}" dt="2021-10-13T01:06:28.947" v="519" actId="20577"/>
        <pc:sldMkLst>
          <pc:docMk/>
          <pc:sldMk cId="1551869702" sldId="500"/>
        </pc:sldMkLst>
        <pc:spChg chg="mod">
          <ac:chgData name="Tovstiadi, Esta" userId="S::esta.tovstiadi@suny.edu::b592cbb2-ea38-4240-8a3a-6613487ae435" providerId="AD" clId="Web-{1660CE17-563C-6356-21F5-D0CB8F6B9822}" dt="2021-10-13T01:04:56.585" v="450" actId="20577"/>
          <ac:spMkLst>
            <pc:docMk/>
            <pc:sldMk cId="1551869702" sldId="500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1660CE17-563C-6356-21F5-D0CB8F6B9822}" dt="2021-10-13T01:06:28.947" v="519" actId="20577"/>
          <ac:spMkLst>
            <pc:docMk/>
            <pc:sldMk cId="1551869702" sldId="500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BE7CABFD-DB9B-E8A8-A2EB-D2C8812EE5E0}"/>
    <pc:docChg chg="delSld modSld">
      <pc:chgData name="Pritting, Shannon" userId="S::shannon.pritting@suny.edu::b6acce8b-3193-4a7b-b3b8-1dc43a9f8da4" providerId="AD" clId="Web-{BE7CABFD-DB9B-E8A8-A2EB-D2C8812EE5E0}" dt="2021-11-12T16:02:02.565" v="429" actId="20577"/>
      <pc:docMkLst>
        <pc:docMk/>
      </pc:docMkLst>
      <pc:sldChg chg="addSp delSp modSp">
        <pc:chgData name="Pritting, Shannon" userId="S::shannon.pritting@suny.edu::b6acce8b-3193-4a7b-b3b8-1dc43a9f8da4" providerId="AD" clId="Web-{BE7CABFD-DB9B-E8A8-A2EB-D2C8812EE5E0}" dt="2021-11-12T15:37:53.119" v="164" actId="20577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BE7CABFD-DB9B-E8A8-A2EB-D2C8812EE5E0}" dt="2021-11-12T15:37:53.119" v="164" actId="20577"/>
          <ac:spMkLst>
            <pc:docMk/>
            <pc:sldMk cId="936993092" sldId="451"/>
            <ac:spMk id="3" creationId="{7307718E-8D26-454B-804F-6AC1A4FD2369}"/>
          </ac:spMkLst>
        </pc:spChg>
        <pc:picChg chg="del">
          <ac:chgData name="Pritting, Shannon" userId="S::shannon.pritting@suny.edu::b6acce8b-3193-4a7b-b3b8-1dc43a9f8da4" providerId="AD" clId="Web-{BE7CABFD-DB9B-E8A8-A2EB-D2C8812EE5E0}" dt="2021-11-12T14:58:29.015" v="157"/>
          <ac:picMkLst>
            <pc:docMk/>
            <pc:sldMk cId="936993092" sldId="451"/>
            <ac:picMk id="4" creationId="{F99C76E1-F74E-4E40-B79B-54D62D9289EE}"/>
          </ac:picMkLst>
        </pc:picChg>
        <pc:picChg chg="add mod">
          <ac:chgData name="Pritting, Shannon" userId="S::shannon.pritting@suny.edu::b6acce8b-3193-4a7b-b3b8-1dc43a9f8da4" providerId="AD" clId="Web-{BE7CABFD-DB9B-E8A8-A2EB-D2C8812EE5E0}" dt="2021-11-12T15:18:07.067" v="161" actId="1076"/>
          <ac:picMkLst>
            <pc:docMk/>
            <pc:sldMk cId="936993092" sldId="451"/>
            <ac:picMk id="5" creationId="{26815467-603B-46B5-9E6E-89E68ED0FAC5}"/>
          </ac:picMkLst>
        </pc:picChg>
      </pc:sldChg>
      <pc:sldChg chg="modSp">
        <pc:chgData name="Pritting, Shannon" userId="S::shannon.pritting@suny.edu::b6acce8b-3193-4a7b-b3b8-1dc43a9f8da4" providerId="AD" clId="Web-{BE7CABFD-DB9B-E8A8-A2EB-D2C8812EE5E0}" dt="2021-11-12T15:46:37.265" v="423" actId="20577"/>
        <pc:sldMkLst>
          <pc:docMk/>
          <pc:sldMk cId="899040848" sldId="463"/>
        </pc:sldMkLst>
        <pc:spChg chg="mod">
          <ac:chgData name="Pritting, Shannon" userId="S::shannon.pritting@suny.edu::b6acce8b-3193-4a7b-b3b8-1dc43a9f8da4" providerId="AD" clId="Web-{BE7CABFD-DB9B-E8A8-A2EB-D2C8812EE5E0}" dt="2021-11-12T15:46:37.265" v="423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BE7CABFD-DB9B-E8A8-A2EB-D2C8812EE5E0}" dt="2021-11-12T15:44:25.256" v="405" actId="1076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BE7CABFD-DB9B-E8A8-A2EB-D2C8812EE5E0}" dt="2021-11-12T15:38:19.840" v="165" actId="1076"/>
          <ac:spMkLst>
            <pc:docMk/>
            <pc:sldMk cId="2618450388" sldId="478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BE7CABFD-DB9B-E8A8-A2EB-D2C8812EE5E0}" dt="2021-11-12T15:44:23.600" v="404" actId="14100"/>
          <ac:spMkLst>
            <pc:docMk/>
            <pc:sldMk cId="2618450388" sldId="478"/>
            <ac:spMk id="3" creationId="{7307718E-8D26-454B-804F-6AC1A4FD2369}"/>
          </ac:spMkLst>
        </pc:spChg>
        <pc:picChg chg="mod">
          <ac:chgData name="Pritting, Shannon" userId="S::shannon.pritting@suny.edu::b6acce8b-3193-4a7b-b3b8-1dc43a9f8da4" providerId="AD" clId="Web-{BE7CABFD-DB9B-E8A8-A2EB-D2C8812EE5E0}" dt="2021-11-12T15:44:25.256" v="405" actId="1076"/>
          <ac:picMkLst>
            <pc:docMk/>
            <pc:sldMk cId="2618450388" sldId="478"/>
            <ac:picMk id="4" creationId="{8DF9373E-02A6-4B9A-BD7D-6D83276B845E}"/>
          </ac:picMkLst>
        </pc:picChg>
      </pc:sldChg>
      <pc:sldChg chg="modSp">
        <pc:chgData name="Pritting, Shannon" userId="S::shannon.pritting@suny.edu::b6acce8b-3193-4a7b-b3b8-1dc43a9f8da4" providerId="AD" clId="Web-{BE7CABFD-DB9B-E8A8-A2EB-D2C8812EE5E0}" dt="2021-11-12T15:45:52.512" v="408" actId="20577"/>
        <pc:sldMkLst>
          <pc:docMk/>
          <pc:sldMk cId="3745315215" sldId="481"/>
        </pc:sldMkLst>
        <pc:spChg chg="mod">
          <ac:chgData name="Pritting, Shannon" userId="S::shannon.pritting@suny.edu::b6acce8b-3193-4a7b-b3b8-1dc43a9f8da4" providerId="AD" clId="Web-{BE7CABFD-DB9B-E8A8-A2EB-D2C8812EE5E0}" dt="2021-11-12T15:45:52.512" v="408" actId="20577"/>
          <ac:spMkLst>
            <pc:docMk/>
            <pc:sldMk cId="3745315215" sldId="481"/>
            <ac:spMk id="3" creationId="{7307718E-8D26-454B-804F-6AC1A4FD2369}"/>
          </ac:spMkLst>
        </pc:spChg>
      </pc:sldChg>
      <pc:sldChg chg="del">
        <pc:chgData name="Pritting, Shannon" userId="S::shannon.pritting@suny.edu::b6acce8b-3193-4a7b-b3b8-1dc43a9f8da4" providerId="AD" clId="Web-{BE7CABFD-DB9B-E8A8-A2EB-D2C8812EE5E0}" dt="2021-11-12T15:42:08.012" v="403"/>
        <pc:sldMkLst>
          <pc:docMk/>
          <pc:sldMk cId="4110028532" sldId="502"/>
        </pc:sldMkLst>
      </pc:sldChg>
      <pc:sldChg chg="modSp">
        <pc:chgData name="Pritting, Shannon" userId="S::shannon.pritting@suny.edu::b6acce8b-3193-4a7b-b3b8-1dc43a9f8da4" providerId="AD" clId="Web-{BE7CABFD-DB9B-E8A8-A2EB-D2C8812EE5E0}" dt="2021-11-12T16:02:02.565" v="429" actId="20577"/>
        <pc:sldMkLst>
          <pc:docMk/>
          <pc:sldMk cId="2244288722" sldId="503"/>
        </pc:sldMkLst>
        <pc:spChg chg="mod">
          <ac:chgData name="Pritting, Shannon" userId="S::shannon.pritting@suny.edu::b6acce8b-3193-4a7b-b3b8-1dc43a9f8da4" providerId="AD" clId="Web-{BE7CABFD-DB9B-E8A8-A2EB-D2C8812EE5E0}" dt="2021-11-12T16:02:02.565" v="429" actId="20577"/>
          <ac:spMkLst>
            <pc:docMk/>
            <pc:sldMk cId="2244288722" sldId="503"/>
            <ac:spMk id="3" creationId="{F557E13F-FD15-4483-B59B-551E2D7CD33A}"/>
          </ac:spMkLst>
        </pc:spChg>
      </pc:sldChg>
    </pc:docChg>
  </pc:docChgLst>
  <pc:docChgLst>
    <pc:chgData name="Pritting, Shannon" userId="S::shannon.pritting@suny.edu::b6acce8b-3193-4a7b-b3b8-1dc43a9f8da4" providerId="AD" clId="Web-{8CBC3D50-DB63-D482-D45B-4087C117C97E}"/>
    <pc:docChg chg="delSld modSld">
      <pc:chgData name="Pritting, Shannon" userId="S::shannon.pritting@suny.edu::b6acce8b-3193-4a7b-b3b8-1dc43a9f8da4" providerId="AD" clId="Web-{8CBC3D50-DB63-D482-D45B-4087C117C97E}" dt="2021-11-08T13:19:25.824" v="14" actId="20577"/>
      <pc:docMkLst>
        <pc:docMk/>
      </pc:docMkLst>
      <pc:sldChg chg="modSp">
        <pc:chgData name="Pritting, Shannon" userId="S::shannon.pritting@suny.edu::b6acce8b-3193-4a7b-b3b8-1dc43a9f8da4" providerId="AD" clId="Web-{8CBC3D50-DB63-D482-D45B-4087C117C97E}" dt="2021-11-08T13:15:47.960" v="5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8CBC3D50-DB63-D482-D45B-4087C117C97E}" dt="2021-11-08T13:15:47.960" v="5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delSp modSp">
        <pc:chgData name="Pritting, Shannon" userId="S::shannon.pritting@suny.edu::b6acce8b-3193-4a7b-b3b8-1dc43a9f8da4" providerId="AD" clId="Web-{8CBC3D50-DB63-D482-D45B-4087C117C97E}" dt="2021-11-08T13:16:03.836" v="9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8CBC3D50-DB63-D482-D45B-4087C117C97E}" dt="2021-11-08T13:16:02.867" v="8" actId="20577"/>
          <ac:spMkLst>
            <pc:docMk/>
            <pc:sldMk cId="936993092" sldId="451"/>
            <ac:spMk id="3" creationId="{7307718E-8D26-454B-804F-6AC1A4FD2369}"/>
          </ac:spMkLst>
        </pc:spChg>
        <pc:picChg chg="del">
          <ac:chgData name="Pritting, Shannon" userId="S::shannon.pritting@suny.edu::b6acce8b-3193-4a7b-b3b8-1dc43a9f8da4" providerId="AD" clId="Web-{8CBC3D50-DB63-D482-D45B-4087C117C97E}" dt="2021-11-08T13:16:03.836" v="9"/>
          <ac:picMkLst>
            <pc:docMk/>
            <pc:sldMk cId="936993092" sldId="451"/>
            <ac:picMk id="2050" creationId="{A3EE1CC7-66E1-42F1-8A27-98D588A560FA}"/>
          </ac:picMkLst>
        </pc:picChg>
      </pc:sldChg>
      <pc:sldChg chg="modSp">
        <pc:chgData name="Pritting, Shannon" userId="S::shannon.pritting@suny.edu::b6acce8b-3193-4a7b-b3b8-1dc43a9f8da4" providerId="AD" clId="Web-{8CBC3D50-DB63-D482-D45B-4087C117C97E}" dt="2021-11-08T13:19:25.824" v="14" actId="20577"/>
        <pc:sldMkLst>
          <pc:docMk/>
          <pc:sldMk cId="2262626969" sldId="461"/>
        </pc:sldMkLst>
        <pc:spChg chg="mod">
          <ac:chgData name="Pritting, Shannon" userId="S::shannon.pritting@suny.edu::b6acce8b-3193-4a7b-b3b8-1dc43a9f8da4" providerId="AD" clId="Web-{8CBC3D50-DB63-D482-D45B-4087C117C97E}" dt="2021-11-08T13:19:25.824" v="14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del">
        <pc:chgData name="Pritting, Shannon" userId="S::shannon.pritting@suny.edu::b6acce8b-3193-4a7b-b3b8-1dc43a9f8da4" providerId="AD" clId="Web-{8CBC3D50-DB63-D482-D45B-4087C117C97E}" dt="2021-11-08T13:16:13.070" v="10"/>
        <pc:sldMkLst>
          <pc:docMk/>
          <pc:sldMk cId="1087548023" sldId="501"/>
        </pc:sldMkLst>
      </pc:sldChg>
    </pc:docChg>
  </pc:docChgLst>
  <pc:docChgLst>
    <pc:chgData name="Jackson, Timothy" userId="S::timothy.jackson@suny.edu::9ce01cec-8b46-438e-9d10-af58cd21d299" providerId="AD" clId="Web-{EABEEF12-8469-42BB-970E-7E907C4840D2}"/>
    <pc:docChg chg="delSld modSld">
      <pc:chgData name="Jackson, Timothy" userId="S::timothy.jackson@suny.edu::9ce01cec-8b46-438e-9d10-af58cd21d299" providerId="AD" clId="Web-{EABEEF12-8469-42BB-970E-7E907C4840D2}" dt="2021-11-11T16:00:28.986" v="159" actId="20577"/>
      <pc:docMkLst>
        <pc:docMk/>
      </pc:docMkLst>
      <pc:sldChg chg="delSp modSp">
        <pc:chgData name="Jackson, Timothy" userId="S::timothy.jackson@suny.edu::9ce01cec-8b46-438e-9d10-af58cd21d299" providerId="AD" clId="Web-{EABEEF12-8469-42BB-970E-7E907C4840D2}" dt="2021-11-11T16:00:28.986" v="159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EABEEF12-8469-42BB-970E-7E907C4840D2}" dt="2021-11-11T14:42:30.097" v="32" actId="20577"/>
          <ac:spMkLst>
            <pc:docMk/>
            <pc:sldMk cId="4125360962" sldId="482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EABEEF12-8469-42BB-970E-7E907C4840D2}" dt="2021-11-11T16:00:28.986" v="159" actId="20577"/>
          <ac:spMkLst>
            <pc:docMk/>
            <pc:sldMk cId="4125360962" sldId="482"/>
            <ac:spMk id="3" creationId="{7307718E-8D26-454B-804F-6AC1A4FD2369}"/>
          </ac:spMkLst>
        </pc:spChg>
        <pc:picChg chg="del">
          <ac:chgData name="Jackson, Timothy" userId="S::timothy.jackson@suny.edu::9ce01cec-8b46-438e-9d10-af58cd21d299" providerId="AD" clId="Web-{EABEEF12-8469-42BB-970E-7E907C4840D2}" dt="2021-11-11T14:42:32.223" v="33"/>
          <ac:picMkLst>
            <pc:docMk/>
            <pc:sldMk cId="4125360962" sldId="482"/>
            <ac:picMk id="4" creationId="{61707F76-8479-485D-9E60-E13CE095ED93}"/>
          </ac:picMkLst>
        </pc:picChg>
      </pc:sldChg>
      <pc:sldChg chg="del">
        <pc:chgData name="Jackson, Timothy" userId="S::timothy.jackson@suny.edu::9ce01cec-8b46-438e-9d10-af58cd21d299" providerId="AD" clId="Web-{EABEEF12-8469-42BB-970E-7E907C4840D2}" dt="2021-11-11T14:42:13.472" v="0"/>
        <pc:sldMkLst>
          <pc:docMk/>
          <pc:sldMk cId="4280506531" sldId="498"/>
        </pc:sldMkLst>
      </pc:sldChg>
      <pc:sldChg chg="del">
        <pc:chgData name="Jackson, Timothy" userId="S::timothy.jackson@suny.edu::9ce01cec-8b46-438e-9d10-af58cd21d299" providerId="AD" clId="Web-{EABEEF12-8469-42BB-970E-7E907C4840D2}" dt="2021-11-11T14:42:14.269" v="1"/>
        <pc:sldMkLst>
          <pc:docMk/>
          <pc:sldMk cId="1591300741" sldId="499"/>
        </pc:sldMkLst>
      </pc:sldChg>
    </pc:docChg>
  </pc:docChgLst>
  <pc:docChgLst>
    <pc:chgData name="Tovstiadi, Esta" userId="S::esta.tovstiadi@suny.edu::b592cbb2-ea38-4240-8a3a-6613487ae435" providerId="AD" clId="Web-{170DF4AE-3410-3D62-F34E-E2B9DBE0D24C}"/>
    <pc:docChg chg="modSld">
      <pc:chgData name="Tovstiadi, Esta" userId="S::esta.tovstiadi@suny.edu::b592cbb2-ea38-4240-8a3a-6613487ae435" providerId="AD" clId="Web-{170DF4AE-3410-3D62-F34E-E2B9DBE0D24C}" dt="2021-10-14T13:58:44.720" v="41" actId="20577"/>
      <pc:docMkLst>
        <pc:docMk/>
      </pc:docMkLst>
      <pc:sldChg chg="modSp">
        <pc:chgData name="Tovstiadi, Esta" userId="S::esta.tovstiadi@suny.edu::b592cbb2-ea38-4240-8a3a-6613487ae435" providerId="AD" clId="Web-{170DF4AE-3410-3D62-F34E-E2B9DBE0D24C}" dt="2021-10-14T13:58:44.720" v="41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170DF4AE-3410-3D62-F34E-E2B9DBE0D24C}" dt="2021-10-14T13:58:44.720" v="41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70DF4AE-3410-3D62-F34E-E2B9DBE0D24C}" dt="2021-10-14T13:55:37.326" v="38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170DF4AE-3410-3D62-F34E-E2B9DBE0D24C}" dt="2021-10-14T13:54:23.043" v="5" actId="20577"/>
          <ac:spMkLst>
            <pc:docMk/>
            <pc:sldMk cId="3745315215" sldId="481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170DF4AE-3410-3D62-F34E-E2B9DBE0D24C}" dt="2021-10-14T13:55:37.326" v="38" actId="20577"/>
          <ac:spMkLst>
            <pc:docMk/>
            <pc:sldMk cId="3745315215" sldId="481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AC0A267A-767D-4F22-8A02-E277450F2C16}"/>
    <pc:docChg chg="modSld">
      <pc:chgData name="Eichelberger, Michelle" userId="S::michelle.eichelberger@suny.edu::1bd4442c-2af1-40d1-9d43-8e1df5db51d4" providerId="AD" clId="Web-{AC0A267A-767D-4F22-8A02-E277450F2C16}" dt="2021-11-10T20:26:46.325" v="198" actId="20577"/>
      <pc:docMkLst>
        <pc:docMk/>
      </pc:docMkLst>
      <pc:sldChg chg="modSp">
        <pc:chgData name="Eichelberger, Michelle" userId="S::michelle.eichelberger@suny.edu::1bd4442c-2af1-40d1-9d43-8e1df5db51d4" providerId="AD" clId="Web-{AC0A267A-767D-4F22-8A02-E277450F2C16}" dt="2021-11-10T20:26:46.325" v="198" actId="20577"/>
        <pc:sldMkLst>
          <pc:docMk/>
          <pc:sldMk cId="2832931786" sldId="480"/>
        </pc:sldMkLst>
        <pc:spChg chg="mod">
          <ac:chgData name="Eichelberger, Michelle" userId="S::michelle.eichelberger@suny.edu::1bd4442c-2af1-40d1-9d43-8e1df5db51d4" providerId="AD" clId="Web-{AC0A267A-767D-4F22-8A02-E277450F2C16}" dt="2021-11-10T20:26:46.325" v="198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AC0A267A-767D-4F22-8A02-E277450F2C16}" dt="2021-11-10T20:23:31.545" v="104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AC0A267A-767D-4F22-8A02-E277450F2C16}" dt="2021-11-10T20:23:31.545" v="104" actId="20577"/>
          <ac:spMkLst>
            <pc:docMk/>
            <pc:sldMk cId="1698290176" sldId="497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AC0A267A-767D-4F22-8A02-E277450F2C16}" dt="2021-11-10T20:19:02.110" v="5" actId="20577"/>
        <pc:sldMkLst>
          <pc:docMk/>
          <pc:sldMk cId="2218131108" sldId="504"/>
        </pc:sldMkLst>
        <pc:spChg chg="mod">
          <ac:chgData name="Eichelberger, Michelle" userId="S::michelle.eichelberger@suny.edu::1bd4442c-2af1-40d1-9d43-8e1df5db51d4" providerId="AD" clId="Web-{AC0A267A-767D-4F22-8A02-E277450F2C16}" dt="2021-11-10T20:19:02.110" v="5" actId="20577"/>
          <ac:spMkLst>
            <pc:docMk/>
            <pc:sldMk cId="2218131108" sldId="504"/>
            <ac:spMk id="3" creationId="{F557E13F-FD15-4483-B59B-551E2D7CD33A}"/>
          </ac:spMkLst>
        </pc:spChg>
      </pc:sldChg>
    </pc:docChg>
  </pc:docChgLst>
  <pc:docChgLst>
    <pc:chgData name="Jackson, Timothy" userId="S::timothy.jackson@suny.edu::9ce01cec-8b46-438e-9d10-af58cd21d299" providerId="AD" clId="Web-{FAFA766A-EDB6-473B-94E8-A1312370D096}"/>
    <pc:docChg chg="modSld">
      <pc:chgData name="Jackson, Timothy" userId="S::timothy.jackson@suny.edu::9ce01cec-8b46-438e-9d10-af58cd21d299" providerId="AD" clId="Web-{FAFA766A-EDB6-473B-94E8-A1312370D096}" dt="2021-11-11T18:24:51.652" v="441" actId="20577"/>
      <pc:docMkLst>
        <pc:docMk/>
      </pc:docMkLst>
      <pc:sldChg chg="modSp">
        <pc:chgData name="Jackson, Timothy" userId="S::timothy.jackson@suny.edu::9ce01cec-8b46-438e-9d10-af58cd21d299" providerId="AD" clId="Web-{FAFA766A-EDB6-473B-94E8-A1312370D096}" dt="2021-11-11T18:24:51.652" v="441" actId="20577"/>
        <pc:sldMkLst>
          <pc:docMk/>
          <pc:sldMk cId="2289886239" sldId="517"/>
        </pc:sldMkLst>
        <pc:spChg chg="mod">
          <ac:chgData name="Jackson, Timothy" userId="S::timothy.jackson@suny.edu::9ce01cec-8b46-438e-9d10-af58cd21d299" providerId="AD" clId="Web-{FAFA766A-EDB6-473B-94E8-A1312370D096}" dt="2021-11-11T18:24:51.652" v="441" actId="20577"/>
          <ac:spMkLst>
            <pc:docMk/>
            <pc:sldMk cId="2289886239" sldId="517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53312BDC-9ABF-7EFE-935F-5BF394CACB18}"/>
    <pc:docChg chg="addSld modSld">
      <pc:chgData name="Pritting, Shannon" userId="S::shannon.pritting@suny.edu::b6acce8b-3193-4a7b-b3b8-1dc43a9f8da4" providerId="AD" clId="Web-{53312BDC-9ABF-7EFE-935F-5BF394CACB18}" dt="2021-10-13T16:23:40.862" v="377" actId="20577"/>
      <pc:docMkLst>
        <pc:docMk/>
      </pc:docMkLst>
      <pc:sldChg chg="addSp modSp">
        <pc:chgData name="Pritting, Shannon" userId="S::shannon.pritting@suny.edu::b6acce8b-3193-4a7b-b3b8-1dc43a9f8da4" providerId="AD" clId="Web-{53312BDC-9ABF-7EFE-935F-5BF394CACB18}" dt="2021-10-13T16:11:06.039" v="29" actId="1076"/>
        <pc:sldMkLst>
          <pc:docMk/>
          <pc:sldMk cId="2648298008" sldId="473"/>
        </pc:sldMkLst>
        <pc:spChg chg="mod">
          <ac:chgData name="Pritting, Shannon" userId="S::shannon.pritting@suny.edu::b6acce8b-3193-4a7b-b3b8-1dc43a9f8da4" providerId="AD" clId="Web-{53312BDC-9ABF-7EFE-935F-5BF394CACB18}" dt="2021-10-13T16:11:00.180" v="27" actId="1076"/>
          <ac:spMkLst>
            <pc:docMk/>
            <pc:sldMk cId="2648298008" sldId="473"/>
            <ac:spMk id="3" creationId="{4EB4B319-D190-458A-9C63-F0999D96E687}"/>
          </ac:spMkLst>
        </pc:spChg>
        <pc:picChg chg="add mod">
          <ac:chgData name="Pritting, Shannon" userId="S::shannon.pritting@suny.edu::b6acce8b-3193-4a7b-b3b8-1dc43a9f8da4" providerId="AD" clId="Web-{53312BDC-9ABF-7EFE-935F-5BF394CACB18}" dt="2021-10-13T16:11:06.039" v="29" actId="1076"/>
          <ac:picMkLst>
            <pc:docMk/>
            <pc:sldMk cId="2648298008" sldId="473"/>
            <ac:picMk id="4" creationId="{8ABBDAA6-B80F-4C52-88AB-1B11F84F35FD}"/>
          </ac:picMkLst>
        </pc:picChg>
      </pc:sldChg>
      <pc:sldChg chg="addSp modSp">
        <pc:chgData name="Pritting, Shannon" userId="S::shannon.pritting@suny.edu::b6acce8b-3193-4a7b-b3b8-1dc43a9f8da4" providerId="AD" clId="Web-{53312BDC-9ABF-7EFE-935F-5BF394CACB18}" dt="2021-10-13T16:23:15.861" v="375" actId="14100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53312BDC-9ABF-7EFE-935F-5BF394CACB18}" dt="2021-10-13T16:23:15.861" v="375" actId="14100"/>
          <ac:spMkLst>
            <pc:docMk/>
            <pc:sldMk cId="2618450388" sldId="478"/>
            <ac:spMk id="3" creationId="{7307718E-8D26-454B-804F-6AC1A4FD2369}"/>
          </ac:spMkLst>
        </pc:spChg>
        <pc:picChg chg="add mod">
          <ac:chgData name="Pritting, Shannon" userId="S::shannon.pritting@suny.edu::b6acce8b-3193-4a7b-b3b8-1dc43a9f8da4" providerId="AD" clId="Web-{53312BDC-9ABF-7EFE-935F-5BF394CACB18}" dt="2021-10-13T16:23:12.751" v="374" actId="1076"/>
          <ac:picMkLst>
            <pc:docMk/>
            <pc:sldMk cId="2618450388" sldId="478"/>
            <ac:picMk id="4" creationId="{8DF9373E-02A6-4B9A-BD7D-6D83276B845E}"/>
          </ac:picMkLst>
        </pc:picChg>
      </pc:sldChg>
      <pc:sldChg chg="modSp">
        <pc:chgData name="Pritting, Shannon" userId="S::shannon.pritting@suny.edu::b6acce8b-3193-4a7b-b3b8-1dc43a9f8da4" providerId="AD" clId="Web-{53312BDC-9ABF-7EFE-935F-5BF394CACB18}" dt="2021-10-13T16:23:40.862" v="377" actId="20577"/>
        <pc:sldMkLst>
          <pc:docMk/>
          <pc:sldMk cId="2832931786" sldId="480"/>
        </pc:sldMkLst>
        <pc:spChg chg="mod">
          <ac:chgData name="Pritting, Shannon" userId="S::shannon.pritting@suny.edu::b6acce8b-3193-4a7b-b3b8-1dc43a9f8da4" providerId="AD" clId="Web-{53312BDC-9ABF-7EFE-935F-5BF394CACB18}" dt="2021-10-13T16:23:40.862" v="377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addSp delSp modSp new">
        <pc:chgData name="Pritting, Shannon" userId="S::shannon.pritting@suny.edu::b6acce8b-3193-4a7b-b3b8-1dc43a9f8da4" providerId="AD" clId="Web-{53312BDC-9ABF-7EFE-935F-5BF394CACB18}" dt="2021-10-13T16:22:10.796" v="369" actId="1076"/>
        <pc:sldMkLst>
          <pc:docMk/>
          <pc:sldMk cId="4110028532" sldId="502"/>
        </pc:sldMkLst>
        <pc:spChg chg="mod">
          <ac:chgData name="Pritting, Shannon" userId="S::shannon.pritting@suny.edu::b6acce8b-3193-4a7b-b3b8-1dc43a9f8da4" providerId="AD" clId="Web-{53312BDC-9ABF-7EFE-935F-5BF394CACB18}" dt="2021-10-13T16:14:37.859" v="115" actId="20577"/>
          <ac:spMkLst>
            <pc:docMk/>
            <pc:sldMk cId="4110028532" sldId="502"/>
            <ac:spMk id="2" creationId="{1073FFDD-6934-4207-AE4B-6A7F5CD87A01}"/>
          </ac:spMkLst>
        </pc:spChg>
        <pc:spChg chg="mod">
          <ac:chgData name="Pritting, Shannon" userId="S::shannon.pritting@suny.edu::b6acce8b-3193-4a7b-b3b8-1dc43a9f8da4" providerId="AD" clId="Web-{53312BDC-9ABF-7EFE-935F-5BF394CACB18}" dt="2021-10-13T16:19:59.948" v="356" actId="20577"/>
          <ac:spMkLst>
            <pc:docMk/>
            <pc:sldMk cId="4110028532" sldId="502"/>
            <ac:spMk id="3" creationId="{337C7228-9DEC-4C75-8FAB-A30576742AB6}"/>
          </ac:spMkLst>
        </pc:spChg>
        <pc:spChg chg="del mod">
          <ac:chgData name="Pritting, Shannon" userId="S::shannon.pritting@suny.edu::b6acce8b-3193-4a7b-b3b8-1dc43a9f8da4" providerId="AD" clId="Web-{53312BDC-9ABF-7EFE-935F-5BF394CACB18}" dt="2021-10-13T16:20:25.621" v="357"/>
          <ac:spMkLst>
            <pc:docMk/>
            <pc:sldMk cId="4110028532" sldId="502"/>
            <ac:spMk id="4" creationId="{0488719C-1DF4-47E0-A9D4-CA1F9E985571}"/>
          </ac:spMkLst>
        </pc:spChg>
        <pc:picChg chg="add mod ord">
          <ac:chgData name="Pritting, Shannon" userId="S::shannon.pritting@suny.edu::b6acce8b-3193-4a7b-b3b8-1dc43a9f8da4" providerId="AD" clId="Web-{53312BDC-9ABF-7EFE-935F-5BF394CACB18}" dt="2021-10-13T16:22:07.109" v="367" actId="1076"/>
          <ac:picMkLst>
            <pc:docMk/>
            <pc:sldMk cId="4110028532" sldId="502"/>
            <ac:picMk id="5" creationId="{F1041CF8-908A-4BC3-AA0C-351C96C1708F}"/>
          </ac:picMkLst>
        </pc:picChg>
        <pc:picChg chg="add mod">
          <ac:chgData name="Pritting, Shannon" userId="S::shannon.pritting@suny.edu::b6acce8b-3193-4a7b-b3b8-1dc43a9f8da4" providerId="AD" clId="Web-{53312BDC-9ABF-7EFE-935F-5BF394CACB18}" dt="2021-10-13T16:22:10.796" v="369" actId="1076"/>
          <ac:picMkLst>
            <pc:docMk/>
            <pc:sldMk cId="4110028532" sldId="502"/>
            <ac:picMk id="6" creationId="{08DBA0D8-747A-4D29-9D4F-783BDB585041}"/>
          </ac:picMkLst>
        </pc:picChg>
      </pc:sldChg>
    </pc:docChg>
  </pc:docChgLst>
  <pc:docChgLst>
    <pc:chgData name="Jackson, Timothy" userId="S::timothy.jackson@suny.edu::9ce01cec-8b46-438e-9d10-af58cd21d299" providerId="AD" clId="Web-{9BF38564-9AFB-4BF1-830F-DA28C34D6486}"/>
    <pc:docChg chg="addSld delSld modSld">
      <pc:chgData name="Jackson, Timothy" userId="S::timothy.jackson@suny.edu::9ce01cec-8b46-438e-9d10-af58cd21d299" providerId="AD" clId="Web-{9BF38564-9AFB-4BF1-830F-DA28C34D6486}" dt="2021-11-11T18:12:47.667" v="929" actId="20577"/>
      <pc:docMkLst>
        <pc:docMk/>
      </pc:docMkLst>
      <pc:sldChg chg="modSp">
        <pc:chgData name="Jackson, Timothy" userId="S::timothy.jackson@suny.edu::9ce01cec-8b46-438e-9d10-af58cd21d299" providerId="AD" clId="Web-{9BF38564-9AFB-4BF1-830F-DA28C34D6486}" dt="2021-11-11T18:06:41.657" v="564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9BF38564-9AFB-4BF1-830F-DA28C34D6486}" dt="2021-11-11T18:06:41.657" v="564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 del">
        <pc:chgData name="Jackson, Timothy" userId="S::timothy.jackson@suny.edu::9ce01cec-8b46-438e-9d10-af58cd21d299" providerId="AD" clId="Web-{9BF38564-9AFB-4BF1-830F-DA28C34D6486}" dt="2021-11-11T18:10:55.325" v="783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9BF38564-9AFB-4BF1-830F-DA28C34D6486}" dt="2021-11-11T18:10:41.513" v="780" actId="20577"/>
          <ac:spMkLst>
            <pc:docMk/>
            <pc:sldMk cId="3185957400" sldId="49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9BF38564-9AFB-4BF1-830F-DA28C34D6486}" dt="2021-11-11T18:10:24.263" v="756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9BF38564-9AFB-4BF1-830F-DA28C34D6486}" dt="2021-11-11T18:11:32.262" v="819" actId="20577"/>
        <pc:sldMkLst>
          <pc:docMk/>
          <pc:sldMk cId="4194490316" sldId="516"/>
        </pc:sldMkLst>
        <pc:spChg chg="mod">
          <ac:chgData name="Jackson, Timothy" userId="S::timothy.jackson@suny.edu::9ce01cec-8b46-438e-9d10-af58cd21d299" providerId="AD" clId="Web-{9BF38564-9AFB-4BF1-830F-DA28C34D6486}" dt="2021-11-11T18:11:32.262" v="819" actId="20577"/>
          <ac:spMkLst>
            <pc:docMk/>
            <pc:sldMk cId="4194490316" sldId="516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9BF38564-9AFB-4BF1-830F-DA28C34D6486}" dt="2021-11-11T18:12:47.667" v="929" actId="20577"/>
        <pc:sldMkLst>
          <pc:docMk/>
          <pc:sldMk cId="2289886239" sldId="517"/>
        </pc:sldMkLst>
        <pc:spChg chg="mod">
          <ac:chgData name="Jackson, Timothy" userId="S::timothy.jackson@suny.edu::9ce01cec-8b46-438e-9d10-af58cd21d299" providerId="AD" clId="Web-{9BF38564-9AFB-4BF1-830F-DA28C34D6486}" dt="2021-11-11T18:10:53.216" v="782" actId="20577"/>
          <ac:spMkLst>
            <pc:docMk/>
            <pc:sldMk cId="2289886239" sldId="517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9BF38564-9AFB-4BF1-830F-DA28C34D6486}" dt="2021-11-11T18:12:47.667" v="929" actId="20577"/>
          <ac:spMkLst>
            <pc:docMk/>
            <pc:sldMk cId="2289886239" sldId="517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3BE62871-FF75-4D05-B197-BB3F9A0D63BA}"/>
    <pc:docChg chg="modSld">
      <pc:chgData name="Eichelberger, Michelle" userId="S::michelle.eichelberger@suny.edu::1bd4442c-2af1-40d1-9d43-8e1df5db51d4" providerId="AD" clId="Web-{3BE62871-FF75-4D05-B197-BB3F9A0D63BA}" dt="2021-11-10T19:59:43.302" v="5" actId="20577"/>
      <pc:docMkLst>
        <pc:docMk/>
      </pc:docMkLst>
      <pc:sldChg chg="modSp">
        <pc:chgData name="Eichelberger, Michelle" userId="S::michelle.eichelberger@suny.edu::1bd4442c-2af1-40d1-9d43-8e1df5db51d4" providerId="AD" clId="Web-{3BE62871-FF75-4D05-B197-BB3F9A0D63BA}" dt="2021-11-10T19:59:43.302" v="5" actId="20577"/>
        <pc:sldMkLst>
          <pc:docMk/>
          <pc:sldMk cId="284077549" sldId="467"/>
        </pc:sldMkLst>
        <pc:spChg chg="mod">
          <ac:chgData name="Eichelberger, Michelle" userId="S::michelle.eichelberger@suny.edu::1bd4442c-2af1-40d1-9d43-8e1df5db51d4" providerId="AD" clId="Web-{3BE62871-FF75-4D05-B197-BB3F9A0D63BA}" dt="2021-11-10T19:59:43.302" v="5" actId="20577"/>
          <ac:spMkLst>
            <pc:docMk/>
            <pc:sldMk cId="284077549" sldId="467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A68E8338-7CB1-471F-B235-5570213E01F5}"/>
    <pc:docChg chg="addSld modSld">
      <pc:chgData name="Eichelberger, Michelle" userId="S::michelle.eichelberger@suny.edu::1bd4442c-2af1-40d1-9d43-8e1df5db51d4" providerId="AD" clId="Web-{A68E8338-7CB1-471F-B235-5570213E01F5}" dt="2021-11-12T15:57:58.421" v="334" actId="14100"/>
      <pc:docMkLst>
        <pc:docMk/>
      </pc:docMkLst>
      <pc:sldChg chg="addSp delSp modSp">
        <pc:chgData name="Eichelberger, Michelle" userId="S::michelle.eichelberger@suny.edu::1bd4442c-2af1-40d1-9d43-8e1df5db51d4" providerId="AD" clId="Web-{A68E8338-7CB1-471F-B235-5570213E01F5}" dt="2021-11-12T15:57:58.421" v="334" actId="14100"/>
        <pc:sldMkLst>
          <pc:docMk/>
          <pc:sldMk cId="284077549" sldId="467"/>
        </pc:sldMkLst>
        <pc:spChg chg="mod">
          <ac:chgData name="Eichelberger, Michelle" userId="S::michelle.eichelberger@suny.edu::1bd4442c-2af1-40d1-9d43-8e1df5db51d4" providerId="AD" clId="Web-{A68E8338-7CB1-471F-B235-5570213E01F5}" dt="2021-11-12T15:54:40.665" v="21" actId="20577"/>
          <ac:spMkLst>
            <pc:docMk/>
            <pc:sldMk cId="284077549" sldId="467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A68E8338-7CB1-471F-B235-5570213E01F5}" dt="2021-11-12T15:57:58.421" v="334" actId="14100"/>
          <ac:spMkLst>
            <pc:docMk/>
            <pc:sldMk cId="284077549" sldId="467"/>
            <ac:spMk id="3" creationId="{7307718E-8D26-454B-804F-6AC1A4FD2369}"/>
          </ac:spMkLst>
        </pc:spChg>
        <pc:picChg chg="add mod">
          <ac:chgData name="Eichelberger, Michelle" userId="S::michelle.eichelberger@suny.edu::1bd4442c-2af1-40d1-9d43-8e1df5db51d4" providerId="AD" clId="Web-{A68E8338-7CB1-471F-B235-5570213E01F5}" dt="2021-11-12T15:55:33.198" v="26" actId="1076"/>
          <ac:picMkLst>
            <pc:docMk/>
            <pc:sldMk cId="284077549" sldId="467"/>
            <ac:picMk id="4" creationId="{869FA8E9-5135-43AC-9A98-22C3CEDBBD6E}"/>
          </ac:picMkLst>
        </pc:picChg>
        <pc:picChg chg="del">
          <ac:chgData name="Eichelberger, Michelle" userId="S::michelle.eichelberger@suny.edu::1bd4442c-2af1-40d1-9d43-8e1df5db51d4" providerId="AD" clId="Web-{A68E8338-7CB1-471F-B235-5570213E01F5}" dt="2021-11-12T15:55:19.307" v="22"/>
          <ac:picMkLst>
            <pc:docMk/>
            <pc:sldMk cId="284077549" sldId="467"/>
            <ac:picMk id="5" creationId="{552672ED-9924-4CF8-A881-415D697C2A60}"/>
          </ac:picMkLst>
        </pc:picChg>
      </pc:sldChg>
      <pc:sldChg chg="add replId">
        <pc:chgData name="Eichelberger, Michelle" userId="S::michelle.eichelberger@suny.edu::1bd4442c-2af1-40d1-9d43-8e1df5db51d4" providerId="AD" clId="Web-{A68E8338-7CB1-471F-B235-5570213E01F5}" dt="2021-11-12T15:54:22.368" v="0"/>
        <pc:sldMkLst>
          <pc:docMk/>
          <pc:sldMk cId="3282321815" sldId="519"/>
        </pc:sldMkLst>
      </pc:sldChg>
    </pc:docChg>
  </pc:docChgLst>
  <pc:docChgLst>
    <pc:chgData name="Perry, Susan" userId="S::susan.perry@suny.edu::ea21311d-03e0-498d-b20b-c0d2cb5e17f1" providerId="AD" clId="Web-{82CA61AE-40C4-F369-1AAF-C7B035DA3851}"/>
    <pc:docChg chg="modSld">
      <pc:chgData name="Perry, Susan" userId="S::susan.perry@suny.edu::ea21311d-03e0-498d-b20b-c0d2cb5e17f1" providerId="AD" clId="Web-{82CA61AE-40C4-F369-1AAF-C7B035DA3851}" dt="2021-10-12T16:47:56.014" v="229" actId="20577"/>
      <pc:docMkLst>
        <pc:docMk/>
      </pc:docMkLst>
      <pc:sldChg chg="modSp">
        <pc:chgData name="Perry, Susan" userId="S::susan.perry@suny.edu::ea21311d-03e0-498d-b20b-c0d2cb5e17f1" providerId="AD" clId="Web-{82CA61AE-40C4-F369-1AAF-C7B035DA3851}" dt="2021-10-12T16:47:56.014" v="229" actId="20577"/>
        <pc:sldMkLst>
          <pc:docMk/>
          <pc:sldMk cId="2618450388" sldId="478"/>
        </pc:sldMkLst>
        <pc:spChg chg="mod">
          <ac:chgData name="Perry, Susan" userId="S::susan.perry@suny.edu::ea21311d-03e0-498d-b20b-c0d2cb5e17f1" providerId="AD" clId="Web-{82CA61AE-40C4-F369-1AAF-C7B035DA3851}" dt="2021-10-12T16:39:58.093" v="17" actId="20577"/>
          <ac:spMkLst>
            <pc:docMk/>
            <pc:sldMk cId="2618450388" sldId="478"/>
            <ac:spMk id="2" creationId="{951BD01F-DF2B-47F8-9FCF-DF60BE5A8D2C}"/>
          </ac:spMkLst>
        </pc:spChg>
        <pc:spChg chg="mod">
          <ac:chgData name="Perry, Susan" userId="S::susan.perry@suny.edu::ea21311d-03e0-498d-b20b-c0d2cb5e17f1" providerId="AD" clId="Web-{82CA61AE-40C4-F369-1AAF-C7B035DA3851}" dt="2021-10-12T16:47:56.014" v="229" actId="20577"/>
          <ac:spMkLst>
            <pc:docMk/>
            <pc:sldMk cId="2618450388" sldId="478"/>
            <ac:spMk id="3" creationId="{7307718E-8D26-454B-804F-6AC1A4FD2369}"/>
          </ac:spMkLst>
        </pc:spChg>
      </pc:sldChg>
    </pc:docChg>
  </pc:docChgLst>
  <pc:docChgLst>
    <pc:chgData name="Kester, Yvonne" userId="S::yvonne.kester@suny.edu::9449cec1-63eb-49f8-abb7-677723411fa2" providerId="AD" clId="Web-{B00A3E5C-A8E8-4DF0-BC11-E9578F1E537B}"/>
    <pc:docChg chg="modSld">
      <pc:chgData name="Kester, Yvonne" userId="S::yvonne.kester@suny.edu::9449cec1-63eb-49f8-abb7-677723411fa2" providerId="AD" clId="Web-{B00A3E5C-A8E8-4DF0-BC11-E9578F1E537B}" dt="2021-10-12T12:54:57.434" v="3" actId="20577"/>
      <pc:docMkLst>
        <pc:docMk/>
      </pc:docMkLst>
      <pc:sldChg chg="modSp">
        <pc:chgData name="Kester, Yvonne" userId="S::yvonne.kester@suny.edu::9449cec1-63eb-49f8-abb7-677723411fa2" providerId="AD" clId="Web-{B00A3E5C-A8E8-4DF0-BC11-E9578F1E537B}" dt="2021-10-12T12:54:57.434" v="3" actId="20577"/>
        <pc:sldMkLst>
          <pc:docMk/>
          <pc:sldMk cId="3758666291" sldId="477"/>
        </pc:sldMkLst>
        <pc:spChg chg="mod">
          <ac:chgData name="Kester, Yvonne" userId="S::yvonne.kester@suny.edu::9449cec1-63eb-49f8-abb7-677723411fa2" providerId="AD" clId="Web-{B00A3E5C-A8E8-4DF0-BC11-E9578F1E537B}" dt="2021-10-12T12:54:57.434" v="3" actId="20577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  <pc:docChgLst>
    <pc:chgData name="Jackson, Timothy" userId="S::timothy.jackson@suny.edu::9ce01cec-8b46-438e-9d10-af58cd21d299" providerId="AD" clId="Web-{F796AAE2-DA34-4C34-BCF6-82ECFCDFB9D8}"/>
    <pc:docChg chg="modSld">
      <pc:chgData name="Jackson, Timothy" userId="S::timothy.jackson@suny.edu::9ce01cec-8b46-438e-9d10-af58cd21d299" providerId="AD" clId="Web-{F796AAE2-DA34-4C34-BCF6-82ECFCDFB9D8}" dt="2021-10-14T15:50:51.180" v="70" actId="20577"/>
      <pc:docMkLst>
        <pc:docMk/>
      </pc:docMkLst>
      <pc:sldChg chg="modSp">
        <pc:chgData name="Jackson, Timothy" userId="S::timothy.jackson@suny.edu::9ce01cec-8b46-438e-9d10-af58cd21d299" providerId="AD" clId="Web-{F796AAE2-DA34-4C34-BCF6-82ECFCDFB9D8}" dt="2021-10-14T15:45:25.032" v="3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F796AAE2-DA34-4C34-BCF6-82ECFCDFB9D8}" dt="2021-10-14T15:45:25.032" v="3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F796AAE2-DA34-4C34-BCF6-82ECFCDFB9D8}" dt="2021-10-14T15:50:51.180" v="70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F796AAE2-DA34-4C34-BCF6-82ECFCDFB9D8}" dt="2021-10-14T15:50:51.180" v="70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F796AAE2-DA34-4C34-BCF6-82ECFCDFB9D8}" dt="2021-10-14T15:47:21.175" v="13" actId="20577"/>
        <pc:sldMkLst>
          <pc:docMk/>
          <pc:sldMk cId="4280506531" sldId="498"/>
        </pc:sldMkLst>
        <pc:spChg chg="mod">
          <ac:chgData name="Jackson, Timothy" userId="S::timothy.jackson@suny.edu::9ce01cec-8b46-438e-9d10-af58cd21d299" providerId="AD" clId="Web-{F796AAE2-DA34-4C34-BCF6-82ECFCDFB9D8}" dt="2021-10-14T15:47:21.175" v="13" actId="20577"/>
          <ac:spMkLst>
            <pc:docMk/>
            <pc:sldMk cId="4280506531" sldId="498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515FEA4F-0B7B-42AF-A90C-46F413D80800}"/>
    <pc:docChg chg="modSld">
      <pc:chgData name="Jackson, Timothy" userId="S::timothy.jackson@suny.edu::9ce01cec-8b46-438e-9d10-af58cd21d299" providerId="AD" clId="Web-{515FEA4F-0B7B-42AF-A90C-46F413D80800}" dt="2021-10-12T02:55:14.627" v="246" actId="20577"/>
      <pc:docMkLst>
        <pc:docMk/>
      </pc:docMkLst>
      <pc:sldChg chg="modSp">
        <pc:chgData name="Jackson, Timothy" userId="S::timothy.jackson@suny.edu::9ce01cec-8b46-438e-9d10-af58cd21d299" providerId="AD" clId="Web-{515FEA4F-0B7B-42AF-A90C-46F413D80800}" dt="2021-10-12T02:55:14.627" v="246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515FEA4F-0B7B-42AF-A90C-46F413D80800}" dt="2021-10-12T02:55:14.627" v="246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addSp modSp">
        <pc:chgData name="Jackson, Timothy" userId="S::timothy.jackson@suny.edu::9ce01cec-8b46-438e-9d10-af58cd21d299" providerId="AD" clId="Web-{515FEA4F-0B7B-42AF-A90C-46F413D80800}" dt="2021-10-12T02:54:38.032" v="227" actId="1076"/>
        <pc:sldMkLst>
          <pc:docMk/>
          <pc:sldMk cId="1591300741" sldId="499"/>
        </pc:sldMkLst>
        <pc:spChg chg="mod">
          <ac:chgData name="Jackson, Timothy" userId="S::timothy.jackson@suny.edu::9ce01cec-8b46-438e-9d10-af58cd21d299" providerId="AD" clId="Web-{515FEA4F-0B7B-42AF-A90C-46F413D80800}" dt="2021-10-12T02:53:33.484" v="218" actId="20577"/>
          <ac:spMkLst>
            <pc:docMk/>
            <pc:sldMk cId="1591300741" sldId="499"/>
            <ac:spMk id="3" creationId="{7307718E-8D26-454B-804F-6AC1A4FD2369}"/>
          </ac:spMkLst>
        </pc:spChg>
        <pc:picChg chg="mod">
          <ac:chgData name="Jackson, Timothy" userId="S::timothy.jackson@suny.edu::9ce01cec-8b46-438e-9d10-af58cd21d299" providerId="AD" clId="Web-{515FEA4F-0B7B-42AF-A90C-46F413D80800}" dt="2021-10-12T02:54:38.032" v="227" actId="1076"/>
          <ac:picMkLst>
            <pc:docMk/>
            <pc:sldMk cId="1591300741" sldId="499"/>
            <ac:picMk id="4" creationId="{61707F76-8479-485D-9E60-E13CE095ED93}"/>
          </ac:picMkLst>
        </pc:picChg>
        <pc:picChg chg="add mod">
          <ac:chgData name="Jackson, Timothy" userId="S::timothy.jackson@suny.edu::9ce01cec-8b46-438e-9d10-af58cd21d299" providerId="AD" clId="Web-{515FEA4F-0B7B-42AF-A90C-46F413D80800}" dt="2021-10-12T02:54:26.657" v="224" actId="1076"/>
          <ac:picMkLst>
            <pc:docMk/>
            <pc:sldMk cId="1591300741" sldId="499"/>
            <ac:picMk id="5" creationId="{B42DDBC9-BA48-4647-90D8-774BE3547C7E}"/>
          </ac:picMkLst>
        </pc:picChg>
      </pc:sldChg>
    </pc:docChg>
  </pc:docChgLst>
  <pc:docChgLst>
    <pc:chgData name="Tovstiadi, Esta" userId="S::esta.tovstiadi@suny.edu::b592cbb2-ea38-4240-8a3a-6613487ae435" providerId="AD" clId="Web-{D33C5F40-9EC2-4CE5-B89B-B929C361208E}"/>
    <pc:docChg chg="modSld">
      <pc:chgData name="Tovstiadi, Esta" userId="S::esta.tovstiadi@suny.edu::b592cbb2-ea38-4240-8a3a-6613487ae435" providerId="AD" clId="Web-{D33C5F40-9EC2-4CE5-B89B-B929C361208E}" dt="2021-11-12T13:26:23.067" v="1" actId="20577"/>
      <pc:docMkLst>
        <pc:docMk/>
      </pc:docMkLst>
      <pc:sldChg chg="modSp">
        <pc:chgData name="Tovstiadi, Esta" userId="S::esta.tovstiadi@suny.edu::b592cbb2-ea38-4240-8a3a-6613487ae435" providerId="AD" clId="Web-{D33C5F40-9EC2-4CE5-B89B-B929C361208E}" dt="2021-11-12T13:26:23.067" v="1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D33C5F40-9EC2-4CE5-B89B-B929C361208E}" dt="2021-11-12T13:26:23.067" v="1" actId="20577"/>
          <ac:spMkLst>
            <pc:docMk/>
            <pc:sldMk cId="2262626969" sldId="461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4573F909-D348-8B92-F94F-7A54B7686F65}"/>
    <pc:docChg chg="addSld delSld modSld">
      <pc:chgData name="Pritting, Shannon" userId="S::shannon.pritting@suny.edu::b6acce8b-3193-4a7b-b3b8-1dc43a9f8da4" providerId="AD" clId="Web-{4573F909-D348-8B92-F94F-7A54B7686F65}" dt="2021-10-13T15:47:16.615" v="786" actId="20577"/>
      <pc:docMkLst>
        <pc:docMk/>
      </pc:docMkLst>
      <pc:sldChg chg="delSp modSp">
        <pc:chgData name="Pritting, Shannon" userId="S::shannon.pritting@suny.edu::b6acce8b-3193-4a7b-b3b8-1dc43a9f8da4" providerId="AD" clId="Web-{4573F909-D348-8B92-F94F-7A54B7686F65}" dt="2021-10-13T13:28:58.690" v="661" actId="14100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4573F909-D348-8B92-F94F-7A54B7686F65}" dt="2021-10-13T13:28:55.956" v="660" actId="14100"/>
          <ac:spMkLst>
            <pc:docMk/>
            <pc:sldMk cId="936993092" sldId="451"/>
            <ac:spMk id="3" creationId="{7307718E-8D26-454B-804F-6AC1A4FD2369}"/>
          </ac:spMkLst>
        </pc:spChg>
        <pc:picChg chg="mod">
          <ac:chgData name="Pritting, Shannon" userId="S::shannon.pritting@suny.edu::b6acce8b-3193-4a7b-b3b8-1dc43a9f8da4" providerId="AD" clId="Web-{4573F909-D348-8B92-F94F-7A54B7686F65}" dt="2021-10-13T13:28:58.690" v="661" actId="14100"/>
          <ac:picMkLst>
            <pc:docMk/>
            <pc:sldMk cId="936993092" sldId="451"/>
            <ac:picMk id="4" creationId="{F99C76E1-F74E-4E40-B79B-54D62D9289EE}"/>
          </ac:picMkLst>
        </pc:picChg>
        <pc:picChg chg="mod">
          <ac:chgData name="Pritting, Shannon" userId="S::shannon.pritting@suny.edu::b6acce8b-3193-4a7b-b3b8-1dc43a9f8da4" providerId="AD" clId="Web-{4573F909-D348-8B92-F94F-7A54B7686F65}" dt="2021-10-13T13:28:51.862" v="658" actId="1076"/>
          <ac:picMkLst>
            <pc:docMk/>
            <pc:sldMk cId="936993092" sldId="451"/>
            <ac:picMk id="2050" creationId="{A3EE1CC7-66E1-42F1-8A27-98D588A560FA}"/>
          </ac:picMkLst>
        </pc:picChg>
        <pc:picChg chg="del">
          <ac:chgData name="Pritting, Shannon" userId="S::shannon.pritting@suny.edu::b6acce8b-3193-4a7b-b3b8-1dc43a9f8da4" providerId="AD" clId="Web-{4573F909-D348-8B92-F94F-7A54B7686F65}" dt="2021-10-13T12:45:57.606" v="174"/>
          <ac:picMkLst>
            <pc:docMk/>
            <pc:sldMk cId="936993092" sldId="451"/>
            <ac:picMk id="2052" creationId="{4AF7F42B-5E04-4044-8CB0-19DE9B6810B8}"/>
          </ac:picMkLst>
        </pc:picChg>
      </pc:sldChg>
      <pc:sldChg chg="modSp">
        <pc:chgData name="Pritting, Shannon" userId="S::shannon.pritting@suny.edu::b6acce8b-3193-4a7b-b3b8-1dc43a9f8da4" providerId="AD" clId="Web-{4573F909-D348-8B92-F94F-7A54B7686F65}" dt="2021-10-13T15:47:16.615" v="786" actId="20577"/>
        <pc:sldMkLst>
          <pc:docMk/>
          <pc:sldMk cId="3758666291" sldId="477"/>
        </pc:sldMkLst>
        <pc:spChg chg="mod">
          <ac:chgData name="Pritting, Shannon" userId="S::shannon.pritting@suny.edu::b6acce8b-3193-4a7b-b3b8-1dc43a9f8da4" providerId="AD" clId="Web-{4573F909-D348-8B92-F94F-7A54B7686F65}" dt="2021-10-13T13:29:33.285" v="663" actId="20577"/>
          <ac:spMkLst>
            <pc:docMk/>
            <pc:sldMk cId="3758666291" sldId="477"/>
            <ac:spMk id="2" creationId="{3EBF1061-8822-41E8-A3C3-0765565E0799}"/>
          </ac:spMkLst>
        </pc:spChg>
        <pc:spChg chg="mod">
          <ac:chgData name="Pritting, Shannon" userId="S::shannon.pritting@suny.edu::b6acce8b-3193-4a7b-b3b8-1dc43a9f8da4" providerId="AD" clId="Web-{4573F909-D348-8B92-F94F-7A54B7686F65}" dt="2021-10-13T15:47:16.615" v="786" actId="20577"/>
          <ac:spMkLst>
            <pc:docMk/>
            <pc:sldMk cId="3758666291" sldId="477"/>
            <ac:spMk id="4" creationId="{82511B74-BFED-42CE-A927-BFCF76CCB5EB}"/>
          </ac:spMkLst>
        </pc:spChg>
      </pc:sldChg>
      <pc:sldChg chg="modSp">
        <pc:chgData name="Pritting, Shannon" userId="S::shannon.pritting@suny.edu::b6acce8b-3193-4a7b-b3b8-1dc43a9f8da4" providerId="AD" clId="Web-{4573F909-D348-8B92-F94F-7A54B7686F65}" dt="2021-10-13T15:46:49.723" v="765" actId="20577"/>
        <pc:sldMkLst>
          <pc:docMk/>
          <pc:sldMk cId="2618450388" sldId="478"/>
        </pc:sldMkLst>
        <pc:spChg chg="mod">
          <ac:chgData name="Pritting, Shannon" userId="S::shannon.pritting@suny.edu::b6acce8b-3193-4a7b-b3b8-1dc43a9f8da4" providerId="AD" clId="Web-{4573F909-D348-8B92-F94F-7A54B7686F65}" dt="2021-10-13T13:20:10.524" v="359" actId="20577"/>
          <ac:spMkLst>
            <pc:docMk/>
            <pc:sldMk cId="2618450388" sldId="478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4573F909-D348-8B92-F94F-7A54B7686F65}" dt="2021-10-13T15:46:49.723" v="765" actId="20577"/>
          <ac:spMkLst>
            <pc:docMk/>
            <pc:sldMk cId="2618450388" sldId="478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15F8F6FB-9F2C-16FC-C170-4013A63FEA61}"/>
    <pc:docChg chg="modSld">
      <pc:chgData name="Tovstiadi, Esta" userId="S::esta.tovstiadi@suny.edu::b592cbb2-ea38-4240-8a3a-6613487ae435" providerId="AD" clId="Web-{15F8F6FB-9F2C-16FC-C170-4013A63FEA61}" dt="2021-11-09T17:23:49.513" v="293" actId="20577"/>
      <pc:docMkLst>
        <pc:docMk/>
      </pc:docMkLst>
      <pc:sldChg chg="modSp">
        <pc:chgData name="Tovstiadi, Esta" userId="S::esta.tovstiadi@suny.edu::b592cbb2-ea38-4240-8a3a-6613487ae435" providerId="AD" clId="Web-{15F8F6FB-9F2C-16FC-C170-4013A63FEA61}" dt="2021-11-09T15:47:27.002" v="149" actId="20577"/>
        <pc:sldMkLst>
          <pc:docMk/>
          <pc:sldMk cId="2262626969" sldId="461"/>
        </pc:sldMkLst>
        <pc:spChg chg="mod">
          <ac:chgData name="Tovstiadi, Esta" userId="S::esta.tovstiadi@suny.edu::b592cbb2-ea38-4240-8a3a-6613487ae435" providerId="AD" clId="Web-{15F8F6FB-9F2C-16FC-C170-4013A63FEA61}" dt="2021-11-09T15:47:27.002" v="149" actId="20577"/>
          <ac:spMkLst>
            <pc:docMk/>
            <pc:sldMk cId="2262626969" sldId="46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5F8F6FB-9F2C-16FC-C170-4013A63FEA61}" dt="2021-11-09T15:47:13.643" v="148" actId="20577"/>
        <pc:sldMkLst>
          <pc:docMk/>
          <pc:sldMk cId="899040848" sldId="463"/>
        </pc:sldMkLst>
        <pc:spChg chg="mod">
          <ac:chgData name="Tovstiadi, Esta" userId="S::esta.tovstiadi@suny.edu::b592cbb2-ea38-4240-8a3a-6613487ae435" providerId="AD" clId="Web-{15F8F6FB-9F2C-16FC-C170-4013A63FEA61}" dt="2021-11-09T15:47:13.643" v="148" actId="20577"/>
          <ac:spMkLst>
            <pc:docMk/>
            <pc:sldMk cId="899040848" sldId="463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5F8F6FB-9F2C-16FC-C170-4013A63FEA61}" dt="2021-11-09T17:23:49.513" v="293" actId="20577"/>
        <pc:sldMkLst>
          <pc:docMk/>
          <pc:sldMk cId="3745315215" sldId="481"/>
        </pc:sldMkLst>
        <pc:spChg chg="mod">
          <ac:chgData name="Tovstiadi, Esta" userId="S::esta.tovstiadi@suny.edu::b592cbb2-ea38-4240-8a3a-6613487ae435" providerId="AD" clId="Web-{15F8F6FB-9F2C-16FC-C170-4013A63FEA61}" dt="2021-11-09T17:23:49.513" v="293" actId="20577"/>
          <ac:spMkLst>
            <pc:docMk/>
            <pc:sldMk cId="3745315215" sldId="48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15F8F6FB-9F2C-16FC-C170-4013A63FEA61}" dt="2021-11-09T15:43:47.622" v="127" actId="20577"/>
        <pc:sldMkLst>
          <pc:docMk/>
          <pc:sldMk cId="1551869702" sldId="500"/>
        </pc:sldMkLst>
        <pc:spChg chg="mod">
          <ac:chgData name="Tovstiadi, Esta" userId="S::esta.tovstiadi@suny.edu::b592cbb2-ea38-4240-8a3a-6613487ae435" providerId="AD" clId="Web-{15F8F6FB-9F2C-16FC-C170-4013A63FEA61}" dt="2021-11-09T15:43:47.622" v="127" actId="20577"/>
          <ac:spMkLst>
            <pc:docMk/>
            <pc:sldMk cId="1551869702" sldId="500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2D0464E0-DB69-4146-B488-276174EB20EB}"/>
    <pc:docChg chg="addSld delSld modSld">
      <pc:chgData name="Jackson, Timothy" userId="S::timothy.jackson@suny.edu::9ce01cec-8b46-438e-9d10-af58cd21d299" providerId="AD" clId="Web-{2D0464E0-DB69-4146-B488-276174EB20EB}" dt="2021-10-11T16:59:33.868" v="812" actId="20577"/>
      <pc:docMkLst>
        <pc:docMk/>
      </pc:docMkLst>
      <pc:sldChg chg="modSp">
        <pc:chgData name="Jackson, Timothy" userId="S::timothy.jackson@suny.edu::9ce01cec-8b46-438e-9d10-af58cd21d299" providerId="AD" clId="Web-{2D0464E0-DB69-4146-B488-276174EB20EB}" dt="2021-10-11T16:24:40.682" v="38" actId="20577"/>
        <pc:sldMkLst>
          <pc:docMk/>
          <pc:sldMk cId="4125360962" sldId="482"/>
        </pc:sldMkLst>
        <pc:spChg chg="mod">
          <ac:chgData name="Jackson, Timothy" userId="S::timothy.jackson@suny.edu::9ce01cec-8b46-438e-9d10-af58cd21d299" providerId="AD" clId="Web-{2D0464E0-DB69-4146-B488-276174EB20EB}" dt="2021-10-11T16:19:50.884" v="7" actId="20577"/>
          <ac:spMkLst>
            <pc:docMk/>
            <pc:sldMk cId="4125360962" sldId="482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24:40.682" v="38" actId="20577"/>
          <ac:spMkLst>
            <pc:docMk/>
            <pc:sldMk cId="4125360962" sldId="482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2D0464E0-DB69-4146-B488-276174EB20EB}" dt="2021-10-11T16:39:24.281" v="230" actId="20577"/>
        <pc:sldMkLst>
          <pc:docMk/>
          <pc:sldMk cId="3185957400" sldId="490"/>
        </pc:sldMkLst>
        <pc:spChg chg="mod">
          <ac:chgData name="Jackson, Timothy" userId="S::timothy.jackson@suny.edu::9ce01cec-8b46-438e-9d10-af58cd21d299" providerId="AD" clId="Web-{2D0464E0-DB69-4146-B488-276174EB20EB}" dt="2021-10-11T16:39:24.281" v="230" actId="20577"/>
          <ac:spMkLst>
            <pc:docMk/>
            <pc:sldMk cId="3185957400" sldId="490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2D0464E0-DB69-4146-B488-276174EB20EB}" dt="2021-10-11T16:51:28.855" v="607" actId="20577"/>
        <pc:sldMkLst>
          <pc:docMk/>
          <pc:sldMk cId="4280506531" sldId="498"/>
        </pc:sldMkLst>
        <pc:spChg chg="mod">
          <ac:chgData name="Jackson, Timothy" userId="S::timothy.jackson@suny.edu::9ce01cec-8b46-438e-9d10-af58cd21d299" providerId="AD" clId="Web-{2D0464E0-DB69-4146-B488-276174EB20EB}" dt="2021-10-11T16:40:41.895" v="243" actId="20577"/>
          <ac:spMkLst>
            <pc:docMk/>
            <pc:sldMk cId="4280506531" sldId="498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51:28.855" v="607" actId="20577"/>
          <ac:spMkLst>
            <pc:docMk/>
            <pc:sldMk cId="4280506531" sldId="498"/>
            <ac:spMk id="3" creationId="{7307718E-8D26-454B-804F-6AC1A4FD2369}"/>
          </ac:spMkLst>
        </pc:spChg>
        <pc:picChg chg="mod">
          <ac:chgData name="Jackson, Timothy" userId="S::timothy.jackson@suny.edu::9ce01cec-8b46-438e-9d10-af58cd21d299" providerId="AD" clId="Web-{2D0464E0-DB69-4146-B488-276174EB20EB}" dt="2021-10-11T16:51:03.713" v="601" actId="1076"/>
          <ac:picMkLst>
            <pc:docMk/>
            <pc:sldMk cId="4280506531" sldId="498"/>
            <ac:picMk id="4" creationId="{61707F76-8479-485D-9E60-E13CE095ED93}"/>
          </ac:picMkLst>
        </pc:picChg>
      </pc:sldChg>
      <pc:sldChg chg="modSp add replId">
        <pc:chgData name="Jackson, Timothy" userId="S::timothy.jackson@suny.edu::9ce01cec-8b46-438e-9d10-af58cd21d299" providerId="AD" clId="Web-{2D0464E0-DB69-4146-B488-276174EB20EB}" dt="2021-10-11T16:59:33.868" v="812" actId="20577"/>
        <pc:sldMkLst>
          <pc:docMk/>
          <pc:sldMk cId="1591300741" sldId="499"/>
        </pc:sldMkLst>
        <pc:spChg chg="mod">
          <ac:chgData name="Jackson, Timothy" userId="S::timothy.jackson@suny.edu::9ce01cec-8b46-438e-9d10-af58cd21d299" providerId="AD" clId="Web-{2D0464E0-DB69-4146-B488-276174EB20EB}" dt="2021-10-11T16:54:07.052" v="630" actId="20577"/>
          <ac:spMkLst>
            <pc:docMk/>
            <pc:sldMk cId="1591300741" sldId="499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2D0464E0-DB69-4146-B488-276174EB20EB}" dt="2021-10-11T16:59:33.868" v="812" actId="20577"/>
          <ac:spMkLst>
            <pc:docMk/>
            <pc:sldMk cId="1591300741" sldId="499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7B8751A7-EFA9-4EC3-9D11-C4A054BB30CA}"/>
    <pc:docChg chg="modSld">
      <pc:chgData name="Eichelberger, Michelle" userId="S::michelle.eichelberger@suny.edu::1bd4442c-2af1-40d1-9d43-8e1df5db51d4" providerId="AD" clId="Web-{7B8751A7-EFA9-4EC3-9D11-C4A054BB30CA}" dt="2021-10-04T18:06:19.823" v="176" actId="20577"/>
      <pc:docMkLst>
        <pc:docMk/>
      </pc:docMkLst>
      <pc:sldChg chg="modSp">
        <pc:chgData name="Eichelberger, Michelle" userId="S::michelle.eichelberger@suny.edu::1bd4442c-2af1-40d1-9d43-8e1df5db51d4" providerId="AD" clId="Web-{7B8751A7-EFA9-4EC3-9D11-C4A054BB30CA}" dt="2021-10-04T18:06:10.276" v="175" actId="20577"/>
        <pc:sldMkLst>
          <pc:docMk/>
          <pc:sldMk cId="2832931786" sldId="480"/>
        </pc:sldMkLst>
        <pc:spChg chg="mod">
          <ac:chgData name="Eichelberger, Michelle" userId="S::michelle.eichelberger@suny.edu::1bd4442c-2af1-40d1-9d43-8e1df5db51d4" providerId="AD" clId="Web-{7B8751A7-EFA9-4EC3-9D11-C4A054BB30CA}" dt="2021-10-04T18:06:10.276" v="175" actId="20577"/>
          <ac:spMkLst>
            <pc:docMk/>
            <pc:sldMk cId="2832931786" sldId="480"/>
            <ac:spMk id="3" creationId="{4EB4B319-D190-458A-9C63-F0999D96E687}"/>
          </ac:spMkLst>
        </pc:spChg>
      </pc:sldChg>
      <pc:sldChg chg="modSp">
        <pc:chgData name="Eichelberger, Michelle" userId="S::michelle.eichelberger@suny.edu::1bd4442c-2af1-40d1-9d43-8e1df5db51d4" providerId="AD" clId="Web-{7B8751A7-EFA9-4EC3-9D11-C4A054BB30CA}" dt="2021-10-04T18:06:19.823" v="176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7B8751A7-EFA9-4EC3-9D11-C4A054BB30CA}" dt="2021-10-04T18:06:19.823" v="176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Pritting, Shannon" userId="S::shannon.pritting@suny.edu::b6acce8b-3193-4a7b-b3b8-1dc43a9f8da4" providerId="AD" clId="Web-{5B2E3366-7CBB-2138-E45B-D4EEB9033062}"/>
    <pc:docChg chg="modSld">
      <pc:chgData name="Pritting, Shannon" userId="S::shannon.pritting@suny.edu::b6acce8b-3193-4a7b-b3b8-1dc43a9f8da4" providerId="AD" clId="Web-{5B2E3366-7CBB-2138-E45B-D4EEB9033062}" dt="2021-10-13T16:36:40.105" v="39" actId="14100"/>
      <pc:docMkLst>
        <pc:docMk/>
      </pc:docMkLst>
      <pc:sldChg chg="modSp">
        <pc:chgData name="Pritting, Shannon" userId="S::shannon.pritting@suny.edu::b6acce8b-3193-4a7b-b3b8-1dc43a9f8da4" providerId="AD" clId="Web-{5B2E3366-7CBB-2138-E45B-D4EEB9033062}" dt="2021-10-13T16:36:40.105" v="39" actId="14100"/>
        <pc:sldMkLst>
          <pc:docMk/>
          <pc:sldMk cId="3758666291" sldId="477"/>
        </pc:sldMkLst>
        <pc:spChg chg="mod">
          <ac:chgData name="Pritting, Shannon" userId="S::shannon.pritting@suny.edu::b6acce8b-3193-4a7b-b3b8-1dc43a9f8da4" providerId="AD" clId="Web-{5B2E3366-7CBB-2138-E45B-D4EEB9033062}" dt="2021-10-13T16:36:40.105" v="39" actId="14100"/>
          <ac:spMkLst>
            <pc:docMk/>
            <pc:sldMk cId="3758666291" sldId="477"/>
            <ac:spMk id="4" creationId="{82511B74-BFED-42CE-A927-BFCF76CCB5EB}"/>
          </ac:spMkLst>
        </pc:spChg>
      </pc:sldChg>
    </pc:docChg>
  </pc:docChgLst>
  <pc:docChgLst>
    <pc:chgData name="McGee, Margaret" userId="S::margaret.mcgee@suny.edu::07377fe7-8f05-4c22-a697-5f820ef7115e" providerId="AD" clId="Web-{7FFE3C6E-3ECA-44D1-83EB-05253C7C1D84}"/>
    <pc:docChg chg="addSld modSld">
      <pc:chgData name="McGee, Margaret" userId="S::margaret.mcgee@suny.edu::07377fe7-8f05-4c22-a697-5f820ef7115e" providerId="AD" clId="Web-{7FFE3C6E-3ECA-44D1-83EB-05253C7C1D84}" dt="2021-11-09T17:10:18.902" v="362" actId="20577"/>
      <pc:docMkLst>
        <pc:docMk/>
      </pc:docMkLst>
      <pc:sldChg chg="modSp">
        <pc:chgData name="McGee, Margaret" userId="S::margaret.mcgee@suny.edu::07377fe7-8f05-4c22-a697-5f820ef7115e" providerId="AD" clId="Web-{7FFE3C6E-3ECA-44D1-83EB-05253C7C1D84}" dt="2021-11-09T17:08:50.993" v="338" actId="20577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7FFE3C6E-3ECA-44D1-83EB-05253C7C1D84}" dt="2021-11-09T17:08:50.993" v="338" actId="20577"/>
          <ac:spMkLst>
            <pc:docMk/>
            <pc:sldMk cId="3256846734" sldId="487"/>
            <ac:spMk id="3" creationId="{7307718E-8D26-454B-804F-6AC1A4FD2369}"/>
          </ac:spMkLst>
        </pc:spChg>
      </pc:sldChg>
      <pc:sldChg chg="addSp delSp modSp add replId">
        <pc:chgData name="McGee, Margaret" userId="S::margaret.mcgee@suny.edu::07377fe7-8f05-4c22-a697-5f820ef7115e" providerId="AD" clId="Web-{7FFE3C6E-3ECA-44D1-83EB-05253C7C1D84}" dt="2021-11-09T17:10:18.902" v="362" actId="20577"/>
        <pc:sldMkLst>
          <pc:docMk/>
          <pc:sldMk cId="689570117" sldId="515"/>
        </pc:sldMkLst>
        <pc:spChg chg="mod">
          <ac:chgData name="McGee, Margaret" userId="S::margaret.mcgee@suny.edu::07377fe7-8f05-4c22-a697-5f820ef7115e" providerId="AD" clId="Web-{7FFE3C6E-3ECA-44D1-83EB-05253C7C1D84}" dt="2021-11-09T17:09:45.088" v="352" actId="20577"/>
          <ac:spMkLst>
            <pc:docMk/>
            <pc:sldMk cId="689570117" sldId="515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7FFE3C6E-3ECA-44D1-83EB-05253C7C1D84}" dt="2021-11-09T17:10:18.902" v="362" actId="20577"/>
          <ac:spMkLst>
            <pc:docMk/>
            <pc:sldMk cId="689570117" sldId="515"/>
            <ac:spMk id="3" creationId="{7307718E-8D26-454B-804F-6AC1A4FD2369}"/>
          </ac:spMkLst>
        </pc:spChg>
        <pc:picChg chg="del">
          <ac:chgData name="McGee, Margaret" userId="S::margaret.mcgee@suny.edu::07377fe7-8f05-4c22-a697-5f820ef7115e" providerId="AD" clId="Web-{7FFE3C6E-3ECA-44D1-83EB-05253C7C1D84}" dt="2021-11-09T16:56:30.563" v="13"/>
          <ac:picMkLst>
            <pc:docMk/>
            <pc:sldMk cId="689570117" sldId="515"/>
            <ac:picMk id="4" creationId="{58B6AF28-F0AB-4CDD-9718-1B9627A8651A}"/>
          </ac:picMkLst>
        </pc:picChg>
        <pc:picChg chg="del">
          <ac:chgData name="McGee, Margaret" userId="S::margaret.mcgee@suny.edu::07377fe7-8f05-4c22-a697-5f820ef7115e" providerId="AD" clId="Web-{7FFE3C6E-3ECA-44D1-83EB-05253C7C1D84}" dt="2021-11-09T16:56:32.938" v="14"/>
          <ac:picMkLst>
            <pc:docMk/>
            <pc:sldMk cId="689570117" sldId="515"/>
            <ac:picMk id="5" creationId="{81F79E81-A029-492E-B1C6-66DE247E338B}"/>
          </ac:picMkLst>
        </pc:picChg>
        <pc:picChg chg="add mod">
          <ac:chgData name="McGee, Margaret" userId="S::margaret.mcgee@suny.edu::07377fe7-8f05-4c22-a697-5f820ef7115e" providerId="AD" clId="Web-{7FFE3C6E-3ECA-44D1-83EB-05253C7C1D84}" dt="2021-11-09T17:05:44.549" v="262" actId="1076"/>
          <ac:picMkLst>
            <pc:docMk/>
            <pc:sldMk cId="689570117" sldId="515"/>
            <ac:picMk id="6" creationId="{03FD6BAF-7224-4BD8-88A7-72D7679BD380}"/>
          </ac:picMkLst>
        </pc:picChg>
      </pc:sldChg>
    </pc:docChg>
  </pc:docChgLst>
  <pc:docChgLst>
    <pc:chgData name="Jackson, Timothy" userId="S::timothy.jackson@suny.edu::9ce01cec-8b46-438e-9d10-af58cd21d299" providerId="AD" clId="Web-{01EF9502-4C97-4CE1-840B-D83BFD648C28}"/>
    <pc:docChg chg="modSld">
      <pc:chgData name="Jackson, Timothy" userId="S::timothy.jackson@suny.edu::9ce01cec-8b46-438e-9d10-af58cd21d299" providerId="AD" clId="Web-{01EF9502-4C97-4CE1-840B-D83BFD648C28}" dt="2021-11-12T17:46:25.505" v="23" actId="20577"/>
      <pc:docMkLst>
        <pc:docMk/>
      </pc:docMkLst>
      <pc:sldChg chg="modSp">
        <pc:chgData name="Jackson, Timothy" userId="S::timothy.jackson@suny.edu::9ce01cec-8b46-438e-9d10-af58cd21d299" providerId="AD" clId="Web-{01EF9502-4C97-4CE1-840B-D83BFD648C28}" dt="2021-11-12T17:46:25.505" v="23" actId="20577"/>
        <pc:sldMkLst>
          <pc:docMk/>
          <pc:sldMk cId="4194490316" sldId="516"/>
        </pc:sldMkLst>
        <pc:spChg chg="mod">
          <ac:chgData name="Jackson, Timothy" userId="S::timothy.jackson@suny.edu::9ce01cec-8b46-438e-9d10-af58cd21d299" providerId="AD" clId="Web-{01EF9502-4C97-4CE1-840B-D83BFD648C28}" dt="2021-11-12T17:46:25.505" v="23" actId="20577"/>
          <ac:spMkLst>
            <pc:docMk/>
            <pc:sldMk cId="4194490316" sldId="516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3E4CEC2D-3F47-43CB-B057-267C00C51F82}"/>
    <pc:docChg chg="addSld modSld">
      <pc:chgData name="Jackson, Timothy" userId="S::timothy.jackson@suny.edu::9ce01cec-8b46-438e-9d10-af58cd21d299" providerId="AD" clId="Web-{3E4CEC2D-3F47-43CB-B057-267C00C51F82}" dt="2021-11-11T22:43:59.952" v="244" actId="20577"/>
      <pc:docMkLst>
        <pc:docMk/>
      </pc:docMkLst>
      <pc:sldChg chg="modSp">
        <pc:chgData name="Jackson, Timothy" userId="S::timothy.jackson@suny.edu::9ce01cec-8b46-438e-9d10-af58cd21d299" providerId="AD" clId="Web-{3E4CEC2D-3F47-43CB-B057-267C00C51F82}" dt="2021-11-11T22:31:01.724" v="17" actId="20577"/>
        <pc:sldMkLst>
          <pc:docMk/>
          <pc:sldMk cId="2289886239" sldId="517"/>
        </pc:sldMkLst>
        <pc:spChg chg="mod">
          <ac:chgData name="Jackson, Timothy" userId="S::timothy.jackson@suny.edu::9ce01cec-8b46-438e-9d10-af58cd21d299" providerId="AD" clId="Web-{3E4CEC2D-3F47-43CB-B057-267C00C51F82}" dt="2021-11-11T22:31:01.724" v="17" actId="20577"/>
          <ac:spMkLst>
            <pc:docMk/>
            <pc:sldMk cId="2289886239" sldId="517"/>
            <ac:spMk id="3" creationId="{7307718E-8D26-454B-804F-6AC1A4FD2369}"/>
          </ac:spMkLst>
        </pc:spChg>
      </pc:sldChg>
      <pc:sldChg chg="modSp add replId">
        <pc:chgData name="Jackson, Timothy" userId="S::timothy.jackson@suny.edu::9ce01cec-8b46-438e-9d10-af58cd21d299" providerId="AD" clId="Web-{3E4CEC2D-3F47-43CB-B057-267C00C51F82}" dt="2021-11-11T22:43:59.952" v="244" actId="20577"/>
        <pc:sldMkLst>
          <pc:docMk/>
          <pc:sldMk cId="2774815434" sldId="518"/>
        </pc:sldMkLst>
        <pc:spChg chg="mod">
          <ac:chgData name="Jackson, Timothy" userId="S::timothy.jackson@suny.edu::9ce01cec-8b46-438e-9d10-af58cd21d299" providerId="AD" clId="Web-{3E4CEC2D-3F47-43CB-B057-267C00C51F82}" dt="2021-11-11T22:31:18.350" v="26" actId="20577"/>
          <ac:spMkLst>
            <pc:docMk/>
            <pc:sldMk cId="2774815434" sldId="518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3E4CEC2D-3F47-43CB-B057-267C00C51F82}" dt="2021-11-11T22:43:59.952" v="244" actId="20577"/>
          <ac:spMkLst>
            <pc:docMk/>
            <pc:sldMk cId="2774815434" sldId="518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AC9EFC52-A0DD-4741-9938-BD063D18F505}"/>
    <pc:docChg chg="modSld">
      <pc:chgData name="Eichelberger, Michelle" userId="S::michelle.eichelberger@suny.edu::1bd4442c-2af1-40d1-9d43-8e1df5db51d4" providerId="AD" clId="Web-{AC9EFC52-A0DD-4741-9938-BD063D18F505}" dt="2021-11-11T13:50:30.205" v="69" actId="20577"/>
      <pc:docMkLst>
        <pc:docMk/>
      </pc:docMkLst>
      <pc:sldChg chg="modSp">
        <pc:chgData name="Eichelberger, Michelle" userId="S::michelle.eichelberger@suny.edu::1bd4442c-2af1-40d1-9d43-8e1df5db51d4" providerId="AD" clId="Web-{AC9EFC52-A0DD-4741-9938-BD063D18F505}" dt="2021-11-11T13:50:30.205" v="69" actId="20577"/>
        <pc:sldMkLst>
          <pc:docMk/>
          <pc:sldMk cId="1698290176" sldId="497"/>
        </pc:sldMkLst>
        <pc:spChg chg="mod">
          <ac:chgData name="Eichelberger, Michelle" userId="S::michelle.eichelberger@suny.edu::1bd4442c-2af1-40d1-9d43-8e1df5db51d4" providerId="AD" clId="Web-{AC9EFC52-A0DD-4741-9938-BD063D18F505}" dt="2021-11-11T13:50:30.205" v="69" actId="20577"/>
          <ac:spMkLst>
            <pc:docMk/>
            <pc:sldMk cId="1698290176" sldId="497"/>
            <ac:spMk id="3" creationId="{4EB4B319-D190-458A-9C63-F0999D96E687}"/>
          </ac:spMkLst>
        </pc:spChg>
      </pc:sldChg>
    </pc:docChg>
  </pc:docChgLst>
  <pc:docChgLst>
    <pc:chgData name="McGee, Margaret" userId="S::margaret.mcgee@suny.edu::07377fe7-8f05-4c22-a697-5f820ef7115e" providerId="AD" clId="Web-{C2B22824-9AB4-4868-82B0-7F7E3CF7722F}"/>
    <pc:docChg chg="delSld modSld">
      <pc:chgData name="McGee, Margaret" userId="S::margaret.mcgee@suny.edu::07377fe7-8f05-4c22-a697-5f820ef7115e" providerId="AD" clId="Web-{C2B22824-9AB4-4868-82B0-7F7E3CF7722F}" dt="2021-10-11T16:54:48.996" v="680"/>
      <pc:docMkLst>
        <pc:docMk/>
      </pc:docMkLst>
      <pc:sldChg chg="addSp delSp modSp">
        <pc:chgData name="McGee, Margaret" userId="S::margaret.mcgee@suny.edu::07377fe7-8f05-4c22-a697-5f820ef7115e" providerId="AD" clId="Web-{C2B22824-9AB4-4868-82B0-7F7E3CF7722F}" dt="2021-10-11T16:28:08.226" v="412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C2B22824-9AB4-4868-82B0-7F7E3CF7722F}" dt="2021-10-11T16:28:08.226" v="412" actId="20577"/>
          <ac:spMkLst>
            <pc:docMk/>
            <pc:sldMk cId="1078004765" sldId="471"/>
            <ac:spMk id="3" creationId="{7307718E-8D26-454B-804F-6AC1A4FD2369}"/>
          </ac:spMkLst>
        </pc:spChg>
        <pc:picChg chg="add del">
          <ac:chgData name="McGee, Margaret" userId="S::margaret.mcgee@suny.edu::07377fe7-8f05-4c22-a697-5f820ef7115e" providerId="AD" clId="Web-{C2B22824-9AB4-4868-82B0-7F7E3CF7722F}" dt="2021-10-11T15:49:22.382" v="270"/>
          <ac:picMkLst>
            <pc:docMk/>
            <pc:sldMk cId="1078004765" sldId="471"/>
            <ac:picMk id="4" creationId="{58B6AF28-F0AB-4CDD-9718-1B9627A8651A}"/>
          </ac:picMkLst>
        </pc:picChg>
        <pc:picChg chg="add del mod">
          <ac:chgData name="McGee, Margaret" userId="S::margaret.mcgee@suny.edu::07377fe7-8f05-4c22-a697-5f820ef7115e" providerId="AD" clId="Web-{C2B22824-9AB4-4868-82B0-7F7E3CF7722F}" dt="2021-10-11T15:49:20.601" v="269"/>
          <ac:picMkLst>
            <pc:docMk/>
            <pc:sldMk cId="1078004765" sldId="471"/>
            <ac:picMk id="6" creationId="{256E9F97-034D-4F50-A54E-FAB016CC729E}"/>
          </ac:picMkLst>
        </pc:picChg>
      </pc:sldChg>
      <pc:sldChg chg="addSp modSp">
        <pc:chgData name="McGee, Margaret" userId="S::margaret.mcgee@suny.edu::07377fe7-8f05-4c22-a697-5f820ef7115e" providerId="AD" clId="Web-{C2B22824-9AB4-4868-82B0-7F7E3CF7722F}" dt="2021-10-11T16:54:48.996" v="680"/>
        <pc:sldMkLst>
          <pc:docMk/>
          <pc:sldMk cId="3725429321" sldId="472"/>
        </pc:sldMkLst>
        <pc:spChg chg="mod">
          <ac:chgData name="McGee, Margaret" userId="S::margaret.mcgee@suny.edu::07377fe7-8f05-4c22-a697-5f820ef7115e" providerId="AD" clId="Web-{C2B22824-9AB4-4868-82B0-7F7E3CF7722F}" dt="2021-10-11T16:33:59.484" v="655" actId="14100"/>
          <ac:spMkLst>
            <pc:docMk/>
            <pc:sldMk cId="3725429321" sldId="472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C2B22824-9AB4-4868-82B0-7F7E3CF7722F}" dt="2021-10-11T16:54:48.996" v="680"/>
          <ac:picMkLst>
            <pc:docMk/>
            <pc:sldMk cId="3725429321" sldId="472"/>
            <ac:picMk id="5" creationId="{3A1CF3BC-E0C0-4953-937E-B28D85124994}"/>
          </ac:picMkLst>
        </pc:picChg>
      </pc:sldChg>
      <pc:sldChg chg="addSp delSp modSp">
        <pc:chgData name="McGee, Margaret" userId="S::margaret.mcgee@suny.edu::07377fe7-8f05-4c22-a697-5f820ef7115e" providerId="AD" clId="Web-{C2B22824-9AB4-4868-82B0-7F7E3CF7722F}" dt="2021-10-11T16:45:16.031" v="677" actId="1076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C2B22824-9AB4-4868-82B0-7F7E3CF7722F}" dt="2021-10-11T15:46:00.830" v="251" actId="14100"/>
          <ac:spMkLst>
            <pc:docMk/>
            <pc:sldMk cId="3256846734" sldId="487"/>
            <ac:spMk id="3" creationId="{7307718E-8D26-454B-804F-6AC1A4FD2369}"/>
          </ac:spMkLst>
        </pc:spChg>
        <pc:picChg chg="add del mod">
          <ac:chgData name="McGee, Margaret" userId="S::margaret.mcgee@suny.edu::07377fe7-8f05-4c22-a697-5f820ef7115e" providerId="AD" clId="Web-{C2B22824-9AB4-4868-82B0-7F7E3CF7722F}" dt="2021-10-11T16:40:10.305" v="665"/>
          <ac:picMkLst>
            <pc:docMk/>
            <pc:sldMk cId="3256846734" sldId="487"/>
            <ac:picMk id="4" creationId="{A308633A-6E04-4A85-B19F-5B7A8C5C1418}"/>
          </ac:picMkLst>
        </pc:picChg>
        <pc:picChg chg="add mod">
          <ac:chgData name="McGee, Margaret" userId="S::margaret.mcgee@suny.edu::07377fe7-8f05-4c22-a697-5f820ef7115e" providerId="AD" clId="Web-{C2B22824-9AB4-4868-82B0-7F7E3CF7722F}" dt="2021-10-11T16:45:16.031" v="677" actId="1076"/>
          <ac:picMkLst>
            <pc:docMk/>
            <pc:sldMk cId="3256846734" sldId="487"/>
            <ac:picMk id="5" creationId="{5EB7E3C1-997C-46B0-8B78-4B3EF3521A73}"/>
          </ac:picMkLst>
        </pc:picChg>
        <pc:picChg chg="add mod">
          <ac:chgData name="McGee, Margaret" userId="S::margaret.mcgee@suny.edu::07377fe7-8f05-4c22-a697-5f820ef7115e" providerId="AD" clId="Web-{C2B22824-9AB4-4868-82B0-7F7E3CF7722F}" dt="2021-10-11T16:45:11.921" v="676" actId="1076"/>
          <ac:picMkLst>
            <pc:docMk/>
            <pc:sldMk cId="3256846734" sldId="487"/>
            <ac:picMk id="6" creationId="{BEB91000-5AC6-43B4-8F1E-EBAC5A0F6650}"/>
          </ac:picMkLst>
        </pc:picChg>
      </pc:sldChg>
    </pc:docChg>
  </pc:docChgLst>
  <pc:docChgLst>
    <pc:chgData name="Pritting, Shannon" userId="S::shannon.pritting@suny.edu::b6acce8b-3193-4a7b-b3b8-1dc43a9f8da4" providerId="AD" clId="Web-{48684A18-CE0A-6871-BF34-26E47186DAEF}"/>
    <pc:docChg chg="modSld">
      <pc:chgData name="Pritting, Shannon" userId="S::shannon.pritting@suny.edu::b6acce8b-3193-4a7b-b3b8-1dc43a9f8da4" providerId="AD" clId="Web-{48684A18-CE0A-6871-BF34-26E47186DAEF}" dt="2021-10-14T17:08:35.337" v="2" actId="20577"/>
      <pc:docMkLst>
        <pc:docMk/>
      </pc:docMkLst>
      <pc:sldChg chg="modSp">
        <pc:chgData name="Pritting, Shannon" userId="S::shannon.pritting@suny.edu::b6acce8b-3193-4a7b-b3b8-1dc43a9f8da4" providerId="AD" clId="Web-{48684A18-CE0A-6871-BF34-26E47186DAEF}" dt="2021-10-14T17:08:35.337" v="2" actId="20577"/>
        <pc:sldMkLst>
          <pc:docMk/>
          <pc:sldMk cId="3725429321" sldId="472"/>
        </pc:sldMkLst>
        <pc:spChg chg="mod">
          <ac:chgData name="Pritting, Shannon" userId="S::shannon.pritting@suny.edu::b6acce8b-3193-4a7b-b3b8-1dc43a9f8da4" providerId="AD" clId="Web-{48684A18-CE0A-6871-BF34-26E47186DAEF}" dt="2021-10-14T17:08:35.337" v="2" actId="20577"/>
          <ac:spMkLst>
            <pc:docMk/>
            <pc:sldMk cId="3725429321" sldId="472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F5BCA18E-41B0-431F-9669-7F24E746C4A6}"/>
    <pc:docChg chg="delSld modSld sldOrd">
      <pc:chgData name="McGee, Margaret" userId="S::margaret.mcgee@suny.edu::07377fe7-8f05-4c22-a697-5f820ef7115e" providerId="AD" clId="Web-{F5BCA18E-41B0-431F-9669-7F24E746C4A6}" dt="2021-11-09T14:48:51.452" v="870" actId="20577"/>
      <pc:docMkLst>
        <pc:docMk/>
      </pc:docMkLst>
      <pc:sldChg chg="modSp">
        <pc:chgData name="McGee, Margaret" userId="S::margaret.mcgee@suny.edu::07377fe7-8f05-4c22-a697-5f820ef7115e" providerId="AD" clId="Web-{F5BCA18E-41B0-431F-9669-7F24E746C4A6}" dt="2021-11-09T14:48:51.452" v="870" actId="20577"/>
        <pc:sldMkLst>
          <pc:docMk/>
          <pc:sldMk cId="1078004765" sldId="471"/>
        </pc:sldMkLst>
        <pc:spChg chg="mod">
          <ac:chgData name="McGee, Margaret" userId="S::margaret.mcgee@suny.edu::07377fe7-8f05-4c22-a697-5f820ef7115e" providerId="AD" clId="Web-{F5BCA18E-41B0-431F-9669-7F24E746C4A6}" dt="2021-11-09T14:48:51.452" v="870" actId="20577"/>
          <ac:spMkLst>
            <pc:docMk/>
            <pc:sldMk cId="1078004765" sldId="471"/>
            <ac:spMk id="3" creationId="{7307718E-8D26-454B-804F-6AC1A4FD2369}"/>
          </ac:spMkLst>
        </pc:spChg>
      </pc:sldChg>
      <pc:sldChg chg="del">
        <pc:chgData name="McGee, Margaret" userId="S::margaret.mcgee@suny.edu::07377fe7-8f05-4c22-a697-5f820ef7115e" providerId="AD" clId="Web-{F5BCA18E-41B0-431F-9669-7F24E746C4A6}" dt="2021-11-09T14:37:21.985" v="771"/>
        <pc:sldMkLst>
          <pc:docMk/>
          <pc:sldMk cId="3725429321" sldId="472"/>
        </pc:sldMkLst>
      </pc:sldChg>
      <pc:sldChg chg="delSp modSp ord">
        <pc:chgData name="McGee, Margaret" userId="S::margaret.mcgee@suny.edu::07377fe7-8f05-4c22-a697-5f820ef7115e" providerId="AD" clId="Web-{F5BCA18E-41B0-431F-9669-7F24E746C4A6}" dt="2021-11-09T14:37:13.500" v="770"/>
        <pc:sldMkLst>
          <pc:docMk/>
          <pc:sldMk cId="3256846734" sldId="487"/>
        </pc:sldMkLst>
        <pc:spChg chg="mod">
          <ac:chgData name="McGee, Margaret" userId="S::margaret.mcgee@suny.edu::07377fe7-8f05-4c22-a697-5f820ef7115e" providerId="AD" clId="Web-{F5BCA18E-41B0-431F-9669-7F24E746C4A6}" dt="2021-11-09T14:28:37.278" v="71" actId="20577"/>
          <ac:spMkLst>
            <pc:docMk/>
            <pc:sldMk cId="3256846734" sldId="487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F5BCA18E-41B0-431F-9669-7F24E746C4A6}" dt="2021-11-09T14:36:59.061" v="769" actId="20577"/>
          <ac:spMkLst>
            <pc:docMk/>
            <pc:sldMk cId="3256846734" sldId="487"/>
            <ac:spMk id="3" creationId="{7307718E-8D26-454B-804F-6AC1A4FD2369}"/>
          </ac:spMkLst>
        </pc:spChg>
        <pc:picChg chg="del">
          <ac:chgData name="McGee, Margaret" userId="S::margaret.mcgee@suny.edu::07377fe7-8f05-4c22-a697-5f820ef7115e" providerId="AD" clId="Web-{F5BCA18E-41B0-431F-9669-7F24E746C4A6}" dt="2021-11-09T14:28:43.435" v="79"/>
          <ac:picMkLst>
            <pc:docMk/>
            <pc:sldMk cId="3256846734" sldId="487"/>
            <ac:picMk id="5" creationId="{5EB7E3C1-997C-46B0-8B78-4B3EF3521A73}"/>
          </ac:picMkLst>
        </pc:picChg>
      </pc:sldChg>
    </pc:docChg>
  </pc:docChgLst>
  <pc:docChgLst>
    <pc:chgData name="Kester, Yvonne" userId="S::yvonne.kester@suny.edu::9449cec1-63eb-49f8-abb7-677723411fa2" providerId="AD" clId="Web-{A0CF5E4A-9DEF-467C-B7B1-A3BAB169E2A5}"/>
    <pc:docChg chg="modSld">
      <pc:chgData name="Kester, Yvonne" userId="S::yvonne.kester@suny.edu::9449cec1-63eb-49f8-abb7-677723411fa2" providerId="AD" clId="Web-{A0CF5E4A-9DEF-467C-B7B1-A3BAB169E2A5}" dt="2021-10-14T16:42:27.072" v="5" actId="20577"/>
      <pc:docMkLst>
        <pc:docMk/>
      </pc:docMkLst>
      <pc:sldChg chg="modSp">
        <pc:chgData name="Kester, Yvonne" userId="S::yvonne.kester@suny.edu::9449cec1-63eb-49f8-abb7-677723411fa2" providerId="AD" clId="Web-{A0CF5E4A-9DEF-467C-B7B1-A3BAB169E2A5}" dt="2021-10-14T16:42:27.072" v="5" actId="20577"/>
        <pc:sldMkLst>
          <pc:docMk/>
          <pc:sldMk cId="4125360962" sldId="482"/>
        </pc:sldMkLst>
        <pc:spChg chg="mod">
          <ac:chgData name="Kester, Yvonne" userId="S::yvonne.kester@suny.edu::9449cec1-63eb-49f8-abb7-677723411fa2" providerId="AD" clId="Web-{A0CF5E4A-9DEF-467C-B7B1-A3BAB169E2A5}" dt="2021-10-14T16:42:27.072" v="5" actId="20577"/>
          <ac:spMkLst>
            <pc:docMk/>
            <pc:sldMk cId="4125360962" sldId="482"/>
            <ac:spMk id="2" creationId="{951BD01F-DF2B-47F8-9FCF-DF60BE5A8D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Primo/Release_Notes/002Primo_VE/2021/010Primo_VE_2021_Release_Note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upport.proquest.com/s/login/?language=en_US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Release_Notes/2021/Alma_2021_Release_Notes" TargetMode="External"/><Relationship Id="rId2" Type="http://schemas.openxmlformats.org/officeDocument/2006/relationships/hyperlink" Target="https://knowledge.exlibrisgroup.com/Primo/Content_Corner/Central_Discovery_Index/Knowledge_Articles/Hybrid_Collections_in_CDI&#8203;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guides.com/sunyconnect_task_force" TargetMode="External"/><Relationship Id="rId2" Type="http://schemas.openxmlformats.org/officeDocument/2006/relationships/hyperlink" Target="https://slcny.libcal.com/event/8428244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lcny.libanswers.com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lcny.libguides.com/ld.php?content_id=503515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slcny.libcal.com/calendar?cid=15880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lcny.libguides.com/sls/blo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ld.php?content_id=64241181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cal.com/event/8519393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URLhttps:/slcny.libguides.com/improvements-working-group" TargetMode="External"/><Relationship Id="rId2" Type="http://schemas.openxmlformats.org/officeDocument/2006/relationships/hyperlink" Target="https://ideas.exlibrisgroup.com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6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1" y="-10439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 November 12th,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SUNY Library Accessibility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/>
          <a:lstStyle/>
          <a:p>
            <a:pPr lvl="1"/>
            <a:r>
              <a:rPr lang="en-US"/>
              <a:t>Will move to Basecamp Group.</a:t>
            </a:r>
          </a:p>
          <a:p>
            <a:pPr lvl="1"/>
            <a:r>
              <a:rPr lang="en-US"/>
              <a:t>No information requiring action will be posted by SLS here that is not posted on updates/blog.</a:t>
            </a:r>
          </a:p>
          <a:p>
            <a:pPr lvl="1"/>
            <a:r>
              <a:rPr lang="en-US"/>
              <a:t>Move will happen around November 19th</a:t>
            </a:r>
          </a:p>
        </p:txBody>
      </p:sp>
    </p:spTree>
    <p:extLst>
      <p:ext uri="{BB962C8B-B14F-4D97-AF65-F5344CB8AC3E}">
        <p14:creationId xmlns:p14="http://schemas.microsoft.com/office/powerpoint/2010/main" val="2150734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SUNY Institutional Leads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Will keep an institutional leads list that SLS will review at least 1x per year.</a:t>
            </a:r>
            <a:endParaRPr lang="en-US">
              <a:cs typeface="Calibri"/>
            </a:endParaRPr>
          </a:p>
          <a:p>
            <a:pPr lvl="1"/>
            <a:r>
              <a:rPr lang="en-US"/>
              <a:t>No Basecamp group or listserv.  Effectively, will be ending the “channel, ” but keeping the contact list.</a:t>
            </a:r>
          </a:p>
          <a:p>
            <a:pPr lvl="1"/>
            <a:r>
              <a:rPr lang="en-US"/>
              <a:t>Based on analysis of last 12-18 months of communication needs.  All communication was either appropriate for a wider channel, or required 1-1 interaction.</a:t>
            </a:r>
          </a:p>
          <a:p>
            <a:pPr lvl="1"/>
            <a:r>
              <a:rPr lang="en-US"/>
              <a:t>SLS will also maintain Access Services and Cataloging/Resource Management Lead list.</a:t>
            </a:r>
          </a:p>
        </p:txBody>
      </p:sp>
    </p:spTree>
    <p:extLst>
      <p:ext uri="{BB962C8B-B14F-4D97-AF65-F5344CB8AC3E}">
        <p14:creationId xmlns:p14="http://schemas.microsoft.com/office/powerpoint/2010/main" val="57548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Groups/Channels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/>
          <a:lstStyle/>
          <a:p>
            <a:pPr lvl="1"/>
            <a:r>
              <a:rPr lang="en-US"/>
              <a:t>Will create a SUNY Collections Basecamp Group</a:t>
            </a:r>
          </a:p>
          <a:p>
            <a:pPr lvl="2"/>
            <a:r>
              <a:rPr lang="en-US"/>
              <a:t>Recommended to have someone from campus on this group, but SLS will duplicate any information shared here on the update/blog.</a:t>
            </a:r>
          </a:p>
          <a:p>
            <a:pPr lvl="1"/>
            <a:r>
              <a:rPr lang="en-US"/>
              <a:t>Access Services and Resource Sharing Basecamp Group</a:t>
            </a:r>
          </a:p>
          <a:p>
            <a:pPr lvl="2"/>
            <a:r>
              <a:rPr lang="en-US"/>
              <a:t>Requested by ASRS to facilitate communication/share best practices.</a:t>
            </a:r>
          </a:p>
          <a:p>
            <a:pPr lvl="2"/>
            <a:r>
              <a:rPr lang="en-US"/>
              <a:t>No need for library to monitor this channel if you’re not interested in sharing best practices/communication.</a:t>
            </a:r>
          </a:p>
          <a:p>
            <a:pPr lvl="2"/>
            <a:r>
              <a:rPr lang="en-US"/>
              <a:t>Anything requiring action/attention posted by SLS here will be posted to Blog/Update.</a:t>
            </a:r>
          </a:p>
        </p:txBody>
      </p:sp>
    </p:spTree>
    <p:extLst>
      <p:ext uri="{BB962C8B-B14F-4D97-AF65-F5344CB8AC3E}">
        <p14:creationId xmlns:p14="http://schemas.microsoft.com/office/powerpoint/2010/main" val="197583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Workplace Groups SLS Won’t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/>
          <a:lstStyle/>
          <a:p>
            <a:pPr lvl="1"/>
            <a:r>
              <a:rPr lang="en-US"/>
              <a:t>If groups want help, we’re here, but we’ll leave it to them to choose a path forward.</a:t>
            </a:r>
          </a:p>
          <a:p>
            <a:pPr lvl="2"/>
            <a:r>
              <a:rPr lang="en-US"/>
              <a:t>SUNY Libraries (317 members)</a:t>
            </a:r>
          </a:p>
          <a:p>
            <a:pPr lvl="2"/>
            <a:r>
              <a:rPr lang="en-US"/>
              <a:t>SUNY Librarians Association (90 members)</a:t>
            </a:r>
          </a:p>
        </p:txBody>
      </p:sp>
    </p:spTree>
    <p:extLst>
      <p:ext uri="{BB962C8B-B14F-4D97-AF65-F5344CB8AC3E}">
        <p14:creationId xmlns:p14="http://schemas.microsoft.com/office/powerpoint/2010/main" val="396652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Migration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/>
          <a:lstStyle/>
          <a:p>
            <a:pPr lvl="1"/>
            <a:r>
              <a:rPr lang="en-US"/>
              <a:t>SLS will review posts and files and ensure that key information is either placed in Basecamp, or made available elsewhere.</a:t>
            </a:r>
          </a:p>
          <a:p>
            <a:pPr lvl="1"/>
            <a:r>
              <a:rPr lang="en-US"/>
              <a:t>There’s no easy way to archive the data other than files.</a:t>
            </a:r>
          </a:p>
        </p:txBody>
      </p:sp>
    </p:spTree>
    <p:extLst>
      <p:ext uri="{BB962C8B-B14F-4D97-AF65-F5344CB8AC3E}">
        <p14:creationId xmlns:p14="http://schemas.microsoft.com/office/powerpoint/2010/main" val="388683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5" y="1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409" y="1134371"/>
            <a:ext cx="7722626" cy="48342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Springer-Nature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SUNY and Springer Nature have agreed on Terms; waiting for signatures/notary, and will send to Attorney General soon.</a:t>
            </a:r>
          </a:p>
          <a:p>
            <a:r>
              <a:rPr lang="en-US">
                <a:cs typeface="Calibri"/>
              </a:rPr>
              <a:t>IFB</a:t>
            </a:r>
          </a:p>
          <a:p>
            <a:pPr lvl="1"/>
            <a:r>
              <a:rPr lang="en-US">
                <a:cs typeface="Calibri"/>
              </a:rPr>
              <a:t>6 Contracts: EBSCO, ProQuest, JSTOR, West, Chronicle of Higher Ed, NY Times</a:t>
            </a:r>
          </a:p>
          <a:p>
            <a:pPr lvl="1"/>
            <a:r>
              <a:rPr lang="en-US">
                <a:cs typeface="Calibri"/>
              </a:rPr>
              <a:t>Should have AG Review finished today.</a:t>
            </a:r>
          </a:p>
          <a:p>
            <a:pPr lvl="1"/>
            <a:r>
              <a:rPr lang="en-US">
                <a:cs typeface="Calibri"/>
              </a:rPr>
              <a:t>SUNY working with PQ and Chronicle for partial payments.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815467-603B-46B5-9E6E-89E68ED0F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89" y="1718042"/>
            <a:ext cx="3969482" cy="280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30" y="42741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Whole Ebook 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650" y="1349294"/>
            <a:ext cx="9680536" cy="43038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SLS will begin implementing whole ebook ILL in the next 3-4 weeks.</a:t>
            </a:r>
          </a:p>
          <a:p>
            <a:r>
              <a:rPr lang="en-US">
                <a:cs typeface="Calibri"/>
              </a:rPr>
              <a:t>Meeting coming up soon with UCs to discuss.</a:t>
            </a:r>
          </a:p>
          <a:p>
            <a:r>
              <a:rPr lang="en-US">
                <a:cs typeface="Calibri"/>
              </a:rPr>
              <a:t>SLS will fill majority/all of requests with ebook ILL links (unless things change regarding workflow).</a:t>
            </a:r>
          </a:p>
          <a:p>
            <a:r>
              <a:rPr lang="en-US">
                <a:cs typeface="Calibri"/>
              </a:rPr>
              <a:t>SLS will work with campuses to facilitate discovery of ebook ILL eligible titles.</a:t>
            </a:r>
          </a:p>
          <a:p>
            <a:r>
              <a:rPr lang="en-US">
                <a:cs typeface="Calibri"/>
              </a:rPr>
              <a:t>Workflow will require user to submit their email and then SLS will send them 2-week loan link.</a:t>
            </a:r>
          </a:p>
          <a:p>
            <a:r>
              <a:rPr lang="en-US">
                <a:cs typeface="Calibri"/>
              </a:rPr>
              <a:t>SLS will be setting up meetings/webinars soon with campuses who are pilot participants.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F9373E-02A6-4B9A-BD7D-6D83276B8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182" y="2274315"/>
            <a:ext cx="2049683" cy="204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Onboarding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69869"/>
            <a:ext cx="8638479" cy="37056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Please let SLS know if you've hired a new staff and would like some assistance in onboarding them.</a:t>
            </a:r>
          </a:p>
          <a:p>
            <a:pPr lvl="1"/>
            <a:r>
              <a:rPr lang="en-US">
                <a:cs typeface="Calibri"/>
              </a:rPr>
              <a:t>Focus will be on Alma/Primo, but can also provide background on SUNY processes if the person works in acquisitions or library procurement.</a:t>
            </a:r>
          </a:p>
          <a:p>
            <a:pPr lvl="1"/>
            <a:r>
              <a:rPr lang="en-US">
                <a:cs typeface="Calibri"/>
              </a:rPr>
              <a:t>Are reviewing and refining methods, and will tailor to individual needs.</a:t>
            </a:r>
          </a:p>
          <a:p>
            <a:pPr lvl="1"/>
            <a:r>
              <a:rPr lang="en-US">
                <a:cs typeface="Calibri"/>
              </a:rPr>
              <a:t>Part of baseline services.</a:t>
            </a:r>
          </a:p>
          <a:p>
            <a:pPr lvl="2"/>
            <a:r>
              <a:rPr lang="en-US">
                <a:cs typeface="Calibri"/>
              </a:rPr>
              <a:t>If needs/demands of campus are beyond what we can offer, we'll suggest an extended support agreement for training.  But, this hasn't happened yet.</a:t>
            </a:r>
          </a:p>
          <a:p>
            <a:pPr lvl="1"/>
            <a:r>
              <a:rPr lang="en-US">
                <a:cs typeface="Calibri"/>
              </a:rPr>
              <a:t>Email  us at </a:t>
            </a:r>
            <a:r>
              <a:rPr lang="en-US">
                <a:cs typeface="Calibri"/>
                <a:hlinkClick r:id="rId2"/>
              </a:rPr>
              <a:t>info@slcny.libanswers.com</a:t>
            </a:r>
            <a:r>
              <a:rPr lang="en-US">
                <a:cs typeface="Calibri"/>
              </a:rPr>
              <a:t> to arrange onboarding.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BBDAA6-B80F-4C52-88AB-1B11F84F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424" y="243791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9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Discovery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>
                <a:cs typeface="Calibri"/>
              </a:rPr>
              <a:t>November Release</a:t>
            </a:r>
            <a:r>
              <a:rPr lang="en-US">
                <a:ea typeface="+mn-lt"/>
                <a:cs typeface="+mn-lt"/>
              </a:rPr>
              <a:t>: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Thanks to Discovery Working/Interest Group for testing!</a:t>
            </a:r>
          </a:p>
          <a:p>
            <a:pPr lvl="1"/>
            <a:r>
              <a:rPr lang="en-US">
                <a:ea typeface="+mn-lt"/>
                <a:cs typeface="+mn-lt"/>
              </a:rPr>
              <a:t>Show Journal Coverage Dates in Brief Results Page: example: https://suny-buf-psb.primo.exlibrisgroup.com/discovery/search?query=any,contains,science&amp;tab=JournalsByTitle&amp;search_scope=Journals&amp;vid=01SUNY_BUF:journals&amp;offset=0 May slow page load time, may also apply to non-journals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Exclude eBooks from CDI upon Duplications: NERS request was for collection by collection setting, this is all or nothing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Discovery Collection cross-collection search works, but it's not being limited to campus</a:t>
            </a:r>
          </a:p>
          <a:p>
            <a:r>
              <a:rPr lang="en-US">
                <a:ea typeface="+mn-lt"/>
                <a:cs typeface="+mn-lt"/>
              </a:rPr>
              <a:t>December sneak peek: Libraries can define the order in which the libraries and locations are displayed in Get It; Enhance personal details display in Library Card </a:t>
            </a:r>
          </a:p>
          <a:p>
            <a:r>
              <a:rPr lang="en-US">
                <a:ea typeface="+mn-lt"/>
                <a:cs typeface="+mn-lt"/>
                <a:hlinkClick r:id="rId2"/>
              </a:rPr>
              <a:t>https://knowledge.exlibrisgroup.com/Primo/Release_Notes/002Primo_VE/2021/010Primo_VE_2021_Release_Notes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29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Ex Libris Support Portal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96" y="1642370"/>
            <a:ext cx="6831398" cy="424009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New combined Ex Libris/</a:t>
            </a:r>
            <a:r>
              <a:rPr lang="en-US" err="1">
                <a:ea typeface="+mn-lt"/>
                <a:cs typeface="+mn-lt"/>
              </a:rPr>
              <a:t>Proquest</a:t>
            </a:r>
            <a:r>
              <a:rPr lang="en-US">
                <a:ea typeface="+mn-lt"/>
                <a:cs typeface="+mn-lt"/>
              </a:rPr>
              <a:t> Salesforce portal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Old account username should work but will need to request password reset: </a:t>
            </a:r>
            <a:r>
              <a:rPr lang="en-US">
                <a:ea typeface="+mn-lt"/>
                <a:cs typeface="+mn-lt"/>
                <a:hlinkClick r:id="rId2"/>
              </a:rPr>
              <a:t>https://support.proquest.com/s/login/?language=en_US</a:t>
            </a:r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>Discussion on Alma-L about problems, some of which will be resolved</a:t>
            </a:r>
          </a:p>
          <a:p>
            <a:r>
              <a:rPr lang="en-US">
                <a:cs typeface="Calibri"/>
              </a:rPr>
              <a:t>Biggest change is that SUNY campus accounts can't see other SUNY cases. Change was mandated by Salesforce for security reasons. SLS still has super user account to see all </a:t>
            </a:r>
            <a:r>
              <a:rPr lang="en-US" err="1">
                <a:cs typeface="Calibri"/>
              </a:rPr>
              <a:t>consortial</a:t>
            </a:r>
            <a:r>
              <a:rPr lang="en-US">
                <a:cs typeface="Calibri"/>
              </a:rPr>
              <a:t> cases.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69FA8E9-5135-43AC-9A98-22C3CEDB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672" y="2614851"/>
            <a:ext cx="3693432" cy="118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1061-8822-41E8-A3C3-0765565E0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E-Resources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B319-D190-458A-9C63-F0999D96E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5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November Release: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Sort View It links for link resolver to prefer content with orders (elevate purchased content over OA)</a:t>
            </a:r>
          </a:p>
          <a:p>
            <a:pPr lvl="1"/>
            <a:r>
              <a:rPr lang="en-US">
                <a:ea typeface="+mn-lt"/>
                <a:cs typeface="+mn-lt"/>
              </a:rPr>
              <a:t>New</a:t>
            </a:r>
            <a:r>
              <a:rPr lang="en-US">
                <a:cs typeface="Calibri"/>
              </a:rPr>
              <a:t> Hybrid CDI category: will use link resolver for journals and link in record for content that works better that way. Will roll out</a:t>
            </a:r>
            <a:r>
              <a:rPr lang="en-US">
                <a:ea typeface="+mn-lt"/>
                <a:cs typeface="+mn-lt"/>
              </a:rPr>
              <a:t> slowly, starting with </a:t>
            </a:r>
            <a:r>
              <a:rPr lang="en-US" err="1">
                <a:ea typeface="+mn-lt"/>
                <a:cs typeface="+mn-lt"/>
              </a:rPr>
              <a:t>Proquest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>
                <a:ea typeface="+mn-lt"/>
                <a:cs typeface="+mn-lt"/>
                <a:hlinkClick r:id="rId2"/>
              </a:rPr>
              <a:t>https://knowledge.exlibrisgroup.com/Primo/Content_Corner/Central_Discovery_Index/Knowledge_Articles/Hybrid_Collections_in_CDI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3"/>
              </a:rPr>
              <a:t>https://knowledge.exlibrisgroup.com/Alma/Release_Notes/2021/Alma_2021_Release_Notes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93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SUNYConnect</a:t>
            </a:r>
            <a:r>
              <a:rPr lang="en-US">
                <a:cs typeface="Calibri Light"/>
              </a:rPr>
              <a:t> Task Force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1410765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</a:t>
            </a:r>
            <a:r>
              <a:rPr lang="en-US" err="1">
                <a:cs typeface="Calibri"/>
              </a:rPr>
              <a:t>SUNYConnect</a:t>
            </a:r>
            <a:r>
              <a:rPr lang="en-US">
                <a:cs typeface="Calibri"/>
              </a:rPr>
              <a:t> EBSCO databases are up for renewal June 30, 2022. A task force was formed to </a:t>
            </a:r>
            <a:r>
              <a:rPr lang="en-US">
                <a:ea typeface="+mn-lt"/>
                <a:cs typeface="+mn-lt"/>
              </a:rPr>
              <a:t>review strategies and recommend a course of action to the SUNY Shared Collections Committee and the SLC Board.</a:t>
            </a:r>
            <a:endParaRPr lang="en-US"/>
          </a:p>
          <a:p>
            <a:r>
              <a:rPr lang="en-US">
                <a:cs typeface="Calibri"/>
              </a:rPr>
              <a:t>Sent a request for proposals to EBSCO, meeting with them 11/18</a:t>
            </a:r>
          </a:p>
          <a:p>
            <a:r>
              <a:rPr lang="en-US" b="1">
                <a:cs typeface="Calibri"/>
              </a:rPr>
              <a:t>Presentation at Fall SLC Meeting, 11/17, 9:10 am</a:t>
            </a:r>
          </a:p>
          <a:p>
            <a:r>
              <a:rPr lang="en-US">
                <a:cs typeface="Calibri"/>
              </a:rPr>
              <a:t>Community Update 12/1 at 1pm </a:t>
            </a:r>
            <a:r>
              <a:rPr lang="en-US" u="sng">
                <a:ea typeface="+mn-lt"/>
                <a:cs typeface="+mn-lt"/>
                <a:hlinkClick r:id="rId2"/>
              </a:rPr>
              <a:t>https://slcny.libcal.com/event/8428244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More information: </a:t>
            </a:r>
            <a:r>
              <a:rPr lang="en-US">
                <a:ea typeface="+mn-lt"/>
                <a:cs typeface="+mn-lt"/>
                <a:hlinkClick r:id="rId3"/>
              </a:rPr>
              <a:t>https://slcny.libguides.com/sunyconnect_task_force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26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SUNY ScienceDirect Journal Renewal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231823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SUNY ScienceDirect journal package contract runs through December 31, 2022. </a:t>
            </a:r>
          </a:p>
          <a:p>
            <a:r>
              <a:rPr lang="en-US">
                <a:cs typeface="Calibri"/>
              </a:rPr>
              <a:t>Price for 2022 did increase due to title additions and annual escalators; check the ATIS portal for exact amount</a:t>
            </a:r>
          </a:p>
          <a:p>
            <a:r>
              <a:rPr lang="en-US">
                <a:cs typeface="Calibri"/>
              </a:rPr>
              <a:t>SLS &amp; SSCC rep met with UC stakeholders, who recommended moving forward with extending the current contract</a:t>
            </a:r>
          </a:p>
          <a:p>
            <a:r>
              <a:rPr lang="en-US">
                <a:cs typeface="Calibri"/>
              </a:rPr>
              <a:t>SLS will work with SSCC on managing this extension with appropriate campus input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315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Oxford English Dictionary Offer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231823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Offer for all of SUNY/ all-in, access starting July 1, 2022</a:t>
            </a:r>
          </a:p>
          <a:p>
            <a:r>
              <a:rPr lang="en-US">
                <a:ea typeface="+mn-lt"/>
                <a:cs typeface="+mn-lt"/>
              </a:rPr>
              <a:t>46 campuses responded</a:t>
            </a:r>
          </a:p>
          <a:p>
            <a:r>
              <a:rPr lang="en-US">
                <a:ea typeface="+mn-lt"/>
                <a:cs typeface="+mn-lt"/>
              </a:rPr>
              <a:t>29 accepted the offer and 17 declined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Those who accepted comprised $41,921 in spend, which is $17,079 less than the total amount required for the offer. 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SSCC decided to not move forward with the offer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69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Artstor</a:t>
            </a:r>
            <a:r>
              <a:rPr lang="en-US">
                <a:ea typeface="+mn-lt"/>
                <a:cs typeface="+mn-lt"/>
              </a:rPr>
              <a:t> 1 year contract extension in progress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Amendment notarized by vendor, waiting SUNY Business Office signature.</a:t>
            </a:r>
          </a:p>
          <a:p>
            <a:pPr lvl="1"/>
            <a:r>
              <a:rPr lang="en-US">
                <a:ea typeface="+mn-lt"/>
                <a:cs typeface="+mn-lt"/>
              </a:rPr>
              <a:t>The vendor implemented new fee structure which reduces costs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Discount pricing for most current subscribers ranging from 3% - 120%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New England Journal of Medicine renewal in progress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Pricing agreement between SUNY and NEJM; no signed contract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Pricing sent to current subscribers; respond by Nov. 18</a:t>
            </a:r>
          </a:p>
          <a:p>
            <a:pPr lvl="2"/>
            <a:r>
              <a:rPr lang="en-US">
                <a:cs typeface="Calibri"/>
              </a:rPr>
              <a:t>If you are not currently subscribing through the SUNY deal but are interested, email </a:t>
            </a:r>
            <a:r>
              <a:rPr lang="en-US">
                <a:ea typeface="+mn-lt"/>
                <a:cs typeface="+mn-lt"/>
                <a:hlinkClick r:id="rId2"/>
              </a:rPr>
              <a:t>info@slcny.libanswers.com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40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600" b="1">
                <a:cs typeface="Calibri Light"/>
              </a:rPr>
              <a:t>Datasync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465548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New Process was implemented by OCLC in July 2020</a:t>
            </a:r>
            <a:endParaRPr lang="en-US"/>
          </a:p>
          <a:p>
            <a:pPr marL="914400" lvl="1"/>
            <a:r>
              <a:rPr lang="en-US">
                <a:cs typeface="Calibri"/>
              </a:rPr>
              <a:t>Inability to match only on the OCLC number (</a:t>
            </a:r>
            <a:r>
              <a:rPr lang="en-US" err="1">
                <a:cs typeface="Calibri"/>
              </a:rPr>
              <a:t>ocn</a:t>
            </a:r>
            <a:r>
              <a:rPr lang="en-US">
                <a:cs typeface="Calibri"/>
              </a:rPr>
              <a:t>) </a:t>
            </a:r>
          </a:p>
          <a:p>
            <a:pPr marL="914400" lvl="1"/>
            <a:r>
              <a:rPr lang="en-US">
                <a:cs typeface="Calibri"/>
              </a:rPr>
              <a:t>Created erroneous new records with SUNY holdings</a:t>
            </a:r>
          </a:p>
          <a:p>
            <a:pPr marL="914400" lvl="1"/>
            <a:r>
              <a:rPr lang="en-US">
                <a:cs typeface="Calibri"/>
              </a:rPr>
              <a:t>SUNY was moved back to the old process in September 2020</a:t>
            </a:r>
          </a:p>
          <a:p>
            <a:pPr marL="457200" indent="-457200"/>
            <a:r>
              <a:rPr lang="en-US">
                <a:cs typeface="Calibri"/>
              </a:rPr>
              <a:t>October 2021 OCLC's new process can now match only on the </a:t>
            </a:r>
            <a:r>
              <a:rPr lang="en-US" err="1">
                <a:cs typeface="Calibri"/>
              </a:rPr>
              <a:t>ocn</a:t>
            </a:r>
            <a:endParaRPr lang="en-US">
              <a:cs typeface="Calibri"/>
            </a:endParaRPr>
          </a:p>
          <a:p>
            <a:pPr marL="914400" lvl="1"/>
            <a:r>
              <a:rPr lang="en-US">
                <a:cs typeface="Calibri"/>
              </a:rPr>
              <a:t>Successfully tested the new process using SUNY Oneonta </a:t>
            </a:r>
          </a:p>
          <a:p>
            <a:pPr marL="457200" indent="-457200"/>
            <a:r>
              <a:rPr lang="en-US">
                <a:ea typeface="+mn-lt"/>
                <a:cs typeface="+mn-lt"/>
              </a:rPr>
              <a:t>OCLC will begin moving SUNY libraries  to the new process on November 15, 20201</a:t>
            </a:r>
          </a:p>
          <a:p>
            <a:pPr marL="914400" lvl="1"/>
            <a:r>
              <a:rPr lang="en-US">
                <a:ea typeface="+mn-lt"/>
                <a:cs typeface="+mn-lt"/>
              </a:rPr>
              <a:t>No Action is required by SUNY libraries</a:t>
            </a:r>
            <a:endParaRPr lang="en-US"/>
          </a:p>
          <a:p>
            <a:pPr marL="914400" lvl="1"/>
            <a:r>
              <a:rPr lang="en-US">
                <a:cs typeface="Calibri"/>
              </a:rPr>
              <a:t>Only Libraries publishing bib records to OCLC from Alma will be impacted</a:t>
            </a:r>
          </a:p>
          <a:p>
            <a:pPr marL="914400" lvl="1"/>
            <a:r>
              <a:rPr lang="en-US">
                <a:cs typeface="Calibri"/>
              </a:rPr>
              <a:t>SUNY will monitor </a:t>
            </a:r>
            <a:r>
              <a:rPr lang="en-US" err="1">
                <a:cs typeface="Calibri"/>
              </a:rPr>
              <a:t>WorldShare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datasync</a:t>
            </a:r>
            <a:r>
              <a:rPr lang="en-US">
                <a:cs typeface="Calibri"/>
              </a:rPr>
              <a:t> collections </a:t>
            </a:r>
          </a:p>
          <a:p>
            <a:pPr marL="457200" indent="-457200"/>
            <a:endParaRPr lang="en-US">
              <a:cs typeface="Calibri"/>
            </a:endParaRPr>
          </a:p>
          <a:p>
            <a:pPr marL="914400" lvl="1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B91000-5AC6-43B4-8F1E-EBAC5A0F6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93" y="122639"/>
            <a:ext cx="26289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Brief Level Rules Initiative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8512799" cy="50023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Salesforce Case #00993645 to be resolved with the December 2021 release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SLS began implementing this Initiative in the NZ in Sept. 2021</a:t>
            </a:r>
          </a:p>
          <a:p>
            <a:pPr marL="914400" lvl="1" indent="-457200"/>
            <a:r>
              <a:rPr lang="en-US">
                <a:ea typeface="+mn-lt"/>
                <a:cs typeface="+mn-lt"/>
              </a:rPr>
              <a:t>Project on hold until indexing issues impacting Institution Zone (IZ) records linked to the Network Zone (NZ) are resolved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ea typeface="+mn-lt"/>
                <a:cs typeface="+mn-lt"/>
              </a:rPr>
              <a:t>OCLC is updating their encoding level (LDR 17) to adhere to MARC21 standards</a:t>
            </a:r>
            <a:endParaRPr lang="en-US"/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January 2021 OCLC began converting encoding level K to level 7</a:t>
            </a:r>
            <a:endParaRPr lang="en-US" sz="2000">
              <a:ea typeface="+mn-lt"/>
              <a:cs typeface="+mn-lt"/>
            </a:endParaRPr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MSP-42</a:t>
            </a:r>
            <a:r>
              <a:rPr lang="en-US">
                <a:cs typeface="Calibri"/>
              </a:rPr>
              <a:t> Brief level rules in Alma:</a:t>
            </a:r>
            <a:br>
              <a:rPr lang="en-US">
                <a:cs typeface="Calibri"/>
              </a:rPr>
            </a:br>
            <a:r>
              <a:rPr lang="en-US">
                <a:ea typeface="+mn-lt"/>
                <a:cs typeface="+mn-lt"/>
                <a:hlinkClick r:id="rId2"/>
              </a:rPr>
              <a:t>https://slcny.libguides.com/ld.php?content_id=50351537</a:t>
            </a:r>
            <a:endParaRPr lang="en-US">
              <a:cs typeface="Calibri"/>
            </a:endParaRPr>
          </a:p>
          <a:p>
            <a:pPr marL="457200" indent="-4572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B6AF28-F0AB-4CDD-9718-1B9627A86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289" y="372004"/>
            <a:ext cx="1918758" cy="1711325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F79E81-A029-492E-B1C6-66DE247E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967" y="2312458"/>
            <a:ext cx="2321984" cy="3354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8004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Analytics Office Hours Starting in January 2022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7814299" cy="5012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ea typeface="+mn-lt"/>
                <a:cs typeface="+mn-lt"/>
              </a:rPr>
              <a:t>SLS program managers will be providing two one-hour time slots from Wednesday, January 12, 2022, through Friday, June 10, 2022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Analytics Office Hours are designed</a:t>
            </a:r>
            <a:r>
              <a:rPr lang="en-US">
                <a:ea typeface="+mn-lt"/>
                <a:cs typeface="+mn-lt"/>
              </a:rPr>
              <a:t> to assist SUNY libraries with specific reporting needs </a:t>
            </a:r>
            <a:endParaRPr lang="en-US">
              <a:cs typeface="Calibri"/>
            </a:endParaRPr>
          </a:p>
          <a:p>
            <a:pPr marL="457200" indent="-457200"/>
            <a:r>
              <a:rPr lang="en-US">
                <a:cs typeface="Calibri"/>
              </a:rPr>
              <a:t>Prior to registering to a session:</a:t>
            </a:r>
          </a:p>
          <a:p>
            <a:pPr marL="914400" lvl="1"/>
            <a:r>
              <a:rPr lang="en-US">
                <a:cs typeface="Calibri"/>
              </a:rPr>
              <a:t>Define the analytics need</a:t>
            </a:r>
          </a:p>
          <a:p>
            <a:pPr marL="914400" lvl="1"/>
            <a:r>
              <a:rPr lang="en-US">
                <a:cs typeface="Calibri"/>
              </a:rPr>
              <a:t>Determine the SLS program manager that will best support the need</a:t>
            </a:r>
          </a:p>
          <a:p>
            <a:pPr marL="457200" indent="-457200"/>
            <a:r>
              <a:rPr lang="en-US">
                <a:cs typeface="Calibri"/>
              </a:rPr>
              <a:t>Register for the sessions at: </a:t>
            </a:r>
            <a:r>
              <a:rPr lang="en-US" sz="2400">
                <a:ea typeface="+mn-lt"/>
                <a:cs typeface="+mn-lt"/>
                <a:hlinkClick r:id="rId2"/>
              </a:rPr>
              <a:t>https://slcny.libcal.com/calendar?cid=15880</a:t>
            </a:r>
            <a:endParaRPr lang="en-US" sz="2400">
              <a:cs typeface="Calibri"/>
            </a:endParaRP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03FD6BAF-7224-4BD8-88A7-72D7679BD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734" y="1881717"/>
            <a:ext cx="3240616" cy="24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0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Workplace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96" y="1642370"/>
            <a:ext cx="6450399" cy="380466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ea typeface="+mn-lt"/>
                <a:cs typeface="+mn-lt"/>
              </a:rPr>
              <a:t>Notified by SUNY that all SUNY will migrate away from WP by end of 2021.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We'll begin working to move the different groups off Workplace beginning November 19.</a:t>
            </a:r>
          </a:p>
          <a:p>
            <a:pPr lvl="1"/>
            <a:r>
              <a:rPr lang="en-US">
                <a:ea typeface="+mn-lt"/>
                <a:cs typeface="+mn-lt"/>
              </a:rPr>
              <a:t>Will provide groups choice of listserv or Basecamp, unless group provides another option they are interested in.</a:t>
            </a:r>
          </a:p>
          <a:p>
            <a:r>
              <a:rPr lang="en-US">
                <a:ea typeface="+mn-lt"/>
                <a:cs typeface="+mn-lt"/>
              </a:rPr>
              <a:t>SLS Updates of Important Information at: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https://slcny.libguides.com/sls/blog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Email subscription and ability to post comments/searchable, etc.</a:t>
            </a:r>
          </a:p>
          <a:p>
            <a:pPr lvl="1"/>
            <a:r>
              <a:rPr lang="en-US">
                <a:ea typeface="+mn-lt"/>
                <a:cs typeface="+mn-lt"/>
              </a:rPr>
              <a:t>No need to monitor other channels for high level SLS Communication.</a:t>
            </a:r>
          </a:p>
          <a:p>
            <a:r>
              <a:rPr lang="en-US">
                <a:ea typeface="+mn-lt"/>
                <a:cs typeface="+mn-lt"/>
              </a:rPr>
              <a:t>No plan to move Workplace groups to Yammer/MS Communities at this time, unless the group explicitly asks for this.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672ED-9924-4CF8-A881-415D697C2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015" y="2152904"/>
            <a:ext cx="3886200" cy="21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21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Billing for Lost Alma Resource Sharing Items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Alma RS billing policy approved by LSP Advisory Board on November 8</a:t>
            </a:r>
          </a:p>
          <a:p>
            <a:pPr marL="914400" lvl="1" indent="-457200"/>
            <a:r>
              <a:rPr lang="en-US">
                <a:cs typeface="Calibri"/>
              </a:rPr>
              <a:t>Policy developed by ASRS working group</a:t>
            </a:r>
          </a:p>
          <a:p>
            <a:pPr marL="914400" lvl="1" indent="-457200"/>
            <a:r>
              <a:rPr lang="en-US">
                <a:cs typeface="Calibri"/>
              </a:rPr>
              <a:t>Full text: </a:t>
            </a:r>
            <a:r>
              <a:rPr lang="en-US">
                <a:ea typeface="+mn-lt"/>
                <a:cs typeface="+mn-lt"/>
                <a:hlinkClick r:id="rId2"/>
              </a:rPr>
              <a:t>https://slcny.libguides.com/ld.php?content_id=64241181</a:t>
            </a:r>
            <a:endParaRPr lang="en-US">
              <a:cs typeface="Calibri" panose="020F0502020204030204"/>
            </a:endParaRPr>
          </a:p>
          <a:p>
            <a:pPr marL="914400" lvl="1" indent="-457200"/>
            <a:r>
              <a:rPr lang="en-US">
                <a:cs typeface="Calibri" panose="020F0502020204030204"/>
              </a:rPr>
              <a:t>Policy applies only to Alma resource sharing between SUNYs</a:t>
            </a:r>
          </a:p>
          <a:p>
            <a:pPr marL="457200" indent="-457200"/>
            <a:r>
              <a:rPr lang="en-US">
                <a:cs typeface="Calibri" panose="020F0502020204030204"/>
              </a:rPr>
              <a:t>Policy defines lost items as items that are more than 120 days overdue or have been in transit more than 45 days</a:t>
            </a:r>
          </a:p>
          <a:p>
            <a:pPr marL="457200" indent="-457200"/>
            <a:r>
              <a:rPr lang="en-US">
                <a:cs typeface="Calibri" panose="020F0502020204030204"/>
              </a:rPr>
              <a:t>Billing for items due before March 1, 2020 and damaged items starts on December 13, 2021 (approximately 50 items system-wide)</a:t>
            </a:r>
          </a:p>
          <a:p>
            <a:pPr marL="457200" indent="-457200"/>
            <a:r>
              <a:rPr lang="en-US">
                <a:cs typeface="Calibri" panose="020F0502020204030204"/>
              </a:rPr>
              <a:t>Billing for items due after March 1, 2020 and items in transit more than 45 days starts on February 1, 2022 (approximately 450 items system-wide)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360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Billing for Lost Alma Resource Sharing Items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Lending libraries can determine their own: </a:t>
            </a:r>
            <a:endParaRPr lang="en-US"/>
          </a:p>
          <a:p>
            <a:pPr marL="914400" lvl="1" indent="-457200"/>
            <a:r>
              <a:rPr lang="en-US">
                <a:cs typeface="Calibri"/>
              </a:rPr>
              <a:t>invoice amounts (exact replacement cost vs. flat fee)</a:t>
            </a:r>
          </a:p>
          <a:p>
            <a:pPr marL="914400" lvl="1" indent="-457200"/>
            <a:r>
              <a:rPr lang="en-US">
                <a:cs typeface="Calibri"/>
              </a:rPr>
              <a:t>billing schedule (as items become lost, once a semester, once a year, etc.</a:t>
            </a:r>
            <a:r>
              <a:rPr lang="en-US" dirty="0">
                <a:cs typeface="Calibri"/>
              </a:rPr>
              <a:t>) </a:t>
            </a:r>
          </a:p>
          <a:p>
            <a:pPr marL="914400" lvl="1" indent="-457200"/>
            <a:r>
              <a:rPr lang="en-US" dirty="0">
                <a:cs typeface="Calibri"/>
              </a:rPr>
              <a:t>forms of payment they'll accept (check, credit card, journal transfer, replacement </a:t>
            </a:r>
            <a:r>
              <a:rPr lang="en-US">
                <a:cs typeface="Calibri"/>
              </a:rPr>
              <a:t>copy, etc.)</a:t>
            </a:r>
          </a:p>
          <a:p>
            <a:pPr marL="457200" indent="-457200"/>
            <a:r>
              <a:rPr lang="en-US">
                <a:cs typeface="Calibri"/>
              </a:rPr>
              <a:t>Policy goals:</a:t>
            </a:r>
          </a:p>
          <a:p>
            <a:pPr marL="914400" lvl="1" indent="-457200"/>
            <a:r>
              <a:rPr lang="en-US">
                <a:cs typeface="Calibri"/>
              </a:rPr>
              <a:t>Allow for billing for Alma RS items while also acknowledging role the pandemic has played in number of lost items and keeping number of invoices to a minimum</a:t>
            </a:r>
          </a:p>
          <a:p>
            <a:pPr marL="914400" lvl="1" indent="-457200"/>
            <a:r>
              <a:rPr lang="en-US">
                <a:cs typeface="Calibri"/>
              </a:rPr>
              <a:t>Replicate what's been happening with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RS for years</a:t>
            </a:r>
          </a:p>
          <a:p>
            <a:pPr marL="457200" indent="-457200"/>
            <a:r>
              <a:rPr lang="en-US">
                <a:cs typeface="Calibri"/>
              </a:rPr>
              <a:t>Webinar scheduled for December 10 at 2:00pm</a:t>
            </a:r>
          </a:p>
          <a:p>
            <a:pPr marL="914400" lvl="1" indent="-457200"/>
            <a:r>
              <a:rPr lang="en-US">
                <a:cs typeface="Calibri"/>
              </a:rPr>
              <a:t>Registration link: </a:t>
            </a:r>
            <a:r>
              <a:rPr lang="en-US">
                <a:ea typeface="+mn-lt"/>
                <a:cs typeface="+mn-lt"/>
                <a:hlinkClick r:id="rId2"/>
              </a:rPr>
              <a:t>https://slcny.libcal.com/event/8519393</a:t>
            </a:r>
            <a:endParaRPr lang="en-US">
              <a:cs typeface="Calibri"/>
            </a:endParaRPr>
          </a:p>
          <a:p>
            <a:pPr marL="457200" indent="-457200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490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Misc. Resource Sharing and Fulfillment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Albany and Binghamton have switched to using circulation desk specifically for returns from other SUNYs to help alleviate issues of accidental transfers and loans</a:t>
            </a:r>
          </a:p>
          <a:p>
            <a:pPr marL="914400" lvl="1"/>
            <a:r>
              <a:rPr lang="en-US">
                <a:cs typeface="Calibri"/>
              </a:rPr>
              <a:t>Will likely implement for all SUNYs if all goes well</a:t>
            </a:r>
          </a:p>
          <a:p>
            <a:pPr marL="457200" indent="-457200"/>
            <a:r>
              <a:rPr lang="en-US">
                <a:cs typeface="Calibri"/>
              </a:rPr>
              <a:t>Proxy request feature in November release does not work</a:t>
            </a:r>
            <a:endParaRPr lang="en-US"/>
          </a:p>
          <a:p>
            <a:pPr marL="914400" lvl="1" indent="-457200"/>
            <a:r>
              <a:rPr lang="en-US">
                <a:cs typeface="Calibri"/>
              </a:rPr>
              <a:t>Submitted case to Ex Libris</a:t>
            </a:r>
          </a:p>
          <a:p>
            <a:pPr marL="457200" indent="-457200"/>
            <a:r>
              <a:rPr lang="en-US">
                <a:cs typeface="Calibri"/>
              </a:rPr>
              <a:t>Some lending requests from Brandeis may have external IDs that are 8 digit numbers and don’t start with </a:t>
            </a:r>
            <a:r>
              <a:rPr lang="en-US">
                <a:ea typeface="+mn-lt"/>
                <a:cs typeface="+mn-lt"/>
              </a:rPr>
              <a:t>01BRAND</a:t>
            </a:r>
          </a:p>
          <a:p>
            <a:pPr marL="914400" lvl="1" indent="-342900"/>
            <a:r>
              <a:rPr lang="en-US">
                <a:cs typeface="Calibri"/>
              </a:rPr>
              <a:t>Given different type of external ID because they were first sent to Rapid</a:t>
            </a:r>
          </a:p>
          <a:p>
            <a:pPr marL="914400" lvl="1" indent="-342900"/>
            <a:r>
              <a:rPr lang="en-US">
                <a:cs typeface="Calibri"/>
              </a:rPr>
              <a:t>Can be processed like any other Alma lending request</a:t>
            </a:r>
          </a:p>
        </p:txBody>
      </p:sp>
    </p:spTree>
    <p:extLst>
      <p:ext uri="{BB962C8B-B14F-4D97-AF65-F5344CB8AC3E}">
        <p14:creationId xmlns:p14="http://schemas.microsoft.com/office/powerpoint/2010/main" val="2289886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ea typeface="+mj-lt"/>
                <a:cs typeface="+mj-lt"/>
              </a:rPr>
              <a:t>IEC Working Group &amp; Idea Exchange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155300"/>
            <a:ext cx="11190383" cy="4847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Ex Libris Idea Exchange: Crowd-Funded Up-Voting for Everyone</a:t>
            </a:r>
          </a:p>
          <a:p>
            <a:pPr lvl="1"/>
            <a:r>
              <a:rPr lang="en-US">
                <a:ea typeface="+mn-lt"/>
                <a:cs typeface="+mn-lt"/>
              </a:rPr>
              <a:t>URL: </a:t>
            </a:r>
            <a:r>
              <a:rPr lang="en-US">
                <a:ea typeface="+mn-lt"/>
                <a:cs typeface="+mn-lt"/>
                <a:hlinkClick r:id="rId2"/>
              </a:rPr>
              <a:t>https://ideas.exlibrisgroup.com/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Everyone gets 25 votes, and anyone can submit a new idea 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Ex Libris is not contractually obligated to implement any of these ideas, but they do implement some of them </a:t>
            </a:r>
          </a:p>
          <a:p>
            <a:pPr lvl="1"/>
            <a:r>
              <a:rPr lang="en-US">
                <a:cs typeface="Calibri"/>
              </a:rPr>
              <a:t>Voting for an idea increases the likelihood it will be implemented</a:t>
            </a:r>
          </a:p>
          <a:p>
            <a:pPr lvl="1"/>
            <a:r>
              <a:rPr lang="en-US">
                <a:ea typeface="+mn-lt"/>
                <a:cs typeface="+mn-lt"/>
              </a:rPr>
              <a:t>SUNY has enough votes to push an idea to the top of the list of most popular ideas</a:t>
            </a:r>
          </a:p>
          <a:p>
            <a:r>
              <a:rPr lang="en-US">
                <a:ea typeface="+mn-lt"/>
                <a:cs typeface="+mn-lt"/>
              </a:rPr>
              <a:t>The IE WG will keep a running list of suggested Ideas for SUNY to upvote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More Information on IEC LibGuide</a:t>
            </a: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https://slcny.libguides.com/improvements-working-group</a:t>
            </a:r>
            <a:br>
              <a:rPr lang="en-US"/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4815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We’re Attempting to Address in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r>
              <a:rPr lang="en-US"/>
              <a:t>Consistent feedback that keeping up on multiple channels is cumbersome, especially for smaller campuses or campuses with smaller staff.</a:t>
            </a:r>
          </a:p>
          <a:p>
            <a:pPr lvl="1"/>
            <a:r>
              <a:rPr lang="en-US"/>
              <a:t>Difficult for Directors or administrators to glean the important information from channels, and to keep up on what’s needed by SLS from campuses.</a:t>
            </a:r>
            <a:endParaRPr lang="en-US">
              <a:cs typeface="Calibri"/>
            </a:endParaRPr>
          </a:p>
          <a:p>
            <a:pPr lvl="1"/>
            <a:r>
              <a:rPr lang="en-US"/>
              <a:t>Confusion created by duplication of communication across channels by SLS, and then local campus staff duplicating this communication further.</a:t>
            </a:r>
            <a:endParaRPr lang="en-US">
              <a:cs typeface="Calibri"/>
            </a:endParaRPr>
          </a:p>
          <a:p>
            <a:pPr lvl="1"/>
            <a:r>
              <a:rPr lang="en-US"/>
              <a:t>Busy administrators want “single place” to find high-level important information.</a:t>
            </a:r>
          </a:p>
          <a:p>
            <a:pPr lvl="1"/>
            <a:r>
              <a:rPr lang="en-US"/>
              <a:t>Many campus staff want a place to ask questions and get input from other campus staff, but this communication overwhelms those who only want important actionable information.</a:t>
            </a:r>
            <a:endParaRPr lang="en-US">
              <a:cs typeface="Calibri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8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Overarching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/>
              <a:t>SLS will have all important communication in one place, and a reliable summary on a monthly basis.</a:t>
            </a:r>
          </a:p>
          <a:p>
            <a:pPr lvl="1"/>
            <a:r>
              <a:rPr lang="en-US"/>
              <a:t>If SLS participates/communicates in any channel, if it’s important, it will be placed in single place (Updates/Blog).</a:t>
            </a:r>
          </a:p>
          <a:p>
            <a:pPr lvl="1"/>
            <a:r>
              <a:rPr lang="en-US"/>
              <a:t>Direct communication if action is needed quickly.</a:t>
            </a:r>
          </a:p>
          <a:p>
            <a:pPr lvl="1"/>
            <a:r>
              <a:rPr lang="en-US"/>
              <a:t>Create environment where staff/administrators who are overwhelmed by back and forth communication can ignore all channels, and only subscribe to a single curated channel.</a:t>
            </a:r>
          </a:p>
          <a:p>
            <a:pPr lvl="1"/>
            <a:r>
              <a:rPr lang="en-US"/>
              <a:t>Reduce webinars and training in most areas, with fewer overall SLS offerings, reliance on monthly webinars.</a:t>
            </a:r>
          </a:p>
          <a:p>
            <a:pPr lvl="2"/>
            <a:r>
              <a:rPr lang="en-US"/>
              <a:t>SLS will focus on specific groups/activities.</a:t>
            </a:r>
          </a:p>
          <a:p>
            <a:pPr lvl="2"/>
            <a:r>
              <a:rPr lang="en-US"/>
              <a:t>SLS will facilitate “best practices” presentations that campuses can participate in if they wish, but won’t have any information that requires attention/action.</a:t>
            </a:r>
          </a:p>
        </p:txBody>
      </p:sp>
    </p:spTree>
    <p:extLst>
      <p:ext uri="{BB962C8B-B14F-4D97-AF65-F5344CB8AC3E}">
        <p14:creationId xmlns:p14="http://schemas.microsoft.com/office/powerpoint/2010/main" val="3783187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Channel Decisions: SCLD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/>
          <a:lstStyle/>
          <a:p>
            <a:r>
              <a:rPr lang="en-US"/>
              <a:t>Library Leadership Workplace Group: Move back to SCLD-L on 11/19</a:t>
            </a:r>
          </a:p>
          <a:p>
            <a:pPr lvl="1"/>
            <a:r>
              <a:rPr lang="en-US"/>
              <a:t>Will only be Directors, Officers in Charge, and AULs of University Centers.</a:t>
            </a:r>
          </a:p>
          <a:p>
            <a:pPr lvl="1"/>
            <a:r>
              <a:rPr lang="en-US"/>
              <a:t>SLC board made decision</a:t>
            </a:r>
          </a:p>
          <a:p>
            <a:pPr lvl="1"/>
            <a:r>
              <a:rPr lang="en-US"/>
              <a:t>SLC board will make decision on any other change in who is on the </a:t>
            </a:r>
            <a:r>
              <a:rPr lang="en-US" err="1"/>
              <a:t>Listserve</a:t>
            </a:r>
            <a:r>
              <a:rPr lang="en-US"/>
              <a:t>.</a:t>
            </a:r>
          </a:p>
          <a:p>
            <a:pPr lvl="1"/>
            <a:r>
              <a:rPr lang="en-US"/>
              <a:t>SLS will not communicate any important information on this channel, so does not need to be actively managed for actionable information from SLS/OLIS.</a:t>
            </a:r>
          </a:p>
          <a:p>
            <a:pPr lvl="1"/>
            <a:r>
              <a:rPr lang="en-US"/>
              <a:t>Will begin removing members on 11/19.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5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Channel Decisions: SUNY LSP and Discovery HQ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Will migrate back to Basecamp (formerly SUNY/SLC Headquarters).</a:t>
            </a:r>
          </a:p>
          <a:p>
            <a:pPr lvl="2"/>
            <a:r>
              <a:rPr lang="en-US"/>
              <a:t>Will change name, but keep the HQ as there as an archive.</a:t>
            </a:r>
            <a:endParaRPr lang="en-US">
              <a:cs typeface="Calibri"/>
            </a:endParaRPr>
          </a:p>
          <a:p>
            <a:pPr lvl="1"/>
            <a:r>
              <a:rPr lang="en-US"/>
              <a:t>Move will begin on 11/19.  </a:t>
            </a:r>
            <a:endParaRPr lang="en-US">
              <a:cs typeface="Calibri"/>
            </a:endParaRPr>
          </a:p>
          <a:p>
            <a:pPr lvl="1"/>
            <a:r>
              <a:rPr lang="en-US"/>
              <a:t>No campus needs to monitor this for SLS actionable information.  Anything important here will be posted on the SLS Blog/Updates webpage.</a:t>
            </a:r>
            <a:endParaRPr lang="en-US">
              <a:cs typeface="Calibri"/>
            </a:endParaRPr>
          </a:p>
          <a:p>
            <a:pPr lvl="1"/>
            <a:r>
              <a:rPr lang="en-US"/>
              <a:t>SLS will post here, and will participate in conversations here, but anything important will be sent to Updates webpage, or communicated directly.</a:t>
            </a:r>
            <a:endParaRPr lang="en-US">
              <a:cs typeface="Calibri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31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SUNY Open Access and SUNY Open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Will create a combined listserv.</a:t>
            </a:r>
            <a:endParaRPr lang="en-US">
              <a:cs typeface="Calibri"/>
            </a:endParaRPr>
          </a:p>
          <a:p>
            <a:pPr lvl="1"/>
            <a:r>
              <a:rPr lang="en-US"/>
              <a:t>Target date is before Thanksgiving.</a:t>
            </a:r>
          </a:p>
          <a:p>
            <a:pPr lvl="1"/>
            <a:r>
              <a:rPr lang="en-US"/>
              <a:t>No actionable information from SLS shared only on this list.  SLS will post to the Updates/Blog site</a:t>
            </a:r>
          </a:p>
        </p:txBody>
      </p:sp>
    </p:spTree>
    <p:extLst>
      <p:ext uri="{BB962C8B-B14F-4D97-AF65-F5344CB8AC3E}">
        <p14:creationId xmlns:p14="http://schemas.microsoft.com/office/powerpoint/2010/main" val="410238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5834-2583-42BD-A605-5491B6CC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SLC SUNY Libraries Consortium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7E13F-FD15-4483-B59B-551E2D7C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96239" cy="390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/>
              <a:t>Will go back to SLC listserv.</a:t>
            </a:r>
          </a:p>
          <a:p>
            <a:pPr lvl="1"/>
            <a:r>
              <a:rPr lang="en-US"/>
              <a:t>SLC will manage listserv.</a:t>
            </a:r>
            <a:endParaRPr lang="en-US">
              <a:cs typeface="Calibri"/>
            </a:endParaRPr>
          </a:p>
          <a:p>
            <a:pPr lvl="1"/>
            <a:r>
              <a:rPr lang="en-US"/>
              <a:t>No actionable information from SLS/OLIS will be shared on this listserv.</a:t>
            </a:r>
            <a:endParaRPr lang="en-US">
              <a:cs typeface="Calibri"/>
            </a:endParaRPr>
          </a:p>
          <a:p>
            <a:pPr lvl="1"/>
            <a:r>
              <a:rPr lang="en-US"/>
              <a:t>Timeline still being developed; need SLC volunteer to manage listserv.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814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04f601-80f3-4988-a5f5-d6c3dd7e14a6">
      <UserInfo>
        <DisplayName>Perry, Susan</DisplayName>
        <AccountId>18</AccountId>
        <AccountType/>
      </UserInfo>
      <UserInfo>
        <DisplayName>Pritting, Shannon</DisplayName>
        <AccountId>13</AccountId>
        <AccountType/>
      </UserInfo>
      <UserInfo>
        <DisplayName>Jackson, Timothy</DisplayName>
        <AccountId>22</AccountId>
        <AccountType/>
      </UserInfo>
      <UserInfo>
        <DisplayName>McGee, Margaret</DisplayName>
        <AccountId>21</AccountId>
        <AccountType/>
      </UserInfo>
      <UserInfo>
        <DisplayName>Eichelberger, Michelle</DisplayName>
        <AccountId>23</AccountId>
        <AccountType/>
      </UserInfo>
      <UserInfo>
        <DisplayName>Tovstiadi, Esta</DisplayName>
        <AccountId>20</AccountId>
        <AccountType/>
      </UserInfo>
      <UserInfo>
        <DisplayName>Kester, Yvonne</DisplayName>
        <AccountId>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790760-A1AF-429F-9CC1-65E3D31C8E51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Ex Libris Support Portal Migration</vt:lpstr>
      <vt:lpstr>Workplace Transition</vt:lpstr>
      <vt:lpstr>Input We’re Attempting to Address in Transition</vt:lpstr>
      <vt:lpstr>Overarching Approach</vt:lpstr>
      <vt:lpstr>Specific Channel Decisions: SCLD</vt:lpstr>
      <vt:lpstr>Specific Channel Decisions: SUNY LSP and Discovery HQ</vt:lpstr>
      <vt:lpstr>SUNY Open Access and SUNY Open Repositories</vt:lpstr>
      <vt:lpstr>SLC SUNY Libraries Consortium</vt:lpstr>
      <vt:lpstr>SUNY Library Accessibility Group</vt:lpstr>
      <vt:lpstr>SUNY Institutional Leads</vt:lpstr>
      <vt:lpstr>New Groups/Channels</vt:lpstr>
      <vt:lpstr>Workplace Groups SLS Won’t Address</vt:lpstr>
      <vt:lpstr>Migration of Information</vt:lpstr>
      <vt:lpstr>Procurement Update</vt:lpstr>
      <vt:lpstr>Whole Ebook ILL</vt:lpstr>
      <vt:lpstr>Onboarding</vt:lpstr>
      <vt:lpstr>PowerPoint Presentation</vt:lpstr>
      <vt:lpstr>Discovery </vt:lpstr>
      <vt:lpstr>E-Resources</vt:lpstr>
      <vt:lpstr>PowerPoint Presentation</vt:lpstr>
      <vt:lpstr>SUNYConnect Task Force</vt:lpstr>
      <vt:lpstr>SUNY ScienceDirect Journal Renewal</vt:lpstr>
      <vt:lpstr>Oxford English Dictionary Offer</vt:lpstr>
      <vt:lpstr>Other updates</vt:lpstr>
      <vt:lpstr>PowerPoint Presentation</vt:lpstr>
      <vt:lpstr>Datasync Collections</vt:lpstr>
      <vt:lpstr>Brief Level Rules Initiative</vt:lpstr>
      <vt:lpstr>Analytics Office Hours Starting in January 2022</vt:lpstr>
      <vt:lpstr>PowerPoint Presentation</vt:lpstr>
      <vt:lpstr>Billing for Lost Alma Resource Sharing Items</vt:lpstr>
      <vt:lpstr>Billing for Lost Alma Resource Sharing Items</vt:lpstr>
      <vt:lpstr>Misc. Resource Sharing and Fulfillment</vt:lpstr>
      <vt:lpstr>IEC Working Group &amp; Idea Exchange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6</cp:revision>
  <dcterms:created xsi:type="dcterms:W3CDTF">2019-08-22T15:05:39Z</dcterms:created>
  <dcterms:modified xsi:type="dcterms:W3CDTF">2021-11-12T17:46:27Z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