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58" r:id="rId5"/>
    <p:sldId id="467" r:id="rId6"/>
    <p:sldId id="451" r:id="rId7"/>
    <p:sldId id="478" r:id="rId8"/>
    <p:sldId id="501" r:id="rId9"/>
    <p:sldId id="473" r:id="rId10"/>
    <p:sldId id="477" r:id="rId11"/>
    <p:sldId id="502" r:id="rId12"/>
    <p:sldId id="411" r:id="rId13"/>
    <p:sldId id="497" r:id="rId14"/>
    <p:sldId id="480" r:id="rId15"/>
    <p:sldId id="431" r:id="rId16"/>
    <p:sldId id="461" r:id="rId17"/>
    <p:sldId id="481" r:id="rId18"/>
    <p:sldId id="500" r:id="rId19"/>
    <p:sldId id="463" r:id="rId20"/>
    <p:sldId id="436" r:id="rId21"/>
    <p:sldId id="471" r:id="rId22"/>
    <p:sldId id="487" r:id="rId23"/>
    <p:sldId id="472" r:id="rId24"/>
    <p:sldId id="438" r:id="rId25"/>
    <p:sldId id="482" r:id="rId26"/>
    <p:sldId id="498" r:id="rId27"/>
    <p:sldId id="499" r:id="rId28"/>
    <p:sldId id="490" r:id="rId29"/>
    <p:sldId id="27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, Kristy" initials="LK" lastIdx="1" clrIdx="0">
    <p:extLst>
      <p:ext uri="{19B8F6BF-5375-455C-9EA6-DF929625EA0E}">
        <p15:presenceInfo xmlns:p15="http://schemas.microsoft.com/office/powerpoint/2012/main" userId="S::kristy.lee@suny.edu::2d31e6a3-3620-42ae-af19-7fd6f5c2456c" providerId="AD"/>
      </p:ext>
    </p:extLst>
  </p:cmAuthor>
  <p:cmAuthor id="2" name="Perry, Susan" initials="PS" lastIdx="2" clrIdx="1">
    <p:extLst>
      <p:ext uri="{19B8F6BF-5375-455C-9EA6-DF929625EA0E}">
        <p15:presenceInfo xmlns:p15="http://schemas.microsoft.com/office/powerpoint/2012/main" userId="S::susan.perry@suny.edu::ea21311d-03e0-498d-b20b-c0d2cb5e17f1" providerId="AD"/>
      </p:ext>
    </p:extLst>
  </p:cmAuthor>
  <p:cmAuthor id="3" name="Pritting, Shannon" initials="PS" lastIdx="2" clrIdx="2">
    <p:extLst>
      <p:ext uri="{19B8F6BF-5375-455C-9EA6-DF929625EA0E}">
        <p15:presenceInfo xmlns:p15="http://schemas.microsoft.com/office/powerpoint/2012/main" userId="S::shannon.pritting@suny.edu::b6acce8b-3193-4a7b-b3b8-1dc43a9f8d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60CE17-563C-6356-21F5-D0CB8F6B9822}" v="521" dt="2021-10-13T01:06:28.947"/>
    <p1510:client id="{170DF4AE-3410-3D62-F34E-E2B9DBE0D24C}" v="42" dt="2021-10-14T13:58:44.720"/>
    <p1510:client id="{1A244DDB-9AD8-4B77-B887-4737FBC13040}" v="49" dt="2021-10-04T17:14:01.615"/>
    <p1510:client id="{2D0464E0-DB69-4146-B488-276174EB20EB}" v="813" dt="2021-10-11T16:59:33.868"/>
    <p1510:client id="{4573F909-D348-8B92-F94F-7A54B7686F65}" v="863" dt="2021-10-13T15:47:16.615"/>
    <p1510:client id="{48684A18-CE0A-6871-BF34-26E47186DAEF}" v="3" dt="2021-10-14T17:08:35.337"/>
    <p1510:client id="{515FEA4F-0B7B-42AF-A90C-46F413D80800}" v="243" dt="2021-10-12T02:55:14.627"/>
    <p1510:client id="{53312BDC-9ABF-7EFE-935F-5BF394CACB18}" v="370" dt="2021-10-13T16:23:41.815"/>
    <p1510:client id="{5B2E3366-7CBB-2138-E45B-D4EEB9033062}" v="77" dt="2021-10-13T16:36:40.105"/>
    <p1510:client id="{7AE902D1-488A-49E5-BB65-46581360F964}" v="39" dt="2021-10-12T15:19:33.888"/>
    <p1510:client id="{7B8751A7-EFA9-4EC3-9D11-C4A054BB30CA}" v="176" dt="2021-10-04T18:06:19.823"/>
    <p1510:client id="{82CA61AE-40C4-F369-1AAF-C7B035DA3851}" v="224" dt="2021-10-12T16:47:56.014"/>
    <p1510:client id="{90E2A847-2619-4321-B2BD-A144D9DBD562}" v="4" dt="2021-10-14T16:32:33.426"/>
    <p1510:client id="{A0CF5E4A-9DEF-467C-B7B1-A3BAB169E2A5}" v="7" dt="2021-10-14T16:42:31.541"/>
    <p1510:client id="{B00A3E5C-A8E8-4DF0-BC11-E9578F1E537B}" v="8" dt="2021-10-12T12:54:57.434"/>
    <p1510:client id="{B6014980-A617-40AD-8DF9-E315CDF4DA3C}" v="288" dt="2021-10-12T14:43:02.290"/>
    <p1510:client id="{C2B22824-9AB4-4868-82B0-7F7E3CF7722F}" v="671" dt="2021-10-11T16:54:48.996"/>
    <p1510:client id="{F796AAE2-DA34-4C34-BCF6-82ECFCDFB9D8}" v="69" dt="2021-10-14T15:50:51.1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ster, Yvonne" userId="S::yvonne.kester@suny.edu::9449cec1-63eb-49f8-abb7-677723411fa2" providerId="AD" clId="Web-{90E2A847-2619-4321-B2BD-A144D9DBD562}"/>
    <pc:docChg chg="modSld">
      <pc:chgData name="Kester, Yvonne" userId="S::yvonne.kester@suny.edu::9449cec1-63eb-49f8-abb7-677723411fa2" providerId="AD" clId="Web-{90E2A847-2619-4321-B2BD-A144D9DBD562}" dt="2021-10-14T16:32:33.426" v="1" actId="20577"/>
      <pc:docMkLst>
        <pc:docMk/>
      </pc:docMkLst>
      <pc:sldChg chg="modSp">
        <pc:chgData name="Kester, Yvonne" userId="S::yvonne.kester@suny.edu::9449cec1-63eb-49f8-abb7-677723411fa2" providerId="AD" clId="Web-{90E2A847-2619-4321-B2BD-A144D9DBD562}" dt="2021-10-14T16:32:33.426" v="1" actId="20577"/>
        <pc:sldMkLst>
          <pc:docMk/>
          <pc:sldMk cId="3758666291" sldId="477"/>
        </pc:sldMkLst>
        <pc:spChg chg="mod">
          <ac:chgData name="Kester, Yvonne" userId="S::yvonne.kester@suny.edu::9449cec1-63eb-49f8-abb7-677723411fa2" providerId="AD" clId="Web-{90E2A847-2619-4321-B2BD-A144D9DBD562}" dt="2021-10-14T16:32:33.426" v="1" actId="20577"/>
          <ac:spMkLst>
            <pc:docMk/>
            <pc:sldMk cId="3758666291" sldId="477"/>
            <ac:spMk id="4" creationId="{82511B74-BFED-42CE-A927-BFCF76CCB5EB}"/>
          </ac:spMkLst>
        </pc:spChg>
      </pc:sldChg>
    </pc:docChg>
  </pc:docChgLst>
  <pc:docChgLst>
    <pc:chgData name="Kester, Yvonne" userId="S::yvonne.kester@suny.edu::9449cec1-63eb-49f8-abb7-677723411fa2" providerId="AD" clId="Web-{B00A3E5C-A8E8-4DF0-BC11-E9578F1E537B}"/>
    <pc:docChg chg="modSld">
      <pc:chgData name="Kester, Yvonne" userId="S::yvonne.kester@suny.edu::9449cec1-63eb-49f8-abb7-677723411fa2" providerId="AD" clId="Web-{B00A3E5C-A8E8-4DF0-BC11-E9578F1E537B}" dt="2021-10-12T12:54:57.434" v="3" actId="20577"/>
      <pc:docMkLst>
        <pc:docMk/>
      </pc:docMkLst>
      <pc:sldChg chg="modSp">
        <pc:chgData name="Kester, Yvonne" userId="S::yvonne.kester@suny.edu::9449cec1-63eb-49f8-abb7-677723411fa2" providerId="AD" clId="Web-{B00A3E5C-A8E8-4DF0-BC11-E9578F1E537B}" dt="2021-10-12T12:54:57.434" v="3" actId="20577"/>
        <pc:sldMkLst>
          <pc:docMk/>
          <pc:sldMk cId="3758666291" sldId="477"/>
        </pc:sldMkLst>
        <pc:spChg chg="mod">
          <ac:chgData name="Kester, Yvonne" userId="S::yvonne.kester@suny.edu::9449cec1-63eb-49f8-abb7-677723411fa2" providerId="AD" clId="Web-{B00A3E5C-A8E8-4DF0-BC11-E9578F1E537B}" dt="2021-10-12T12:54:57.434" v="3" actId="20577"/>
          <ac:spMkLst>
            <pc:docMk/>
            <pc:sldMk cId="3758666291" sldId="477"/>
            <ac:spMk id="4" creationId="{82511B74-BFED-42CE-A927-BFCF76CCB5EB}"/>
          </ac:spMkLst>
        </pc:spChg>
      </pc:sldChg>
    </pc:docChg>
  </pc:docChgLst>
  <pc:docChgLst>
    <pc:chgData name="Pritting, Shannon" userId="S::shannon.pritting@suny.edu::b6acce8b-3193-4a7b-b3b8-1dc43a9f8da4" providerId="AD" clId="Web-{B6014980-A617-40AD-8DF9-E315CDF4DA3C}"/>
    <pc:docChg chg="delSld modSld">
      <pc:chgData name="Pritting, Shannon" userId="S::shannon.pritting@suny.edu::b6acce8b-3193-4a7b-b3b8-1dc43a9f8da4" providerId="AD" clId="Web-{B6014980-A617-40AD-8DF9-E315CDF4DA3C}" dt="2021-10-12T14:43:02.150" v="290" actId="20577"/>
      <pc:docMkLst>
        <pc:docMk/>
      </pc:docMkLst>
      <pc:sldChg chg="addSp delSp modSp">
        <pc:chgData name="Pritting, Shannon" userId="S::shannon.pritting@suny.edu::b6acce8b-3193-4a7b-b3b8-1dc43a9f8da4" providerId="AD" clId="Web-{B6014980-A617-40AD-8DF9-E315CDF4DA3C}" dt="2021-10-12T14:43:02.150" v="290" actId="20577"/>
        <pc:sldMkLst>
          <pc:docMk/>
          <pc:sldMk cId="284077549" sldId="467"/>
        </pc:sldMkLst>
        <pc:spChg chg="mod">
          <ac:chgData name="Pritting, Shannon" userId="S::shannon.pritting@suny.edu::b6acce8b-3193-4a7b-b3b8-1dc43a9f8da4" providerId="AD" clId="Web-{B6014980-A617-40AD-8DF9-E315CDF4DA3C}" dt="2021-10-12T14:38:35.817" v="26" actId="20577"/>
          <ac:spMkLst>
            <pc:docMk/>
            <pc:sldMk cId="284077549" sldId="467"/>
            <ac:spMk id="2" creationId="{951BD01F-DF2B-47F8-9FCF-DF60BE5A8D2C}"/>
          </ac:spMkLst>
        </pc:spChg>
        <pc:spChg chg="add del mod">
          <ac:chgData name="Pritting, Shannon" userId="S::shannon.pritting@suny.edu::b6acce8b-3193-4a7b-b3b8-1dc43a9f8da4" providerId="AD" clId="Web-{B6014980-A617-40AD-8DF9-E315CDF4DA3C}" dt="2021-10-12T14:43:02.150" v="290" actId="20577"/>
          <ac:spMkLst>
            <pc:docMk/>
            <pc:sldMk cId="284077549" sldId="467"/>
            <ac:spMk id="3" creationId="{7307718E-8D26-454B-804F-6AC1A4FD2369}"/>
          </ac:spMkLst>
        </pc:spChg>
        <pc:spChg chg="add del mod">
          <ac:chgData name="Pritting, Shannon" userId="S::shannon.pritting@suny.edu::b6acce8b-3193-4a7b-b3b8-1dc43a9f8da4" providerId="AD" clId="Web-{B6014980-A617-40AD-8DF9-E315CDF4DA3C}" dt="2021-10-12T14:38:39.442" v="28"/>
          <ac:spMkLst>
            <pc:docMk/>
            <pc:sldMk cId="284077549" sldId="467"/>
            <ac:spMk id="6" creationId="{B5DC032C-FB12-47A7-8540-49210B05FCB0}"/>
          </ac:spMkLst>
        </pc:spChg>
        <pc:picChg chg="add del mod ord">
          <ac:chgData name="Pritting, Shannon" userId="S::shannon.pritting@suny.edu::b6acce8b-3193-4a7b-b3b8-1dc43a9f8da4" providerId="AD" clId="Web-{B6014980-A617-40AD-8DF9-E315CDF4DA3C}" dt="2021-10-12T14:38:17.801" v="9"/>
          <ac:picMkLst>
            <pc:docMk/>
            <pc:sldMk cId="284077549" sldId="467"/>
            <ac:picMk id="4" creationId="{60371FB4-0B77-47B0-B1FC-55BC5F9FE7CF}"/>
          </ac:picMkLst>
        </pc:picChg>
        <pc:picChg chg="add mod">
          <ac:chgData name="Pritting, Shannon" userId="S::shannon.pritting@suny.edu::b6acce8b-3193-4a7b-b3b8-1dc43a9f8da4" providerId="AD" clId="Web-{B6014980-A617-40AD-8DF9-E315CDF4DA3C}" dt="2021-10-12T14:42:01.258" v="145" actId="14100"/>
          <ac:picMkLst>
            <pc:docMk/>
            <pc:sldMk cId="284077549" sldId="467"/>
            <ac:picMk id="5" creationId="{552672ED-9924-4CF8-A881-415D697C2A60}"/>
          </ac:picMkLst>
        </pc:picChg>
      </pc:sldChg>
      <pc:sldChg chg="del">
        <pc:chgData name="Pritting, Shannon" userId="S::shannon.pritting@suny.edu::b6acce8b-3193-4a7b-b3b8-1dc43a9f8da4" providerId="AD" clId="Web-{B6014980-A617-40AD-8DF9-E315CDF4DA3C}" dt="2021-10-12T14:36:53.315" v="0"/>
        <pc:sldMkLst>
          <pc:docMk/>
          <pc:sldMk cId="1451781290" sldId="495"/>
        </pc:sldMkLst>
      </pc:sldChg>
      <pc:sldChg chg="del">
        <pc:chgData name="Pritting, Shannon" userId="S::shannon.pritting@suny.edu::b6acce8b-3193-4a7b-b3b8-1dc43a9f8da4" providerId="AD" clId="Web-{B6014980-A617-40AD-8DF9-E315CDF4DA3C}" dt="2021-10-12T14:36:55.284" v="1"/>
        <pc:sldMkLst>
          <pc:docMk/>
          <pc:sldMk cId="1788698942" sldId="496"/>
        </pc:sldMkLst>
      </pc:sldChg>
    </pc:docChg>
  </pc:docChgLst>
  <pc:docChgLst>
    <pc:chgData name="McGee, Margaret" userId="S::margaret.mcgee@suny.edu::07377fe7-8f05-4c22-a697-5f820ef7115e" providerId="AD" clId="Web-{C2B22824-9AB4-4868-82B0-7F7E3CF7722F}"/>
    <pc:docChg chg="delSld modSld">
      <pc:chgData name="McGee, Margaret" userId="S::margaret.mcgee@suny.edu::07377fe7-8f05-4c22-a697-5f820ef7115e" providerId="AD" clId="Web-{C2B22824-9AB4-4868-82B0-7F7E3CF7722F}" dt="2021-10-11T16:54:48.996" v="680"/>
      <pc:docMkLst>
        <pc:docMk/>
      </pc:docMkLst>
      <pc:sldChg chg="del">
        <pc:chgData name="McGee, Margaret" userId="S::margaret.mcgee@suny.edu::07377fe7-8f05-4c22-a697-5f820ef7115e" providerId="AD" clId="Web-{C2B22824-9AB4-4868-82B0-7F7E3CF7722F}" dt="2021-10-11T15:39:10.194" v="0"/>
        <pc:sldMkLst>
          <pc:docMk/>
          <pc:sldMk cId="3484650674" sldId="453"/>
        </pc:sldMkLst>
      </pc:sldChg>
      <pc:sldChg chg="del">
        <pc:chgData name="McGee, Margaret" userId="S::margaret.mcgee@suny.edu::07377fe7-8f05-4c22-a697-5f820ef7115e" providerId="AD" clId="Web-{C2B22824-9AB4-4868-82B0-7F7E3CF7722F}" dt="2021-10-11T16:37:11.005" v="664"/>
        <pc:sldMkLst>
          <pc:docMk/>
          <pc:sldMk cId="555511272" sldId="457"/>
        </pc:sldMkLst>
      </pc:sldChg>
      <pc:sldChg chg="addSp delSp modSp">
        <pc:chgData name="McGee, Margaret" userId="S::margaret.mcgee@suny.edu::07377fe7-8f05-4c22-a697-5f820ef7115e" providerId="AD" clId="Web-{C2B22824-9AB4-4868-82B0-7F7E3CF7722F}" dt="2021-10-11T16:28:08.226" v="412" actId="20577"/>
        <pc:sldMkLst>
          <pc:docMk/>
          <pc:sldMk cId="1078004765" sldId="471"/>
        </pc:sldMkLst>
        <pc:spChg chg="mod">
          <ac:chgData name="McGee, Margaret" userId="S::margaret.mcgee@suny.edu::07377fe7-8f05-4c22-a697-5f820ef7115e" providerId="AD" clId="Web-{C2B22824-9AB4-4868-82B0-7F7E3CF7722F}" dt="2021-10-11T16:28:08.226" v="412" actId="20577"/>
          <ac:spMkLst>
            <pc:docMk/>
            <pc:sldMk cId="1078004765" sldId="471"/>
            <ac:spMk id="3" creationId="{7307718E-8D26-454B-804F-6AC1A4FD2369}"/>
          </ac:spMkLst>
        </pc:spChg>
        <pc:picChg chg="add del">
          <ac:chgData name="McGee, Margaret" userId="S::margaret.mcgee@suny.edu::07377fe7-8f05-4c22-a697-5f820ef7115e" providerId="AD" clId="Web-{C2B22824-9AB4-4868-82B0-7F7E3CF7722F}" dt="2021-10-11T15:49:22.382" v="270"/>
          <ac:picMkLst>
            <pc:docMk/>
            <pc:sldMk cId="1078004765" sldId="471"/>
            <ac:picMk id="4" creationId="{58B6AF28-F0AB-4CDD-9718-1B9627A8651A}"/>
          </ac:picMkLst>
        </pc:picChg>
        <pc:picChg chg="add del mod">
          <ac:chgData name="McGee, Margaret" userId="S::margaret.mcgee@suny.edu::07377fe7-8f05-4c22-a697-5f820ef7115e" providerId="AD" clId="Web-{C2B22824-9AB4-4868-82B0-7F7E3CF7722F}" dt="2021-10-11T15:49:20.601" v="269"/>
          <ac:picMkLst>
            <pc:docMk/>
            <pc:sldMk cId="1078004765" sldId="471"/>
            <ac:picMk id="6" creationId="{256E9F97-034D-4F50-A54E-FAB016CC729E}"/>
          </ac:picMkLst>
        </pc:picChg>
      </pc:sldChg>
      <pc:sldChg chg="addSp modSp">
        <pc:chgData name="McGee, Margaret" userId="S::margaret.mcgee@suny.edu::07377fe7-8f05-4c22-a697-5f820ef7115e" providerId="AD" clId="Web-{C2B22824-9AB4-4868-82B0-7F7E3CF7722F}" dt="2021-10-11T16:54:48.996" v="680"/>
        <pc:sldMkLst>
          <pc:docMk/>
          <pc:sldMk cId="3725429321" sldId="472"/>
        </pc:sldMkLst>
        <pc:spChg chg="mod">
          <ac:chgData name="McGee, Margaret" userId="S::margaret.mcgee@suny.edu::07377fe7-8f05-4c22-a697-5f820ef7115e" providerId="AD" clId="Web-{C2B22824-9AB4-4868-82B0-7F7E3CF7722F}" dt="2021-10-11T16:33:59.484" v="655" actId="14100"/>
          <ac:spMkLst>
            <pc:docMk/>
            <pc:sldMk cId="3725429321" sldId="472"/>
            <ac:spMk id="3" creationId="{7307718E-8D26-454B-804F-6AC1A4FD2369}"/>
          </ac:spMkLst>
        </pc:spChg>
        <pc:picChg chg="add mod">
          <ac:chgData name="McGee, Margaret" userId="S::margaret.mcgee@suny.edu::07377fe7-8f05-4c22-a697-5f820ef7115e" providerId="AD" clId="Web-{C2B22824-9AB4-4868-82B0-7F7E3CF7722F}" dt="2021-10-11T16:54:48.996" v="680"/>
          <ac:picMkLst>
            <pc:docMk/>
            <pc:sldMk cId="3725429321" sldId="472"/>
            <ac:picMk id="5" creationId="{3A1CF3BC-E0C0-4953-937E-B28D85124994}"/>
          </ac:picMkLst>
        </pc:picChg>
      </pc:sldChg>
      <pc:sldChg chg="addSp delSp modSp">
        <pc:chgData name="McGee, Margaret" userId="S::margaret.mcgee@suny.edu::07377fe7-8f05-4c22-a697-5f820ef7115e" providerId="AD" clId="Web-{C2B22824-9AB4-4868-82B0-7F7E3CF7722F}" dt="2021-10-11T16:45:16.031" v="677" actId="1076"/>
        <pc:sldMkLst>
          <pc:docMk/>
          <pc:sldMk cId="3256846734" sldId="487"/>
        </pc:sldMkLst>
        <pc:spChg chg="mod">
          <ac:chgData name="McGee, Margaret" userId="S::margaret.mcgee@suny.edu::07377fe7-8f05-4c22-a697-5f820ef7115e" providerId="AD" clId="Web-{C2B22824-9AB4-4868-82B0-7F7E3CF7722F}" dt="2021-10-11T15:46:00.830" v="251" actId="14100"/>
          <ac:spMkLst>
            <pc:docMk/>
            <pc:sldMk cId="3256846734" sldId="487"/>
            <ac:spMk id="3" creationId="{7307718E-8D26-454B-804F-6AC1A4FD2369}"/>
          </ac:spMkLst>
        </pc:spChg>
        <pc:picChg chg="add del mod">
          <ac:chgData name="McGee, Margaret" userId="S::margaret.mcgee@suny.edu::07377fe7-8f05-4c22-a697-5f820ef7115e" providerId="AD" clId="Web-{C2B22824-9AB4-4868-82B0-7F7E3CF7722F}" dt="2021-10-11T16:40:10.305" v="665"/>
          <ac:picMkLst>
            <pc:docMk/>
            <pc:sldMk cId="3256846734" sldId="487"/>
            <ac:picMk id="4" creationId="{A308633A-6E04-4A85-B19F-5B7A8C5C1418}"/>
          </ac:picMkLst>
        </pc:picChg>
        <pc:picChg chg="add mod">
          <ac:chgData name="McGee, Margaret" userId="S::margaret.mcgee@suny.edu::07377fe7-8f05-4c22-a697-5f820ef7115e" providerId="AD" clId="Web-{C2B22824-9AB4-4868-82B0-7F7E3CF7722F}" dt="2021-10-11T16:45:16.031" v="677" actId="1076"/>
          <ac:picMkLst>
            <pc:docMk/>
            <pc:sldMk cId="3256846734" sldId="487"/>
            <ac:picMk id="5" creationId="{5EB7E3C1-997C-46B0-8B78-4B3EF3521A73}"/>
          </ac:picMkLst>
        </pc:picChg>
        <pc:picChg chg="add mod">
          <ac:chgData name="McGee, Margaret" userId="S::margaret.mcgee@suny.edu::07377fe7-8f05-4c22-a697-5f820ef7115e" providerId="AD" clId="Web-{C2B22824-9AB4-4868-82B0-7F7E3CF7722F}" dt="2021-10-11T16:45:11.921" v="676" actId="1076"/>
          <ac:picMkLst>
            <pc:docMk/>
            <pc:sldMk cId="3256846734" sldId="487"/>
            <ac:picMk id="6" creationId="{BEB91000-5AC6-43B4-8F1E-EBAC5A0F6650}"/>
          </ac:picMkLst>
        </pc:picChg>
      </pc:sldChg>
      <pc:sldChg chg="del">
        <pc:chgData name="McGee, Margaret" userId="S::margaret.mcgee@suny.edu::07377fe7-8f05-4c22-a697-5f820ef7115e" providerId="AD" clId="Web-{C2B22824-9AB4-4868-82B0-7F7E3CF7722F}" dt="2021-10-11T16:37:05.364" v="663"/>
        <pc:sldMkLst>
          <pc:docMk/>
          <pc:sldMk cId="1580640008" sldId="488"/>
        </pc:sldMkLst>
      </pc:sldChg>
    </pc:docChg>
  </pc:docChgLst>
  <pc:docChgLst>
    <pc:chgData name="Perry, Susan" userId="S::susan.perry@suny.edu::ea21311d-03e0-498d-b20b-c0d2cb5e17f1" providerId="AD" clId="Web-{82CA61AE-40C4-F369-1AAF-C7B035DA3851}"/>
    <pc:docChg chg="modSld">
      <pc:chgData name="Perry, Susan" userId="S::susan.perry@suny.edu::ea21311d-03e0-498d-b20b-c0d2cb5e17f1" providerId="AD" clId="Web-{82CA61AE-40C4-F369-1AAF-C7B035DA3851}" dt="2021-10-12T16:47:56.014" v="229" actId="20577"/>
      <pc:docMkLst>
        <pc:docMk/>
      </pc:docMkLst>
      <pc:sldChg chg="modSp">
        <pc:chgData name="Perry, Susan" userId="S::susan.perry@suny.edu::ea21311d-03e0-498d-b20b-c0d2cb5e17f1" providerId="AD" clId="Web-{82CA61AE-40C4-F369-1AAF-C7B035DA3851}" dt="2021-10-12T16:47:56.014" v="229" actId="20577"/>
        <pc:sldMkLst>
          <pc:docMk/>
          <pc:sldMk cId="2618450388" sldId="478"/>
        </pc:sldMkLst>
        <pc:spChg chg="mod">
          <ac:chgData name="Perry, Susan" userId="S::susan.perry@suny.edu::ea21311d-03e0-498d-b20b-c0d2cb5e17f1" providerId="AD" clId="Web-{82CA61AE-40C4-F369-1AAF-C7B035DA3851}" dt="2021-10-12T16:39:58.093" v="17" actId="20577"/>
          <ac:spMkLst>
            <pc:docMk/>
            <pc:sldMk cId="2618450388" sldId="478"/>
            <ac:spMk id="2" creationId="{951BD01F-DF2B-47F8-9FCF-DF60BE5A8D2C}"/>
          </ac:spMkLst>
        </pc:spChg>
        <pc:spChg chg="mod">
          <ac:chgData name="Perry, Susan" userId="S::susan.perry@suny.edu::ea21311d-03e0-498d-b20b-c0d2cb5e17f1" providerId="AD" clId="Web-{82CA61AE-40C4-F369-1AAF-C7B035DA3851}" dt="2021-10-12T16:47:56.014" v="229" actId="20577"/>
          <ac:spMkLst>
            <pc:docMk/>
            <pc:sldMk cId="2618450388" sldId="478"/>
            <ac:spMk id="3" creationId="{7307718E-8D26-454B-804F-6AC1A4FD2369}"/>
          </ac:spMkLst>
        </pc:spChg>
      </pc:sldChg>
    </pc:docChg>
  </pc:docChgLst>
  <pc:docChgLst>
    <pc:chgData name="Pritting, Shannon" userId="S::shannon.pritting@suny.edu::b6acce8b-3193-4a7b-b3b8-1dc43a9f8da4" providerId="AD" clId="Web-{4573F909-D348-8B92-F94F-7A54B7686F65}"/>
    <pc:docChg chg="addSld delSld modSld">
      <pc:chgData name="Pritting, Shannon" userId="S::shannon.pritting@suny.edu::b6acce8b-3193-4a7b-b3b8-1dc43a9f8da4" providerId="AD" clId="Web-{4573F909-D348-8B92-F94F-7A54B7686F65}" dt="2021-10-13T15:47:16.615" v="786" actId="20577"/>
      <pc:docMkLst>
        <pc:docMk/>
      </pc:docMkLst>
      <pc:sldChg chg="delSp modSp">
        <pc:chgData name="Pritting, Shannon" userId="S::shannon.pritting@suny.edu::b6acce8b-3193-4a7b-b3b8-1dc43a9f8da4" providerId="AD" clId="Web-{4573F909-D348-8B92-F94F-7A54B7686F65}" dt="2021-10-13T13:28:58.690" v="661" actId="14100"/>
        <pc:sldMkLst>
          <pc:docMk/>
          <pc:sldMk cId="936993092" sldId="451"/>
        </pc:sldMkLst>
        <pc:spChg chg="mod">
          <ac:chgData name="Pritting, Shannon" userId="S::shannon.pritting@suny.edu::b6acce8b-3193-4a7b-b3b8-1dc43a9f8da4" providerId="AD" clId="Web-{4573F909-D348-8B92-F94F-7A54B7686F65}" dt="2021-10-13T13:28:55.956" v="660" actId="14100"/>
          <ac:spMkLst>
            <pc:docMk/>
            <pc:sldMk cId="936993092" sldId="451"/>
            <ac:spMk id="3" creationId="{7307718E-8D26-454B-804F-6AC1A4FD2369}"/>
          </ac:spMkLst>
        </pc:spChg>
        <pc:picChg chg="mod">
          <ac:chgData name="Pritting, Shannon" userId="S::shannon.pritting@suny.edu::b6acce8b-3193-4a7b-b3b8-1dc43a9f8da4" providerId="AD" clId="Web-{4573F909-D348-8B92-F94F-7A54B7686F65}" dt="2021-10-13T13:28:58.690" v="661" actId="14100"/>
          <ac:picMkLst>
            <pc:docMk/>
            <pc:sldMk cId="936993092" sldId="451"/>
            <ac:picMk id="4" creationId="{F99C76E1-F74E-4E40-B79B-54D62D9289EE}"/>
          </ac:picMkLst>
        </pc:picChg>
        <pc:picChg chg="mod">
          <ac:chgData name="Pritting, Shannon" userId="S::shannon.pritting@suny.edu::b6acce8b-3193-4a7b-b3b8-1dc43a9f8da4" providerId="AD" clId="Web-{4573F909-D348-8B92-F94F-7A54B7686F65}" dt="2021-10-13T13:28:51.862" v="658" actId="1076"/>
          <ac:picMkLst>
            <pc:docMk/>
            <pc:sldMk cId="936993092" sldId="451"/>
            <ac:picMk id="2050" creationId="{A3EE1CC7-66E1-42F1-8A27-98D588A560FA}"/>
          </ac:picMkLst>
        </pc:picChg>
        <pc:picChg chg="del">
          <ac:chgData name="Pritting, Shannon" userId="S::shannon.pritting@suny.edu::b6acce8b-3193-4a7b-b3b8-1dc43a9f8da4" providerId="AD" clId="Web-{4573F909-D348-8B92-F94F-7A54B7686F65}" dt="2021-10-13T12:45:57.606" v="174"/>
          <ac:picMkLst>
            <pc:docMk/>
            <pc:sldMk cId="936993092" sldId="451"/>
            <ac:picMk id="2052" creationId="{4AF7F42B-5E04-4044-8CB0-19DE9B6810B8}"/>
          </ac:picMkLst>
        </pc:picChg>
      </pc:sldChg>
      <pc:sldChg chg="del">
        <pc:chgData name="Pritting, Shannon" userId="S::shannon.pritting@suny.edu::b6acce8b-3193-4a7b-b3b8-1dc43a9f8da4" providerId="AD" clId="Web-{4573F909-D348-8B92-F94F-7A54B7686F65}" dt="2021-10-13T13:29:23.425" v="662"/>
        <pc:sldMkLst>
          <pc:docMk/>
          <pc:sldMk cId="2934579688" sldId="476"/>
        </pc:sldMkLst>
      </pc:sldChg>
      <pc:sldChg chg="modSp">
        <pc:chgData name="Pritting, Shannon" userId="S::shannon.pritting@suny.edu::b6acce8b-3193-4a7b-b3b8-1dc43a9f8da4" providerId="AD" clId="Web-{4573F909-D348-8B92-F94F-7A54B7686F65}" dt="2021-10-13T15:47:16.615" v="786" actId="20577"/>
        <pc:sldMkLst>
          <pc:docMk/>
          <pc:sldMk cId="3758666291" sldId="477"/>
        </pc:sldMkLst>
        <pc:spChg chg="mod">
          <ac:chgData name="Pritting, Shannon" userId="S::shannon.pritting@suny.edu::b6acce8b-3193-4a7b-b3b8-1dc43a9f8da4" providerId="AD" clId="Web-{4573F909-D348-8B92-F94F-7A54B7686F65}" dt="2021-10-13T13:29:33.285" v="663" actId="20577"/>
          <ac:spMkLst>
            <pc:docMk/>
            <pc:sldMk cId="3758666291" sldId="477"/>
            <ac:spMk id="2" creationId="{3EBF1061-8822-41E8-A3C3-0765565E0799}"/>
          </ac:spMkLst>
        </pc:spChg>
        <pc:spChg chg="mod">
          <ac:chgData name="Pritting, Shannon" userId="S::shannon.pritting@suny.edu::b6acce8b-3193-4a7b-b3b8-1dc43a9f8da4" providerId="AD" clId="Web-{4573F909-D348-8B92-F94F-7A54B7686F65}" dt="2021-10-13T15:47:16.615" v="786" actId="20577"/>
          <ac:spMkLst>
            <pc:docMk/>
            <pc:sldMk cId="3758666291" sldId="477"/>
            <ac:spMk id="4" creationId="{82511B74-BFED-42CE-A927-BFCF76CCB5EB}"/>
          </ac:spMkLst>
        </pc:spChg>
      </pc:sldChg>
      <pc:sldChg chg="modSp">
        <pc:chgData name="Pritting, Shannon" userId="S::shannon.pritting@suny.edu::b6acce8b-3193-4a7b-b3b8-1dc43a9f8da4" providerId="AD" clId="Web-{4573F909-D348-8B92-F94F-7A54B7686F65}" dt="2021-10-13T15:46:49.723" v="765" actId="20577"/>
        <pc:sldMkLst>
          <pc:docMk/>
          <pc:sldMk cId="2618450388" sldId="478"/>
        </pc:sldMkLst>
        <pc:spChg chg="mod">
          <ac:chgData name="Pritting, Shannon" userId="S::shannon.pritting@suny.edu::b6acce8b-3193-4a7b-b3b8-1dc43a9f8da4" providerId="AD" clId="Web-{4573F909-D348-8B92-F94F-7A54B7686F65}" dt="2021-10-13T13:20:10.524" v="359" actId="20577"/>
          <ac:spMkLst>
            <pc:docMk/>
            <pc:sldMk cId="2618450388" sldId="478"/>
            <ac:spMk id="2" creationId="{951BD01F-DF2B-47F8-9FCF-DF60BE5A8D2C}"/>
          </ac:spMkLst>
        </pc:spChg>
        <pc:spChg chg="mod">
          <ac:chgData name="Pritting, Shannon" userId="S::shannon.pritting@suny.edu::b6acce8b-3193-4a7b-b3b8-1dc43a9f8da4" providerId="AD" clId="Web-{4573F909-D348-8B92-F94F-7A54B7686F65}" dt="2021-10-13T15:46:49.723" v="765" actId="20577"/>
          <ac:spMkLst>
            <pc:docMk/>
            <pc:sldMk cId="2618450388" sldId="478"/>
            <ac:spMk id="3" creationId="{7307718E-8D26-454B-804F-6AC1A4FD2369}"/>
          </ac:spMkLst>
        </pc:spChg>
      </pc:sldChg>
      <pc:sldChg chg="add replId">
        <pc:chgData name="Pritting, Shannon" userId="S::shannon.pritting@suny.edu::b6acce8b-3193-4a7b-b3b8-1dc43a9f8da4" providerId="AD" clId="Web-{4573F909-D348-8B92-F94F-7A54B7686F65}" dt="2021-10-13T13:19:09.461" v="345"/>
        <pc:sldMkLst>
          <pc:docMk/>
          <pc:sldMk cId="1087548023" sldId="501"/>
        </pc:sldMkLst>
      </pc:sldChg>
    </pc:docChg>
  </pc:docChgLst>
  <pc:docChgLst>
    <pc:chgData name="Tovstiadi, Esta" userId="S::esta.tovstiadi@suny.edu::b592cbb2-ea38-4240-8a3a-6613487ae435" providerId="AD" clId="Web-{170DF4AE-3410-3D62-F34E-E2B9DBE0D24C}"/>
    <pc:docChg chg="modSld">
      <pc:chgData name="Tovstiadi, Esta" userId="S::esta.tovstiadi@suny.edu::b592cbb2-ea38-4240-8a3a-6613487ae435" providerId="AD" clId="Web-{170DF4AE-3410-3D62-F34E-E2B9DBE0D24C}" dt="2021-10-14T13:58:44.720" v="41" actId="20577"/>
      <pc:docMkLst>
        <pc:docMk/>
      </pc:docMkLst>
      <pc:sldChg chg="modSp">
        <pc:chgData name="Tovstiadi, Esta" userId="S::esta.tovstiadi@suny.edu::b592cbb2-ea38-4240-8a3a-6613487ae435" providerId="AD" clId="Web-{170DF4AE-3410-3D62-F34E-E2B9DBE0D24C}" dt="2021-10-14T13:58:44.720" v="41" actId="20577"/>
        <pc:sldMkLst>
          <pc:docMk/>
          <pc:sldMk cId="899040848" sldId="463"/>
        </pc:sldMkLst>
        <pc:spChg chg="mod">
          <ac:chgData name="Tovstiadi, Esta" userId="S::esta.tovstiadi@suny.edu::b592cbb2-ea38-4240-8a3a-6613487ae435" providerId="AD" clId="Web-{170DF4AE-3410-3D62-F34E-E2B9DBE0D24C}" dt="2021-10-14T13:58:44.720" v="41" actId="20577"/>
          <ac:spMkLst>
            <pc:docMk/>
            <pc:sldMk cId="899040848" sldId="463"/>
            <ac:spMk id="3" creationId="{7307718E-8D26-454B-804F-6AC1A4FD2369}"/>
          </ac:spMkLst>
        </pc:spChg>
      </pc:sldChg>
      <pc:sldChg chg="modSp">
        <pc:chgData name="Tovstiadi, Esta" userId="S::esta.tovstiadi@suny.edu::b592cbb2-ea38-4240-8a3a-6613487ae435" providerId="AD" clId="Web-{170DF4AE-3410-3D62-F34E-E2B9DBE0D24C}" dt="2021-10-14T13:55:37.326" v="38" actId="20577"/>
        <pc:sldMkLst>
          <pc:docMk/>
          <pc:sldMk cId="3745315215" sldId="481"/>
        </pc:sldMkLst>
        <pc:spChg chg="mod">
          <ac:chgData name="Tovstiadi, Esta" userId="S::esta.tovstiadi@suny.edu::b592cbb2-ea38-4240-8a3a-6613487ae435" providerId="AD" clId="Web-{170DF4AE-3410-3D62-F34E-E2B9DBE0D24C}" dt="2021-10-14T13:54:23.043" v="5" actId="20577"/>
          <ac:spMkLst>
            <pc:docMk/>
            <pc:sldMk cId="3745315215" sldId="481"/>
            <ac:spMk id="2" creationId="{951BD01F-DF2B-47F8-9FCF-DF60BE5A8D2C}"/>
          </ac:spMkLst>
        </pc:spChg>
        <pc:spChg chg="mod">
          <ac:chgData name="Tovstiadi, Esta" userId="S::esta.tovstiadi@suny.edu::b592cbb2-ea38-4240-8a3a-6613487ae435" providerId="AD" clId="Web-{170DF4AE-3410-3D62-F34E-E2B9DBE0D24C}" dt="2021-10-14T13:55:37.326" v="38" actId="20577"/>
          <ac:spMkLst>
            <pc:docMk/>
            <pc:sldMk cId="3745315215" sldId="481"/>
            <ac:spMk id="3" creationId="{7307718E-8D26-454B-804F-6AC1A4FD2369}"/>
          </ac:spMkLst>
        </pc:spChg>
      </pc:sldChg>
    </pc:docChg>
  </pc:docChgLst>
  <pc:docChgLst>
    <pc:chgData name="Tovstiadi, Esta" userId="S::esta.tovstiadi@suny.edu::b592cbb2-ea38-4240-8a3a-6613487ae435" providerId="AD" clId="Web-{1660CE17-563C-6356-21F5-D0CB8F6B9822}"/>
    <pc:docChg chg="addSld modSld">
      <pc:chgData name="Tovstiadi, Esta" userId="S::esta.tovstiadi@suny.edu::b592cbb2-ea38-4240-8a3a-6613487ae435" providerId="AD" clId="Web-{1660CE17-563C-6356-21F5-D0CB8F6B9822}" dt="2021-10-13T01:06:28.947" v="519" actId="20577"/>
      <pc:docMkLst>
        <pc:docMk/>
      </pc:docMkLst>
      <pc:sldChg chg="modSp">
        <pc:chgData name="Tovstiadi, Esta" userId="S::esta.tovstiadi@suny.edu::b592cbb2-ea38-4240-8a3a-6613487ae435" providerId="AD" clId="Web-{1660CE17-563C-6356-21F5-D0CB8F6B9822}" dt="2021-10-13T00:22:53.081" v="396" actId="20577"/>
        <pc:sldMkLst>
          <pc:docMk/>
          <pc:sldMk cId="2262626969" sldId="461"/>
        </pc:sldMkLst>
        <pc:spChg chg="mod">
          <ac:chgData name="Tovstiadi, Esta" userId="S::esta.tovstiadi@suny.edu::b592cbb2-ea38-4240-8a3a-6613487ae435" providerId="AD" clId="Web-{1660CE17-563C-6356-21F5-D0CB8F6B9822}" dt="2021-10-13T00:22:53.081" v="396" actId="20577"/>
          <ac:spMkLst>
            <pc:docMk/>
            <pc:sldMk cId="2262626969" sldId="461"/>
            <ac:spMk id="3" creationId="{7307718E-8D26-454B-804F-6AC1A4FD2369}"/>
          </ac:spMkLst>
        </pc:spChg>
      </pc:sldChg>
      <pc:sldChg chg="modSp">
        <pc:chgData name="Tovstiadi, Esta" userId="S::esta.tovstiadi@suny.edu::b592cbb2-ea38-4240-8a3a-6613487ae435" providerId="AD" clId="Web-{1660CE17-563C-6356-21F5-D0CB8F6B9822}" dt="2021-10-13T00:43:11.409" v="420" actId="20577"/>
        <pc:sldMkLst>
          <pc:docMk/>
          <pc:sldMk cId="899040848" sldId="463"/>
        </pc:sldMkLst>
        <pc:spChg chg="mod">
          <ac:chgData name="Tovstiadi, Esta" userId="S::esta.tovstiadi@suny.edu::b592cbb2-ea38-4240-8a3a-6613487ae435" providerId="AD" clId="Web-{1660CE17-563C-6356-21F5-D0CB8F6B9822}" dt="2021-10-13T00:43:11.409" v="420" actId="20577"/>
          <ac:spMkLst>
            <pc:docMk/>
            <pc:sldMk cId="899040848" sldId="463"/>
            <ac:spMk id="3" creationId="{7307718E-8D26-454B-804F-6AC1A4FD2369}"/>
          </ac:spMkLst>
        </pc:spChg>
      </pc:sldChg>
      <pc:sldChg chg="addSp delSp modSp">
        <pc:chgData name="Tovstiadi, Esta" userId="S::esta.tovstiadi@suny.edu::b592cbb2-ea38-4240-8a3a-6613487ae435" providerId="AD" clId="Web-{1660CE17-563C-6356-21F5-D0CB8F6B9822}" dt="2021-10-13T01:04:16.240" v="435" actId="20577"/>
        <pc:sldMkLst>
          <pc:docMk/>
          <pc:sldMk cId="3745315215" sldId="481"/>
        </pc:sldMkLst>
        <pc:spChg chg="mod">
          <ac:chgData name="Tovstiadi, Esta" userId="S::esta.tovstiadi@suny.edu::b592cbb2-ea38-4240-8a3a-6613487ae435" providerId="AD" clId="Web-{1660CE17-563C-6356-21F5-D0CB8F6B9822}" dt="2021-10-13T01:04:16.240" v="435" actId="20577"/>
          <ac:spMkLst>
            <pc:docMk/>
            <pc:sldMk cId="3745315215" sldId="481"/>
            <ac:spMk id="3" creationId="{7307718E-8D26-454B-804F-6AC1A4FD2369}"/>
          </ac:spMkLst>
        </pc:spChg>
        <pc:spChg chg="add del mod">
          <ac:chgData name="Tovstiadi, Esta" userId="S::esta.tovstiadi@suny.edu::b592cbb2-ea38-4240-8a3a-6613487ae435" providerId="AD" clId="Web-{1660CE17-563C-6356-21F5-D0CB8F6B9822}" dt="2021-10-13T00:16:39.900" v="222"/>
          <ac:spMkLst>
            <pc:docMk/>
            <pc:sldMk cId="3745315215" sldId="481"/>
            <ac:spMk id="5" creationId="{40023396-9153-4026-8248-77C0D5D1CC0E}"/>
          </ac:spMkLst>
        </pc:spChg>
        <pc:spChg chg="add del mod">
          <ac:chgData name="Tovstiadi, Esta" userId="S::esta.tovstiadi@suny.edu::b592cbb2-ea38-4240-8a3a-6613487ae435" providerId="AD" clId="Web-{1660CE17-563C-6356-21F5-D0CB8F6B9822}" dt="2021-10-13T00:16:43.884" v="224"/>
          <ac:spMkLst>
            <pc:docMk/>
            <pc:sldMk cId="3745315215" sldId="481"/>
            <ac:spMk id="8" creationId="{D3DB179D-F827-429C-BF39-2E7BA6C0E5EC}"/>
          </ac:spMkLst>
        </pc:spChg>
        <pc:graphicFrameChg chg="add del mod modGraphic">
          <ac:chgData name="Tovstiadi, Esta" userId="S::esta.tovstiadi@suny.edu::b592cbb2-ea38-4240-8a3a-6613487ae435" providerId="AD" clId="Web-{1660CE17-563C-6356-21F5-D0CB8F6B9822}" dt="2021-10-13T00:16:37.243" v="221"/>
          <ac:graphicFrameMkLst>
            <pc:docMk/>
            <pc:sldMk cId="3745315215" sldId="481"/>
            <ac:graphicFrameMk id="7" creationId="{BB392739-D2D6-42A1-A58A-EE1151A7311E}"/>
          </ac:graphicFrameMkLst>
        </pc:graphicFrameChg>
      </pc:sldChg>
      <pc:sldChg chg="modSp add replId">
        <pc:chgData name="Tovstiadi, Esta" userId="S::esta.tovstiadi@suny.edu::b592cbb2-ea38-4240-8a3a-6613487ae435" providerId="AD" clId="Web-{1660CE17-563C-6356-21F5-D0CB8F6B9822}" dt="2021-10-13T01:06:28.947" v="519" actId="20577"/>
        <pc:sldMkLst>
          <pc:docMk/>
          <pc:sldMk cId="1551869702" sldId="500"/>
        </pc:sldMkLst>
        <pc:spChg chg="mod">
          <ac:chgData name="Tovstiadi, Esta" userId="S::esta.tovstiadi@suny.edu::b592cbb2-ea38-4240-8a3a-6613487ae435" providerId="AD" clId="Web-{1660CE17-563C-6356-21F5-D0CB8F6B9822}" dt="2021-10-13T01:04:56.585" v="450" actId="20577"/>
          <ac:spMkLst>
            <pc:docMk/>
            <pc:sldMk cId="1551869702" sldId="500"/>
            <ac:spMk id="2" creationId="{951BD01F-DF2B-47F8-9FCF-DF60BE5A8D2C}"/>
          </ac:spMkLst>
        </pc:spChg>
        <pc:spChg chg="mod">
          <ac:chgData name="Tovstiadi, Esta" userId="S::esta.tovstiadi@suny.edu::b592cbb2-ea38-4240-8a3a-6613487ae435" providerId="AD" clId="Web-{1660CE17-563C-6356-21F5-D0CB8F6B9822}" dt="2021-10-13T01:06:28.947" v="519" actId="20577"/>
          <ac:spMkLst>
            <pc:docMk/>
            <pc:sldMk cId="1551869702" sldId="500"/>
            <ac:spMk id="3" creationId="{7307718E-8D26-454B-804F-6AC1A4FD2369}"/>
          </ac:spMkLst>
        </pc:spChg>
      </pc:sldChg>
    </pc:docChg>
  </pc:docChgLst>
  <pc:docChgLst>
    <pc:chgData name="Pritting, Shannon" userId="S::shannon.pritting@suny.edu::b6acce8b-3193-4a7b-b3b8-1dc43a9f8da4" providerId="AD" clId="Web-{48684A18-CE0A-6871-BF34-26E47186DAEF}"/>
    <pc:docChg chg="modSld">
      <pc:chgData name="Pritting, Shannon" userId="S::shannon.pritting@suny.edu::b6acce8b-3193-4a7b-b3b8-1dc43a9f8da4" providerId="AD" clId="Web-{48684A18-CE0A-6871-BF34-26E47186DAEF}" dt="2021-10-14T17:08:35.337" v="2" actId="20577"/>
      <pc:docMkLst>
        <pc:docMk/>
      </pc:docMkLst>
      <pc:sldChg chg="modSp">
        <pc:chgData name="Pritting, Shannon" userId="S::shannon.pritting@suny.edu::b6acce8b-3193-4a7b-b3b8-1dc43a9f8da4" providerId="AD" clId="Web-{48684A18-CE0A-6871-BF34-26E47186DAEF}" dt="2021-10-14T17:08:35.337" v="2" actId="20577"/>
        <pc:sldMkLst>
          <pc:docMk/>
          <pc:sldMk cId="3725429321" sldId="472"/>
        </pc:sldMkLst>
        <pc:spChg chg="mod">
          <ac:chgData name="Pritting, Shannon" userId="S::shannon.pritting@suny.edu::b6acce8b-3193-4a7b-b3b8-1dc43a9f8da4" providerId="AD" clId="Web-{48684A18-CE0A-6871-BF34-26E47186DAEF}" dt="2021-10-14T17:08:35.337" v="2" actId="20577"/>
          <ac:spMkLst>
            <pc:docMk/>
            <pc:sldMk cId="3725429321" sldId="472"/>
            <ac:spMk id="3" creationId="{7307718E-8D26-454B-804F-6AC1A4FD2369}"/>
          </ac:spMkLst>
        </pc:spChg>
      </pc:sldChg>
    </pc:docChg>
  </pc:docChgLst>
  <pc:docChgLst>
    <pc:chgData name="Jackson, Timothy" userId="S::timothy.jackson@suny.edu::9ce01cec-8b46-438e-9d10-af58cd21d299" providerId="AD" clId="Web-{515FEA4F-0B7B-42AF-A90C-46F413D80800}"/>
    <pc:docChg chg="modSld">
      <pc:chgData name="Jackson, Timothy" userId="S::timothy.jackson@suny.edu::9ce01cec-8b46-438e-9d10-af58cd21d299" providerId="AD" clId="Web-{515FEA4F-0B7B-42AF-A90C-46F413D80800}" dt="2021-10-12T02:55:14.627" v="246" actId="20577"/>
      <pc:docMkLst>
        <pc:docMk/>
      </pc:docMkLst>
      <pc:sldChg chg="modSp">
        <pc:chgData name="Jackson, Timothy" userId="S::timothy.jackson@suny.edu::9ce01cec-8b46-438e-9d10-af58cd21d299" providerId="AD" clId="Web-{515FEA4F-0B7B-42AF-A90C-46F413D80800}" dt="2021-10-12T02:55:14.627" v="246" actId="20577"/>
        <pc:sldMkLst>
          <pc:docMk/>
          <pc:sldMk cId="3185957400" sldId="490"/>
        </pc:sldMkLst>
        <pc:spChg chg="mod">
          <ac:chgData name="Jackson, Timothy" userId="S::timothy.jackson@suny.edu::9ce01cec-8b46-438e-9d10-af58cd21d299" providerId="AD" clId="Web-{515FEA4F-0B7B-42AF-A90C-46F413D80800}" dt="2021-10-12T02:55:14.627" v="246" actId="20577"/>
          <ac:spMkLst>
            <pc:docMk/>
            <pc:sldMk cId="3185957400" sldId="490"/>
            <ac:spMk id="3" creationId="{7307718E-8D26-454B-804F-6AC1A4FD2369}"/>
          </ac:spMkLst>
        </pc:spChg>
      </pc:sldChg>
      <pc:sldChg chg="addSp modSp">
        <pc:chgData name="Jackson, Timothy" userId="S::timothy.jackson@suny.edu::9ce01cec-8b46-438e-9d10-af58cd21d299" providerId="AD" clId="Web-{515FEA4F-0B7B-42AF-A90C-46F413D80800}" dt="2021-10-12T02:54:38.032" v="227" actId="1076"/>
        <pc:sldMkLst>
          <pc:docMk/>
          <pc:sldMk cId="1591300741" sldId="499"/>
        </pc:sldMkLst>
        <pc:spChg chg="mod">
          <ac:chgData name="Jackson, Timothy" userId="S::timothy.jackson@suny.edu::9ce01cec-8b46-438e-9d10-af58cd21d299" providerId="AD" clId="Web-{515FEA4F-0B7B-42AF-A90C-46F413D80800}" dt="2021-10-12T02:53:33.484" v="218" actId="20577"/>
          <ac:spMkLst>
            <pc:docMk/>
            <pc:sldMk cId="1591300741" sldId="499"/>
            <ac:spMk id="3" creationId="{7307718E-8D26-454B-804F-6AC1A4FD2369}"/>
          </ac:spMkLst>
        </pc:spChg>
        <pc:picChg chg="mod">
          <ac:chgData name="Jackson, Timothy" userId="S::timothy.jackson@suny.edu::9ce01cec-8b46-438e-9d10-af58cd21d299" providerId="AD" clId="Web-{515FEA4F-0B7B-42AF-A90C-46F413D80800}" dt="2021-10-12T02:54:38.032" v="227" actId="1076"/>
          <ac:picMkLst>
            <pc:docMk/>
            <pc:sldMk cId="1591300741" sldId="499"/>
            <ac:picMk id="4" creationId="{61707F76-8479-485D-9E60-E13CE095ED93}"/>
          </ac:picMkLst>
        </pc:picChg>
        <pc:picChg chg="add mod">
          <ac:chgData name="Jackson, Timothy" userId="S::timothy.jackson@suny.edu::9ce01cec-8b46-438e-9d10-af58cd21d299" providerId="AD" clId="Web-{515FEA4F-0B7B-42AF-A90C-46F413D80800}" dt="2021-10-12T02:54:26.657" v="224" actId="1076"/>
          <ac:picMkLst>
            <pc:docMk/>
            <pc:sldMk cId="1591300741" sldId="499"/>
            <ac:picMk id="5" creationId="{B42DDBC9-BA48-4647-90D8-774BE3547C7E}"/>
          </ac:picMkLst>
        </pc:picChg>
      </pc:sldChg>
    </pc:docChg>
  </pc:docChgLst>
  <pc:docChgLst>
    <pc:chgData name="Pritting, Shannon" userId="S::shannon.pritting@suny.edu::b6acce8b-3193-4a7b-b3b8-1dc43a9f8da4" providerId="AD" clId="Web-{53312BDC-9ABF-7EFE-935F-5BF394CACB18}"/>
    <pc:docChg chg="addSld modSld">
      <pc:chgData name="Pritting, Shannon" userId="S::shannon.pritting@suny.edu::b6acce8b-3193-4a7b-b3b8-1dc43a9f8da4" providerId="AD" clId="Web-{53312BDC-9ABF-7EFE-935F-5BF394CACB18}" dt="2021-10-13T16:23:40.862" v="377" actId="20577"/>
      <pc:docMkLst>
        <pc:docMk/>
      </pc:docMkLst>
      <pc:sldChg chg="addSp modSp">
        <pc:chgData name="Pritting, Shannon" userId="S::shannon.pritting@suny.edu::b6acce8b-3193-4a7b-b3b8-1dc43a9f8da4" providerId="AD" clId="Web-{53312BDC-9ABF-7EFE-935F-5BF394CACB18}" dt="2021-10-13T16:11:06.039" v="29" actId="1076"/>
        <pc:sldMkLst>
          <pc:docMk/>
          <pc:sldMk cId="2648298008" sldId="473"/>
        </pc:sldMkLst>
        <pc:spChg chg="mod">
          <ac:chgData name="Pritting, Shannon" userId="S::shannon.pritting@suny.edu::b6acce8b-3193-4a7b-b3b8-1dc43a9f8da4" providerId="AD" clId="Web-{53312BDC-9ABF-7EFE-935F-5BF394CACB18}" dt="2021-10-13T16:11:00.180" v="27" actId="1076"/>
          <ac:spMkLst>
            <pc:docMk/>
            <pc:sldMk cId="2648298008" sldId="473"/>
            <ac:spMk id="3" creationId="{4EB4B319-D190-458A-9C63-F0999D96E687}"/>
          </ac:spMkLst>
        </pc:spChg>
        <pc:picChg chg="add mod">
          <ac:chgData name="Pritting, Shannon" userId="S::shannon.pritting@suny.edu::b6acce8b-3193-4a7b-b3b8-1dc43a9f8da4" providerId="AD" clId="Web-{53312BDC-9ABF-7EFE-935F-5BF394CACB18}" dt="2021-10-13T16:11:06.039" v="29" actId="1076"/>
          <ac:picMkLst>
            <pc:docMk/>
            <pc:sldMk cId="2648298008" sldId="473"/>
            <ac:picMk id="4" creationId="{8ABBDAA6-B80F-4C52-88AB-1B11F84F35FD}"/>
          </ac:picMkLst>
        </pc:picChg>
      </pc:sldChg>
      <pc:sldChg chg="addSp modSp">
        <pc:chgData name="Pritting, Shannon" userId="S::shannon.pritting@suny.edu::b6acce8b-3193-4a7b-b3b8-1dc43a9f8da4" providerId="AD" clId="Web-{53312BDC-9ABF-7EFE-935F-5BF394CACB18}" dt="2021-10-13T16:23:15.861" v="375" actId="14100"/>
        <pc:sldMkLst>
          <pc:docMk/>
          <pc:sldMk cId="2618450388" sldId="478"/>
        </pc:sldMkLst>
        <pc:spChg chg="mod">
          <ac:chgData name="Pritting, Shannon" userId="S::shannon.pritting@suny.edu::b6acce8b-3193-4a7b-b3b8-1dc43a9f8da4" providerId="AD" clId="Web-{53312BDC-9ABF-7EFE-935F-5BF394CACB18}" dt="2021-10-13T16:23:15.861" v="375" actId="14100"/>
          <ac:spMkLst>
            <pc:docMk/>
            <pc:sldMk cId="2618450388" sldId="478"/>
            <ac:spMk id="3" creationId="{7307718E-8D26-454B-804F-6AC1A4FD2369}"/>
          </ac:spMkLst>
        </pc:spChg>
        <pc:picChg chg="add mod">
          <ac:chgData name="Pritting, Shannon" userId="S::shannon.pritting@suny.edu::b6acce8b-3193-4a7b-b3b8-1dc43a9f8da4" providerId="AD" clId="Web-{53312BDC-9ABF-7EFE-935F-5BF394CACB18}" dt="2021-10-13T16:23:12.751" v="374" actId="1076"/>
          <ac:picMkLst>
            <pc:docMk/>
            <pc:sldMk cId="2618450388" sldId="478"/>
            <ac:picMk id="4" creationId="{8DF9373E-02A6-4B9A-BD7D-6D83276B845E}"/>
          </ac:picMkLst>
        </pc:picChg>
      </pc:sldChg>
      <pc:sldChg chg="modSp">
        <pc:chgData name="Pritting, Shannon" userId="S::shannon.pritting@suny.edu::b6acce8b-3193-4a7b-b3b8-1dc43a9f8da4" providerId="AD" clId="Web-{53312BDC-9ABF-7EFE-935F-5BF394CACB18}" dt="2021-10-13T16:23:40.862" v="377" actId="20577"/>
        <pc:sldMkLst>
          <pc:docMk/>
          <pc:sldMk cId="2832931786" sldId="480"/>
        </pc:sldMkLst>
        <pc:spChg chg="mod">
          <ac:chgData name="Pritting, Shannon" userId="S::shannon.pritting@suny.edu::b6acce8b-3193-4a7b-b3b8-1dc43a9f8da4" providerId="AD" clId="Web-{53312BDC-9ABF-7EFE-935F-5BF394CACB18}" dt="2021-10-13T16:23:40.862" v="377" actId="20577"/>
          <ac:spMkLst>
            <pc:docMk/>
            <pc:sldMk cId="2832931786" sldId="480"/>
            <ac:spMk id="3" creationId="{4EB4B319-D190-458A-9C63-F0999D96E687}"/>
          </ac:spMkLst>
        </pc:spChg>
      </pc:sldChg>
      <pc:sldChg chg="modSp">
        <pc:chgData name="Pritting, Shannon" userId="S::shannon.pritting@suny.edu::b6acce8b-3193-4a7b-b3b8-1dc43a9f8da4" providerId="AD" clId="Web-{53312BDC-9ABF-7EFE-935F-5BF394CACB18}" dt="2021-10-13T16:13:35.216" v="104" actId="20577"/>
        <pc:sldMkLst>
          <pc:docMk/>
          <pc:sldMk cId="1087548023" sldId="501"/>
        </pc:sldMkLst>
        <pc:spChg chg="mod">
          <ac:chgData name="Pritting, Shannon" userId="S::shannon.pritting@suny.edu::b6acce8b-3193-4a7b-b3b8-1dc43a9f8da4" providerId="AD" clId="Web-{53312BDC-9ABF-7EFE-935F-5BF394CACB18}" dt="2021-10-13T16:13:35.216" v="104" actId="20577"/>
          <ac:spMkLst>
            <pc:docMk/>
            <pc:sldMk cId="1087548023" sldId="501"/>
            <ac:spMk id="3" creationId="{7307718E-8D26-454B-804F-6AC1A4FD2369}"/>
          </ac:spMkLst>
        </pc:spChg>
      </pc:sldChg>
      <pc:sldChg chg="addSp delSp modSp new">
        <pc:chgData name="Pritting, Shannon" userId="S::shannon.pritting@suny.edu::b6acce8b-3193-4a7b-b3b8-1dc43a9f8da4" providerId="AD" clId="Web-{53312BDC-9ABF-7EFE-935F-5BF394CACB18}" dt="2021-10-13T16:22:10.796" v="369" actId="1076"/>
        <pc:sldMkLst>
          <pc:docMk/>
          <pc:sldMk cId="4110028532" sldId="502"/>
        </pc:sldMkLst>
        <pc:spChg chg="mod">
          <ac:chgData name="Pritting, Shannon" userId="S::shannon.pritting@suny.edu::b6acce8b-3193-4a7b-b3b8-1dc43a9f8da4" providerId="AD" clId="Web-{53312BDC-9ABF-7EFE-935F-5BF394CACB18}" dt="2021-10-13T16:14:37.859" v="115" actId="20577"/>
          <ac:spMkLst>
            <pc:docMk/>
            <pc:sldMk cId="4110028532" sldId="502"/>
            <ac:spMk id="2" creationId="{1073FFDD-6934-4207-AE4B-6A7F5CD87A01}"/>
          </ac:spMkLst>
        </pc:spChg>
        <pc:spChg chg="mod">
          <ac:chgData name="Pritting, Shannon" userId="S::shannon.pritting@suny.edu::b6acce8b-3193-4a7b-b3b8-1dc43a9f8da4" providerId="AD" clId="Web-{53312BDC-9ABF-7EFE-935F-5BF394CACB18}" dt="2021-10-13T16:19:59.948" v="356" actId="20577"/>
          <ac:spMkLst>
            <pc:docMk/>
            <pc:sldMk cId="4110028532" sldId="502"/>
            <ac:spMk id="3" creationId="{337C7228-9DEC-4C75-8FAB-A30576742AB6}"/>
          </ac:spMkLst>
        </pc:spChg>
        <pc:spChg chg="del mod">
          <ac:chgData name="Pritting, Shannon" userId="S::shannon.pritting@suny.edu::b6acce8b-3193-4a7b-b3b8-1dc43a9f8da4" providerId="AD" clId="Web-{53312BDC-9ABF-7EFE-935F-5BF394CACB18}" dt="2021-10-13T16:20:25.621" v="357"/>
          <ac:spMkLst>
            <pc:docMk/>
            <pc:sldMk cId="4110028532" sldId="502"/>
            <ac:spMk id="4" creationId="{0488719C-1DF4-47E0-A9D4-CA1F9E985571}"/>
          </ac:spMkLst>
        </pc:spChg>
        <pc:picChg chg="add mod ord">
          <ac:chgData name="Pritting, Shannon" userId="S::shannon.pritting@suny.edu::b6acce8b-3193-4a7b-b3b8-1dc43a9f8da4" providerId="AD" clId="Web-{53312BDC-9ABF-7EFE-935F-5BF394CACB18}" dt="2021-10-13T16:22:07.109" v="367" actId="1076"/>
          <ac:picMkLst>
            <pc:docMk/>
            <pc:sldMk cId="4110028532" sldId="502"/>
            <ac:picMk id="5" creationId="{F1041CF8-908A-4BC3-AA0C-351C96C1708F}"/>
          </ac:picMkLst>
        </pc:picChg>
        <pc:picChg chg="add mod">
          <ac:chgData name="Pritting, Shannon" userId="S::shannon.pritting@suny.edu::b6acce8b-3193-4a7b-b3b8-1dc43a9f8da4" providerId="AD" clId="Web-{53312BDC-9ABF-7EFE-935F-5BF394CACB18}" dt="2021-10-13T16:22:10.796" v="369" actId="1076"/>
          <ac:picMkLst>
            <pc:docMk/>
            <pc:sldMk cId="4110028532" sldId="502"/>
            <ac:picMk id="6" creationId="{08DBA0D8-747A-4D29-9D4F-783BDB585041}"/>
          </ac:picMkLst>
        </pc:picChg>
      </pc:sldChg>
    </pc:docChg>
  </pc:docChgLst>
  <pc:docChgLst>
    <pc:chgData name="Eichelberger, Michelle" userId="S::michelle.eichelberger@suny.edu::1bd4442c-2af1-40d1-9d43-8e1df5db51d4" providerId="AD" clId="Web-{1A244DDB-9AD8-4B77-B887-4737FBC13040}"/>
    <pc:docChg chg="addSld delSld modSld">
      <pc:chgData name="Eichelberger, Michelle" userId="S::michelle.eichelberger@suny.edu::1bd4442c-2af1-40d1-9d43-8e1df5db51d4" providerId="AD" clId="Web-{1A244DDB-9AD8-4B77-B887-4737FBC13040}" dt="2021-10-04T17:14:01.615" v="51" actId="20577"/>
      <pc:docMkLst>
        <pc:docMk/>
      </pc:docMkLst>
      <pc:sldChg chg="modSp">
        <pc:chgData name="Eichelberger, Michelle" userId="S::michelle.eichelberger@suny.edu::1bd4442c-2af1-40d1-9d43-8e1df5db51d4" providerId="AD" clId="Web-{1A244DDB-9AD8-4B77-B887-4737FBC13040}" dt="2021-10-04T16:55:53.618" v="2" actId="20577"/>
        <pc:sldMkLst>
          <pc:docMk/>
          <pc:sldMk cId="2919431528" sldId="258"/>
        </pc:sldMkLst>
        <pc:spChg chg="mod">
          <ac:chgData name="Eichelberger, Michelle" userId="S::michelle.eichelberger@suny.edu::1bd4442c-2af1-40d1-9d43-8e1df5db51d4" providerId="AD" clId="Web-{1A244DDB-9AD8-4B77-B887-4737FBC13040}" dt="2021-10-04T16:55:53.618" v="2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modSp del">
        <pc:chgData name="Eichelberger, Michelle" userId="S::michelle.eichelberger@suny.edu::1bd4442c-2af1-40d1-9d43-8e1df5db51d4" providerId="AD" clId="Web-{1A244DDB-9AD8-4B77-B887-4737FBC13040}" dt="2021-10-04T17:13:42.395" v="34"/>
        <pc:sldMkLst>
          <pc:docMk/>
          <pc:sldMk cId="937070934" sldId="479"/>
        </pc:sldMkLst>
        <pc:spChg chg="mod">
          <ac:chgData name="Eichelberger, Michelle" userId="S::michelle.eichelberger@suny.edu::1bd4442c-2af1-40d1-9d43-8e1df5db51d4" providerId="AD" clId="Web-{1A244DDB-9AD8-4B77-B887-4737FBC13040}" dt="2021-10-04T16:58:12.340" v="15" actId="20577"/>
          <ac:spMkLst>
            <pc:docMk/>
            <pc:sldMk cId="937070934" sldId="479"/>
            <ac:spMk id="3" creationId="{4EB4B319-D190-458A-9C63-F0999D96E687}"/>
          </ac:spMkLst>
        </pc:spChg>
      </pc:sldChg>
      <pc:sldChg chg="modSp add replId">
        <pc:chgData name="Eichelberger, Michelle" userId="S::michelle.eichelberger@suny.edu::1bd4442c-2af1-40d1-9d43-8e1df5db51d4" providerId="AD" clId="Web-{1A244DDB-9AD8-4B77-B887-4737FBC13040}" dt="2021-10-04T17:14:01.615" v="51" actId="20577"/>
        <pc:sldMkLst>
          <pc:docMk/>
          <pc:sldMk cId="1698290176" sldId="497"/>
        </pc:sldMkLst>
        <pc:spChg chg="mod">
          <ac:chgData name="Eichelberger, Michelle" userId="S::michelle.eichelberger@suny.edu::1bd4442c-2af1-40d1-9d43-8e1df5db51d4" providerId="AD" clId="Web-{1A244DDB-9AD8-4B77-B887-4737FBC13040}" dt="2021-10-04T17:14:01.615" v="51" actId="20577"/>
          <ac:spMkLst>
            <pc:docMk/>
            <pc:sldMk cId="1698290176" sldId="497"/>
            <ac:spMk id="3" creationId="{4EB4B319-D190-458A-9C63-F0999D96E687}"/>
          </ac:spMkLst>
        </pc:spChg>
      </pc:sldChg>
    </pc:docChg>
  </pc:docChgLst>
  <pc:docChgLst>
    <pc:chgData name="Jackson, Timothy" userId="S::timothy.jackson@suny.edu::9ce01cec-8b46-438e-9d10-af58cd21d299" providerId="AD" clId="Web-{F796AAE2-DA34-4C34-BCF6-82ECFCDFB9D8}"/>
    <pc:docChg chg="modSld">
      <pc:chgData name="Jackson, Timothy" userId="S::timothy.jackson@suny.edu::9ce01cec-8b46-438e-9d10-af58cd21d299" providerId="AD" clId="Web-{F796AAE2-DA34-4C34-BCF6-82ECFCDFB9D8}" dt="2021-10-14T15:50:51.180" v="70" actId="20577"/>
      <pc:docMkLst>
        <pc:docMk/>
      </pc:docMkLst>
      <pc:sldChg chg="modSp">
        <pc:chgData name="Jackson, Timothy" userId="S::timothy.jackson@suny.edu::9ce01cec-8b46-438e-9d10-af58cd21d299" providerId="AD" clId="Web-{F796AAE2-DA34-4C34-BCF6-82ECFCDFB9D8}" dt="2021-10-14T15:45:25.032" v="3" actId="20577"/>
        <pc:sldMkLst>
          <pc:docMk/>
          <pc:sldMk cId="4125360962" sldId="482"/>
        </pc:sldMkLst>
        <pc:spChg chg="mod">
          <ac:chgData name="Jackson, Timothy" userId="S::timothy.jackson@suny.edu::9ce01cec-8b46-438e-9d10-af58cd21d299" providerId="AD" clId="Web-{F796AAE2-DA34-4C34-BCF6-82ECFCDFB9D8}" dt="2021-10-14T15:45:25.032" v="3" actId="20577"/>
          <ac:spMkLst>
            <pc:docMk/>
            <pc:sldMk cId="4125360962" sldId="482"/>
            <ac:spMk id="3" creationId="{7307718E-8D26-454B-804F-6AC1A4FD2369}"/>
          </ac:spMkLst>
        </pc:spChg>
      </pc:sldChg>
      <pc:sldChg chg="modSp">
        <pc:chgData name="Jackson, Timothy" userId="S::timothy.jackson@suny.edu::9ce01cec-8b46-438e-9d10-af58cd21d299" providerId="AD" clId="Web-{F796AAE2-DA34-4C34-BCF6-82ECFCDFB9D8}" dt="2021-10-14T15:50:51.180" v="70" actId="20577"/>
        <pc:sldMkLst>
          <pc:docMk/>
          <pc:sldMk cId="3185957400" sldId="490"/>
        </pc:sldMkLst>
        <pc:spChg chg="mod">
          <ac:chgData name="Jackson, Timothy" userId="S::timothy.jackson@suny.edu::9ce01cec-8b46-438e-9d10-af58cd21d299" providerId="AD" clId="Web-{F796AAE2-DA34-4C34-BCF6-82ECFCDFB9D8}" dt="2021-10-14T15:50:51.180" v="70" actId="20577"/>
          <ac:spMkLst>
            <pc:docMk/>
            <pc:sldMk cId="3185957400" sldId="490"/>
            <ac:spMk id="3" creationId="{7307718E-8D26-454B-804F-6AC1A4FD2369}"/>
          </ac:spMkLst>
        </pc:spChg>
      </pc:sldChg>
      <pc:sldChg chg="modSp">
        <pc:chgData name="Jackson, Timothy" userId="S::timothy.jackson@suny.edu::9ce01cec-8b46-438e-9d10-af58cd21d299" providerId="AD" clId="Web-{F796AAE2-DA34-4C34-BCF6-82ECFCDFB9D8}" dt="2021-10-14T15:47:21.175" v="13" actId="20577"/>
        <pc:sldMkLst>
          <pc:docMk/>
          <pc:sldMk cId="4280506531" sldId="498"/>
        </pc:sldMkLst>
        <pc:spChg chg="mod">
          <ac:chgData name="Jackson, Timothy" userId="S::timothy.jackson@suny.edu::9ce01cec-8b46-438e-9d10-af58cd21d299" providerId="AD" clId="Web-{F796AAE2-DA34-4C34-BCF6-82ECFCDFB9D8}" dt="2021-10-14T15:47:21.175" v="13" actId="20577"/>
          <ac:spMkLst>
            <pc:docMk/>
            <pc:sldMk cId="4280506531" sldId="498"/>
            <ac:spMk id="3" creationId="{7307718E-8D26-454B-804F-6AC1A4FD2369}"/>
          </ac:spMkLst>
        </pc:spChg>
      </pc:sldChg>
    </pc:docChg>
  </pc:docChgLst>
  <pc:docChgLst>
    <pc:chgData name="Eichelberger, Michelle" userId="S::michelle.eichelberger@suny.edu::1bd4442c-2af1-40d1-9d43-8e1df5db51d4" providerId="AD" clId="Web-{7B8751A7-EFA9-4EC3-9D11-C4A054BB30CA}"/>
    <pc:docChg chg="modSld">
      <pc:chgData name="Eichelberger, Michelle" userId="S::michelle.eichelberger@suny.edu::1bd4442c-2af1-40d1-9d43-8e1df5db51d4" providerId="AD" clId="Web-{7B8751A7-EFA9-4EC3-9D11-C4A054BB30CA}" dt="2021-10-04T18:06:19.823" v="176" actId="20577"/>
      <pc:docMkLst>
        <pc:docMk/>
      </pc:docMkLst>
      <pc:sldChg chg="modSp">
        <pc:chgData name="Eichelberger, Michelle" userId="S::michelle.eichelberger@suny.edu::1bd4442c-2af1-40d1-9d43-8e1df5db51d4" providerId="AD" clId="Web-{7B8751A7-EFA9-4EC3-9D11-C4A054BB30CA}" dt="2021-10-04T18:06:10.276" v="175" actId="20577"/>
        <pc:sldMkLst>
          <pc:docMk/>
          <pc:sldMk cId="2832931786" sldId="480"/>
        </pc:sldMkLst>
        <pc:spChg chg="mod">
          <ac:chgData name="Eichelberger, Michelle" userId="S::michelle.eichelberger@suny.edu::1bd4442c-2af1-40d1-9d43-8e1df5db51d4" providerId="AD" clId="Web-{7B8751A7-EFA9-4EC3-9D11-C4A054BB30CA}" dt="2021-10-04T18:06:10.276" v="175" actId="20577"/>
          <ac:spMkLst>
            <pc:docMk/>
            <pc:sldMk cId="2832931786" sldId="480"/>
            <ac:spMk id="3" creationId="{4EB4B319-D190-458A-9C63-F0999D96E687}"/>
          </ac:spMkLst>
        </pc:spChg>
      </pc:sldChg>
      <pc:sldChg chg="modSp">
        <pc:chgData name="Eichelberger, Michelle" userId="S::michelle.eichelberger@suny.edu::1bd4442c-2af1-40d1-9d43-8e1df5db51d4" providerId="AD" clId="Web-{7B8751A7-EFA9-4EC3-9D11-C4A054BB30CA}" dt="2021-10-04T18:06:19.823" v="176" actId="20577"/>
        <pc:sldMkLst>
          <pc:docMk/>
          <pc:sldMk cId="1698290176" sldId="497"/>
        </pc:sldMkLst>
        <pc:spChg chg="mod">
          <ac:chgData name="Eichelberger, Michelle" userId="S::michelle.eichelberger@suny.edu::1bd4442c-2af1-40d1-9d43-8e1df5db51d4" providerId="AD" clId="Web-{7B8751A7-EFA9-4EC3-9D11-C4A054BB30CA}" dt="2021-10-04T18:06:19.823" v="176" actId="20577"/>
          <ac:spMkLst>
            <pc:docMk/>
            <pc:sldMk cId="1698290176" sldId="497"/>
            <ac:spMk id="3" creationId="{4EB4B319-D190-458A-9C63-F0999D96E687}"/>
          </ac:spMkLst>
        </pc:spChg>
      </pc:sldChg>
    </pc:docChg>
  </pc:docChgLst>
  <pc:docChgLst>
    <pc:chgData name="Jackson, Timothy" userId="S::timothy.jackson@suny.edu::9ce01cec-8b46-438e-9d10-af58cd21d299" providerId="AD" clId="Web-{2D0464E0-DB69-4146-B488-276174EB20EB}"/>
    <pc:docChg chg="addSld delSld modSld">
      <pc:chgData name="Jackson, Timothy" userId="S::timothy.jackson@suny.edu::9ce01cec-8b46-438e-9d10-af58cd21d299" providerId="AD" clId="Web-{2D0464E0-DB69-4146-B488-276174EB20EB}" dt="2021-10-11T16:59:33.868" v="812" actId="20577"/>
      <pc:docMkLst>
        <pc:docMk/>
      </pc:docMkLst>
      <pc:sldChg chg="modSp">
        <pc:chgData name="Jackson, Timothy" userId="S::timothy.jackson@suny.edu::9ce01cec-8b46-438e-9d10-af58cd21d299" providerId="AD" clId="Web-{2D0464E0-DB69-4146-B488-276174EB20EB}" dt="2021-10-11T16:24:40.682" v="38" actId="20577"/>
        <pc:sldMkLst>
          <pc:docMk/>
          <pc:sldMk cId="4125360962" sldId="482"/>
        </pc:sldMkLst>
        <pc:spChg chg="mod">
          <ac:chgData name="Jackson, Timothy" userId="S::timothy.jackson@suny.edu::9ce01cec-8b46-438e-9d10-af58cd21d299" providerId="AD" clId="Web-{2D0464E0-DB69-4146-B488-276174EB20EB}" dt="2021-10-11T16:19:50.884" v="7" actId="20577"/>
          <ac:spMkLst>
            <pc:docMk/>
            <pc:sldMk cId="4125360962" sldId="482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2D0464E0-DB69-4146-B488-276174EB20EB}" dt="2021-10-11T16:24:40.682" v="38" actId="20577"/>
          <ac:spMkLst>
            <pc:docMk/>
            <pc:sldMk cId="4125360962" sldId="482"/>
            <ac:spMk id="3" creationId="{7307718E-8D26-454B-804F-6AC1A4FD2369}"/>
          </ac:spMkLst>
        </pc:spChg>
      </pc:sldChg>
      <pc:sldChg chg="modSp">
        <pc:chgData name="Jackson, Timothy" userId="S::timothy.jackson@suny.edu::9ce01cec-8b46-438e-9d10-af58cd21d299" providerId="AD" clId="Web-{2D0464E0-DB69-4146-B488-276174EB20EB}" dt="2021-10-11T16:39:24.281" v="230" actId="20577"/>
        <pc:sldMkLst>
          <pc:docMk/>
          <pc:sldMk cId="3185957400" sldId="490"/>
        </pc:sldMkLst>
        <pc:spChg chg="mod">
          <ac:chgData name="Jackson, Timothy" userId="S::timothy.jackson@suny.edu::9ce01cec-8b46-438e-9d10-af58cd21d299" providerId="AD" clId="Web-{2D0464E0-DB69-4146-B488-276174EB20EB}" dt="2021-10-11T16:39:24.281" v="230" actId="20577"/>
          <ac:spMkLst>
            <pc:docMk/>
            <pc:sldMk cId="3185957400" sldId="490"/>
            <ac:spMk id="3" creationId="{7307718E-8D26-454B-804F-6AC1A4FD2369}"/>
          </ac:spMkLst>
        </pc:spChg>
      </pc:sldChg>
      <pc:sldChg chg="del">
        <pc:chgData name="Jackson, Timothy" userId="S::timothy.jackson@suny.edu::9ce01cec-8b46-438e-9d10-af58cd21d299" providerId="AD" clId="Web-{2D0464E0-DB69-4146-B488-276174EB20EB}" dt="2021-10-11T16:25:20.935" v="42"/>
        <pc:sldMkLst>
          <pc:docMk/>
          <pc:sldMk cId="871001559" sldId="491"/>
        </pc:sldMkLst>
      </pc:sldChg>
      <pc:sldChg chg="del">
        <pc:chgData name="Jackson, Timothy" userId="S::timothy.jackson@suny.edu::9ce01cec-8b46-438e-9d10-af58cd21d299" providerId="AD" clId="Web-{2D0464E0-DB69-4146-B488-276174EB20EB}" dt="2021-10-11T16:25:14.966" v="40"/>
        <pc:sldMkLst>
          <pc:docMk/>
          <pc:sldMk cId="2252689879" sldId="492"/>
        </pc:sldMkLst>
      </pc:sldChg>
      <pc:sldChg chg="del">
        <pc:chgData name="Jackson, Timothy" userId="S::timothy.jackson@suny.edu::9ce01cec-8b46-438e-9d10-af58cd21d299" providerId="AD" clId="Web-{2D0464E0-DB69-4146-B488-276174EB20EB}" dt="2021-10-11T16:25:08.918" v="39"/>
        <pc:sldMkLst>
          <pc:docMk/>
          <pc:sldMk cId="2578777454" sldId="493"/>
        </pc:sldMkLst>
      </pc:sldChg>
      <pc:sldChg chg="del">
        <pc:chgData name="Jackson, Timothy" userId="S::timothy.jackson@suny.edu::9ce01cec-8b46-438e-9d10-af58cd21d299" providerId="AD" clId="Web-{2D0464E0-DB69-4146-B488-276174EB20EB}" dt="2021-10-11T16:25:17.825" v="41"/>
        <pc:sldMkLst>
          <pc:docMk/>
          <pc:sldMk cId="3892243292" sldId="494"/>
        </pc:sldMkLst>
      </pc:sldChg>
      <pc:sldChg chg="modSp add replId">
        <pc:chgData name="Jackson, Timothy" userId="S::timothy.jackson@suny.edu::9ce01cec-8b46-438e-9d10-af58cd21d299" providerId="AD" clId="Web-{2D0464E0-DB69-4146-B488-276174EB20EB}" dt="2021-10-11T16:51:28.855" v="607" actId="20577"/>
        <pc:sldMkLst>
          <pc:docMk/>
          <pc:sldMk cId="4280506531" sldId="498"/>
        </pc:sldMkLst>
        <pc:spChg chg="mod">
          <ac:chgData name="Jackson, Timothy" userId="S::timothy.jackson@suny.edu::9ce01cec-8b46-438e-9d10-af58cd21d299" providerId="AD" clId="Web-{2D0464E0-DB69-4146-B488-276174EB20EB}" dt="2021-10-11T16:40:41.895" v="243" actId="20577"/>
          <ac:spMkLst>
            <pc:docMk/>
            <pc:sldMk cId="4280506531" sldId="498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2D0464E0-DB69-4146-B488-276174EB20EB}" dt="2021-10-11T16:51:28.855" v="607" actId="20577"/>
          <ac:spMkLst>
            <pc:docMk/>
            <pc:sldMk cId="4280506531" sldId="498"/>
            <ac:spMk id="3" creationId="{7307718E-8D26-454B-804F-6AC1A4FD2369}"/>
          </ac:spMkLst>
        </pc:spChg>
        <pc:picChg chg="mod">
          <ac:chgData name="Jackson, Timothy" userId="S::timothy.jackson@suny.edu::9ce01cec-8b46-438e-9d10-af58cd21d299" providerId="AD" clId="Web-{2D0464E0-DB69-4146-B488-276174EB20EB}" dt="2021-10-11T16:51:03.713" v="601" actId="1076"/>
          <ac:picMkLst>
            <pc:docMk/>
            <pc:sldMk cId="4280506531" sldId="498"/>
            <ac:picMk id="4" creationId="{61707F76-8479-485D-9E60-E13CE095ED93}"/>
          </ac:picMkLst>
        </pc:picChg>
      </pc:sldChg>
      <pc:sldChg chg="modSp add replId">
        <pc:chgData name="Jackson, Timothy" userId="S::timothy.jackson@suny.edu::9ce01cec-8b46-438e-9d10-af58cd21d299" providerId="AD" clId="Web-{2D0464E0-DB69-4146-B488-276174EB20EB}" dt="2021-10-11T16:59:33.868" v="812" actId="20577"/>
        <pc:sldMkLst>
          <pc:docMk/>
          <pc:sldMk cId="1591300741" sldId="499"/>
        </pc:sldMkLst>
        <pc:spChg chg="mod">
          <ac:chgData name="Jackson, Timothy" userId="S::timothy.jackson@suny.edu::9ce01cec-8b46-438e-9d10-af58cd21d299" providerId="AD" clId="Web-{2D0464E0-DB69-4146-B488-276174EB20EB}" dt="2021-10-11T16:54:07.052" v="630" actId="20577"/>
          <ac:spMkLst>
            <pc:docMk/>
            <pc:sldMk cId="1591300741" sldId="499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2D0464E0-DB69-4146-B488-276174EB20EB}" dt="2021-10-11T16:59:33.868" v="812" actId="20577"/>
          <ac:spMkLst>
            <pc:docMk/>
            <pc:sldMk cId="1591300741" sldId="499"/>
            <ac:spMk id="3" creationId="{7307718E-8D26-454B-804F-6AC1A4FD2369}"/>
          </ac:spMkLst>
        </pc:spChg>
      </pc:sldChg>
      <pc:sldChg chg="modSp add del replId">
        <pc:chgData name="Jackson, Timothy" userId="S::timothy.jackson@suny.edu::9ce01cec-8b46-438e-9d10-af58cd21d299" providerId="AD" clId="Web-{2D0464E0-DB69-4146-B488-276174EB20EB}" dt="2021-10-11T16:53:41.519" v="610"/>
        <pc:sldMkLst>
          <pc:docMk/>
          <pc:sldMk cId="4285235482" sldId="499"/>
        </pc:sldMkLst>
        <pc:spChg chg="mod">
          <ac:chgData name="Jackson, Timothy" userId="S::timothy.jackson@suny.edu::9ce01cec-8b46-438e-9d10-af58cd21d299" providerId="AD" clId="Web-{2D0464E0-DB69-4146-B488-276174EB20EB}" dt="2021-10-11T16:51:54.419" v="609" actId="20577"/>
          <ac:spMkLst>
            <pc:docMk/>
            <pc:sldMk cId="4285235482" sldId="499"/>
            <ac:spMk id="2" creationId="{951BD01F-DF2B-47F8-9FCF-DF60BE5A8D2C}"/>
          </ac:spMkLst>
        </pc:spChg>
      </pc:sldChg>
    </pc:docChg>
  </pc:docChgLst>
  <pc:docChgLst>
    <pc:chgData name="McGee, Margaret" userId="S::margaret.mcgee@suny.edu::07377fe7-8f05-4c22-a697-5f820ef7115e" providerId="AD" clId="Web-{7AE902D1-488A-49E5-BB65-46581360F964}"/>
    <pc:docChg chg="modSld">
      <pc:chgData name="McGee, Margaret" userId="S::margaret.mcgee@suny.edu::07377fe7-8f05-4c22-a697-5f820ef7115e" providerId="AD" clId="Web-{7AE902D1-488A-49E5-BB65-46581360F964}" dt="2021-10-12T15:19:33.888" v="38" actId="20577"/>
      <pc:docMkLst>
        <pc:docMk/>
      </pc:docMkLst>
      <pc:sldChg chg="modSp">
        <pc:chgData name="McGee, Margaret" userId="S::margaret.mcgee@suny.edu::07377fe7-8f05-4c22-a697-5f820ef7115e" providerId="AD" clId="Web-{7AE902D1-488A-49E5-BB65-46581360F964}" dt="2021-10-12T15:18:54.557" v="27" actId="20577"/>
        <pc:sldMkLst>
          <pc:docMk/>
          <pc:sldMk cId="1078004765" sldId="471"/>
        </pc:sldMkLst>
        <pc:spChg chg="mod">
          <ac:chgData name="McGee, Margaret" userId="S::margaret.mcgee@suny.edu::07377fe7-8f05-4c22-a697-5f820ef7115e" providerId="AD" clId="Web-{7AE902D1-488A-49E5-BB65-46581360F964}" dt="2021-10-12T15:18:54.557" v="27" actId="20577"/>
          <ac:spMkLst>
            <pc:docMk/>
            <pc:sldMk cId="1078004765" sldId="471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7AE902D1-488A-49E5-BB65-46581360F964}" dt="2021-10-12T15:17:54.757" v="1" actId="20577"/>
        <pc:sldMkLst>
          <pc:docMk/>
          <pc:sldMk cId="3725429321" sldId="472"/>
        </pc:sldMkLst>
        <pc:spChg chg="mod">
          <ac:chgData name="McGee, Margaret" userId="S::margaret.mcgee@suny.edu::07377fe7-8f05-4c22-a697-5f820ef7115e" providerId="AD" clId="Web-{7AE902D1-488A-49E5-BB65-46581360F964}" dt="2021-10-12T15:17:54.757" v="1" actId="20577"/>
          <ac:spMkLst>
            <pc:docMk/>
            <pc:sldMk cId="3725429321" sldId="472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7AE902D1-488A-49E5-BB65-46581360F964}" dt="2021-10-12T15:19:33.888" v="38" actId="20577"/>
        <pc:sldMkLst>
          <pc:docMk/>
          <pc:sldMk cId="3256846734" sldId="487"/>
        </pc:sldMkLst>
        <pc:spChg chg="mod">
          <ac:chgData name="McGee, Margaret" userId="S::margaret.mcgee@suny.edu::07377fe7-8f05-4c22-a697-5f820ef7115e" providerId="AD" clId="Web-{7AE902D1-488A-49E5-BB65-46581360F964}" dt="2021-10-12T15:19:33.888" v="38" actId="20577"/>
          <ac:spMkLst>
            <pc:docMk/>
            <pc:sldMk cId="3256846734" sldId="487"/>
            <ac:spMk id="3" creationId="{7307718E-8D26-454B-804F-6AC1A4FD2369}"/>
          </ac:spMkLst>
        </pc:spChg>
      </pc:sldChg>
    </pc:docChg>
  </pc:docChgLst>
  <pc:docChgLst>
    <pc:chgData name="Kester, Yvonne" userId="S::yvonne.kester@suny.edu::9449cec1-63eb-49f8-abb7-677723411fa2" providerId="AD" clId="Web-{A0CF5E4A-9DEF-467C-B7B1-A3BAB169E2A5}"/>
    <pc:docChg chg="modSld">
      <pc:chgData name="Kester, Yvonne" userId="S::yvonne.kester@suny.edu::9449cec1-63eb-49f8-abb7-677723411fa2" providerId="AD" clId="Web-{A0CF5E4A-9DEF-467C-B7B1-A3BAB169E2A5}" dt="2021-10-14T16:42:27.072" v="5" actId="20577"/>
      <pc:docMkLst>
        <pc:docMk/>
      </pc:docMkLst>
      <pc:sldChg chg="modSp">
        <pc:chgData name="Kester, Yvonne" userId="S::yvonne.kester@suny.edu::9449cec1-63eb-49f8-abb7-677723411fa2" providerId="AD" clId="Web-{A0CF5E4A-9DEF-467C-B7B1-A3BAB169E2A5}" dt="2021-10-14T16:42:27.072" v="5" actId="20577"/>
        <pc:sldMkLst>
          <pc:docMk/>
          <pc:sldMk cId="4125360962" sldId="482"/>
        </pc:sldMkLst>
        <pc:spChg chg="mod">
          <ac:chgData name="Kester, Yvonne" userId="S::yvonne.kester@suny.edu::9449cec1-63eb-49f8-abb7-677723411fa2" providerId="AD" clId="Web-{A0CF5E4A-9DEF-467C-B7B1-A3BAB169E2A5}" dt="2021-10-14T16:42:27.072" v="5" actId="20577"/>
          <ac:spMkLst>
            <pc:docMk/>
            <pc:sldMk cId="4125360962" sldId="482"/>
            <ac:spMk id="2" creationId="{951BD01F-DF2B-47F8-9FCF-DF60BE5A8D2C}"/>
          </ac:spMkLst>
        </pc:spChg>
      </pc:sldChg>
    </pc:docChg>
  </pc:docChgLst>
  <pc:docChgLst>
    <pc:chgData name="Pritting, Shannon" userId="S::shannon.pritting@suny.edu::b6acce8b-3193-4a7b-b3b8-1dc43a9f8da4" providerId="AD" clId="Web-{5B2E3366-7CBB-2138-E45B-D4EEB9033062}"/>
    <pc:docChg chg="modSld">
      <pc:chgData name="Pritting, Shannon" userId="S::shannon.pritting@suny.edu::b6acce8b-3193-4a7b-b3b8-1dc43a9f8da4" providerId="AD" clId="Web-{5B2E3366-7CBB-2138-E45B-D4EEB9033062}" dt="2021-10-13T16:36:40.105" v="39" actId="14100"/>
      <pc:docMkLst>
        <pc:docMk/>
      </pc:docMkLst>
      <pc:sldChg chg="modSp">
        <pc:chgData name="Pritting, Shannon" userId="S::shannon.pritting@suny.edu::b6acce8b-3193-4a7b-b3b8-1dc43a9f8da4" providerId="AD" clId="Web-{5B2E3366-7CBB-2138-E45B-D4EEB9033062}" dt="2021-10-13T16:36:40.105" v="39" actId="14100"/>
        <pc:sldMkLst>
          <pc:docMk/>
          <pc:sldMk cId="3758666291" sldId="477"/>
        </pc:sldMkLst>
        <pc:spChg chg="mod">
          <ac:chgData name="Pritting, Shannon" userId="S::shannon.pritting@suny.edu::b6acce8b-3193-4a7b-b3b8-1dc43a9f8da4" providerId="AD" clId="Web-{5B2E3366-7CBB-2138-E45B-D4EEB9033062}" dt="2021-10-13T16:36:40.105" v="39" actId="14100"/>
          <ac:spMkLst>
            <pc:docMk/>
            <pc:sldMk cId="3758666291" sldId="477"/>
            <ac:spMk id="4" creationId="{82511B74-BFED-42CE-A927-BFCF76CCB5E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97596-2E5D-A648-9D56-B43760903CF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C1646-246F-1A4A-9F1A-C1A4DC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9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7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8F28-12E3-2346-8468-5E332CAAE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E54A2-3CEA-D64F-BDF1-5C2CF89BB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642F2-DA96-4B48-966C-1712BD72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98E33-77B4-8440-BDDC-85C72883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D32F3-0ED7-E04C-85E3-F1810258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05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EBFC1-7AF0-F04E-B50D-8B334268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D6BC3-6F66-784C-94DD-BB108C47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8134A-C3EA-9540-9873-8F73E3A8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41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87A3-FDD6-F047-89DC-FFE35E88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D2E0C-918D-F14A-B2F1-34DB0BE09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19478-D8FC-8540-B1DE-D9776EA31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E1157-D5C7-384F-AE06-F4E87DE5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A2FBF-782B-534C-A02F-F2714756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7255E-5275-4348-9DCC-BEC02BEF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12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FF70-8336-4046-BFFD-289949E2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F3680-683A-1E46-A4EE-10A07D3CA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1DC8B-2066-A74C-9445-1DD268851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58219-F995-6C45-9DBB-54951E26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B04B2-B36F-8349-A0A1-8F4D3D66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BDC62-7C92-4641-83BB-B9607906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17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C0185A-8750-7D49-995C-97212AD63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A6BCE-4049-FD49-8A07-D29BD4422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39774-9B12-3345-9F2A-86977C70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38FC2-D326-264B-A117-CEB090C1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7C95C-6D5B-0540-A2E4-732FD528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3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6AE8-4C38-5642-A29A-76652C1B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1A3F8-9FBC-A544-9F3C-423BF0AE0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E0B57-3748-0742-A518-EE3FB791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F804F-884B-954F-8038-5822E4FC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FE475-94DB-3441-A191-0B20DF1D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1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1C42-1CF5-614B-81F4-D92CE5C2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C5979-34E4-F04E-990E-20ADAFC2C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66926-B1C5-1948-9F65-207F70DC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FD53C-CBF2-CF4B-AF34-4FAF8EF5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C4400-66F7-6041-9F65-775E3F70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2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FD5E0F-94CE-AB49-B139-C62CE75B8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17A46-1791-D745-B0A3-EEFCED61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C2DB2-0886-7B48-A6F3-BF7FC8C28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888D-4A71-2541-BE8B-529F9732D0D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91CAB-8B90-B745-93D7-50094F1C2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11977-B5CB-2A4B-ADE2-C2BF40909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3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3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Primo/Release_Notes/002Primo_VE/2021/010Primo_VE_2021_Release_Notes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Alma/Release_Notes/2021/Alma_2021_Release_Notes" TargetMode="External"/><Relationship Id="rId2" Type="http://schemas.openxmlformats.org/officeDocument/2006/relationships/hyperlink" Target="https://knowledge.exlibrisgroup.com/Primo/Content_Corner/Central_Discovery_Index/Knowledge_Articles/Hybrid_Collections_in_CDI&#8203;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lcny.libguides.com/sunyconnect_task_force" TargetMode="External"/><Relationship Id="rId2" Type="http://schemas.openxmlformats.org/officeDocument/2006/relationships/hyperlink" Target="https://slcny.libcal.com/event/8428244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slcny.libguides.com/collections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public.3.basecamp.com/p/irTfMCTcxBXPUmF1NUn41JKB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slcny.libguides.com/ld.php?content_id=5035153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22.jpe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lyralists.lyrasis.org/mailman/listinfo/waldo" TargetMode="External"/><Relationship Id="rId7" Type="http://schemas.openxmlformats.org/officeDocument/2006/relationships/image" Target="../media/image12.png"/><Relationship Id="rId2" Type="http://schemas.openxmlformats.org/officeDocument/2006/relationships/hyperlink" Target="mailto:waldo@lyrasis.or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https://waldo.lyrasis.org/faq/" TargetMode="External"/><Relationship Id="rId4" Type="http://schemas.openxmlformats.org/officeDocument/2006/relationships/hyperlink" Target="https://waldo.lyrasis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5B8DE-8652-3349-89A7-95B64FA716C0}"/>
              </a:ext>
            </a:extLst>
          </p:cNvPr>
          <p:cNvSpPr/>
          <p:nvPr/>
        </p:nvSpPr>
        <p:spPr>
          <a:xfrm>
            <a:off x="0" y="-10439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CA505A-881F-1A4A-88CE-582A96EF6887}"/>
              </a:ext>
            </a:extLst>
          </p:cNvPr>
          <p:cNvSpPr/>
          <p:nvPr/>
        </p:nvSpPr>
        <p:spPr>
          <a:xfrm>
            <a:off x="1" y="-10439"/>
            <a:ext cx="4531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5C52C-6ED7-4448-95F6-8DE980BE9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74"/>
          <a:stretch/>
        </p:blipFill>
        <p:spPr>
          <a:xfrm>
            <a:off x="2702041" y="1869799"/>
            <a:ext cx="1518404" cy="1455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BAAC33-E9F3-144D-929D-8B85ACD4D501}"/>
              </a:ext>
            </a:extLst>
          </p:cNvPr>
          <p:cNvSpPr txBox="1"/>
          <p:nvPr/>
        </p:nvSpPr>
        <p:spPr>
          <a:xfrm>
            <a:off x="4827150" y="916010"/>
            <a:ext cx="56272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AauxPro OT" panose="02000903030000090004" pitchFamily="2" charset="0"/>
              </a:rPr>
              <a:t>SUNY Library Services Update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F50B5-F939-CF44-960C-3EAE79DDFCE0}"/>
              </a:ext>
            </a:extLst>
          </p:cNvPr>
          <p:cNvCxnSpPr/>
          <p:nvPr/>
        </p:nvCxnSpPr>
        <p:spPr>
          <a:xfrm>
            <a:off x="4531801" y="-8092"/>
            <a:ext cx="0" cy="3333135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5311A9-0669-8A47-BDE2-7082927DEF72}"/>
              </a:ext>
            </a:extLst>
          </p:cNvPr>
          <p:cNvCxnSpPr/>
          <p:nvPr/>
        </p:nvCxnSpPr>
        <p:spPr>
          <a:xfrm>
            <a:off x="9602547" y="4790488"/>
            <a:ext cx="2589452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608256-D41E-7949-9F8B-A7E248C43ECB}"/>
              </a:ext>
            </a:extLst>
          </p:cNvPr>
          <p:cNvSpPr txBox="1"/>
          <p:nvPr/>
        </p:nvSpPr>
        <p:spPr>
          <a:xfrm>
            <a:off x="8912893" y="4172462"/>
            <a:ext cx="3088339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100">
                <a:solidFill>
                  <a:schemeClr val="bg1"/>
                </a:solidFill>
                <a:latin typeface="AauxPro OT"/>
              </a:rPr>
              <a:t> October 14th, 2021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B75E0D-B68C-5D4B-B4E8-1477A4D4F12D}"/>
              </a:ext>
            </a:extLst>
          </p:cNvPr>
          <p:cNvGrpSpPr/>
          <p:nvPr/>
        </p:nvGrpSpPr>
        <p:grpSpPr>
          <a:xfrm>
            <a:off x="6320303" y="6041112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E6AAA6-94E2-F84D-B2F3-A25A1C3F9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C7A0F2-B015-B74A-8742-20D8D0C9A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5D5982-80F4-314F-B88D-EDBA26AE123B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C1AF34-ECD5-AB44-9CC5-56A5C068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5B42DE-6EE2-154A-975E-1B27FF79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43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1061-8822-41E8-A3C3-0765565E0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Discovery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4B319-D190-458A-9C63-F0999D96E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10527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cs typeface="Calibri"/>
              </a:rPr>
              <a:t>October release doesn't have a lot that impacts everyone</a:t>
            </a:r>
          </a:p>
          <a:p>
            <a:r>
              <a:rPr lang="en-US">
                <a:cs typeface="Calibri"/>
              </a:rPr>
              <a:t>November Sneak Peek</a:t>
            </a:r>
            <a:r>
              <a:rPr lang="en-US">
                <a:ea typeface="+mn-lt"/>
                <a:cs typeface="+mn-lt"/>
              </a:rPr>
              <a:t>: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Show Journal Coverage Dates in Brief Results Page (NERS) – Allow users to easily understand the electronic coverage of journals from the brief results.</a:t>
            </a:r>
          </a:p>
          <a:p>
            <a:pPr lvl="1"/>
            <a:r>
              <a:rPr lang="en-US">
                <a:ea typeface="+mn-lt"/>
                <a:cs typeface="+mn-lt"/>
              </a:rPr>
              <a:t>Exclude eBooks from CDI upon Duplications (NERS) - Allow the combination of local eBook bibliographic records from Alma with book chapters from CDI in the search results.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Collection Discovery – New option to perform a search from the Collection Lobby and to expand the search to other collections beyond the collection that the user is viewing.</a:t>
            </a:r>
            <a:endParaRPr lang="en-US"/>
          </a:p>
          <a:p>
            <a:r>
              <a:rPr lang="en-US">
                <a:ea typeface="+mn-lt"/>
                <a:cs typeface="+mn-lt"/>
                <a:hlinkClick r:id="rId2"/>
              </a:rPr>
              <a:t>https://knowledge.exlibrisgroup.com/Primo/Release_Notes/002Primo_VE/2021/010Primo_VE_2021_Release_Notes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8290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1061-8822-41E8-A3C3-0765565E0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E-Resources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4B319-D190-458A-9C63-F0999D96E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10527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>
                <a:cs typeface="Calibri"/>
              </a:rPr>
              <a:t>October Release: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Various staff user's actions such as editing, updating, deleting, activating, deactivating, etc., are now enabled/disabled based on the library scope of the user role (whether a specific library or institution level (across libraries)) - disabled by default, need to submit Salesforce ticket to activate. Related: library listed on portfolio can't be different from that on Collection, if there is one.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New Hybrid CDI category: will use link resolver for journals and link in record for content that works better that way. Will roll out</a:t>
            </a:r>
            <a:r>
              <a:rPr lang="en-US">
                <a:ea typeface="+mn-lt"/>
                <a:cs typeface="+mn-lt"/>
              </a:rPr>
              <a:t> slowly, starting with </a:t>
            </a:r>
            <a:r>
              <a:rPr lang="en-US" err="1">
                <a:ea typeface="+mn-lt"/>
                <a:cs typeface="+mn-lt"/>
              </a:rPr>
              <a:t>Proquest</a:t>
            </a:r>
            <a:r>
              <a:rPr lang="en-US">
                <a:ea typeface="+mn-lt"/>
                <a:cs typeface="+mn-lt"/>
              </a:rPr>
              <a:t>. </a:t>
            </a:r>
            <a:r>
              <a:rPr lang="en-US">
                <a:ea typeface="+mn-lt"/>
                <a:cs typeface="+mn-lt"/>
                <a:hlinkClick r:id="rId2"/>
              </a:rPr>
              <a:t>https://knowledge.exlibrisgroup.com/Primo/Content_Corner/Central_Discovery_Index/Knowledge_Articles/Hybrid_Collections_in_CDI</a:t>
            </a:r>
          </a:p>
          <a:p>
            <a:pPr lvl="1"/>
            <a:r>
              <a:rPr lang="en-US">
                <a:ea typeface="+mn-lt"/>
                <a:cs typeface="+mn-lt"/>
                <a:hlinkClick r:id="rId3"/>
              </a:rPr>
              <a:t>https://knowledge.exlibrisgroup.com/Alma/Release_Notes/2021/Alma_2021_Release_Notes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2931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Esta Tovstiadi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SUNY Shared Collections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53807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SUNYConnect</a:t>
            </a:r>
            <a:r>
              <a:rPr lang="en-US">
                <a:cs typeface="Calibri Light"/>
              </a:rPr>
              <a:t> Task Force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11410765" cy="3897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The </a:t>
            </a:r>
            <a:r>
              <a:rPr lang="en-US" err="1">
                <a:cs typeface="Calibri"/>
              </a:rPr>
              <a:t>SUNYConnect</a:t>
            </a:r>
            <a:r>
              <a:rPr lang="en-US">
                <a:cs typeface="Calibri"/>
              </a:rPr>
              <a:t> EBSCO databases are up for renewal June 30, 2022. A task force was formed to </a:t>
            </a:r>
            <a:r>
              <a:rPr lang="en-US">
                <a:ea typeface="+mn-lt"/>
                <a:cs typeface="+mn-lt"/>
              </a:rPr>
              <a:t>review strategies and recommend a course of action to the SUNY Shared Collections Committee and the SLC Board.</a:t>
            </a:r>
            <a:endParaRPr lang="en-US"/>
          </a:p>
          <a:p>
            <a:r>
              <a:rPr lang="en-US">
                <a:cs typeface="Calibri"/>
              </a:rPr>
              <a:t>Hosted open feedback session, met with sector directors</a:t>
            </a:r>
          </a:p>
          <a:p>
            <a:r>
              <a:rPr lang="en-US">
                <a:cs typeface="Calibri"/>
              </a:rPr>
              <a:t>Reviewing usage data, developing vendor strategy</a:t>
            </a:r>
          </a:p>
          <a:p>
            <a:r>
              <a:rPr lang="en-US">
                <a:cs typeface="Calibri"/>
              </a:rPr>
              <a:t>Presentation at Fall SLC Meeting, 11/17, time TBD</a:t>
            </a:r>
          </a:p>
          <a:p>
            <a:r>
              <a:rPr lang="en-US">
                <a:cs typeface="Calibri"/>
              </a:rPr>
              <a:t>Community Update 12/1 at 1pm </a:t>
            </a:r>
            <a:r>
              <a:rPr lang="en-US" u="sng">
                <a:ea typeface="+mn-lt"/>
                <a:cs typeface="+mn-lt"/>
                <a:hlinkClick r:id="rId2"/>
              </a:rPr>
              <a:t>https://slcny.libcal.com/event/8428244</a:t>
            </a:r>
            <a:r>
              <a:rPr lang="en-US">
                <a:ea typeface="+mn-lt"/>
                <a:cs typeface="+mn-lt"/>
              </a:rPr>
              <a:t> 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More information: </a:t>
            </a:r>
            <a:r>
              <a:rPr lang="en-US">
                <a:ea typeface="+mn-lt"/>
                <a:cs typeface="+mn-lt"/>
                <a:hlinkClick r:id="rId3"/>
              </a:rPr>
              <a:t>https://slcny.libguides.com/sunyconnect_task_force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26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SUNY ScienceDirect Journal Renewal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10231823" cy="389729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cs typeface="Calibri"/>
              </a:rPr>
              <a:t>SUNY ScienceDirect journal package contract runs through December 31, 2022. </a:t>
            </a:r>
          </a:p>
          <a:p>
            <a:r>
              <a:rPr lang="en-US">
                <a:cs typeface="Calibri"/>
              </a:rPr>
              <a:t>SLS &amp; SSCC rep met with UC stakeholders, requested feedback by end of October</a:t>
            </a:r>
          </a:p>
          <a:p>
            <a:r>
              <a:rPr lang="en-US">
                <a:cs typeface="Calibri"/>
              </a:rPr>
              <a:t>More info forthcoming</a:t>
            </a:r>
          </a:p>
          <a:p>
            <a:r>
              <a:rPr lang="en-US">
                <a:cs typeface="Calibri"/>
              </a:rPr>
              <a:t>Reminder on title swaps</a:t>
            </a:r>
          </a:p>
          <a:p>
            <a:pPr lvl="1"/>
            <a:r>
              <a:rPr lang="en-US">
                <a:cs typeface="Calibri"/>
              </a:rPr>
              <a:t>Title changes will go into effect January 2022</a:t>
            </a:r>
          </a:p>
          <a:p>
            <a:pPr lvl="1"/>
            <a:r>
              <a:rPr lang="en-US">
                <a:cs typeface="Calibri"/>
              </a:rPr>
              <a:t>We will retain perpetual access</a:t>
            </a:r>
          </a:p>
          <a:p>
            <a:pPr lvl="1"/>
            <a:r>
              <a:rPr lang="en-US">
                <a:cs typeface="Calibri"/>
              </a:rPr>
              <a:t>List of titles: </a:t>
            </a:r>
            <a:r>
              <a:rPr lang="en-US">
                <a:ea typeface="+mn-lt"/>
                <a:cs typeface="+mn-lt"/>
                <a:hlinkClick r:id="rId2"/>
              </a:rPr>
              <a:t>https://slcny.libguides.com/collections</a:t>
            </a:r>
            <a:r>
              <a:rPr lang="en-US">
                <a:ea typeface="+mn-lt"/>
                <a:cs typeface="+mn-lt"/>
              </a:rPr>
              <a:t>   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315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Oxford English Dictionary Offer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10231823" cy="3897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Offer for all of SUNY/ all-in</a:t>
            </a:r>
          </a:p>
          <a:p>
            <a:r>
              <a:rPr lang="en-US">
                <a:ea typeface="+mn-lt"/>
                <a:cs typeface="+mn-lt"/>
              </a:rPr>
              <a:t>Access would begin July 1, 2022</a:t>
            </a:r>
          </a:p>
          <a:p>
            <a:r>
              <a:rPr lang="en-US">
                <a:ea typeface="+mn-lt"/>
                <a:cs typeface="+mn-lt"/>
              </a:rPr>
              <a:t>There must be enough participants in the offer to meet the total cost for all campuses, or we will be unable to move forward with this deal</a:t>
            </a:r>
          </a:p>
          <a:p>
            <a:r>
              <a:rPr lang="en-US">
                <a:ea typeface="+mn-lt"/>
                <a:cs typeface="+mn-lt"/>
              </a:rPr>
              <a:t>For details and pricing: </a:t>
            </a:r>
            <a:r>
              <a:rPr lang="en-US">
                <a:ea typeface="+mn-lt"/>
                <a:cs typeface="+mn-lt"/>
                <a:hlinkClick r:id="rId2"/>
              </a:rPr>
              <a:t>https://public.3.basecamp.com/p/irTfMCTcxBXPUmF1NUn41JKB</a:t>
            </a:r>
            <a:r>
              <a:rPr lang="en-US">
                <a:ea typeface="+mn-lt"/>
                <a:cs typeface="+mn-lt"/>
              </a:rPr>
              <a:t> </a:t>
            </a:r>
          </a:p>
          <a:p>
            <a:r>
              <a:rPr lang="en-US">
                <a:cs typeface="Calibri"/>
              </a:rPr>
              <a:t>Respond by October 20th 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1869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Other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10648766" cy="3897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ea typeface="+mn-lt"/>
                <a:cs typeface="+mn-lt"/>
              </a:rPr>
              <a:t>Artstor</a:t>
            </a:r>
            <a:r>
              <a:rPr lang="en-US">
                <a:ea typeface="+mn-lt"/>
                <a:cs typeface="+mn-lt"/>
              </a:rPr>
              <a:t> 1 year contract extension in progress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Amendment document waiting to be signed by vendor</a:t>
            </a:r>
          </a:p>
          <a:p>
            <a:pPr lvl="1"/>
            <a:r>
              <a:rPr lang="en-US">
                <a:ea typeface="+mn-lt"/>
                <a:cs typeface="+mn-lt"/>
              </a:rPr>
              <a:t>The vendor implemented new fee structure which reduces costs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Discount pricing for most current subscribers ranging from 3% - 120%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New England Journal of Medicine renewal in progress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Pricing agreement between SUNY and NEJM; no signed contract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Pricing and usage will be sent soon to current subscribers</a:t>
            </a:r>
          </a:p>
          <a:p>
            <a:pPr lvl="2"/>
            <a:r>
              <a:rPr lang="en-US">
                <a:cs typeface="Calibri"/>
              </a:rPr>
              <a:t>If you are not currently subscribing through the SUNY deal but are interested, email </a:t>
            </a:r>
            <a:r>
              <a:rPr lang="en-US">
                <a:ea typeface="+mn-lt"/>
                <a:cs typeface="+mn-lt"/>
                <a:hlinkClick r:id="rId2"/>
              </a:rPr>
              <a:t>info@slcny.libanswers.com</a:t>
            </a:r>
            <a:r>
              <a:rPr lang="en-US">
                <a:ea typeface="+mn-lt"/>
                <a:cs typeface="+mn-lt"/>
              </a:rPr>
              <a:t> 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9040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Maggie McGee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Resource Management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37613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Brief Level Rules Initiative</a:t>
            </a:r>
            <a:endParaRPr lang="en-US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8512799" cy="500232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/>
            <a:r>
              <a:rPr lang="en-US">
                <a:ea typeface="+mn-lt"/>
                <a:cs typeface="+mn-lt"/>
              </a:rPr>
              <a:t>SLS began implementing this Initiative in the NZ in Sept. 2021</a:t>
            </a:r>
          </a:p>
          <a:p>
            <a:pPr marL="457200" indent="-457200"/>
            <a:r>
              <a:rPr lang="en-US">
                <a:ea typeface="+mn-lt"/>
                <a:cs typeface="+mn-lt"/>
              </a:rPr>
              <a:t>Project on hold until indexing issues impacting Institution Zone (IZ) records linked to the Network Zone (NZ) are resolved</a:t>
            </a:r>
            <a:endParaRPr lang="en-US"/>
          </a:p>
          <a:p>
            <a:pPr marL="914400" lvl="1" indent="-342900"/>
            <a:r>
              <a:rPr lang="en-US">
                <a:cs typeface="Calibri" panose="020F0502020204030204"/>
              </a:rPr>
              <a:t>Salesforce Case #</a:t>
            </a:r>
            <a:r>
              <a:rPr lang="en-US">
                <a:ea typeface="+mn-lt"/>
                <a:cs typeface="+mn-lt"/>
              </a:rPr>
              <a:t>00993645</a:t>
            </a:r>
            <a:endParaRPr lang="en-US">
              <a:cs typeface="Calibri" panose="020F0502020204030204"/>
            </a:endParaRPr>
          </a:p>
          <a:p>
            <a:pPr marL="457200" indent="-457200"/>
            <a:r>
              <a:rPr lang="en-US">
                <a:ea typeface="+mn-lt"/>
                <a:cs typeface="+mn-lt"/>
              </a:rPr>
              <a:t>OCLC is updating their encoding level (LDR 17) to adhere to MARC21 standards</a:t>
            </a:r>
            <a:endParaRPr lang="en-US"/>
          </a:p>
          <a:p>
            <a:pPr marL="1028700" lvl="1" indent="-342900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January 2021 OCLC began converting encoding level K to level 7</a:t>
            </a:r>
            <a:endParaRPr lang="en-US">
              <a:cs typeface="Calibri"/>
            </a:endParaRPr>
          </a:p>
          <a:p>
            <a:pPr marL="457200" indent="-457200"/>
            <a:r>
              <a:rPr lang="en-US">
                <a:cs typeface="Calibri"/>
              </a:rPr>
              <a:t>MSP-42 Brief level rules in Alma:</a:t>
            </a:r>
            <a:br>
              <a:rPr lang="en-US">
                <a:cs typeface="Calibri"/>
              </a:rPr>
            </a:br>
            <a:r>
              <a:rPr lang="en-US">
                <a:ea typeface="+mn-lt"/>
                <a:cs typeface="+mn-lt"/>
                <a:hlinkClick r:id="rId2"/>
              </a:rPr>
              <a:t>https://slcny.libguides.com/ld.php?content_id=50351537</a:t>
            </a:r>
            <a:endParaRPr lang="en-US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indent="-457200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pPr marL="457200" indent="-457200"/>
            <a:endParaRPr lang="en-US">
              <a:cs typeface="Calibri"/>
            </a:endParaRP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8B6AF28-F0AB-4CDD-9718-1B9627A86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9289" y="372004"/>
            <a:ext cx="1918758" cy="1711325"/>
          </a:xfrm>
          <a:prstGeom prst="rect">
            <a:avLst/>
          </a:prstGeom>
        </p:spPr>
      </p:pic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F79E81-A029-492E-B1C6-66DE247E3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2967" y="2312458"/>
            <a:ext cx="2321984" cy="3354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8004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Autofit/>
          </a:bodyPr>
          <a:lstStyle/>
          <a:p>
            <a:r>
              <a:rPr lang="en-US" sz="3600" b="1">
                <a:cs typeface="Calibri Light"/>
              </a:rPr>
              <a:t>Corrupted Diacritics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7126383" cy="49282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cs typeface="Calibri"/>
              </a:rPr>
              <a:t>OCLC fixed the lower-level crosswalk library causing corrupted [brackets] on September 29, 2021 </a:t>
            </a:r>
          </a:p>
          <a:p>
            <a:pPr marL="1028700" lvl="1" indent="-342900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[Brackets] were imported and displaying as </a:t>
            </a:r>
            <a:r>
              <a:rPr lang="en-US">
                <a:ea typeface="+mn-lt"/>
                <a:cs typeface="+mn-lt"/>
              </a:rPr>
              <a:t>&amp;#x5d;)</a:t>
            </a:r>
            <a:endParaRPr lang="en-US"/>
          </a:p>
          <a:p>
            <a:pPr marL="1028700" lvl="1" indent="-342900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Only MARC records imported into Alma from the OCLC daily </a:t>
            </a:r>
            <a:r>
              <a:rPr lang="en-US" err="1">
                <a:cs typeface="Calibri"/>
              </a:rPr>
              <a:t>WorldShare</a:t>
            </a:r>
            <a:r>
              <a:rPr lang="en-US">
                <a:cs typeface="Calibri"/>
              </a:rPr>
              <a:t> files were impacted</a:t>
            </a:r>
          </a:p>
          <a:p>
            <a:pPr marL="571500" indent="-457200"/>
            <a:r>
              <a:rPr lang="en-US">
                <a:cs typeface="Calibri"/>
              </a:rPr>
              <a:t>SLS is reviewing and correcting corrupted diacritics and special characters affecting Network Zone (NZ) physical bib records daily </a:t>
            </a:r>
          </a:p>
          <a:p>
            <a:pPr marL="571500" indent="-457200"/>
            <a:endParaRPr lang="en-US">
              <a:cs typeface="Calibri"/>
            </a:endParaRPr>
          </a:p>
          <a:p>
            <a:pPr marL="457200" indent="-457200"/>
            <a:endParaRPr lang="en-US">
              <a:cs typeface="Calibri"/>
            </a:endParaRPr>
          </a:p>
          <a:p>
            <a:pPr marL="914400" lvl="1" indent="-457200"/>
            <a:endParaRPr lang="en-US">
              <a:cs typeface="Calibri"/>
            </a:endParaRP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>
              <a:cs typeface="Calibri"/>
            </a:endParaRPr>
          </a:p>
        </p:txBody>
      </p:sp>
      <p:pic>
        <p:nvPicPr>
          <p:cNvPr id="5" name="Picture 5" descr="Resolved image.&#10;">
            <a:extLst>
              <a:ext uri="{FF2B5EF4-FFF2-40B4-BE49-F238E27FC236}">
                <a16:creationId xmlns:a16="http://schemas.microsoft.com/office/drawing/2014/main" id="{5EB7E3C1-997C-46B0-8B78-4B3EF3521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858" y="1114286"/>
            <a:ext cx="3632200" cy="36322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EB91000-5AC6-43B4-8F1E-EBAC5A0F6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893" y="122639"/>
            <a:ext cx="26289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46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6"/>
            <a:ext cx="10714608" cy="1277244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Workplace Transition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096" y="1642370"/>
            <a:ext cx="6450399" cy="3804666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>
                <a:ea typeface="+mn-lt"/>
                <a:cs typeface="+mn-lt"/>
              </a:rPr>
              <a:t>Notified by SUNY that all SUNY will migrate away from WP by end of 2021.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We'll begin working to move the different groups off Workplace beginning in November.</a:t>
            </a:r>
          </a:p>
          <a:p>
            <a:pPr lvl="1"/>
            <a:r>
              <a:rPr lang="en-US">
                <a:ea typeface="+mn-lt"/>
                <a:cs typeface="+mn-lt"/>
              </a:rPr>
              <a:t>Will provide groups choice of </a:t>
            </a:r>
            <a:r>
              <a:rPr lang="en-US" err="1">
                <a:ea typeface="+mn-lt"/>
                <a:cs typeface="+mn-lt"/>
              </a:rPr>
              <a:t>listserve</a:t>
            </a:r>
            <a:r>
              <a:rPr lang="en-US">
                <a:ea typeface="+mn-lt"/>
                <a:cs typeface="+mn-lt"/>
              </a:rPr>
              <a:t> or Basecamp, unless group provides another option they are interested in.</a:t>
            </a:r>
          </a:p>
          <a:p>
            <a:r>
              <a:rPr lang="en-US">
                <a:ea typeface="+mn-lt"/>
                <a:cs typeface="+mn-lt"/>
              </a:rPr>
              <a:t>SLS will be working through how to provide a single source for important communication to reduce need to track all channels.</a:t>
            </a:r>
          </a:p>
          <a:p>
            <a:r>
              <a:rPr lang="en-US">
                <a:ea typeface="+mn-lt"/>
                <a:cs typeface="+mn-lt"/>
              </a:rPr>
              <a:t>No plan to move Workplace groups to Yammer/MS Communities at this time.</a:t>
            </a:r>
          </a:p>
        </p:txBody>
      </p:sp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52672ED-9924-4CF8-A881-415D697C2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015" y="2152904"/>
            <a:ext cx="3886200" cy="218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7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Autofit/>
          </a:bodyPr>
          <a:lstStyle/>
          <a:p>
            <a:r>
              <a:rPr lang="en-US" sz="3600" b="1">
                <a:cs typeface="Calibri Light"/>
              </a:rPr>
              <a:t>Exclusive Use of the New Metadata (MD) Editor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127784"/>
            <a:ext cx="7126383" cy="43144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cs typeface="Calibri"/>
              </a:rPr>
              <a:t>Exclusive use of the MD Editor was extended by Ex Libris </a:t>
            </a:r>
          </a:p>
          <a:p>
            <a:pPr marL="1028700" lvl="1" indent="-342900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Exclusive use date TBD </a:t>
            </a:r>
          </a:p>
          <a:p>
            <a:pPr marL="457200" indent="-457200"/>
            <a:r>
              <a:rPr lang="en-US">
                <a:ea typeface="+mn-lt"/>
                <a:cs typeface="+mn-lt"/>
              </a:rPr>
              <a:t>Ex Libris is addressing performance issues caused by an increase in the number of Alma users working in the new MD Editor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457200" indent="-457200"/>
            <a:endParaRPr lang="en-US">
              <a:cs typeface="Calibri"/>
            </a:endParaRPr>
          </a:p>
          <a:p>
            <a:pPr marL="457200" indent="-457200"/>
            <a:endParaRPr lang="en-US">
              <a:cs typeface="Calibri"/>
            </a:endParaRPr>
          </a:p>
          <a:p>
            <a:pPr marL="457200" indent="-457200"/>
            <a:endParaRPr lang="en-US">
              <a:cs typeface="Calibri"/>
            </a:endParaRPr>
          </a:p>
          <a:p>
            <a:pPr marL="914400" lvl="1" indent="-457200"/>
            <a:endParaRPr lang="en-US">
              <a:cs typeface="Calibri"/>
            </a:endParaRP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>
              <a:cs typeface="Calibri"/>
            </a:endParaRPr>
          </a:p>
        </p:txBody>
      </p:sp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3AE9C9D-FFB2-4AE0-B071-087C139EE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6462" y="210038"/>
            <a:ext cx="1998908" cy="827943"/>
          </a:xfrm>
          <a:prstGeom prst="rect">
            <a:avLst/>
          </a:prstGeom>
        </p:spPr>
      </p:pic>
      <p:pic>
        <p:nvPicPr>
          <p:cNvPr id="5" name="Picture 5" descr="Image of the word delayed">
            <a:extLst>
              <a:ext uri="{FF2B5EF4-FFF2-40B4-BE49-F238E27FC236}">
                <a16:creationId xmlns:a16="http://schemas.microsoft.com/office/drawing/2014/main" id="{3A1CF3BC-E0C0-4953-937E-B28D85124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148" y="1331886"/>
            <a:ext cx="3620219" cy="269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29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Timothy Jackson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Resource Sharing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77376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Alma Resource Sharing Statistics  - September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587100"/>
            <a:ext cx="9065250" cy="44160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cs typeface="Calibri"/>
              </a:rPr>
              <a:t>Book fill rate for all of SUNY: 67.5% (n = 3,342)</a:t>
            </a:r>
            <a:endParaRPr lang="en-US"/>
          </a:p>
          <a:p>
            <a:pPr marL="914400" lvl="1" indent="-457200"/>
            <a:r>
              <a:rPr lang="en-US">
                <a:cs typeface="Calibri"/>
              </a:rPr>
              <a:t>University Centers: 68.5% (n = 2,901)</a:t>
            </a:r>
          </a:p>
          <a:p>
            <a:pPr marL="914400" lvl="1" indent="-457200"/>
            <a:r>
              <a:rPr lang="en-US">
                <a:cs typeface="Calibri"/>
              </a:rPr>
              <a:t>Comprehensive Colleges: 64.5% (n = 990)</a:t>
            </a:r>
          </a:p>
          <a:p>
            <a:pPr marL="914400" lvl="1" indent="-457200"/>
            <a:r>
              <a:rPr lang="en-US">
                <a:cs typeface="Calibri"/>
              </a:rPr>
              <a:t>Community Colleges: 71.6% (n = 261)</a:t>
            </a:r>
          </a:p>
          <a:p>
            <a:pPr marL="457200" indent="-457200"/>
            <a:r>
              <a:rPr lang="en-US">
                <a:cs typeface="Calibri"/>
              </a:rPr>
              <a:t>Book turnaround time: 6.9 days</a:t>
            </a:r>
          </a:p>
          <a:p>
            <a:pPr marL="457200" indent="-457200"/>
            <a:r>
              <a:rPr lang="en-US">
                <a:cs typeface="Calibri"/>
              </a:rPr>
              <a:t>Article fill rate: 81.0% (n = 226)</a:t>
            </a:r>
          </a:p>
          <a:p>
            <a:pPr marL="457200" indent="-457200"/>
            <a:r>
              <a:rPr lang="en-US">
                <a:cs typeface="Calibri"/>
              </a:rPr>
              <a:t>Article turnaround time: 1.5 days</a:t>
            </a:r>
          </a:p>
          <a:p>
            <a:pPr marL="457200" indent="-457200"/>
            <a:endParaRPr lang="en-US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1707F76-8479-485D-9E60-E13CE095E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267" y="19812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60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Alma Resource Sharing Billing Update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587100"/>
            <a:ext cx="8404850" cy="44160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cs typeface="Calibri"/>
              </a:rPr>
              <a:t>ASRS working group is currently developing a billing policy</a:t>
            </a:r>
          </a:p>
          <a:p>
            <a:pPr marL="914400" lvl="1" indent="-457200"/>
            <a:r>
              <a:rPr lang="en-US">
                <a:cs typeface="Calibri"/>
              </a:rPr>
              <a:t>Pre-pandemic overdues – billing starts 12/13/21</a:t>
            </a:r>
          </a:p>
          <a:p>
            <a:pPr marL="914400" lvl="1" indent="-457200"/>
            <a:r>
              <a:rPr lang="en-US">
                <a:cs typeface="Calibri"/>
              </a:rPr>
              <a:t>Post-pandemic overdues &amp; lost in transit items – billing starts 2/1/22</a:t>
            </a:r>
          </a:p>
          <a:p>
            <a:pPr marL="457200" indent="-457200"/>
            <a:r>
              <a:rPr lang="en-US">
                <a:cs typeface="Calibri"/>
              </a:rPr>
              <a:t>Still needs to be approved by LSP Advisory Board</a:t>
            </a:r>
          </a:p>
          <a:p>
            <a:pPr marL="457200" indent="-457200"/>
            <a:r>
              <a:rPr lang="en-US">
                <a:cs typeface="Calibri"/>
              </a:rPr>
              <a:t>Plan to announce approved policy at SLC meeting in November</a:t>
            </a:r>
          </a:p>
          <a:p>
            <a:pPr marL="457200" indent="-457200"/>
            <a:r>
              <a:rPr lang="en-US">
                <a:cs typeface="Calibri"/>
              </a:rPr>
              <a:t>Webinar on Alma RS billing implementation in early December</a:t>
            </a:r>
          </a:p>
          <a:p>
            <a:pPr marL="914400" lvl="1" indent="-457200"/>
            <a:endParaRPr lang="en-US">
              <a:cs typeface="Calibri"/>
            </a:endParaRPr>
          </a:p>
          <a:p>
            <a:pPr marL="457200" indent="-457200"/>
            <a:endParaRPr lang="en-US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1707F76-8479-485D-9E60-E13CE095E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934" y="1964267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06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Expanded Alma Article RS with CSCU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587100"/>
            <a:ext cx="8404850" cy="44160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/>
            <a:r>
              <a:rPr lang="en-US">
                <a:cs typeface="Calibri"/>
              </a:rPr>
              <a:t>Went live with Alma article RS pilot between ESC and Tunxis CC this past spring</a:t>
            </a:r>
          </a:p>
          <a:p>
            <a:pPr marL="457200" indent="-457200"/>
            <a:r>
              <a:rPr lang="en-US">
                <a:cs typeface="Calibri"/>
              </a:rPr>
              <a:t>Expanding to include the following libraries:</a:t>
            </a:r>
          </a:p>
          <a:p>
            <a:pPr marL="914400" lvl="1" indent="-457200"/>
            <a:r>
              <a:rPr lang="en-US">
                <a:cs typeface="Calibri"/>
              </a:rPr>
              <a:t>SUNY: ESC, Buffalo, Purchase, Cayuga, Jefferson, Tompkins-Cortland, Westchester</a:t>
            </a:r>
          </a:p>
          <a:p>
            <a:pPr marL="914400" lvl="1" indent="-457200"/>
            <a:r>
              <a:rPr lang="en-US">
                <a:cs typeface="Calibri"/>
              </a:rPr>
              <a:t>CSCU: Central, Eastern, Southern, </a:t>
            </a:r>
            <a:r>
              <a:rPr lang="en-US" err="1">
                <a:cs typeface="Calibri"/>
              </a:rPr>
              <a:t>Asnuntuck</a:t>
            </a:r>
            <a:r>
              <a:rPr lang="en-US">
                <a:cs typeface="Calibri"/>
              </a:rPr>
              <a:t>, Three Rivers, Tunxis</a:t>
            </a:r>
          </a:p>
          <a:p>
            <a:pPr marL="457200" indent="-457200"/>
            <a:r>
              <a:rPr lang="en-US">
                <a:cs typeface="Calibri"/>
              </a:rPr>
              <a:t>Hope to go live by end of this semester</a:t>
            </a:r>
          </a:p>
          <a:p>
            <a:pPr marL="457200" indent="-457200"/>
            <a:r>
              <a:rPr lang="en-US">
                <a:cs typeface="Calibri"/>
              </a:rPr>
              <a:t>If you would like to participate, please email </a:t>
            </a:r>
            <a:r>
              <a:rPr lang="en-US">
                <a:cs typeface="Calibri"/>
                <a:hlinkClick r:id="rId2"/>
              </a:rPr>
              <a:t>info@slcny.libanswers.com</a:t>
            </a:r>
            <a:endParaRPr lang="en-US">
              <a:cs typeface="Calibri"/>
            </a:endParaRPr>
          </a:p>
          <a:p>
            <a:pPr marL="914400" lvl="1"/>
            <a:r>
              <a:rPr lang="en-US">
                <a:cs typeface="Calibri"/>
              </a:rPr>
              <a:t>Must be willing to lend articles</a:t>
            </a:r>
          </a:p>
          <a:p>
            <a:pPr marL="914400" lvl="1" indent="-457200"/>
            <a:endParaRPr lang="en-US">
              <a:cs typeface="Calibri"/>
            </a:endParaRPr>
          </a:p>
          <a:p>
            <a:pPr marL="457200" indent="-457200"/>
            <a:endParaRPr lang="en-US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1707F76-8479-485D-9E60-E13CE095E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2" y="1413934"/>
            <a:ext cx="2235200" cy="2235200"/>
          </a:xfrm>
          <a:prstGeom prst="rect">
            <a:avLst/>
          </a:prstGeom>
        </p:spPr>
      </p:pic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B42DDBC9-BA48-4647-90D8-774BE3547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9909" y="3994316"/>
            <a:ext cx="2743200" cy="127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00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Alma Return Anywhere Functionality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1317383" cy="494940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/>
            <a:r>
              <a:rPr lang="en-US">
                <a:cs typeface="Calibri"/>
              </a:rPr>
              <a:t>SUNY using Automated Fulfillment Network (AFN) "Circulate For" feature to allow users to return items to any SUNY </a:t>
            </a:r>
            <a:endParaRPr lang="en-US"/>
          </a:p>
          <a:p>
            <a:pPr marL="457200" indent="-457200"/>
            <a:r>
              <a:rPr lang="en-US">
                <a:cs typeface="Calibri"/>
              </a:rPr>
              <a:t>Nearly all campuses using automated version of this functionality</a:t>
            </a:r>
            <a:endParaRPr lang="en-US"/>
          </a:p>
          <a:p>
            <a:pPr marL="457200" indent="-457200"/>
            <a:r>
              <a:rPr lang="en-US">
                <a:cs typeface="Calibri"/>
              </a:rPr>
              <a:t>Barcode scanning errors are sometimes putting items in transit, creating walk-in borrowing loans at other campuses, and converting RS returns into transit requests</a:t>
            </a:r>
          </a:p>
          <a:p>
            <a:pPr marL="914400" lvl="1" indent="-457200"/>
            <a:r>
              <a:rPr lang="en-US">
                <a:cs typeface="Calibri"/>
              </a:rPr>
              <a:t>Some seem to be the result of double-discharging </a:t>
            </a:r>
            <a:r>
              <a:rPr lang="en-US" err="1">
                <a:cs typeface="Calibri"/>
              </a:rPr>
              <a:t>ILLiad</a:t>
            </a:r>
            <a:r>
              <a:rPr lang="en-US">
                <a:cs typeface="Calibri"/>
              </a:rPr>
              <a:t> items in Alma</a:t>
            </a:r>
          </a:p>
          <a:p>
            <a:pPr marL="914400" lvl="1" indent="-457200"/>
            <a:r>
              <a:rPr lang="en-US" err="1">
                <a:cs typeface="Calibri"/>
              </a:rPr>
              <a:t>Mixups</a:t>
            </a:r>
            <a:r>
              <a:rPr lang="en-US">
                <a:cs typeface="Calibri"/>
              </a:rPr>
              <a:t> between temp RS barcodes and the lender's barcodes also causing issues</a:t>
            </a:r>
          </a:p>
          <a:p>
            <a:pPr marL="457200" indent="-457200"/>
            <a:r>
              <a:rPr lang="en-US">
                <a:cs typeface="Calibri"/>
              </a:rPr>
              <a:t>Problems being cleaned up by SLS staff on a daily basis</a:t>
            </a:r>
          </a:p>
          <a:p>
            <a:pPr marL="457200" indent="-457200"/>
            <a:r>
              <a:rPr lang="en-US">
                <a:cs typeface="Calibri"/>
              </a:rPr>
              <a:t>Will reconsider how we're using this functionality if problems persist</a:t>
            </a:r>
          </a:p>
          <a:p>
            <a:pPr marL="457200" indent="-457200"/>
            <a:r>
              <a:rPr lang="en-US">
                <a:cs typeface="Calibri"/>
              </a:rPr>
              <a:t>Will not be moving forward with Hold Request Pickup at Other SUNYs pilot project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914400" lvl="1" indent="-457200"/>
            <a:endParaRPr lang="en-US">
              <a:cs typeface="Calibri"/>
            </a:endParaRPr>
          </a:p>
          <a:p>
            <a:pPr marL="914400" lvl="1" indent="-457200"/>
            <a:endParaRPr lang="en-US">
              <a:cs typeface="Calibri"/>
            </a:endParaRPr>
          </a:p>
          <a:p>
            <a:pPr marL="457200" indent="-457200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957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bench&#10;&#10;Description automatically generated">
            <a:extLst>
              <a:ext uri="{FF2B5EF4-FFF2-40B4-BE49-F238E27FC236}">
                <a16:creationId xmlns:a16="http://schemas.microsoft.com/office/drawing/2014/main" id="{91BD1E80-C8DD-3549-AC06-33E1199DE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6" t="7741" r="18609" b="7772"/>
          <a:stretch/>
        </p:blipFill>
        <p:spPr>
          <a:xfrm>
            <a:off x="4305781" y="0"/>
            <a:ext cx="78862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C59822-7DB9-334D-AFC1-9547312EB94B}"/>
              </a:ext>
            </a:extLst>
          </p:cNvPr>
          <p:cNvSpPr txBox="1"/>
          <p:nvPr/>
        </p:nvSpPr>
        <p:spPr>
          <a:xfrm>
            <a:off x="418257" y="1836998"/>
            <a:ext cx="3547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auxPro OT" panose="02000903030000090004" pitchFamily="2" charset="0"/>
              </a:rPr>
              <a:t>Questions or Discussion?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177886-6A56-C543-818B-B58CC6220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78" y="273553"/>
            <a:ext cx="2096528" cy="10482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943C36-6092-2244-AE36-D2625288AA6C}"/>
              </a:ext>
            </a:extLst>
          </p:cNvPr>
          <p:cNvGrpSpPr/>
          <p:nvPr/>
        </p:nvGrpSpPr>
        <p:grpSpPr>
          <a:xfrm>
            <a:off x="1370931" y="6041112"/>
            <a:ext cx="5548758" cy="438513"/>
            <a:chOff x="6320303" y="6041112"/>
            <a:chExt cx="5548758" cy="4385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33737B-069D-3145-A705-4ECCEB16F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4D6807-3B4C-AE4B-ADD9-50C2429D7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6DC377-C509-9243-8DC8-DADB6CCD3E0A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1CE042-932D-3E41-8540-FA13308E9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32E47-E815-DD42-AF4E-C21A758C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502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05" y="1"/>
            <a:ext cx="10714608" cy="1277244"/>
          </a:xfrm>
        </p:spPr>
        <p:txBody>
          <a:bodyPr>
            <a:normAutofit/>
          </a:bodyPr>
          <a:lstStyle/>
          <a:p>
            <a:r>
              <a:rPr lang="en-US"/>
              <a:t>Procurement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3409" y="1134371"/>
            <a:ext cx="7722626" cy="483428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/>
              <a:t>OCLC </a:t>
            </a:r>
          </a:p>
          <a:p>
            <a:pPr lvl="1"/>
            <a:r>
              <a:rPr lang="en-US">
                <a:cs typeface="Calibri"/>
              </a:rPr>
              <a:t>Contract finalized.  Full contract details on SUNY Contract search. Pricing is established for this year and 4 years after (5 total years).  All products/services included in previous agreement are included.</a:t>
            </a:r>
          </a:p>
          <a:p>
            <a:r>
              <a:rPr lang="en-US"/>
              <a:t>Springer-Nature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Multiple rounds of redlining have occurred; reviewing whether we can make this agreement work.</a:t>
            </a:r>
          </a:p>
          <a:p>
            <a:r>
              <a:rPr lang="en-US">
                <a:cs typeface="Calibri"/>
              </a:rPr>
              <a:t>IFB</a:t>
            </a:r>
          </a:p>
          <a:p>
            <a:pPr lvl="1"/>
            <a:r>
              <a:rPr lang="en-US">
                <a:cs typeface="Calibri"/>
              </a:rPr>
              <a:t>6 Contracts: </a:t>
            </a:r>
            <a:r>
              <a:rPr lang="en-US" err="1">
                <a:cs typeface="Calibri"/>
              </a:rPr>
              <a:t>Ebsco</a:t>
            </a:r>
            <a:r>
              <a:rPr lang="en-US">
                <a:cs typeface="Calibri"/>
              </a:rPr>
              <a:t>, ProQuest, JSTOR, West, Chronicle of Higher Ed, NY Times</a:t>
            </a:r>
          </a:p>
          <a:p>
            <a:pPr lvl="1"/>
            <a:r>
              <a:rPr lang="en-US">
                <a:cs typeface="Calibri"/>
              </a:rPr>
              <a:t>Contracts finally executed by SUNY yesterday.</a:t>
            </a:r>
          </a:p>
          <a:p>
            <a:pPr lvl="1"/>
            <a:r>
              <a:rPr lang="en-US">
                <a:cs typeface="Calibri"/>
              </a:rPr>
              <a:t>Working on partial payments/engagement with vendors we're paying as a system to ensure no disruption in services.</a:t>
            </a:r>
          </a:p>
          <a:p>
            <a:pPr lvl="1"/>
            <a:r>
              <a:rPr lang="en-US">
                <a:cs typeface="Calibri"/>
              </a:rPr>
              <a:t>Still waiting on AG review.</a:t>
            </a:r>
          </a:p>
          <a:p>
            <a:r>
              <a:rPr lang="en-US">
                <a:cs typeface="Calibri"/>
              </a:rPr>
              <a:t>OGS Serials, Databases, Books, </a:t>
            </a:r>
            <a:r>
              <a:rPr lang="en-US" err="1">
                <a:cs typeface="Calibri"/>
              </a:rPr>
              <a:t>Ebooks</a:t>
            </a:r>
            <a:r>
              <a:rPr lang="en-US">
                <a:cs typeface="Calibri"/>
              </a:rPr>
              <a:t> Contracts</a:t>
            </a:r>
          </a:p>
          <a:p>
            <a:pPr lvl="1"/>
            <a:r>
              <a:rPr lang="en-US">
                <a:cs typeface="Calibri"/>
              </a:rPr>
              <a:t>OGS sent out formal intent to extend contract to June 2022.</a:t>
            </a:r>
          </a:p>
          <a:p>
            <a:pPr lvl="1"/>
            <a:r>
              <a:rPr lang="en-US">
                <a:cs typeface="Calibri"/>
              </a:rPr>
              <a:t>SUNY continuing to work with OGS on process to determine how to make processes better within constraints.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pic>
        <p:nvPicPr>
          <p:cNvPr id="2050" name="Picture 2" descr="OCLC: Worldwide, member-driven library cooperative">
            <a:extLst>
              <a:ext uri="{FF2B5EF4-FFF2-40B4-BE49-F238E27FC236}">
                <a16:creationId xmlns:a16="http://schemas.microsoft.com/office/drawing/2014/main" id="{A3EE1CC7-66E1-42F1-8A27-98D588A56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500" y="1398690"/>
            <a:ext cx="37814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F99C76E1-F74E-4E40-B79B-54D62D928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775" y="3833989"/>
            <a:ext cx="3699572" cy="79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93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6"/>
            <a:ext cx="10714608" cy="1277244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Whole Ebook 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642370"/>
            <a:ext cx="8928306" cy="450899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cs typeface="Calibri"/>
              </a:rPr>
              <a:t>Pilot will begin live testing with many SUNYs before the end  of 2021.</a:t>
            </a:r>
          </a:p>
          <a:p>
            <a:r>
              <a:rPr lang="en-US">
                <a:cs typeface="Calibri"/>
              </a:rPr>
              <a:t>SLS working with EXL on Alma-Primo customizations/workflows.</a:t>
            </a:r>
          </a:p>
          <a:p>
            <a:r>
              <a:rPr lang="en-US">
                <a:cs typeface="Calibri"/>
              </a:rPr>
              <a:t>PQ will provide ebook central training and assistance as needed.</a:t>
            </a:r>
          </a:p>
          <a:p>
            <a:r>
              <a:rPr lang="en-US">
                <a:cs typeface="Calibri"/>
              </a:rPr>
              <a:t>Reminder that the titles included is limited, representing the group of publishers that ProQuest could get to agree.</a:t>
            </a:r>
          </a:p>
          <a:p>
            <a:r>
              <a:rPr lang="en-US">
                <a:cs typeface="Calibri"/>
              </a:rPr>
              <a:t>ProQuest plans to release this as a live feature/product in 2022.</a:t>
            </a:r>
          </a:p>
          <a:p>
            <a:r>
              <a:rPr lang="en-US">
                <a:cs typeface="Calibri"/>
              </a:rPr>
              <a:t>SLS will monitor how the pilot goes, and then review with SLC advisory/working groups what our strategy and activities in whole ebook ILL would be going forward.</a:t>
            </a:r>
          </a:p>
          <a:p>
            <a:pPr lvl="1"/>
            <a:r>
              <a:rPr lang="en-US">
                <a:cs typeface="Calibri"/>
              </a:rPr>
              <a:t>No long-range plans/decisions being made right now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DF9373E-02A6-4B9A-BD7D-6D83276B8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336" y="2245007"/>
            <a:ext cx="2049683" cy="204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50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6"/>
            <a:ext cx="10714608" cy="1277244"/>
          </a:xfrm>
        </p:spPr>
        <p:txBody>
          <a:bodyPr>
            <a:normAutofit/>
          </a:bodyPr>
          <a:lstStyle/>
          <a:p>
            <a:r>
              <a:rPr lang="en-US"/>
              <a:t>SUNY LARS: Loose Ends</a:t>
            </a:r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642370"/>
            <a:ext cx="10847774" cy="42967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We've reached out to get clarification on whether your campus will submit data next year, or whether you want SLS to gather for you (via Directors Group in Workplace).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Following up with campuses to get final decisions on data pulling moving forward.</a:t>
            </a:r>
          </a:p>
          <a:p>
            <a:r>
              <a:rPr lang="en-US">
                <a:cs typeface="Calibri"/>
              </a:rPr>
              <a:t>Submission process will be hybrid next year: some campuses submitting themselves, SLS submitting for others.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7548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1061-8822-41E8-A3C3-0765565E0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Onboarding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4B319-D190-458A-9C63-F0999D96E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69869"/>
            <a:ext cx="8638479" cy="370569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cs typeface="Calibri"/>
              </a:rPr>
              <a:t>Please let SLS know if you've hired a new staff and would like some assistance in onboarding them.</a:t>
            </a:r>
          </a:p>
          <a:p>
            <a:pPr lvl="1"/>
            <a:r>
              <a:rPr lang="en-US">
                <a:cs typeface="Calibri"/>
              </a:rPr>
              <a:t>Focus will be on Alma/Primo, but can also provide background on SUNY processes if the person works in acquisitions or library procurement.</a:t>
            </a:r>
          </a:p>
          <a:p>
            <a:pPr lvl="1"/>
            <a:r>
              <a:rPr lang="en-US">
                <a:cs typeface="Calibri"/>
              </a:rPr>
              <a:t>Are reviewing and refining methods, and will tailor to individual needs.</a:t>
            </a:r>
          </a:p>
          <a:p>
            <a:pPr lvl="1"/>
            <a:r>
              <a:rPr lang="en-US">
                <a:cs typeface="Calibri"/>
              </a:rPr>
              <a:t>Part of baseline services.</a:t>
            </a:r>
          </a:p>
          <a:p>
            <a:pPr lvl="2"/>
            <a:r>
              <a:rPr lang="en-US">
                <a:cs typeface="Calibri"/>
              </a:rPr>
              <a:t>If needs/demands of campus are beyond what we can offer, we'll suggest an extended support agreement for training.  But, this hasn't happened yet.</a:t>
            </a:r>
          </a:p>
          <a:p>
            <a:pPr lvl="1"/>
            <a:r>
              <a:rPr lang="en-US">
                <a:cs typeface="Calibri"/>
              </a:rPr>
              <a:t>Email  us at </a:t>
            </a:r>
            <a:r>
              <a:rPr lang="en-US">
                <a:cs typeface="Calibri"/>
                <a:hlinkClick r:id="rId2"/>
              </a:rPr>
              <a:t>info@slcny.libanswers.com</a:t>
            </a:r>
            <a:r>
              <a:rPr lang="en-US">
                <a:cs typeface="Calibri"/>
              </a:rPr>
              <a:t> to arrange onboarding.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ABBDAA6-B80F-4C52-88AB-1B11F84F3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424" y="2437918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98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1061-8822-41E8-A3C3-0765565E0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53" y="0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Diversity, Equity, and Inclusion Initiatives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4B319-D190-458A-9C63-F0999D96E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10527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511B74-BFED-42CE-A927-BFCF76CCB5EB}"/>
              </a:ext>
            </a:extLst>
          </p:cNvPr>
          <p:cNvSpPr txBox="1"/>
          <p:nvPr/>
        </p:nvSpPr>
        <p:spPr>
          <a:xfrm>
            <a:off x="455782" y="1396346"/>
            <a:ext cx="10981652" cy="56630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SUNY received funding from EBSCO for DEI initiatives.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DEI Task Force has reorganized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cs typeface="Calibri"/>
              </a:rPr>
              <a:t>Subgroups formed in: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>
                <a:cs typeface="Calibri"/>
              </a:rPr>
              <a:t>Professional Development (may be ending as separate subgroup)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>
                <a:cs typeface="Calibri"/>
              </a:rPr>
              <a:t>Collections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>
                <a:cs typeface="Calibri"/>
              </a:rPr>
              <a:t>Teaching/Outreach/Information Literacy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>
                <a:cs typeface="Calibri"/>
              </a:rPr>
              <a:t>Policies and Buildings and Spaces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cs typeface="Calibri"/>
              </a:rPr>
              <a:t>Task Force chaired by Lauren Jackson-Beck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cs typeface="Calibri"/>
              </a:rPr>
              <a:t>16 individuals attending DeEtta Jones Inclusive Managers Toolkit program.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cs typeface="Calibri"/>
              </a:rPr>
              <a:t>Creating professional development opportunities.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>
                <a:cs typeface="Calibri"/>
              </a:rPr>
              <a:t>Sent Inquiry to Dr. Kawanna Bright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cs typeface="Calibri"/>
              </a:rPr>
              <a:t>Working to arrange a library-CDO panel at SLC  meeting in November</a:t>
            </a:r>
          </a:p>
          <a:p>
            <a:pPr marL="742950" lvl="1" indent="-285750">
              <a:buFont typeface="Arial"/>
              <a:buChar char="•"/>
            </a:pPr>
            <a:endParaRPr lang="en-US" sz="280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800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8666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3FFDD-6934-4207-AE4B-6A7F5CD87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WALDO-</a:t>
            </a:r>
            <a:r>
              <a:rPr lang="en-US" err="1">
                <a:cs typeface="Calibri Light"/>
              </a:rPr>
              <a:t>Lyrasis</a:t>
            </a:r>
            <a:r>
              <a:rPr lang="en-US">
                <a:cs typeface="Calibri Light"/>
              </a:rPr>
              <a:t> Transition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C7228-9DEC-4C75-8FAB-A30576742A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>
                <a:cs typeface="Calibri"/>
              </a:rPr>
              <a:t>Facilitated Webinar for SUNY, and two other webinars for general audience.</a:t>
            </a:r>
          </a:p>
          <a:p>
            <a:r>
              <a:rPr lang="en-US">
                <a:cs typeface="Calibri"/>
              </a:rPr>
              <a:t>If you have questions, contact:</a:t>
            </a:r>
          </a:p>
          <a:p>
            <a:pPr lvl="1"/>
            <a:r>
              <a:rPr lang="en-US" b="1">
                <a:ea typeface="+mn-lt"/>
                <a:cs typeface="+mn-lt"/>
                <a:hlinkClick r:id="rId2"/>
              </a:rPr>
              <a:t>waldo@lyrasis.org</a:t>
            </a:r>
            <a:r>
              <a:rPr lang="en-US" b="1">
                <a:ea typeface="+mn-lt"/>
                <a:cs typeface="+mn-lt"/>
              </a:rPr>
              <a:t>   </a:t>
            </a:r>
          </a:p>
          <a:p>
            <a:r>
              <a:rPr lang="en-US">
                <a:cs typeface="Calibri"/>
              </a:rPr>
              <a:t>January 2022 will be formal move to </a:t>
            </a:r>
            <a:r>
              <a:rPr lang="en-US" err="1">
                <a:cs typeface="Calibri"/>
              </a:rPr>
              <a:t>Lyrasis</a:t>
            </a:r>
            <a:r>
              <a:rPr lang="en-US">
                <a:cs typeface="Calibri"/>
              </a:rPr>
              <a:t>.</a:t>
            </a:r>
          </a:p>
          <a:p>
            <a:r>
              <a:rPr lang="en-US" err="1">
                <a:cs typeface="Calibri"/>
              </a:rPr>
              <a:t>Lyrasis</a:t>
            </a:r>
            <a:r>
              <a:rPr lang="en-US">
                <a:cs typeface="Calibri"/>
              </a:rPr>
              <a:t>-WALDO </a:t>
            </a:r>
            <a:r>
              <a:rPr lang="en-US" err="1">
                <a:cs typeface="Calibri"/>
              </a:rPr>
              <a:t>listserve</a:t>
            </a:r>
            <a:r>
              <a:rPr lang="en-US">
                <a:cs typeface="Calibri"/>
              </a:rPr>
              <a:t>:</a:t>
            </a:r>
          </a:p>
          <a:p>
            <a:pPr lvl="1"/>
            <a:r>
              <a:rPr lang="en-US">
                <a:ea typeface="+mn-lt"/>
                <a:cs typeface="+mn-lt"/>
                <a:hlinkClick r:id="rId3"/>
              </a:rPr>
              <a:t>http://lyralists.lyrasis.org/mailman/listinfo/waldo</a:t>
            </a: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Main page: </a:t>
            </a:r>
            <a:r>
              <a:rPr lang="en-US">
                <a:ea typeface="+mn-lt"/>
                <a:cs typeface="+mn-lt"/>
                <a:hlinkClick r:id="rId4"/>
              </a:rPr>
              <a:t>https://waldo.lyrasis.org/</a:t>
            </a: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No current plans for any system-wide agreements with </a:t>
            </a:r>
            <a:r>
              <a:rPr lang="en-US" err="1">
                <a:ea typeface="+mn-lt"/>
                <a:cs typeface="+mn-lt"/>
              </a:rPr>
              <a:t>Lyrasis</a:t>
            </a:r>
            <a:r>
              <a:rPr lang="en-US">
                <a:ea typeface="+mn-lt"/>
                <a:cs typeface="+mn-lt"/>
              </a:rPr>
              <a:t>.</a:t>
            </a:r>
          </a:p>
          <a:p>
            <a:r>
              <a:rPr lang="en-US">
                <a:ea typeface="+mn-lt"/>
                <a:cs typeface="+mn-lt"/>
              </a:rPr>
              <a:t>Some of our questions answered in FAQ: </a:t>
            </a:r>
            <a:r>
              <a:rPr lang="en-US">
                <a:ea typeface="+mn-lt"/>
                <a:cs typeface="+mn-lt"/>
                <a:hlinkClick r:id="rId5"/>
              </a:rPr>
              <a:t>https://waldo.lyrasis.org/faq/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</p:txBody>
      </p:sp>
      <p:pic>
        <p:nvPicPr>
          <p:cNvPr id="5" name="Picture 5" descr="Westchester Library Directors Association Logo&#10;&#10;https://waldo.lyrasis.org/organization/">
            <a:extLst>
              <a:ext uri="{FF2B5EF4-FFF2-40B4-BE49-F238E27FC236}">
                <a16:creationId xmlns:a16="http://schemas.microsoft.com/office/drawing/2014/main" id="{F1041CF8-908A-4BC3-AA0C-351C96C170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625777" y="1752690"/>
            <a:ext cx="4438892" cy="1680230"/>
          </a:xfrm>
        </p:spPr>
      </p:pic>
      <p:pic>
        <p:nvPicPr>
          <p:cNvPr id="6" name="Picture 6" descr="https://www.lyrasis.org/">
            <a:extLst>
              <a:ext uri="{FF2B5EF4-FFF2-40B4-BE49-F238E27FC236}">
                <a16:creationId xmlns:a16="http://schemas.microsoft.com/office/drawing/2014/main" id="{08DBA0D8-747A-4D29-9D4F-783BDB5850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3171" y="3971950"/>
            <a:ext cx="4942388" cy="97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28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Michelle Eichelberger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Discovery &amp; E-Resources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81812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25541735DBF5479A85A0E07C52A45A" ma:contentTypeVersion="11" ma:contentTypeDescription="Create a new document." ma:contentTypeScope="" ma:versionID="4c9017ad4578b8eeb30999947e0d3636">
  <xsd:schema xmlns:xsd="http://www.w3.org/2001/XMLSchema" xmlns:xs="http://www.w3.org/2001/XMLSchema" xmlns:p="http://schemas.microsoft.com/office/2006/metadata/properties" xmlns:ns2="61ce4d65-48b5-4510-a74e-67217dcdfadf" xmlns:ns3="4404f601-80f3-4988-a5f5-d6c3dd7e14a6" targetNamespace="http://schemas.microsoft.com/office/2006/metadata/properties" ma:root="true" ma:fieldsID="71f7b000356e483456355de48b8589e4" ns2:_="" ns3:_="">
    <xsd:import namespace="61ce4d65-48b5-4510-a74e-67217dcdfadf"/>
    <xsd:import namespace="4404f601-80f3-4988-a5f5-d6c3dd7e14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e4d65-48b5-4510-a74e-67217dcdfa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4f601-80f3-4988-a5f5-d6c3dd7e14a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404f601-80f3-4988-a5f5-d6c3dd7e14a6">
      <UserInfo>
        <DisplayName>Perry, Susan</DisplayName>
        <AccountId>18</AccountId>
        <AccountType/>
      </UserInfo>
      <UserInfo>
        <DisplayName>Pritting, Shannon</DisplayName>
        <AccountId>13</AccountId>
        <AccountType/>
      </UserInfo>
      <UserInfo>
        <DisplayName>Jackson, Timothy</DisplayName>
        <AccountId>22</AccountId>
        <AccountType/>
      </UserInfo>
      <UserInfo>
        <DisplayName>McGee, Margaret</DisplayName>
        <AccountId>21</AccountId>
        <AccountType/>
      </UserInfo>
      <UserInfo>
        <DisplayName>Eichelberger, Michelle</DisplayName>
        <AccountId>23</AccountId>
        <AccountType/>
      </UserInfo>
      <UserInfo>
        <DisplayName>Tovstiadi, Esta</DisplayName>
        <AccountId>20</AccountId>
        <AccountType/>
      </UserInfo>
      <UserInfo>
        <DisplayName>Kester, Yvonne</DisplayName>
        <AccountId>26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332B7E1-008C-4875-BAEB-792625A787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790760-A1AF-429F-9CC1-65E3D31C8E51}">
  <ds:schemaRefs>
    <ds:schemaRef ds:uri="4404f601-80f3-4988-a5f5-d6c3dd7e14a6"/>
    <ds:schemaRef ds:uri="61ce4d65-48b5-4510-a74e-67217dcdfad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2D83235-88EE-4E2B-9FD9-F696DD588AFF}">
  <ds:schemaRefs>
    <ds:schemaRef ds:uri="4404f601-80f3-4988-a5f5-d6c3dd7e14a6"/>
    <ds:schemaRef ds:uri="61ce4d65-48b5-4510-a74e-67217dcdfad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26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Workplace Transition</vt:lpstr>
      <vt:lpstr>Procurement Update</vt:lpstr>
      <vt:lpstr>Whole Ebook ILL</vt:lpstr>
      <vt:lpstr>SUNY LARS: Loose Ends</vt:lpstr>
      <vt:lpstr>Onboarding</vt:lpstr>
      <vt:lpstr>Diversity, Equity, and Inclusion Initiatives</vt:lpstr>
      <vt:lpstr>WALDO-Lyrasis Transition</vt:lpstr>
      <vt:lpstr>PowerPoint Presentation</vt:lpstr>
      <vt:lpstr>Discovery </vt:lpstr>
      <vt:lpstr>E-Resources</vt:lpstr>
      <vt:lpstr>PowerPoint Presentation</vt:lpstr>
      <vt:lpstr>SUNYConnect Task Force</vt:lpstr>
      <vt:lpstr>SUNY ScienceDirect Journal Renewal</vt:lpstr>
      <vt:lpstr>Oxford English Dictionary Offer</vt:lpstr>
      <vt:lpstr>Other updates</vt:lpstr>
      <vt:lpstr>PowerPoint Presentation</vt:lpstr>
      <vt:lpstr>Brief Level Rules Initiative</vt:lpstr>
      <vt:lpstr>Corrupted Diacritics </vt:lpstr>
      <vt:lpstr>Exclusive Use of the New Metadata (MD) Editor</vt:lpstr>
      <vt:lpstr>PowerPoint Presentation</vt:lpstr>
      <vt:lpstr>Alma Resource Sharing Statistics  - September</vt:lpstr>
      <vt:lpstr>Alma Resource Sharing Billing Update</vt:lpstr>
      <vt:lpstr>Expanded Alma Article RS with CSCU System</vt:lpstr>
      <vt:lpstr>Alma Return Anywhere Functionality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Pritting, Shannon</dc:creator>
  <cp:revision>2</cp:revision>
  <dcterms:created xsi:type="dcterms:W3CDTF">2019-08-22T15:05:39Z</dcterms:created>
  <dcterms:modified xsi:type="dcterms:W3CDTF">2021-10-14T17:08:37Z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0x0101001025541735DBF5479A85A0E07C52A45A</vt:lpwstr>
  </property>
</Properties>
</file>