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58" r:id="rId5"/>
    <p:sldId id="373" r:id="rId6"/>
    <p:sldId id="426" r:id="rId7"/>
    <p:sldId id="465" r:id="rId8"/>
    <p:sldId id="436" r:id="rId9"/>
    <p:sldId id="462" r:id="rId10"/>
    <p:sldId id="464" r:id="rId11"/>
    <p:sldId id="444" r:id="rId12"/>
    <p:sldId id="466" r:id="rId13"/>
    <p:sldId id="473" r:id="rId14"/>
    <p:sldId id="477" r:id="rId15"/>
    <p:sldId id="472" r:id="rId16"/>
    <p:sldId id="411" r:id="rId17"/>
    <p:sldId id="455" r:id="rId18"/>
    <p:sldId id="432" r:id="rId19"/>
    <p:sldId id="458" r:id="rId20"/>
    <p:sldId id="475" r:id="rId21"/>
    <p:sldId id="467" r:id="rId22"/>
    <p:sldId id="454" r:id="rId23"/>
    <p:sldId id="461" r:id="rId24"/>
    <p:sldId id="431" r:id="rId25"/>
    <p:sldId id="471" r:id="rId26"/>
    <p:sldId id="289" r:id="rId27"/>
    <p:sldId id="438" r:id="rId28"/>
    <p:sldId id="456" r:id="rId29"/>
    <p:sldId id="459" r:id="rId30"/>
    <p:sldId id="457" r:id="rId31"/>
    <p:sldId id="476" r:id="rId32"/>
    <p:sldId id="460" r:id="rId33"/>
    <p:sldId id="321" r:id="rId34"/>
    <p:sldId id="447" r:id="rId35"/>
    <p:sldId id="448" r:id="rId36"/>
    <p:sldId id="449" r:id="rId37"/>
    <p:sldId id="450" r:id="rId38"/>
    <p:sldId id="377" r:id="rId39"/>
    <p:sldId id="452" r:id="rId40"/>
    <p:sldId id="453" r:id="rId41"/>
    <p:sldId id="379" r:id="rId42"/>
    <p:sldId id="451" r:id="rId43"/>
    <p:sldId id="261" r:id="rId44"/>
    <p:sldId id="469" r:id="rId45"/>
    <p:sldId id="474" r:id="rId46"/>
    <p:sldId id="400" r:id="rId47"/>
    <p:sldId id="437" r:id="rId48"/>
    <p:sldId id="470" r:id="rId49"/>
    <p:sldId id="27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789CE-D669-4D26-AC57-2ADC0D9882AC}" v="526" dt="2020-06-23T14:47:43.724"/>
    <p1510:client id="{037821DA-87F5-49BE-9FFA-C7D817CD4756}" v="260" dt="2020-04-29T16:27:07.342"/>
    <p1510:client id="{05EED5DC-0AA5-8719-CB61-D4663011C552}" v="60" dt="2020-04-30T18:32:42.848"/>
    <p1510:client id="{0753D81C-B7D0-4CD0-A096-888E78CFBCD8}" v="825" dt="2020-04-29T12:52:24.283"/>
    <p1510:client id="{0AE67BF9-41EF-4AA3-B689-F88879A01EC0}" v="405" dt="2020-04-29T15:43:08.917"/>
    <p1510:client id="{10F228BB-B2BC-49BB-8465-0E7A980469E2}" v="547" dt="2020-04-29T16:34:20.413"/>
    <p1510:client id="{1237E317-13CE-4008-ACEC-DD05D9DC6455}" v="656" dt="2020-06-23T12:46:22.105"/>
    <p1510:client id="{18A2D7DE-4C39-F84D-F2D9-6F31BDD67008}" v="205" dt="2020-04-30T18:02:56.527"/>
    <p1510:client id="{1C0534A6-B3A7-463A-BA92-131673C4483B}" v="22" dt="2020-06-23T17:40:19.858"/>
    <p1510:client id="{1E25EE21-4820-4E5B-8906-584A7355708D}" v="786" dt="2020-04-29T14:00:01.470"/>
    <p1510:client id="{2539BD6D-B911-4343-A457-C76A4840FA11}" v="16" dt="2020-04-29T23:58:38.218"/>
    <p1510:client id="{2A21B7B5-5845-4C57-9C31-01DB3486365F}" v="1027" dt="2020-04-29T12:33:40.544"/>
    <p1510:client id="{34341049-962D-43E3-AE06-A9EB121F5884}" v="688" dt="2020-06-22T20:59:15.988"/>
    <p1510:client id="{34847D9B-2ACD-403B-8B5B-2CDD213299CC}" v="718" dt="2020-06-22T17:07:48.427"/>
    <p1510:client id="{3BD1A708-DD8B-4292-7BDF-18F6EC6A1CC6}" v="2303" dt="2020-06-22T20:03:46.788"/>
    <p1510:client id="{3FA7EE79-A83C-CF78-2438-61533E6125C2}" v="544" dt="2020-06-23T12:30:33.266"/>
    <p1510:client id="{4BFE5B3C-80B2-4821-98E2-7788F5C085E5}" v="4" dt="2020-04-29T21:41:56.588"/>
    <p1510:client id="{4D222ADB-2938-4E2E-8CC3-A7E5A22C3EC5}" v="95" dt="2020-04-29T20:49:16.222"/>
    <p1510:client id="{54FD6258-16E4-4734-B562-07D2CDD8D7B7}" v="1290" dt="2020-06-23T17:43:41.853"/>
    <p1510:client id="{5642703B-C145-41CC-B88A-05DB4A54A7BA}" v="59" dt="2020-06-23T15:44:23.179"/>
    <p1510:client id="{5AB379DF-869B-49A4-AB29-9194B81CF8C1}" v="127" dt="2020-06-23T14:44:53.136"/>
    <p1510:client id="{634D682E-7CCE-4CEC-83AA-D5CAB436D32B}" v="38" dt="2020-06-23T12:42:58.946"/>
    <p1510:client id="{6391B77D-2D6D-449B-A5D7-BC4434D5767C}" v="583" dt="2020-06-22T19:42:19.242"/>
    <p1510:client id="{650793CD-B788-457E-A11C-35979656692A}" v="701" dt="2020-06-22T17:02:25.940"/>
    <p1510:client id="{6C8A94B2-FD78-41A2-896B-3A1362D3F355}" v="77" dt="2020-06-23T12:23:57.314"/>
    <p1510:client id="{6D5266E8-6F18-4589-A51D-46B53B7767C4}" v="286" dt="2020-06-22T13:48:09.283"/>
    <p1510:client id="{7036E29C-9778-405F-A076-20D610804131}" v="173" dt="2020-06-22T19:33:28.583"/>
    <p1510:client id="{7191338F-0B35-4B1E-B656-F4E33886A16D}" v="1756" dt="2020-04-29T15:41:45.114"/>
    <p1510:client id="{74654E40-EC68-4044-A52F-62BB0A7E369D}" v="1" dt="2020-06-22T21:11:51.365"/>
    <p1510:client id="{7866CB68-1B6F-4A3D-8784-802989B47EB9}" v="2970" dt="2020-06-22T18:05:29.721"/>
    <p1510:client id="{830E7D36-3282-453C-9B39-7E177A58E246}" v="3851" dt="2020-06-22T13:18:37.591"/>
    <p1510:client id="{8332C680-A44C-4A95-882A-81686E6CC630}" v="40" dt="2020-06-23T12:43:40.661"/>
    <p1510:client id="{899034A6-F633-44E2-ADD7-A715DABB528C}" v="79" dt="2020-04-30T13:22:04.061"/>
    <p1510:client id="{926D33DB-6DFA-4F95-BDD7-DC823BE537C9}" v="150" dt="2020-04-29T16:30:38.017"/>
    <p1510:client id="{9A0688C9-5EA9-4F17-928C-98DABE2BAFF3}" v="187" dt="2020-06-22T18:53:53.259"/>
    <p1510:client id="{A081B635-31B8-406C-B612-E6997CCEF7C7}" v="36" dt="2020-04-30T12:47:41.990"/>
    <p1510:client id="{A3794379-EFE5-44FF-B861-6C40DF5A7D19}" v="677" dt="2020-04-29T19:31:29.452"/>
    <p1510:client id="{A5309938-1B01-46D9-B702-088FA74D806D}" v="680" dt="2020-04-30T13:45:07.776"/>
    <p1510:client id="{A618B5A9-306A-48F7-AC95-BD504B56CAE4}" v="545" dt="2020-06-22T17:30:29.854"/>
    <p1510:client id="{A8C451F5-CB67-46AF-AEC3-CF51AF1354E8}" v="148" dt="2020-04-30T13:51:24.076"/>
    <p1510:client id="{AA66D64C-419D-5725-314C-06E5A38B5594}" v="517" dt="2020-06-23T02:13:04.695"/>
    <p1510:client id="{B976FCDA-A24E-4D6F-A707-A3DCBA818EED}" v="2634" dt="2020-04-29T15:28:36.955"/>
    <p1510:client id="{C2C8469E-CE92-4CF5-B268-A14E6AE54CCC}" v="1" dt="2020-04-29T12:34:30.307"/>
    <p1510:client id="{C3C5FE87-F2DC-4F98-8937-19700BEBE749}" v="4" dt="2020-06-23T18:16:28.138"/>
    <p1510:client id="{C67C61B6-2951-4073-AB94-F591AF469842}" v="1943" dt="2020-06-22T18:46:46.804"/>
    <p1510:client id="{C927C705-FD2C-4AD4-B8B8-EA4C18C55551}" v="3055" dt="2020-04-29T21:25:49.672"/>
    <p1510:client id="{D136C8C1-0BF9-4092-8575-C548F7462AEF}" v="463" dt="2020-04-30T00:33:54.358"/>
    <p1510:client id="{DC73E995-878A-4F39-B934-84C62A0625BF}" v="19" dt="2020-06-22T21:03:26.458"/>
    <p1510:client id="{E20679D1-28EF-4429-B1AF-AED8FFC63C4B}" v="23" dt="2020-06-23T18:55:59.629"/>
    <p1510:client id="{E3848CFE-3756-439C-9381-5E3C0AC9F5B9}" v="187" dt="2020-06-23T14:16:47.001"/>
    <p1510:client id="{E6E8ED7C-6CD3-4CB3-B497-33BA43777BC1}" v="131" dt="2020-06-22T20:06:45.008"/>
    <p1510:client id="{E74DF68A-C327-4251-A64D-1FFB87F32937}" v="141" dt="2020-06-22T21:18:20.245"/>
    <p1510:client id="{EB21691F-F42D-439A-BF8E-A019AC6D0468}" v="1687" dt="2020-06-22T16:52:40.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Timothy" userId="S::timothy.jackson@suny.edu::9ce01cec-8b46-438e-9d10-af58cd21d299" providerId="AD" clId="Web-{7866CB68-1B6F-4A3D-8784-802989B47EB9}"/>
    <pc:docChg chg="addSld modSld">
      <pc:chgData name="Jackson, Timothy" userId="S::timothy.jackson@suny.edu::9ce01cec-8b46-438e-9d10-af58cd21d299" providerId="AD" clId="Web-{7866CB68-1B6F-4A3D-8784-802989B47EB9}" dt="2020-06-22T18:05:29.721" v="2960" actId="14100"/>
      <pc:docMkLst>
        <pc:docMk/>
      </pc:docMkLst>
      <pc:sldChg chg="modSp">
        <pc:chgData name="Jackson, Timothy" userId="S::timothy.jackson@suny.edu::9ce01cec-8b46-438e-9d10-af58cd21d299" providerId="AD" clId="Web-{7866CB68-1B6F-4A3D-8784-802989B47EB9}" dt="2020-06-22T17:54:12.564" v="2215" actId="14100"/>
        <pc:sldMkLst>
          <pc:docMk/>
          <pc:sldMk cId="3769144566" sldId="456"/>
        </pc:sldMkLst>
        <pc:spChg chg="mod">
          <ac:chgData name="Jackson, Timothy" userId="S::timothy.jackson@suny.edu::9ce01cec-8b46-438e-9d10-af58cd21d299" providerId="AD" clId="Web-{7866CB68-1B6F-4A3D-8784-802989B47EB9}" dt="2020-06-22T17:54:12.564" v="2215" actId="14100"/>
          <ac:spMkLst>
            <pc:docMk/>
            <pc:sldMk cId="3769144566" sldId="456"/>
            <ac:spMk id="5" creationId="{535E1953-C7A3-4180-AAE1-5C1894D3B757}"/>
          </ac:spMkLst>
        </pc:spChg>
      </pc:sldChg>
      <pc:sldChg chg="modSp add replId">
        <pc:chgData name="Jackson, Timothy" userId="S::timothy.jackson@suny.edu::9ce01cec-8b46-438e-9d10-af58cd21d299" providerId="AD" clId="Web-{7866CB68-1B6F-4A3D-8784-802989B47EB9}" dt="2020-06-22T18:05:21.627" v="2958" actId="20577"/>
        <pc:sldMkLst>
          <pc:docMk/>
          <pc:sldMk cId="2519468597" sldId="457"/>
        </pc:sldMkLst>
        <pc:spChg chg="mod">
          <ac:chgData name="Jackson, Timothy" userId="S::timothy.jackson@suny.edu::9ce01cec-8b46-438e-9d10-af58cd21d299" providerId="AD" clId="Web-{7866CB68-1B6F-4A3D-8784-802989B47EB9}" dt="2020-06-22T17:39:52.843" v="114" actId="20577"/>
          <ac:spMkLst>
            <pc:docMk/>
            <pc:sldMk cId="2519468597" sldId="457"/>
            <ac:spMk id="2" creationId="{244B8E82-FFA2-4420-9F5C-C344ED44C26B}"/>
          </ac:spMkLst>
        </pc:spChg>
        <pc:spChg chg="mod">
          <ac:chgData name="Jackson, Timothy" userId="S::timothy.jackson@suny.edu::9ce01cec-8b46-438e-9d10-af58cd21d299" providerId="AD" clId="Web-{7866CB68-1B6F-4A3D-8784-802989B47EB9}" dt="2020-06-22T18:05:21.627" v="2958" actId="20577"/>
          <ac:spMkLst>
            <pc:docMk/>
            <pc:sldMk cId="2519468597" sldId="457"/>
            <ac:spMk id="5" creationId="{535E1953-C7A3-4180-AAE1-5C1894D3B757}"/>
          </ac:spMkLst>
        </pc:spChg>
      </pc:sldChg>
      <pc:sldChg chg="modSp add replId">
        <pc:chgData name="Jackson, Timothy" userId="S::timothy.jackson@suny.edu::9ce01cec-8b46-438e-9d10-af58cd21d299" providerId="AD" clId="Web-{7866CB68-1B6F-4A3D-8784-802989B47EB9}" dt="2020-06-22T17:54:02.392" v="2213" actId="20577"/>
        <pc:sldMkLst>
          <pc:docMk/>
          <pc:sldMk cId="1485776184" sldId="459"/>
        </pc:sldMkLst>
        <pc:spChg chg="mod">
          <ac:chgData name="Jackson, Timothy" userId="S::timothy.jackson@suny.edu::9ce01cec-8b46-438e-9d10-af58cd21d299" providerId="AD" clId="Web-{7866CB68-1B6F-4A3D-8784-802989B47EB9}" dt="2020-06-22T17:48:20.625" v="1517" actId="20577"/>
          <ac:spMkLst>
            <pc:docMk/>
            <pc:sldMk cId="1485776184" sldId="459"/>
            <ac:spMk id="2" creationId="{244B8E82-FFA2-4420-9F5C-C344ED44C26B}"/>
          </ac:spMkLst>
        </pc:spChg>
        <pc:spChg chg="mod">
          <ac:chgData name="Jackson, Timothy" userId="S::timothy.jackson@suny.edu::9ce01cec-8b46-438e-9d10-af58cd21d299" providerId="AD" clId="Web-{7866CB68-1B6F-4A3D-8784-802989B47EB9}" dt="2020-06-22T17:54:02.392" v="2213" actId="20577"/>
          <ac:spMkLst>
            <pc:docMk/>
            <pc:sldMk cId="1485776184" sldId="459"/>
            <ac:spMk id="5" creationId="{535E1953-C7A3-4180-AAE1-5C1894D3B757}"/>
          </ac:spMkLst>
        </pc:spChg>
      </pc:sldChg>
      <pc:sldChg chg="addSp modSp add replId">
        <pc:chgData name="Jackson, Timothy" userId="S::timothy.jackson@suny.edu::9ce01cec-8b46-438e-9d10-af58cd21d299" providerId="AD" clId="Web-{7866CB68-1B6F-4A3D-8784-802989B47EB9}" dt="2020-06-22T18:05:29.721" v="2960" actId="14100"/>
        <pc:sldMkLst>
          <pc:docMk/>
          <pc:sldMk cId="4110647032" sldId="460"/>
        </pc:sldMkLst>
        <pc:spChg chg="mod">
          <ac:chgData name="Jackson, Timothy" userId="S::timothy.jackson@suny.edu::9ce01cec-8b46-438e-9d10-af58cd21d299" providerId="AD" clId="Web-{7866CB68-1B6F-4A3D-8784-802989B47EB9}" dt="2020-06-22T17:56:36.408" v="2376" actId="20577"/>
          <ac:spMkLst>
            <pc:docMk/>
            <pc:sldMk cId="4110647032" sldId="460"/>
            <ac:spMk id="2" creationId="{244B8E82-FFA2-4420-9F5C-C344ED44C26B}"/>
          </ac:spMkLst>
        </pc:spChg>
        <pc:spChg chg="mod">
          <ac:chgData name="Jackson, Timothy" userId="S::timothy.jackson@suny.edu::9ce01cec-8b46-438e-9d10-af58cd21d299" providerId="AD" clId="Web-{7866CB68-1B6F-4A3D-8784-802989B47EB9}" dt="2020-06-22T18:03:35.377" v="2894" actId="20577"/>
          <ac:spMkLst>
            <pc:docMk/>
            <pc:sldMk cId="4110647032" sldId="460"/>
            <ac:spMk id="5" creationId="{535E1953-C7A3-4180-AAE1-5C1894D3B757}"/>
          </ac:spMkLst>
        </pc:spChg>
        <pc:picChg chg="add mod">
          <ac:chgData name="Jackson, Timothy" userId="S::timothy.jackson@suny.edu::9ce01cec-8b46-438e-9d10-af58cd21d299" providerId="AD" clId="Web-{7866CB68-1B6F-4A3D-8784-802989B47EB9}" dt="2020-06-22T18:02:18.361" v="2660" actId="14100"/>
          <ac:picMkLst>
            <pc:docMk/>
            <pc:sldMk cId="4110647032" sldId="460"/>
            <ac:picMk id="3" creationId="{F07A2DBC-E8E3-461F-9633-3726E31FACD6}"/>
          </ac:picMkLst>
        </pc:picChg>
        <pc:picChg chg="add mod">
          <ac:chgData name="Jackson, Timothy" userId="S::timothy.jackson@suny.edu::9ce01cec-8b46-438e-9d10-af58cd21d299" providerId="AD" clId="Web-{7866CB68-1B6F-4A3D-8784-802989B47EB9}" dt="2020-06-22T18:05:29.721" v="2960" actId="14100"/>
          <ac:picMkLst>
            <pc:docMk/>
            <pc:sldMk cId="4110647032" sldId="460"/>
            <ac:picMk id="4" creationId="{DBDDBB9B-A563-46D8-8C33-3915D0D3B2E1}"/>
          </ac:picMkLst>
        </pc:picChg>
      </pc:sldChg>
    </pc:docChg>
  </pc:docChgLst>
  <pc:docChgLst>
    <pc:chgData name="Tovstiadi, Esta" userId="S::esta.tovstiadi@suny.edu::b592cbb2-ea38-4240-8a3a-6613487ae435" providerId="AD" clId="Web-{2539BD6D-B911-4343-A457-C76A4840FA11}"/>
    <pc:docChg chg="modSld">
      <pc:chgData name="Tovstiadi, Esta" userId="S::esta.tovstiadi@suny.edu::b592cbb2-ea38-4240-8a3a-6613487ae435" providerId="AD" clId="Web-{2539BD6D-B911-4343-A457-C76A4840FA11}" dt="2020-04-29T23:58:38.218" v="15" actId="20577"/>
      <pc:docMkLst>
        <pc:docMk/>
      </pc:docMkLst>
      <pc:sldChg chg="modSp">
        <pc:chgData name="Tovstiadi, Esta" userId="S::esta.tovstiadi@suny.edu::b592cbb2-ea38-4240-8a3a-6613487ae435" providerId="AD" clId="Web-{2539BD6D-B911-4343-A457-C76A4840FA11}" dt="2020-04-29T23:58:38.218" v="14" actId="20577"/>
        <pc:sldMkLst>
          <pc:docMk/>
          <pc:sldMk cId="899005744" sldId="429"/>
        </pc:sldMkLst>
        <pc:spChg chg="mod">
          <ac:chgData name="Tovstiadi, Esta" userId="S::esta.tovstiadi@suny.edu::b592cbb2-ea38-4240-8a3a-6613487ae435" providerId="AD" clId="Web-{2539BD6D-B911-4343-A457-C76A4840FA11}" dt="2020-04-29T23:58:38.218" v="14" actId="20577"/>
          <ac:spMkLst>
            <pc:docMk/>
            <pc:sldMk cId="899005744" sldId="429"/>
            <ac:spMk id="3" creationId="{00000000-0000-0000-0000-000000000000}"/>
          </ac:spMkLst>
        </pc:spChg>
      </pc:sldChg>
    </pc:docChg>
  </pc:docChgLst>
  <pc:docChgLst>
    <pc:chgData name="Koerber, Jennifer" userId="S::jennifer.koerber@suny.edu::91757253-cc7b-4705-809f-b291d8f3bd2f" providerId="AD" clId="Web-{A3794379-EFE5-44FF-B861-6C40DF5A7D19}"/>
    <pc:docChg chg="addSld modSld">
      <pc:chgData name="Koerber, Jennifer" userId="S::jennifer.koerber@suny.edu::91757253-cc7b-4705-809f-b291d8f3bd2f" providerId="AD" clId="Web-{A3794379-EFE5-44FF-B861-6C40DF5A7D19}" dt="2020-04-29T19:31:29.452" v="672" actId="20577"/>
      <pc:docMkLst>
        <pc:docMk/>
      </pc:docMkLst>
      <pc:sldChg chg="addSp delSp modSp add mod replId modClrScheme chgLayout">
        <pc:chgData name="Koerber, Jennifer" userId="S::jennifer.koerber@suny.edu::91757253-cc7b-4705-809f-b291d8f3bd2f" providerId="AD" clId="Web-{A3794379-EFE5-44FF-B861-6C40DF5A7D19}" dt="2020-04-29T19:31:29.452" v="672" actId="20577"/>
        <pc:sldMkLst>
          <pc:docMk/>
          <pc:sldMk cId="3889583148" sldId="437"/>
        </pc:sldMkLst>
        <pc:spChg chg="mod ord">
          <ac:chgData name="Koerber, Jennifer" userId="S::jennifer.koerber@suny.edu::91757253-cc7b-4705-809f-b291d8f3bd2f" providerId="AD" clId="Web-{A3794379-EFE5-44FF-B861-6C40DF5A7D19}" dt="2020-04-29T19:11:34.537" v="137" actId="20577"/>
          <ac:spMkLst>
            <pc:docMk/>
            <pc:sldMk cId="3889583148" sldId="437"/>
            <ac:spMk id="2" creationId="{DCDD3146-7637-46DF-8B82-7A8FC2E12D15}"/>
          </ac:spMkLst>
        </pc:spChg>
        <pc:spChg chg="add del mod">
          <ac:chgData name="Koerber, Jennifer" userId="S::jennifer.koerber@suny.edu::91757253-cc7b-4705-809f-b291d8f3bd2f" providerId="AD" clId="Web-{A3794379-EFE5-44FF-B861-6C40DF5A7D19}" dt="2020-04-29T19:08:51.641" v="33"/>
          <ac:spMkLst>
            <pc:docMk/>
            <pc:sldMk cId="3889583148" sldId="437"/>
            <ac:spMk id="4" creationId="{59A37109-2DEC-48B2-A150-11E65188ECF1}"/>
          </ac:spMkLst>
        </pc:spChg>
        <pc:spChg chg="add del mod">
          <ac:chgData name="Koerber, Jennifer" userId="S::jennifer.koerber@suny.edu::91757253-cc7b-4705-809f-b291d8f3bd2f" providerId="AD" clId="Web-{A3794379-EFE5-44FF-B861-6C40DF5A7D19}" dt="2020-04-29T19:08:49.313" v="32"/>
          <ac:spMkLst>
            <pc:docMk/>
            <pc:sldMk cId="3889583148" sldId="437"/>
            <ac:spMk id="13" creationId="{C22437B1-7676-4AE6-B61B-0B46731893E3}"/>
          </ac:spMkLst>
        </pc:spChg>
        <pc:spChg chg="del mod ord">
          <ac:chgData name="Koerber, Jennifer" userId="S::jennifer.koerber@suny.edu::91757253-cc7b-4705-809f-b291d8f3bd2f" providerId="AD" clId="Web-{A3794379-EFE5-44FF-B861-6C40DF5A7D19}" dt="2020-04-29T19:09:02.813" v="35"/>
          <ac:spMkLst>
            <pc:docMk/>
            <pc:sldMk cId="3889583148" sldId="437"/>
            <ac:spMk id="16" creationId="{435658E4-F0C8-4F7F-8758-9FFB05E56D6B}"/>
          </ac:spMkLst>
        </pc:spChg>
        <pc:spChg chg="mod ord">
          <ac:chgData name="Koerber, Jennifer" userId="S::jennifer.koerber@suny.edu::91757253-cc7b-4705-809f-b291d8f3bd2f" providerId="AD" clId="Web-{A3794379-EFE5-44FF-B861-6C40DF5A7D19}" dt="2020-04-29T19:31:29.452" v="672" actId="20577"/>
          <ac:spMkLst>
            <pc:docMk/>
            <pc:sldMk cId="3889583148" sldId="437"/>
            <ac:spMk id="18" creationId="{63A16270-9913-4258-A541-7EFB96BA490A}"/>
          </ac:spMkLst>
        </pc:spChg>
        <pc:spChg chg="add del mod">
          <ac:chgData name="Koerber, Jennifer" userId="S::jennifer.koerber@suny.edu::91757253-cc7b-4705-809f-b291d8f3bd2f" providerId="AD" clId="Web-{A3794379-EFE5-44FF-B861-6C40DF5A7D19}" dt="2020-04-29T19:22:49.247" v="420"/>
          <ac:spMkLst>
            <pc:docMk/>
            <pc:sldMk cId="3889583148" sldId="437"/>
            <ac:spMk id="19" creationId="{BA7692F5-9908-4DA3-90A6-AEF2AC38FF4C}"/>
          </ac:spMkLst>
        </pc:spChg>
        <pc:spChg chg="del mod ord">
          <ac:chgData name="Koerber, Jennifer" userId="S::jennifer.koerber@suny.edu::91757253-cc7b-4705-809f-b291d8f3bd2f" providerId="AD" clId="Web-{A3794379-EFE5-44FF-B861-6C40DF5A7D19}" dt="2020-04-29T19:08:45.485" v="30"/>
          <ac:spMkLst>
            <pc:docMk/>
            <pc:sldMk cId="3889583148" sldId="437"/>
            <ac:spMk id="20" creationId="{1FF9CAA6-2D6A-431D-9F1A-4E750932A964}"/>
          </ac:spMkLst>
        </pc:spChg>
        <pc:spChg chg="del mod ord">
          <ac:chgData name="Koerber, Jennifer" userId="S::jennifer.koerber@suny.edu::91757253-cc7b-4705-809f-b291d8f3bd2f" providerId="AD" clId="Web-{A3794379-EFE5-44FF-B861-6C40DF5A7D19}" dt="2020-04-29T19:08:48.125" v="31"/>
          <ac:spMkLst>
            <pc:docMk/>
            <pc:sldMk cId="3889583148" sldId="437"/>
            <ac:spMk id="22" creationId="{58379C07-31DE-43E5-BB9C-1473F06FF428}"/>
          </ac:spMkLst>
        </pc:spChg>
        <pc:cxnChg chg="add del mod">
          <ac:chgData name="Koerber, Jennifer" userId="S::jennifer.koerber@suny.edu::91757253-cc7b-4705-809f-b291d8f3bd2f" providerId="AD" clId="Web-{A3794379-EFE5-44FF-B861-6C40DF5A7D19}" dt="2020-04-29T19:12:48.649" v="156"/>
          <ac:cxnSpMkLst>
            <pc:docMk/>
            <pc:sldMk cId="3889583148" sldId="437"/>
            <ac:cxnSpMk id="15" creationId="{9A5DB51B-6CB2-4982-BF87-83328E125BBB}"/>
          </ac:cxnSpMkLst>
        </pc:cxnChg>
        <pc:cxnChg chg="add del mod">
          <ac:chgData name="Koerber, Jennifer" userId="S::jennifer.koerber@suny.edu::91757253-cc7b-4705-809f-b291d8f3bd2f" providerId="AD" clId="Web-{A3794379-EFE5-44FF-B861-6C40DF5A7D19}" dt="2020-04-29T19:13:19.041" v="160"/>
          <ac:cxnSpMkLst>
            <pc:docMk/>
            <pc:sldMk cId="3889583148" sldId="437"/>
            <ac:cxnSpMk id="17" creationId="{7284CAE4-B5F6-40D9-B1A0-641F026D6A4E}"/>
          </ac:cxnSpMkLst>
        </pc:cxnChg>
      </pc:sldChg>
    </pc:docChg>
  </pc:docChgLst>
  <pc:docChgLst>
    <pc:chgData name="Margaret" userId="07377fe7-8f05-4c22-a697-5f820ef7115e" providerId="ADAL" clId="{C2C8469E-CE92-4CF5-B268-A14E6AE54CCC}"/>
    <pc:docChg chg="modSld">
      <pc:chgData name="Margaret" userId="07377fe7-8f05-4c22-a697-5f820ef7115e" providerId="ADAL" clId="{C2C8469E-CE92-4CF5-B268-A14E6AE54CCC}" dt="2020-04-29T12:34:30.307" v="0"/>
      <pc:docMkLst>
        <pc:docMk/>
      </pc:docMkLst>
      <pc:sldChg chg="modSp">
        <pc:chgData name="Margaret" userId="07377fe7-8f05-4c22-a697-5f820ef7115e" providerId="ADAL" clId="{C2C8469E-CE92-4CF5-B268-A14E6AE54CCC}" dt="2020-04-29T12:34:30.307" v="0"/>
        <pc:sldMkLst>
          <pc:docMk/>
          <pc:sldMk cId="230798399" sldId="430"/>
        </pc:sldMkLst>
        <pc:graphicFrameChg chg="mod">
          <ac:chgData name="Margaret" userId="07377fe7-8f05-4c22-a697-5f820ef7115e" providerId="ADAL" clId="{C2C8469E-CE92-4CF5-B268-A14E6AE54CCC}" dt="2020-04-29T12:34:30.307" v="0"/>
          <ac:graphicFrameMkLst>
            <pc:docMk/>
            <pc:sldMk cId="230798399" sldId="430"/>
            <ac:graphicFrameMk id="28" creationId="{134D15E6-50EF-4921-A90C-EF9FB5B956A3}"/>
          </ac:graphicFrameMkLst>
        </pc:graphicFrameChg>
      </pc:sldChg>
    </pc:docChg>
  </pc:docChgLst>
  <pc:docChgLst>
    <pc:chgData name="McGee, Margaret" userId="S::margaret.mcgee@suny.edu::07377fe7-8f05-4c22-a697-5f820ef7115e" providerId="AD" clId="Web-{D089E28D-ED8D-43F4-87EE-4559A93CEBA0}"/>
    <pc:docChg chg="delSld modSld sldOrd">
      <pc:chgData name="McGee, Margaret" userId="S::margaret.mcgee@suny.edu::07377fe7-8f05-4c22-a697-5f820ef7115e" providerId="AD" clId="Web-{D089E28D-ED8D-43F4-87EE-4559A93CEBA0}" dt="2020-02-24T23:22:04.107" v="2443"/>
      <pc:docMkLst>
        <pc:docMk/>
      </pc:docMkLst>
      <pc:sldChg chg="modSp">
        <pc:chgData name="McGee, Margaret" userId="S::margaret.mcgee@suny.edu::07377fe7-8f05-4c22-a697-5f820ef7115e" providerId="AD" clId="Web-{D089E28D-ED8D-43F4-87EE-4559A93CEBA0}" dt="2020-02-24T23:04:13.203" v="362" actId="20577"/>
        <pc:sldMkLst>
          <pc:docMk/>
          <pc:sldMk cId="2227392382" sldId="342"/>
        </pc:sldMkLst>
        <pc:spChg chg="mod">
          <ac:chgData name="McGee, Margaret" userId="S::margaret.mcgee@suny.edu::07377fe7-8f05-4c22-a697-5f820ef7115e" providerId="AD" clId="Web-{D089E28D-ED8D-43F4-87EE-4559A93CEBA0}" dt="2020-02-24T23:04:13.203" v="362" actId="20577"/>
          <ac:spMkLst>
            <pc:docMk/>
            <pc:sldMk cId="2227392382" sldId="342"/>
            <ac:spMk id="3" creationId="{4DBDDB3F-B73C-4F73-9955-8AC852907A47}"/>
          </ac:spMkLst>
        </pc:spChg>
      </pc:sldChg>
      <pc:sldChg chg="modSp del">
        <pc:chgData name="McGee, Margaret" userId="S::margaret.mcgee@suny.edu::07377fe7-8f05-4c22-a697-5f820ef7115e" providerId="AD" clId="Web-{D089E28D-ED8D-43F4-87EE-4559A93CEBA0}" dt="2020-02-24T23:22:04.107" v="2443"/>
        <pc:sldMkLst>
          <pc:docMk/>
          <pc:sldMk cId="3546033310" sldId="344"/>
        </pc:sldMkLst>
        <pc:spChg chg="mod">
          <ac:chgData name="McGee, Margaret" userId="S::margaret.mcgee@suny.edu::07377fe7-8f05-4c22-a697-5f820ef7115e" providerId="AD" clId="Web-{D089E28D-ED8D-43F4-87EE-4559A93CEBA0}" dt="2020-02-24T23:05:26.952" v="415" actId="20577"/>
          <ac:spMkLst>
            <pc:docMk/>
            <pc:sldMk cId="3546033310" sldId="344"/>
            <ac:spMk id="2" creationId="{71EA7B85-A46E-4A0A-B5A6-003D849DE4A5}"/>
          </ac:spMkLst>
        </pc:spChg>
      </pc:sldChg>
      <pc:sldChg chg="modSp ord">
        <pc:chgData name="McGee, Margaret" userId="S::margaret.mcgee@suny.edu::07377fe7-8f05-4c22-a697-5f820ef7115e" providerId="AD" clId="Web-{D089E28D-ED8D-43F4-87EE-4559A93CEBA0}" dt="2020-02-24T23:21:41.950" v="2441" actId="20577"/>
        <pc:sldMkLst>
          <pc:docMk/>
          <pc:sldMk cId="295589292" sldId="369"/>
        </pc:sldMkLst>
        <pc:spChg chg="mod">
          <ac:chgData name="McGee, Margaret" userId="S::margaret.mcgee@suny.edu::07377fe7-8f05-4c22-a697-5f820ef7115e" providerId="AD" clId="Web-{D089E28D-ED8D-43F4-87EE-4559A93CEBA0}" dt="2020-02-24T23:21:41.950" v="2441" actId="20577"/>
          <ac:spMkLst>
            <pc:docMk/>
            <pc:sldMk cId="295589292" sldId="369"/>
            <ac:spMk id="3" creationId="{4DBDDB3F-B73C-4F73-9955-8AC852907A47}"/>
          </ac:spMkLst>
        </pc:spChg>
      </pc:sldChg>
      <pc:sldChg chg="addSp modSp">
        <pc:chgData name="McGee, Margaret" userId="S::margaret.mcgee@suny.edu::07377fe7-8f05-4c22-a697-5f820ef7115e" providerId="AD" clId="Web-{D089E28D-ED8D-43F4-87EE-4559A93CEBA0}" dt="2020-02-24T23:18:31.951" v="2049" actId="1076"/>
        <pc:sldMkLst>
          <pc:docMk/>
          <pc:sldMk cId="2832116887" sldId="370"/>
        </pc:sldMkLst>
        <pc:spChg chg="mod">
          <ac:chgData name="McGee, Margaret" userId="S::margaret.mcgee@suny.edu::07377fe7-8f05-4c22-a697-5f820ef7115e" providerId="AD" clId="Web-{D089E28D-ED8D-43F4-87EE-4559A93CEBA0}" dt="2020-02-24T23:13:06.358" v="1720" actId="20577"/>
          <ac:spMkLst>
            <pc:docMk/>
            <pc:sldMk cId="2832116887" sldId="370"/>
            <ac:spMk id="2" creationId="{71EA7B85-A46E-4A0A-B5A6-003D849DE4A5}"/>
          </ac:spMkLst>
        </pc:spChg>
        <pc:spChg chg="mod">
          <ac:chgData name="McGee, Margaret" userId="S::margaret.mcgee@suny.edu::07377fe7-8f05-4c22-a697-5f820ef7115e" providerId="AD" clId="Web-{D089E28D-ED8D-43F4-87EE-4559A93CEBA0}" dt="2020-02-24T23:17:23.263" v="2043" actId="20577"/>
          <ac:spMkLst>
            <pc:docMk/>
            <pc:sldMk cId="2832116887" sldId="370"/>
            <ac:spMk id="3" creationId="{4DBDDB3F-B73C-4F73-9955-8AC852907A47}"/>
          </ac:spMkLst>
        </pc:spChg>
        <pc:picChg chg="add mod">
          <ac:chgData name="McGee, Margaret" userId="S::margaret.mcgee@suny.edu::07377fe7-8f05-4c22-a697-5f820ef7115e" providerId="AD" clId="Web-{D089E28D-ED8D-43F4-87EE-4559A93CEBA0}" dt="2020-02-24T23:18:31.951" v="2049" actId="1076"/>
          <ac:picMkLst>
            <pc:docMk/>
            <pc:sldMk cId="2832116887" sldId="370"/>
            <ac:picMk id="4" creationId="{E63A49C0-4A34-422B-B936-DA3024F94DA5}"/>
          </ac:picMkLst>
        </pc:picChg>
      </pc:sldChg>
      <pc:sldChg chg="del">
        <pc:chgData name="McGee, Margaret" userId="S::margaret.mcgee@suny.edu::07377fe7-8f05-4c22-a697-5f820ef7115e" providerId="AD" clId="Web-{D089E28D-ED8D-43F4-87EE-4559A93CEBA0}" dt="2020-02-24T23:05:15.781" v="414"/>
        <pc:sldMkLst>
          <pc:docMk/>
          <pc:sldMk cId="3912436486" sldId="371"/>
        </pc:sldMkLst>
      </pc:sldChg>
      <pc:sldChg chg="modSp">
        <pc:chgData name="McGee, Margaret" userId="S::margaret.mcgee@suny.edu::07377fe7-8f05-4c22-a697-5f820ef7115e" providerId="AD" clId="Web-{D089E28D-ED8D-43F4-87EE-4559A93CEBA0}" dt="2020-02-24T23:05:46.921" v="429" actId="20577"/>
        <pc:sldMkLst>
          <pc:docMk/>
          <pc:sldMk cId="20872472" sldId="377"/>
        </pc:sldMkLst>
        <pc:spChg chg="mod">
          <ac:chgData name="McGee, Margaret" userId="S::margaret.mcgee@suny.edu::07377fe7-8f05-4c22-a697-5f820ef7115e" providerId="AD" clId="Web-{D089E28D-ED8D-43F4-87EE-4559A93CEBA0}" dt="2020-02-24T23:05:46.921" v="429" actId="20577"/>
          <ac:spMkLst>
            <pc:docMk/>
            <pc:sldMk cId="20872472" sldId="377"/>
            <ac:spMk id="6" creationId="{0134EE62-A3AE-4ABC-9D13-84F3C54BAAF7}"/>
          </ac:spMkLst>
        </pc:spChg>
      </pc:sldChg>
      <pc:sldChg chg="del">
        <pc:chgData name="McGee, Margaret" userId="S::margaret.mcgee@suny.edu::07377fe7-8f05-4c22-a697-5f820ef7115e" providerId="AD" clId="Web-{D089E28D-ED8D-43F4-87EE-4559A93CEBA0}" dt="2020-02-24T23:05:35.922" v="418"/>
        <pc:sldMkLst>
          <pc:docMk/>
          <pc:sldMk cId="484102578" sldId="378"/>
        </pc:sldMkLst>
      </pc:sldChg>
      <pc:sldChg chg="modSp">
        <pc:chgData name="McGee, Margaret" userId="S::margaret.mcgee@suny.edu::07377fe7-8f05-4c22-a697-5f820ef7115e" providerId="AD" clId="Web-{D089E28D-ED8D-43F4-87EE-4559A93CEBA0}" dt="2020-02-24T23:06:00.468" v="442" actId="20577"/>
        <pc:sldMkLst>
          <pc:docMk/>
          <pc:sldMk cId="620162658" sldId="379"/>
        </pc:sldMkLst>
        <pc:spChg chg="mod">
          <ac:chgData name="McGee, Margaret" userId="S::margaret.mcgee@suny.edu::07377fe7-8f05-4c22-a697-5f820ef7115e" providerId="AD" clId="Web-{D089E28D-ED8D-43F4-87EE-4559A93CEBA0}" dt="2020-02-24T23:06:00.468" v="442" actId="20577"/>
          <ac:spMkLst>
            <pc:docMk/>
            <pc:sldMk cId="620162658" sldId="379"/>
            <ac:spMk id="6" creationId="{0134EE62-A3AE-4ABC-9D13-84F3C54BAAF7}"/>
          </ac:spMkLst>
        </pc:spChg>
      </pc:sldChg>
    </pc:docChg>
  </pc:docChgLst>
  <pc:docChgLst>
    <pc:chgData name="Koerber, Jennifer" userId="S::jennifer.koerber@suny.edu::91757253-cc7b-4705-809f-b291d8f3bd2f" providerId="AD" clId="Web-{634D682E-7CCE-4CEC-83AA-D5CAB436D32B}"/>
    <pc:docChg chg="addSld modSld sldOrd">
      <pc:chgData name="Koerber, Jennifer" userId="S::jennifer.koerber@suny.edu::91757253-cc7b-4705-809f-b291d8f3bd2f" providerId="AD" clId="Web-{634D682E-7CCE-4CEC-83AA-D5CAB436D32B}" dt="2020-06-23T12:42:58.946" v="35" actId="1076"/>
      <pc:docMkLst>
        <pc:docMk/>
      </pc:docMkLst>
      <pc:sldChg chg="ord">
        <pc:chgData name="Koerber, Jennifer" userId="S::jennifer.koerber@suny.edu::91757253-cc7b-4705-809f-b291d8f3bd2f" providerId="AD" clId="Web-{634D682E-7CCE-4CEC-83AA-D5CAB436D32B}" dt="2020-06-23T12:40:38.242" v="0"/>
        <pc:sldMkLst>
          <pc:docMk/>
          <pc:sldMk cId="1595080363" sldId="469"/>
        </pc:sldMkLst>
      </pc:sldChg>
      <pc:sldChg chg="addSp delSp modSp add replId">
        <pc:chgData name="Koerber, Jennifer" userId="S::jennifer.koerber@suny.edu::91757253-cc7b-4705-809f-b291d8f3bd2f" providerId="AD" clId="Web-{634D682E-7CCE-4CEC-83AA-D5CAB436D32B}" dt="2020-06-23T12:42:58.946" v="35" actId="1076"/>
        <pc:sldMkLst>
          <pc:docMk/>
          <pc:sldMk cId="1946405637" sldId="474"/>
        </pc:sldMkLst>
        <pc:spChg chg="del mod">
          <ac:chgData name="Koerber, Jennifer" userId="S::jennifer.koerber@suny.edu::91757253-cc7b-4705-809f-b291d8f3bd2f" providerId="AD" clId="Web-{634D682E-7CCE-4CEC-83AA-D5CAB436D32B}" dt="2020-06-23T12:42:45.587" v="31"/>
          <ac:spMkLst>
            <pc:docMk/>
            <pc:sldMk cId="1946405637" sldId="474"/>
            <ac:spMk id="2" creationId="{DCDD3146-7637-46DF-8B82-7A8FC2E12D15}"/>
          </ac:spMkLst>
        </pc:spChg>
        <pc:spChg chg="del mod">
          <ac:chgData name="Koerber, Jennifer" userId="S::jennifer.koerber@suny.edu::91757253-cc7b-4705-809f-b291d8f3bd2f" providerId="AD" clId="Web-{634D682E-7CCE-4CEC-83AA-D5CAB436D32B}" dt="2020-06-23T12:42:07.368" v="23"/>
          <ac:spMkLst>
            <pc:docMk/>
            <pc:sldMk cId="1946405637" sldId="474"/>
            <ac:spMk id="3" creationId="{7046C38B-3902-4985-8482-E51203CC938A}"/>
          </ac:spMkLst>
        </pc:spChg>
        <pc:spChg chg="add del mod">
          <ac:chgData name="Koerber, Jennifer" userId="S::jennifer.koerber@suny.edu::91757253-cc7b-4705-809f-b291d8f3bd2f" providerId="AD" clId="Web-{634D682E-7CCE-4CEC-83AA-D5CAB436D32B}" dt="2020-06-23T12:41:06.492" v="13"/>
          <ac:spMkLst>
            <pc:docMk/>
            <pc:sldMk cId="1946405637" sldId="474"/>
            <ac:spMk id="6" creationId="{906EC279-A5CD-4385-A236-E1005B6F05A0}"/>
          </ac:spMkLst>
        </pc:spChg>
        <pc:spChg chg="add del mod">
          <ac:chgData name="Koerber, Jennifer" userId="S::jennifer.koerber@suny.edu::91757253-cc7b-4705-809f-b291d8f3bd2f" providerId="AD" clId="Web-{634D682E-7CCE-4CEC-83AA-D5CAB436D32B}" dt="2020-06-23T12:42:49.509" v="32"/>
          <ac:spMkLst>
            <pc:docMk/>
            <pc:sldMk cId="1946405637" sldId="474"/>
            <ac:spMk id="15" creationId="{2CE09E98-4ACD-4482-A7B3-A7726C833684}"/>
          </ac:spMkLst>
        </pc:spChg>
        <pc:picChg chg="mod">
          <ac:chgData name="Koerber, Jennifer" userId="S::jennifer.koerber@suny.edu::91757253-cc7b-4705-809f-b291d8f3bd2f" providerId="AD" clId="Web-{634D682E-7CCE-4CEC-83AA-D5CAB436D32B}" dt="2020-06-23T12:42:58.946" v="35" actId="1076"/>
          <ac:picMkLst>
            <pc:docMk/>
            <pc:sldMk cId="1946405637" sldId="474"/>
            <ac:picMk id="4" creationId="{2EE0E4BC-6D2D-4BAA-9047-6225F4463467}"/>
          </ac:picMkLst>
        </pc:picChg>
      </pc:sldChg>
    </pc:docChg>
  </pc:docChgLst>
  <pc:docChgLst>
    <pc:chgData name="Koerber, Jennifer" userId="S::jennifer.koerber@suny.edu::91757253-cc7b-4705-809f-b291d8f3bd2f" providerId="AD" clId="Web-{4528CB39-D4F9-8285-3728-8F675AF05EB2}"/>
    <pc:docChg chg="addSld delSld modSld sldOrd">
      <pc:chgData name="Koerber, Jennifer" userId="S::jennifer.koerber@suny.edu::91757253-cc7b-4705-809f-b291d8f3bd2f" providerId="AD" clId="Web-{4528CB39-D4F9-8285-3728-8F675AF05EB2}" dt="2020-01-30T22:32:25.537" v="1431" actId="20577"/>
      <pc:docMkLst>
        <pc:docMk/>
      </pc:docMkLst>
      <pc:sldChg chg="addSp delSp modSp del">
        <pc:chgData name="Koerber, Jennifer" userId="S::jennifer.koerber@suny.edu::91757253-cc7b-4705-809f-b291d8f3bd2f" providerId="AD" clId="Web-{4528CB39-D4F9-8285-3728-8F675AF05EB2}" dt="2020-01-30T22:24:36.026" v="1268"/>
        <pc:sldMkLst>
          <pc:docMk/>
          <pc:sldMk cId="2171438980" sldId="317"/>
        </pc:sldMkLst>
        <pc:spChg chg="mod">
          <ac:chgData name="Koerber, Jennifer" userId="S::jennifer.koerber@suny.edu::91757253-cc7b-4705-809f-b291d8f3bd2f" providerId="AD" clId="Web-{4528CB39-D4F9-8285-3728-8F675AF05EB2}" dt="2020-01-30T22:23:13.836" v="1265" actId="20577"/>
          <ac:spMkLst>
            <pc:docMk/>
            <pc:sldMk cId="2171438980" sldId="317"/>
            <ac:spMk id="2" creationId="{EC11916F-9264-4D83-8C02-17AAEF47E202}"/>
          </ac:spMkLst>
        </pc:spChg>
        <pc:picChg chg="add del mod">
          <ac:chgData name="Koerber, Jennifer" userId="S::jennifer.koerber@suny.edu::91757253-cc7b-4705-809f-b291d8f3bd2f" providerId="AD" clId="Web-{4528CB39-D4F9-8285-3728-8F675AF05EB2}" dt="2020-01-30T22:23:06.586" v="1262"/>
          <ac:picMkLst>
            <pc:docMk/>
            <pc:sldMk cId="2171438980" sldId="317"/>
            <ac:picMk id="3" creationId="{A2AEF45F-8C36-49E9-A761-0F05CC397BB8}"/>
          </ac:picMkLst>
        </pc:picChg>
        <pc:picChg chg="del">
          <ac:chgData name="Koerber, Jennifer" userId="S::jennifer.koerber@suny.edu::91757253-cc7b-4705-809f-b291d8f3bd2f" providerId="AD" clId="Web-{4528CB39-D4F9-8285-3728-8F675AF05EB2}" dt="2020-01-30T20:56:08.963" v="8"/>
          <ac:picMkLst>
            <pc:docMk/>
            <pc:sldMk cId="2171438980" sldId="317"/>
            <ac:picMk id="8" creationId="{ECC8821E-6210-46FD-931D-A430390985AB}"/>
          </ac:picMkLst>
        </pc:picChg>
      </pc:sldChg>
      <pc:sldChg chg="modSp">
        <pc:chgData name="Koerber, Jennifer" userId="S::jennifer.koerber@suny.edu::91757253-cc7b-4705-809f-b291d8f3bd2f" providerId="AD" clId="Web-{4528CB39-D4F9-8285-3728-8F675AF05EB2}" dt="2020-01-30T22:17:44.672" v="1099" actId="1076"/>
        <pc:sldMkLst>
          <pc:docMk/>
          <pc:sldMk cId="498256463" sldId="319"/>
        </pc:sldMkLst>
        <pc:spChg chg="mod">
          <ac:chgData name="Koerber, Jennifer" userId="S::jennifer.koerber@suny.edu::91757253-cc7b-4705-809f-b291d8f3bd2f" providerId="AD" clId="Web-{4528CB39-D4F9-8285-3728-8F675AF05EB2}" dt="2020-01-30T22:17:36.531" v="1098" actId="1076"/>
          <ac:spMkLst>
            <pc:docMk/>
            <pc:sldMk cId="498256463" sldId="319"/>
            <ac:spMk id="3" creationId="{79F088FC-102D-49CB-B1DF-8F39C8CDCD58}"/>
          </ac:spMkLst>
        </pc:spChg>
        <pc:spChg chg="mod">
          <ac:chgData name="Koerber, Jennifer" userId="S::jennifer.koerber@suny.edu::91757253-cc7b-4705-809f-b291d8f3bd2f" providerId="AD" clId="Web-{4528CB39-D4F9-8285-3728-8F675AF05EB2}" dt="2020-01-30T22:17:44.672" v="1099" actId="1076"/>
          <ac:spMkLst>
            <pc:docMk/>
            <pc:sldMk cId="498256463" sldId="319"/>
            <ac:spMk id="13" creationId="{88211562-086D-455E-840C-410E172A6A33}"/>
          </ac:spMkLst>
        </pc:spChg>
      </pc:sldChg>
      <pc:sldChg chg="addSp delSp modSp">
        <pc:chgData name="Koerber, Jennifer" userId="S::jennifer.koerber@suny.edu::91757253-cc7b-4705-809f-b291d8f3bd2f" providerId="AD" clId="Web-{4528CB39-D4F9-8285-3728-8F675AF05EB2}" dt="2020-01-30T21:37:44.411" v="394"/>
        <pc:sldMkLst>
          <pc:docMk/>
          <pc:sldMk cId="1226966122" sldId="322"/>
        </pc:sldMkLst>
        <pc:spChg chg="mod">
          <ac:chgData name="Koerber, Jennifer" userId="S::jennifer.koerber@suny.edu::91757253-cc7b-4705-809f-b291d8f3bd2f" providerId="AD" clId="Web-{4528CB39-D4F9-8285-3728-8F675AF05EB2}" dt="2020-01-30T20:55:49.635" v="4" actId="20577"/>
          <ac:spMkLst>
            <pc:docMk/>
            <pc:sldMk cId="1226966122" sldId="322"/>
            <ac:spMk id="2" creationId="{71EA7B85-A46E-4A0A-B5A6-003D849DE4A5}"/>
          </ac:spMkLst>
        </pc:spChg>
        <pc:spChg chg="mod">
          <ac:chgData name="Koerber, Jennifer" userId="S::jennifer.koerber@suny.edu::91757253-cc7b-4705-809f-b291d8f3bd2f" providerId="AD" clId="Web-{4528CB39-D4F9-8285-3728-8F675AF05EB2}" dt="2020-01-30T21:37:37.958" v="392" actId="1076"/>
          <ac:spMkLst>
            <pc:docMk/>
            <pc:sldMk cId="1226966122" sldId="322"/>
            <ac:spMk id="5" creationId="{B155D4D4-F48D-404D-990E-0468B28F7F8C}"/>
          </ac:spMkLst>
        </pc:spChg>
        <pc:spChg chg="del">
          <ac:chgData name="Koerber, Jennifer" userId="S::jennifer.koerber@suny.edu::91757253-cc7b-4705-809f-b291d8f3bd2f" providerId="AD" clId="Web-{4528CB39-D4F9-8285-3728-8F675AF05EB2}" dt="2020-01-30T20:55:52.760" v="7"/>
          <ac:spMkLst>
            <pc:docMk/>
            <pc:sldMk cId="1226966122" sldId="322"/>
            <ac:spMk id="20" creationId="{58AC31FA-7C51-4B18-BCF8-4AD7DAB8BC19}"/>
          </ac:spMkLst>
        </pc:spChg>
        <pc:picChg chg="del">
          <ac:chgData name="Koerber, Jennifer" userId="S::jennifer.koerber@suny.edu::91757253-cc7b-4705-809f-b291d8f3bd2f" providerId="AD" clId="Web-{4528CB39-D4F9-8285-3728-8F675AF05EB2}" dt="2020-01-30T20:55:46.400" v="1"/>
          <ac:picMkLst>
            <pc:docMk/>
            <pc:sldMk cId="1226966122" sldId="322"/>
            <ac:picMk id="3" creationId="{37B53B2F-9CB6-474C-B2CC-4BD0DC2270E5}"/>
          </ac:picMkLst>
        </pc:picChg>
        <pc:picChg chg="add mod">
          <ac:chgData name="Koerber, Jennifer" userId="S::jennifer.koerber@suny.edu::91757253-cc7b-4705-809f-b291d8f3bd2f" providerId="AD" clId="Web-{4528CB39-D4F9-8285-3728-8F675AF05EB2}" dt="2020-01-30T21:37:44.411" v="394"/>
          <ac:picMkLst>
            <pc:docMk/>
            <pc:sldMk cId="1226966122" sldId="322"/>
            <ac:picMk id="3" creationId="{50D9FD26-AB25-4568-AF41-DB566026B3F7}"/>
          </ac:picMkLst>
        </pc:picChg>
        <pc:picChg chg="add mod modCrop">
          <ac:chgData name="Koerber, Jennifer" userId="S::jennifer.koerber@suny.edu::91757253-cc7b-4705-809f-b291d8f3bd2f" providerId="AD" clId="Web-{4528CB39-D4F9-8285-3728-8F675AF05EB2}" dt="2020-01-30T21:37:30.098" v="389" actId="1076"/>
          <ac:picMkLst>
            <pc:docMk/>
            <pc:sldMk cId="1226966122" sldId="322"/>
            <ac:picMk id="6" creationId="{22A6EF45-AC8D-43C8-BA41-C54750D334DA}"/>
          </ac:picMkLst>
        </pc:picChg>
        <pc:picChg chg="del">
          <ac:chgData name="Koerber, Jennifer" userId="S::jennifer.koerber@suny.edu::91757253-cc7b-4705-809f-b291d8f3bd2f" providerId="AD" clId="Web-{4528CB39-D4F9-8285-3728-8F675AF05EB2}" dt="2020-01-30T20:55:44.213" v="0"/>
          <ac:picMkLst>
            <pc:docMk/>
            <pc:sldMk cId="1226966122" sldId="322"/>
            <ac:picMk id="18" creationId="{5FBF234C-DC40-4661-95BA-7CE48B30735E}"/>
          </ac:picMkLst>
        </pc:picChg>
      </pc:sldChg>
      <pc:sldChg chg="modSp del">
        <pc:chgData name="Koerber, Jennifer" userId="S::jennifer.koerber@suny.edu::91757253-cc7b-4705-809f-b291d8f3bd2f" providerId="AD" clId="Web-{4528CB39-D4F9-8285-3728-8F675AF05EB2}" dt="2020-01-30T21:42:43.996" v="448"/>
        <pc:sldMkLst>
          <pc:docMk/>
          <pc:sldMk cId="3985682431" sldId="356"/>
        </pc:sldMkLst>
        <pc:spChg chg="mod">
          <ac:chgData name="Koerber, Jennifer" userId="S::jennifer.koerber@suny.edu::91757253-cc7b-4705-809f-b291d8f3bd2f" providerId="AD" clId="Web-{4528CB39-D4F9-8285-3728-8F675AF05EB2}" dt="2020-01-30T20:57:11.542" v="49" actId="20577"/>
          <ac:spMkLst>
            <pc:docMk/>
            <pc:sldMk cId="3985682431" sldId="356"/>
            <ac:spMk id="3" creationId="{79F088FC-102D-49CB-B1DF-8F39C8CDCD58}"/>
          </ac:spMkLst>
        </pc:spChg>
      </pc:sldChg>
      <pc:sldChg chg="addSp modSp mod modClrScheme chgLayout">
        <pc:chgData name="Koerber, Jennifer" userId="S::jennifer.koerber@suny.edu::91757253-cc7b-4705-809f-b291d8f3bd2f" providerId="AD" clId="Web-{4528CB39-D4F9-8285-3728-8F675AF05EB2}" dt="2020-01-30T22:22:45.289" v="1260" actId="1076"/>
        <pc:sldMkLst>
          <pc:docMk/>
          <pc:sldMk cId="2998906486" sldId="359"/>
        </pc:sldMkLst>
        <pc:spChg chg="mod ord">
          <ac:chgData name="Koerber, Jennifer" userId="S::jennifer.koerber@suny.edu::91757253-cc7b-4705-809f-b291d8f3bd2f" providerId="AD" clId="Web-{4528CB39-D4F9-8285-3728-8F675AF05EB2}" dt="2020-01-30T20:57:25.464" v="51"/>
          <ac:spMkLst>
            <pc:docMk/>
            <pc:sldMk cId="2998906486" sldId="359"/>
            <ac:spMk id="2" creationId="{DCDD3146-7637-46DF-8B82-7A8FC2E12D15}"/>
          </ac:spMkLst>
        </pc:spChg>
        <pc:spChg chg="mod ord">
          <ac:chgData name="Koerber, Jennifer" userId="S::jennifer.koerber@suny.edu::91757253-cc7b-4705-809f-b291d8f3bd2f" providerId="AD" clId="Web-{4528CB39-D4F9-8285-3728-8F675AF05EB2}" dt="2020-01-30T22:22:45.210" v="1255" actId="1076"/>
          <ac:spMkLst>
            <pc:docMk/>
            <pc:sldMk cId="2998906486" sldId="359"/>
            <ac:spMk id="3" creationId="{79F088FC-102D-49CB-B1DF-8F39C8CDCD58}"/>
          </ac:spMkLst>
        </pc:spChg>
        <pc:spChg chg="add mod ord">
          <ac:chgData name="Koerber, Jennifer" userId="S::jennifer.koerber@suny.edu::91757253-cc7b-4705-809f-b291d8f3bd2f" providerId="AD" clId="Web-{4528CB39-D4F9-8285-3728-8F675AF05EB2}" dt="2020-01-30T22:22:45.273" v="1259" actId="1076"/>
          <ac:spMkLst>
            <pc:docMk/>
            <pc:sldMk cId="2998906486" sldId="359"/>
            <ac:spMk id="4" creationId="{AA9B6431-5D22-4F67-A03E-3EF1B7A93708}"/>
          </ac:spMkLst>
        </pc:spChg>
        <pc:spChg chg="add mod ord">
          <ac:chgData name="Koerber, Jennifer" userId="S::jennifer.koerber@suny.edu::91757253-cc7b-4705-809f-b291d8f3bd2f" providerId="AD" clId="Web-{4528CB39-D4F9-8285-3728-8F675AF05EB2}" dt="2020-01-30T22:22:45.289" v="1260" actId="1076"/>
          <ac:spMkLst>
            <pc:docMk/>
            <pc:sldMk cId="2998906486" sldId="359"/>
            <ac:spMk id="6" creationId="{C5AD2900-A9F2-44E9-978C-F985AFD17AC7}"/>
          </ac:spMkLst>
        </pc:spChg>
        <pc:spChg chg="add mod ord">
          <ac:chgData name="Koerber, Jennifer" userId="S::jennifer.koerber@suny.edu::91757253-cc7b-4705-809f-b291d8f3bd2f" providerId="AD" clId="Web-{4528CB39-D4F9-8285-3728-8F675AF05EB2}" dt="2020-01-30T22:22:45.226" v="1256" actId="1076"/>
          <ac:spMkLst>
            <pc:docMk/>
            <pc:sldMk cId="2998906486" sldId="359"/>
            <ac:spMk id="13" creationId="{7CD16252-5674-4F0D-A2FE-6A70325B1A89}"/>
          </ac:spMkLst>
        </pc:spChg>
        <pc:spChg chg="add mod">
          <ac:chgData name="Koerber, Jennifer" userId="S::jennifer.koerber@suny.edu::91757253-cc7b-4705-809f-b291d8f3bd2f" providerId="AD" clId="Web-{4528CB39-D4F9-8285-3728-8F675AF05EB2}" dt="2020-01-30T22:22:45.242" v="1257" actId="1076"/>
          <ac:spMkLst>
            <pc:docMk/>
            <pc:sldMk cId="2998906486" sldId="359"/>
            <ac:spMk id="16" creationId="{368F3BB0-8E73-4B2A-BB7D-7769DA226867}"/>
          </ac:spMkLst>
        </pc:spChg>
        <pc:spChg chg="add mod">
          <ac:chgData name="Koerber, Jennifer" userId="S::jennifer.koerber@suny.edu::91757253-cc7b-4705-809f-b291d8f3bd2f" providerId="AD" clId="Web-{4528CB39-D4F9-8285-3728-8F675AF05EB2}" dt="2020-01-30T22:22:45.257" v="1258" actId="1076"/>
          <ac:spMkLst>
            <pc:docMk/>
            <pc:sldMk cId="2998906486" sldId="359"/>
            <ac:spMk id="18" creationId="{4FA45F36-2751-454B-97BA-7FC342035A8C}"/>
          </ac:spMkLst>
        </pc:spChg>
      </pc:sldChg>
      <pc:sldChg chg="modSp">
        <pc:chgData name="Koerber, Jennifer" userId="S::jennifer.koerber@suny.edu::91757253-cc7b-4705-809f-b291d8f3bd2f" providerId="AD" clId="Web-{4528CB39-D4F9-8285-3728-8F675AF05EB2}" dt="2020-01-30T22:20:59.005" v="1244" actId="20577"/>
        <pc:sldMkLst>
          <pc:docMk/>
          <pc:sldMk cId="2582587771" sldId="367"/>
        </pc:sldMkLst>
        <pc:spChg chg="mod">
          <ac:chgData name="Koerber, Jennifer" userId="S::jennifer.koerber@suny.edu::91757253-cc7b-4705-809f-b291d8f3bd2f" providerId="AD" clId="Web-{4528CB39-D4F9-8285-3728-8F675AF05EB2}" dt="2020-01-30T22:19:31.315" v="1192" actId="20577"/>
          <ac:spMkLst>
            <pc:docMk/>
            <pc:sldMk cId="2582587771" sldId="367"/>
            <ac:spMk id="2" creationId="{DCDD3146-7637-46DF-8B82-7A8FC2E12D15}"/>
          </ac:spMkLst>
        </pc:spChg>
        <pc:spChg chg="mod">
          <ac:chgData name="Koerber, Jennifer" userId="S::jennifer.koerber@suny.edu::91757253-cc7b-4705-809f-b291d8f3bd2f" providerId="AD" clId="Web-{4528CB39-D4F9-8285-3728-8F675AF05EB2}" dt="2020-01-30T22:20:59.005" v="1244" actId="20577"/>
          <ac:spMkLst>
            <pc:docMk/>
            <pc:sldMk cId="2582587771" sldId="367"/>
            <ac:spMk id="16" creationId="{58C3424A-37F4-4E23-97D5-C80FBC03E017}"/>
          </ac:spMkLst>
        </pc:spChg>
      </pc:sldChg>
      <pc:sldChg chg="modSp add ord replId">
        <pc:chgData name="Koerber, Jennifer" userId="S::jennifer.koerber@suny.edu::91757253-cc7b-4705-809f-b291d8f3bd2f" providerId="AD" clId="Web-{4528CB39-D4F9-8285-3728-8F675AF05EB2}" dt="2020-01-30T21:43:40.919" v="456" actId="20577"/>
        <pc:sldMkLst>
          <pc:docMk/>
          <pc:sldMk cId="2001005720" sldId="382"/>
        </pc:sldMkLst>
        <pc:spChg chg="mod">
          <ac:chgData name="Koerber, Jennifer" userId="S::jennifer.koerber@suny.edu::91757253-cc7b-4705-809f-b291d8f3bd2f" providerId="AD" clId="Web-{4528CB39-D4F9-8285-3728-8F675AF05EB2}" dt="2020-01-30T21:43:40.919" v="456" actId="20577"/>
          <ac:spMkLst>
            <pc:docMk/>
            <pc:sldMk cId="2001005720" sldId="382"/>
            <ac:spMk id="7" creationId="{4FA09018-5E31-844D-B928-F6DDC95990F2}"/>
          </ac:spMkLst>
        </pc:spChg>
        <pc:spChg chg="mod">
          <ac:chgData name="Koerber, Jennifer" userId="S::jennifer.koerber@suny.edu::91757253-cc7b-4705-809f-b291d8f3bd2f" providerId="AD" clId="Web-{4528CB39-D4F9-8285-3728-8F675AF05EB2}" dt="2020-01-30T21:43:37.388" v="453" actId="20577"/>
          <ac:spMkLst>
            <pc:docMk/>
            <pc:sldMk cId="2001005720" sldId="382"/>
            <ac:spMk id="8" creationId="{E2AAB4F0-62DE-4440-82C1-3A7B1E6F814B}"/>
          </ac:spMkLst>
        </pc:spChg>
      </pc:sldChg>
      <pc:sldChg chg="add replId">
        <pc:chgData name="Koerber, Jennifer" userId="S::jennifer.koerber@suny.edu::91757253-cc7b-4705-809f-b291d8f3bd2f" providerId="AD" clId="Web-{4528CB39-D4F9-8285-3728-8F675AF05EB2}" dt="2020-01-30T22:23:00.133" v="1261"/>
        <pc:sldMkLst>
          <pc:docMk/>
          <pc:sldMk cId="3389052118" sldId="384"/>
        </pc:sldMkLst>
      </pc:sldChg>
      <pc:sldChg chg="addSp delSp modSp add del mod replId modClrScheme chgLayout">
        <pc:chgData name="Koerber, Jennifer" userId="S::jennifer.koerber@suny.edu::91757253-cc7b-4705-809f-b291d8f3bd2f" providerId="AD" clId="Web-{4528CB39-D4F9-8285-3728-8F675AF05EB2}" dt="2020-01-30T22:25:12.042" v="1279"/>
        <pc:sldMkLst>
          <pc:docMk/>
          <pc:sldMk cId="563365059" sldId="385"/>
        </pc:sldMkLst>
        <pc:spChg chg="mod ord">
          <ac:chgData name="Koerber, Jennifer" userId="S::jennifer.koerber@suny.edu::91757253-cc7b-4705-809f-b291d8f3bd2f" providerId="AD" clId="Web-{4528CB39-D4F9-8285-3728-8F675AF05EB2}" dt="2020-01-30T22:24:58.886" v="1274"/>
          <ac:spMkLst>
            <pc:docMk/>
            <pc:sldMk cId="563365059" sldId="385"/>
            <ac:spMk id="2" creationId="{DCDD3146-7637-46DF-8B82-7A8FC2E12D15}"/>
          </ac:spMkLst>
        </pc:spChg>
        <pc:spChg chg="mod ord">
          <ac:chgData name="Koerber, Jennifer" userId="S::jennifer.koerber@suny.edu::91757253-cc7b-4705-809f-b291d8f3bd2f" providerId="AD" clId="Web-{4528CB39-D4F9-8285-3728-8F675AF05EB2}" dt="2020-01-30T22:25:07.542" v="1276" actId="20577"/>
          <ac:spMkLst>
            <pc:docMk/>
            <pc:sldMk cId="563365059" sldId="385"/>
            <ac:spMk id="3" creationId="{79F088FC-102D-49CB-B1DF-8F39C8CDCD58}"/>
          </ac:spMkLst>
        </pc:spChg>
        <pc:spChg chg="del mod ord">
          <ac:chgData name="Koerber, Jennifer" userId="S::jennifer.koerber@suny.edu::91757253-cc7b-4705-809f-b291d8f3bd2f" providerId="AD" clId="Web-{4528CB39-D4F9-8285-3728-8F675AF05EB2}" dt="2020-01-30T22:25:03.308" v="1275"/>
          <ac:spMkLst>
            <pc:docMk/>
            <pc:sldMk cId="563365059" sldId="385"/>
            <ac:spMk id="4" creationId="{602A7982-8D16-4585-8A82-5938CA5BE95E}"/>
          </ac:spMkLst>
        </pc:spChg>
        <pc:spChg chg="del">
          <ac:chgData name="Koerber, Jennifer" userId="S::jennifer.koerber@suny.edu::91757253-cc7b-4705-809f-b291d8f3bd2f" providerId="AD" clId="Web-{4528CB39-D4F9-8285-3728-8F675AF05EB2}" dt="2020-01-30T22:24:47.776" v="1270"/>
          <ac:spMkLst>
            <pc:docMk/>
            <pc:sldMk cId="563365059" sldId="385"/>
            <ac:spMk id="6" creationId="{0E3DDDCA-E813-48CB-B6B2-51959E49905C}"/>
          </ac:spMkLst>
        </pc:spChg>
        <pc:spChg chg="del">
          <ac:chgData name="Koerber, Jennifer" userId="S::jennifer.koerber@suny.edu::91757253-cc7b-4705-809f-b291d8f3bd2f" providerId="AD" clId="Web-{4528CB39-D4F9-8285-3728-8F675AF05EB2}" dt="2020-01-30T22:24:50.026" v="1271"/>
          <ac:spMkLst>
            <pc:docMk/>
            <pc:sldMk cId="563365059" sldId="385"/>
            <ac:spMk id="13" creationId="{88211562-086D-455E-840C-410E172A6A33}"/>
          </ac:spMkLst>
        </pc:spChg>
        <pc:spChg chg="add del mod">
          <ac:chgData name="Koerber, Jennifer" userId="S::jennifer.koerber@suny.edu::91757253-cc7b-4705-809f-b291d8f3bd2f" providerId="AD" clId="Web-{4528CB39-D4F9-8285-3728-8F675AF05EB2}" dt="2020-01-30T22:24:51.573" v="1272"/>
          <ac:spMkLst>
            <pc:docMk/>
            <pc:sldMk cId="563365059" sldId="385"/>
            <ac:spMk id="16" creationId="{B692D12F-0CEA-4E14-BE89-F39596A2F25F}"/>
          </ac:spMkLst>
        </pc:spChg>
        <pc:spChg chg="add del mod">
          <ac:chgData name="Koerber, Jennifer" userId="S::jennifer.koerber@suny.edu::91757253-cc7b-4705-809f-b291d8f3bd2f" providerId="AD" clId="Web-{4528CB39-D4F9-8285-3728-8F675AF05EB2}" dt="2020-01-30T22:24:52.698" v="1273"/>
          <ac:spMkLst>
            <pc:docMk/>
            <pc:sldMk cId="563365059" sldId="385"/>
            <ac:spMk id="18" creationId="{5E24F30C-47B0-4AE0-B8F5-5720F0CB743C}"/>
          </ac:spMkLst>
        </pc:spChg>
      </pc:sldChg>
      <pc:sldChg chg="modSp add ord replId">
        <pc:chgData name="Koerber, Jennifer" userId="S::jennifer.koerber@suny.edu::91757253-cc7b-4705-809f-b291d8f3bd2f" providerId="AD" clId="Web-{4528CB39-D4F9-8285-3728-8F675AF05EB2}" dt="2020-01-30T22:32:16.709" v="1430" actId="20577"/>
        <pc:sldMkLst>
          <pc:docMk/>
          <pc:sldMk cId="2259751387" sldId="385"/>
        </pc:sldMkLst>
        <pc:spChg chg="mod">
          <ac:chgData name="Koerber, Jennifer" userId="S::jennifer.koerber@suny.edu::91757253-cc7b-4705-809f-b291d8f3bd2f" providerId="AD" clId="Web-{4528CB39-D4F9-8285-3728-8F675AF05EB2}" dt="2020-01-30T22:30:00.424" v="1402" actId="20577"/>
          <ac:spMkLst>
            <pc:docMk/>
            <pc:sldMk cId="2259751387" sldId="385"/>
            <ac:spMk id="2" creationId="{DCDD3146-7637-46DF-8B82-7A8FC2E12D15}"/>
          </ac:spMkLst>
        </pc:spChg>
        <pc:spChg chg="mod">
          <ac:chgData name="Koerber, Jennifer" userId="S::jennifer.koerber@suny.edu::91757253-cc7b-4705-809f-b291d8f3bd2f" providerId="AD" clId="Web-{4528CB39-D4F9-8285-3728-8F675AF05EB2}" dt="2020-01-30T22:32:16.709" v="1430" actId="20577"/>
          <ac:spMkLst>
            <pc:docMk/>
            <pc:sldMk cId="2259751387" sldId="385"/>
            <ac:spMk id="16" creationId="{58C3424A-37F4-4E23-97D5-C80FBC03E017}"/>
          </ac:spMkLst>
        </pc:spChg>
      </pc:sldChg>
    </pc:docChg>
  </pc:docChgLst>
  <pc:docChgLst>
    <pc:chgData name="McGee, Margaret" userId="S::margaret.mcgee@suny.edu::07377fe7-8f05-4c22-a697-5f820ef7115e" providerId="AD" clId="Web-{67B6ABCD-C2E5-4BAE-8CFA-AC3BDE7FB241}"/>
    <pc:docChg chg="modSld">
      <pc:chgData name="McGee, Margaret" userId="S::margaret.mcgee@suny.edu::07377fe7-8f05-4c22-a697-5f820ef7115e" providerId="AD" clId="Web-{67B6ABCD-C2E5-4BAE-8CFA-AC3BDE7FB241}" dt="2020-03-30T14:14:05.442" v="640" actId="20577"/>
      <pc:docMkLst>
        <pc:docMk/>
      </pc:docMkLst>
      <pc:sldChg chg="modSp">
        <pc:chgData name="McGee, Margaret" userId="S::margaret.mcgee@suny.edu::07377fe7-8f05-4c22-a697-5f820ef7115e" providerId="AD" clId="Web-{67B6ABCD-C2E5-4BAE-8CFA-AC3BDE7FB241}" dt="2020-03-30T14:14:05.442" v="639" actId="20577"/>
        <pc:sldMkLst>
          <pc:docMk/>
          <pc:sldMk cId="295589292" sldId="369"/>
        </pc:sldMkLst>
        <pc:spChg chg="mod">
          <ac:chgData name="McGee, Margaret" userId="S::margaret.mcgee@suny.edu::07377fe7-8f05-4c22-a697-5f820ef7115e" providerId="AD" clId="Web-{67B6ABCD-C2E5-4BAE-8CFA-AC3BDE7FB241}" dt="2020-03-30T14:14:05.442" v="639" actId="20577"/>
          <ac:spMkLst>
            <pc:docMk/>
            <pc:sldMk cId="295589292" sldId="369"/>
            <ac:spMk id="3" creationId="{4DBDDB3F-B73C-4F73-9955-8AC852907A47}"/>
          </ac:spMkLst>
        </pc:spChg>
      </pc:sldChg>
    </pc:docChg>
  </pc:docChgLst>
  <pc:docChgLst>
    <pc:chgData name="Koerber, Jennifer" userId="S::jennifer.koerber@suny.edu::91757253-cc7b-4705-809f-b291d8f3bd2f" providerId="AD" clId="Web-{B4F43940-28F3-F34F-F984-8A586CACC10E}"/>
    <pc:docChg chg="addSld modSld">
      <pc:chgData name="Koerber, Jennifer" userId="S::jennifer.koerber@suny.edu::91757253-cc7b-4705-809f-b291d8f3bd2f" providerId="AD" clId="Web-{B4F43940-28F3-F34F-F984-8A586CACC10E}" dt="2019-12-19T14:56:42.163" v="754" actId="20577"/>
      <pc:docMkLst>
        <pc:docMk/>
      </pc:docMkLst>
      <pc:sldChg chg="addSp delSp modSp">
        <pc:chgData name="Koerber, Jennifer" userId="S::jennifer.koerber@suny.edu::91757253-cc7b-4705-809f-b291d8f3bd2f" providerId="AD" clId="Web-{B4F43940-28F3-F34F-F984-8A586CACC10E}" dt="2019-12-19T14:29:44.093" v="10" actId="14100"/>
        <pc:sldMkLst>
          <pc:docMk/>
          <pc:sldMk cId="2171438980" sldId="317"/>
        </pc:sldMkLst>
        <pc:spChg chg="add del mod">
          <ac:chgData name="Koerber, Jennifer" userId="S::jennifer.koerber@suny.edu::91757253-cc7b-4705-809f-b291d8f3bd2f" providerId="AD" clId="Web-{B4F43940-28F3-F34F-F984-8A586CACC10E}" dt="2019-12-19T14:28:52.325" v="1"/>
          <ac:spMkLst>
            <pc:docMk/>
            <pc:sldMk cId="2171438980" sldId="317"/>
            <ac:spMk id="6" creationId="{72841E58-2380-4FDB-98FD-D797F16E503F}"/>
          </ac:spMkLst>
        </pc:spChg>
        <pc:picChg chg="del">
          <ac:chgData name="Koerber, Jennifer" userId="S::jennifer.koerber@suny.edu::91757253-cc7b-4705-809f-b291d8f3bd2f" providerId="AD" clId="Web-{B4F43940-28F3-F34F-F984-8A586CACC10E}" dt="2019-12-19T14:28:45.919" v="0"/>
          <ac:picMkLst>
            <pc:docMk/>
            <pc:sldMk cId="2171438980" sldId="317"/>
            <ac:picMk id="4" creationId="{24E0D059-2461-4942-A69D-971549A45CE3}"/>
          </ac:picMkLst>
        </pc:picChg>
        <pc:picChg chg="add mod modCrop">
          <ac:chgData name="Koerber, Jennifer" userId="S::jennifer.koerber@suny.edu::91757253-cc7b-4705-809f-b291d8f3bd2f" providerId="AD" clId="Web-{B4F43940-28F3-F34F-F984-8A586CACC10E}" dt="2019-12-19T14:29:44.093" v="10" actId="14100"/>
          <ac:picMkLst>
            <pc:docMk/>
            <pc:sldMk cId="2171438980" sldId="317"/>
            <ac:picMk id="8" creationId="{ECC8821E-6210-46FD-931D-A430390985AB}"/>
          </ac:picMkLst>
        </pc:picChg>
      </pc:sldChg>
      <pc:sldChg chg="addSp modSp mod modClrScheme chgLayout">
        <pc:chgData name="Koerber, Jennifer" userId="S::jennifer.koerber@suny.edu::91757253-cc7b-4705-809f-b291d8f3bd2f" providerId="AD" clId="Web-{B4F43940-28F3-F34F-F984-8A586CACC10E}" dt="2019-12-19T14:42:12.370" v="473" actId="14100"/>
        <pc:sldMkLst>
          <pc:docMk/>
          <pc:sldMk cId="498256463" sldId="319"/>
        </pc:sldMkLst>
        <pc:spChg chg="mod ord">
          <ac:chgData name="Koerber, Jennifer" userId="S::jennifer.koerber@suny.edu::91757253-cc7b-4705-809f-b291d8f3bd2f" providerId="AD" clId="Web-{B4F43940-28F3-F34F-F984-8A586CACC10E}" dt="2019-12-19T14:31:37.690" v="14"/>
          <ac:spMkLst>
            <pc:docMk/>
            <pc:sldMk cId="498256463" sldId="319"/>
            <ac:spMk id="2" creationId="{DCDD3146-7637-46DF-8B82-7A8FC2E12D15}"/>
          </ac:spMkLst>
        </pc:spChg>
        <pc:spChg chg="mod ord">
          <ac:chgData name="Koerber, Jennifer" userId="S::jennifer.koerber@suny.edu::91757253-cc7b-4705-809f-b291d8f3bd2f" providerId="AD" clId="Web-{B4F43940-28F3-F34F-F984-8A586CACC10E}" dt="2019-12-19T14:32:05.160" v="27"/>
          <ac:spMkLst>
            <pc:docMk/>
            <pc:sldMk cId="498256463" sldId="319"/>
            <ac:spMk id="3" creationId="{79F088FC-102D-49CB-B1DF-8F39C8CDCD58}"/>
          </ac:spMkLst>
        </pc:spChg>
        <pc:spChg chg="add mod ord">
          <ac:chgData name="Koerber, Jennifer" userId="S::jennifer.koerber@suny.edu::91757253-cc7b-4705-809f-b291d8f3bd2f" providerId="AD" clId="Web-{B4F43940-28F3-F34F-F984-8A586CACC10E}" dt="2019-12-19T14:31:56.675" v="26"/>
          <ac:spMkLst>
            <pc:docMk/>
            <pc:sldMk cId="498256463" sldId="319"/>
            <ac:spMk id="4" creationId="{602A7982-8D16-4585-8A82-5938CA5BE95E}"/>
          </ac:spMkLst>
        </pc:spChg>
        <pc:spChg chg="add mod ord">
          <ac:chgData name="Koerber, Jennifer" userId="S::jennifer.koerber@suny.edu::91757253-cc7b-4705-809f-b291d8f3bd2f" providerId="AD" clId="Web-{B4F43940-28F3-F34F-F984-8A586CACC10E}" dt="2019-12-19T14:32:32.224" v="53"/>
          <ac:spMkLst>
            <pc:docMk/>
            <pc:sldMk cId="498256463" sldId="319"/>
            <ac:spMk id="6" creationId="{0E3DDDCA-E813-48CB-B6B2-51959E49905C}"/>
          </ac:spMkLst>
        </pc:spChg>
        <pc:spChg chg="add mod ord">
          <ac:chgData name="Koerber, Jennifer" userId="S::jennifer.koerber@suny.edu::91757253-cc7b-4705-809f-b291d8f3bd2f" providerId="AD" clId="Web-{B4F43940-28F3-F34F-F984-8A586CACC10E}" dt="2019-12-19T14:42:12.370" v="473" actId="14100"/>
          <ac:spMkLst>
            <pc:docMk/>
            <pc:sldMk cId="498256463" sldId="319"/>
            <ac:spMk id="13" creationId="{88211562-086D-455E-840C-410E172A6A33}"/>
          </ac:spMkLst>
        </pc:spChg>
      </pc:sldChg>
      <pc:sldChg chg="addSp delSp modSp">
        <pc:chgData name="Koerber, Jennifer" userId="S::jennifer.koerber@suny.edu::91757253-cc7b-4705-809f-b291d8f3bd2f" providerId="AD" clId="Web-{B4F43940-28F3-F34F-F984-8A586CACC10E}" dt="2019-12-19T14:56:41.601" v="752" actId="20577"/>
        <pc:sldMkLst>
          <pc:docMk/>
          <pc:sldMk cId="1226966122" sldId="322"/>
        </pc:sldMkLst>
        <pc:spChg chg="mod">
          <ac:chgData name="Koerber, Jennifer" userId="S::jennifer.koerber@suny.edu::91757253-cc7b-4705-809f-b291d8f3bd2f" providerId="AD" clId="Web-{B4F43940-28F3-F34F-F984-8A586CACC10E}" dt="2019-12-19T14:56:41.601" v="752" actId="20577"/>
          <ac:spMkLst>
            <pc:docMk/>
            <pc:sldMk cId="1226966122" sldId="322"/>
            <ac:spMk id="20" creationId="{58AC31FA-7C51-4B18-BCF8-4AD7DAB8BC19}"/>
          </ac:spMkLst>
        </pc:spChg>
        <pc:picChg chg="add mod">
          <ac:chgData name="Koerber, Jennifer" userId="S::jennifer.koerber@suny.edu::91757253-cc7b-4705-809f-b291d8f3bd2f" providerId="AD" clId="Web-{B4F43940-28F3-F34F-F984-8A586CACC10E}" dt="2019-12-19T14:56:08.115" v="717" actId="1076"/>
          <ac:picMkLst>
            <pc:docMk/>
            <pc:sldMk cId="1226966122" sldId="322"/>
            <ac:picMk id="3" creationId="{37B53B2F-9CB6-474C-B2CC-4BD0DC2270E5}"/>
          </ac:picMkLst>
        </pc:picChg>
        <pc:picChg chg="del">
          <ac:chgData name="Koerber, Jennifer" userId="S::jennifer.koerber@suny.edu::91757253-cc7b-4705-809f-b291d8f3bd2f" providerId="AD" clId="Web-{B4F43940-28F3-F34F-F984-8A586CACC10E}" dt="2019-12-19T14:53:27.563" v="711"/>
          <ac:picMkLst>
            <pc:docMk/>
            <pc:sldMk cId="1226966122" sldId="322"/>
            <ac:picMk id="16" creationId="{FBD3B266-1CEC-4346-9D7D-353667883FC9}"/>
          </ac:picMkLst>
        </pc:picChg>
      </pc:sldChg>
      <pc:sldChg chg="addSp delSp modSp add mod replId modClrScheme chgLayout">
        <pc:chgData name="Koerber, Jennifer" userId="S::jennifer.koerber@suny.edu::91757253-cc7b-4705-809f-b291d8f3bd2f" providerId="AD" clId="Web-{B4F43940-28F3-F34F-F984-8A586CACC10E}" dt="2019-12-19T14:48:59.726" v="709" actId="20577"/>
        <pc:sldMkLst>
          <pc:docMk/>
          <pc:sldMk cId="2582587771" sldId="367"/>
        </pc:sldMkLst>
        <pc:spChg chg="add del mod ord">
          <ac:chgData name="Koerber, Jennifer" userId="S::jennifer.koerber@suny.edu::91757253-cc7b-4705-809f-b291d8f3bd2f" providerId="AD" clId="Web-{B4F43940-28F3-F34F-F984-8A586CACC10E}" dt="2019-12-19T14:44:19.700" v="483"/>
          <ac:spMkLst>
            <pc:docMk/>
            <pc:sldMk cId="2582587771" sldId="367"/>
            <ac:spMk id="2" creationId="{DCDD3146-7637-46DF-8B82-7A8FC2E12D15}"/>
          </ac:spMkLst>
        </pc:spChg>
        <pc:spChg chg="del mod ord">
          <ac:chgData name="Koerber, Jennifer" userId="S::jennifer.koerber@suny.edu::91757253-cc7b-4705-809f-b291d8f3bd2f" providerId="AD" clId="Web-{B4F43940-28F3-F34F-F984-8A586CACC10E}" dt="2019-12-19T14:44:04.997" v="480"/>
          <ac:spMkLst>
            <pc:docMk/>
            <pc:sldMk cId="2582587771" sldId="367"/>
            <ac:spMk id="3" creationId="{79F088FC-102D-49CB-B1DF-8F39C8CDCD58}"/>
          </ac:spMkLst>
        </pc:spChg>
        <pc:spChg chg="del mod ord">
          <ac:chgData name="Koerber, Jennifer" userId="S::jennifer.koerber@suny.edu::91757253-cc7b-4705-809f-b291d8f3bd2f" providerId="AD" clId="Web-{B4F43940-28F3-F34F-F984-8A586CACC10E}" dt="2019-12-19T14:44:12.263" v="481"/>
          <ac:spMkLst>
            <pc:docMk/>
            <pc:sldMk cId="2582587771" sldId="367"/>
            <ac:spMk id="4" creationId="{602A7982-8D16-4585-8A82-5938CA5BE95E}"/>
          </ac:spMkLst>
        </pc:spChg>
        <pc:spChg chg="del mod ord">
          <ac:chgData name="Koerber, Jennifer" userId="S::jennifer.koerber@suny.edu::91757253-cc7b-4705-809f-b291d8f3bd2f" providerId="AD" clId="Web-{B4F43940-28F3-F34F-F984-8A586CACC10E}" dt="2019-12-19T14:44:28.638" v="485"/>
          <ac:spMkLst>
            <pc:docMk/>
            <pc:sldMk cId="2582587771" sldId="367"/>
            <ac:spMk id="6" creationId="{0E3DDDCA-E813-48CB-B6B2-51959E49905C}"/>
          </ac:spMkLst>
        </pc:spChg>
        <pc:spChg chg="del mod ord">
          <ac:chgData name="Koerber, Jennifer" userId="S::jennifer.koerber@suny.edu::91757253-cc7b-4705-809f-b291d8f3bd2f" providerId="AD" clId="Web-{B4F43940-28F3-F34F-F984-8A586CACC10E}" dt="2019-12-19T14:44:25.826" v="484"/>
          <ac:spMkLst>
            <pc:docMk/>
            <pc:sldMk cId="2582587771" sldId="367"/>
            <ac:spMk id="13" creationId="{88211562-086D-455E-840C-410E172A6A33}"/>
          </ac:spMkLst>
        </pc:spChg>
        <pc:spChg chg="add mod">
          <ac:chgData name="Koerber, Jennifer" userId="S::jennifer.koerber@suny.edu::91757253-cc7b-4705-809f-b291d8f3bd2f" providerId="AD" clId="Web-{B4F43940-28F3-F34F-F984-8A586CACC10E}" dt="2019-12-19T14:48:59.726" v="709" actId="20577"/>
          <ac:spMkLst>
            <pc:docMk/>
            <pc:sldMk cId="2582587771" sldId="367"/>
            <ac:spMk id="16" creationId="{58C3424A-37F4-4E23-97D5-C80FBC03E017}"/>
          </ac:spMkLst>
        </pc:spChg>
        <pc:spChg chg="add del mod">
          <ac:chgData name="Koerber, Jennifer" userId="S::jennifer.koerber@suny.edu::91757253-cc7b-4705-809f-b291d8f3bd2f" providerId="AD" clId="Web-{B4F43940-28F3-F34F-F984-8A586CACC10E}" dt="2019-12-19T14:44:19.700" v="483"/>
          <ac:spMkLst>
            <pc:docMk/>
            <pc:sldMk cId="2582587771" sldId="367"/>
            <ac:spMk id="18" creationId="{0B7AFB4F-9AD7-4597-BF30-100BEFBEC9ED}"/>
          </ac:spMkLst>
        </pc:spChg>
      </pc:sldChg>
    </pc:docChg>
  </pc:docChgLst>
  <pc:docChgLst>
    <pc:chgData name="McGee, Margaret" userId="S::margaret.mcgee@suny.edu::07377fe7-8f05-4c22-a697-5f820ef7115e" providerId="AD" clId="Web-{CCBE3091-246F-4717-B070-091030DD260D}"/>
    <pc:docChg chg="modSld">
      <pc:chgData name="McGee, Margaret" userId="S::margaret.mcgee@suny.edu::07377fe7-8f05-4c22-a697-5f820ef7115e" providerId="AD" clId="Web-{CCBE3091-246F-4717-B070-091030DD260D}" dt="2020-02-26T16:57:24.061" v="7" actId="20577"/>
      <pc:docMkLst>
        <pc:docMk/>
      </pc:docMkLst>
      <pc:sldChg chg="modSp">
        <pc:chgData name="McGee, Margaret" userId="S::margaret.mcgee@suny.edu::07377fe7-8f05-4c22-a697-5f820ef7115e" providerId="AD" clId="Web-{CCBE3091-246F-4717-B070-091030DD260D}" dt="2020-02-26T16:57:24.046" v="6" actId="20577"/>
        <pc:sldMkLst>
          <pc:docMk/>
          <pc:sldMk cId="20872472" sldId="377"/>
        </pc:sldMkLst>
        <pc:spChg chg="mod">
          <ac:chgData name="McGee, Margaret" userId="S::margaret.mcgee@suny.edu::07377fe7-8f05-4c22-a697-5f820ef7115e" providerId="AD" clId="Web-{CCBE3091-246F-4717-B070-091030DD260D}" dt="2020-02-26T16:57:24.046" v="6" actId="20577"/>
          <ac:spMkLst>
            <pc:docMk/>
            <pc:sldMk cId="20872472" sldId="377"/>
            <ac:spMk id="6" creationId="{0134EE62-A3AE-4ABC-9D13-84F3C54BAAF7}"/>
          </ac:spMkLst>
        </pc:spChg>
      </pc:sldChg>
    </pc:docChg>
  </pc:docChgLst>
  <pc:docChgLst>
    <pc:chgData name="Pritting, Shannon" userId="S::shannon.pritting@suny.edu::b6acce8b-3193-4a7b-b3b8-1dc43a9f8da4" providerId="AD" clId="Web-{FD565CAD-53A7-4BA4-8E9D-FECF3D4496D1}"/>
    <pc:docChg chg="delSld modSld">
      <pc:chgData name="Pritting, Shannon" userId="S::shannon.pritting@suny.edu::b6acce8b-3193-4a7b-b3b8-1dc43a9f8da4" providerId="AD" clId="Web-{FD565CAD-53A7-4BA4-8E9D-FECF3D4496D1}" dt="2020-03-30T14:46:17.377" v="382" actId="20577"/>
      <pc:docMkLst>
        <pc:docMk/>
      </pc:docMkLst>
      <pc:sldChg chg="del">
        <pc:chgData name="Pritting, Shannon" userId="S::shannon.pritting@suny.edu::b6acce8b-3193-4a7b-b3b8-1dc43a9f8da4" providerId="AD" clId="Web-{FD565CAD-53A7-4BA4-8E9D-FECF3D4496D1}" dt="2020-03-30T14:45:03.283" v="6"/>
        <pc:sldMkLst>
          <pc:docMk/>
          <pc:sldMk cId="1475625338" sldId="374"/>
        </pc:sldMkLst>
      </pc:sldChg>
      <pc:sldChg chg="modSp">
        <pc:chgData name="Pritting, Shannon" userId="S::shannon.pritting@suny.edu::b6acce8b-3193-4a7b-b3b8-1dc43a9f8da4" providerId="AD" clId="Web-{FD565CAD-53A7-4BA4-8E9D-FECF3D4496D1}" dt="2020-03-30T14:46:17.361" v="381" actId="20577"/>
        <pc:sldMkLst>
          <pc:docMk/>
          <pc:sldMk cId="3474826094" sldId="376"/>
        </pc:sldMkLst>
        <pc:spChg chg="mod">
          <ac:chgData name="Pritting, Shannon" userId="S::shannon.pritting@suny.edu::b6acce8b-3193-4a7b-b3b8-1dc43a9f8da4" providerId="AD" clId="Web-{FD565CAD-53A7-4BA4-8E9D-FECF3D4496D1}" dt="2020-03-30T14:46:17.361" v="381" actId="20577"/>
          <ac:spMkLst>
            <pc:docMk/>
            <pc:sldMk cId="3474826094" sldId="376"/>
            <ac:spMk id="16" creationId="{00000000-0000-0000-0000-000000000000}"/>
          </ac:spMkLst>
        </pc:spChg>
      </pc:sldChg>
      <pc:sldChg chg="del">
        <pc:chgData name="Pritting, Shannon" userId="S::shannon.pritting@suny.edu::b6acce8b-3193-4a7b-b3b8-1dc43a9f8da4" providerId="AD" clId="Web-{FD565CAD-53A7-4BA4-8E9D-FECF3D4496D1}" dt="2020-03-30T14:44:50.892" v="0"/>
        <pc:sldMkLst>
          <pc:docMk/>
          <pc:sldMk cId="2927739056" sldId="389"/>
        </pc:sldMkLst>
      </pc:sldChg>
      <pc:sldChg chg="del">
        <pc:chgData name="Pritting, Shannon" userId="S::shannon.pritting@suny.edu::b6acce8b-3193-4a7b-b3b8-1dc43a9f8da4" providerId="AD" clId="Web-{FD565CAD-53A7-4BA4-8E9D-FECF3D4496D1}" dt="2020-03-30T14:44:53.126" v="2"/>
        <pc:sldMkLst>
          <pc:docMk/>
          <pc:sldMk cId="225605480" sldId="390"/>
        </pc:sldMkLst>
      </pc:sldChg>
      <pc:sldChg chg="del">
        <pc:chgData name="Pritting, Shannon" userId="S::shannon.pritting@suny.edu::b6acce8b-3193-4a7b-b3b8-1dc43a9f8da4" providerId="AD" clId="Web-{FD565CAD-53A7-4BA4-8E9D-FECF3D4496D1}" dt="2020-03-30T14:44:57.205" v="5"/>
        <pc:sldMkLst>
          <pc:docMk/>
          <pc:sldMk cId="3625907871" sldId="391"/>
        </pc:sldMkLst>
      </pc:sldChg>
      <pc:sldChg chg="del">
        <pc:chgData name="Pritting, Shannon" userId="S::shannon.pritting@suny.edu::b6acce8b-3193-4a7b-b3b8-1dc43a9f8da4" providerId="AD" clId="Web-{FD565CAD-53A7-4BA4-8E9D-FECF3D4496D1}" dt="2020-03-30T14:44:52.173" v="1"/>
        <pc:sldMkLst>
          <pc:docMk/>
          <pc:sldMk cId="1640149953" sldId="392"/>
        </pc:sldMkLst>
      </pc:sldChg>
      <pc:sldChg chg="del">
        <pc:chgData name="Pritting, Shannon" userId="S::shannon.pritting@suny.edu::b6acce8b-3193-4a7b-b3b8-1dc43a9f8da4" providerId="AD" clId="Web-{FD565CAD-53A7-4BA4-8E9D-FECF3D4496D1}" dt="2020-03-30T14:44:54.080" v="3"/>
        <pc:sldMkLst>
          <pc:docMk/>
          <pc:sldMk cId="4014213980" sldId="393"/>
        </pc:sldMkLst>
      </pc:sldChg>
      <pc:sldChg chg="del">
        <pc:chgData name="Pritting, Shannon" userId="S::shannon.pritting@suny.edu::b6acce8b-3193-4a7b-b3b8-1dc43a9f8da4" providerId="AD" clId="Web-{FD565CAD-53A7-4BA4-8E9D-FECF3D4496D1}" dt="2020-03-30T14:44:55.126" v="4"/>
        <pc:sldMkLst>
          <pc:docMk/>
          <pc:sldMk cId="694973829" sldId="394"/>
        </pc:sldMkLst>
      </pc:sldChg>
    </pc:docChg>
  </pc:docChgLst>
  <pc:docChgLst>
    <pc:chgData name="Pritting, Shannon" userId="S::shannon.pritting@suny.edu::b6acce8b-3193-4a7b-b3b8-1dc43a9f8da4" providerId="AD" clId="Web-{6C8A94B2-FD78-41A2-896B-3A1362D3F355}"/>
    <pc:docChg chg="modSld">
      <pc:chgData name="Pritting, Shannon" userId="S::shannon.pritting@suny.edu::b6acce8b-3193-4a7b-b3b8-1dc43a9f8da4" providerId="AD" clId="Web-{6C8A94B2-FD78-41A2-896B-3A1362D3F355}" dt="2020-06-23T12:23:57.033" v="74" actId="20577"/>
      <pc:docMkLst>
        <pc:docMk/>
      </pc:docMkLst>
      <pc:sldChg chg="modSp">
        <pc:chgData name="Pritting, Shannon" userId="S::shannon.pritting@suny.edu::b6acce8b-3193-4a7b-b3b8-1dc43a9f8da4" providerId="AD" clId="Web-{6C8A94B2-FD78-41A2-896B-3A1362D3F355}" dt="2020-06-23T12:23:55.829" v="72" actId="20577"/>
        <pc:sldMkLst>
          <pc:docMk/>
          <pc:sldMk cId="667077888" sldId="444"/>
        </pc:sldMkLst>
        <pc:spChg chg="mod">
          <ac:chgData name="Pritting, Shannon" userId="S::shannon.pritting@suny.edu::b6acce8b-3193-4a7b-b3b8-1dc43a9f8da4" providerId="AD" clId="Web-{6C8A94B2-FD78-41A2-896B-3A1362D3F355}" dt="2020-06-23T12:23:55.829" v="72" actId="20577"/>
          <ac:spMkLst>
            <pc:docMk/>
            <pc:sldMk cId="667077888" sldId="444"/>
            <ac:spMk id="10" creationId="{00000000-0000-0000-0000-000000000000}"/>
          </ac:spMkLst>
        </pc:spChg>
      </pc:sldChg>
      <pc:sldChg chg="modSp">
        <pc:chgData name="Pritting, Shannon" userId="S::shannon.pritting@suny.edu::b6acce8b-3193-4a7b-b3b8-1dc43a9f8da4" providerId="AD" clId="Web-{6C8A94B2-FD78-41A2-896B-3A1362D3F355}" dt="2020-06-23T12:23:28.219" v="68" actId="20577"/>
        <pc:sldMkLst>
          <pc:docMk/>
          <pc:sldMk cId="3805947153" sldId="465"/>
        </pc:sldMkLst>
        <pc:spChg chg="mod">
          <ac:chgData name="Pritting, Shannon" userId="S::shannon.pritting@suny.edu::b6acce8b-3193-4a7b-b3b8-1dc43a9f8da4" providerId="AD" clId="Web-{6C8A94B2-FD78-41A2-896B-3A1362D3F355}" dt="2020-06-23T12:23:28.219" v="68" actId="20577"/>
          <ac:spMkLst>
            <pc:docMk/>
            <pc:sldMk cId="3805947153" sldId="465"/>
            <ac:spMk id="3" creationId="{1EB2D93C-63ED-4E41-B3E1-613B3AC97F28}"/>
          </ac:spMkLst>
        </pc:spChg>
      </pc:sldChg>
    </pc:docChg>
  </pc:docChgLst>
  <pc:docChgLst>
    <pc:chgData name="McGee, Margaret" userId="S::margaret.mcgee@suny.edu::07377fe7-8f05-4c22-a697-5f820ef7115e" providerId="AD" clId="Web-{BC12120F-AB19-3423-A346-09C832DBCC10}"/>
    <pc:docChg chg="addSld delSld modSld sldOrd">
      <pc:chgData name="McGee, Margaret" userId="S::margaret.mcgee@suny.edu::07377fe7-8f05-4c22-a697-5f820ef7115e" providerId="AD" clId="Web-{BC12120F-AB19-3423-A346-09C832DBCC10}" dt="2019-12-17T15:56:16.725" v="85" actId="20577"/>
      <pc:docMkLst>
        <pc:docMk/>
      </pc:docMkLst>
      <pc:sldChg chg="modSp add ord replId">
        <pc:chgData name="McGee, Margaret" userId="S::margaret.mcgee@suny.edu::07377fe7-8f05-4c22-a697-5f820ef7115e" providerId="AD" clId="Web-{BC12120F-AB19-3423-A346-09C832DBCC10}" dt="2019-12-17T15:56:16.725" v="84" actId="20577"/>
        <pc:sldMkLst>
          <pc:docMk/>
          <pc:sldMk cId="711493466" sldId="357"/>
        </pc:sldMkLst>
        <pc:spChg chg="mod">
          <ac:chgData name="McGee, Margaret" userId="S::margaret.mcgee@suny.edu::07377fe7-8f05-4c22-a697-5f820ef7115e" providerId="AD" clId="Web-{BC12120F-AB19-3423-A346-09C832DBCC10}" dt="2019-12-17T15:56:16.725" v="84" actId="20577"/>
          <ac:spMkLst>
            <pc:docMk/>
            <pc:sldMk cId="711493466" sldId="357"/>
            <ac:spMk id="5" creationId="{00000000-0000-0000-0000-000000000000}"/>
          </ac:spMkLst>
        </pc:spChg>
        <pc:spChg chg="mod">
          <ac:chgData name="McGee, Margaret" userId="S::margaret.mcgee@suny.edu::07377fe7-8f05-4c22-a697-5f820ef7115e" providerId="AD" clId="Web-{BC12120F-AB19-3423-A346-09C832DBCC10}" dt="2019-12-17T15:54:42.331" v="10" actId="14100"/>
          <ac:spMkLst>
            <pc:docMk/>
            <pc:sldMk cId="711493466" sldId="357"/>
            <ac:spMk id="6" creationId="{00000000-0000-0000-0000-000000000000}"/>
          </ac:spMkLst>
        </pc:spChg>
      </pc:sldChg>
      <pc:sldChg chg="new del">
        <pc:chgData name="McGee, Margaret" userId="S::margaret.mcgee@suny.edu::07377fe7-8f05-4c22-a697-5f820ef7115e" providerId="AD" clId="Web-{BC12120F-AB19-3423-A346-09C832DBCC10}" dt="2019-12-17T15:54:05.877" v="1"/>
        <pc:sldMkLst>
          <pc:docMk/>
          <pc:sldMk cId="3645900926" sldId="357"/>
        </pc:sldMkLst>
      </pc:sldChg>
    </pc:docChg>
  </pc:docChgLst>
  <pc:docChgLst>
    <pc:chgData name="Pritting, Shannon" userId="S::shannon.pritting@suny.edu::b6acce8b-3193-4a7b-b3b8-1dc43a9f8da4" providerId="AD" clId="Web-{3FA7EE79-A83C-CF78-2438-61533E6125C2}"/>
    <pc:docChg chg="modSld">
      <pc:chgData name="Pritting, Shannon" userId="S::shannon.pritting@suny.edu::b6acce8b-3193-4a7b-b3b8-1dc43a9f8da4" providerId="AD" clId="Web-{3FA7EE79-A83C-CF78-2438-61533E6125C2}" dt="2020-06-23T12:30:33.266" v="543" actId="20577"/>
      <pc:docMkLst>
        <pc:docMk/>
      </pc:docMkLst>
      <pc:sldChg chg="addSp modSp">
        <pc:chgData name="Pritting, Shannon" userId="S::shannon.pritting@suny.edu::b6acce8b-3193-4a7b-b3b8-1dc43a9f8da4" providerId="AD" clId="Web-{3FA7EE79-A83C-CF78-2438-61533E6125C2}" dt="2020-06-23T12:30:32.516" v="542" actId="20577"/>
        <pc:sldMkLst>
          <pc:docMk/>
          <pc:sldMk cId="667077888" sldId="444"/>
        </pc:sldMkLst>
        <pc:spChg chg="mod">
          <ac:chgData name="Pritting, Shannon" userId="S::shannon.pritting@suny.edu::b6acce8b-3193-4a7b-b3b8-1dc43a9f8da4" providerId="AD" clId="Web-{3FA7EE79-A83C-CF78-2438-61533E6125C2}" dt="2020-06-23T12:27:57.588" v="274" actId="20577"/>
          <ac:spMkLst>
            <pc:docMk/>
            <pc:sldMk cId="667077888" sldId="444"/>
            <ac:spMk id="12" creationId="{00000000-0000-0000-0000-000000000000}"/>
          </ac:spMkLst>
        </pc:spChg>
        <pc:spChg chg="mod">
          <ac:chgData name="Pritting, Shannon" userId="S::shannon.pritting@suny.edu::b6acce8b-3193-4a7b-b3b8-1dc43a9f8da4" providerId="AD" clId="Web-{3FA7EE79-A83C-CF78-2438-61533E6125C2}" dt="2020-06-23T12:28:05.510" v="278" actId="1076"/>
          <ac:spMkLst>
            <pc:docMk/>
            <pc:sldMk cId="667077888" sldId="444"/>
            <ac:spMk id="14" creationId="{5DC0C9B7-F311-4C8A-91C9-7B579221F3BD}"/>
          </ac:spMkLst>
        </pc:spChg>
        <pc:spChg chg="add mod">
          <ac:chgData name="Pritting, Shannon" userId="S::shannon.pritting@suny.edu::b6acce8b-3193-4a7b-b3b8-1dc43a9f8da4" providerId="AD" clId="Web-{3FA7EE79-A83C-CF78-2438-61533E6125C2}" dt="2020-06-23T12:30:32.516" v="542" actId="20577"/>
          <ac:spMkLst>
            <pc:docMk/>
            <pc:sldMk cId="667077888" sldId="444"/>
            <ac:spMk id="15" creationId="{61E7FDC1-2A4F-436E-A4C9-8F0FF916A8D0}"/>
          </ac:spMkLst>
        </pc:spChg>
      </pc:sldChg>
    </pc:docChg>
  </pc:docChgLst>
  <pc:docChgLst>
    <pc:chgData name="Perry, Susan" userId="S::susan.perry@suny.edu::ea21311d-03e0-498d-b20b-c0d2cb5e17f1" providerId="AD" clId="Web-{A25BF2A1-8334-59BC-9935-4270B5226B87}"/>
    <pc:docChg chg="modSld">
      <pc:chgData name="Perry, Susan" userId="S::susan.perry@suny.edu::ea21311d-03e0-498d-b20b-c0d2cb5e17f1" providerId="AD" clId="Web-{A25BF2A1-8334-59BC-9935-4270B5226B87}" dt="2019-12-17T13:32:48.446" v="26" actId="20577"/>
      <pc:docMkLst>
        <pc:docMk/>
      </pc:docMkLst>
      <pc:sldChg chg="modSp">
        <pc:chgData name="Perry, Susan" userId="S::susan.perry@suny.edu::ea21311d-03e0-498d-b20b-c0d2cb5e17f1" providerId="AD" clId="Web-{A25BF2A1-8334-59BC-9935-4270B5226B87}" dt="2019-12-17T13:31:08.242" v="16" actId="14100"/>
        <pc:sldMkLst>
          <pc:docMk/>
          <pc:sldMk cId="2919431528" sldId="258"/>
        </pc:sldMkLst>
        <pc:spChg chg="mod">
          <ac:chgData name="Perry, Susan" userId="S::susan.perry@suny.edu::ea21311d-03e0-498d-b20b-c0d2cb5e17f1" providerId="AD" clId="Web-{A25BF2A1-8334-59BC-9935-4270B5226B87}" dt="2019-12-17T13:31:08.242" v="16" actId="14100"/>
          <ac:spMkLst>
            <pc:docMk/>
            <pc:sldMk cId="2919431528" sldId="258"/>
            <ac:spMk id="19" creationId="{E1608256-D41E-7949-9F8B-A7E248C43ECB}"/>
          </ac:spMkLst>
        </pc:spChg>
      </pc:sldChg>
      <pc:sldChg chg="modSp">
        <pc:chgData name="Perry, Susan" userId="S::susan.perry@suny.edu::ea21311d-03e0-498d-b20b-c0d2cb5e17f1" providerId="AD" clId="Web-{A25BF2A1-8334-59BC-9935-4270B5226B87}" dt="2019-12-17T13:32:03.055" v="21" actId="20577"/>
        <pc:sldMkLst>
          <pc:docMk/>
          <pc:sldMk cId="149285507" sldId="332"/>
        </pc:sldMkLst>
        <pc:spChg chg="mod">
          <ac:chgData name="Perry, Susan" userId="S::susan.perry@suny.edu::ea21311d-03e0-498d-b20b-c0d2cb5e17f1" providerId="AD" clId="Web-{A25BF2A1-8334-59BC-9935-4270B5226B87}" dt="2019-12-17T13:32:03.055" v="21" actId="20577"/>
          <ac:spMkLst>
            <pc:docMk/>
            <pc:sldMk cId="149285507" sldId="332"/>
            <ac:spMk id="14" creationId="{00000000-0000-0000-0000-000000000000}"/>
          </ac:spMkLst>
        </pc:spChg>
      </pc:sldChg>
      <pc:sldChg chg="modSp">
        <pc:chgData name="Perry, Susan" userId="S::susan.perry@suny.edu::ea21311d-03e0-498d-b20b-c0d2cb5e17f1" providerId="AD" clId="Web-{A25BF2A1-8334-59BC-9935-4270B5226B87}" dt="2019-12-17T13:32:47.118" v="24" actId="20577"/>
        <pc:sldMkLst>
          <pc:docMk/>
          <pc:sldMk cId="2638821289" sldId="354"/>
        </pc:sldMkLst>
        <pc:spChg chg="mod">
          <ac:chgData name="Perry, Susan" userId="S::susan.perry@suny.edu::ea21311d-03e0-498d-b20b-c0d2cb5e17f1" providerId="AD" clId="Web-{A25BF2A1-8334-59BC-9935-4270B5226B87}" dt="2019-12-17T13:32:47.118" v="24" actId="20577"/>
          <ac:spMkLst>
            <pc:docMk/>
            <pc:sldMk cId="2638821289" sldId="354"/>
            <ac:spMk id="2" creationId="{00000000-0000-0000-0000-000000000000}"/>
          </ac:spMkLst>
        </pc:spChg>
      </pc:sldChg>
    </pc:docChg>
  </pc:docChgLst>
  <pc:docChgLst>
    <pc:chgData name="Jackson, Timothy" userId="S::timothy.jackson@suny.edu::9ce01cec-8b46-438e-9d10-af58cd21d299" providerId="AD" clId="Web-{06A47899-AFF9-44E1-B164-275E811444EC}"/>
    <pc:docChg chg="addSld delSld modSld">
      <pc:chgData name="Jackson, Timothy" userId="S::timothy.jackson@suny.edu::9ce01cec-8b46-438e-9d10-af58cd21d299" providerId="AD" clId="Web-{06A47899-AFF9-44E1-B164-275E811444EC}" dt="2020-03-30T16:31:26.805" v="255" actId="20577"/>
      <pc:docMkLst>
        <pc:docMk/>
      </pc:docMkLst>
      <pc:sldChg chg="modSp">
        <pc:chgData name="Jackson, Timothy" userId="S::timothy.jackson@suny.edu::9ce01cec-8b46-438e-9d10-af58cd21d299" providerId="AD" clId="Web-{06A47899-AFF9-44E1-B164-275E811444EC}" dt="2020-03-30T16:03:52.835" v="32" actId="20577"/>
        <pc:sldMkLst>
          <pc:docMk/>
          <pc:sldMk cId="2982323020" sldId="405"/>
        </pc:sldMkLst>
        <pc:spChg chg="mod">
          <ac:chgData name="Jackson, Timothy" userId="S::timothy.jackson@suny.edu::9ce01cec-8b46-438e-9d10-af58cd21d299" providerId="AD" clId="Web-{06A47899-AFF9-44E1-B164-275E811444EC}" dt="2020-03-30T16:03:52.835" v="32" actId="20577"/>
          <ac:spMkLst>
            <pc:docMk/>
            <pc:sldMk cId="2982323020" sldId="405"/>
            <ac:spMk id="5" creationId="{535E1953-C7A3-4180-AAE1-5C1894D3B757}"/>
          </ac:spMkLst>
        </pc:spChg>
      </pc:sldChg>
      <pc:sldChg chg="del">
        <pc:chgData name="Jackson, Timothy" userId="S::timothy.jackson@suny.edu::9ce01cec-8b46-438e-9d10-af58cd21d299" providerId="AD" clId="Web-{06A47899-AFF9-44E1-B164-275E811444EC}" dt="2020-03-30T16:02:25.975" v="0"/>
        <pc:sldMkLst>
          <pc:docMk/>
          <pc:sldMk cId="4152129323" sldId="407"/>
        </pc:sldMkLst>
      </pc:sldChg>
      <pc:sldChg chg="del">
        <pc:chgData name="Jackson, Timothy" userId="S::timothy.jackson@suny.edu::9ce01cec-8b46-438e-9d10-af58cd21d299" providerId="AD" clId="Web-{06A47899-AFF9-44E1-B164-275E811444EC}" dt="2020-03-30T16:02:28.396" v="1"/>
        <pc:sldMkLst>
          <pc:docMk/>
          <pc:sldMk cId="2178017331" sldId="408"/>
        </pc:sldMkLst>
      </pc:sldChg>
      <pc:sldChg chg="del">
        <pc:chgData name="Jackson, Timothy" userId="S::timothy.jackson@suny.edu::9ce01cec-8b46-438e-9d10-af58cd21d299" providerId="AD" clId="Web-{06A47899-AFF9-44E1-B164-275E811444EC}" dt="2020-03-30T16:02:30.084" v="2"/>
        <pc:sldMkLst>
          <pc:docMk/>
          <pc:sldMk cId="1105684454" sldId="409"/>
        </pc:sldMkLst>
      </pc:sldChg>
      <pc:sldChg chg="modSp add replId">
        <pc:chgData name="Jackson, Timothy" userId="S::timothy.jackson@suny.edu::9ce01cec-8b46-438e-9d10-af58cd21d299" providerId="AD" clId="Web-{06A47899-AFF9-44E1-B164-275E811444EC}" dt="2020-03-30T16:31:26.805" v="254" actId="20577"/>
        <pc:sldMkLst>
          <pc:docMk/>
          <pc:sldMk cId="1059816952" sldId="418"/>
        </pc:sldMkLst>
        <pc:spChg chg="mod">
          <ac:chgData name="Jackson, Timothy" userId="S::timothy.jackson@suny.edu::9ce01cec-8b46-438e-9d10-af58cd21d299" providerId="AD" clId="Web-{06A47899-AFF9-44E1-B164-275E811444EC}" dt="2020-03-30T16:31:26.805" v="254" actId="20577"/>
          <ac:spMkLst>
            <pc:docMk/>
            <pc:sldMk cId="1059816952" sldId="418"/>
            <ac:spMk id="5" creationId="{535E1953-C7A3-4180-AAE1-5C1894D3B757}"/>
          </ac:spMkLst>
        </pc:spChg>
      </pc:sldChg>
      <pc:sldChg chg="modSp add del replId">
        <pc:chgData name="Jackson, Timothy" userId="S::timothy.jackson@suny.edu::9ce01cec-8b46-438e-9d10-af58cd21d299" providerId="AD" clId="Web-{06A47899-AFF9-44E1-B164-275E811444EC}" dt="2020-03-30T16:03:14.397" v="18"/>
        <pc:sldMkLst>
          <pc:docMk/>
          <pc:sldMk cId="2303853806" sldId="418"/>
        </pc:sldMkLst>
        <pc:spChg chg="mod">
          <ac:chgData name="Jackson, Timothy" userId="S::timothy.jackson@suny.edu::9ce01cec-8b46-438e-9d10-af58cd21d299" providerId="AD" clId="Web-{06A47899-AFF9-44E1-B164-275E811444EC}" dt="2020-03-30T16:03:13.772" v="17" actId="20577"/>
          <ac:spMkLst>
            <pc:docMk/>
            <pc:sldMk cId="2303853806" sldId="418"/>
            <ac:spMk id="5" creationId="{535E1953-C7A3-4180-AAE1-5C1894D3B757}"/>
          </ac:spMkLst>
        </pc:spChg>
      </pc:sldChg>
    </pc:docChg>
  </pc:docChgLst>
  <pc:docChgLst>
    <pc:chgData name="Eichelberger, Michelle" userId="S::michelle.eichelberger@suny.edu::1bd4442c-2af1-40d1-9d43-8e1df5db51d4" providerId="AD" clId="Web-{2A9211E1-95D1-4F24-B8FF-872FDD9EB7C9}"/>
    <pc:docChg chg="addSld modSld">
      <pc:chgData name="Eichelberger, Michelle" userId="S::michelle.eichelberger@suny.edu::1bd4442c-2af1-40d1-9d43-8e1df5db51d4" providerId="AD" clId="Web-{2A9211E1-95D1-4F24-B8FF-872FDD9EB7C9}" dt="2020-02-24T18:45:31.249" v="1033" actId="20577"/>
      <pc:docMkLst>
        <pc:docMk/>
      </pc:docMkLst>
      <pc:sldChg chg="modSp">
        <pc:chgData name="Eichelberger, Michelle" userId="S::michelle.eichelberger@suny.edu::1bd4442c-2af1-40d1-9d43-8e1df5db51d4" providerId="AD" clId="Web-{2A9211E1-95D1-4F24-B8FF-872FDD9EB7C9}" dt="2020-02-24T18:20:32.841" v="494" actId="14100"/>
        <pc:sldMkLst>
          <pc:docMk/>
          <pc:sldMk cId="3395575550" sldId="300"/>
        </pc:sldMkLst>
        <pc:spChg chg="mod">
          <ac:chgData name="Eichelberger, Michelle" userId="S::michelle.eichelberger@suny.edu::1bd4442c-2af1-40d1-9d43-8e1df5db51d4" providerId="AD" clId="Web-{2A9211E1-95D1-4F24-B8FF-872FDD9EB7C9}" dt="2020-02-24T18:20:32.841" v="494" actId="14100"/>
          <ac:spMkLst>
            <pc:docMk/>
            <pc:sldMk cId="3395575550" sldId="300"/>
            <ac:spMk id="14" creationId="{C75C1F2D-D8E8-4922-9BB0-1555E295F97D}"/>
          </ac:spMkLst>
        </pc:spChg>
      </pc:sldChg>
      <pc:sldChg chg="modSp">
        <pc:chgData name="Eichelberger, Michelle" userId="S::michelle.eichelberger@suny.edu::1bd4442c-2af1-40d1-9d43-8e1df5db51d4" providerId="AD" clId="Web-{2A9211E1-95D1-4F24-B8FF-872FDD9EB7C9}" dt="2020-02-24T18:20:22.090" v="492" actId="20577"/>
        <pc:sldMkLst>
          <pc:docMk/>
          <pc:sldMk cId="1782767769" sldId="314"/>
        </pc:sldMkLst>
        <pc:spChg chg="mod">
          <ac:chgData name="Eichelberger, Michelle" userId="S::michelle.eichelberger@suny.edu::1bd4442c-2af1-40d1-9d43-8e1df5db51d4" providerId="AD" clId="Web-{2A9211E1-95D1-4F24-B8FF-872FDD9EB7C9}" dt="2020-02-24T18:20:22.090" v="49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2A9211E1-95D1-4F24-B8FF-872FDD9EB7C9}" dt="2020-02-24T18:16:33.541" v="2" actId="20577"/>
        <pc:sldMkLst>
          <pc:docMk/>
          <pc:sldMk cId="2948244347" sldId="328"/>
        </pc:sldMkLst>
        <pc:spChg chg="mod">
          <ac:chgData name="Eichelberger, Michelle" userId="S::michelle.eichelberger@suny.edu::1bd4442c-2af1-40d1-9d43-8e1df5db51d4" providerId="AD" clId="Web-{2A9211E1-95D1-4F24-B8FF-872FDD9EB7C9}" dt="2020-02-24T18:16:33.541" v="2" actId="20577"/>
          <ac:spMkLst>
            <pc:docMk/>
            <pc:sldMk cId="2948244347" sldId="328"/>
            <ac:spMk id="12" creationId="{00000000-0000-0000-0000-000000000000}"/>
          </ac:spMkLst>
        </pc:spChg>
      </pc:sldChg>
      <pc:sldChg chg="modSp">
        <pc:chgData name="Eichelberger, Michelle" userId="S::michelle.eichelberger@suny.edu::1bd4442c-2af1-40d1-9d43-8e1df5db51d4" providerId="AD" clId="Web-{2A9211E1-95D1-4F24-B8FF-872FDD9EB7C9}" dt="2020-02-24T18:18:04.651" v="246" actId="20577"/>
        <pc:sldMkLst>
          <pc:docMk/>
          <pc:sldMk cId="149285507" sldId="332"/>
        </pc:sldMkLst>
        <pc:spChg chg="mod">
          <ac:chgData name="Eichelberger, Michelle" userId="S::michelle.eichelberger@suny.edu::1bd4442c-2af1-40d1-9d43-8e1df5db51d4" providerId="AD" clId="Web-{2A9211E1-95D1-4F24-B8FF-872FDD9EB7C9}" dt="2020-02-24T18:18:04.651" v="246" actId="20577"/>
          <ac:spMkLst>
            <pc:docMk/>
            <pc:sldMk cId="149285507" sldId="332"/>
            <ac:spMk id="14" creationId="{00000000-0000-0000-0000-000000000000}"/>
          </ac:spMkLst>
        </pc:spChg>
      </pc:sldChg>
      <pc:sldChg chg="addSp delSp modSp add replId">
        <pc:chgData name="Eichelberger, Michelle" userId="S::michelle.eichelberger@suny.edu::1bd4442c-2af1-40d1-9d43-8e1df5db51d4" providerId="AD" clId="Web-{2A9211E1-95D1-4F24-B8FF-872FDD9EB7C9}" dt="2020-02-24T18:45:31.249" v="1033" actId="20577"/>
        <pc:sldMkLst>
          <pc:docMk/>
          <pc:sldMk cId="1828819610" sldId="386"/>
        </pc:sldMkLst>
        <pc:spChg chg="mod">
          <ac:chgData name="Eichelberger, Michelle" userId="S::michelle.eichelberger@suny.edu::1bd4442c-2af1-40d1-9d43-8e1df5db51d4" providerId="AD" clId="Web-{2A9211E1-95D1-4F24-B8FF-872FDD9EB7C9}" dt="2020-02-24T18:22:37.045" v="524" actId="20577"/>
          <ac:spMkLst>
            <pc:docMk/>
            <pc:sldMk cId="1828819610" sldId="386"/>
            <ac:spMk id="2" creationId="{00000000-0000-0000-0000-000000000000}"/>
          </ac:spMkLst>
        </pc:spChg>
        <pc:spChg chg="del mod">
          <ac:chgData name="Eichelberger, Michelle" userId="S::michelle.eichelberger@suny.edu::1bd4442c-2af1-40d1-9d43-8e1df5db51d4" providerId="AD" clId="Web-{2A9211E1-95D1-4F24-B8FF-872FDD9EB7C9}" dt="2020-02-24T18:25:00.953" v="550"/>
          <ac:spMkLst>
            <pc:docMk/>
            <pc:sldMk cId="1828819610" sldId="386"/>
            <ac:spMk id="3" creationId="{CCAC89EA-B4DB-43F4-8900-EEFCD68D289B}"/>
          </ac:spMkLst>
        </pc:spChg>
        <pc:spChg chg="del">
          <ac:chgData name="Eichelberger, Michelle" userId="S::michelle.eichelberger@suny.edu::1bd4442c-2af1-40d1-9d43-8e1df5db51d4" providerId="AD" clId="Web-{2A9211E1-95D1-4F24-B8FF-872FDD9EB7C9}" dt="2020-02-24T18:22:51.342" v="529"/>
          <ac:spMkLst>
            <pc:docMk/>
            <pc:sldMk cId="1828819610" sldId="386"/>
            <ac:spMk id="14" creationId="{AA22C812-1047-44C2-8121-86460690E99D}"/>
          </ac:spMkLst>
        </pc:spChg>
        <pc:spChg chg="add del mod">
          <ac:chgData name="Eichelberger, Michelle" userId="S::michelle.eichelberger@suny.edu::1bd4442c-2af1-40d1-9d43-8e1df5db51d4" providerId="AD" clId="Web-{2A9211E1-95D1-4F24-B8FF-872FDD9EB7C9}" dt="2020-02-24T18:22:48.014" v="528"/>
          <ac:spMkLst>
            <pc:docMk/>
            <pc:sldMk cId="1828819610" sldId="386"/>
            <ac:spMk id="15" creationId="{9FA27AB4-086D-4716-A744-F0E5D72FBFE9}"/>
          </ac:spMkLst>
        </pc:spChg>
        <pc:spChg chg="add mod">
          <ac:chgData name="Eichelberger, Michelle" userId="S::michelle.eichelberger@suny.edu::1bd4442c-2af1-40d1-9d43-8e1df5db51d4" providerId="AD" clId="Web-{2A9211E1-95D1-4F24-B8FF-872FDD9EB7C9}" dt="2020-02-24T18:45:31.249" v="1033" actId="20577"/>
          <ac:spMkLst>
            <pc:docMk/>
            <pc:sldMk cId="1828819610" sldId="386"/>
            <ac:spMk id="17" creationId="{1D42E61C-BD7A-486D-99D0-813CE6CDEE4C}"/>
          </ac:spMkLst>
        </pc:spChg>
        <pc:picChg chg="del">
          <ac:chgData name="Eichelberger, Michelle" userId="S::michelle.eichelberger@suny.edu::1bd4442c-2af1-40d1-9d43-8e1df5db51d4" providerId="AD" clId="Web-{2A9211E1-95D1-4F24-B8FF-872FDD9EB7C9}" dt="2020-02-24T18:22:40.092" v="527"/>
          <ac:picMkLst>
            <pc:docMk/>
            <pc:sldMk cId="1828819610" sldId="386"/>
            <ac:picMk id="4" creationId="{05777C89-314A-4310-95C3-C5A3A32AED6E}"/>
          </ac:picMkLst>
        </pc:picChg>
      </pc:sldChg>
    </pc:docChg>
  </pc:docChgLst>
  <pc:docChgLst>
    <pc:chgData name="Koerber, Jennifer" userId="S::jennifer.koerber@suny.edu::91757253-cc7b-4705-809f-b291d8f3bd2f" providerId="AD" clId="Web-{02C7E414-CB64-1812-49ED-5EAF261BF9AD}"/>
    <pc:docChg chg="addSld modSld">
      <pc:chgData name="Koerber, Jennifer" userId="S::jennifer.koerber@suny.edu::91757253-cc7b-4705-809f-b291d8f3bd2f" providerId="AD" clId="Web-{02C7E414-CB64-1812-49ED-5EAF261BF9AD}" dt="2020-02-26T13:09:05.783" v="57" actId="1076"/>
      <pc:docMkLst>
        <pc:docMk/>
      </pc:docMkLst>
      <pc:sldChg chg="modSp">
        <pc:chgData name="Koerber, Jennifer" userId="S::jennifer.koerber@suny.edu::91757253-cc7b-4705-809f-b291d8f3bd2f" providerId="AD" clId="Web-{02C7E414-CB64-1812-49ED-5EAF261BF9AD}" dt="2020-02-26T13:09:05.783" v="57" actId="1076"/>
        <pc:sldMkLst>
          <pc:docMk/>
          <pc:sldMk cId="2998906486" sldId="359"/>
        </pc:sldMkLst>
        <pc:spChg chg="mod">
          <ac:chgData name="Koerber, Jennifer" userId="S::jennifer.koerber@suny.edu::91757253-cc7b-4705-809f-b291d8f3bd2f" providerId="AD" clId="Web-{02C7E414-CB64-1812-49ED-5EAF261BF9AD}" dt="2020-02-26T13:08:49.751" v="53" actId="14100"/>
          <ac:spMkLst>
            <pc:docMk/>
            <pc:sldMk cId="2998906486" sldId="359"/>
            <ac:spMk id="3" creationId="{79F088FC-102D-49CB-B1DF-8F39C8CDCD58}"/>
          </ac:spMkLst>
        </pc:spChg>
        <pc:spChg chg="mod">
          <ac:chgData name="Koerber, Jennifer" userId="S::jennifer.koerber@suny.edu::91757253-cc7b-4705-809f-b291d8f3bd2f" providerId="AD" clId="Web-{02C7E414-CB64-1812-49ED-5EAF261BF9AD}" dt="2020-02-26T13:08:52.860" v="54" actId="1076"/>
          <ac:spMkLst>
            <pc:docMk/>
            <pc:sldMk cId="2998906486" sldId="359"/>
            <ac:spMk id="4" creationId="{AA9B6431-5D22-4F67-A03E-3EF1B7A93708}"/>
          </ac:spMkLst>
        </pc:spChg>
        <pc:spChg chg="mod">
          <ac:chgData name="Koerber, Jennifer" userId="S::jennifer.koerber@suny.edu::91757253-cc7b-4705-809f-b291d8f3bd2f" providerId="AD" clId="Web-{02C7E414-CB64-1812-49ED-5EAF261BF9AD}" dt="2020-02-26T13:09:00.892" v="56" actId="1076"/>
          <ac:spMkLst>
            <pc:docMk/>
            <pc:sldMk cId="2998906486" sldId="359"/>
            <ac:spMk id="6" creationId="{C5AD2900-A9F2-44E9-978C-F985AFD17AC7}"/>
          </ac:spMkLst>
        </pc:spChg>
        <pc:spChg chg="mod">
          <ac:chgData name="Koerber, Jennifer" userId="S::jennifer.koerber@suny.edu::91757253-cc7b-4705-809f-b291d8f3bd2f" providerId="AD" clId="Web-{02C7E414-CB64-1812-49ED-5EAF261BF9AD}" dt="2020-02-26T13:08:56.251" v="55" actId="14100"/>
          <ac:spMkLst>
            <pc:docMk/>
            <pc:sldMk cId="2998906486" sldId="359"/>
            <ac:spMk id="13" creationId="{7CD16252-5674-4F0D-A2FE-6A70325B1A89}"/>
          </ac:spMkLst>
        </pc:spChg>
        <pc:spChg chg="mod">
          <ac:chgData name="Koerber, Jennifer" userId="S::jennifer.koerber@suny.edu::91757253-cc7b-4705-809f-b291d8f3bd2f" providerId="AD" clId="Web-{02C7E414-CB64-1812-49ED-5EAF261BF9AD}" dt="2020-02-26T13:09:05.783" v="57" actId="1076"/>
          <ac:spMkLst>
            <pc:docMk/>
            <pc:sldMk cId="2998906486" sldId="359"/>
            <ac:spMk id="15" creationId="{4AFEA68D-B3D6-4A4A-8806-0D71A6F4E6DC}"/>
          </ac:spMkLst>
        </pc:spChg>
      </pc:sldChg>
      <pc:sldChg chg="addSp delSp modSp add replId">
        <pc:chgData name="Koerber, Jennifer" userId="S::jennifer.koerber@suny.edu::91757253-cc7b-4705-809f-b291d8f3bd2f" providerId="AD" clId="Web-{02C7E414-CB64-1812-49ED-5EAF261BF9AD}" dt="2020-02-26T13:07:40.485" v="43"/>
        <pc:sldMkLst>
          <pc:docMk/>
          <pc:sldMk cId="2784973981" sldId="402"/>
        </pc:sldMkLst>
        <pc:spChg chg="del">
          <ac:chgData name="Koerber, Jennifer" userId="S::jennifer.koerber@suny.edu::91757253-cc7b-4705-809f-b291d8f3bd2f" providerId="AD" clId="Web-{02C7E414-CB64-1812-49ED-5EAF261BF9AD}" dt="2020-02-26T13:05:23.015" v="3"/>
          <ac:spMkLst>
            <pc:docMk/>
            <pc:sldMk cId="2784973981" sldId="402"/>
            <ac:spMk id="3" creationId="{79F088FC-102D-49CB-B1DF-8F39C8CDCD58}"/>
          </ac:spMkLst>
        </pc:spChg>
        <pc:spChg chg="del">
          <ac:chgData name="Koerber, Jennifer" userId="S::jennifer.koerber@suny.edu::91757253-cc7b-4705-809f-b291d8f3bd2f" providerId="AD" clId="Web-{02C7E414-CB64-1812-49ED-5EAF261BF9AD}" dt="2020-02-26T13:05:17.311" v="1"/>
          <ac:spMkLst>
            <pc:docMk/>
            <pc:sldMk cId="2784973981" sldId="402"/>
            <ac:spMk id="4" creationId="{602A7982-8D16-4585-8A82-5938CA5BE95E}"/>
          </ac:spMkLst>
        </pc:spChg>
        <pc:spChg chg="del">
          <ac:chgData name="Koerber, Jennifer" userId="S::jennifer.koerber@suny.edu::91757253-cc7b-4705-809f-b291d8f3bd2f" providerId="AD" clId="Web-{02C7E414-CB64-1812-49ED-5EAF261BF9AD}" dt="2020-02-26T13:05:30.827" v="7"/>
          <ac:spMkLst>
            <pc:docMk/>
            <pc:sldMk cId="2784973981" sldId="402"/>
            <ac:spMk id="6" creationId="{0E3DDDCA-E813-48CB-B6B2-51959E49905C}"/>
          </ac:spMkLst>
        </pc:spChg>
        <pc:spChg chg="del">
          <ac:chgData name="Koerber, Jennifer" userId="S::jennifer.koerber@suny.edu::91757253-cc7b-4705-809f-b291d8f3bd2f" providerId="AD" clId="Web-{02C7E414-CB64-1812-49ED-5EAF261BF9AD}" dt="2020-02-26T13:05:34.718" v="8"/>
          <ac:spMkLst>
            <pc:docMk/>
            <pc:sldMk cId="2784973981" sldId="402"/>
            <ac:spMk id="13" creationId="{88211562-086D-455E-840C-410E172A6A33}"/>
          </ac:spMkLst>
        </pc:spChg>
        <pc:spChg chg="del">
          <ac:chgData name="Koerber, Jennifer" userId="S::jennifer.koerber@suny.edu::91757253-cc7b-4705-809f-b291d8f3bd2f" providerId="AD" clId="Web-{02C7E414-CB64-1812-49ED-5EAF261BF9AD}" dt="2020-02-26T13:05:27.874" v="5"/>
          <ac:spMkLst>
            <pc:docMk/>
            <pc:sldMk cId="2784973981" sldId="402"/>
            <ac:spMk id="16" creationId="{9A8A16A5-E45C-4152-B92C-E73D7A4A103A}"/>
          </ac:spMkLst>
        </pc:spChg>
        <pc:spChg chg="add del mod">
          <ac:chgData name="Koerber, Jennifer" userId="S::jennifer.koerber@suny.edu::91757253-cc7b-4705-809f-b291d8f3bd2f" providerId="AD" clId="Web-{02C7E414-CB64-1812-49ED-5EAF261BF9AD}" dt="2020-02-26T13:05:21.233" v="2"/>
          <ac:spMkLst>
            <pc:docMk/>
            <pc:sldMk cId="2784973981" sldId="402"/>
            <ac:spMk id="17" creationId="{CAFBCCC7-5AEA-433D-8CE9-D166F98BB38A}"/>
          </ac:spMkLst>
        </pc:spChg>
        <pc:spChg chg="del">
          <ac:chgData name="Koerber, Jennifer" userId="S::jennifer.koerber@suny.edu::91757253-cc7b-4705-809f-b291d8f3bd2f" providerId="AD" clId="Web-{02C7E414-CB64-1812-49ED-5EAF261BF9AD}" dt="2020-02-26T13:05:29.749" v="6"/>
          <ac:spMkLst>
            <pc:docMk/>
            <pc:sldMk cId="2784973981" sldId="402"/>
            <ac:spMk id="18" creationId="{FD8DEA64-6181-46FD-8C44-21AB4F06810B}"/>
          </ac:spMkLst>
        </pc:spChg>
        <pc:spChg chg="add del mod">
          <ac:chgData name="Koerber, Jennifer" userId="S::jennifer.koerber@suny.edu::91757253-cc7b-4705-809f-b291d8f3bd2f" providerId="AD" clId="Web-{02C7E414-CB64-1812-49ED-5EAF261BF9AD}" dt="2020-02-26T13:05:25.233" v="4"/>
          <ac:spMkLst>
            <pc:docMk/>
            <pc:sldMk cId="2784973981" sldId="402"/>
            <ac:spMk id="20" creationId="{39FDDADD-9F30-421C-AD22-2F402538BFAF}"/>
          </ac:spMkLst>
        </pc:spChg>
        <pc:spChg chg="add del mod">
          <ac:chgData name="Koerber, Jennifer" userId="S::jennifer.koerber@suny.edu::91757253-cc7b-4705-809f-b291d8f3bd2f" providerId="AD" clId="Web-{02C7E414-CB64-1812-49ED-5EAF261BF9AD}" dt="2020-02-26T13:05:43.890" v="10"/>
          <ac:spMkLst>
            <pc:docMk/>
            <pc:sldMk cId="2784973981" sldId="402"/>
            <ac:spMk id="22" creationId="{6627F079-5556-450C-B7E9-0B620ECA6C25}"/>
          </ac:spMkLst>
        </pc:spChg>
        <pc:spChg chg="add del mod">
          <ac:chgData name="Koerber, Jennifer" userId="S::jennifer.koerber@suny.edu::91757253-cc7b-4705-809f-b291d8f3bd2f" providerId="AD" clId="Web-{02C7E414-CB64-1812-49ED-5EAF261BF9AD}" dt="2020-02-26T13:05:41.155" v="9"/>
          <ac:spMkLst>
            <pc:docMk/>
            <pc:sldMk cId="2784973981" sldId="402"/>
            <ac:spMk id="24" creationId="{D0665FB9-3ACB-457F-9180-361FCF9F32AA}"/>
          </ac:spMkLst>
        </pc:spChg>
        <pc:spChg chg="add del">
          <ac:chgData name="Koerber, Jennifer" userId="S::jennifer.koerber@suny.edu::91757253-cc7b-4705-809f-b291d8f3bd2f" providerId="AD" clId="Web-{02C7E414-CB64-1812-49ED-5EAF261BF9AD}" dt="2020-02-26T13:06:37.453" v="25"/>
          <ac:spMkLst>
            <pc:docMk/>
            <pc:sldMk cId="2784973981" sldId="402"/>
            <ac:spMk id="27" creationId="{A7C1F85E-A1B7-4FB6-A213-76FE147FD15C}"/>
          </ac:spMkLst>
        </pc:spChg>
        <pc:spChg chg="add mod">
          <ac:chgData name="Koerber, Jennifer" userId="S::jennifer.koerber@suny.edu::91757253-cc7b-4705-809f-b291d8f3bd2f" providerId="AD" clId="Web-{02C7E414-CB64-1812-49ED-5EAF261BF9AD}" dt="2020-02-26T13:07:22.922" v="37" actId="20577"/>
          <ac:spMkLst>
            <pc:docMk/>
            <pc:sldMk cId="2784973981" sldId="402"/>
            <ac:spMk id="28" creationId="{212CCF00-175E-4352-A089-6015171A25BB}"/>
          </ac:spMkLst>
        </pc:spChg>
        <pc:picChg chg="add mod">
          <ac:chgData name="Koerber, Jennifer" userId="S::jennifer.koerber@suny.edu::91757253-cc7b-4705-809f-b291d8f3bd2f" providerId="AD" clId="Web-{02C7E414-CB64-1812-49ED-5EAF261BF9AD}" dt="2020-02-26T13:07:40.485" v="43"/>
          <ac:picMkLst>
            <pc:docMk/>
            <pc:sldMk cId="2784973981" sldId="402"/>
            <ac:picMk id="25" creationId="{F14F4EA6-A503-4544-AA37-0D707CB422B6}"/>
          </ac:picMkLst>
        </pc:picChg>
      </pc:sldChg>
    </pc:docChg>
  </pc:docChgLst>
  <pc:docChgLst>
    <pc:chgData name="Koerber, Jennifer" userId="S::jennifer.koerber@suny.edu::91757253-cc7b-4705-809f-b291d8f3bd2f" providerId="AD" clId="Web-{34341049-962D-43E3-AE06-A9EB121F5884}"/>
    <pc:docChg chg="addSld delSld modSld">
      <pc:chgData name="Koerber, Jennifer" userId="S::jennifer.koerber@suny.edu::91757253-cc7b-4705-809f-b291d8f3bd2f" providerId="AD" clId="Web-{34341049-962D-43E3-AE06-A9EB121F5884}" dt="2020-06-22T20:59:15.988" v="684"/>
      <pc:docMkLst>
        <pc:docMk/>
      </pc:docMkLst>
      <pc:sldChg chg="addSp delSp modSp">
        <pc:chgData name="Koerber, Jennifer" userId="S::jennifer.koerber@suny.edu::91757253-cc7b-4705-809f-b291d8f3bd2f" providerId="AD" clId="Web-{34341049-962D-43E3-AE06-A9EB121F5884}" dt="2020-06-22T20:55:32.371" v="619" actId="20577"/>
        <pc:sldMkLst>
          <pc:docMk/>
          <pc:sldMk cId="1151724325" sldId="400"/>
        </pc:sldMkLst>
        <pc:spChg chg="mod">
          <ac:chgData name="Koerber, Jennifer" userId="S::jennifer.koerber@suny.edu::91757253-cc7b-4705-809f-b291d8f3bd2f" providerId="AD" clId="Web-{34341049-962D-43E3-AE06-A9EB121F5884}" dt="2020-06-22T20:28:45.822" v="54" actId="20577"/>
          <ac:spMkLst>
            <pc:docMk/>
            <pc:sldMk cId="1151724325" sldId="400"/>
            <ac:spMk id="2" creationId="{DCDD3146-7637-46DF-8B82-7A8FC2E12D15}"/>
          </ac:spMkLst>
        </pc:spChg>
        <pc:spChg chg="mod">
          <ac:chgData name="Koerber, Jennifer" userId="S::jennifer.koerber@suny.edu::91757253-cc7b-4705-809f-b291d8f3bd2f" providerId="AD" clId="Web-{34341049-962D-43E3-AE06-A9EB121F5884}" dt="2020-06-22T20:35:41.835" v="232" actId="20577"/>
          <ac:spMkLst>
            <pc:docMk/>
            <pc:sldMk cId="1151724325" sldId="400"/>
            <ac:spMk id="16" creationId="{435658E4-F0C8-4F7F-8758-9FFB05E56D6B}"/>
          </ac:spMkLst>
        </pc:spChg>
        <pc:spChg chg="mod">
          <ac:chgData name="Koerber, Jennifer" userId="S::jennifer.koerber@suny.edu::91757253-cc7b-4705-809f-b291d8f3bd2f" providerId="AD" clId="Web-{34341049-962D-43E3-AE06-A9EB121F5884}" dt="2020-06-22T20:55:32.371" v="619" actId="20577"/>
          <ac:spMkLst>
            <pc:docMk/>
            <pc:sldMk cId="1151724325" sldId="400"/>
            <ac:spMk id="18" creationId="{63A16270-9913-4258-A541-7EFB96BA490A}"/>
          </ac:spMkLst>
        </pc:spChg>
        <pc:spChg chg="mod">
          <ac:chgData name="Koerber, Jennifer" userId="S::jennifer.koerber@suny.edu::91757253-cc7b-4705-809f-b291d8f3bd2f" providerId="AD" clId="Web-{34341049-962D-43E3-AE06-A9EB121F5884}" dt="2020-06-22T20:30:46.967" v="144" actId="20577"/>
          <ac:spMkLst>
            <pc:docMk/>
            <pc:sldMk cId="1151724325" sldId="400"/>
            <ac:spMk id="20" creationId="{1FF9CAA6-2D6A-431D-9F1A-4E750932A964}"/>
          </ac:spMkLst>
        </pc:spChg>
        <pc:spChg chg="mod">
          <ac:chgData name="Koerber, Jennifer" userId="S::jennifer.koerber@suny.edu::91757253-cc7b-4705-809f-b291d8f3bd2f" providerId="AD" clId="Web-{34341049-962D-43E3-AE06-A9EB121F5884}" dt="2020-06-22T20:55:08.480" v="613" actId="20577"/>
          <ac:spMkLst>
            <pc:docMk/>
            <pc:sldMk cId="1151724325" sldId="400"/>
            <ac:spMk id="22" creationId="{58379C07-31DE-43E5-BB9C-1473F06FF428}"/>
          </ac:spMkLst>
        </pc:spChg>
        <pc:graphicFrameChg chg="add del mod">
          <ac:chgData name="Koerber, Jennifer" userId="S::jennifer.koerber@suny.edu::91757253-cc7b-4705-809f-b291d8f3bd2f" providerId="AD" clId="Web-{34341049-962D-43E3-AE06-A9EB121F5884}" dt="2020-06-22T20:42:01.753" v="324"/>
          <ac:graphicFrameMkLst>
            <pc:docMk/>
            <pc:sldMk cId="1151724325" sldId="400"/>
            <ac:graphicFrameMk id="4" creationId="{0F5C3107-7F8B-4DDB-AB21-3596F243FD83}"/>
          </ac:graphicFrameMkLst>
        </pc:graphicFrameChg>
      </pc:sldChg>
      <pc:sldChg chg="addSp delSp modSp">
        <pc:chgData name="Koerber, Jennifer" userId="S::jennifer.koerber@suny.edu::91757253-cc7b-4705-809f-b291d8f3bd2f" providerId="AD" clId="Web-{34341049-962D-43E3-AE06-A9EB121F5884}" dt="2020-06-22T20:40:26.672" v="317" actId="1076"/>
        <pc:sldMkLst>
          <pc:docMk/>
          <pc:sldMk cId="3889583148" sldId="437"/>
        </pc:sldMkLst>
        <pc:spChg chg="mod">
          <ac:chgData name="Koerber, Jennifer" userId="S::jennifer.koerber@suny.edu::91757253-cc7b-4705-809f-b291d8f3bd2f" providerId="AD" clId="Web-{34341049-962D-43E3-AE06-A9EB121F5884}" dt="2020-06-22T20:40:18.171" v="313" actId="20577"/>
          <ac:spMkLst>
            <pc:docMk/>
            <pc:sldMk cId="3889583148" sldId="437"/>
            <ac:spMk id="2" creationId="{DCDD3146-7637-46DF-8B82-7A8FC2E12D15}"/>
          </ac:spMkLst>
        </pc:spChg>
        <pc:spChg chg="add del mod">
          <ac:chgData name="Koerber, Jennifer" userId="S::jennifer.koerber@suny.edu::91757253-cc7b-4705-809f-b291d8f3bd2f" providerId="AD" clId="Web-{34341049-962D-43E3-AE06-A9EB121F5884}" dt="2020-06-22T20:39:12.841" v="253"/>
          <ac:spMkLst>
            <pc:docMk/>
            <pc:sldMk cId="3889583148" sldId="437"/>
            <ac:spMk id="4" creationId="{38120FBB-C6F0-4BCC-BD73-127B8E8191B9}"/>
          </ac:spMkLst>
        </pc:spChg>
        <pc:spChg chg="add del mod">
          <ac:chgData name="Koerber, Jennifer" userId="S::jennifer.koerber@suny.edu::91757253-cc7b-4705-809f-b291d8f3bd2f" providerId="AD" clId="Web-{34341049-962D-43E3-AE06-A9EB121F5884}" dt="2020-06-22T20:39:48.999" v="261"/>
          <ac:spMkLst>
            <pc:docMk/>
            <pc:sldMk cId="3889583148" sldId="437"/>
            <ac:spMk id="15" creationId="{4F5DE253-ACB1-439E-A1C0-C5AF6FC7B87B}"/>
          </ac:spMkLst>
        </pc:spChg>
        <pc:spChg chg="del">
          <ac:chgData name="Koerber, Jennifer" userId="S::jennifer.koerber@suny.edu::91757253-cc7b-4705-809f-b291d8f3bd2f" providerId="AD" clId="Web-{34341049-962D-43E3-AE06-A9EB121F5884}" dt="2020-06-22T20:39:11.826" v="252"/>
          <ac:spMkLst>
            <pc:docMk/>
            <pc:sldMk cId="3889583148" sldId="437"/>
            <ac:spMk id="18" creationId="{63A16270-9913-4258-A541-7EFB96BA490A}"/>
          </ac:spMkLst>
        </pc:spChg>
        <pc:picChg chg="add del mod ord">
          <ac:chgData name="Koerber, Jennifer" userId="S::jennifer.koerber@suny.edu::91757253-cc7b-4705-809f-b291d8f3bd2f" providerId="AD" clId="Web-{34341049-962D-43E3-AE06-A9EB121F5884}" dt="2020-06-22T20:39:31.889" v="260"/>
          <ac:picMkLst>
            <pc:docMk/>
            <pc:sldMk cId="3889583148" sldId="437"/>
            <ac:picMk id="6" creationId="{9420E120-E3B1-49C5-8A4B-877B1E6D8D29}"/>
          </ac:picMkLst>
        </pc:picChg>
        <pc:picChg chg="add mod ord">
          <ac:chgData name="Koerber, Jennifer" userId="S::jennifer.koerber@suny.edu::91757253-cc7b-4705-809f-b291d8f3bd2f" providerId="AD" clId="Web-{34341049-962D-43E3-AE06-A9EB121F5884}" dt="2020-06-22T20:40:26.672" v="317" actId="1076"/>
          <ac:picMkLst>
            <pc:docMk/>
            <pc:sldMk cId="3889583148" sldId="437"/>
            <ac:picMk id="16" creationId="{F8BBEB29-87BD-465A-BE79-1F22F32EB793}"/>
          </ac:picMkLst>
        </pc:picChg>
      </pc:sldChg>
      <pc:sldChg chg="addSp delSp modSp new add del">
        <pc:chgData name="Koerber, Jennifer" userId="S::jennifer.koerber@suny.edu::91757253-cc7b-4705-809f-b291d8f3bd2f" providerId="AD" clId="Web-{34341049-962D-43E3-AE06-A9EB121F5884}" dt="2020-06-22T20:39:56.655" v="263"/>
        <pc:sldMkLst>
          <pc:docMk/>
          <pc:sldMk cId="2317878921" sldId="468"/>
        </pc:sldMkLst>
        <pc:picChg chg="add del mod">
          <ac:chgData name="Koerber, Jennifer" userId="S::jennifer.koerber@suny.edu::91757253-cc7b-4705-809f-b291d8f3bd2f" providerId="AD" clId="Web-{34341049-962D-43E3-AE06-A9EB121F5884}" dt="2020-06-22T20:39:05.154" v="251"/>
          <ac:picMkLst>
            <pc:docMk/>
            <pc:sldMk cId="2317878921" sldId="468"/>
            <ac:picMk id="2" creationId="{2E50EBBF-0FBE-4E6A-A977-AB7378B83F96}"/>
          </ac:picMkLst>
        </pc:picChg>
      </pc:sldChg>
      <pc:sldChg chg="delSp modSp add replId">
        <pc:chgData name="Koerber, Jennifer" userId="S::jennifer.koerber@suny.edu::91757253-cc7b-4705-809f-b291d8f3bd2f" providerId="AD" clId="Web-{34341049-962D-43E3-AE06-A9EB121F5884}" dt="2020-06-22T20:59:15.988" v="684"/>
        <pc:sldMkLst>
          <pc:docMk/>
          <pc:sldMk cId="1595080363" sldId="469"/>
        </pc:sldMkLst>
        <pc:spChg chg="mod">
          <ac:chgData name="Koerber, Jennifer" userId="S::jennifer.koerber@suny.edu::91757253-cc7b-4705-809f-b291d8f3bd2f" providerId="AD" clId="Web-{34341049-962D-43E3-AE06-A9EB121F5884}" dt="2020-06-22T20:59:12.769" v="682" actId="20577"/>
          <ac:spMkLst>
            <pc:docMk/>
            <pc:sldMk cId="1595080363" sldId="469"/>
            <ac:spMk id="2" creationId="{DCDD3146-7637-46DF-8B82-7A8FC2E12D15}"/>
          </ac:spMkLst>
        </pc:spChg>
        <pc:spChg chg="del mod">
          <ac:chgData name="Koerber, Jennifer" userId="S::jennifer.koerber@suny.edu::91757253-cc7b-4705-809f-b291d8f3bd2f" providerId="AD" clId="Web-{34341049-962D-43E3-AE06-A9EB121F5884}" dt="2020-06-22T20:59:15.988" v="684"/>
          <ac:spMkLst>
            <pc:docMk/>
            <pc:sldMk cId="1595080363" sldId="469"/>
            <ac:spMk id="18" creationId="{63A16270-9913-4258-A541-7EFB96BA490A}"/>
          </ac:spMkLst>
        </pc:spChg>
      </pc:sldChg>
      <pc:sldChg chg="add replId">
        <pc:chgData name="Koerber, Jennifer" userId="S::jennifer.koerber@suny.edu::91757253-cc7b-4705-809f-b291d8f3bd2f" providerId="AD" clId="Web-{34341049-962D-43E3-AE06-A9EB121F5884}" dt="2020-06-22T20:58:55.456" v="661"/>
        <pc:sldMkLst>
          <pc:docMk/>
          <pc:sldMk cId="2089694960" sldId="470"/>
        </pc:sldMkLst>
      </pc:sldChg>
    </pc:docChg>
  </pc:docChgLst>
  <pc:docChgLst>
    <pc:chgData name="Jackson, Timothy" userId="S::timothy.jackson@suny.edu::9ce01cec-8b46-438e-9d10-af58cd21d299" providerId="AD" clId="Web-{81D772A8-7AA1-4EC2-803E-142E37638EE5}"/>
    <pc:docChg chg="delSld modSld">
      <pc:chgData name="Jackson, Timothy" userId="S::timothy.jackson@suny.edu::9ce01cec-8b46-438e-9d10-af58cd21d299" providerId="AD" clId="Web-{81D772A8-7AA1-4EC2-803E-142E37638EE5}" dt="2020-03-30T15:57:28.357" v="875"/>
      <pc:docMkLst>
        <pc:docMk/>
      </pc:docMkLst>
      <pc:sldChg chg="addSp delSp modSp del">
        <pc:chgData name="Jackson, Timothy" userId="S::timothy.jackson@suny.edu::9ce01cec-8b46-438e-9d10-af58cd21d299" providerId="AD" clId="Web-{81D772A8-7AA1-4EC2-803E-142E37638EE5}" dt="2020-03-30T15:52:19.862" v="205"/>
        <pc:sldMkLst>
          <pc:docMk/>
          <pc:sldMk cId="2213630114" sldId="404"/>
        </pc:sldMkLst>
        <pc:graphicFrameChg chg="mod modGraphic">
          <ac:chgData name="Jackson, Timothy" userId="S::timothy.jackson@suny.edu::9ce01cec-8b46-438e-9d10-af58cd21d299" providerId="AD" clId="Web-{81D772A8-7AA1-4EC2-803E-142E37638EE5}" dt="2020-03-30T15:52:07.644" v="204"/>
          <ac:graphicFrameMkLst>
            <pc:docMk/>
            <pc:sldMk cId="2213630114" sldId="404"/>
            <ac:graphicFrameMk id="4" creationId="{85AD01FF-EAAE-4B11-90C5-30DD89A2953C}"/>
          </ac:graphicFrameMkLst>
        </pc:graphicFrameChg>
        <pc:graphicFrameChg chg="add del mod">
          <ac:chgData name="Jackson, Timothy" userId="S::timothy.jackson@suny.edu::9ce01cec-8b46-438e-9d10-af58cd21d299" providerId="AD" clId="Web-{81D772A8-7AA1-4EC2-803E-142E37638EE5}" dt="2020-03-30T15:50:26.192" v="26"/>
          <ac:graphicFrameMkLst>
            <pc:docMk/>
            <pc:sldMk cId="2213630114" sldId="404"/>
            <ac:graphicFrameMk id="5" creationId="{BDDF48D8-FCCF-4414-8BA8-AF23F814A500}"/>
          </ac:graphicFrameMkLst>
        </pc:graphicFrameChg>
        <pc:graphicFrameChg chg="add del mod modGraphic">
          <ac:chgData name="Jackson, Timothy" userId="S::timothy.jackson@suny.edu::9ce01cec-8b46-438e-9d10-af58cd21d299" providerId="AD" clId="Web-{81D772A8-7AA1-4EC2-803E-142E37638EE5}" dt="2020-03-30T15:51:11.207" v="85"/>
          <ac:graphicFrameMkLst>
            <pc:docMk/>
            <pc:sldMk cId="2213630114" sldId="404"/>
            <ac:graphicFrameMk id="7" creationId="{810D59F6-1283-47C7-8A5E-FE5AFC452F3E}"/>
          </ac:graphicFrameMkLst>
        </pc:graphicFrameChg>
      </pc:sldChg>
      <pc:sldChg chg="modSp">
        <pc:chgData name="Jackson, Timothy" userId="S::timothy.jackson@suny.edu::9ce01cec-8b46-438e-9d10-af58cd21d299" providerId="AD" clId="Web-{81D772A8-7AA1-4EC2-803E-142E37638EE5}" dt="2020-03-30T15:57:27.341" v="873" actId="20577"/>
        <pc:sldMkLst>
          <pc:docMk/>
          <pc:sldMk cId="2982323020" sldId="405"/>
        </pc:sldMkLst>
        <pc:spChg chg="mod">
          <ac:chgData name="Jackson, Timothy" userId="S::timothy.jackson@suny.edu::9ce01cec-8b46-438e-9d10-af58cd21d299" providerId="AD" clId="Web-{81D772A8-7AA1-4EC2-803E-142E37638EE5}" dt="2020-03-30T15:52:33.909" v="216" actId="20577"/>
          <ac:spMkLst>
            <pc:docMk/>
            <pc:sldMk cId="2982323020" sldId="405"/>
            <ac:spMk id="2" creationId="{244B8E82-FFA2-4420-9F5C-C344ED44C26B}"/>
          </ac:spMkLst>
        </pc:spChg>
        <pc:spChg chg="mod">
          <ac:chgData name="Jackson, Timothy" userId="S::timothy.jackson@suny.edu::9ce01cec-8b46-438e-9d10-af58cd21d299" providerId="AD" clId="Web-{81D772A8-7AA1-4EC2-803E-142E37638EE5}" dt="2020-03-30T15:57:27.341" v="873" actId="20577"/>
          <ac:spMkLst>
            <pc:docMk/>
            <pc:sldMk cId="2982323020" sldId="405"/>
            <ac:spMk id="5" creationId="{535E1953-C7A3-4180-AAE1-5C1894D3B757}"/>
          </ac:spMkLst>
        </pc:spChg>
      </pc:sldChg>
      <pc:sldChg chg="del">
        <pc:chgData name="Jackson, Timothy" userId="S::timothy.jackson@suny.edu::9ce01cec-8b46-438e-9d10-af58cd21d299" providerId="AD" clId="Web-{81D772A8-7AA1-4EC2-803E-142E37638EE5}" dt="2020-03-30T15:57:28.357" v="875"/>
        <pc:sldMkLst>
          <pc:docMk/>
          <pc:sldMk cId="1793014367" sldId="406"/>
        </pc:sldMkLst>
      </pc:sldChg>
    </pc:docChg>
  </pc:docChgLst>
  <pc:docChgLst>
    <pc:chgData name="Koerber, Jennifer" userId="S::jennifer.koerber@suny.edu::91757253-cc7b-4705-809f-b291d8f3bd2f" providerId="AD" clId="Web-{C3C5FE87-F2DC-4F98-8937-19700BEBE749}"/>
    <pc:docChg chg="modSld">
      <pc:chgData name="Koerber, Jennifer" userId="S::jennifer.koerber@suny.edu::91757253-cc7b-4705-809f-b291d8f3bd2f" providerId="AD" clId="Web-{C3C5FE87-F2DC-4F98-8937-19700BEBE749}" dt="2020-06-23T18:16:28.138" v="3" actId="20577"/>
      <pc:docMkLst>
        <pc:docMk/>
      </pc:docMkLst>
      <pc:sldChg chg="modSp">
        <pc:chgData name="Koerber, Jennifer" userId="S::jennifer.koerber@suny.edu::91757253-cc7b-4705-809f-b291d8f3bd2f" providerId="AD" clId="Web-{C3C5FE87-F2DC-4F98-8937-19700BEBE749}" dt="2020-06-23T18:16:28.138" v="3" actId="20577"/>
        <pc:sldMkLst>
          <pc:docMk/>
          <pc:sldMk cId="2089694960" sldId="470"/>
        </pc:sldMkLst>
        <pc:spChg chg="mod">
          <ac:chgData name="Koerber, Jennifer" userId="S::jennifer.koerber@suny.edu::91757253-cc7b-4705-809f-b291d8f3bd2f" providerId="AD" clId="Web-{C3C5FE87-F2DC-4F98-8937-19700BEBE749}" dt="2020-06-23T18:16:28.138" v="3" actId="20577"/>
          <ac:spMkLst>
            <pc:docMk/>
            <pc:sldMk cId="2089694960" sldId="470"/>
            <ac:spMk id="18" creationId="{63A16270-9913-4258-A541-7EFB96BA490A}"/>
          </ac:spMkLst>
        </pc:spChg>
      </pc:sldChg>
    </pc:docChg>
  </pc:docChgLst>
  <pc:docChgLst>
    <pc:chgData name="Eichelberger, Michelle" userId="S::michelle.eichelberger@suny.edu::1bd4442c-2af1-40d1-9d43-8e1df5db51d4" providerId="AD" clId="Web-{8332C680-A44C-4A95-882A-81686E6CC630}"/>
    <pc:docChg chg="modSld">
      <pc:chgData name="Eichelberger, Michelle" userId="S::michelle.eichelberger@suny.edu::1bd4442c-2af1-40d1-9d43-8e1df5db51d4" providerId="AD" clId="Web-{8332C680-A44C-4A95-882A-81686E6CC630}" dt="2020-06-23T12:43:40.661" v="38" actId="14100"/>
      <pc:docMkLst>
        <pc:docMk/>
      </pc:docMkLst>
      <pc:sldChg chg="modSp">
        <pc:chgData name="Eichelberger, Michelle" userId="S::michelle.eichelberger@suny.edu::1bd4442c-2af1-40d1-9d43-8e1df5db51d4" providerId="AD" clId="Web-{8332C680-A44C-4A95-882A-81686E6CC630}" dt="2020-06-23T12:43:40.661" v="38" actId="14100"/>
        <pc:sldMkLst>
          <pc:docMk/>
          <pc:sldMk cId="4112670420" sldId="454"/>
        </pc:sldMkLst>
        <pc:spChg chg="mod">
          <ac:chgData name="Eichelberger, Michelle" userId="S::michelle.eichelberger@suny.edu::1bd4442c-2af1-40d1-9d43-8e1df5db51d4" providerId="AD" clId="Web-{8332C680-A44C-4A95-882A-81686E6CC630}" dt="2020-06-23T12:43:40.661" v="38" actId="14100"/>
          <ac:spMkLst>
            <pc:docMk/>
            <pc:sldMk cId="4112670420" sldId="454"/>
            <ac:spMk id="14" creationId="{00000000-0000-0000-0000-000000000000}"/>
          </ac:spMkLst>
        </pc:spChg>
      </pc:sldChg>
      <pc:sldChg chg="modSp">
        <pc:chgData name="Eichelberger, Michelle" userId="S::michelle.eichelberger@suny.edu::1bd4442c-2af1-40d1-9d43-8e1df5db51d4" providerId="AD" clId="Web-{8332C680-A44C-4A95-882A-81686E6CC630}" dt="2020-06-23T12:43:22.270" v="36" actId="20577"/>
        <pc:sldMkLst>
          <pc:docMk/>
          <pc:sldMk cId="2395212690" sldId="458"/>
        </pc:sldMkLst>
        <pc:spChg chg="mod">
          <ac:chgData name="Eichelberger, Michelle" userId="S::michelle.eichelberger@suny.edu::1bd4442c-2af1-40d1-9d43-8e1df5db51d4" providerId="AD" clId="Web-{8332C680-A44C-4A95-882A-81686E6CC630}" dt="2020-06-23T12:43:22.270" v="36" actId="20577"/>
          <ac:spMkLst>
            <pc:docMk/>
            <pc:sldMk cId="2395212690" sldId="458"/>
            <ac:spMk id="14" creationId="{00000000-0000-0000-0000-000000000000}"/>
          </ac:spMkLst>
        </pc:spChg>
      </pc:sldChg>
    </pc:docChg>
  </pc:docChgLst>
  <pc:docChgLst>
    <pc:chgData name="Eichelberger, Michelle" userId="S::michelle.eichelberger@suny.edu::1bd4442c-2af1-40d1-9d43-8e1df5db51d4" providerId="AD" clId="Web-{05EED5DC-0AA5-8719-CB61-D4663011C552}"/>
    <pc:docChg chg="modSld">
      <pc:chgData name="Eichelberger, Michelle" userId="S::michelle.eichelberger@suny.edu::1bd4442c-2af1-40d1-9d43-8e1df5db51d4" providerId="AD" clId="Web-{05EED5DC-0AA5-8719-CB61-D4663011C552}" dt="2020-04-30T18:32:42.832" v="57" actId="20577"/>
      <pc:docMkLst>
        <pc:docMk/>
      </pc:docMkLst>
      <pc:sldChg chg="modSp">
        <pc:chgData name="Eichelberger, Michelle" userId="S::michelle.eichelberger@suny.edu::1bd4442c-2af1-40d1-9d43-8e1df5db51d4" providerId="AD" clId="Web-{05EED5DC-0AA5-8719-CB61-D4663011C552}" dt="2020-04-30T18:32:42.832" v="56" actId="20577"/>
        <pc:sldMkLst>
          <pc:docMk/>
          <pc:sldMk cId="2989868960" sldId="432"/>
        </pc:sldMkLst>
        <pc:spChg chg="mod">
          <ac:chgData name="Eichelberger, Michelle" userId="S::michelle.eichelberger@suny.edu::1bd4442c-2af1-40d1-9d43-8e1df5db51d4" providerId="AD" clId="Web-{05EED5DC-0AA5-8719-CB61-D4663011C552}" dt="2020-04-30T18:32:42.832" v="56" actId="20577"/>
          <ac:spMkLst>
            <pc:docMk/>
            <pc:sldMk cId="2989868960" sldId="432"/>
            <ac:spMk id="14" creationId="{00000000-0000-0000-0000-000000000000}"/>
          </ac:spMkLst>
        </pc:spChg>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Jackson, Timothy" userId="S::timothy.jackson@suny.edu::9ce01cec-8b46-438e-9d10-af58cd21d299" providerId="AD" clId="Web-{7B531D46-4642-4C93-928E-7931A6A929D8}"/>
    <pc:docChg chg="delSld modSld">
      <pc:chgData name="Jackson, Timothy" userId="S::timothy.jackson@suny.edu::9ce01cec-8b46-438e-9d10-af58cd21d299" providerId="AD" clId="Web-{7B531D46-4642-4C93-928E-7931A6A929D8}" dt="2020-02-25T17:45:47.878" v="508"/>
      <pc:docMkLst>
        <pc:docMk/>
      </pc:docMkLst>
      <pc:sldChg chg="modSp">
        <pc:chgData name="Jackson, Timothy" userId="S::timothy.jackson@suny.edu::9ce01cec-8b46-438e-9d10-af58cd21d299" providerId="AD" clId="Web-{7B531D46-4642-4C93-928E-7931A6A929D8}" dt="2020-02-25T17:04:19.568" v="141"/>
        <pc:sldMkLst>
          <pc:docMk/>
          <pc:sldMk cId="4275460013" sldId="347"/>
        </pc:sldMkLst>
        <pc:spChg chg="mod">
          <ac:chgData name="Jackson, Timothy" userId="S::timothy.jackson@suny.edu::9ce01cec-8b46-438e-9d10-af58cd21d299" providerId="AD" clId="Web-{7B531D46-4642-4C93-928E-7931A6A929D8}" dt="2020-02-25T16:57:55.353" v="2"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7B531D46-4642-4C93-928E-7931A6A929D8}" dt="2020-02-25T17:04:19.568" v="141"/>
          <ac:graphicFrameMkLst>
            <pc:docMk/>
            <pc:sldMk cId="4275460013" sldId="347"/>
            <ac:graphicFrameMk id="4" creationId="{85AD01FF-EAAE-4B11-90C5-30DD89A2953C}"/>
          </ac:graphicFrameMkLst>
        </pc:graphicFrameChg>
      </pc:sldChg>
      <pc:sldChg chg="delSp modSp">
        <pc:chgData name="Jackson, Timothy" userId="S::timothy.jackson@suny.edu::9ce01cec-8b46-438e-9d10-af58cd21d299" providerId="AD" clId="Web-{7B531D46-4642-4C93-928E-7931A6A929D8}" dt="2020-02-25T17:18:29.344" v="445" actId="20577"/>
        <pc:sldMkLst>
          <pc:docMk/>
          <pc:sldMk cId="1625917109" sldId="348"/>
        </pc:sldMkLst>
        <pc:spChg chg="mod">
          <ac:chgData name="Jackson, Timothy" userId="S::timothy.jackson@suny.edu::9ce01cec-8b46-438e-9d10-af58cd21d299" providerId="AD" clId="Web-{7B531D46-4642-4C93-928E-7931A6A929D8}" dt="2020-02-25T16:58:05.463" v="6" actId="20577"/>
          <ac:spMkLst>
            <pc:docMk/>
            <pc:sldMk cId="1625917109" sldId="348"/>
            <ac:spMk id="2" creationId="{244B8E82-FFA2-4420-9F5C-C344ED44C26B}"/>
          </ac:spMkLst>
        </pc:spChg>
        <pc:spChg chg="mod">
          <ac:chgData name="Jackson, Timothy" userId="S::timothy.jackson@suny.edu::9ce01cec-8b46-438e-9d10-af58cd21d299" providerId="AD" clId="Web-{7B531D46-4642-4C93-928E-7931A6A929D8}" dt="2020-02-25T17:18:29.344" v="445" actId="20577"/>
          <ac:spMkLst>
            <pc:docMk/>
            <pc:sldMk cId="1625917109" sldId="348"/>
            <ac:spMk id="5" creationId="{535E1953-C7A3-4180-AAE1-5C1894D3B757}"/>
          </ac:spMkLst>
        </pc:spChg>
        <pc:picChg chg="del">
          <ac:chgData name="Jackson, Timothy" userId="S::timothy.jackson@suny.edu::9ce01cec-8b46-438e-9d10-af58cd21d299" providerId="AD" clId="Web-{7B531D46-4642-4C93-928E-7931A6A929D8}" dt="2020-02-25T17:10:21.892" v="142"/>
          <ac:picMkLst>
            <pc:docMk/>
            <pc:sldMk cId="1625917109" sldId="348"/>
            <ac:picMk id="17" creationId="{B63FC990-05B6-44C1-BB2F-20B2A2F1B596}"/>
          </ac:picMkLst>
        </pc:picChg>
      </pc:sldChg>
      <pc:sldChg chg="modSp">
        <pc:chgData name="Jackson, Timothy" userId="S::timothy.jackson@suny.edu::9ce01cec-8b46-438e-9d10-af58cd21d299" providerId="AD" clId="Web-{7B531D46-4642-4C93-928E-7931A6A929D8}" dt="2020-02-25T17:29:51.943" v="502" actId="1076"/>
        <pc:sldMkLst>
          <pc:docMk/>
          <pc:sldMk cId="717302634" sldId="349"/>
        </pc:sldMkLst>
        <pc:spChg chg="mod">
          <ac:chgData name="Jackson, Timothy" userId="S::timothy.jackson@suny.edu::9ce01cec-8b46-438e-9d10-af58cd21d299" providerId="AD" clId="Web-{7B531D46-4642-4C93-928E-7931A6A929D8}" dt="2020-02-25T17:19:17.892" v="481" actId="1076"/>
          <ac:spMkLst>
            <pc:docMk/>
            <pc:sldMk cId="717302634" sldId="349"/>
            <ac:spMk id="2" creationId="{300BDA76-8B2E-4A56-B855-780EC1932459}"/>
          </ac:spMkLst>
        </pc:spChg>
        <pc:graphicFrameChg chg="mod modGraphic">
          <ac:chgData name="Jackson, Timothy" userId="S::timothy.jackson@suny.edu::9ce01cec-8b46-438e-9d10-af58cd21d299" providerId="AD" clId="Web-{7B531D46-4642-4C93-928E-7931A6A929D8}" dt="2020-02-25T17:29:51.943" v="502" actId="1076"/>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7B531D46-4642-4C93-928E-7931A6A929D8}" dt="2020-02-25T17:45:37.066" v="505" actId="20577"/>
        <pc:sldMkLst>
          <pc:docMk/>
          <pc:sldMk cId="2835457770" sldId="350"/>
        </pc:sldMkLst>
        <pc:spChg chg="mod">
          <ac:chgData name="Jackson, Timothy" userId="S::timothy.jackson@suny.edu::9ce01cec-8b46-438e-9d10-af58cd21d299" providerId="AD" clId="Web-{7B531D46-4642-4C93-928E-7931A6A929D8}" dt="2020-02-25T17:45:37.066" v="505" actId="20577"/>
          <ac:spMkLst>
            <pc:docMk/>
            <pc:sldMk cId="2835457770" sldId="350"/>
            <ac:spMk id="5" creationId="{535E1953-C7A3-4180-AAE1-5C1894D3B757}"/>
          </ac:spMkLst>
        </pc:spChg>
      </pc:sldChg>
      <pc:sldChg chg="del">
        <pc:chgData name="Jackson, Timothy" userId="S::timothy.jackson@suny.edu::9ce01cec-8b46-438e-9d10-af58cd21d299" providerId="AD" clId="Web-{7B531D46-4642-4C93-928E-7931A6A929D8}" dt="2020-02-25T17:45:46.472" v="507"/>
        <pc:sldMkLst>
          <pc:docMk/>
          <pc:sldMk cId="1499648403" sldId="381"/>
        </pc:sldMkLst>
      </pc:sldChg>
      <pc:sldChg chg="del">
        <pc:chgData name="Jackson, Timothy" userId="S::timothy.jackson@suny.edu::9ce01cec-8b46-438e-9d10-af58cd21d299" providerId="AD" clId="Web-{7B531D46-4642-4C93-928E-7931A6A929D8}" dt="2020-02-25T17:45:47.878" v="508"/>
        <pc:sldMkLst>
          <pc:docMk/>
          <pc:sldMk cId="1887605252" sldId="383"/>
        </pc:sldMkLst>
      </pc:sldChg>
    </pc:docChg>
  </pc:docChgLst>
  <pc:docChgLst>
    <pc:chgData name="Eichelberger, Michelle" userId="S::michelle.eichelberger@suny.edu::1bd4442c-2af1-40d1-9d43-8e1df5db51d4" providerId="AD" clId="Web-{1D73E19D-D7D5-4703-9615-A6E338C0FDB5}"/>
    <pc:docChg chg="addSld modSld">
      <pc:chgData name="Eichelberger, Michelle" userId="S::michelle.eichelberger@suny.edu::1bd4442c-2af1-40d1-9d43-8e1df5db51d4" providerId="AD" clId="Web-{1D73E19D-D7D5-4703-9615-A6E338C0FDB5}" dt="2020-03-30T14:45:32.240" v="129" actId="20577"/>
      <pc:docMkLst>
        <pc:docMk/>
      </pc:docMkLst>
      <pc:sldChg chg="delSp modSp add replId">
        <pc:chgData name="Eichelberger, Michelle" userId="S::michelle.eichelberger@suny.edu::1bd4442c-2af1-40d1-9d43-8e1df5db51d4" providerId="AD" clId="Web-{1D73E19D-D7D5-4703-9615-A6E338C0FDB5}" dt="2020-03-30T14:45:32.240" v="128" actId="20577"/>
        <pc:sldMkLst>
          <pc:docMk/>
          <pc:sldMk cId="3902736866" sldId="416"/>
        </pc:sldMkLst>
        <pc:spChg chg="mod">
          <ac:chgData name="Eichelberger, Michelle" userId="S::michelle.eichelberger@suny.edu::1bd4442c-2af1-40d1-9d43-8e1df5db51d4" providerId="AD" clId="Web-{1D73E19D-D7D5-4703-9615-A6E338C0FDB5}" dt="2020-03-30T14:45:09.348" v="28" actId="20577"/>
          <ac:spMkLst>
            <pc:docMk/>
            <pc:sldMk cId="3902736866" sldId="416"/>
            <ac:spMk id="2" creationId="{00000000-0000-0000-0000-000000000000}"/>
          </ac:spMkLst>
        </pc:spChg>
        <pc:spChg chg="mod">
          <ac:chgData name="Eichelberger, Michelle" userId="S::michelle.eichelberger@suny.edu::1bd4442c-2af1-40d1-9d43-8e1df5db51d4" providerId="AD" clId="Web-{1D73E19D-D7D5-4703-9615-A6E338C0FDB5}" dt="2020-03-30T14:45:32.240" v="128" actId="20577"/>
          <ac:spMkLst>
            <pc:docMk/>
            <pc:sldMk cId="3902736866" sldId="416"/>
            <ac:spMk id="3" creationId="{00000000-0000-0000-0000-000000000000}"/>
          </ac:spMkLst>
        </pc:spChg>
        <pc:picChg chg="del">
          <ac:chgData name="Eichelberger, Michelle" userId="S::michelle.eichelberger@suny.edu::1bd4442c-2af1-40d1-9d43-8e1df5db51d4" providerId="AD" clId="Web-{1D73E19D-D7D5-4703-9615-A6E338C0FDB5}" dt="2020-03-30T14:44:50.582" v="1"/>
          <ac:picMkLst>
            <pc:docMk/>
            <pc:sldMk cId="3902736866" sldId="416"/>
            <ac:picMk id="4" creationId="{75947F7D-8ABC-470C-A8AE-3D78ADECF381}"/>
          </ac:picMkLst>
        </pc:picChg>
      </pc:sldChg>
    </pc:docChg>
  </pc:docChgLst>
  <pc:docChgLst>
    <pc:chgData name="Tovstiadi, Esta" userId="S::esta.tovstiadi@suny.edu::b592cbb2-ea38-4240-8a3a-6613487ae435" providerId="AD" clId="Web-{2AA05B1D-530B-4F4E-92A4-C7B8FA8782DE}"/>
    <pc:docChg chg="modSld">
      <pc:chgData name="Tovstiadi, Esta" userId="S::esta.tovstiadi@suny.edu::b592cbb2-ea38-4240-8a3a-6613487ae435" providerId="AD" clId="Web-{2AA05B1D-530B-4F4E-92A4-C7B8FA8782DE}" dt="2020-03-27T20:10:17.306" v="29" actId="20577"/>
      <pc:docMkLst>
        <pc:docMk/>
      </pc:docMkLst>
      <pc:sldChg chg="modSp">
        <pc:chgData name="Tovstiadi, Esta" userId="S::esta.tovstiadi@suny.edu::b592cbb2-ea38-4240-8a3a-6613487ae435" providerId="AD" clId="Web-{2AA05B1D-530B-4F4E-92A4-C7B8FA8782DE}" dt="2020-03-27T20:10:17.306" v="28" actId="20577"/>
        <pc:sldMkLst>
          <pc:docMk/>
          <pc:sldMk cId="3515826157" sldId="414"/>
        </pc:sldMkLst>
        <pc:spChg chg="mod">
          <ac:chgData name="Tovstiadi, Esta" userId="S::esta.tovstiadi@suny.edu::b592cbb2-ea38-4240-8a3a-6613487ae435" providerId="AD" clId="Web-{2AA05B1D-530B-4F4E-92A4-C7B8FA8782DE}" dt="2020-03-27T20:10:17.306" v="28" actId="20577"/>
          <ac:spMkLst>
            <pc:docMk/>
            <pc:sldMk cId="3515826157" sldId="414"/>
            <ac:spMk id="3" creationId="{00000000-0000-0000-0000-000000000000}"/>
          </ac:spMkLst>
        </pc:spChg>
      </pc:sldChg>
    </pc:docChg>
  </pc:docChgLst>
  <pc:docChgLst>
    <pc:chgData name="Jackson, Timothy" userId="S::timothy.jackson@suny.edu::9ce01cec-8b46-438e-9d10-af58cd21d299" providerId="AD" clId="Web-{A8C451F5-CB67-46AF-AEC3-CF51AF1354E8}"/>
    <pc:docChg chg="modSld">
      <pc:chgData name="Jackson, Timothy" userId="S::timothy.jackson@suny.edu::9ce01cec-8b46-438e-9d10-af58cd21d299" providerId="AD" clId="Web-{A8C451F5-CB67-46AF-AEC3-CF51AF1354E8}" dt="2020-04-30T13:51:24.076" v="147" actId="20577"/>
      <pc:docMkLst>
        <pc:docMk/>
      </pc:docMkLst>
      <pc:sldChg chg="modSp">
        <pc:chgData name="Jackson, Timothy" userId="S::timothy.jackson@suny.edu::9ce01cec-8b46-438e-9d10-af58cd21d299" providerId="AD" clId="Web-{A8C451F5-CB67-46AF-AEC3-CF51AF1354E8}" dt="2020-04-30T13:51:24.060" v="146" actId="20577"/>
        <pc:sldMkLst>
          <pc:docMk/>
          <pc:sldMk cId="4087196870" sldId="446"/>
        </pc:sldMkLst>
        <pc:spChg chg="mod">
          <ac:chgData name="Jackson, Timothy" userId="S::timothy.jackson@suny.edu::9ce01cec-8b46-438e-9d10-af58cd21d299" providerId="AD" clId="Web-{A8C451F5-CB67-46AF-AEC3-CF51AF1354E8}" dt="2020-04-30T13:51:24.060" v="146" actId="20577"/>
          <ac:spMkLst>
            <pc:docMk/>
            <pc:sldMk cId="4087196870" sldId="446"/>
            <ac:spMk id="5" creationId="{535E1953-C7A3-4180-AAE1-5C1894D3B757}"/>
          </ac:spMkLst>
        </pc:spChg>
      </pc:sldChg>
    </pc:docChg>
  </pc:docChgLst>
  <pc:docChgLst>
    <pc:chgData name="Pritting, Shannon" userId="S::shannon.pritting@suny.edu::b6acce8b-3193-4a7b-b3b8-1dc43a9f8da4" providerId="AD" clId="Web-{3BD1A708-DD8B-4292-7BDF-18F6EC6A1CC6}"/>
    <pc:docChg chg="addSld modSld sldOrd">
      <pc:chgData name="Pritting, Shannon" userId="S::shannon.pritting@suny.edu::b6acce8b-3193-4a7b-b3b8-1dc43a9f8da4" providerId="AD" clId="Web-{3BD1A708-DD8B-4292-7BDF-18F6EC6A1CC6}" dt="2020-06-22T20:03:46.351" v="2299" actId="20577"/>
      <pc:docMkLst>
        <pc:docMk/>
      </pc:docMkLst>
      <pc:sldChg chg="modSp">
        <pc:chgData name="Pritting, Shannon" userId="S::shannon.pritting@suny.edu::b6acce8b-3193-4a7b-b3b8-1dc43a9f8da4" providerId="AD" clId="Web-{3BD1A708-DD8B-4292-7BDF-18F6EC6A1CC6}" dt="2020-06-22T19:53:06.781" v="1070" actId="20577"/>
        <pc:sldMkLst>
          <pc:docMk/>
          <pc:sldMk cId="1485776184" sldId="459"/>
        </pc:sldMkLst>
        <pc:spChg chg="mod">
          <ac:chgData name="Pritting, Shannon" userId="S::shannon.pritting@suny.edu::b6acce8b-3193-4a7b-b3b8-1dc43a9f8da4" providerId="AD" clId="Web-{3BD1A708-DD8B-4292-7BDF-18F6EC6A1CC6}" dt="2020-06-22T19:53:06.781" v="1070" actId="20577"/>
          <ac:spMkLst>
            <pc:docMk/>
            <pc:sldMk cId="1485776184" sldId="459"/>
            <ac:spMk id="5" creationId="{535E1953-C7A3-4180-AAE1-5C1894D3B757}"/>
          </ac:spMkLst>
        </pc:spChg>
      </pc:sldChg>
      <pc:sldChg chg="modSp">
        <pc:chgData name="Pritting, Shannon" userId="S::shannon.pritting@suny.edu::b6acce8b-3193-4a7b-b3b8-1dc43a9f8da4" providerId="AD" clId="Web-{3BD1A708-DD8B-4292-7BDF-18F6EC6A1CC6}" dt="2020-06-22T19:51:40.293" v="1066" actId="20577"/>
        <pc:sldMkLst>
          <pc:docMk/>
          <pc:sldMk cId="2332221968" sldId="462"/>
        </pc:sldMkLst>
        <pc:spChg chg="mod">
          <ac:chgData name="Pritting, Shannon" userId="S::shannon.pritting@suny.edu::b6acce8b-3193-4a7b-b3b8-1dc43a9f8da4" providerId="AD" clId="Web-{3BD1A708-DD8B-4292-7BDF-18F6EC6A1CC6}" dt="2020-06-22T19:51:40.293" v="1066" actId="20577"/>
          <ac:spMkLst>
            <pc:docMk/>
            <pc:sldMk cId="2332221968" sldId="462"/>
            <ac:spMk id="14" creationId="{00000000-0000-0000-0000-000000000000}"/>
          </ac:spMkLst>
        </pc:spChg>
      </pc:sldChg>
      <pc:sldChg chg="addSp delSp modSp">
        <pc:chgData name="Pritting, Shannon" userId="S::shannon.pritting@suny.edu::b6acce8b-3193-4a7b-b3b8-1dc43a9f8da4" providerId="AD" clId="Web-{3BD1A708-DD8B-4292-7BDF-18F6EC6A1CC6}" dt="2020-06-22T19:44:28.152" v="64" actId="20577"/>
        <pc:sldMkLst>
          <pc:docMk/>
          <pc:sldMk cId="1789613538" sldId="464"/>
        </pc:sldMkLst>
        <pc:spChg chg="mod">
          <ac:chgData name="Pritting, Shannon" userId="S::shannon.pritting@suny.edu::b6acce8b-3193-4a7b-b3b8-1dc43a9f8da4" providerId="AD" clId="Web-{3BD1A708-DD8B-4292-7BDF-18F6EC6A1CC6}" dt="2020-06-22T19:44:28.152" v="64" actId="20577"/>
          <ac:spMkLst>
            <pc:docMk/>
            <pc:sldMk cId="1789613538" sldId="464"/>
            <ac:spMk id="3" creationId="{86FEBD5C-D32B-4C70-8F19-6B96C10EDA1B}"/>
          </ac:spMkLst>
        </pc:spChg>
        <pc:spChg chg="del">
          <ac:chgData name="Pritting, Shannon" userId="S::shannon.pritting@suny.edu::b6acce8b-3193-4a7b-b3b8-1dc43a9f8da4" providerId="AD" clId="Web-{3BD1A708-DD8B-4292-7BDF-18F6EC6A1CC6}" dt="2020-06-22T19:43:34.932" v="0"/>
          <ac:spMkLst>
            <pc:docMk/>
            <pc:sldMk cId="1789613538" sldId="464"/>
            <ac:spMk id="4" creationId="{F3B519EF-F98E-4DC1-82F6-F8F50905CC22}"/>
          </ac:spMkLst>
        </pc:spChg>
        <pc:picChg chg="add mod ord">
          <ac:chgData name="Pritting, Shannon" userId="S::shannon.pritting@suny.edu::b6acce8b-3193-4a7b-b3b8-1dc43a9f8da4" providerId="AD" clId="Web-{3BD1A708-DD8B-4292-7BDF-18F6EC6A1CC6}" dt="2020-06-22T19:43:36.322" v="1" actId="1076"/>
          <ac:picMkLst>
            <pc:docMk/>
            <pc:sldMk cId="1789613538" sldId="464"/>
            <ac:picMk id="5" creationId="{24D357B2-EE01-4DF0-9FAF-7669B2659965}"/>
          </ac:picMkLst>
        </pc:picChg>
      </pc:sldChg>
      <pc:sldChg chg="delSp modSp new">
        <pc:chgData name="Pritting, Shannon" userId="S::shannon.pritting@suny.edu::b6acce8b-3193-4a7b-b3b8-1dc43a9f8da4" providerId="AD" clId="Web-{3BD1A708-DD8B-4292-7BDF-18F6EC6A1CC6}" dt="2020-06-22T19:57:06.977" v="1216" actId="20577"/>
        <pc:sldMkLst>
          <pc:docMk/>
          <pc:sldMk cId="3805947153" sldId="465"/>
        </pc:sldMkLst>
        <pc:spChg chg="mod">
          <ac:chgData name="Pritting, Shannon" userId="S::shannon.pritting@suny.edu::b6acce8b-3193-4a7b-b3b8-1dc43a9f8da4" providerId="AD" clId="Web-{3BD1A708-DD8B-4292-7BDF-18F6EC6A1CC6}" dt="2020-06-22T19:55:56.834" v="1090" actId="20577"/>
          <ac:spMkLst>
            <pc:docMk/>
            <pc:sldMk cId="3805947153" sldId="465"/>
            <ac:spMk id="2" creationId="{736AFC5E-5180-457F-8F61-2448AA235832}"/>
          </ac:spMkLst>
        </pc:spChg>
        <pc:spChg chg="mod">
          <ac:chgData name="Pritting, Shannon" userId="S::shannon.pritting@suny.edu::b6acce8b-3193-4a7b-b3b8-1dc43a9f8da4" providerId="AD" clId="Web-{3BD1A708-DD8B-4292-7BDF-18F6EC6A1CC6}" dt="2020-06-22T19:57:06.977" v="1216" actId="20577"/>
          <ac:spMkLst>
            <pc:docMk/>
            <pc:sldMk cId="3805947153" sldId="465"/>
            <ac:spMk id="3" creationId="{1EB2D93C-63ED-4E41-B3E1-613B3AC97F28}"/>
          </ac:spMkLst>
        </pc:spChg>
        <pc:spChg chg="del">
          <ac:chgData name="Pritting, Shannon" userId="S::shannon.pritting@suny.edu::b6acce8b-3193-4a7b-b3b8-1dc43a9f8da4" providerId="AD" clId="Web-{3BD1A708-DD8B-4292-7BDF-18F6EC6A1CC6}" dt="2020-06-22T19:55:38.302" v="1073"/>
          <ac:spMkLst>
            <pc:docMk/>
            <pc:sldMk cId="3805947153" sldId="465"/>
            <ac:spMk id="4" creationId="{D242BF3D-24A5-4C83-840E-8F20F7A201F9}"/>
          </ac:spMkLst>
        </pc:spChg>
      </pc:sldChg>
      <pc:sldChg chg="modSp add ord replId">
        <pc:chgData name="Pritting, Shannon" userId="S::shannon.pritting@suny.edu::b6acce8b-3193-4a7b-b3b8-1dc43a9f8da4" providerId="AD" clId="Web-{3BD1A708-DD8B-4292-7BDF-18F6EC6A1CC6}" dt="2020-06-22T20:03:46.335" v="2298" actId="20577"/>
        <pc:sldMkLst>
          <pc:docMk/>
          <pc:sldMk cId="1688268240" sldId="466"/>
        </pc:sldMkLst>
        <pc:spChg chg="mod">
          <ac:chgData name="Pritting, Shannon" userId="S::shannon.pritting@suny.edu::b6acce8b-3193-4a7b-b3b8-1dc43a9f8da4" providerId="AD" clId="Web-{3BD1A708-DD8B-4292-7BDF-18F6EC6A1CC6}" dt="2020-06-22T19:58:04.682" v="1234" actId="20577"/>
          <ac:spMkLst>
            <pc:docMk/>
            <pc:sldMk cId="1688268240" sldId="466"/>
            <ac:spMk id="13" creationId="{00000000-0000-0000-0000-000000000000}"/>
          </ac:spMkLst>
        </pc:spChg>
        <pc:spChg chg="mod">
          <ac:chgData name="Pritting, Shannon" userId="S::shannon.pritting@suny.edu::b6acce8b-3193-4a7b-b3b8-1dc43a9f8da4" providerId="AD" clId="Web-{3BD1A708-DD8B-4292-7BDF-18F6EC6A1CC6}" dt="2020-06-22T20:03:46.335" v="2298" actId="20577"/>
          <ac:spMkLst>
            <pc:docMk/>
            <pc:sldMk cId="1688268240" sldId="466"/>
            <ac:spMk id="14" creationId="{00000000-0000-0000-0000-000000000000}"/>
          </ac:spMkLst>
        </pc:spChg>
      </pc:sldChg>
    </pc:docChg>
  </pc:docChgLst>
  <pc:docChgLst>
    <pc:chgData name="Eichelberger, Michelle" userId="S::michelle.eichelberger@suny.edu::1bd4442c-2af1-40d1-9d43-8e1df5db51d4" providerId="AD" clId="Web-{8F0177EA-6F1C-4F93-9C52-672FD14D06ED}"/>
    <pc:docChg chg="addSld delSld modSld">
      <pc:chgData name="Eichelberger, Michelle" userId="S::michelle.eichelberger@suny.edu::1bd4442c-2af1-40d1-9d43-8e1df5db51d4" providerId="AD" clId="Web-{8F0177EA-6F1C-4F93-9C52-672FD14D06ED}" dt="2020-03-30T12:17:37.340" v="526" actId="20577"/>
      <pc:docMkLst>
        <pc:docMk/>
      </pc:docMkLst>
      <pc:sldChg chg="del">
        <pc:chgData name="Eichelberger, Michelle" userId="S::michelle.eichelberger@suny.edu::1bd4442c-2af1-40d1-9d43-8e1df5db51d4" providerId="AD" clId="Web-{8F0177EA-6F1C-4F93-9C52-672FD14D06ED}" dt="2020-03-30T12:10:00.027" v="0"/>
        <pc:sldMkLst>
          <pc:docMk/>
          <pc:sldMk cId="1782767769" sldId="314"/>
        </pc:sldMkLst>
      </pc:sldChg>
      <pc:sldChg chg="modSp">
        <pc:chgData name="Eichelberger, Michelle" userId="S::michelle.eichelberger@suny.edu::1bd4442c-2af1-40d1-9d43-8e1df5db51d4" providerId="AD" clId="Web-{8F0177EA-6F1C-4F93-9C52-672FD14D06ED}" dt="2020-03-30T12:17:34.809" v="524" actId="20577"/>
        <pc:sldMkLst>
          <pc:docMk/>
          <pc:sldMk cId="2948244347" sldId="328"/>
        </pc:sldMkLst>
        <pc:spChg chg="mod">
          <ac:chgData name="Eichelberger, Michelle" userId="S::michelle.eichelberger@suny.edu::1bd4442c-2af1-40d1-9d43-8e1df5db51d4" providerId="AD" clId="Web-{8F0177EA-6F1C-4F93-9C52-672FD14D06ED}" dt="2020-03-30T12:17:34.809" v="524" actId="20577"/>
          <ac:spMkLst>
            <pc:docMk/>
            <pc:sldMk cId="2948244347" sldId="328"/>
            <ac:spMk id="12" creationId="{00000000-0000-0000-0000-000000000000}"/>
          </ac:spMkLst>
        </pc:spChg>
      </pc:sldChg>
      <pc:sldChg chg="addSp delSp modSp add replId">
        <pc:chgData name="Eichelberger, Michelle" userId="S::michelle.eichelberger@suny.edu::1bd4442c-2af1-40d1-9d43-8e1df5db51d4" providerId="AD" clId="Web-{8F0177EA-6F1C-4F93-9C52-672FD14D06ED}" dt="2020-03-30T12:16:29.356" v="501" actId="1076"/>
        <pc:sldMkLst>
          <pc:docMk/>
          <pc:sldMk cId="97585813" sldId="415"/>
        </pc:sldMkLst>
        <pc:spChg chg="mod">
          <ac:chgData name="Eichelberger, Michelle" userId="S::michelle.eichelberger@suny.edu::1bd4442c-2af1-40d1-9d43-8e1df5db51d4" providerId="AD" clId="Web-{8F0177EA-6F1C-4F93-9C52-672FD14D06ED}" dt="2020-03-30T12:10:42.636" v="39" actId="20577"/>
          <ac:spMkLst>
            <pc:docMk/>
            <pc:sldMk cId="97585813" sldId="415"/>
            <ac:spMk id="2" creationId="{00000000-0000-0000-0000-000000000000}"/>
          </ac:spMkLst>
        </pc:spChg>
        <pc:spChg chg="mod">
          <ac:chgData name="Eichelberger, Michelle" userId="S::michelle.eichelberger@suny.edu::1bd4442c-2af1-40d1-9d43-8e1df5db51d4" providerId="AD" clId="Web-{8F0177EA-6F1C-4F93-9C52-672FD14D06ED}" dt="2020-03-30T12:16:14.996" v="495" actId="20577"/>
          <ac:spMkLst>
            <pc:docMk/>
            <pc:sldMk cId="97585813" sldId="415"/>
            <ac:spMk id="3" creationId="{00000000-0000-0000-0000-000000000000}"/>
          </ac:spMkLst>
        </pc:spChg>
        <pc:picChg chg="add mod">
          <ac:chgData name="Eichelberger, Michelle" userId="S::michelle.eichelberger@suny.edu::1bd4442c-2af1-40d1-9d43-8e1df5db51d4" providerId="AD" clId="Web-{8F0177EA-6F1C-4F93-9C52-672FD14D06ED}" dt="2020-03-30T12:16:29.356" v="501" actId="1076"/>
          <ac:picMkLst>
            <pc:docMk/>
            <pc:sldMk cId="97585813" sldId="415"/>
            <ac:picMk id="4" creationId="{75947F7D-8ABC-470C-A8AE-3D78ADECF381}"/>
          </ac:picMkLst>
        </pc:picChg>
        <pc:picChg chg="del">
          <ac:chgData name="Eichelberger, Michelle" userId="S::michelle.eichelberger@suny.edu::1bd4442c-2af1-40d1-9d43-8e1df5db51d4" providerId="AD" clId="Web-{8F0177EA-6F1C-4F93-9C52-672FD14D06ED}" dt="2020-03-30T12:10:47.496" v="42"/>
          <ac:picMkLst>
            <pc:docMk/>
            <pc:sldMk cId="97585813" sldId="415"/>
            <ac:picMk id="5" creationId="{00000000-0000-0000-0000-000000000000}"/>
          </ac:picMkLst>
        </pc:picChg>
      </pc:sldChg>
    </pc:docChg>
  </pc:docChgLst>
  <pc:docChgLst>
    <pc:chgData name="Tovstiadi, Esta" userId="S::esta.tovstiadi@suny.edu::b592cbb2-ea38-4240-8a3a-6613487ae435" providerId="AD" clId="Web-{3897E4CF-E65E-40EE-93BD-F37F8211DBAB}"/>
    <pc:docChg chg="addSld delSld modSld">
      <pc:chgData name="Tovstiadi, Esta" userId="S::esta.tovstiadi@suny.edu::b592cbb2-ea38-4240-8a3a-6613487ae435" providerId="AD" clId="Web-{3897E4CF-E65E-40EE-93BD-F37F8211DBAB}" dt="2020-03-26T15:42:54.691" v="828" actId="20577"/>
      <pc:docMkLst>
        <pc:docMk/>
      </pc:docMkLst>
      <pc:sldChg chg="modSp">
        <pc:chgData name="Tovstiadi, Esta" userId="S::esta.tovstiadi@suny.edu::b592cbb2-ea38-4240-8a3a-6613487ae435" providerId="AD" clId="Web-{3897E4CF-E65E-40EE-93BD-F37F8211DBAB}" dt="2020-03-26T15:24:28.732" v="263" actId="20577"/>
        <pc:sldMkLst>
          <pc:docMk/>
          <pc:sldMk cId="2919431528" sldId="258"/>
        </pc:sldMkLst>
        <pc:spChg chg="mod">
          <ac:chgData name="Tovstiadi, Esta" userId="S::esta.tovstiadi@suny.edu::b592cbb2-ea38-4240-8a3a-6613487ae435" providerId="AD" clId="Web-{3897E4CF-E65E-40EE-93BD-F37F8211DBAB}" dt="2020-03-26T15:24:28.732" v="263" actId="20577"/>
          <ac:spMkLst>
            <pc:docMk/>
            <pc:sldMk cId="2919431528" sldId="258"/>
            <ac:spMk id="19" creationId="{E1608256-D41E-7949-9F8B-A7E248C43ECB}"/>
          </ac:spMkLst>
        </pc:spChg>
      </pc:sldChg>
      <pc:sldChg chg="new del">
        <pc:chgData name="Tovstiadi, Esta" userId="S::esta.tovstiadi@suny.edu::b592cbb2-ea38-4240-8a3a-6613487ae435" providerId="AD" clId="Web-{3897E4CF-E65E-40EE-93BD-F37F8211DBAB}" dt="2020-03-26T15:21:33.664" v="2"/>
        <pc:sldMkLst>
          <pc:docMk/>
          <pc:sldMk cId="4287692380" sldId="412"/>
        </pc:sldMkLst>
      </pc:sldChg>
      <pc:sldChg chg="modSp add replId">
        <pc:chgData name="Tovstiadi, Esta" userId="S::esta.tovstiadi@suny.edu::b592cbb2-ea38-4240-8a3a-6613487ae435" providerId="AD" clId="Web-{3897E4CF-E65E-40EE-93BD-F37F8211DBAB}" dt="2020-03-26T15:37:33.040" v="797" actId="20577"/>
        <pc:sldMkLst>
          <pc:docMk/>
          <pc:sldMk cId="491560966" sldId="413"/>
        </pc:sldMkLst>
        <pc:spChg chg="mod">
          <ac:chgData name="Tovstiadi, Esta" userId="S::esta.tovstiadi@suny.edu::b592cbb2-ea38-4240-8a3a-6613487ae435" providerId="AD" clId="Web-{3897E4CF-E65E-40EE-93BD-F37F8211DBAB}" dt="2020-03-26T15:26:47.783" v="379" actId="20577"/>
          <ac:spMkLst>
            <pc:docMk/>
            <pc:sldMk cId="491560966" sldId="413"/>
            <ac:spMk id="2" creationId="{00000000-0000-0000-0000-000000000000}"/>
          </ac:spMkLst>
        </pc:spChg>
        <pc:spChg chg="mod">
          <ac:chgData name="Tovstiadi, Esta" userId="S::esta.tovstiadi@suny.edu::b592cbb2-ea38-4240-8a3a-6613487ae435" providerId="AD" clId="Web-{3897E4CF-E65E-40EE-93BD-F37F8211DBAB}" dt="2020-03-26T15:37:33.040" v="797" actId="20577"/>
          <ac:spMkLst>
            <pc:docMk/>
            <pc:sldMk cId="491560966" sldId="413"/>
            <ac:spMk id="3" creationId="{00000000-0000-0000-0000-000000000000}"/>
          </ac:spMkLst>
        </pc:spChg>
      </pc:sldChg>
      <pc:sldChg chg="modSp add replId">
        <pc:chgData name="Tovstiadi, Esta" userId="S::esta.tovstiadi@suny.edu::b592cbb2-ea38-4240-8a3a-6613487ae435" providerId="AD" clId="Web-{3897E4CF-E65E-40EE-93BD-F37F8211DBAB}" dt="2020-03-26T15:42:54.691" v="827" actId="20577"/>
        <pc:sldMkLst>
          <pc:docMk/>
          <pc:sldMk cId="3515826157" sldId="414"/>
        </pc:sldMkLst>
        <pc:spChg chg="mod">
          <ac:chgData name="Tovstiadi, Esta" userId="S::esta.tovstiadi@suny.edu::b592cbb2-ea38-4240-8a3a-6613487ae435" providerId="AD" clId="Web-{3897E4CF-E65E-40EE-93BD-F37F8211DBAB}" dt="2020-03-26T15:37:45.540" v="822" actId="20577"/>
          <ac:spMkLst>
            <pc:docMk/>
            <pc:sldMk cId="3515826157" sldId="414"/>
            <ac:spMk id="2" creationId="{00000000-0000-0000-0000-000000000000}"/>
          </ac:spMkLst>
        </pc:spChg>
        <pc:spChg chg="mod">
          <ac:chgData name="Tovstiadi, Esta" userId="S::esta.tovstiadi@suny.edu::b592cbb2-ea38-4240-8a3a-6613487ae435" providerId="AD" clId="Web-{3897E4CF-E65E-40EE-93BD-F37F8211DBAB}" dt="2020-03-26T15:42:54.691" v="827" actId="20577"/>
          <ac:spMkLst>
            <pc:docMk/>
            <pc:sldMk cId="3515826157" sldId="414"/>
            <ac:spMk id="3" creationId="{00000000-0000-0000-0000-000000000000}"/>
          </ac:spMkLst>
        </pc:spChg>
      </pc:sldChg>
    </pc:docChg>
  </pc:docChgLst>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Tovstiadi, Esta" userId="S::esta.tovstiadi@suny.edu::b592cbb2-ea38-4240-8a3a-6613487ae435" providerId="AD" clId="Web-{5642703B-C145-41CC-B88A-05DB4A54A7BA}"/>
    <pc:docChg chg="modSld">
      <pc:chgData name="Tovstiadi, Esta" userId="S::esta.tovstiadi@suny.edu::b592cbb2-ea38-4240-8a3a-6613487ae435" providerId="AD" clId="Web-{5642703B-C145-41CC-B88A-05DB4A54A7BA}" dt="2020-06-23T15:44:23.179" v="51" actId="14100"/>
      <pc:docMkLst>
        <pc:docMk/>
      </pc:docMkLst>
      <pc:sldChg chg="modSp">
        <pc:chgData name="Tovstiadi, Esta" userId="S::esta.tovstiadi@suny.edu::b592cbb2-ea38-4240-8a3a-6613487ae435" providerId="AD" clId="Web-{5642703B-C145-41CC-B88A-05DB4A54A7BA}" dt="2020-06-23T15:44:23.179" v="51" actId="14100"/>
        <pc:sldMkLst>
          <pc:docMk/>
          <pc:sldMk cId="218568527" sldId="472"/>
        </pc:sldMkLst>
        <pc:spChg chg="mod">
          <ac:chgData name="Tovstiadi, Esta" userId="S::esta.tovstiadi@suny.edu::b592cbb2-ea38-4240-8a3a-6613487ae435" providerId="AD" clId="Web-{5642703B-C145-41CC-B88A-05DB4A54A7BA}" dt="2020-06-23T15:44:12.757" v="15" actId="20577"/>
          <ac:spMkLst>
            <pc:docMk/>
            <pc:sldMk cId="218568527" sldId="472"/>
            <ac:spMk id="3" creationId="{00000000-0000-0000-0000-000000000000}"/>
          </ac:spMkLst>
        </pc:spChg>
        <pc:spChg chg="mod">
          <ac:chgData name="Tovstiadi, Esta" userId="S::esta.tovstiadi@suny.edu::b592cbb2-ea38-4240-8a3a-6613487ae435" providerId="AD" clId="Web-{5642703B-C145-41CC-B88A-05DB4A54A7BA}" dt="2020-06-23T15:44:23.179" v="51" actId="14100"/>
          <ac:spMkLst>
            <pc:docMk/>
            <pc:sldMk cId="218568527" sldId="472"/>
            <ac:spMk id="7" creationId="{00000000-0000-0000-0000-000000000000}"/>
          </ac:spMkLst>
        </pc:spChg>
      </pc:sldChg>
    </pc:docChg>
  </pc:docChgLst>
  <pc:docChgLst>
    <pc:chgData name="Tovstiadi, Esta" userId="S::esta.tovstiadi@suny.edu::b592cbb2-ea38-4240-8a3a-6613487ae435" providerId="AD" clId="Web-{0753D81C-B7D0-4CD0-A096-888E78CFBCD8}"/>
    <pc:docChg chg="addSld delSld modSld">
      <pc:chgData name="Tovstiadi, Esta" userId="S::esta.tovstiadi@suny.edu::b592cbb2-ea38-4240-8a3a-6613487ae435" providerId="AD" clId="Web-{0753D81C-B7D0-4CD0-A096-888E78CFBCD8}" dt="2020-04-29T12:52:24.283" v="821" actId="20577"/>
      <pc:docMkLst>
        <pc:docMk/>
      </pc:docMkLst>
      <pc:sldChg chg="modSp">
        <pc:chgData name="Tovstiadi, Esta" userId="S::esta.tovstiadi@suny.edu::b592cbb2-ea38-4240-8a3a-6613487ae435" providerId="AD" clId="Web-{0753D81C-B7D0-4CD0-A096-888E78CFBCD8}" dt="2020-04-29T11:35:10.536" v="0" actId="20577"/>
        <pc:sldMkLst>
          <pc:docMk/>
          <pc:sldMk cId="3581812280" sldId="411"/>
        </pc:sldMkLst>
        <pc:spChg chg="mod">
          <ac:chgData name="Tovstiadi, Esta" userId="S::esta.tovstiadi@suny.edu::b592cbb2-ea38-4240-8a3a-6613487ae435" providerId="AD" clId="Web-{0753D81C-B7D0-4CD0-A096-888E78CFBCD8}" dt="2020-04-29T11:35:10.536" v="0" actId="20577"/>
          <ac:spMkLst>
            <pc:docMk/>
            <pc:sldMk cId="3581812280" sldId="411"/>
            <ac:spMk id="8" creationId="{E2AAB4F0-62DE-4440-82C1-3A7B1E6F814B}"/>
          </ac:spMkLst>
        </pc:spChg>
      </pc:sldChg>
      <pc:sldChg chg="del">
        <pc:chgData name="Tovstiadi, Esta" userId="S::esta.tovstiadi@suny.edu::b592cbb2-ea38-4240-8a3a-6613487ae435" providerId="AD" clId="Web-{0753D81C-B7D0-4CD0-A096-888E78CFBCD8}" dt="2020-04-29T11:35:15.895" v="3"/>
        <pc:sldMkLst>
          <pc:docMk/>
          <pc:sldMk cId="491560966" sldId="413"/>
        </pc:sldMkLst>
      </pc:sldChg>
      <pc:sldChg chg="modSp">
        <pc:chgData name="Tovstiadi, Esta" userId="S::esta.tovstiadi@suny.edu::b592cbb2-ea38-4240-8a3a-6613487ae435" providerId="AD" clId="Web-{0753D81C-B7D0-4CD0-A096-888E78CFBCD8}" dt="2020-04-29T12:52:24.283" v="820" actId="20577"/>
        <pc:sldMkLst>
          <pc:docMk/>
          <pc:sldMk cId="3515826157" sldId="414"/>
        </pc:sldMkLst>
        <pc:spChg chg="mod">
          <ac:chgData name="Tovstiadi, Esta" userId="S::esta.tovstiadi@suny.edu::b592cbb2-ea38-4240-8a3a-6613487ae435" providerId="AD" clId="Web-{0753D81C-B7D0-4CD0-A096-888E78CFBCD8}" dt="2020-04-29T12:52:24.283" v="820" actId="20577"/>
          <ac:spMkLst>
            <pc:docMk/>
            <pc:sldMk cId="3515826157" sldId="414"/>
            <ac:spMk id="3" creationId="{00000000-0000-0000-0000-000000000000}"/>
          </ac:spMkLst>
        </pc:spChg>
      </pc:sldChg>
      <pc:sldChg chg="del">
        <pc:chgData name="Tovstiadi, Esta" userId="S::esta.tovstiadi@suny.edu::b592cbb2-ea38-4240-8a3a-6613487ae435" providerId="AD" clId="Web-{0753D81C-B7D0-4CD0-A096-888E78CFBCD8}" dt="2020-04-29T11:36:21.036" v="49"/>
        <pc:sldMkLst>
          <pc:docMk/>
          <pc:sldMk cId="1752326072" sldId="425"/>
        </pc:sldMkLst>
      </pc:sldChg>
      <pc:sldChg chg="modSp add replId">
        <pc:chgData name="Tovstiadi, Esta" userId="S::esta.tovstiadi@suny.edu::b592cbb2-ea38-4240-8a3a-6613487ae435" providerId="AD" clId="Web-{0753D81C-B7D0-4CD0-A096-888E78CFBCD8}" dt="2020-04-29T11:41:25.099" v="364" actId="20577"/>
        <pc:sldMkLst>
          <pc:docMk/>
          <pc:sldMk cId="899005744" sldId="429"/>
        </pc:sldMkLst>
        <pc:spChg chg="mod">
          <ac:chgData name="Tovstiadi, Esta" userId="S::esta.tovstiadi@suny.edu::b592cbb2-ea38-4240-8a3a-6613487ae435" providerId="AD" clId="Web-{0753D81C-B7D0-4CD0-A096-888E78CFBCD8}" dt="2020-04-29T11:39:02.083" v="195" actId="20577"/>
          <ac:spMkLst>
            <pc:docMk/>
            <pc:sldMk cId="899005744" sldId="429"/>
            <ac:spMk id="2" creationId="{00000000-0000-0000-0000-000000000000}"/>
          </ac:spMkLst>
        </pc:spChg>
        <pc:spChg chg="mod">
          <ac:chgData name="Tovstiadi, Esta" userId="S::esta.tovstiadi@suny.edu::b592cbb2-ea38-4240-8a3a-6613487ae435" providerId="AD" clId="Web-{0753D81C-B7D0-4CD0-A096-888E78CFBCD8}" dt="2020-04-29T11:41:25.099" v="364" actId="20577"/>
          <ac:spMkLst>
            <pc:docMk/>
            <pc:sldMk cId="899005744" sldId="429"/>
            <ac:spMk id="3" creationId="{00000000-0000-0000-0000-000000000000}"/>
          </ac:spMkLst>
        </pc:spChg>
      </pc:sldChg>
    </pc:docChg>
  </pc:docChgLst>
  <pc:docChgLst>
    <pc:chgData name="Koerber, Jennifer" userId="S::jennifer.koerber@suny.edu::91757253-cc7b-4705-809f-b291d8f3bd2f" providerId="AD" clId="Web-{74654E40-EC68-4044-A52F-62BB0A7E369D}"/>
    <pc:docChg chg="modSld">
      <pc:chgData name="Koerber, Jennifer" userId="S::jennifer.koerber@suny.edu::91757253-cc7b-4705-809f-b291d8f3bd2f" providerId="AD" clId="Web-{74654E40-EC68-4044-A52F-62BB0A7E369D}" dt="2020-06-22T21:11:51.365" v="0" actId="1076"/>
      <pc:docMkLst>
        <pc:docMk/>
      </pc:docMkLst>
      <pc:sldChg chg="modSp">
        <pc:chgData name="Koerber, Jennifer" userId="S::jennifer.koerber@suny.edu::91757253-cc7b-4705-809f-b291d8f3bd2f" providerId="AD" clId="Web-{74654E40-EC68-4044-A52F-62BB0A7E369D}" dt="2020-06-22T21:11:51.365" v="0" actId="1076"/>
        <pc:sldMkLst>
          <pc:docMk/>
          <pc:sldMk cId="3889583148" sldId="437"/>
        </pc:sldMkLst>
        <pc:picChg chg="mod">
          <ac:chgData name="Koerber, Jennifer" userId="S::jennifer.koerber@suny.edu::91757253-cc7b-4705-809f-b291d8f3bd2f" providerId="AD" clId="Web-{74654E40-EC68-4044-A52F-62BB0A7E369D}" dt="2020-06-22T21:11:51.365" v="0" actId="1076"/>
          <ac:picMkLst>
            <pc:docMk/>
            <pc:sldMk cId="3889583148" sldId="437"/>
            <ac:picMk id="16" creationId="{F8BBEB29-87BD-465A-BE79-1F22F32EB793}"/>
          </ac:picMkLst>
        </pc:picChg>
      </pc:sldChg>
    </pc:docChg>
  </pc:docChgLst>
  <pc:docChgLst>
    <pc:chgData name="Pritting, Shannon" userId="S::shannon.pritting@suny.edu::b6acce8b-3193-4a7b-b3b8-1dc43a9f8da4" providerId="AD" clId="Web-{5EFB3B96-DFF9-38CB-B426-04A1FFEFD418}"/>
    <pc:docChg chg="addSld delSld modSld">
      <pc:chgData name="Pritting, Shannon" userId="S::shannon.pritting@suny.edu::b6acce8b-3193-4a7b-b3b8-1dc43a9f8da4" providerId="AD" clId="Web-{5EFB3B96-DFF9-38CB-B426-04A1FFEFD418}" dt="2020-01-29T20:03:21.202" v="289" actId="20577"/>
      <pc:docMkLst>
        <pc:docMk/>
      </pc:docMkLst>
      <pc:sldChg chg="modSp">
        <pc:chgData name="Pritting, Shannon" userId="S::shannon.pritting@suny.edu::b6acce8b-3193-4a7b-b3b8-1dc43a9f8da4" providerId="AD" clId="Web-{5EFB3B96-DFF9-38CB-B426-04A1FFEFD418}" dt="2020-01-29T20:01:28.858" v="34" actId="20577"/>
        <pc:sldMkLst>
          <pc:docMk/>
          <pc:sldMk cId="149285507" sldId="332"/>
        </pc:sldMkLst>
        <pc:spChg chg="mod">
          <ac:chgData name="Pritting, Shannon" userId="S::shannon.pritting@suny.edu::b6acce8b-3193-4a7b-b3b8-1dc43a9f8da4" providerId="AD" clId="Web-{5EFB3B96-DFF9-38CB-B426-04A1FFEFD418}" dt="2020-01-29T20:01:28.858" v="34" actId="20577"/>
          <ac:spMkLst>
            <pc:docMk/>
            <pc:sldMk cId="149285507" sldId="332"/>
            <ac:spMk id="13" creationId="{00000000-0000-0000-0000-000000000000}"/>
          </ac:spMkLst>
        </pc:spChg>
        <pc:spChg chg="mod">
          <ac:chgData name="Pritting, Shannon" userId="S::shannon.pritting@suny.edu::b6acce8b-3193-4a7b-b3b8-1dc43a9f8da4" providerId="AD" clId="Web-{5EFB3B96-DFF9-38CB-B426-04A1FFEFD418}" dt="2020-01-29T20:01:15.905" v="9" actId="20577"/>
          <ac:spMkLst>
            <pc:docMk/>
            <pc:sldMk cId="149285507" sldId="332"/>
            <ac:spMk id="14" creationId="{00000000-0000-0000-0000-000000000000}"/>
          </ac:spMkLst>
        </pc:spChg>
      </pc:sldChg>
      <pc:sldChg chg="modSp">
        <pc:chgData name="Pritting, Shannon" userId="S::shannon.pritting@suny.edu::b6acce8b-3193-4a7b-b3b8-1dc43a9f8da4" providerId="AD" clId="Web-{5EFB3B96-DFF9-38CB-B426-04A1FFEFD418}" dt="2020-01-29T20:00:08.920" v="5" actId="20577"/>
        <pc:sldMkLst>
          <pc:docMk/>
          <pc:sldMk cId="2835457770" sldId="350"/>
        </pc:sldMkLst>
        <pc:spChg chg="mod">
          <ac:chgData name="Pritting, Shannon" userId="S::shannon.pritting@suny.edu::b6acce8b-3193-4a7b-b3b8-1dc43a9f8da4" providerId="AD" clId="Web-{5EFB3B96-DFF9-38CB-B426-04A1FFEFD418}" dt="2020-01-29T20:00:08.920" v="5" actId="20577"/>
          <ac:spMkLst>
            <pc:docMk/>
            <pc:sldMk cId="2835457770" sldId="350"/>
            <ac:spMk id="5" creationId="{535E1953-C7A3-4180-AAE1-5C1894D3B757}"/>
          </ac:spMkLst>
        </pc:spChg>
      </pc:sldChg>
      <pc:sldChg chg="del">
        <pc:chgData name="Pritting, Shannon" userId="S::shannon.pritting@suny.edu::b6acce8b-3193-4a7b-b3b8-1dc43a9f8da4" providerId="AD" clId="Web-{5EFB3B96-DFF9-38CB-B426-04A1FFEFD418}" dt="2020-01-29T19:59:07.685" v="0"/>
        <pc:sldMkLst>
          <pc:docMk/>
          <pc:sldMk cId="3766817717" sldId="355"/>
        </pc:sldMkLst>
      </pc:sldChg>
      <pc:sldChg chg="del">
        <pc:chgData name="Pritting, Shannon" userId="S::shannon.pritting@suny.edu::b6acce8b-3193-4a7b-b3b8-1dc43a9f8da4" providerId="AD" clId="Web-{5EFB3B96-DFF9-38CB-B426-04A1FFEFD418}" dt="2020-01-29T19:59:27.092" v="1"/>
        <pc:sldMkLst>
          <pc:docMk/>
          <pc:sldMk cId="3060757032" sldId="364"/>
        </pc:sldMkLst>
      </pc:sldChg>
      <pc:sldChg chg="del">
        <pc:chgData name="Pritting, Shannon" userId="S::shannon.pritting@suny.edu::b6acce8b-3193-4a7b-b3b8-1dc43a9f8da4" providerId="AD" clId="Web-{5EFB3B96-DFF9-38CB-B426-04A1FFEFD418}" dt="2020-01-29T19:59:29.654" v="2"/>
        <pc:sldMkLst>
          <pc:docMk/>
          <pc:sldMk cId="366064135" sldId="365"/>
        </pc:sldMkLst>
      </pc:sldChg>
      <pc:sldChg chg="addSp modSp new">
        <pc:chgData name="Pritting, Shannon" userId="S::shannon.pritting@suny.edu::b6acce8b-3193-4a7b-b3b8-1dc43a9f8da4" providerId="AD" clId="Web-{5EFB3B96-DFF9-38CB-B426-04A1FFEFD418}" dt="2020-01-29T20:03:21.202" v="288" actId="20577"/>
        <pc:sldMkLst>
          <pc:docMk/>
          <pc:sldMk cId="1989452076" sldId="372"/>
        </pc:sldMkLst>
        <pc:spChg chg="mod">
          <ac:chgData name="Pritting, Shannon" userId="S::shannon.pritting@suny.edu::b6acce8b-3193-4a7b-b3b8-1dc43a9f8da4" providerId="AD" clId="Web-{5EFB3B96-DFF9-38CB-B426-04A1FFEFD418}" dt="2020-01-29T20:02:12.061" v="75" actId="20577"/>
          <ac:spMkLst>
            <pc:docMk/>
            <pc:sldMk cId="1989452076" sldId="372"/>
            <ac:spMk id="2" creationId="{B0EC9E44-1EB7-4EA6-8367-A4B8CE49FFA3}"/>
          </ac:spMkLst>
        </pc:spChg>
        <pc:spChg chg="mod">
          <ac:chgData name="Pritting, Shannon" userId="S::shannon.pritting@suny.edu::b6acce8b-3193-4a7b-b3b8-1dc43a9f8da4" providerId="AD" clId="Web-{5EFB3B96-DFF9-38CB-B426-04A1FFEFD418}" dt="2020-01-29T20:03:21.202" v="288" actId="20577"/>
          <ac:spMkLst>
            <pc:docMk/>
            <pc:sldMk cId="1989452076" sldId="372"/>
            <ac:spMk id="3" creationId="{49E5F192-5E09-4EE9-8721-615965DCC387}"/>
          </ac:spMkLst>
        </pc:spChg>
        <pc:spChg chg="add">
          <ac:chgData name="Pritting, Shannon" userId="S::shannon.pritting@suny.edu::b6acce8b-3193-4a7b-b3b8-1dc43a9f8da4" providerId="AD" clId="Web-{5EFB3B96-DFF9-38CB-B426-04A1FFEFD418}" dt="2020-01-29T20:01:54.061" v="38"/>
          <ac:spMkLst>
            <pc:docMk/>
            <pc:sldMk cId="1989452076" sldId="372"/>
            <ac:spMk id="6" creationId="{85C8C35A-34E1-45BE-88F9-581777D97801}"/>
          </ac:spMkLst>
        </pc:spChg>
        <pc:spChg chg="add">
          <ac:chgData name="Pritting, Shannon" userId="S::shannon.pritting@suny.edu::b6acce8b-3193-4a7b-b3b8-1dc43a9f8da4" providerId="AD" clId="Web-{5EFB3B96-DFF9-38CB-B426-04A1FFEFD418}" dt="2020-01-29T20:01:54.061" v="39"/>
          <ac:spMkLst>
            <pc:docMk/>
            <pc:sldMk cId="1989452076" sldId="372"/>
            <ac:spMk id="8" creationId="{12FE66EF-7881-42B0-A4E6-8E4E5A34D54E}"/>
          </ac:spMkLst>
        </pc:spChg>
        <pc:grpChg chg="add">
          <ac:chgData name="Pritting, Shannon" userId="S::shannon.pritting@suny.edu::b6acce8b-3193-4a7b-b3b8-1dc43a9f8da4" providerId="AD" clId="Web-{5EFB3B96-DFF9-38CB-B426-04A1FFEFD418}" dt="2020-01-29T20:01:54.092" v="40"/>
          <ac:grpSpMkLst>
            <pc:docMk/>
            <pc:sldMk cId="1989452076" sldId="372"/>
            <ac:grpSpMk id="15" creationId="{16C2ABF6-EF54-4829-BD93-41869A3D3ABA}"/>
          </ac:grpSpMkLst>
        </pc:grpChg>
      </pc:sldChg>
    </pc:docChg>
  </pc:docChgLst>
  <pc:docChgLst>
    <pc:chgData name="McGee, Margaret" userId="S::margaret.mcgee@suny.edu::07377fe7-8f05-4c22-a697-5f820ef7115e" providerId="AD" clId="Web-{1E25EE21-4820-4E5B-8906-584A7355708D}"/>
    <pc:docChg chg="modSld sldOrd">
      <pc:chgData name="McGee, Margaret" userId="S::margaret.mcgee@suny.edu::07377fe7-8f05-4c22-a697-5f820ef7115e" providerId="AD" clId="Web-{1E25EE21-4820-4E5B-8906-584A7355708D}" dt="2020-04-29T14:00:01.470" v="770"/>
      <pc:docMkLst>
        <pc:docMk/>
      </pc:docMkLst>
      <pc:sldChg chg="addSp modSp">
        <pc:chgData name="McGee, Margaret" userId="S::margaret.mcgee@suny.edu::07377fe7-8f05-4c22-a697-5f820ef7115e" providerId="AD" clId="Web-{1E25EE21-4820-4E5B-8906-584A7355708D}" dt="2020-04-29T13:53:53.707" v="461" actId="1076"/>
        <pc:sldMkLst>
          <pc:docMk/>
          <pc:sldMk cId="2227392382" sldId="342"/>
        </pc:sldMkLst>
        <pc:spChg chg="mod">
          <ac:chgData name="McGee, Margaret" userId="S::margaret.mcgee@suny.edu::07377fe7-8f05-4c22-a697-5f820ef7115e" providerId="AD" clId="Web-{1E25EE21-4820-4E5B-8906-584A7355708D}" dt="2020-04-29T13:52:57.939" v="458" actId="14100"/>
          <ac:spMkLst>
            <pc:docMk/>
            <pc:sldMk cId="2227392382" sldId="342"/>
            <ac:spMk id="3" creationId="{4DBDDB3F-B73C-4F73-9955-8AC852907A47}"/>
          </ac:spMkLst>
        </pc:spChg>
        <pc:picChg chg="add mod">
          <ac:chgData name="McGee, Margaret" userId="S::margaret.mcgee@suny.edu::07377fe7-8f05-4c22-a697-5f820ef7115e" providerId="AD" clId="Web-{1E25EE21-4820-4E5B-8906-584A7355708D}" dt="2020-04-29T13:53:53.707" v="461" actId="1076"/>
          <ac:picMkLst>
            <pc:docMk/>
            <pc:sldMk cId="2227392382" sldId="342"/>
            <ac:picMk id="4" creationId="{083C3E82-7EE9-4B6D-A5C8-7EDE1C8FB9D7}"/>
          </ac:picMkLst>
        </pc:picChg>
      </pc:sldChg>
      <pc:sldChg chg="ord">
        <pc:chgData name="McGee, Margaret" userId="S::margaret.mcgee@suny.edu::07377fe7-8f05-4c22-a697-5f820ef7115e" providerId="AD" clId="Web-{1E25EE21-4820-4E5B-8906-584A7355708D}" dt="2020-04-29T13:57:05.089" v="462"/>
        <pc:sldMkLst>
          <pc:docMk/>
          <pc:sldMk cId="295589292" sldId="369"/>
        </pc:sldMkLst>
      </pc:sldChg>
      <pc:sldChg chg="addSp modSp">
        <pc:chgData name="McGee, Margaret" userId="S::margaret.mcgee@suny.edu::07377fe7-8f05-4c22-a697-5f820ef7115e" providerId="AD" clId="Web-{1E25EE21-4820-4E5B-8906-584A7355708D}" dt="2020-04-29T14:00:01.470" v="770"/>
        <pc:sldMkLst>
          <pc:docMk/>
          <pc:sldMk cId="232390341" sldId="428"/>
        </pc:sldMkLst>
        <pc:spChg chg="mod">
          <ac:chgData name="McGee, Margaret" userId="S::margaret.mcgee@suny.edu::07377fe7-8f05-4c22-a697-5f820ef7115e" providerId="AD" clId="Web-{1E25EE21-4820-4E5B-8906-584A7355708D}" dt="2020-04-29T13:59:36.500" v="755" actId="20577"/>
          <ac:spMkLst>
            <pc:docMk/>
            <pc:sldMk cId="232390341" sldId="428"/>
            <ac:spMk id="6" creationId="{0134EE62-A3AE-4ABC-9D13-84F3C54BAAF7}"/>
          </ac:spMkLst>
        </pc:spChg>
        <pc:graphicFrameChg chg="add mod modGraphic">
          <ac:chgData name="McGee, Margaret" userId="S::margaret.mcgee@suny.edu::07377fe7-8f05-4c22-a697-5f820ef7115e" providerId="AD" clId="Web-{1E25EE21-4820-4E5B-8906-584A7355708D}" dt="2020-04-29T14:00:01.470" v="770"/>
          <ac:graphicFrameMkLst>
            <pc:docMk/>
            <pc:sldMk cId="232390341" sldId="428"/>
            <ac:graphicFrameMk id="4" creationId="{872EA962-BADE-420D-BD09-7D39729EEB62}"/>
          </ac:graphicFrameMkLst>
        </pc:graphicFrameChg>
      </pc:sldChg>
      <pc:sldChg chg="modSp">
        <pc:chgData name="McGee, Margaret" userId="S::margaret.mcgee@suny.edu::07377fe7-8f05-4c22-a697-5f820ef7115e" providerId="AD" clId="Web-{1E25EE21-4820-4E5B-8906-584A7355708D}" dt="2020-04-29T12:51:38.624" v="452"/>
        <pc:sldMkLst>
          <pc:docMk/>
          <pc:sldMk cId="230798399" sldId="430"/>
        </pc:sldMkLst>
        <pc:spChg chg="mod">
          <ac:chgData name="McGee, Margaret" userId="S::margaret.mcgee@suny.edu::07377fe7-8f05-4c22-a697-5f820ef7115e" providerId="AD" clId="Web-{1E25EE21-4820-4E5B-8906-584A7355708D}" dt="2020-04-29T12:46:04.855" v="428" actId="14100"/>
          <ac:spMkLst>
            <pc:docMk/>
            <pc:sldMk cId="230798399" sldId="430"/>
            <ac:spMk id="5" creationId="{B155D4D4-F48D-404D-990E-0468B28F7F8C}"/>
          </ac:spMkLst>
        </pc:spChg>
        <pc:spChg chg="mod">
          <ac:chgData name="McGee, Margaret" userId="S::margaret.mcgee@suny.edu::07377fe7-8f05-4c22-a697-5f820ef7115e" providerId="AD" clId="Web-{1E25EE21-4820-4E5B-8906-584A7355708D}" dt="2020-04-29T12:48:31.012" v="450" actId="14100"/>
          <ac:spMkLst>
            <pc:docMk/>
            <pc:sldMk cId="230798399" sldId="430"/>
            <ac:spMk id="7" creationId="{41EEC241-D8CC-4635-901D-7D6A8D6400C4}"/>
          </ac:spMkLst>
        </pc:spChg>
        <pc:spChg chg="mod">
          <ac:chgData name="McGee, Margaret" userId="S::margaret.mcgee@suny.edu::07377fe7-8f05-4c22-a697-5f820ef7115e" providerId="AD" clId="Web-{1E25EE21-4820-4E5B-8906-584A7355708D}" dt="2020-04-29T12:48:22.512" v="448" actId="1076"/>
          <ac:spMkLst>
            <pc:docMk/>
            <pc:sldMk cId="230798399" sldId="430"/>
            <ac:spMk id="11" creationId="{216EADCB-2077-453C-B246-93F3CD0A1890}"/>
          </ac:spMkLst>
        </pc:spChg>
        <pc:grpChg chg="mod">
          <ac:chgData name="McGee, Margaret" userId="S::margaret.mcgee@suny.edu::07377fe7-8f05-4c22-a697-5f820ef7115e" providerId="AD" clId="Web-{1E25EE21-4820-4E5B-8906-584A7355708D}" dt="2020-04-29T12:47:49.480" v="442" actId="1076"/>
          <ac:grpSpMkLst>
            <pc:docMk/>
            <pc:sldMk cId="230798399" sldId="430"/>
            <ac:grpSpMk id="14" creationId="{310D59EC-80C0-434A-9CEA-CCEF76FFDEAF}"/>
          </ac:grpSpMkLst>
        </pc:grpChg>
        <pc:graphicFrameChg chg="mod modGraphic">
          <ac:chgData name="McGee, Margaret" userId="S::margaret.mcgee@suny.edu::07377fe7-8f05-4c22-a697-5f820ef7115e" providerId="AD" clId="Web-{1E25EE21-4820-4E5B-8906-584A7355708D}" dt="2020-04-29T12:51:38.624" v="452"/>
          <ac:graphicFrameMkLst>
            <pc:docMk/>
            <pc:sldMk cId="230798399" sldId="430"/>
            <ac:graphicFrameMk id="28" creationId="{134D15E6-50EF-4921-A90C-EF9FB5B956A3}"/>
          </ac:graphicFrameMkLst>
        </pc:graphicFrameChg>
        <pc:picChg chg="mod">
          <ac:chgData name="McGee, Margaret" userId="S::margaret.mcgee@suny.edu::07377fe7-8f05-4c22-a697-5f820ef7115e" providerId="AD" clId="Web-{1E25EE21-4820-4E5B-8906-584A7355708D}" dt="2020-04-29T12:43:28.602" v="408" actId="1076"/>
          <ac:picMkLst>
            <pc:docMk/>
            <pc:sldMk cId="230798399" sldId="430"/>
            <ac:picMk id="3" creationId="{2B67234E-C44C-41EA-B65A-6DEE4AE95277}"/>
          </ac:picMkLst>
        </pc:picChg>
        <pc:picChg chg="mod">
          <ac:chgData name="McGee, Margaret" userId="S::margaret.mcgee@suny.edu::07377fe7-8f05-4c22-a697-5f820ef7115e" providerId="AD" clId="Web-{1E25EE21-4820-4E5B-8906-584A7355708D}" dt="2020-04-29T12:47:57.355" v="444" actId="1076"/>
          <ac:picMkLst>
            <pc:docMk/>
            <pc:sldMk cId="230798399" sldId="430"/>
            <ac:picMk id="12" creationId="{09156FF1-A370-4CCA-BCFD-CADD168EE620}"/>
          </ac:picMkLst>
        </pc:picChg>
      </pc:sldChg>
    </pc:docChg>
  </pc:docChgLst>
  <pc:docChgLst>
    <pc:chgData name="Jackson, Timothy" userId="S::timothy.jackson@suny.edu::9ce01cec-8b46-438e-9d10-af58cd21d299" providerId="AD" clId="Web-{C8C00029-3A95-483E-8C24-3E2B1EA19F40}"/>
    <pc:docChg chg="addSld delSld modSld sldOrd">
      <pc:chgData name="Jackson, Timothy" userId="S::timothy.jackson@suny.edu::9ce01cec-8b46-438e-9d10-af58cd21d299" providerId="AD" clId="Web-{C8C00029-3A95-483E-8C24-3E2B1EA19F40}" dt="2020-02-25T23:58:23.423" v="2336" actId="1076"/>
      <pc:docMkLst>
        <pc:docMk/>
      </pc:docMkLst>
      <pc:sldChg chg="modSp">
        <pc:chgData name="Jackson, Timothy" userId="S::timothy.jackson@suny.edu::9ce01cec-8b46-438e-9d10-af58cd21d299" providerId="AD" clId="Web-{C8C00029-3A95-483E-8C24-3E2B1EA19F40}" dt="2020-02-25T23:51:16.687" v="2078" actId="20577"/>
        <pc:sldMkLst>
          <pc:docMk/>
          <pc:sldMk cId="1625917109" sldId="348"/>
        </pc:sldMkLst>
        <pc:spChg chg="mod">
          <ac:chgData name="Jackson, Timothy" userId="S::timothy.jackson@suny.edu::9ce01cec-8b46-438e-9d10-af58cd21d299" providerId="AD" clId="Web-{C8C00029-3A95-483E-8C24-3E2B1EA19F40}" dt="2020-02-25T23:51:16.687" v="2078" actId="20577"/>
          <ac:spMkLst>
            <pc:docMk/>
            <pc:sldMk cId="1625917109" sldId="348"/>
            <ac:spMk id="2" creationId="{244B8E82-FFA2-4420-9F5C-C344ED44C26B}"/>
          </ac:spMkLst>
        </pc:spChg>
        <pc:spChg chg="mod">
          <ac:chgData name="Jackson, Timothy" userId="S::timothy.jackson@suny.edu::9ce01cec-8b46-438e-9d10-af58cd21d299" providerId="AD" clId="Web-{C8C00029-3A95-483E-8C24-3E2B1EA19F40}" dt="2020-02-25T22:39:15.742" v="141" actId="20577"/>
          <ac:spMkLst>
            <pc:docMk/>
            <pc:sldMk cId="1625917109" sldId="348"/>
            <ac:spMk id="5" creationId="{535E1953-C7A3-4180-AAE1-5C1894D3B757}"/>
          </ac:spMkLst>
        </pc:spChg>
      </pc:sldChg>
      <pc:sldChg chg="modSp">
        <pc:chgData name="Jackson, Timothy" userId="S::timothy.jackson@suny.edu::9ce01cec-8b46-438e-9d10-af58cd21d299" providerId="AD" clId="Web-{C8C00029-3A95-483E-8C24-3E2B1EA19F40}" dt="2020-02-25T23:35:22.804" v="1315" actId="20577"/>
        <pc:sldMkLst>
          <pc:docMk/>
          <pc:sldMk cId="2835457770" sldId="350"/>
        </pc:sldMkLst>
        <pc:spChg chg="mod">
          <ac:chgData name="Jackson, Timothy" userId="S::timothy.jackson@suny.edu::9ce01cec-8b46-438e-9d10-af58cd21d299" providerId="AD" clId="Web-{C8C00029-3A95-483E-8C24-3E2B1EA19F40}" dt="2020-02-25T23:35:22.804" v="1315" actId="20577"/>
          <ac:spMkLst>
            <pc:docMk/>
            <pc:sldMk cId="2835457770" sldId="350"/>
            <ac:spMk id="5" creationId="{535E1953-C7A3-4180-AAE1-5C1894D3B757}"/>
          </ac:spMkLst>
        </pc:spChg>
      </pc:sldChg>
      <pc:sldChg chg="addSp delSp modSp del">
        <pc:chgData name="Jackson, Timothy" userId="S::timothy.jackson@suny.edu::9ce01cec-8b46-438e-9d10-af58cd21d299" providerId="AD" clId="Web-{C8C00029-3A95-483E-8C24-3E2B1EA19F40}" dt="2020-02-25T23:58:13.626" v="2334"/>
        <pc:sldMkLst>
          <pc:docMk/>
          <pc:sldMk cId="130082165" sldId="351"/>
        </pc:sldMkLst>
        <pc:spChg chg="del mod">
          <ac:chgData name="Jackson, Timothy" userId="S::timothy.jackson@suny.edu::9ce01cec-8b46-438e-9d10-af58cd21d299" providerId="AD" clId="Web-{C8C00029-3A95-483E-8C24-3E2B1EA19F40}" dt="2020-02-25T23:05:31.027" v="778"/>
          <ac:spMkLst>
            <pc:docMk/>
            <pc:sldMk cId="130082165" sldId="351"/>
            <ac:spMk id="2" creationId="{244B8E82-FFA2-4420-9F5C-C344ED44C26B}"/>
          </ac:spMkLst>
        </pc:spChg>
        <pc:spChg chg="mod">
          <ac:chgData name="Jackson, Timothy" userId="S::timothy.jackson@suny.edu::9ce01cec-8b46-438e-9d10-af58cd21d299" providerId="AD" clId="Web-{C8C00029-3A95-483E-8C24-3E2B1EA19F40}" dt="2020-02-25T23:03:23.740" v="770" actId="20577"/>
          <ac:spMkLst>
            <pc:docMk/>
            <pc:sldMk cId="130082165" sldId="351"/>
            <ac:spMk id="5" creationId="{535E1953-C7A3-4180-AAE1-5C1894D3B757}"/>
          </ac:spMkLst>
        </pc:spChg>
        <pc:spChg chg="add del mod">
          <ac:chgData name="Jackson, Timothy" userId="S::timothy.jackson@suny.edu::9ce01cec-8b46-438e-9d10-af58cd21d299" providerId="AD" clId="Web-{C8C00029-3A95-483E-8C24-3E2B1EA19F40}" dt="2020-02-25T23:05:44.949" v="782"/>
          <ac:spMkLst>
            <pc:docMk/>
            <pc:sldMk cId="130082165" sldId="351"/>
            <ac:spMk id="15" creationId="{2244AF33-39D7-4632-A502-B02727D5CAE1}"/>
          </ac:spMkLst>
        </pc:spChg>
        <pc:picChg chg="add del mod">
          <ac:chgData name="Jackson, Timothy" userId="S::timothy.jackson@suny.edu::9ce01cec-8b46-438e-9d10-af58cd21d299" providerId="AD" clId="Web-{C8C00029-3A95-483E-8C24-3E2B1EA19F40}" dt="2020-02-25T23:58:00.782" v="2329"/>
          <ac:picMkLst>
            <pc:docMk/>
            <pc:sldMk cId="130082165" sldId="351"/>
            <ac:picMk id="3" creationId="{E6DBB1B7-F109-4918-AA52-55FAA9AFF5A4}"/>
          </ac:picMkLst>
        </pc:picChg>
      </pc:sldChg>
      <pc:sldChg chg="addSp modSp add replId">
        <pc:chgData name="Jackson, Timothy" userId="S::timothy.jackson@suny.edu::9ce01cec-8b46-438e-9d10-af58cd21d299" providerId="AD" clId="Web-{C8C00029-3A95-483E-8C24-3E2B1EA19F40}" dt="2020-02-25T23:58:23.423" v="2336" actId="1076"/>
        <pc:sldMkLst>
          <pc:docMk/>
          <pc:sldMk cId="3167877141" sldId="397"/>
        </pc:sldMkLst>
        <pc:spChg chg="mod">
          <ac:chgData name="Jackson, Timothy" userId="S::timothy.jackson@suny.edu::9ce01cec-8b46-438e-9d10-af58cd21d299" providerId="AD" clId="Web-{C8C00029-3A95-483E-8C24-3E2B1EA19F40}" dt="2020-02-25T23:57:57.954" v="2328" actId="14100"/>
          <ac:spMkLst>
            <pc:docMk/>
            <pc:sldMk cId="3167877141" sldId="397"/>
            <ac:spMk id="5" creationId="{535E1953-C7A3-4180-AAE1-5C1894D3B757}"/>
          </ac:spMkLst>
        </pc:spChg>
        <pc:picChg chg="add mod">
          <ac:chgData name="Jackson, Timothy" userId="S::timothy.jackson@suny.edu::9ce01cec-8b46-438e-9d10-af58cd21d299" providerId="AD" clId="Web-{C8C00029-3A95-483E-8C24-3E2B1EA19F40}" dt="2020-02-25T23:58:23.423" v="2336" actId="1076"/>
          <ac:picMkLst>
            <pc:docMk/>
            <pc:sldMk cId="3167877141" sldId="397"/>
            <ac:picMk id="3" creationId="{7820C961-21A1-45F4-A65D-64578A3B5FE2}"/>
          </ac:picMkLst>
        </pc:picChg>
      </pc:sldChg>
      <pc:sldChg chg="delSp add del replId">
        <pc:chgData name="Jackson, Timothy" userId="S::timothy.jackson@suny.edu::9ce01cec-8b46-438e-9d10-af58cd21d299" providerId="AD" clId="Web-{C8C00029-3A95-483E-8C24-3E2B1EA19F40}" dt="2020-02-25T23:36:15.166" v="1320"/>
        <pc:sldMkLst>
          <pc:docMk/>
          <pc:sldMk cId="285644547" sldId="398"/>
        </pc:sldMkLst>
        <pc:picChg chg="del">
          <ac:chgData name="Jackson, Timothy" userId="S::timothy.jackson@suny.edu::9ce01cec-8b46-438e-9d10-af58cd21d299" providerId="AD" clId="Web-{C8C00029-3A95-483E-8C24-3E2B1EA19F40}" dt="2020-02-25T23:36:11.759" v="1319"/>
          <ac:picMkLst>
            <pc:docMk/>
            <pc:sldMk cId="285644547" sldId="398"/>
            <ac:picMk id="3" creationId="{E6DBB1B7-F109-4918-AA52-55FAA9AFF5A4}"/>
          </ac:picMkLst>
        </pc:picChg>
      </pc:sldChg>
      <pc:sldChg chg="modSp add ord replId">
        <pc:chgData name="Jackson, Timothy" userId="S::timothy.jackson@suny.edu::9ce01cec-8b46-438e-9d10-af58cd21d299" providerId="AD" clId="Web-{C8C00029-3A95-483E-8C24-3E2B1EA19F40}" dt="2020-02-25T23:57:42.094" v="2316" actId="20577"/>
        <pc:sldMkLst>
          <pc:docMk/>
          <pc:sldMk cId="608980348" sldId="398"/>
        </pc:sldMkLst>
        <pc:spChg chg="mod">
          <ac:chgData name="Jackson, Timothy" userId="S::timothy.jackson@suny.edu::9ce01cec-8b46-438e-9d10-af58cd21d299" providerId="AD" clId="Web-{C8C00029-3A95-483E-8C24-3E2B1EA19F40}" dt="2020-02-25T23:57:42.094" v="2316" actId="20577"/>
          <ac:spMkLst>
            <pc:docMk/>
            <pc:sldMk cId="608980348" sldId="398"/>
            <ac:spMk id="2" creationId="{244B8E82-FFA2-4420-9F5C-C344ED44C26B}"/>
          </ac:spMkLst>
        </pc:spChg>
        <pc:spChg chg="mod">
          <ac:chgData name="Jackson, Timothy" userId="S::timothy.jackson@suny.edu::9ce01cec-8b46-438e-9d10-af58cd21d299" providerId="AD" clId="Web-{C8C00029-3A95-483E-8C24-3E2B1EA19F40}" dt="2020-02-25T23:41:20.366" v="2060" actId="20577"/>
          <ac:spMkLst>
            <pc:docMk/>
            <pc:sldMk cId="608980348" sldId="398"/>
            <ac:spMk id="5" creationId="{535E1953-C7A3-4180-AAE1-5C1894D3B757}"/>
          </ac:spMkLst>
        </pc:spChg>
      </pc:sldChg>
      <pc:sldChg chg="modSp add ord replId">
        <pc:chgData name="Jackson, Timothy" userId="S::timothy.jackson@suny.edu::9ce01cec-8b46-438e-9d10-af58cd21d299" providerId="AD" clId="Web-{C8C00029-3A95-483E-8C24-3E2B1EA19F40}" dt="2020-02-25T23:57:26.765" v="2313" actId="20577"/>
        <pc:sldMkLst>
          <pc:docMk/>
          <pc:sldMk cId="3581885631" sldId="399"/>
        </pc:sldMkLst>
        <pc:spChg chg="mod">
          <ac:chgData name="Jackson, Timothy" userId="S::timothy.jackson@suny.edu::9ce01cec-8b46-438e-9d10-af58cd21d299" providerId="AD" clId="Web-{C8C00029-3A95-483E-8C24-3E2B1EA19F40}" dt="2020-02-25T23:57:26.765" v="2313" actId="20577"/>
          <ac:spMkLst>
            <pc:docMk/>
            <pc:sldMk cId="3581885631" sldId="399"/>
            <ac:spMk id="5" creationId="{535E1953-C7A3-4180-AAE1-5C1894D3B757}"/>
          </ac:spMkLst>
        </pc:spChg>
      </pc:sldChg>
    </pc:docChg>
  </pc:docChgLst>
  <pc:docChgLst>
    <pc:chgData name="Eichelberger, Michelle" userId="S::michelle.eichelberger@suny.edu::1bd4442c-2af1-40d1-9d43-8e1df5db51d4" providerId="AD" clId="Web-{D9BD3975-9384-8994-61DA-0C90AAA2EA33}"/>
    <pc:docChg chg="delSld modSld">
      <pc:chgData name="Eichelberger, Michelle" userId="S::michelle.eichelberger@suny.edu::1bd4442c-2af1-40d1-9d43-8e1df5db51d4" providerId="AD" clId="Web-{D9BD3975-9384-8994-61DA-0C90AAA2EA33}" dt="2019-12-17T20:02:20.903" v="416" actId="20577"/>
      <pc:docMkLst>
        <pc:docMk/>
      </pc:docMkLst>
      <pc:sldChg chg="addSp modSp">
        <pc:chgData name="Eichelberger, Michelle" userId="S::michelle.eichelberger@suny.edu::1bd4442c-2af1-40d1-9d43-8e1df5db51d4" providerId="AD" clId="Web-{D9BD3975-9384-8994-61DA-0C90AAA2EA33}" dt="2019-12-17T18:37:58.717" v="339" actId="1076"/>
        <pc:sldMkLst>
          <pc:docMk/>
          <pc:sldMk cId="2597148903" sldId="315"/>
        </pc:sldMkLst>
        <pc:spChg chg="mod">
          <ac:chgData name="Eichelberger, Michelle" userId="S::michelle.eichelberger@suny.edu::1bd4442c-2af1-40d1-9d43-8e1df5db51d4" providerId="AD" clId="Web-{D9BD3975-9384-8994-61DA-0C90AAA2EA33}" dt="2019-12-17T18:36:20.226" v="331" actId="20577"/>
          <ac:spMkLst>
            <pc:docMk/>
            <pc:sldMk cId="2597148903" sldId="315"/>
            <ac:spMk id="2" creationId="{00000000-0000-0000-0000-000000000000}"/>
          </ac:spMkLst>
        </pc:spChg>
        <pc:spChg chg="mod">
          <ac:chgData name="Eichelberger, Michelle" userId="S::michelle.eichelberger@suny.edu::1bd4442c-2af1-40d1-9d43-8e1df5db51d4" providerId="AD" clId="Web-{D9BD3975-9384-8994-61DA-0C90AAA2EA33}" dt="2019-12-17T18:26:09.732" v="289" actId="20577"/>
          <ac:spMkLst>
            <pc:docMk/>
            <pc:sldMk cId="2597148903" sldId="315"/>
            <ac:spMk id="3" creationId="{00000000-0000-0000-0000-000000000000}"/>
          </ac:spMkLst>
        </pc:spChg>
        <pc:spChg chg="add mod">
          <ac:chgData name="Eichelberger, Michelle" userId="S::michelle.eichelberger@suny.edu::1bd4442c-2af1-40d1-9d43-8e1df5db51d4" providerId="AD" clId="Web-{D9BD3975-9384-8994-61DA-0C90AAA2EA33}" dt="2019-12-17T18:37:58.698" v="338" actId="1076"/>
          <ac:spMkLst>
            <pc:docMk/>
            <pc:sldMk cId="2597148903" sldId="315"/>
            <ac:spMk id="14" creationId="{F09A689B-13FC-4C1F-B2D4-CA5EC04DBC66}"/>
          </ac:spMkLst>
        </pc:spChg>
        <pc:picChg chg="add mod">
          <ac:chgData name="Eichelberger, Michelle" userId="S::michelle.eichelberger@suny.edu::1bd4442c-2af1-40d1-9d43-8e1df5db51d4" providerId="AD" clId="Web-{D9BD3975-9384-8994-61DA-0C90AAA2EA33}" dt="2019-12-17T18:37:58.717" v="339" actId="1076"/>
          <ac:picMkLst>
            <pc:docMk/>
            <pc:sldMk cId="2597148903" sldId="315"/>
            <ac:picMk id="4" creationId="{63EEF00D-6CC2-4F82-9742-E00D82F84CDD}"/>
          </ac:picMkLst>
        </pc:picChg>
      </pc:sldChg>
      <pc:sldChg chg="modSp">
        <pc:chgData name="Eichelberger, Michelle" userId="S::michelle.eichelberger@suny.edu::1bd4442c-2af1-40d1-9d43-8e1df5db51d4" providerId="AD" clId="Web-{D9BD3975-9384-8994-61DA-0C90AAA2EA33}" dt="2019-12-17T20:02:20.903" v="415" actId="20577"/>
        <pc:sldMkLst>
          <pc:docMk/>
          <pc:sldMk cId="498256463" sldId="319"/>
        </pc:sldMkLst>
        <pc:spChg chg="mod">
          <ac:chgData name="Eichelberger, Michelle" userId="S::michelle.eichelberger@suny.edu::1bd4442c-2af1-40d1-9d43-8e1df5db51d4" providerId="AD" clId="Web-{D9BD3975-9384-8994-61DA-0C90AAA2EA33}" dt="2019-12-17T20:02:20.903" v="415" actId="20577"/>
          <ac:spMkLst>
            <pc:docMk/>
            <pc:sldMk cId="498256463" sldId="319"/>
            <ac:spMk id="3" creationId="{79F088FC-102D-49CB-B1DF-8F39C8CDCD58}"/>
          </ac:spMkLst>
        </pc:spChg>
      </pc:sldChg>
      <pc:sldChg chg="del">
        <pc:chgData name="Eichelberger, Michelle" userId="S::michelle.eichelberger@suny.edu::1bd4442c-2af1-40d1-9d43-8e1df5db51d4" providerId="AD" clId="Web-{D9BD3975-9384-8994-61DA-0C90AAA2EA33}" dt="2019-12-17T16:15:12.110" v="0"/>
        <pc:sldMkLst>
          <pc:docMk/>
          <pc:sldMk cId="3458973563" sldId="329"/>
        </pc:sldMkLst>
      </pc:sldChg>
      <pc:sldChg chg="modSp">
        <pc:chgData name="Eichelberger, Michelle" userId="S::michelle.eichelberger@suny.edu::1bd4442c-2af1-40d1-9d43-8e1df5db51d4" providerId="AD" clId="Web-{D9BD3975-9384-8994-61DA-0C90AAA2EA33}" dt="2019-12-17T16:36:53.491" v="121" actId="20577"/>
        <pc:sldMkLst>
          <pc:docMk/>
          <pc:sldMk cId="3766817717" sldId="355"/>
        </pc:sldMkLst>
        <pc:spChg chg="mod">
          <ac:chgData name="Eichelberger, Michelle" userId="S::michelle.eichelberger@suny.edu::1bd4442c-2af1-40d1-9d43-8e1df5db51d4" providerId="AD" clId="Web-{D9BD3975-9384-8994-61DA-0C90AAA2EA33}" dt="2019-12-17T16:36:53.491" v="121" actId="20577"/>
          <ac:spMkLst>
            <pc:docMk/>
            <pc:sldMk cId="3766817717" sldId="355"/>
            <ac:spMk id="6" creationId="{00000000-0000-0000-0000-000000000000}"/>
          </ac:spMkLst>
        </pc:spChg>
      </pc:sldChg>
    </pc:docChg>
  </pc:docChgLst>
  <pc:docChgLst>
    <pc:chgData name="McGee, Margaret" userId="S::margaret.mcgee@suny.edu::07377fe7-8f05-4c22-a697-5f820ef7115e" providerId="AD" clId="Web-{F80A906B-5956-DEA3-EDE9-B2671B72513A}"/>
    <pc:docChg chg="addSld delSld modSld sldOrd">
      <pc:chgData name="McGee, Margaret" userId="S::margaret.mcgee@suny.edu::07377fe7-8f05-4c22-a697-5f820ef7115e" providerId="AD" clId="Web-{F80A906B-5956-DEA3-EDE9-B2671B72513A}" dt="2020-01-31T20:03:20.541" v="3955" actId="20577"/>
      <pc:docMkLst>
        <pc:docMk/>
      </pc:docMkLst>
      <pc:sldChg chg="modSp">
        <pc:chgData name="McGee, Margaret" userId="S::margaret.mcgee@suny.edu::07377fe7-8f05-4c22-a697-5f820ef7115e" providerId="AD" clId="Web-{F80A906B-5956-DEA3-EDE9-B2671B72513A}" dt="2020-01-29T21:00:09.566" v="3804" actId="20577"/>
        <pc:sldMkLst>
          <pc:docMk/>
          <pc:sldMk cId="2227392382" sldId="342"/>
        </pc:sldMkLst>
        <pc:spChg chg="mod">
          <ac:chgData name="McGee, Margaret" userId="S::margaret.mcgee@suny.edu::07377fe7-8f05-4c22-a697-5f820ef7115e" providerId="AD" clId="Web-{F80A906B-5956-DEA3-EDE9-B2671B72513A}" dt="2020-01-29T19:29:41.604" v="2350" actId="20577"/>
          <ac:spMkLst>
            <pc:docMk/>
            <pc:sldMk cId="2227392382" sldId="342"/>
            <ac:spMk id="2" creationId="{71EA7B85-A46E-4A0A-B5A6-003D849DE4A5}"/>
          </ac:spMkLst>
        </pc:spChg>
        <pc:spChg chg="mod">
          <ac:chgData name="McGee, Margaret" userId="S::margaret.mcgee@suny.edu::07377fe7-8f05-4c22-a697-5f820ef7115e" providerId="AD" clId="Web-{F80A906B-5956-DEA3-EDE9-B2671B72513A}" dt="2020-01-29T21:00:09.566" v="3804" actId="20577"/>
          <ac:spMkLst>
            <pc:docMk/>
            <pc:sldMk cId="2227392382" sldId="342"/>
            <ac:spMk id="3" creationId="{4DBDDB3F-B73C-4F73-9955-8AC852907A47}"/>
          </ac:spMkLst>
        </pc:spChg>
        <pc:picChg chg="mod">
          <ac:chgData name="McGee, Margaret" userId="S::margaret.mcgee@suny.edu::07377fe7-8f05-4c22-a697-5f820ef7115e" providerId="AD" clId="Web-{F80A906B-5956-DEA3-EDE9-B2671B72513A}" dt="2020-01-29T19:29:37.682" v="2343" actId="1076"/>
          <ac:picMkLst>
            <pc:docMk/>
            <pc:sldMk cId="2227392382" sldId="342"/>
            <ac:picMk id="8" creationId="{1C5D211B-8907-4B5A-8B62-BEC3B0025CA6}"/>
          </ac:picMkLst>
        </pc:picChg>
      </pc:sldChg>
      <pc:sldChg chg="modSp">
        <pc:chgData name="McGee, Margaret" userId="S::margaret.mcgee@suny.edu::07377fe7-8f05-4c22-a697-5f820ef7115e" providerId="AD" clId="Web-{F80A906B-5956-DEA3-EDE9-B2671B72513A}" dt="2020-01-29T21:04:08.377" v="3903" actId="14100"/>
        <pc:sldMkLst>
          <pc:docMk/>
          <pc:sldMk cId="3546033310" sldId="344"/>
        </pc:sldMkLst>
        <pc:spChg chg="mod">
          <ac:chgData name="McGee, Margaret" userId="S::margaret.mcgee@suny.edu::07377fe7-8f05-4c22-a697-5f820ef7115e" providerId="AD" clId="Web-{F80A906B-5956-DEA3-EDE9-B2671B72513A}" dt="2020-01-29T20:51:26.178" v="3558" actId="20577"/>
          <ac:spMkLst>
            <pc:docMk/>
            <pc:sldMk cId="3546033310" sldId="344"/>
            <ac:spMk id="2" creationId="{71EA7B85-A46E-4A0A-B5A6-003D849DE4A5}"/>
          </ac:spMkLst>
        </pc:spChg>
        <pc:spChg chg="mod">
          <ac:chgData name="McGee, Margaret" userId="S::margaret.mcgee@suny.edu::07377fe7-8f05-4c22-a697-5f820ef7115e" providerId="AD" clId="Web-{F80A906B-5956-DEA3-EDE9-B2671B72513A}" dt="2020-01-29T21:04:08.377" v="3903" actId="14100"/>
          <ac:spMkLst>
            <pc:docMk/>
            <pc:sldMk cId="3546033310" sldId="344"/>
            <ac:spMk id="6" creationId="{0134EE62-A3AE-4ABC-9D13-84F3C54BAAF7}"/>
          </ac:spMkLst>
        </pc:spChg>
      </pc:sldChg>
      <pc:sldChg chg="del">
        <pc:chgData name="McGee, Margaret" userId="S::margaret.mcgee@suny.edu::07377fe7-8f05-4c22-a697-5f820ef7115e" providerId="AD" clId="Web-{F80A906B-5956-DEA3-EDE9-B2671B72513A}" dt="2020-01-29T18:07:10.989" v="19"/>
        <pc:sldMkLst>
          <pc:docMk/>
          <pc:sldMk cId="711493466" sldId="357"/>
        </pc:sldMkLst>
      </pc:sldChg>
      <pc:sldChg chg="del">
        <pc:chgData name="McGee, Margaret" userId="S::margaret.mcgee@suny.edu::07377fe7-8f05-4c22-a697-5f820ef7115e" providerId="AD" clId="Web-{F80A906B-5956-DEA3-EDE9-B2671B72513A}" dt="2020-01-29T18:07:32.286" v="26"/>
        <pc:sldMkLst>
          <pc:docMk/>
          <pc:sldMk cId="2781011315" sldId="360"/>
        </pc:sldMkLst>
      </pc:sldChg>
      <pc:sldChg chg="delSp modSp add replId">
        <pc:chgData name="McGee, Margaret" userId="S::margaret.mcgee@suny.edu::07377fe7-8f05-4c22-a697-5f820ef7115e" providerId="AD" clId="Web-{F80A906B-5956-DEA3-EDE9-B2671B72513A}" dt="2020-01-29T21:01:31.081" v="3889" actId="20577"/>
        <pc:sldMkLst>
          <pc:docMk/>
          <pc:sldMk cId="295589292" sldId="369"/>
        </pc:sldMkLst>
        <pc:spChg chg="mod">
          <ac:chgData name="McGee, Margaret" userId="S::margaret.mcgee@suny.edu::07377fe7-8f05-4c22-a697-5f820ef7115e" providerId="AD" clId="Web-{F80A906B-5956-DEA3-EDE9-B2671B72513A}" dt="2020-01-29T18:13:06.601" v="94" actId="20577"/>
          <ac:spMkLst>
            <pc:docMk/>
            <pc:sldMk cId="295589292" sldId="369"/>
            <ac:spMk id="2" creationId="{71EA7B85-A46E-4A0A-B5A6-003D849DE4A5}"/>
          </ac:spMkLst>
        </pc:spChg>
        <pc:spChg chg="mod">
          <ac:chgData name="McGee, Margaret" userId="S::margaret.mcgee@suny.edu::07377fe7-8f05-4c22-a697-5f820ef7115e" providerId="AD" clId="Web-{F80A906B-5956-DEA3-EDE9-B2671B72513A}" dt="2020-01-29T21:01:31.081" v="3889" actId="20577"/>
          <ac:spMkLst>
            <pc:docMk/>
            <pc:sldMk cId="295589292" sldId="369"/>
            <ac:spMk id="3" creationId="{4DBDDB3F-B73C-4F73-9955-8AC852907A47}"/>
          </ac:spMkLst>
        </pc:spChg>
        <pc:picChg chg="del">
          <ac:chgData name="McGee, Margaret" userId="S::margaret.mcgee@suny.edu::07377fe7-8f05-4c22-a697-5f820ef7115e" providerId="AD" clId="Web-{F80A906B-5956-DEA3-EDE9-B2671B72513A}" dt="2020-01-29T18:07:17.583" v="21"/>
          <ac:picMkLst>
            <pc:docMk/>
            <pc:sldMk cId="295589292" sldId="369"/>
            <ac:picMk id="8" creationId="{1C5D211B-8907-4B5A-8B62-BEC3B0025CA6}"/>
          </ac:picMkLst>
        </pc:picChg>
      </pc:sldChg>
      <pc:sldChg chg="modSp add ord replId">
        <pc:chgData name="McGee, Margaret" userId="S::margaret.mcgee@suny.edu::07377fe7-8f05-4c22-a697-5f820ef7115e" providerId="AD" clId="Web-{F80A906B-5956-DEA3-EDE9-B2671B72513A}" dt="2020-01-29T20:59:50.769" v="3799" actId="20577"/>
        <pc:sldMkLst>
          <pc:docMk/>
          <pc:sldMk cId="2832116887" sldId="370"/>
        </pc:sldMkLst>
        <pc:spChg chg="mod">
          <ac:chgData name="McGee, Margaret" userId="S::margaret.mcgee@suny.edu::07377fe7-8f05-4c22-a697-5f820ef7115e" providerId="AD" clId="Web-{F80A906B-5956-DEA3-EDE9-B2671B72513A}" dt="2020-01-29T18:26:42.951" v="1433" actId="20577"/>
          <ac:spMkLst>
            <pc:docMk/>
            <pc:sldMk cId="2832116887" sldId="370"/>
            <ac:spMk id="2" creationId="{71EA7B85-A46E-4A0A-B5A6-003D849DE4A5}"/>
          </ac:spMkLst>
        </pc:spChg>
        <pc:spChg chg="mod">
          <ac:chgData name="McGee, Margaret" userId="S::margaret.mcgee@suny.edu::07377fe7-8f05-4c22-a697-5f820ef7115e" providerId="AD" clId="Web-{F80A906B-5956-DEA3-EDE9-B2671B72513A}" dt="2020-01-29T20:59:50.769" v="3799" actId="20577"/>
          <ac:spMkLst>
            <pc:docMk/>
            <pc:sldMk cId="2832116887" sldId="370"/>
            <ac:spMk id="3" creationId="{4DBDDB3F-B73C-4F73-9955-8AC852907A47}"/>
          </ac:spMkLst>
        </pc:spChg>
      </pc:sldChg>
      <pc:sldChg chg="modSp add replId">
        <pc:chgData name="McGee, Margaret" userId="S::margaret.mcgee@suny.edu::07377fe7-8f05-4c22-a697-5f820ef7115e" providerId="AD" clId="Web-{F80A906B-5956-DEA3-EDE9-B2671B72513A}" dt="2020-01-29T20:59:33.691" v="3793" actId="20577"/>
        <pc:sldMkLst>
          <pc:docMk/>
          <pc:sldMk cId="3912436486" sldId="371"/>
        </pc:sldMkLst>
        <pc:spChg chg="mod">
          <ac:chgData name="McGee, Margaret" userId="S::margaret.mcgee@suny.edu::07377fe7-8f05-4c22-a697-5f820ef7115e" providerId="AD" clId="Web-{F80A906B-5956-DEA3-EDE9-B2671B72513A}" dt="2020-01-29T20:59:33.691" v="3793" actId="20577"/>
          <ac:spMkLst>
            <pc:docMk/>
            <pc:sldMk cId="3912436486" sldId="371"/>
            <ac:spMk id="3" creationId="{4DBDDB3F-B73C-4F73-9955-8AC852907A47}"/>
          </ac:spMkLst>
        </pc:spChg>
      </pc:sldChg>
      <pc:sldChg chg="modSp add replId">
        <pc:chgData name="McGee, Margaret" userId="S::margaret.mcgee@suny.edu::07377fe7-8f05-4c22-a697-5f820ef7115e" providerId="AD" clId="Web-{F80A906B-5956-DEA3-EDE9-B2671B72513A}" dt="2020-01-29T20:58:40.691" v="3782" actId="20577"/>
        <pc:sldMkLst>
          <pc:docMk/>
          <pc:sldMk cId="20872472" sldId="377"/>
        </pc:sldMkLst>
        <pc:spChg chg="mod">
          <ac:chgData name="McGee, Margaret" userId="S::margaret.mcgee@suny.edu::07377fe7-8f05-4c22-a697-5f820ef7115e" providerId="AD" clId="Web-{F80A906B-5956-DEA3-EDE9-B2671B72513A}" dt="2020-01-29T20:58:40.691" v="3782" actId="20577"/>
          <ac:spMkLst>
            <pc:docMk/>
            <pc:sldMk cId="20872472" sldId="377"/>
            <ac:spMk id="6" creationId="{0134EE62-A3AE-4ABC-9D13-84F3C54BAAF7}"/>
          </ac:spMkLst>
        </pc:spChg>
      </pc:sldChg>
      <pc:sldChg chg="modSp add replId">
        <pc:chgData name="McGee, Margaret" userId="S::margaret.mcgee@suny.edu::07377fe7-8f05-4c22-a697-5f820ef7115e" providerId="AD" clId="Web-{F80A906B-5956-DEA3-EDE9-B2671B72513A}" dt="2020-01-29T21:05:46.252" v="3942" actId="20577"/>
        <pc:sldMkLst>
          <pc:docMk/>
          <pc:sldMk cId="484102578" sldId="378"/>
        </pc:sldMkLst>
        <pc:spChg chg="mod">
          <ac:chgData name="McGee, Margaret" userId="S::margaret.mcgee@suny.edu::07377fe7-8f05-4c22-a697-5f820ef7115e" providerId="AD" clId="Web-{F80A906B-5956-DEA3-EDE9-B2671B72513A}" dt="2020-01-29T21:05:46.252" v="3942" actId="20577"/>
          <ac:spMkLst>
            <pc:docMk/>
            <pc:sldMk cId="484102578" sldId="378"/>
            <ac:spMk id="6" creationId="{0134EE62-A3AE-4ABC-9D13-84F3C54BAAF7}"/>
          </ac:spMkLst>
        </pc:spChg>
      </pc:sldChg>
      <pc:sldChg chg="modSp add replId">
        <pc:chgData name="McGee, Margaret" userId="S::margaret.mcgee@suny.edu::07377fe7-8f05-4c22-a697-5f820ef7115e" providerId="AD" clId="Web-{F80A906B-5956-DEA3-EDE9-B2671B72513A}" dt="2020-01-31T20:03:20.541" v="3954" actId="20577"/>
        <pc:sldMkLst>
          <pc:docMk/>
          <pc:sldMk cId="620162658" sldId="379"/>
        </pc:sldMkLst>
        <pc:spChg chg="mod">
          <ac:chgData name="McGee, Margaret" userId="S::margaret.mcgee@suny.edu::07377fe7-8f05-4c22-a697-5f820ef7115e" providerId="AD" clId="Web-{F80A906B-5956-DEA3-EDE9-B2671B72513A}" dt="2020-01-31T20:03:20.541" v="3954" actId="20577"/>
          <ac:spMkLst>
            <pc:docMk/>
            <pc:sldMk cId="620162658" sldId="379"/>
            <ac:spMk id="6" creationId="{0134EE62-A3AE-4ABC-9D13-84F3C54BAAF7}"/>
          </ac:spMkLst>
        </pc:spChg>
      </pc:sldChg>
    </pc:docChg>
  </pc:docChgLst>
  <pc:docChgLst>
    <pc:chgData name="McGee, Margaret" userId="S::margaret.mcgee@suny.edu::07377fe7-8f05-4c22-a697-5f820ef7115e" providerId="AD" clId="Web-{96112BE9-6182-40D2-A769-3C9E21FE2C51}"/>
    <pc:docChg chg="delSld modSld">
      <pc:chgData name="McGee, Margaret" userId="S::margaret.mcgee@suny.edu::07377fe7-8f05-4c22-a697-5f820ef7115e" providerId="AD" clId="Web-{96112BE9-6182-40D2-A769-3C9E21FE2C51}" dt="2020-03-30T14:43:03.194" v="1072" actId="20577"/>
      <pc:docMkLst>
        <pc:docMk/>
      </pc:docMkLst>
      <pc:sldChg chg="addSp delSp modSp">
        <pc:chgData name="McGee, Margaret" userId="S::margaret.mcgee@suny.edu::07377fe7-8f05-4c22-a697-5f820ef7115e" providerId="AD" clId="Web-{96112BE9-6182-40D2-A769-3C9E21FE2C51}" dt="2020-03-30T14:32:58.066" v="270" actId="14100"/>
        <pc:sldMkLst>
          <pc:docMk/>
          <pc:sldMk cId="295589292" sldId="369"/>
        </pc:sldMkLst>
        <pc:spChg chg="mod">
          <ac:chgData name="McGee, Margaret" userId="S::margaret.mcgee@suny.edu::07377fe7-8f05-4c22-a697-5f820ef7115e" providerId="AD" clId="Web-{96112BE9-6182-40D2-A769-3C9E21FE2C51}" dt="2020-03-30T14:32:58.066" v="270" actId="14100"/>
          <ac:spMkLst>
            <pc:docMk/>
            <pc:sldMk cId="295589292" sldId="369"/>
            <ac:spMk id="3" creationId="{4DBDDB3F-B73C-4F73-9955-8AC852907A47}"/>
          </ac:spMkLst>
        </pc:spChg>
        <pc:picChg chg="add del mod">
          <ac:chgData name="McGee, Margaret" userId="S::margaret.mcgee@suny.edu::07377fe7-8f05-4c22-a697-5f820ef7115e" providerId="AD" clId="Web-{96112BE9-6182-40D2-A769-3C9E21FE2C51}" dt="2020-03-30T14:17:34.420" v="9"/>
          <ac:picMkLst>
            <pc:docMk/>
            <pc:sldMk cId="295589292" sldId="369"/>
            <ac:picMk id="4" creationId="{99F88971-F266-4DF1-92F0-56837A3503C2}"/>
          </ac:picMkLst>
        </pc:picChg>
        <pc:picChg chg="add del mod">
          <ac:chgData name="McGee, Margaret" userId="S::margaret.mcgee@suny.edu::07377fe7-8f05-4c22-a697-5f820ef7115e" providerId="AD" clId="Web-{96112BE9-6182-40D2-A769-3C9E21FE2C51}" dt="2020-03-30T14:18:54.717" v="13"/>
          <ac:picMkLst>
            <pc:docMk/>
            <pc:sldMk cId="295589292" sldId="369"/>
            <ac:picMk id="8" creationId="{EFD64061-EF47-4F1F-A524-EF62F30FAE05}"/>
          </ac:picMkLst>
        </pc:picChg>
        <pc:picChg chg="add del mod">
          <ac:chgData name="McGee, Margaret" userId="S::margaret.mcgee@suny.edu::07377fe7-8f05-4c22-a697-5f820ef7115e" providerId="AD" clId="Web-{96112BE9-6182-40D2-A769-3C9E21FE2C51}" dt="2020-03-30T14:20:14.937" v="17"/>
          <ac:picMkLst>
            <pc:docMk/>
            <pc:sldMk cId="295589292" sldId="369"/>
            <ac:picMk id="16" creationId="{AFF236FC-8B26-4779-95D7-88489C64545C}"/>
          </ac:picMkLst>
        </pc:picChg>
        <pc:picChg chg="add del mod">
          <ac:chgData name="McGee, Margaret" userId="S::margaret.mcgee@suny.edu::07377fe7-8f05-4c22-a697-5f820ef7115e" providerId="AD" clId="Web-{96112BE9-6182-40D2-A769-3C9E21FE2C51}" dt="2020-03-30T14:21:38.859" v="22"/>
          <ac:picMkLst>
            <pc:docMk/>
            <pc:sldMk cId="295589292" sldId="369"/>
            <ac:picMk id="18" creationId="{4EECA447-6124-46E2-80DE-4E42585D9087}"/>
          </ac:picMkLst>
        </pc:picChg>
        <pc:picChg chg="add mod">
          <ac:chgData name="McGee, Margaret" userId="S::margaret.mcgee@suny.edu::07377fe7-8f05-4c22-a697-5f820ef7115e" providerId="AD" clId="Web-{96112BE9-6182-40D2-A769-3C9E21FE2C51}" dt="2020-03-30T14:22:30.344" v="31" actId="1076"/>
          <ac:picMkLst>
            <pc:docMk/>
            <pc:sldMk cId="295589292" sldId="369"/>
            <ac:picMk id="20" creationId="{FA2E581D-430F-4B8B-BB32-82ACBB9359FB}"/>
          </ac:picMkLst>
        </pc:picChg>
      </pc:sldChg>
      <pc:sldChg chg="delSp modSp del">
        <pc:chgData name="McGee, Margaret" userId="S::margaret.mcgee@suny.edu::07377fe7-8f05-4c22-a697-5f820ef7115e" providerId="AD" clId="Web-{96112BE9-6182-40D2-A769-3C9E21FE2C51}" dt="2020-03-30T14:35:49.238" v="283"/>
        <pc:sldMkLst>
          <pc:docMk/>
          <pc:sldMk cId="2832116887" sldId="370"/>
        </pc:sldMkLst>
        <pc:spChg chg="mod">
          <ac:chgData name="McGee, Margaret" userId="S::margaret.mcgee@suny.edu::07377fe7-8f05-4c22-a697-5f820ef7115e" providerId="AD" clId="Web-{96112BE9-6182-40D2-A769-3C9E21FE2C51}" dt="2020-03-30T14:35:42.254" v="281" actId="20577"/>
          <ac:spMkLst>
            <pc:docMk/>
            <pc:sldMk cId="2832116887" sldId="370"/>
            <ac:spMk id="3" creationId="{4DBDDB3F-B73C-4F73-9955-8AC852907A47}"/>
          </ac:spMkLst>
        </pc:spChg>
        <pc:picChg chg="del">
          <ac:chgData name="McGee, Margaret" userId="S::margaret.mcgee@suny.edu::07377fe7-8f05-4c22-a697-5f820ef7115e" providerId="AD" clId="Web-{96112BE9-6182-40D2-A769-3C9E21FE2C51}" dt="2020-03-30T14:35:24.895" v="275"/>
          <ac:picMkLst>
            <pc:docMk/>
            <pc:sldMk cId="2832116887" sldId="370"/>
            <ac:picMk id="4" creationId="{E63A49C0-4A34-422B-B936-DA3024F94DA5}"/>
          </ac:picMkLst>
        </pc:picChg>
      </pc:sldChg>
      <pc:sldChg chg="modSp">
        <pc:chgData name="McGee, Margaret" userId="S::margaret.mcgee@suny.edu::07377fe7-8f05-4c22-a697-5f820ef7115e" providerId="AD" clId="Web-{96112BE9-6182-40D2-A769-3C9E21FE2C51}" dt="2020-03-30T14:43:03.194" v="1071" actId="20577"/>
        <pc:sldMkLst>
          <pc:docMk/>
          <pc:sldMk cId="20872472" sldId="377"/>
        </pc:sldMkLst>
        <pc:spChg chg="mod">
          <ac:chgData name="McGee, Margaret" userId="S::margaret.mcgee@suny.edu::07377fe7-8f05-4c22-a697-5f820ef7115e" providerId="AD" clId="Web-{96112BE9-6182-40D2-A769-3C9E21FE2C51}" dt="2020-03-30T14:43:03.194" v="1071" actId="20577"/>
          <ac:spMkLst>
            <pc:docMk/>
            <pc:sldMk cId="20872472" sldId="377"/>
            <ac:spMk id="6" creationId="{0134EE62-A3AE-4ABC-9D13-84F3C54BAAF7}"/>
          </ac:spMkLst>
        </pc:spChg>
      </pc:sldChg>
      <pc:sldChg chg="modSp">
        <pc:chgData name="McGee, Margaret" userId="S::margaret.mcgee@suny.edu::07377fe7-8f05-4c22-a697-5f820ef7115e" providerId="AD" clId="Web-{96112BE9-6182-40D2-A769-3C9E21FE2C51}" dt="2020-03-30T14:40:35.896" v="936" actId="20577"/>
        <pc:sldMkLst>
          <pc:docMk/>
          <pc:sldMk cId="620162658" sldId="379"/>
        </pc:sldMkLst>
        <pc:spChg chg="mod">
          <ac:chgData name="McGee, Margaret" userId="S::margaret.mcgee@suny.edu::07377fe7-8f05-4c22-a697-5f820ef7115e" providerId="AD" clId="Web-{96112BE9-6182-40D2-A769-3C9E21FE2C51}" dt="2020-03-30T14:36:47.629" v="363" actId="20577"/>
          <ac:spMkLst>
            <pc:docMk/>
            <pc:sldMk cId="620162658" sldId="379"/>
            <ac:spMk id="2" creationId="{71EA7B85-A46E-4A0A-B5A6-003D849DE4A5}"/>
          </ac:spMkLst>
        </pc:spChg>
        <pc:spChg chg="mod">
          <ac:chgData name="McGee, Margaret" userId="S::margaret.mcgee@suny.edu::07377fe7-8f05-4c22-a697-5f820ef7115e" providerId="AD" clId="Web-{96112BE9-6182-40D2-A769-3C9E21FE2C51}" dt="2020-03-30T14:40:35.896" v="936" actId="20577"/>
          <ac:spMkLst>
            <pc:docMk/>
            <pc:sldMk cId="620162658" sldId="379"/>
            <ac:spMk id="6" creationId="{0134EE62-A3AE-4ABC-9D13-84F3C54BAAF7}"/>
          </ac:spMkLst>
        </pc:spChg>
      </pc:sldChg>
    </pc:docChg>
  </pc:docChgLst>
  <pc:docChgLst>
    <pc:chgData name="Koerber, Jennifer" userId="S::jennifer.koerber@suny.edu::91757253-cc7b-4705-809f-b291d8f3bd2f" providerId="AD" clId="Web-{926D33DB-6DFA-4F95-BDD7-DC823BE537C9}"/>
    <pc:docChg chg="modSld">
      <pc:chgData name="Koerber, Jennifer" userId="S::jennifer.koerber@suny.edu::91757253-cc7b-4705-809f-b291d8f3bd2f" providerId="AD" clId="Web-{926D33DB-6DFA-4F95-BDD7-DC823BE537C9}" dt="2020-04-29T16:30:38.017" v="149" actId="20577"/>
      <pc:docMkLst>
        <pc:docMk/>
      </pc:docMkLst>
      <pc:sldChg chg="modSp">
        <pc:chgData name="Koerber, Jennifer" userId="S::jennifer.koerber@suny.edu::91757253-cc7b-4705-809f-b291d8f3bd2f" providerId="AD" clId="Web-{926D33DB-6DFA-4F95-BDD7-DC823BE537C9}" dt="2020-04-29T16:30:34.579" v="147" actId="20577"/>
        <pc:sldMkLst>
          <pc:docMk/>
          <pc:sldMk cId="1151724325" sldId="400"/>
        </pc:sldMkLst>
        <pc:spChg chg="mod">
          <ac:chgData name="Koerber, Jennifer" userId="S::jennifer.koerber@suny.edu::91757253-cc7b-4705-809f-b291d8f3bd2f" providerId="AD" clId="Web-{926D33DB-6DFA-4F95-BDD7-DC823BE537C9}" dt="2020-04-29T16:30:34.579" v="147" actId="20577"/>
          <ac:spMkLst>
            <pc:docMk/>
            <pc:sldMk cId="1151724325" sldId="400"/>
            <ac:spMk id="22" creationId="{58379C07-31DE-43E5-BB9C-1473F06FF428}"/>
          </ac:spMkLst>
        </pc:spChg>
      </pc:sldChg>
    </pc:docChg>
  </pc:docChgLst>
  <pc:docChgLst>
    <pc:chgData name="Pritting, Shannon" userId="S::shannon.pritting@suny.edu::b6acce8b-3193-4a7b-b3b8-1dc43a9f8da4" providerId="AD" clId="Web-{5AB379DF-869B-49A4-AB29-9194B81CF8C1}"/>
    <pc:docChg chg="modSld">
      <pc:chgData name="Pritting, Shannon" userId="S::shannon.pritting@suny.edu::b6acce8b-3193-4a7b-b3b8-1dc43a9f8da4" providerId="AD" clId="Web-{5AB379DF-869B-49A4-AB29-9194B81CF8C1}" dt="2020-06-23T14:44:53.136" v="126" actId="20577"/>
      <pc:docMkLst>
        <pc:docMk/>
      </pc:docMkLst>
      <pc:sldChg chg="modSp">
        <pc:chgData name="Pritting, Shannon" userId="S::shannon.pritting@suny.edu::b6acce8b-3193-4a7b-b3b8-1dc43a9f8da4" providerId="AD" clId="Web-{5AB379DF-869B-49A4-AB29-9194B81CF8C1}" dt="2020-06-23T14:44:53.074" v="124" actId="20577"/>
        <pc:sldMkLst>
          <pc:docMk/>
          <pc:sldMk cId="1612499783" sldId="426"/>
        </pc:sldMkLst>
        <pc:spChg chg="mod">
          <ac:chgData name="Pritting, Shannon" userId="S::shannon.pritting@suny.edu::b6acce8b-3193-4a7b-b3b8-1dc43a9f8da4" providerId="AD" clId="Web-{5AB379DF-869B-49A4-AB29-9194B81CF8C1}" dt="2020-06-23T14:44:53.074" v="124" actId="20577"/>
          <ac:spMkLst>
            <pc:docMk/>
            <pc:sldMk cId="1612499783" sldId="426"/>
            <ac:spMk id="3" creationId="{00000000-0000-0000-0000-000000000000}"/>
          </ac:spMkLst>
        </pc:spChg>
      </pc:sldChg>
    </pc:docChg>
  </pc:docChgLst>
  <pc:docChgLst>
    <pc:chgData name="Koerber, Jennifer" userId="S::jennifer.koerber@suny.edu::91757253-cc7b-4705-809f-b291d8f3bd2f" providerId="AD" clId="Web-{33AFC0B6-4789-75BF-AC6B-CF57E9E6A262}"/>
    <pc:docChg chg="addSld delSld modSld sldOrd">
      <pc:chgData name="Koerber, Jennifer" userId="S::jennifer.koerber@suny.edu::91757253-cc7b-4705-809f-b291d8f3bd2f" providerId="AD" clId="Web-{33AFC0B6-4789-75BF-AC6B-CF57E9E6A262}" dt="2019-12-17T15:36:41.485" v="1395" actId="20577"/>
      <pc:docMkLst>
        <pc:docMk/>
      </pc:docMkLst>
      <pc:sldChg chg="addSp delSp modSp">
        <pc:chgData name="Koerber, Jennifer" userId="S::jennifer.koerber@suny.edu::91757253-cc7b-4705-809f-b291d8f3bd2f" providerId="AD" clId="Web-{33AFC0B6-4789-75BF-AC6B-CF57E9E6A262}" dt="2019-12-17T15:28:58.406" v="919" actId="20577"/>
        <pc:sldMkLst>
          <pc:docMk/>
          <pc:sldMk cId="2171438980" sldId="317"/>
        </pc:sldMkLst>
        <pc:spChg chg="mod">
          <ac:chgData name="Koerber, Jennifer" userId="S::jennifer.koerber@suny.edu::91757253-cc7b-4705-809f-b291d8f3bd2f" providerId="AD" clId="Web-{33AFC0B6-4789-75BF-AC6B-CF57E9E6A262}" dt="2019-12-17T15:28:58.406" v="919" actId="20577"/>
          <ac:spMkLst>
            <pc:docMk/>
            <pc:sldMk cId="2171438980" sldId="317"/>
            <ac:spMk id="2" creationId="{EC11916F-9264-4D83-8C02-17AAEF47E202}"/>
          </ac:spMkLst>
        </pc:spChg>
        <pc:spChg chg="del mod">
          <ac:chgData name="Koerber, Jennifer" userId="S::jennifer.koerber@suny.edu::91757253-cc7b-4705-809f-b291d8f3bd2f" providerId="AD" clId="Web-{33AFC0B6-4789-75BF-AC6B-CF57E9E6A262}" dt="2019-12-17T15:10:35.149" v="60"/>
          <ac:spMkLst>
            <pc:docMk/>
            <pc:sldMk cId="2171438980" sldId="317"/>
            <ac:spMk id="3" creationId="{FB9274B1-AFC9-4FA6-8DD4-15DD0E25131C}"/>
          </ac:spMkLst>
        </pc:spChg>
        <pc:picChg chg="add mod ord">
          <ac:chgData name="Koerber, Jennifer" userId="S::jennifer.koerber@suny.edu::91757253-cc7b-4705-809f-b291d8f3bd2f" providerId="AD" clId="Web-{33AFC0B6-4789-75BF-AC6B-CF57E9E6A262}" dt="2019-12-17T15:28:51.125" v="917" actId="1076"/>
          <ac:picMkLst>
            <pc:docMk/>
            <pc:sldMk cId="2171438980" sldId="317"/>
            <ac:picMk id="4" creationId="{24E0D059-2461-4942-A69D-971549A45CE3}"/>
          </ac:picMkLst>
        </pc:picChg>
      </pc:sldChg>
      <pc:sldChg chg="modSp">
        <pc:chgData name="Koerber, Jennifer" userId="S::jennifer.koerber@suny.edu::91757253-cc7b-4705-809f-b291d8f3bd2f" providerId="AD" clId="Web-{33AFC0B6-4789-75BF-AC6B-CF57E9E6A262}" dt="2019-12-17T15:36:41.485" v="1394" actId="20577"/>
        <pc:sldMkLst>
          <pc:docMk/>
          <pc:sldMk cId="498256463" sldId="319"/>
        </pc:sldMkLst>
        <pc:spChg chg="mod">
          <ac:chgData name="Koerber, Jennifer" userId="S::jennifer.koerber@suny.edu::91757253-cc7b-4705-809f-b291d8f3bd2f" providerId="AD" clId="Web-{33AFC0B6-4789-75BF-AC6B-CF57E9E6A262}" dt="2019-12-17T15:30:08.581" v="926" actId="20577"/>
          <ac:spMkLst>
            <pc:docMk/>
            <pc:sldMk cId="498256463" sldId="319"/>
            <ac:spMk id="2" creationId="{DCDD3146-7637-46DF-8B82-7A8FC2E12D15}"/>
          </ac:spMkLst>
        </pc:spChg>
        <pc:spChg chg="mod">
          <ac:chgData name="Koerber, Jennifer" userId="S::jennifer.koerber@suny.edu::91757253-cc7b-4705-809f-b291d8f3bd2f" providerId="AD" clId="Web-{33AFC0B6-4789-75BF-AC6B-CF57E9E6A262}" dt="2019-12-17T15:36:41.485" v="1394" actId="20577"/>
          <ac:spMkLst>
            <pc:docMk/>
            <pc:sldMk cId="498256463" sldId="319"/>
            <ac:spMk id="3" creationId="{79F088FC-102D-49CB-B1DF-8F39C8CDCD58}"/>
          </ac:spMkLst>
        </pc:spChg>
      </pc:sldChg>
      <pc:sldChg chg="addSp delSp modSp">
        <pc:chgData name="Koerber, Jennifer" userId="S::jennifer.koerber@suny.edu::91757253-cc7b-4705-809f-b291d8f3bd2f" providerId="AD" clId="Web-{33AFC0B6-4789-75BF-AC6B-CF57E9E6A262}" dt="2019-12-17T15:24:15.194" v="349" actId="20577"/>
        <pc:sldMkLst>
          <pc:docMk/>
          <pc:sldMk cId="1226966122" sldId="322"/>
        </pc:sldMkLst>
        <pc:spChg chg="mod">
          <ac:chgData name="Koerber, Jennifer" userId="S::jennifer.koerber@suny.edu::91757253-cc7b-4705-809f-b291d8f3bd2f" providerId="AD" clId="Web-{33AFC0B6-4789-75BF-AC6B-CF57E9E6A262}" dt="2019-12-17T15:22:26.518" v="196" actId="20577"/>
          <ac:spMkLst>
            <pc:docMk/>
            <pc:sldMk cId="1226966122" sldId="322"/>
            <ac:spMk id="2" creationId="{71EA7B85-A46E-4A0A-B5A6-003D849DE4A5}"/>
          </ac:spMkLst>
        </pc:spChg>
        <pc:spChg chg="del">
          <ac:chgData name="Koerber, Jennifer" userId="S::jennifer.koerber@suny.edu::91757253-cc7b-4705-809f-b291d8f3bd2f" providerId="AD" clId="Web-{33AFC0B6-4789-75BF-AC6B-CF57E9E6A262}" dt="2019-12-17T15:11:45.745" v="83"/>
          <ac:spMkLst>
            <pc:docMk/>
            <pc:sldMk cId="1226966122" sldId="322"/>
            <ac:spMk id="3" creationId="{4DBDDB3F-B73C-4F73-9955-8AC852907A47}"/>
          </ac:spMkLst>
        </pc:spChg>
        <pc:spChg chg="add del mod">
          <ac:chgData name="Koerber, Jennifer" userId="S::jennifer.koerber@suny.edu::91757253-cc7b-4705-809f-b291d8f3bd2f" providerId="AD" clId="Web-{33AFC0B6-4789-75BF-AC6B-CF57E9E6A262}" dt="2019-12-17T15:11:50.573" v="84"/>
          <ac:spMkLst>
            <pc:docMk/>
            <pc:sldMk cId="1226966122" sldId="322"/>
            <ac:spMk id="6" creationId="{2A6B78B4-A178-4211-BD56-640E70CC99BA}"/>
          </ac:spMkLst>
        </pc:spChg>
        <pc:spChg chg="add mod">
          <ac:chgData name="Koerber, Jennifer" userId="S::jennifer.koerber@suny.edu::91757253-cc7b-4705-809f-b291d8f3bd2f" providerId="AD" clId="Web-{33AFC0B6-4789-75BF-AC6B-CF57E9E6A262}" dt="2019-12-17T15:24:15.194" v="349" actId="20577"/>
          <ac:spMkLst>
            <pc:docMk/>
            <pc:sldMk cId="1226966122" sldId="322"/>
            <ac:spMk id="20" creationId="{58AC31FA-7C51-4B18-BCF8-4AD7DAB8BC19}"/>
          </ac:spMkLst>
        </pc:spChg>
        <pc:picChg chg="add del mod">
          <ac:chgData name="Koerber, Jennifer" userId="S::jennifer.koerber@suny.edu::91757253-cc7b-4705-809f-b291d8f3bd2f" providerId="AD" clId="Web-{33AFC0B6-4789-75BF-AC6B-CF57E9E6A262}" dt="2019-12-17T15:12:26.371" v="89"/>
          <ac:picMkLst>
            <pc:docMk/>
            <pc:sldMk cId="1226966122" sldId="322"/>
            <ac:picMk id="8" creationId="{EE43AED7-F43A-4AA4-A0B7-2AEB1B77BCDA}"/>
          </ac:picMkLst>
        </pc:picChg>
        <pc:picChg chg="add mod modCrop">
          <ac:chgData name="Koerber, Jennifer" userId="S::jennifer.koerber@suny.edu::91757253-cc7b-4705-809f-b291d8f3bd2f" providerId="AD" clId="Web-{33AFC0B6-4789-75BF-AC6B-CF57E9E6A262}" dt="2019-12-17T15:22:02.470" v="182" actId="1076"/>
          <ac:picMkLst>
            <pc:docMk/>
            <pc:sldMk cId="1226966122" sldId="322"/>
            <ac:picMk id="16" creationId="{FBD3B266-1CEC-4346-9D7D-353667883FC9}"/>
          </ac:picMkLst>
        </pc:picChg>
        <pc:picChg chg="add mod ord modCrop">
          <ac:chgData name="Koerber, Jennifer" userId="S::jennifer.koerber@suny.edu::91757253-cc7b-4705-809f-b291d8f3bd2f" providerId="AD" clId="Web-{33AFC0B6-4789-75BF-AC6B-CF57E9E6A262}" dt="2019-12-17T15:21:57.188" v="181"/>
          <ac:picMkLst>
            <pc:docMk/>
            <pc:sldMk cId="1226966122" sldId="322"/>
            <ac:picMk id="18" creationId="{5FBF234C-DC40-4661-95BA-7CE48B30735E}"/>
          </ac:picMkLst>
        </pc:picChg>
      </pc:sldChg>
      <pc:sldChg chg="del">
        <pc:chgData name="Koerber, Jennifer" userId="S::jennifer.koerber@suny.edu::91757253-cc7b-4705-809f-b291d8f3bd2f" providerId="AD" clId="Web-{33AFC0B6-4789-75BF-AC6B-CF57E9E6A262}" dt="2019-12-17T15:08:57.536" v="59"/>
        <pc:sldMkLst>
          <pc:docMk/>
          <pc:sldMk cId="2995118331" sldId="345"/>
        </pc:sldMkLst>
      </pc:sldChg>
      <pc:sldChg chg="new del ord">
        <pc:chgData name="Koerber, Jennifer" userId="S::jennifer.koerber@suny.edu::91757253-cc7b-4705-809f-b291d8f3bd2f" providerId="AD" clId="Web-{33AFC0B6-4789-75BF-AC6B-CF57E9E6A262}" dt="2019-12-17T15:29:58.565" v="924"/>
        <pc:sldMkLst>
          <pc:docMk/>
          <pc:sldMk cId="1704838938" sldId="356"/>
        </pc:sldMkLst>
      </pc:sldChg>
      <pc:sldChg chg="modSp add replId">
        <pc:chgData name="Koerber, Jennifer" userId="S::jennifer.koerber@suny.edu::91757253-cc7b-4705-809f-b291d8f3bd2f" providerId="AD" clId="Web-{33AFC0B6-4789-75BF-AC6B-CF57E9E6A262}" dt="2019-12-17T15:30:31.582" v="931" actId="20577"/>
        <pc:sldMkLst>
          <pc:docMk/>
          <pc:sldMk cId="3985682431" sldId="356"/>
        </pc:sldMkLst>
        <pc:spChg chg="mod">
          <ac:chgData name="Koerber, Jennifer" userId="S::jennifer.koerber@suny.edu::91757253-cc7b-4705-809f-b291d8f3bd2f" providerId="AD" clId="Web-{33AFC0B6-4789-75BF-AC6B-CF57E9E6A262}" dt="2019-12-17T15:30:31.582" v="931" actId="20577"/>
          <ac:spMkLst>
            <pc:docMk/>
            <pc:sldMk cId="3985682431" sldId="356"/>
            <ac:spMk id="2" creationId="{DCDD3146-7637-46DF-8B82-7A8FC2E12D15}"/>
          </ac:spMkLst>
        </pc:spChg>
      </pc:sldChg>
    </pc:docChg>
  </pc:docChgLst>
  <pc:docChgLst>
    <pc:chgData name="Jackson, Timothy" userId="S::timothy.jackson@suny.edu::9ce01cec-8b46-438e-9d10-af58cd21d299" providerId="AD" clId="Web-{1C0534A6-B3A7-463A-BA92-131673C4483B}"/>
    <pc:docChg chg="modSld">
      <pc:chgData name="Jackson, Timothy" userId="S::timothy.jackson@suny.edu::9ce01cec-8b46-438e-9d10-af58cd21d299" providerId="AD" clId="Web-{1C0534A6-B3A7-463A-BA92-131673C4483B}" dt="2020-06-23T17:40:19.858" v="21" actId="20577"/>
      <pc:docMkLst>
        <pc:docMk/>
      </pc:docMkLst>
      <pc:sldChg chg="modSp">
        <pc:chgData name="Jackson, Timothy" userId="S::timothy.jackson@suny.edu::9ce01cec-8b46-438e-9d10-af58cd21d299" providerId="AD" clId="Web-{1C0534A6-B3A7-463A-BA92-131673C4483B}" dt="2020-06-23T17:40:19.858" v="20" actId="20577"/>
        <pc:sldMkLst>
          <pc:docMk/>
          <pc:sldMk cId="3769144566" sldId="456"/>
        </pc:sldMkLst>
        <pc:spChg chg="mod">
          <ac:chgData name="Jackson, Timothy" userId="S::timothy.jackson@suny.edu::9ce01cec-8b46-438e-9d10-af58cd21d299" providerId="AD" clId="Web-{1C0534A6-B3A7-463A-BA92-131673C4483B}" dt="2020-06-23T17:40:19.858" v="20" actId="20577"/>
          <ac:spMkLst>
            <pc:docMk/>
            <pc:sldMk cId="3769144566" sldId="456"/>
            <ac:spMk id="5" creationId="{535E1953-C7A3-4180-AAE1-5C1894D3B757}"/>
          </ac:spMkLst>
        </pc:spChg>
      </pc:sldChg>
    </pc:docChg>
  </pc:docChgLst>
  <pc:docChgLst>
    <pc:chgData name="Tovstiadi, Esta" userId="S::esta.tovstiadi@suny.edu::b592cbb2-ea38-4240-8a3a-6613487ae435" providerId="AD" clId="Web-{71B3B428-3751-4541-A1FB-F9A8998C9D06}"/>
    <pc:docChg chg="modSld">
      <pc:chgData name="Tovstiadi, Esta" userId="S::esta.tovstiadi@suny.edu::b592cbb2-ea38-4240-8a3a-6613487ae435" providerId="AD" clId="Web-{71B3B428-3751-4541-A1FB-F9A8998C9D06}" dt="2020-03-31T13:02:37.929" v="119" actId="20577"/>
      <pc:docMkLst>
        <pc:docMk/>
      </pc:docMkLst>
      <pc:sldChg chg="modSp">
        <pc:chgData name="Tovstiadi, Esta" userId="S::esta.tovstiadi@suny.edu::b592cbb2-ea38-4240-8a3a-6613487ae435" providerId="AD" clId="Web-{71B3B428-3751-4541-A1FB-F9A8998C9D06}" dt="2020-03-31T13:02:36.944" v="117" actId="20577"/>
        <pc:sldMkLst>
          <pc:docMk/>
          <pc:sldMk cId="491560966" sldId="413"/>
        </pc:sldMkLst>
        <pc:spChg chg="mod">
          <ac:chgData name="Tovstiadi, Esta" userId="S::esta.tovstiadi@suny.edu::b592cbb2-ea38-4240-8a3a-6613487ae435" providerId="AD" clId="Web-{71B3B428-3751-4541-A1FB-F9A8998C9D06}" dt="2020-03-31T13:02:36.944" v="117" actId="20577"/>
          <ac:spMkLst>
            <pc:docMk/>
            <pc:sldMk cId="491560966" sldId="413"/>
            <ac:spMk id="3" creationId="{00000000-0000-0000-0000-000000000000}"/>
          </ac:spMkLst>
        </pc:spChg>
      </pc:sldChg>
    </pc:docChg>
  </pc:docChgLst>
  <pc:docChgLst>
    <pc:chgData name="Eichelberger, Michelle" userId="S::michelle.eichelberger@suny.edu::1bd4442c-2af1-40d1-9d43-8e1df5db51d4" providerId="AD" clId="Web-{E6E8ED7C-6CD3-4CB3-B497-33BA43777BC1}"/>
    <pc:docChg chg="addSld modSld">
      <pc:chgData name="Eichelberger, Michelle" userId="S::michelle.eichelberger@suny.edu::1bd4442c-2af1-40d1-9d43-8e1df5db51d4" providerId="AD" clId="Web-{E6E8ED7C-6CD3-4CB3-B497-33BA43777BC1}" dt="2020-06-22T20:06:45.008" v="127" actId="1076"/>
      <pc:docMkLst>
        <pc:docMk/>
      </pc:docMkLst>
      <pc:sldChg chg="addSp modSp">
        <pc:chgData name="Eichelberger, Michelle" userId="S::michelle.eichelberger@suny.edu::1bd4442c-2af1-40d1-9d43-8e1df5db51d4" providerId="AD" clId="Web-{E6E8ED7C-6CD3-4CB3-B497-33BA43777BC1}" dt="2020-06-22T20:06:45.008" v="127" actId="1076"/>
        <pc:sldMkLst>
          <pc:docMk/>
          <pc:sldMk cId="4112670420" sldId="454"/>
        </pc:sldMkLst>
        <pc:spChg chg="mod">
          <ac:chgData name="Eichelberger, Michelle" userId="S::michelle.eichelberger@suny.edu::1bd4442c-2af1-40d1-9d43-8e1df5db51d4" providerId="AD" clId="Web-{E6E8ED7C-6CD3-4CB3-B497-33BA43777BC1}" dt="2020-06-22T19:57:34.711" v="11" actId="20577"/>
          <ac:spMkLst>
            <pc:docMk/>
            <pc:sldMk cId="4112670420" sldId="454"/>
            <ac:spMk id="13" creationId="{00000000-0000-0000-0000-000000000000}"/>
          </ac:spMkLst>
        </pc:spChg>
        <pc:spChg chg="mod">
          <ac:chgData name="Eichelberger, Michelle" userId="S::michelle.eichelberger@suny.edu::1bd4442c-2af1-40d1-9d43-8e1df5db51d4" providerId="AD" clId="Web-{E6E8ED7C-6CD3-4CB3-B497-33BA43777BC1}" dt="2020-06-22T20:06:25.115" v="120" actId="20577"/>
          <ac:spMkLst>
            <pc:docMk/>
            <pc:sldMk cId="4112670420" sldId="454"/>
            <ac:spMk id="14" creationId="{00000000-0000-0000-0000-000000000000}"/>
          </ac:spMkLst>
        </pc:spChg>
        <pc:picChg chg="add mod">
          <ac:chgData name="Eichelberger, Michelle" userId="S::michelle.eichelberger@suny.edu::1bd4442c-2af1-40d1-9d43-8e1df5db51d4" providerId="AD" clId="Web-{E6E8ED7C-6CD3-4CB3-B497-33BA43777BC1}" dt="2020-06-22T20:06:33.632" v="124" actId="1076"/>
          <ac:picMkLst>
            <pc:docMk/>
            <pc:sldMk cId="4112670420" sldId="454"/>
            <ac:picMk id="2" creationId="{8DDB6841-3E25-44BC-BBAA-B70848702A96}"/>
          </ac:picMkLst>
        </pc:picChg>
        <pc:picChg chg="add mod">
          <ac:chgData name="Eichelberger, Michelle" userId="S::michelle.eichelberger@suny.edu::1bd4442c-2af1-40d1-9d43-8e1df5db51d4" providerId="AD" clId="Web-{E6E8ED7C-6CD3-4CB3-B497-33BA43777BC1}" dt="2020-06-22T20:06:45.008" v="127" actId="1076"/>
          <ac:picMkLst>
            <pc:docMk/>
            <pc:sldMk cId="4112670420" sldId="454"/>
            <ac:picMk id="3" creationId="{2B01EAE6-7DC1-47D6-B8A5-CC6AA5615A6D}"/>
          </ac:picMkLst>
        </pc:picChg>
      </pc:sldChg>
      <pc:sldChg chg="add replId">
        <pc:chgData name="Eichelberger, Michelle" userId="S::michelle.eichelberger@suny.edu::1bd4442c-2af1-40d1-9d43-8e1df5db51d4" providerId="AD" clId="Web-{E6E8ED7C-6CD3-4CB3-B497-33BA43777BC1}" dt="2020-06-22T19:57:29.273" v="0"/>
        <pc:sldMkLst>
          <pc:docMk/>
          <pc:sldMk cId="1013909515" sldId="466"/>
        </pc:sldMkLst>
      </pc:sldChg>
    </pc:docChg>
  </pc:docChgLst>
  <pc:docChgLst>
    <pc:chgData name="Koerber, Jennifer" userId="S::jennifer.koerber@suny.edu::91757253-cc7b-4705-809f-b291d8f3bd2f" providerId="AD" clId="Web-{DC73E995-878A-4F39-B934-84C62A0625BF}"/>
    <pc:docChg chg="modSld">
      <pc:chgData name="Koerber, Jennifer" userId="S::jennifer.koerber@suny.edu::91757253-cc7b-4705-809f-b291d8f3bd2f" providerId="AD" clId="Web-{DC73E995-878A-4F39-B934-84C62A0625BF}" dt="2020-06-22T21:03:26.458" v="17" actId="1076"/>
      <pc:docMkLst>
        <pc:docMk/>
      </pc:docMkLst>
      <pc:sldChg chg="addSp modSp">
        <pc:chgData name="Koerber, Jennifer" userId="S::jennifer.koerber@suny.edu::91757253-cc7b-4705-809f-b291d8f3bd2f" providerId="AD" clId="Web-{DC73E995-878A-4F39-B934-84C62A0625BF}" dt="2020-06-22T21:03:26.458" v="17" actId="1076"/>
        <pc:sldMkLst>
          <pc:docMk/>
          <pc:sldMk cId="1595080363" sldId="469"/>
        </pc:sldMkLst>
        <pc:spChg chg="add mod">
          <ac:chgData name="Koerber, Jennifer" userId="S::jennifer.koerber@suny.edu::91757253-cc7b-4705-809f-b291d8f3bd2f" providerId="AD" clId="Web-{DC73E995-878A-4F39-B934-84C62A0625BF}" dt="2020-06-22T21:01:57.082" v="9" actId="1076"/>
          <ac:spMkLst>
            <pc:docMk/>
            <pc:sldMk cId="1595080363" sldId="469"/>
            <ac:spMk id="3" creationId="{7046C38B-3902-4985-8482-E51203CC938A}"/>
          </ac:spMkLst>
        </pc:spChg>
        <pc:picChg chg="add mod">
          <ac:chgData name="Koerber, Jennifer" userId="S::jennifer.koerber@suny.edu::91757253-cc7b-4705-809f-b291d8f3bd2f" providerId="AD" clId="Web-{DC73E995-878A-4F39-B934-84C62A0625BF}" dt="2020-06-22T21:03:26.458" v="17" actId="1076"/>
          <ac:picMkLst>
            <pc:docMk/>
            <pc:sldMk cId="1595080363" sldId="469"/>
            <ac:picMk id="4" creationId="{2EE0E4BC-6D2D-4BAA-9047-6225F4463467}"/>
          </ac:picMkLst>
        </pc:picChg>
      </pc:sldChg>
    </pc:docChg>
  </pc:docChgLst>
  <pc:docChgLst>
    <pc:chgData name="Jackson, Timothy" userId="S::timothy.jackson@suny.edu::9ce01cec-8b46-438e-9d10-af58cd21d299" providerId="AD" clId="Web-{BD18E6F8-8B0D-4E57-B465-564076E5AF9F}"/>
    <pc:docChg chg="modSld">
      <pc:chgData name="Jackson, Timothy" userId="S::timothy.jackson@suny.edu::9ce01cec-8b46-438e-9d10-af58cd21d299" providerId="AD" clId="Web-{BD18E6F8-8B0D-4E57-B465-564076E5AF9F}" dt="2020-03-30T17:39:24.057" v="152" actId="20577"/>
      <pc:docMkLst>
        <pc:docMk/>
      </pc:docMkLst>
      <pc:sldChg chg="modSp">
        <pc:chgData name="Jackson, Timothy" userId="S::timothy.jackson@suny.edu::9ce01cec-8b46-438e-9d10-af58cd21d299" providerId="AD" clId="Web-{BD18E6F8-8B0D-4E57-B465-564076E5AF9F}" dt="2020-03-30T17:39:24.057" v="151" actId="20577"/>
        <pc:sldMkLst>
          <pc:docMk/>
          <pc:sldMk cId="1802119840" sldId="419"/>
        </pc:sldMkLst>
        <pc:spChg chg="mod">
          <ac:chgData name="Jackson, Timothy" userId="S::timothy.jackson@suny.edu::9ce01cec-8b46-438e-9d10-af58cd21d299" providerId="AD" clId="Web-{BD18E6F8-8B0D-4E57-B465-564076E5AF9F}" dt="2020-03-30T17:36:38.818" v="6" actId="20577"/>
          <ac:spMkLst>
            <pc:docMk/>
            <pc:sldMk cId="1802119840" sldId="419"/>
            <ac:spMk id="2" creationId="{244B8E82-FFA2-4420-9F5C-C344ED44C26B}"/>
          </ac:spMkLst>
        </pc:spChg>
        <pc:spChg chg="mod">
          <ac:chgData name="Jackson, Timothy" userId="S::timothy.jackson@suny.edu::9ce01cec-8b46-438e-9d10-af58cd21d299" providerId="AD" clId="Web-{BD18E6F8-8B0D-4E57-B465-564076E5AF9F}" dt="2020-03-30T17:39:24.057" v="151" actId="20577"/>
          <ac:spMkLst>
            <pc:docMk/>
            <pc:sldMk cId="1802119840" sldId="419"/>
            <ac:spMk id="5" creationId="{535E1953-C7A3-4180-AAE1-5C1894D3B757}"/>
          </ac:spMkLst>
        </pc:spChg>
      </pc:sldChg>
    </pc:docChg>
  </pc:docChgLst>
  <pc:docChgLst>
    <pc:chgData name="Jackson, Timothy" userId="S::timothy.jackson@suny.edu::9ce01cec-8b46-438e-9d10-af58cd21d299" providerId="AD" clId="Web-{BB7851F1-BAC8-42DE-80D3-543F2A2FFE54}"/>
    <pc:docChg chg="modSld">
      <pc:chgData name="Jackson, Timothy" userId="S::timothy.jackson@suny.edu::9ce01cec-8b46-438e-9d10-af58cd21d299" providerId="AD" clId="Web-{BB7851F1-BAC8-42DE-80D3-543F2A2FFE54}" dt="2020-02-25T21:11:41.068" v="160" actId="20577"/>
      <pc:docMkLst>
        <pc:docMk/>
      </pc:docMkLst>
      <pc:sldChg chg="modSp">
        <pc:chgData name="Jackson, Timothy" userId="S::timothy.jackson@suny.edu::9ce01cec-8b46-438e-9d10-af58cd21d299" providerId="AD" clId="Web-{BB7851F1-BAC8-42DE-80D3-543F2A2FFE54}" dt="2020-02-25T21:11:41.068" v="159" actId="20577"/>
        <pc:sldMkLst>
          <pc:docMk/>
          <pc:sldMk cId="1625917109" sldId="348"/>
        </pc:sldMkLst>
        <pc:spChg chg="mod">
          <ac:chgData name="Jackson, Timothy" userId="S::timothy.jackson@suny.edu::9ce01cec-8b46-438e-9d10-af58cd21d299" providerId="AD" clId="Web-{BB7851F1-BAC8-42DE-80D3-543F2A2FFE54}" dt="2020-02-25T21:11:41.068" v="159" actId="20577"/>
          <ac:spMkLst>
            <pc:docMk/>
            <pc:sldMk cId="1625917109" sldId="348"/>
            <ac:spMk id="5" creationId="{535E1953-C7A3-4180-AAE1-5C1894D3B757}"/>
          </ac:spMkLst>
        </pc:spChg>
      </pc:sldChg>
      <pc:sldChg chg="modSp">
        <pc:chgData name="Jackson, Timothy" userId="S::timothy.jackson@suny.edu::9ce01cec-8b46-438e-9d10-af58cd21d299" providerId="AD" clId="Web-{BB7851F1-BAC8-42DE-80D3-543F2A2FFE54}" dt="2020-02-25T21:10:08.424" v="1"/>
        <pc:sldMkLst>
          <pc:docMk/>
          <pc:sldMk cId="717302634" sldId="349"/>
        </pc:sldMkLst>
        <pc:spChg chg="mod">
          <ac:chgData name="Jackson, Timothy" userId="S::timothy.jackson@suny.edu::9ce01cec-8b46-438e-9d10-af58cd21d299" providerId="AD" clId="Web-{BB7851F1-BAC8-42DE-80D3-543F2A2FFE54}" dt="2020-02-25T21:10:04.533" v="0" actId="1076"/>
          <ac:spMkLst>
            <pc:docMk/>
            <pc:sldMk cId="717302634" sldId="349"/>
            <ac:spMk id="2" creationId="{300BDA76-8B2E-4A56-B855-780EC1932459}"/>
          </ac:spMkLst>
        </pc:spChg>
        <pc:graphicFrameChg chg="mod modGraphic">
          <ac:chgData name="Jackson, Timothy" userId="S::timothy.jackson@suny.edu::9ce01cec-8b46-438e-9d10-af58cd21d299" providerId="AD" clId="Web-{BB7851F1-BAC8-42DE-80D3-543F2A2FFE54}" dt="2020-02-25T21:10:08.424" v="1"/>
          <ac:graphicFrameMkLst>
            <pc:docMk/>
            <pc:sldMk cId="717302634" sldId="349"/>
            <ac:graphicFrameMk id="4" creationId="{00000000-0000-0000-0000-000000000000}"/>
          </ac:graphicFrameMkLst>
        </pc:graphicFrameChg>
      </pc:sldChg>
    </pc:docChg>
  </pc:docChgLst>
  <pc:docChgLst>
    <pc:chgData name="Eichelberger, Michelle" userId="S::michelle.eichelberger@suny.edu::1bd4442c-2af1-40d1-9d43-8e1df5db51d4" providerId="AD" clId="Web-{A081B635-31B8-406C-B612-E6997CCEF7C7}"/>
    <pc:docChg chg="modSld">
      <pc:chgData name="Eichelberger, Michelle" userId="S::michelle.eichelberger@suny.edu::1bd4442c-2af1-40d1-9d43-8e1df5db51d4" providerId="AD" clId="Web-{A081B635-31B8-406C-B612-E6997CCEF7C7}" dt="2020-04-30T12:47:41.990" v="35" actId="20577"/>
      <pc:docMkLst>
        <pc:docMk/>
      </pc:docMkLst>
      <pc:sldChg chg="modSp">
        <pc:chgData name="Eichelberger, Michelle" userId="S::michelle.eichelberger@suny.edu::1bd4442c-2af1-40d1-9d43-8e1df5db51d4" providerId="AD" clId="Web-{A081B635-31B8-406C-B612-E6997CCEF7C7}" dt="2020-04-30T12:47:41.990" v="34" actId="20577"/>
        <pc:sldMkLst>
          <pc:docMk/>
          <pc:sldMk cId="2989868960" sldId="432"/>
        </pc:sldMkLst>
        <pc:spChg chg="mod">
          <ac:chgData name="Eichelberger, Michelle" userId="S::michelle.eichelberger@suny.edu::1bd4442c-2af1-40d1-9d43-8e1df5db51d4" providerId="AD" clId="Web-{A081B635-31B8-406C-B612-E6997CCEF7C7}" dt="2020-04-30T12:47:41.990" v="34" actId="20577"/>
          <ac:spMkLst>
            <pc:docMk/>
            <pc:sldMk cId="2989868960" sldId="432"/>
            <ac:spMk id="14" creationId="{00000000-0000-0000-0000-000000000000}"/>
          </ac:spMkLst>
        </pc:spChg>
      </pc:sldChg>
      <pc:sldChg chg="modSp">
        <pc:chgData name="Eichelberger, Michelle" userId="S::michelle.eichelberger@suny.edu::1bd4442c-2af1-40d1-9d43-8e1df5db51d4" providerId="AD" clId="Web-{A081B635-31B8-406C-B612-E6997CCEF7C7}" dt="2020-04-30T12:46:31.393" v="6" actId="20577"/>
        <pc:sldMkLst>
          <pc:docMk/>
          <pc:sldMk cId="3512025937" sldId="436"/>
        </pc:sldMkLst>
        <pc:spChg chg="mod">
          <ac:chgData name="Eichelberger, Michelle" userId="S::michelle.eichelberger@suny.edu::1bd4442c-2af1-40d1-9d43-8e1df5db51d4" providerId="AD" clId="Web-{A081B635-31B8-406C-B612-E6997CCEF7C7}" dt="2020-04-30T12:46:31.393" v="6" actId="20577"/>
          <ac:spMkLst>
            <pc:docMk/>
            <pc:sldMk cId="3512025937" sldId="436"/>
            <ac:spMk id="14" creationId="{00000000-0000-0000-0000-000000000000}"/>
          </ac:spMkLst>
        </pc:spChg>
      </pc:sldChg>
    </pc:docChg>
  </pc:docChgLst>
  <pc:docChgLst>
    <pc:chgData name="Eichelberger, Michelle" userId="S::michelle.eichelberger@suny.edu::1bd4442c-2af1-40d1-9d43-8e1df5db51d4" providerId="AD" clId="Web-{E3848CFE-3756-439C-9381-5E3C0AC9F5B9}"/>
    <pc:docChg chg="addSld modSld sldOrd">
      <pc:chgData name="Eichelberger, Michelle" userId="S::michelle.eichelberger@suny.edu::1bd4442c-2af1-40d1-9d43-8e1df5db51d4" providerId="AD" clId="Web-{E3848CFE-3756-439C-9381-5E3C0AC9F5B9}" dt="2020-06-23T14:16:44.688" v="180" actId="20577"/>
      <pc:docMkLst>
        <pc:docMk/>
      </pc:docMkLst>
      <pc:sldChg chg="modSp">
        <pc:chgData name="Eichelberger, Michelle" userId="S::michelle.eichelberger@suny.edu::1bd4442c-2af1-40d1-9d43-8e1df5db51d4" providerId="AD" clId="Web-{E3848CFE-3756-439C-9381-5E3C0AC9F5B9}" dt="2020-06-23T14:07:51.563" v="109" actId="20577"/>
        <pc:sldMkLst>
          <pc:docMk/>
          <pc:sldMk cId="3512025937" sldId="436"/>
        </pc:sldMkLst>
        <pc:spChg chg="mod">
          <ac:chgData name="Eichelberger, Michelle" userId="S::michelle.eichelberger@suny.edu::1bd4442c-2af1-40d1-9d43-8e1df5db51d4" providerId="AD" clId="Web-{E3848CFE-3756-439C-9381-5E3C0AC9F5B9}" dt="2020-06-23T14:07:51.563" v="109" actId="20577"/>
          <ac:spMkLst>
            <pc:docMk/>
            <pc:sldMk cId="3512025937" sldId="436"/>
            <ac:spMk id="14" creationId="{00000000-0000-0000-0000-000000000000}"/>
          </ac:spMkLst>
        </pc:spChg>
      </pc:sldChg>
      <pc:sldChg chg="modSp">
        <pc:chgData name="Eichelberger, Michelle" userId="S::michelle.eichelberger@suny.edu::1bd4442c-2af1-40d1-9d43-8e1df5db51d4" providerId="AD" clId="Web-{E3848CFE-3756-439C-9381-5E3C0AC9F5B9}" dt="2020-06-23T14:16:44.688" v="179" actId="20577"/>
        <pc:sldMkLst>
          <pc:docMk/>
          <pc:sldMk cId="4112670420" sldId="454"/>
        </pc:sldMkLst>
        <pc:spChg chg="mod">
          <ac:chgData name="Eichelberger, Michelle" userId="S::michelle.eichelberger@suny.edu::1bd4442c-2af1-40d1-9d43-8e1df5db51d4" providerId="AD" clId="Web-{E3848CFE-3756-439C-9381-5E3C0AC9F5B9}" dt="2020-06-23T14:16:44.688" v="179" actId="20577"/>
          <ac:spMkLst>
            <pc:docMk/>
            <pc:sldMk cId="4112670420" sldId="454"/>
            <ac:spMk id="14" creationId="{00000000-0000-0000-0000-000000000000}"/>
          </ac:spMkLst>
        </pc:spChg>
      </pc:sldChg>
      <pc:sldChg chg="addSp modSp">
        <pc:chgData name="Eichelberger, Michelle" userId="S::michelle.eichelberger@suny.edu::1bd4442c-2af1-40d1-9d43-8e1df5db51d4" providerId="AD" clId="Web-{E3848CFE-3756-439C-9381-5E3C0AC9F5B9}" dt="2020-06-23T14:10:47.053" v="122" actId="1076"/>
        <pc:sldMkLst>
          <pc:docMk/>
          <pc:sldMk cId="2395212690" sldId="458"/>
        </pc:sldMkLst>
        <pc:spChg chg="mod">
          <ac:chgData name="Eichelberger, Michelle" userId="S::michelle.eichelberger@suny.edu::1bd4442c-2af1-40d1-9d43-8e1df5db51d4" providerId="AD" clId="Web-{E3848CFE-3756-439C-9381-5E3C0AC9F5B9}" dt="2020-06-23T14:10:39.679" v="119" actId="14100"/>
          <ac:spMkLst>
            <pc:docMk/>
            <pc:sldMk cId="2395212690" sldId="458"/>
            <ac:spMk id="14" creationId="{00000000-0000-0000-0000-000000000000}"/>
          </ac:spMkLst>
        </pc:spChg>
        <pc:picChg chg="add mod">
          <ac:chgData name="Eichelberger, Michelle" userId="S::michelle.eichelberger@suny.edu::1bd4442c-2af1-40d1-9d43-8e1df5db51d4" providerId="AD" clId="Web-{E3848CFE-3756-439C-9381-5E3C0AC9F5B9}" dt="2020-06-23T14:10:47.053" v="122" actId="1076"/>
          <ac:picMkLst>
            <pc:docMk/>
            <pc:sldMk cId="2395212690" sldId="458"/>
            <ac:picMk id="2" creationId="{A0644269-28B5-41AF-B327-7EEE602DD780}"/>
          </ac:picMkLst>
        </pc:picChg>
      </pc:sldChg>
      <pc:sldChg chg="modSp ord">
        <pc:chgData name="Eichelberger, Michelle" userId="S::michelle.eichelberger@suny.edu::1bd4442c-2af1-40d1-9d43-8e1df5db51d4" providerId="AD" clId="Web-{E3848CFE-3756-439C-9381-5E3C0AC9F5B9}" dt="2020-06-23T14:16:17.812" v="174" actId="14100"/>
        <pc:sldMkLst>
          <pc:docMk/>
          <pc:sldMk cId="1013909515" sldId="467"/>
        </pc:sldMkLst>
        <pc:spChg chg="mod">
          <ac:chgData name="Eichelberger, Michelle" userId="S::michelle.eichelberger@suny.edu::1bd4442c-2af1-40d1-9d43-8e1df5db51d4" providerId="AD" clId="Web-{E3848CFE-3756-439C-9381-5E3C0AC9F5B9}" dt="2020-06-23T14:16:17.812" v="174" actId="14100"/>
          <ac:spMkLst>
            <pc:docMk/>
            <pc:sldMk cId="1013909515" sldId="467"/>
            <ac:spMk id="14" creationId="{00000000-0000-0000-0000-000000000000}"/>
          </ac:spMkLst>
        </pc:spChg>
      </pc:sldChg>
      <pc:sldChg chg="modSp add replId">
        <pc:chgData name="Eichelberger, Michelle" userId="S::michelle.eichelberger@suny.edu::1bd4442c-2af1-40d1-9d43-8e1df5db51d4" providerId="AD" clId="Web-{E3848CFE-3756-439C-9381-5E3C0AC9F5B9}" dt="2020-06-23T14:05:16.544" v="5" actId="20577"/>
        <pc:sldMkLst>
          <pc:docMk/>
          <pc:sldMk cId="2160491369" sldId="475"/>
        </pc:sldMkLst>
        <pc:spChg chg="mod">
          <ac:chgData name="Eichelberger, Michelle" userId="S::michelle.eichelberger@suny.edu::1bd4442c-2af1-40d1-9d43-8e1df5db51d4" providerId="AD" clId="Web-{E3848CFE-3756-439C-9381-5E3C0AC9F5B9}" dt="2020-06-23T14:05:16.544" v="5" actId="20577"/>
          <ac:spMkLst>
            <pc:docMk/>
            <pc:sldMk cId="2160491369" sldId="475"/>
            <ac:spMk id="13" creationId="{00000000-0000-0000-0000-000000000000}"/>
          </ac:spMkLst>
        </pc:spChg>
        <pc:spChg chg="mod">
          <ac:chgData name="Eichelberger, Michelle" userId="S::michelle.eichelberger@suny.edu::1bd4442c-2af1-40d1-9d43-8e1df5db51d4" providerId="AD" clId="Web-{E3848CFE-3756-439C-9381-5E3C0AC9F5B9}" dt="2020-06-23T14:05:14.293" v="3" actId="20577"/>
          <ac:spMkLst>
            <pc:docMk/>
            <pc:sldMk cId="2160491369" sldId="475"/>
            <ac:spMk id="14" creationId="{00000000-0000-0000-0000-000000000000}"/>
          </ac:spMkLst>
        </pc:spChg>
      </pc:sldChg>
    </pc:docChg>
  </pc:docChgLst>
  <pc:docChgLst>
    <pc:chgData name="Jackson, Timothy" userId="S::timothy.jackson@suny.edu::9ce01cec-8b46-438e-9d10-af58cd21d299" providerId="AD" clId="Web-{650793CD-B788-457E-A11C-35979656692A}"/>
    <pc:docChg chg="modSld">
      <pc:chgData name="Jackson, Timothy" userId="S::timothy.jackson@suny.edu::9ce01cec-8b46-438e-9d10-af58cd21d299" providerId="AD" clId="Web-{650793CD-B788-457E-A11C-35979656692A}" dt="2020-06-22T17:02:25.940" v="700" actId="20577"/>
      <pc:docMkLst>
        <pc:docMk/>
      </pc:docMkLst>
      <pc:sldChg chg="modSp">
        <pc:chgData name="Jackson, Timothy" userId="S::timothy.jackson@suny.edu::9ce01cec-8b46-438e-9d10-af58cd21d299" providerId="AD" clId="Web-{650793CD-B788-457E-A11C-35979656692A}" dt="2020-06-22T17:02:25.940" v="699" actId="20577"/>
        <pc:sldMkLst>
          <pc:docMk/>
          <pc:sldMk cId="3769144566" sldId="456"/>
        </pc:sldMkLst>
        <pc:spChg chg="mod">
          <ac:chgData name="Jackson, Timothy" userId="S::timothy.jackson@suny.edu::9ce01cec-8b46-438e-9d10-af58cd21d299" providerId="AD" clId="Web-{650793CD-B788-457E-A11C-35979656692A}" dt="2020-06-22T17:02:25.940" v="699" actId="20577"/>
          <ac:spMkLst>
            <pc:docMk/>
            <pc:sldMk cId="3769144566" sldId="456"/>
            <ac:spMk id="5" creationId="{535E1953-C7A3-4180-AAE1-5C1894D3B757}"/>
          </ac:spMkLst>
        </pc:spChg>
      </pc:sldChg>
    </pc:docChg>
  </pc:docChgLst>
  <pc:docChgLst>
    <pc:chgData name="McGee, Margaret" userId="S::margaret.mcgee@suny.edu::07377fe7-8f05-4c22-a697-5f820ef7115e" providerId="AD" clId="Web-{830E7D36-3282-453C-9B39-7E177A58E246}"/>
    <pc:docChg chg="addSld delSld modSld">
      <pc:chgData name="McGee, Margaret" userId="S::margaret.mcgee@suny.edu::07377fe7-8f05-4c22-a697-5f820ef7115e" providerId="AD" clId="Web-{830E7D36-3282-453C-9B39-7E177A58E246}" dt="2020-06-22T13:18:37.591" v="3833" actId="14100"/>
      <pc:docMkLst>
        <pc:docMk/>
      </pc:docMkLst>
      <pc:sldChg chg="del">
        <pc:chgData name="McGee, Margaret" userId="S::margaret.mcgee@suny.edu::07377fe7-8f05-4c22-a697-5f820ef7115e" providerId="AD" clId="Web-{830E7D36-3282-453C-9B39-7E177A58E246}" dt="2020-06-22T12:12:13.285" v="529"/>
        <pc:sldMkLst>
          <pc:docMk/>
          <pc:sldMk cId="2227392382" sldId="342"/>
        </pc:sldMkLst>
      </pc:sldChg>
      <pc:sldChg chg="del">
        <pc:chgData name="McGee, Margaret" userId="S::margaret.mcgee@suny.edu::07377fe7-8f05-4c22-a697-5f820ef7115e" providerId="AD" clId="Web-{830E7D36-3282-453C-9B39-7E177A58E246}" dt="2020-06-22T12:09:21.065" v="484"/>
        <pc:sldMkLst>
          <pc:docMk/>
          <pc:sldMk cId="295589292" sldId="369"/>
        </pc:sldMkLst>
      </pc:sldChg>
      <pc:sldChg chg="modSp">
        <pc:chgData name="McGee, Margaret" userId="S::margaret.mcgee@suny.edu::07377fe7-8f05-4c22-a697-5f820ef7115e" providerId="AD" clId="Web-{830E7D36-3282-453C-9B39-7E177A58E246}" dt="2020-06-22T13:18:04.090" v="3829" actId="14100"/>
        <pc:sldMkLst>
          <pc:docMk/>
          <pc:sldMk cId="20872472" sldId="377"/>
        </pc:sldMkLst>
        <pc:spChg chg="mod">
          <ac:chgData name="McGee, Margaret" userId="S::margaret.mcgee@suny.edu::07377fe7-8f05-4c22-a697-5f820ef7115e" providerId="AD" clId="Web-{830E7D36-3282-453C-9B39-7E177A58E246}" dt="2020-06-22T12:49:36.396" v="1709" actId="20577"/>
          <ac:spMkLst>
            <pc:docMk/>
            <pc:sldMk cId="20872472" sldId="377"/>
            <ac:spMk id="2" creationId="{71EA7B85-A46E-4A0A-B5A6-003D849DE4A5}"/>
          </ac:spMkLst>
        </pc:spChg>
        <pc:spChg chg="mod">
          <ac:chgData name="McGee, Margaret" userId="S::margaret.mcgee@suny.edu::07377fe7-8f05-4c22-a697-5f820ef7115e" providerId="AD" clId="Web-{830E7D36-3282-453C-9B39-7E177A58E246}" dt="2020-06-22T13:18:04.090" v="3829" actId="14100"/>
          <ac:spMkLst>
            <pc:docMk/>
            <pc:sldMk cId="20872472" sldId="377"/>
            <ac:spMk id="6" creationId="{0134EE62-A3AE-4ABC-9D13-84F3C54BAAF7}"/>
          </ac:spMkLst>
        </pc:spChg>
      </pc:sldChg>
      <pc:sldChg chg="modSp">
        <pc:chgData name="McGee, Margaret" userId="S::margaret.mcgee@suny.edu::07377fe7-8f05-4c22-a697-5f820ef7115e" providerId="AD" clId="Web-{830E7D36-3282-453C-9B39-7E177A58E246}" dt="2020-06-22T13:10:01.435" v="3146" actId="20577"/>
        <pc:sldMkLst>
          <pc:docMk/>
          <pc:sldMk cId="620162658" sldId="379"/>
        </pc:sldMkLst>
        <pc:spChg chg="mod">
          <ac:chgData name="McGee, Margaret" userId="S::margaret.mcgee@suny.edu::07377fe7-8f05-4c22-a697-5f820ef7115e" providerId="AD" clId="Web-{830E7D36-3282-453C-9B39-7E177A58E246}" dt="2020-06-22T12:10:15.300" v="491" actId="20577"/>
          <ac:spMkLst>
            <pc:docMk/>
            <pc:sldMk cId="620162658" sldId="379"/>
            <ac:spMk id="2" creationId="{71EA7B85-A46E-4A0A-B5A6-003D849DE4A5}"/>
          </ac:spMkLst>
        </pc:spChg>
        <pc:spChg chg="mod">
          <ac:chgData name="McGee, Margaret" userId="S::margaret.mcgee@suny.edu::07377fe7-8f05-4c22-a697-5f820ef7115e" providerId="AD" clId="Web-{830E7D36-3282-453C-9B39-7E177A58E246}" dt="2020-06-22T13:10:01.435" v="3146" actId="20577"/>
          <ac:spMkLst>
            <pc:docMk/>
            <pc:sldMk cId="620162658" sldId="379"/>
            <ac:spMk id="6" creationId="{0134EE62-A3AE-4ABC-9D13-84F3C54BAAF7}"/>
          </ac:spMkLst>
        </pc:spChg>
      </pc:sldChg>
      <pc:sldChg chg="modSp del">
        <pc:chgData name="McGee, Margaret" userId="S::margaret.mcgee@suny.edu::07377fe7-8f05-4c22-a697-5f820ef7115e" providerId="AD" clId="Web-{830E7D36-3282-453C-9B39-7E177A58E246}" dt="2020-06-22T12:30:31.452" v="1556"/>
        <pc:sldMkLst>
          <pc:docMk/>
          <pc:sldMk cId="232390341" sldId="428"/>
        </pc:sldMkLst>
        <pc:spChg chg="mod">
          <ac:chgData name="McGee, Margaret" userId="S::margaret.mcgee@suny.edu::07377fe7-8f05-4c22-a697-5f820ef7115e" providerId="AD" clId="Web-{830E7D36-3282-453C-9B39-7E177A58E246}" dt="2020-06-22T12:10:40.503" v="500" actId="20577"/>
          <ac:spMkLst>
            <pc:docMk/>
            <pc:sldMk cId="232390341" sldId="428"/>
            <ac:spMk id="6" creationId="{0134EE62-A3AE-4ABC-9D13-84F3C54BAAF7}"/>
          </ac:spMkLst>
        </pc:spChg>
        <pc:graphicFrameChg chg="mod modGraphic">
          <ac:chgData name="McGee, Margaret" userId="S::margaret.mcgee@suny.edu::07377fe7-8f05-4c22-a697-5f820ef7115e" providerId="AD" clId="Web-{830E7D36-3282-453C-9B39-7E177A58E246}" dt="2020-06-22T12:28:57.998" v="1417"/>
          <ac:graphicFrameMkLst>
            <pc:docMk/>
            <pc:sldMk cId="232390341" sldId="428"/>
            <ac:graphicFrameMk id="4" creationId="{872EA962-BADE-420D-BD09-7D39729EEB62}"/>
          </ac:graphicFrameMkLst>
        </pc:graphicFrameChg>
      </pc:sldChg>
      <pc:sldChg chg="del">
        <pc:chgData name="McGee, Margaret" userId="S::margaret.mcgee@suny.edu::07377fe7-8f05-4c22-a697-5f820ef7115e" providerId="AD" clId="Web-{830E7D36-3282-453C-9B39-7E177A58E246}" dt="2020-06-22T12:28:12.169" v="1413"/>
        <pc:sldMkLst>
          <pc:docMk/>
          <pc:sldMk cId="230798399" sldId="430"/>
        </pc:sldMkLst>
      </pc:sldChg>
      <pc:sldChg chg="del">
        <pc:chgData name="McGee, Margaret" userId="S::margaret.mcgee@suny.edu::07377fe7-8f05-4c22-a697-5f820ef7115e" providerId="AD" clId="Web-{830E7D36-3282-453C-9B39-7E177A58E246}" dt="2020-06-22T12:30:43.405" v="1557"/>
        <pc:sldMkLst>
          <pc:docMk/>
          <pc:sldMk cId="937713637" sldId="434"/>
        </pc:sldMkLst>
      </pc:sldChg>
      <pc:sldChg chg="modSp add replId">
        <pc:chgData name="McGee, Margaret" userId="S::margaret.mcgee@suny.edu::07377fe7-8f05-4c22-a697-5f820ef7115e" providerId="AD" clId="Web-{830E7D36-3282-453C-9B39-7E177A58E246}" dt="2020-06-22T13:18:37.591" v="3833" actId="14100"/>
        <pc:sldMkLst>
          <pc:docMk/>
          <pc:sldMk cId="2908236346" sldId="447"/>
        </pc:sldMkLst>
        <pc:spChg chg="mod">
          <ac:chgData name="McGee, Margaret" userId="S::margaret.mcgee@suny.edu::07377fe7-8f05-4c22-a697-5f820ef7115e" providerId="AD" clId="Web-{830E7D36-3282-453C-9B39-7E177A58E246}" dt="2020-06-22T13:18:37.591" v="3833" actId="14100"/>
          <ac:spMkLst>
            <pc:docMk/>
            <pc:sldMk cId="2908236346" sldId="447"/>
            <ac:spMk id="3" creationId="{4DBDDB3F-B73C-4F73-9955-8AC852907A47}"/>
          </ac:spMkLst>
        </pc:spChg>
      </pc:sldChg>
      <pc:sldChg chg="modSp add replId">
        <pc:chgData name="McGee, Margaret" userId="S::margaret.mcgee@suny.edu::07377fe7-8f05-4c22-a697-5f820ef7115e" providerId="AD" clId="Web-{830E7D36-3282-453C-9B39-7E177A58E246}" dt="2020-06-22T13:18:30.029" v="3832" actId="14100"/>
        <pc:sldMkLst>
          <pc:docMk/>
          <pc:sldMk cId="4070835468" sldId="448"/>
        </pc:sldMkLst>
        <pc:spChg chg="mod">
          <ac:chgData name="McGee, Margaret" userId="S::margaret.mcgee@suny.edu::07377fe7-8f05-4c22-a697-5f820ef7115e" providerId="AD" clId="Web-{830E7D36-3282-453C-9B39-7E177A58E246}" dt="2020-06-22T13:18:30.029" v="3832" actId="14100"/>
          <ac:spMkLst>
            <pc:docMk/>
            <pc:sldMk cId="4070835468" sldId="448"/>
            <ac:spMk id="3" creationId="{4DBDDB3F-B73C-4F73-9955-8AC852907A47}"/>
          </ac:spMkLst>
        </pc:spChg>
      </pc:sldChg>
      <pc:sldChg chg="modSp add replId">
        <pc:chgData name="McGee, Margaret" userId="S::margaret.mcgee@suny.edu::07377fe7-8f05-4c22-a697-5f820ef7115e" providerId="AD" clId="Web-{830E7D36-3282-453C-9B39-7E177A58E246}" dt="2020-06-22T13:18:25.106" v="3831" actId="14100"/>
        <pc:sldMkLst>
          <pc:docMk/>
          <pc:sldMk cId="1304548190" sldId="449"/>
        </pc:sldMkLst>
        <pc:spChg chg="mod">
          <ac:chgData name="McGee, Margaret" userId="S::margaret.mcgee@suny.edu::07377fe7-8f05-4c22-a697-5f820ef7115e" providerId="AD" clId="Web-{830E7D36-3282-453C-9B39-7E177A58E246}" dt="2020-06-22T13:18:25.106" v="3831" actId="14100"/>
          <ac:spMkLst>
            <pc:docMk/>
            <pc:sldMk cId="1304548190" sldId="449"/>
            <ac:spMk id="3" creationId="{4DBDDB3F-B73C-4F73-9955-8AC852907A47}"/>
          </ac:spMkLst>
        </pc:spChg>
      </pc:sldChg>
      <pc:sldChg chg="modSp add replId">
        <pc:chgData name="McGee, Margaret" userId="S::margaret.mcgee@suny.edu::07377fe7-8f05-4c22-a697-5f820ef7115e" providerId="AD" clId="Web-{830E7D36-3282-453C-9B39-7E177A58E246}" dt="2020-06-22T13:18:19.372" v="3830" actId="14100"/>
        <pc:sldMkLst>
          <pc:docMk/>
          <pc:sldMk cId="4007101792" sldId="450"/>
        </pc:sldMkLst>
        <pc:spChg chg="mod">
          <ac:chgData name="McGee, Margaret" userId="S::margaret.mcgee@suny.edu::07377fe7-8f05-4c22-a697-5f820ef7115e" providerId="AD" clId="Web-{830E7D36-3282-453C-9B39-7E177A58E246}" dt="2020-06-22T13:18:19.372" v="3830" actId="14100"/>
          <ac:spMkLst>
            <pc:docMk/>
            <pc:sldMk cId="4007101792" sldId="450"/>
            <ac:spMk id="3" creationId="{4DBDDB3F-B73C-4F73-9955-8AC852907A47}"/>
          </ac:spMkLst>
        </pc:spChg>
      </pc:sldChg>
      <pc:sldChg chg="modSp add replId">
        <pc:chgData name="McGee, Margaret" userId="S::margaret.mcgee@suny.edu::07377fe7-8f05-4c22-a697-5f820ef7115e" providerId="AD" clId="Web-{830E7D36-3282-453C-9B39-7E177A58E246}" dt="2020-06-22T13:17:44.918" v="3825" actId="20577"/>
        <pc:sldMkLst>
          <pc:docMk/>
          <pc:sldMk cId="2266038953" sldId="451"/>
        </pc:sldMkLst>
        <pc:spChg chg="mod">
          <ac:chgData name="McGee, Margaret" userId="S::margaret.mcgee@suny.edu::07377fe7-8f05-4c22-a697-5f820ef7115e" providerId="AD" clId="Web-{830E7D36-3282-453C-9B39-7E177A58E246}" dt="2020-06-22T12:29:22.873" v="1445" actId="20577"/>
          <ac:spMkLst>
            <pc:docMk/>
            <pc:sldMk cId="2266038953" sldId="451"/>
            <ac:spMk id="2" creationId="{71EA7B85-A46E-4A0A-B5A6-003D849DE4A5}"/>
          </ac:spMkLst>
        </pc:spChg>
        <pc:spChg chg="mod">
          <ac:chgData name="McGee, Margaret" userId="S::margaret.mcgee@suny.edu::07377fe7-8f05-4c22-a697-5f820ef7115e" providerId="AD" clId="Web-{830E7D36-3282-453C-9B39-7E177A58E246}" dt="2020-06-22T13:17:44.918" v="3825" actId="20577"/>
          <ac:spMkLst>
            <pc:docMk/>
            <pc:sldMk cId="2266038953" sldId="451"/>
            <ac:spMk id="6" creationId="{0134EE62-A3AE-4ABC-9D13-84F3C54BAAF7}"/>
          </ac:spMkLst>
        </pc:spChg>
      </pc:sldChg>
      <pc:sldChg chg="modSp add replId">
        <pc:chgData name="McGee, Margaret" userId="S::margaret.mcgee@suny.edu::07377fe7-8f05-4c22-a697-5f820ef7115e" providerId="AD" clId="Web-{830E7D36-3282-453C-9B39-7E177A58E246}" dt="2020-06-22T12:59:15.351" v="2545" actId="20577"/>
        <pc:sldMkLst>
          <pc:docMk/>
          <pc:sldMk cId="1550397043" sldId="452"/>
        </pc:sldMkLst>
        <pc:spChg chg="mod">
          <ac:chgData name="McGee, Margaret" userId="S::margaret.mcgee@suny.edu::07377fe7-8f05-4c22-a697-5f820ef7115e" providerId="AD" clId="Web-{830E7D36-3282-453C-9B39-7E177A58E246}" dt="2020-06-22T12:59:15.351" v="2545" actId="20577"/>
          <ac:spMkLst>
            <pc:docMk/>
            <pc:sldMk cId="1550397043" sldId="452"/>
            <ac:spMk id="6" creationId="{0134EE62-A3AE-4ABC-9D13-84F3C54BAAF7}"/>
          </ac:spMkLst>
        </pc:spChg>
      </pc:sldChg>
      <pc:sldChg chg="modSp add replId">
        <pc:chgData name="McGee, Margaret" userId="S::margaret.mcgee@suny.edu::07377fe7-8f05-4c22-a697-5f820ef7115e" providerId="AD" clId="Web-{830E7D36-3282-453C-9B39-7E177A58E246}" dt="2020-06-22T13:03:39.719" v="2709" actId="20577"/>
        <pc:sldMkLst>
          <pc:docMk/>
          <pc:sldMk cId="3272659124" sldId="453"/>
        </pc:sldMkLst>
        <pc:spChg chg="mod">
          <ac:chgData name="McGee, Margaret" userId="S::margaret.mcgee@suny.edu::07377fe7-8f05-4c22-a697-5f820ef7115e" providerId="AD" clId="Web-{830E7D36-3282-453C-9B39-7E177A58E246}" dt="2020-06-22T13:03:39.719" v="2709" actId="20577"/>
          <ac:spMkLst>
            <pc:docMk/>
            <pc:sldMk cId="3272659124" sldId="453"/>
            <ac:spMk id="6" creationId="{0134EE62-A3AE-4ABC-9D13-84F3C54BAAF7}"/>
          </ac:spMkLst>
        </pc:spChg>
      </pc:sldChg>
    </pc:docChg>
  </pc:docChgLst>
  <pc:docChgLst>
    <pc:chgData name="Pawlowski, Gail" userId="S::gail.pawlowski@suny.edu::bd5da5e8-06b1-4cc2-aa69-9abf12f7c241" providerId="AD" clId="Web-{0FCDDB37-7FDF-48CE-8D64-9446746EBFB8}"/>
    <pc:docChg chg="modSld">
      <pc:chgData name="Pawlowski, Gail" userId="S::gail.pawlowski@suny.edu::bd5da5e8-06b1-4cc2-aa69-9abf12f7c241" providerId="AD" clId="Web-{0FCDDB37-7FDF-48CE-8D64-9446746EBFB8}" dt="2020-02-25T19:46:01.310" v="151" actId="20577"/>
      <pc:docMkLst>
        <pc:docMk/>
      </pc:docMkLst>
      <pc:sldChg chg="modSp">
        <pc:chgData name="Pawlowski, Gail" userId="S::gail.pawlowski@suny.edu::bd5da5e8-06b1-4cc2-aa69-9abf12f7c241" providerId="AD" clId="Web-{0FCDDB37-7FDF-48CE-8D64-9446746EBFB8}" dt="2020-02-25T19:08:20.788" v="10" actId="20577"/>
        <pc:sldMkLst>
          <pc:docMk/>
          <pc:sldMk cId="2927739056" sldId="389"/>
        </pc:sldMkLst>
        <pc:spChg chg="mod">
          <ac:chgData name="Pawlowski, Gail" userId="S::gail.pawlowski@suny.edu::bd5da5e8-06b1-4cc2-aa69-9abf12f7c241" providerId="AD" clId="Web-{0FCDDB37-7FDF-48CE-8D64-9446746EBFB8}" dt="2020-02-25T19:08:20.788" v="10" actId="20577"/>
          <ac:spMkLst>
            <pc:docMk/>
            <pc:sldMk cId="2927739056" sldId="389"/>
            <ac:spMk id="20" creationId="{32BE5DFF-231E-4A73-8EC9-783CF74A8384}"/>
          </ac:spMkLst>
        </pc:spChg>
      </pc:sldChg>
      <pc:sldChg chg="modSp">
        <pc:chgData name="Pawlowski, Gail" userId="S::gail.pawlowski@suny.edu::bd5da5e8-06b1-4cc2-aa69-9abf12f7c241" providerId="AD" clId="Web-{0FCDDB37-7FDF-48CE-8D64-9446746EBFB8}" dt="2020-02-25T19:46:01.294" v="150" actId="20577"/>
        <pc:sldMkLst>
          <pc:docMk/>
          <pc:sldMk cId="694973829" sldId="394"/>
        </pc:sldMkLst>
        <pc:spChg chg="mod">
          <ac:chgData name="Pawlowski, Gail" userId="S::gail.pawlowski@suny.edu::bd5da5e8-06b1-4cc2-aa69-9abf12f7c241" providerId="AD" clId="Web-{0FCDDB37-7FDF-48CE-8D64-9446746EBFB8}" dt="2020-02-25T19:46:01.294" v="150" actId="20577"/>
          <ac:spMkLst>
            <pc:docMk/>
            <pc:sldMk cId="694973829" sldId="394"/>
            <ac:spMk id="4" creationId="{B265B45E-18EB-42DE-B28A-3293B6E48E79}"/>
          </ac:spMkLst>
        </pc:spChg>
      </pc:sldChg>
    </pc:docChg>
  </pc:docChgLst>
  <pc:docChgLst>
    <pc:chgData name="McGee, Margaret" userId="S::margaret.mcgee@suny.edu::07377fe7-8f05-4c22-a697-5f820ef7115e" providerId="AD" clId="Web-{85D0254B-2857-46E8-B1C0-2318C010ECC4}"/>
    <pc:docChg chg="modSld">
      <pc:chgData name="McGee, Margaret" userId="S::margaret.mcgee@suny.edu::07377fe7-8f05-4c22-a697-5f820ef7115e" providerId="AD" clId="Web-{85D0254B-2857-46E8-B1C0-2318C010ECC4}" dt="2020-03-30T15:36:59.189" v="18" actId="20577"/>
      <pc:docMkLst>
        <pc:docMk/>
      </pc:docMkLst>
      <pc:sldChg chg="modSp">
        <pc:chgData name="McGee, Margaret" userId="S::margaret.mcgee@suny.edu::07377fe7-8f05-4c22-a697-5f820ef7115e" providerId="AD" clId="Web-{85D0254B-2857-46E8-B1C0-2318C010ECC4}" dt="2020-03-30T15:36:59.189" v="17" actId="20577"/>
        <pc:sldMkLst>
          <pc:docMk/>
          <pc:sldMk cId="2227392382" sldId="342"/>
        </pc:sldMkLst>
        <pc:spChg chg="mod">
          <ac:chgData name="McGee, Margaret" userId="S::margaret.mcgee@suny.edu::07377fe7-8f05-4c22-a697-5f820ef7115e" providerId="AD" clId="Web-{85D0254B-2857-46E8-B1C0-2318C010ECC4}" dt="2020-03-30T15:36:59.189" v="17" actId="20577"/>
          <ac:spMkLst>
            <pc:docMk/>
            <pc:sldMk cId="2227392382" sldId="342"/>
            <ac:spMk id="3" creationId="{4DBDDB3F-B73C-4F73-9955-8AC852907A47}"/>
          </ac:spMkLst>
        </pc:spChg>
      </pc:sldChg>
    </pc:docChg>
  </pc:docChgLst>
  <pc:docChgLst>
    <pc:chgData name="Pawlowski, Gail" userId="S::gail.pawlowski@suny.edu::bd5da5e8-06b1-4cc2-aa69-9abf12f7c241" providerId="AD" clId="Web-{A97DCE2A-992C-44F6-A124-45C21B8C311F}"/>
    <pc:docChg chg="modSld">
      <pc:chgData name="Pawlowski, Gail" userId="S::gail.pawlowski@suny.edu::bd5da5e8-06b1-4cc2-aa69-9abf12f7c241" providerId="AD" clId="Web-{A97DCE2A-992C-44F6-A124-45C21B8C311F}" dt="2020-02-26T17:10:23.701" v="10" actId="1076"/>
      <pc:docMkLst>
        <pc:docMk/>
      </pc:docMkLst>
      <pc:sldChg chg="addSp delSp modSp">
        <pc:chgData name="Pawlowski, Gail" userId="S::gail.pawlowski@suny.edu::bd5da5e8-06b1-4cc2-aa69-9abf12f7c241" providerId="AD" clId="Web-{A97DCE2A-992C-44F6-A124-45C21B8C311F}" dt="2020-02-26T17:10:23.701" v="10" actId="1076"/>
        <pc:sldMkLst>
          <pc:docMk/>
          <pc:sldMk cId="694973829" sldId="394"/>
        </pc:sldMkLst>
        <pc:spChg chg="mod">
          <ac:chgData name="Pawlowski, Gail" userId="S::gail.pawlowski@suny.edu::bd5da5e8-06b1-4cc2-aa69-9abf12f7c241" providerId="AD" clId="Web-{A97DCE2A-992C-44F6-A124-45C21B8C311F}" dt="2020-02-26T17:10:23.701" v="10" actId="1076"/>
          <ac:spMkLst>
            <pc:docMk/>
            <pc:sldMk cId="694973829" sldId="394"/>
            <ac:spMk id="4" creationId="{B265B45E-18EB-42DE-B28A-3293B6E48E79}"/>
          </ac:spMkLst>
        </pc:spChg>
        <pc:picChg chg="del">
          <ac:chgData name="Pawlowski, Gail" userId="S::gail.pawlowski@suny.edu::bd5da5e8-06b1-4cc2-aa69-9abf12f7c241" providerId="AD" clId="Web-{A97DCE2A-992C-44F6-A124-45C21B8C311F}" dt="2020-02-26T17:07:19.850" v="0"/>
          <ac:picMkLst>
            <pc:docMk/>
            <pc:sldMk cId="694973829" sldId="394"/>
            <ac:picMk id="3" creationId="{8C2DE2D0-12FF-48BB-93D6-B63788705E82}"/>
          </ac:picMkLst>
        </pc:picChg>
        <pc:picChg chg="add mod">
          <ac:chgData name="Pawlowski, Gail" userId="S::gail.pawlowski@suny.edu::bd5da5e8-06b1-4cc2-aa69-9abf12f7c241" providerId="AD" clId="Web-{A97DCE2A-992C-44F6-A124-45C21B8C311F}" dt="2020-02-26T17:10:13.372" v="9" actId="1076"/>
          <ac:picMkLst>
            <pc:docMk/>
            <pc:sldMk cId="694973829" sldId="394"/>
            <ac:picMk id="8" creationId="{A55D8A63-B1FA-4EA6-A214-DD2E31435810}"/>
          </ac:picMkLst>
        </pc:pic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Pawlowski, Gail" userId="S::gail.pawlowski@suny.edu::bd5da5e8-06b1-4cc2-aa69-9abf12f7c241" providerId="AD" clId="Web-{20D63E69-3422-49DF-853E-E39291D7816B}"/>
    <pc:docChg chg="modSld">
      <pc:chgData name="Pawlowski, Gail" userId="S::gail.pawlowski@suny.edu::bd5da5e8-06b1-4cc2-aa69-9abf12f7c241" providerId="AD" clId="Web-{20D63E69-3422-49DF-853E-E39291D7816B}" dt="2020-02-26T02:02:15.720" v="444" actId="20577"/>
      <pc:docMkLst>
        <pc:docMk/>
      </pc:docMkLst>
      <pc:sldChg chg="modSp">
        <pc:chgData name="Pawlowski, Gail" userId="S::gail.pawlowski@suny.edu::bd5da5e8-06b1-4cc2-aa69-9abf12f7c241" providerId="AD" clId="Web-{20D63E69-3422-49DF-853E-E39291D7816B}" dt="2020-02-26T01:54:56.877" v="429" actId="20577"/>
        <pc:sldMkLst>
          <pc:docMk/>
          <pc:sldMk cId="2927739056" sldId="389"/>
        </pc:sldMkLst>
        <pc:spChg chg="mod">
          <ac:chgData name="Pawlowski, Gail" userId="S::gail.pawlowski@suny.edu::bd5da5e8-06b1-4cc2-aa69-9abf12f7c241" providerId="AD" clId="Web-{20D63E69-3422-49DF-853E-E39291D7816B}" dt="2020-02-26T01:02:46.077" v="222" actId="20577"/>
          <ac:spMkLst>
            <pc:docMk/>
            <pc:sldMk cId="2927739056" sldId="389"/>
            <ac:spMk id="2" creationId="{71EA7B85-A46E-4A0A-B5A6-003D849DE4A5}"/>
          </ac:spMkLst>
        </pc:spChg>
        <pc:spChg chg="mod">
          <ac:chgData name="Pawlowski, Gail" userId="S::gail.pawlowski@suny.edu::bd5da5e8-06b1-4cc2-aa69-9abf12f7c241" providerId="AD" clId="Web-{20D63E69-3422-49DF-853E-E39291D7816B}" dt="2020-02-26T01:54:56.877" v="429" actId="20577"/>
          <ac:spMkLst>
            <pc:docMk/>
            <pc:sldMk cId="2927739056" sldId="389"/>
            <ac:spMk id="20" creationId="{32BE5DFF-231E-4A73-8EC9-783CF74A8384}"/>
          </ac:spMkLst>
        </pc:spChg>
      </pc:sldChg>
      <pc:sldChg chg="modSp">
        <pc:chgData name="Pawlowski, Gail" userId="S::gail.pawlowski@suny.edu::bd5da5e8-06b1-4cc2-aa69-9abf12f7c241" providerId="AD" clId="Web-{20D63E69-3422-49DF-853E-E39291D7816B}" dt="2020-02-26T01:03:01.406" v="228" actId="20577"/>
        <pc:sldMkLst>
          <pc:docMk/>
          <pc:sldMk cId="225605480" sldId="390"/>
        </pc:sldMkLst>
        <pc:spChg chg="mod">
          <ac:chgData name="Pawlowski, Gail" userId="S::gail.pawlowski@suny.edu::bd5da5e8-06b1-4cc2-aa69-9abf12f7c241" providerId="AD" clId="Web-{20D63E69-3422-49DF-853E-E39291D7816B}" dt="2020-02-26T01:03:01.406" v="228" actId="20577"/>
          <ac:spMkLst>
            <pc:docMk/>
            <pc:sldMk cId="225605480" sldId="390"/>
            <ac:spMk id="2" creationId="{71EA7B85-A46E-4A0A-B5A6-003D849DE4A5}"/>
          </ac:spMkLst>
        </pc:spChg>
      </pc:sldChg>
      <pc:sldChg chg="modSp">
        <pc:chgData name="Pawlowski, Gail" userId="S::gail.pawlowski@suny.edu::bd5da5e8-06b1-4cc2-aa69-9abf12f7c241" providerId="AD" clId="Web-{20D63E69-3422-49DF-853E-E39291D7816B}" dt="2020-02-26T01:05:33.678" v="255" actId="20577"/>
        <pc:sldMkLst>
          <pc:docMk/>
          <pc:sldMk cId="3625907871" sldId="391"/>
        </pc:sldMkLst>
        <pc:spChg chg="mod">
          <ac:chgData name="Pawlowski, Gail" userId="S::gail.pawlowski@suny.edu::bd5da5e8-06b1-4cc2-aa69-9abf12f7c241" providerId="AD" clId="Web-{20D63E69-3422-49DF-853E-E39291D7816B}" dt="2020-02-26T01:05:33.678" v="255" actId="20577"/>
          <ac:spMkLst>
            <pc:docMk/>
            <pc:sldMk cId="3625907871" sldId="391"/>
            <ac:spMk id="4" creationId="{B265B45E-18EB-42DE-B28A-3293B6E48E79}"/>
          </ac:spMkLst>
        </pc:spChg>
      </pc:sldChg>
      <pc:sldChg chg="modSp">
        <pc:chgData name="Pawlowski, Gail" userId="S::gail.pawlowski@suny.edu::bd5da5e8-06b1-4cc2-aa69-9abf12f7c241" providerId="AD" clId="Web-{20D63E69-3422-49DF-853E-E39291D7816B}" dt="2020-02-26T01:02:52.078" v="225" actId="20577"/>
        <pc:sldMkLst>
          <pc:docMk/>
          <pc:sldMk cId="1640149953" sldId="392"/>
        </pc:sldMkLst>
        <pc:spChg chg="mod">
          <ac:chgData name="Pawlowski, Gail" userId="S::gail.pawlowski@suny.edu::bd5da5e8-06b1-4cc2-aa69-9abf12f7c241" providerId="AD" clId="Web-{20D63E69-3422-49DF-853E-E39291D7816B}" dt="2020-02-26T01:02:52.078" v="225" actId="20577"/>
          <ac:spMkLst>
            <pc:docMk/>
            <pc:sldMk cId="1640149953" sldId="392"/>
            <ac:spMk id="2" creationId="{71EA7B85-A46E-4A0A-B5A6-003D849DE4A5}"/>
          </ac:spMkLst>
        </pc:spChg>
      </pc:sldChg>
      <pc:sldChg chg="modSp">
        <pc:chgData name="Pawlowski, Gail" userId="S::gail.pawlowski@suny.edu::bd5da5e8-06b1-4cc2-aa69-9abf12f7c241" providerId="AD" clId="Web-{20D63E69-3422-49DF-853E-E39291D7816B}" dt="2020-02-26T02:02:12.267" v="442" actId="20577"/>
        <pc:sldMkLst>
          <pc:docMk/>
          <pc:sldMk cId="4014213980" sldId="393"/>
        </pc:sldMkLst>
        <pc:spChg chg="mod">
          <ac:chgData name="Pawlowski, Gail" userId="S::gail.pawlowski@suny.edu::bd5da5e8-06b1-4cc2-aa69-9abf12f7c241" providerId="AD" clId="Web-{20D63E69-3422-49DF-853E-E39291D7816B}" dt="2020-02-26T02:02:12.267" v="442" actId="20577"/>
          <ac:spMkLst>
            <pc:docMk/>
            <pc:sldMk cId="4014213980" sldId="393"/>
            <ac:spMk id="2" creationId="{71EA7B85-A46E-4A0A-B5A6-003D849DE4A5}"/>
          </ac:spMkLst>
        </pc:spChg>
        <pc:spChg chg="mod">
          <ac:chgData name="Pawlowski, Gail" userId="S::gail.pawlowski@suny.edu::bd5da5e8-06b1-4cc2-aa69-9abf12f7c241" providerId="AD" clId="Web-{20D63E69-3422-49DF-853E-E39291D7816B}" dt="2020-02-26T01:55:17.737" v="440" actId="20577"/>
          <ac:spMkLst>
            <pc:docMk/>
            <pc:sldMk cId="4014213980" sldId="393"/>
            <ac:spMk id="4" creationId="{B265B45E-18EB-42DE-B28A-3293B6E48E79}"/>
          </ac:spMkLst>
        </pc:spChg>
      </pc:sldChg>
      <pc:sldChg chg="addSp modSp">
        <pc:chgData name="Pawlowski, Gail" userId="S::gail.pawlowski@suny.edu::bd5da5e8-06b1-4cc2-aa69-9abf12f7c241" providerId="AD" clId="Web-{20D63E69-3422-49DF-853E-E39291D7816B}" dt="2020-02-26T01:28:49.026" v="328" actId="14100"/>
        <pc:sldMkLst>
          <pc:docMk/>
          <pc:sldMk cId="694973829" sldId="394"/>
        </pc:sldMkLst>
        <pc:spChg chg="mod">
          <ac:chgData name="Pawlowski, Gail" userId="S::gail.pawlowski@suny.edu::bd5da5e8-06b1-4cc2-aa69-9abf12f7c241" providerId="AD" clId="Web-{20D63E69-3422-49DF-853E-E39291D7816B}" dt="2020-02-26T01:07:06.838" v="324" actId="20577"/>
          <ac:spMkLst>
            <pc:docMk/>
            <pc:sldMk cId="694973829" sldId="394"/>
            <ac:spMk id="2" creationId="{71EA7B85-A46E-4A0A-B5A6-003D849DE4A5}"/>
          </ac:spMkLst>
        </pc:spChg>
        <pc:spChg chg="mod">
          <ac:chgData name="Pawlowski, Gail" userId="S::gail.pawlowski@suny.edu::bd5da5e8-06b1-4cc2-aa69-9abf12f7c241" providerId="AD" clId="Web-{20D63E69-3422-49DF-853E-E39291D7816B}" dt="2020-02-26T01:06:55.744" v="323" actId="14100"/>
          <ac:spMkLst>
            <pc:docMk/>
            <pc:sldMk cId="694973829" sldId="394"/>
            <ac:spMk id="4" creationId="{B265B45E-18EB-42DE-B28A-3293B6E48E79}"/>
          </ac:spMkLst>
        </pc:spChg>
        <pc:picChg chg="add mod">
          <ac:chgData name="Pawlowski, Gail" userId="S::gail.pawlowski@suny.edu::bd5da5e8-06b1-4cc2-aa69-9abf12f7c241" providerId="AD" clId="Web-{20D63E69-3422-49DF-853E-E39291D7816B}" dt="2020-02-26T01:28:49.026" v="328" actId="14100"/>
          <ac:picMkLst>
            <pc:docMk/>
            <pc:sldMk cId="694973829" sldId="394"/>
            <ac:picMk id="3" creationId="{8C2DE2D0-12FF-48BB-93D6-B63788705E82}"/>
          </ac:picMkLst>
        </pc:picChg>
      </pc:sldChg>
    </pc:docChg>
  </pc:docChgLst>
  <pc:docChgLst>
    <pc:chgData name="Kester, Yvonne" userId="S::yvonne.kester@suny.edu::9449cec1-63eb-49f8-abb7-677723411fa2" providerId="AD" clId="Web-{B5BF85F2-A785-B4D3-775A-110AE5A4F514}"/>
    <pc:docChg chg="modSld">
      <pc:chgData name="Kester, Yvonne" userId="S::yvonne.kester@suny.edu::9449cec1-63eb-49f8-abb7-677723411fa2" providerId="AD" clId="Web-{B5BF85F2-A785-B4D3-775A-110AE5A4F514}" dt="2020-01-29T14:22:17.699" v="58" actId="20577"/>
      <pc:docMkLst>
        <pc:docMk/>
      </pc:docMkLst>
      <pc:sldChg chg="modSp">
        <pc:chgData name="Kester, Yvonne" userId="S::yvonne.kester@suny.edu::9449cec1-63eb-49f8-abb7-677723411fa2" providerId="AD" clId="Web-{B5BF85F2-A785-B4D3-775A-110AE5A4F514}" dt="2020-01-29T14:22:17.699" v="57" actId="20577"/>
        <pc:sldMkLst>
          <pc:docMk/>
          <pc:sldMk cId="594391665" sldId="363"/>
        </pc:sldMkLst>
        <pc:spChg chg="mod">
          <ac:chgData name="Kester, Yvonne" userId="S::yvonne.kester@suny.edu::9449cec1-63eb-49f8-abb7-677723411fa2" providerId="AD" clId="Web-{B5BF85F2-A785-B4D3-775A-110AE5A4F514}" dt="2020-01-29T14:22:17.699" v="57" actId="20577"/>
          <ac:spMkLst>
            <pc:docMk/>
            <pc:sldMk cId="594391665" sldId="363"/>
            <ac:spMk id="11" creationId="{00000000-0000-0000-0000-000000000000}"/>
          </ac:spMkLst>
        </pc:spChg>
      </pc:sldChg>
    </pc:docChg>
  </pc:docChgLst>
  <pc:docChgLst>
    <pc:chgData name="Pritting, Shannon" userId="S::shannon.pritting@suny.edu::b6acce8b-3193-4a7b-b3b8-1dc43a9f8da4" providerId="AD" clId="Web-{1237E317-13CE-4008-ACEC-DD05D9DC6455}"/>
    <pc:docChg chg="modSld">
      <pc:chgData name="Pritting, Shannon" userId="S::shannon.pritting@suny.edu::b6acce8b-3193-4a7b-b3b8-1dc43a9f8da4" providerId="AD" clId="Web-{1237E317-13CE-4008-ACEC-DD05D9DC6455}" dt="2020-06-23T12:46:21.777" v="653" actId="20577"/>
      <pc:docMkLst>
        <pc:docMk/>
      </pc:docMkLst>
      <pc:sldChg chg="modSp">
        <pc:chgData name="Pritting, Shannon" userId="S::shannon.pritting@suny.edu::b6acce8b-3193-4a7b-b3b8-1dc43a9f8da4" providerId="AD" clId="Web-{1237E317-13CE-4008-ACEC-DD05D9DC6455}" dt="2020-06-23T12:46:21.777" v="653" actId="20577"/>
        <pc:sldMkLst>
          <pc:docMk/>
          <pc:sldMk cId="2089694960" sldId="470"/>
        </pc:sldMkLst>
        <pc:spChg chg="mod">
          <ac:chgData name="Pritting, Shannon" userId="S::shannon.pritting@suny.edu::b6acce8b-3193-4a7b-b3b8-1dc43a9f8da4" providerId="AD" clId="Web-{1237E317-13CE-4008-ACEC-DD05D9DC6455}" dt="2020-06-23T12:42:02.695" v="20" actId="20577"/>
          <ac:spMkLst>
            <pc:docMk/>
            <pc:sldMk cId="2089694960" sldId="470"/>
            <ac:spMk id="2" creationId="{DCDD3146-7637-46DF-8B82-7A8FC2E12D15}"/>
          </ac:spMkLst>
        </pc:spChg>
        <pc:spChg chg="mod">
          <ac:chgData name="Pritting, Shannon" userId="S::shannon.pritting@suny.edu::b6acce8b-3193-4a7b-b3b8-1dc43a9f8da4" providerId="AD" clId="Web-{1237E317-13CE-4008-ACEC-DD05D9DC6455}" dt="2020-06-23T12:46:21.777" v="653" actId="20577"/>
          <ac:spMkLst>
            <pc:docMk/>
            <pc:sldMk cId="2089694960" sldId="470"/>
            <ac:spMk id="18" creationId="{63A16270-9913-4258-A541-7EFB96BA490A}"/>
          </ac:spMkLst>
        </pc:spChg>
      </pc:sldChg>
    </pc:docChg>
  </pc:docChgLst>
  <pc:docChgLst>
    <pc:chgData name="McGee, Margaret" userId="S::margaret.mcgee@suny.edu::07377fe7-8f05-4c22-a697-5f820ef7115e" providerId="AD" clId="Web-{17E99B41-A942-44F8-209F-25EF3E8C4B90}"/>
    <pc:docChg chg="addSld delSld modSld sldOrd">
      <pc:chgData name="McGee, Margaret" userId="S::margaret.mcgee@suny.edu::07377fe7-8f05-4c22-a697-5f820ef7115e" providerId="AD" clId="Web-{17E99B41-A942-44F8-209F-25EF3E8C4B90}" dt="2019-12-18T14:16:59.997" v="4214" actId="1076"/>
      <pc:docMkLst>
        <pc:docMk/>
      </pc:docMkLst>
      <pc:sldChg chg="addSp delSp modSp ord">
        <pc:chgData name="McGee, Margaret" userId="S::margaret.mcgee@suny.edu::07377fe7-8f05-4c22-a697-5f820ef7115e" providerId="AD" clId="Web-{17E99B41-A942-44F8-209F-25EF3E8C4B90}" dt="2019-12-18T14:11:03.138" v="4178" actId="1076"/>
        <pc:sldMkLst>
          <pc:docMk/>
          <pc:sldMk cId="2227392382" sldId="342"/>
        </pc:sldMkLst>
        <pc:spChg chg="mod">
          <ac:chgData name="McGee, Margaret" userId="S::margaret.mcgee@suny.edu::07377fe7-8f05-4c22-a697-5f820ef7115e" providerId="AD" clId="Web-{17E99B41-A942-44F8-209F-25EF3E8C4B90}" dt="2019-12-17T21:34:29.341" v="632" actId="20577"/>
          <ac:spMkLst>
            <pc:docMk/>
            <pc:sldMk cId="2227392382" sldId="342"/>
            <ac:spMk id="2" creationId="{71EA7B85-A46E-4A0A-B5A6-003D849DE4A5}"/>
          </ac:spMkLst>
        </pc:spChg>
        <pc:spChg chg="mod">
          <ac:chgData name="McGee, Margaret" userId="S::margaret.mcgee@suny.edu::07377fe7-8f05-4c22-a697-5f820ef7115e" providerId="AD" clId="Web-{17E99B41-A942-44F8-209F-25EF3E8C4B90}" dt="2019-12-17T23:19:55.942" v="4082" actId="20577"/>
          <ac:spMkLst>
            <pc:docMk/>
            <pc:sldMk cId="2227392382" sldId="342"/>
            <ac:spMk id="3" creationId="{4DBDDB3F-B73C-4F73-9955-8AC852907A47}"/>
          </ac:spMkLst>
        </pc:spChg>
        <pc:picChg chg="add del mod ord">
          <ac:chgData name="McGee, Margaret" userId="S::margaret.mcgee@suny.edu::07377fe7-8f05-4c22-a697-5f820ef7115e" providerId="AD" clId="Web-{17E99B41-A942-44F8-209F-25EF3E8C4B90}" dt="2019-12-18T14:10:32.871" v="4175"/>
          <ac:picMkLst>
            <pc:docMk/>
            <pc:sldMk cId="2227392382" sldId="342"/>
            <ac:picMk id="4" creationId="{DB4E45F6-045E-4197-830D-F8111FB4965F}"/>
          </ac:picMkLst>
        </pc:picChg>
        <pc:picChg chg="add mod">
          <ac:chgData name="McGee, Margaret" userId="S::margaret.mcgee@suny.edu::07377fe7-8f05-4c22-a697-5f820ef7115e" providerId="AD" clId="Web-{17E99B41-A942-44F8-209F-25EF3E8C4B90}" dt="2019-12-18T14:11:03.138" v="4178" actId="1076"/>
          <ac:picMkLst>
            <pc:docMk/>
            <pc:sldMk cId="2227392382" sldId="342"/>
            <ac:picMk id="8" creationId="{1C5D211B-8907-4B5A-8B62-BEC3B0025CA6}"/>
          </ac:picMkLst>
        </pc:picChg>
      </pc:sldChg>
      <pc:sldChg chg="modSp del">
        <pc:chgData name="McGee, Margaret" userId="S::margaret.mcgee@suny.edu::07377fe7-8f05-4c22-a697-5f820ef7115e" providerId="AD" clId="Web-{17E99B41-A942-44F8-209F-25EF3E8C4B90}" dt="2019-12-17T23:02:01.422" v="3449"/>
        <pc:sldMkLst>
          <pc:docMk/>
          <pc:sldMk cId="3497420990" sldId="343"/>
        </pc:sldMkLst>
        <pc:spChg chg="mod">
          <ac:chgData name="McGee, Margaret" userId="S::margaret.mcgee@suny.edu::07377fe7-8f05-4c22-a697-5f820ef7115e" providerId="AD" clId="Web-{17E99B41-A942-44F8-209F-25EF3E8C4B90}" dt="2019-12-17T22:01:48.105" v="2210" actId="20577"/>
          <ac:spMkLst>
            <pc:docMk/>
            <pc:sldMk cId="3497420990" sldId="343"/>
            <ac:spMk id="2" creationId="{71EA7B85-A46E-4A0A-B5A6-003D849DE4A5}"/>
          </ac:spMkLst>
        </pc:spChg>
      </pc:sldChg>
      <pc:sldChg chg="addSp delSp modSp">
        <pc:chgData name="McGee, Margaret" userId="S::margaret.mcgee@suny.edu::07377fe7-8f05-4c22-a697-5f820ef7115e" providerId="AD" clId="Web-{17E99B41-A942-44F8-209F-25EF3E8C4B90}" dt="2019-12-18T14:16:59.997" v="4214" actId="1076"/>
        <pc:sldMkLst>
          <pc:docMk/>
          <pc:sldMk cId="3546033310" sldId="344"/>
        </pc:sldMkLst>
        <pc:spChg chg="mod">
          <ac:chgData name="McGee, Margaret" userId="S::margaret.mcgee@suny.edu::07377fe7-8f05-4c22-a697-5f820ef7115e" providerId="AD" clId="Web-{17E99B41-A942-44F8-209F-25EF3E8C4B90}" dt="2019-12-17T21:12:57.639" v="101" actId="20577"/>
          <ac:spMkLst>
            <pc:docMk/>
            <pc:sldMk cId="3546033310" sldId="344"/>
            <ac:spMk id="2" creationId="{71EA7B85-A46E-4A0A-B5A6-003D849DE4A5}"/>
          </ac:spMkLst>
        </pc:spChg>
        <pc:spChg chg="del mod">
          <ac:chgData name="McGee, Margaret" userId="S::margaret.mcgee@suny.edu::07377fe7-8f05-4c22-a697-5f820ef7115e" providerId="AD" clId="Web-{17E99B41-A942-44F8-209F-25EF3E8C4B90}" dt="2019-12-17T21:09:35.701" v="22"/>
          <ac:spMkLst>
            <pc:docMk/>
            <pc:sldMk cId="3546033310" sldId="344"/>
            <ac:spMk id="3" creationId="{4DBDDB3F-B73C-4F73-9955-8AC852907A47}"/>
          </ac:spMkLst>
        </pc:spChg>
        <pc:spChg chg="add del mod">
          <ac:chgData name="McGee, Margaret" userId="S::margaret.mcgee@suny.edu::07377fe7-8f05-4c22-a697-5f820ef7115e" providerId="AD" clId="Web-{17E99B41-A942-44F8-209F-25EF3E8C4B90}" dt="2019-12-17T21:11:36.607" v="63"/>
          <ac:spMkLst>
            <pc:docMk/>
            <pc:sldMk cId="3546033310" sldId="344"/>
            <ac:spMk id="4" creationId="{9BAE8752-47AA-430A-9AD7-D2B2D46F63AC}"/>
          </ac:spMkLst>
        </pc:spChg>
        <pc:spChg chg="add mod">
          <ac:chgData name="McGee, Margaret" userId="S::margaret.mcgee@suny.edu::07377fe7-8f05-4c22-a697-5f820ef7115e" providerId="AD" clId="Web-{17E99B41-A942-44F8-209F-25EF3E8C4B90}" dt="2019-12-17T23:23:04.364" v="4167" actId="20577"/>
          <ac:spMkLst>
            <pc:docMk/>
            <pc:sldMk cId="3546033310" sldId="344"/>
            <ac:spMk id="6" creationId="{0134EE62-A3AE-4ABC-9D13-84F3C54BAAF7}"/>
          </ac:spMkLst>
        </pc:spChg>
        <pc:picChg chg="add mod">
          <ac:chgData name="McGee, Margaret" userId="S::margaret.mcgee@suny.edu::07377fe7-8f05-4c22-a697-5f820ef7115e" providerId="AD" clId="Web-{17E99B41-A942-44F8-209F-25EF3E8C4B90}" dt="2019-12-18T14:16:59.997" v="4214" actId="1076"/>
          <ac:picMkLst>
            <pc:docMk/>
            <pc:sldMk cId="3546033310" sldId="344"/>
            <ac:picMk id="3" creationId="{2B67234E-C44C-41EA-B65A-6DEE4AE95277}"/>
          </ac:picMkLst>
        </pc:picChg>
      </pc:sldChg>
      <pc:sldChg chg="addSp modSp">
        <pc:chgData name="McGee, Margaret" userId="S::margaret.mcgee@suny.edu::07377fe7-8f05-4c22-a697-5f820ef7115e" providerId="AD" clId="Web-{17E99B41-A942-44F8-209F-25EF3E8C4B90}" dt="2019-12-18T14:13:29.738" v="4199" actId="1076"/>
        <pc:sldMkLst>
          <pc:docMk/>
          <pc:sldMk cId="711493466" sldId="357"/>
        </pc:sldMkLst>
        <pc:spChg chg="mod">
          <ac:chgData name="McGee, Margaret" userId="S::margaret.mcgee@suny.edu::07377fe7-8f05-4c22-a697-5f820ef7115e" providerId="AD" clId="Web-{17E99B41-A942-44F8-209F-25EF3E8C4B90}" dt="2019-12-17T22:01:43.168" v="2203" actId="20577"/>
          <ac:spMkLst>
            <pc:docMk/>
            <pc:sldMk cId="711493466" sldId="357"/>
            <ac:spMk id="5" creationId="{00000000-0000-0000-0000-000000000000}"/>
          </ac:spMkLst>
        </pc:spChg>
        <pc:spChg chg="mod">
          <ac:chgData name="McGee, Margaret" userId="S::margaret.mcgee@suny.edu::07377fe7-8f05-4c22-a697-5f820ef7115e" providerId="AD" clId="Web-{17E99B41-A942-44F8-209F-25EF3E8C4B90}" dt="2019-12-18T14:12:34.970" v="4180" actId="1076"/>
          <ac:spMkLst>
            <pc:docMk/>
            <pc:sldMk cId="711493466" sldId="357"/>
            <ac:spMk id="6" creationId="{00000000-0000-0000-0000-000000000000}"/>
          </ac:spMkLst>
        </pc:spChg>
        <pc:picChg chg="add mod">
          <ac:chgData name="McGee, Margaret" userId="S::margaret.mcgee@suny.edu::07377fe7-8f05-4c22-a697-5f820ef7115e" providerId="AD" clId="Web-{17E99B41-A942-44F8-209F-25EF3E8C4B90}" dt="2019-12-18T14:13:29.738" v="4199" actId="1076"/>
          <ac:picMkLst>
            <pc:docMk/>
            <pc:sldMk cId="711493466" sldId="357"/>
            <ac:picMk id="2" creationId="{64E1B70C-6CBC-45F5-B8B0-274CA7D0F867}"/>
          </ac:picMkLst>
        </pc:picChg>
        <pc:picChg chg="add mod">
          <ac:chgData name="McGee, Margaret" userId="S::margaret.mcgee@suny.edu::07377fe7-8f05-4c22-a697-5f820ef7115e" providerId="AD" clId="Web-{17E99B41-A942-44F8-209F-25EF3E8C4B90}" dt="2019-12-18T14:13:26.941" v="4198" actId="1076"/>
          <ac:picMkLst>
            <pc:docMk/>
            <pc:sldMk cId="711493466" sldId="357"/>
            <ac:picMk id="4" creationId="{D986E949-1CAD-448C-B7E3-C3A830A31D9E}"/>
          </ac:picMkLst>
        </pc:picChg>
        <pc:picChg chg="add mod">
          <ac:chgData name="McGee, Margaret" userId="S::margaret.mcgee@suny.edu::07377fe7-8f05-4c22-a697-5f820ef7115e" providerId="AD" clId="Web-{17E99B41-A942-44F8-209F-25EF3E8C4B90}" dt="2019-12-18T14:13:23.566" v="4197" actId="1076"/>
          <ac:picMkLst>
            <pc:docMk/>
            <pc:sldMk cId="711493466" sldId="357"/>
            <ac:picMk id="16" creationId="{5190928C-DD69-443B-AECF-557FA2DCEE8E}"/>
          </ac:picMkLst>
        </pc:picChg>
        <pc:picChg chg="add mod">
          <ac:chgData name="McGee, Margaret" userId="S::margaret.mcgee@suny.edu::07377fe7-8f05-4c22-a697-5f820ef7115e" providerId="AD" clId="Web-{17E99B41-A942-44F8-209F-25EF3E8C4B90}" dt="2019-12-18T14:13:18.394" v="4195" actId="1076"/>
          <ac:picMkLst>
            <pc:docMk/>
            <pc:sldMk cId="711493466" sldId="357"/>
            <ac:picMk id="18" creationId="{ED953638-415A-42AF-965C-724D6B15586E}"/>
          </ac:picMkLst>
        </pc:picChg>
      </pc:sldChg>
      <pc:sldChg chg="addSp modSp add replId">
        <pc:chgData name="McGee, Margaret" userId="S::margaret.mcgee@suny.edu::07377fe7-8f05-4c22-a697-5f820ef7115e" providerId="AD" clId="Web-{17E99B41-A942-44F8-209F-25EF3E8C4B90}" dt="2019-12-18T14:15:46.806" v="4206" actId="1076"/>
        <pc:sldMkLst>
          <pc:docMk/>
          <pc:sldMk cId="2781011315" sldId="360"/>
        </pc:sldMkLst>
        <pc:spChg chg="mod">
          <ac:chgData name="McGee, Margaret" userId="S::margaret.mcgee@suny.edu::07377fe7-8f05-4c22-a697-5f820ef7115e" providerId="AD" clId="Web-{17E99B41-A942-44F8-209F-25EF3E8C4B90}" dt="2019-12-17T22:02:38.105" v="2285" actId="20577"/>
          <ac:spMkLst>
            <pc:docMk/>
            <pc:sldMk cId="2781011315" sldId="360"/>
            <ac:spMk id="5" creationId="{00000000-0000-0000-0000-000000000000}"/>
          </ac:spMkLst>
        </pc:spChg>
        <pc:spChg chg="mod">
          <ac:chgData name="McGee, Margaret" userId="S::margaret.mcgee@suny.edu::07377fe7-8f05-4c22-a697-5f820ef7115e" providerId="AD" clId="Web-{17E99B41-A942-44F8-209F-25EF3E8C4B90}" dt="2019-12-18T14:15:11.617" v="4203" actId="14100"/>
          <ac:spMkLst>
            <pc:docMk/>
            <pc:sldMk cId="2781011315" sldId="360"/>
            <ac:spMk id="6" creationId="{00000000-0000-0000-0000-000000000000}"/>
          </ac:spMkLst>
        </pc:spChg>
        <pc:picChg chg="add mod">
          <ac:chgData name="McGee, Margaret" userId="S::margaret.mcgee@suny.edu::07377fe7-8f05-4c22-a697-5f820ef7115e" providerId="AD" clId="Web-{17E99B41-A942-44F8-209F-25EF3E8C4B90}" dt="2019-12-18T14:15:46.806" v="4206" actId="1076"/>
          <ac:picMkLst>
            <pc:docMk/>
            <pc:sldMk cId="2781011315" sldId="360"/>
            <ac:picMk id="2" creationId="{D96BA6EC-64F8-4427-947B-F2D1B84D3920}"/>
          </ac:picMkLst>
        </pc:picChg>
      </pc:sldChg>
    </pc:docChg>
  </pc:docChgLst>
  <pc:docChgLst>
    <pc:chgData name="Jackson, Timothy" userId="S::timothy.jackson@suny.edu::9ce01cec-8b46-438e-9d10-af58cd21d299" providerId="AD" clId="Web-{C927C705-FD2C-4AD4-B8B8-EA4C18C55551}"/>
    <pc:docChg chg="addSld delSld modSld">
      <pc:chgData name="Jackson, Timothy" userId="S::timothy.jackson@suny.edu::9ce01cec-8b46-438e-9d10-af58cd21d299" providerId="AD" clId="Web-{C927C705-FD2C-4AD4-B8B8-EA4C18C55551}" dt="2020-04-29T21:25:49.107" v="3048" actId="20577"/>
      <pc:docMkLst>
        <pc:docMk/>
      </pc:docMkLst>
      <pc:sldChg chg="modSp">
        <pc:chgData name="Jackson, Timothy" userId="S::timothy.jackson@suny.edu::9ce01cec-8b46-438e-9d10-af58cd21d299" providerId="AD" clId="Web-{C927C705-FD2C-4AD4-B8B8-EA4C18C55551}" dt="2020-04-29T20:57:58.663" v="692" actId="20577"/>
        <pc:sldMkLst>
          <pc:docMk/>
          <pc:sldMk cId="2982323020" sldId="405"/>
        </pc:sldMkLst>
        <pc:spChg chg="mod">
          <ac:chgData name="Jackson, Timothy" userId="S::timothy.jackson@suny.edu::9ce01cec-8b46-438e-9d10-af58cd21d299" providerId="AD" clId="Web-{C927C705-FD2C-4AD4-B8B8-EA4C18C55551}" dt="2020-04-29T20:57:58.663" v="692" actId="20577"/>
          <ac:spMkLst>
            <pc:docMk/>
            <pc:sldMk cId="2982323020" sldId="405"/>
            <ac:spMk id="5" creationId="{535E1953-C7A3-4180-AAE1-5C1894D3B757}"/>
          </ac:spMkLst>
        </pc:spChg>
      </pc:sldChg>
      <pc:sldChg chg="del">
        <pc:chgData name="Jackson, Timothy" userId="S::timothy.jackson@suny.edu::9ce01cec-8b46-438e-9d10-af58cd21d299" providerId="AD" clId="Web-{C927C705-FD2C-4AD4-B8B8-EA4C18C55551}" dt="2020-04-29T20:54:57.631" v="157"/>
        <pc:sldMkLst>
          <pc:docMk/>
          <pc:sldMk cId="4201131630" sldId="410"/>
        </pc:sldMkLst>
      </pc:sldChg>
      <pc:sldChg chg="del">
        <pc:chgData name="Jackson, Timothy" userId="S::timothy.jackson@suny.edu::9ce01cec-8b46-438e-9d10-af58cd21d299" providerId="AD" clId="Web-{C927C705-FD2C-4AD4-B8B8-EA4C18C55551}" dt="2020-04-29T20:54:55.053" v="156"/>
        <pc:sldMkLst>
          <pc:docMk/>
          <pc:sldMk cId="1059816952" sldId="418"/>
        </pc:sldMkLst>
      </pc:sldChg>
      <pc:sldChg chg="del">
        <pc:chgData name="Jackson, Timothy" userId="S::timothy.jackson@suny.edu::9ce01cec-8b46-438e-9d10-af58cd21d299" providerId="AD" clId="Web-{C927C705-FD2C-4AD4-B8B8-EA4C18C55551}" dt="2020-04-29T20:55:00.756" v="158"/>
        <pc:sldMkLst>
          <pc:docMk/>
          <pc:sldMk cId="1802119840" sldId="419"/>
        </pc:sldMkLst>
      </pc:sldChg>
      <pc:sldChg chg="del">
        <pc:chgData name="Jackson, Timothy" userId="S::timothy.jackson@suny.edu::9ce01cec-8b46-438e-9d10-af58cd21d299" providerId="AD" clId="Web-{C927C705-FD2C-4AD4-B8B8-EA4C18C55551}" dt="2020-04-29T20:54:50.272" v="155"/>
        <pc:sldMkLst>
          <pc:docMk/>
          <pc:sldMk cId="2524571199" sldId="423"/>
        </pc:sldMkLst>
      </pc:sldChg>
      <pc:sldChg chg="modSp add replId">
        <pc:chgData name="Jackson, Timothy" userId="S::timothy.jackson@suny.edu::9ce01cec-8b46-438e-9d10-af58cd21d299" providerId="AD" clId="Web-{C927C705-FD2C-4AD4-B8B8-EA4C18C55551}" dt="2020-04-29T21:09:47.478" v="1667" actId="20577"/>
        <pc:sldMkLst>
          <pc:docMk/>
          <pc:sldMk cId="581364705" sldId="438"/>
        </pc:sldMkLst>
        <pc:spChg chg="mod">
          <ac:chgData name="Jackson, Timothy" userId="S::timothy.jackson@suny.edu::9ce01cec-8b46-438e-9d10-af58cd21d299" providerId="AD" clId="Web-{C927C705-FD2C-4AD4-B8B8-EA4C18C55551}" dt="2020-04-29T20:58:25.445" v="734" actId="20577"/>
          <ac:spMkLst>
            <pc:docMk/>
            <pc:sldMk cId="581364705" sldId="438"/>
            <ac:spMk id="2" creationId="{244B8E82-FFA2-4420-9F5C-C344ED44C26B}"/>
          </ac:spMkLst>
        </pc:spChg>
        <pc:spChg chg="mod">
          <ac:chgData name="Jackson, Timothy" userId="S::timothy.jackson@suny.edu::9ce01cec-8b46-438e-9d10-af58cd21d299" providerId="AD" clId="Web-{C927C705-FD2C-4AD4-B8B8-EA4C18C55551}" dt="2020-04-29T21:09:47.478" v="1667" actId="20577"/>
          <ac:spMkLst>
            <pc:docMk/>
            <pc:sldMk cId="581364705" sldId="438"/>
            <ac:spMk id="5" creationId="{535E1953-C7A3-4180-AAE1-5C1894D3B757}"/>
          </ac:spMkLst>
        </pc:spChg>
      </pc:sldChg>
      <pc:sldChg chg="addSp delSp modSp add replId">
        <pc:chgData name="Jackson, Timothy" userId="S::timothy.jackson@suny.edu::9ce01cec-8b46-438e-9d10-af58cd21d299" providerId="AD" clId="Web-{C927C705-FD2C-4AD4-B8B8-EA4C18C55551}" dt="2020-04-29T21:19:18.090" v="2343"/>
        <pc:sldMkLst>
          <pc:docMk/>
          <pc:sldMk cId="3410460656" sldId="439"/>
        </pc:sldMkLst>
        <pc:spChg chg="mod">
          <ac:chgData name="Jackson, Timothy" userId="S::timothy.jackson@suny.edu::9ce01cec-8b46-438e-9d10-af58cd21d299" providerId="AD" clId="Web-{C927C705-FD2C-4AD4-B8B8-EA4C18C55551}" dt="2020-04-29T21:10:03.400" v="1680" actId="20577"/>
          <ac:spMkLst>
            <pc:docMk/>
            <pc:sldMk cId="3410460656" sldId="439"/>
            <ac:spMk id="2" creationId="{244B8E82-FFA2-4420-9F5C-C344ED44C26B}"/>
          </ac:spMkLst>
        </pc:spChg>
        <pc:spChg chg="add del mod">
          <ac:chgData name="Jackson, Timothy" userId="S::timothy.jackson@suny.edu::9ce01cec-8b46-438e-9d10-af58cd21d299" providerId="AD" clId="Web-{C927C705-FD2C-4AD4-B8B8-EA4C18C55551}" dt="2020-04-29T21:19:18.090" v="2343"/>
          <ac:spMkLst>
            <pc:docMk/>
            <pc:sldMk cId="3410460656" sldId="439"/>
            <ac:spMk id="3" creationId="{445B2FC3-6DED-4397-9CEE-8628D016CAC2}"/>
          </ac:spMkLst>
        </pc:spChg>
        <pc:spChg chg="mod">
          <ac:chgData name="Jackson, Timothy" userId="S::timothy.jackson@suny.edu::9ce01cec-8b46-438e-9d10-af58cd21d299" providerId="AD" clId="Web-{C927C705-FD2C-4AD4-B8B8-EA4C18C55551}" dt="2020-04-29T21:19:14.371" v="2338" actId="20577"/>
          <ac:spMkLst>
            <pc:docMk/>
            <pc:sldMk cId="3410460656" sldId="439"/>
            <ac:spMk id="5" creationId="{535E1953-C7A3-4180-AAE1-5C1894D3B757}"/>
          </ac:spMkLst>
        </pc:spChg>
      </pc:sldChg>
      <pc:sldChg chg="modSp add replId">
        <pc:chgData name="Jackson, Timothy" userId="S::timothy.jackson@suny.edu::9ce01cec-8b46-438e-9d10-af58cd21d299" providerId="AD" clId="Web-{C927C705-FD2C-4AD4-B8B8-EA4C18C55551}" dt="2020-04-29T21:25:49.107" v="3047" actId="20577"/>
        <pc:sldMkLst>
          <pc:docMk/>
          <pc:sldMk cId="1501504747" sldId="440"/>
        </pc:sldMkLst>
        <pc:spChg chg="mod">
          <ac:chgData name="Jackson, Timothy" userId="S::timothy.jackson@suny.edu::9ce01cec-8b46-438e-9d10-af58cd21d299" providerId="AD" clId="Web-{C927C705-FD2C-4AD4-B8B8-EA4C18C55551}" dt="2020-04-29T21:19:34.215" v="2372" actId="20577"/>
          <ac:spMkLst>
            <pc:docMk/>
            <pc:sldMk cId="1501504747" sldId="440"/>
            <ac:spMk id="2" creationId="{244B8E82-FFA2-4420-9F5C-C344ED44C26B}"/>
          </ac:spMkLst>
        </pc:spChg>
        <pc:spChg chg="mod">
          <ac:chgData name="Jackson, Timothy" userId="S::timothy.jackson@suny.edu::9ce01cec-8b46-438e-9d10-af58cd21d299" providerId="AD" clId="Web-{C927C705-FD2C-4AD4-B8B8-EA4C18C55551}" dt="2020-04-29T21:25:49.107" v="3047" actId="20577"/>
          <ac:spMkLst>
            <pc:docMk/>
            <pc:sldMk cId="1501504747" sldId="440"/>
            <ac:spMk id="5" creationId="{535E1953-C7A3-4180-AAE1-5C1894D3B757}"/>
          </ac:spMkLst>
        </pc:spChg>
      </pc:sldChg>
    </pc:docChg>
  </pc:docChgLst>
  <pc:docChgLst>
    <pc:chgData name="Jackson, Timothy" userId="S::timothy.jackson@suny.edu::9ce01cec-8b46-438e-9d10-af58cd21d299" providerId="AD" clId="Web-{F4EC6C52-7D67-4A82-1A88-73E03EDE305B}"/>
    <pc:docChg chg="addSld modSld">
      <pc:chgData name="Jackson, Timothy" userId="S::timothy.jackson@suny.edu::9ce01cec-8b46-438e-9d10-af58cd21d299" providerId="AD" clId="Web-{F4EC6C52-7D67-4A82-1A88-73E03EDE305B}" dt="2020-01-30T22:00:29.262" v="2607" actId="20577"/>
      <pc:docMkLst>
        <pc:docMk/>
      </pc:docMkLst>
      <pc:sldChg chg="addSp delSp modSp add replId">
        <pc:chgData name="Jackson, Timothy" userId="S::timothy.jackson@suny.edu::9ce01cec-8b46-438e-9d10-af58cd21d299" providerId="AD" clId="Web-{F4EC6C52-7D67-4A82-1A88-73E03EDE305B}" dt="2020-01-30T21:53:58.093" v="1620"/>
        <pc:sldMkLst>
          <pc:docMk/>
          <pc:sldMk cId="1499648403" sldId="381"/>
        </pc:sldMkLst>
        <pc:spChg chg="mod">
          <ac:chgData name="Jackson, Timothy" userId="S::timothy.jackson@suny.edu::9ce01cec-8b46-438e-9d10-af58cd21d299" providerId="AD" clId="Web-{F4EC6C52-7D67-4A82-1A88-73E03EDE305B}" dt="2020-01-30T21:53:11.010" v="1611" actId="20577"/>
          <ac:spMkLst>
            <pc:docMk/>
            <pc:sldMk cId="1499648403" sldId="381"/>
            <ac:spMk id="5" creationId="{535E1953-C7A3-4180-AAE1-5C1894D3B757}"/>
          </ac:spMkLst>
        </pc:spChg>
        <pc:picChg chg="add del mod">
          <ac:chgData name="Jackson, Timothy" userId="S::timothy.jackson@suny.edu::9ce01cec-8b46-438e-9d10-af58cd21d299" providerId="AD" clId="Web-{F4EC6C52-7D67-4A82-1A88-73E03EDE305B}" dt="2020-01-30T21:52:03.057" v="808"/>
          <ac:picMkLst>
            <pc:docMk/>
            <pc:sldMk cId="1499648403" sldId="381"/>
            <ac:picMk id="3" creationId="{2D48ACF6-9DD9-4789-A7EC-1B4079CA6135}"/>
          </ac:picMkLst>
        </pc:picChg>
        <pc:picChg chg="add mod">
          <ac:chgData name="Jackson, Timothy" userId="S::timothy.jackson@suny.edu::9ce01cec-8b46-438e-9d10-af58cd21d299" providerId="AD" clId="Web-{F4EC6C52-7D67-4A82-1A88-73E03EDE305B}" dt="2020-01-30T21:53:58.093" v="1620"/>
          <ac:picMkLst>
            <pc:docMk/>
            <pc:sldMk cId="1499648403" sldId="381"/>
            <ac:picMk id="7" creationId="{552A5259-2876-4C3F-AEE9-A371EBF97D97}"/>
          </ac:picMkLst>
        </pc:picChg>
      </pc:sldChg>
      <pc:sldChg chg="modSp add replId">
        <pc:chgData name="Jackson, Timothy" userId="S::timothy.jackson@suny.edu::9ce01cec-8b46-438e-9d10-af58cd21d299" providerId="AD" clId="Web-{F4EC6C52-7D67-4A82-1A88-73E03EDE305B}" dt="2020-01-30T22:00:29.262" v="2606" actId="20577"/>
        <pc:sldMkLst>
          <pc:docMk/>
          <pc:sldMk cId="1887605252" sldId="383"/>
        </pc:sldMkLst>
        <pc:spChg chg="mod">
          <ac:chgData name="Jackson, Timothy" userId="S::timothy.jackson@suny.edu::9ce01cec-8b46-438e-9d10-af58cd21d299" providerId="AD" clId="Web-{F4EC6C52-7D67-4A82-1A88-73E03EDE305B}" dt="2020-01-30T22:00:29.262" v="2606" actId="20577"/>
          <ac:spMkLst>
            <pc:docMk/>
            <pc:sldMk cId="1887605252" sldId="383"/>
            <ac:spMk id="5" creationId="{535E1953-C7A3-4180-AAE1-5C1894D3B757}"/>
          </ac:spMkLst>
        </pc:spChg>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Tovstiadi, Esta" userId="S::esta.tovstiadi@suny.edu::b592cbb2-ea38-4240-8a3a-6613487ae435" providerId="AD" clId="Web-{7D6828B1-CD7B-4399-BB21-BB206CB3523E}"/>
    <pc:docChg chg="modSld">
      <pc:chgData name="Tovstiadi, Esta" userId="S::esta.tovstiadi@suny.edu::b592cbb2-ea38-4240-8a3a-6613487ae435" providerId="AD" clId="Web-{7D6828B1-CD7B-4399-BB21-BB206CB3523E}" dt="2020-03-30T18:15:30.490" v="5" actId="20577"/>
      <pc:docMkLst>
        <pc:docMk/>
      </pc:docMkLst>
      <pc:sldChg chg="modSp">
        <pc:chgData name="Tovstiadi, Esta" userId="S::esta.tovstiadi@suny.edu::b592cbb2-ea38-4240-8a3a-6613487ae435" providerId="AD" clId="Web-{7D6828B1-CD7B-4399-BB21-BB206CB3523E}" dt="2020-03-30T18:15:30.380" v="0" actId="20577"/>
        <pc:sldMkLst>
          <pc:docMk/>
          <pc:sldMk cId="491560966" sldId="413"/>
        </pc:sldMkLst>
        <pc:spChg chg="mod">
          <ac:chgData name="Tovstiadi, Esta" userId="S::esta.tovstiadi@suny.edu::b592cbb2-ea38-4240-8a3a-6613487ae435" providerId="AD" clId="Web-{7D6828B1-CD7B-4399-BB21-BB206CB3523E}" dt="2020-03-30T18:15:30.380" v="0" actId="20577"/>
          <ac:spMkLst>
            <pc:docMk/>
            <pc:sldMk cId="491560966" sldId="413"/>
            <ac:spMk id="3" creationId="{00000000-0000-0000-0000-000000000000}"/>
          </ac:spMkLst>
        </pc:spChg>
      </pc:sldChg>
      <pc:sldChg chg="modSp">
        <pc:chgData name="Tovstiadi, Esta" userId="S::esta.tovstiadi@suny.edu::b592cbb2-ea38-4240-8a3a-6613487ae435" providerId="AD" clId="Web-{7D6828B1-CD7B-4399-BB21-BB206CB3523E}" dt="2020-03-30T18:15:30.490" v="4" actId="20577"/>
        <pc:sldMkLst>
          <pc:docMk/>
          <pc:sldMk cId="3515826157" sldId="414"/>
        </pc:sldMkLst>
        <pc:spChg chg="mod">
          <ac:chgData name="Tovstiadi, Esta" userId="S::esta.tovstiadi@suny.edu::b592cbb2-ea38-4240-8a3a-6613487ae435" providerId="AD" clId="Web-{7D6828B1-CD7B-4399-BB21-BB206CB3523E}" dt="2020-03-30T18:15:30.490" v="4" actId="20577"/>
          <ac:spMkLst>
            <pc:docMk/>
            <pc:sldMk cId="3515826157" sldId="414"/>
            <ac:spMk id="3" creationId="{00000000-0000-0000-0000-000000000000}"/>
          </ac:spMkLst>
        </pc:spChg>
      </pc:sldChg>
    </pc:docChg>
  </pc:docChgLst>
  <pc:docChgLst>
    <pc:chgData name="Jackson, Timothy" userId="S::timothy.jackson@suny.edu::9ce01cec-8b46-438e-9d10-af58cd21d299" providerId="AD" clId="Web-{5196E8E8-91E1-782D-9BDA-D07642CC0DBF}"/>
    <pc:docChg chg="modSld">
      <pc:chgData name="Jackson, Timothy" userId="S::timothy.jackson@suny.edu::9ce01cec-8b46-438e-9d10-af58cd21d299" providerId="AD" clId="Web-{5196E8E8-91E1-782D-9BDA-D07642CC0DBF}" dt="2019-12-17T20:57:19.051" v="42" actId="20577"/>
      <pc:docMkLst>
        <pc:docMk/>
      </pc:docMkLst>
      <pc:sldChg chg="modSp">
        <pc:chgData name="Jackson, Timothy" userId="S::timothy.jackson@suny.edu::9ce01cec-8b46-438e-9d10-af58cd21d299" providerId="AD" clId="Web-{5196E8E8-91E1-782D-9BDA-D07642CC0DBF}" dt="2019-12-17T20:57:19.051" v="41" actId="20577"/>
        <pc:sldMkLst>
          <pc:docMk/>
          <pc:sldMk cId="498256463" sldId="319"/>
        </pc:sldMkLst>
        <pc:spChg chg="mod">
          <ac:chgData name="Jackson, Timothy" userId="S::timothy.jackson@suny.edu::9ce01cec-8b46-438e-9d10-af58cd21d299" providerId="AD" clId="Web-{5196E8E8-91E1-782D-9BDA-D07642CC0DBF}" dt="2019-12-17T20:57:19.051" v="41" actId="20577"/>
          <ac:spMkLst>
            <pc:docMk/>
            <pc:sldMk cId="498256463" sldId="319"/>
            <ac:spMk id="3" creationId="{79F088FC-102D-49CB-B1DF-8F39C8CDCD58}"/>
          </ac:spMkLst>
        </pc:spChg>
      </pc:sldChg>
    </pc:docChg>
  </pc:docChgLst>
  <pc:docChgLst>
    <pc:chgData name="Eichelberger, Michelle" userId="S::michelle.eichelberger@suny.edu::1bd4442c-2af1-40d1-9d43-8e1df5db51d4" providerId="AD" clId="Web-{9FBC912F-458F-60D7-FF8A-900AABBA3E84}"/>
    <pc:docChg chg="addSld delSld modSld sldOrd">
      <pc:chgData name="Eichelberger, Michelle" userId="S::michelle.eichelberger@suny.edu::1bd4442c-2af1-40d1-9d43-8e1df5db51d4" providerId="AD" clId="Web-{9FBC912F-458F-60D7-FF8A-900AABBA3E84}" dt="2020-01-31T15:58:51.960" v="1630" actId="20577"/>
      <pc:docMkLst>
        <pc:docMk/>
      </pc:docMkLst>
      <pc:sldChg chg="modSp">
        <pc:chgData name="Eichelberger, Michelle" userId="S::michelle.eichelberger@suny.edu::1bd4442c-2af1-40d1-9d43-8e1df5db51d4" providerId="AD" clId="Web-{9FBC912F-458F-60D7-FF8A-900AABBA3E84}" dt="2020-01-29T13:49:36.767" v="18" actId="20577"/>
        <pc:sldMkLst>
          <pc:docMk/>
          <pc:sldMk cId="2919431528" sldId="258"/>
        </pc:sldMkLst>
        <pc:spChg chg="mod">
          <ac:chgData name="Eichelberger, Michelle" userId="S::michelle.eichelberger@suny.edu::1bd4442c-2af1-40d1-9d43-8e1df5db51d4" providerId="AD" clId="Web-{9FBC912F-458F-60D7-FF8A-900AABBA3E84}" dt="2020-01-29T13:49:36.767" v="18" actId="20577"/>
          <ac:spMkLst>
            <pc:docMk/>
            <pc:sldMk cId="2919431528" sldId="258"/>
            <ac:spMk id="19" creationId="{E1608256-D41E-7949-9F8B-A7E248C43ECB}"/>
          </ac:spMkLst>
        </pc:spChg>
      </pc:sldChg>
      <pc:sldChg chg="addSp delSp modSp">
        <pc:chgData name="Eichelberger, Michelle" userId="S::michelle.eichelberger@suny.edu::1bd4442c-2af1-40d1-9d43-8e1df5db51d4" providerId="AD" clId="Web-{9FBC912F-458F-60D7-FF8A-900AABBA3E84}" dt="2020-01-29T15:17:54.278" v="591" actId="1076"/>
        <pc:sldMkLst>
          <pc:docMk/>
          <pc:sldMk cId="3395575550" sldId="300"/>
        </pc:sldMkLst>
        <pc:spChg chg="mod">
          <ac:chgData name="Eichelberger, Michelle" userId="S::michelle.eichelberger@suny.edu::1bd4442c-2af1-40d1-9d43-8e1df5db51d4" providerId="AD" clId="Web-{9FBC912F-458F-60D7-FF8A-900AABBA3E84}" dt="2020-01-29T14:51:49.055" v="586" actId="20577"/>
          <ac:spMkLst>
            <pc:docMk/>
            <pc:sldMk cId="3395575550" sldId="300"/>
            <ac:spMk id="3" creationId="{B0D9A189-B0D8-4563-8622-09F35A316A46}"/>
          </ac:spMkLst>
        </pc:spChg>
        <pc:spChg chg="mod">
          <ac:chgData name="Eichelberger, Michelle" userId="S::michelle.eichelberger@suny.edu::1bd4442c-2af1-40d1-9d43-8e1df5db51d4" providerId="AD" clId="Web-{9FBC912F-458F-60D7-FF8A-900AABBA3E84}" dt="2020-01-29T15:17:45.340" v="590" actId="1076"/>
          <ac:spMkLst>
            <pc:docMk/>
            <pc:sldMk cId="3395575550" sldId="300"/>
            <ac:spMk id="15" creationId="{619D2D6C-5ED3-4CFC-B08E-80FF2760CCC3}"/>
          </ac:spMkLst>
        </pc:spChg>
        <pc:graphicFrameChg chg="del mod modGraphic">
          <ac:chgData name="Eichelberger, Michelle" userId="S::michelle.eichelberger@suny.edu::1bd4442c-2af1-40d1-9d43-8e1df5db51d4" providerId="AD" clId="Web-{9FBC912F-458F-60D7-FF8A-900AABBA3E84}" dt="2020-01-29T14:18:15.987" v="550"/>
          <ac:graphicFrameMkLst>
            <pc:docMk/>
            <pc:sldMk cId="3395575550" sldId="300"/>
            <ac:graphicFrameMk id="14" creationId="{2E5701A4-F2B3-4497-A4C7-E9C083D11028}"/>
          </ac:graphicFrameMkLst>
        </pc:graphicFrameChg>
        <pc:graphicFrameChg chg="add mod modGraphic">
          <ac:chgData name="Eichelberger, Michelle" userId="S::michelle.eichelberger@suny.edu::1bd4442c-2af1-40d1-9d43-8e1df5db51d4" providerId="AD" clId="Web-{9FBC912F-458F-60D7-FF8A-900AABBA3E84}" dt="2020-01-29T15:17:54.278" v="591" actId="1076"/>
          <ac:graphicFrameMkLst>
            <pc:docMk/>
            <pc:sldMk cId="3395575550" sldId="300"/>
            <ac:graphicFrameMk id="16" creationId="{A5D41537-F172-451E-AB82-329F067B239B}"/>
          </ac:graphicFrameMkLst>
        </pc:graphicFrameChg>
      </pc:sldChg>
      <pc:sldChg chg="modSp">
        <pc:chgData name="Eichelberger, Michelle" userId="S::michelle.eichelberger@suny.edu::1bd4442c-2af1-40d1-9d43-8e1df5db51d4" providerId="AD" clId="Web-{9FBC912F-458F-60D7-FF8A-900AABBA3E84}" dt="2020-01-31T15:58:49.960" v="1629" actId="20577"/>
        <pc:sldMkLst>
          <pc:docMk/>
          <pc:sldMk cId="1782767769" sldId="314"/>
        </pc:sldMkLst>
        <pc:spChg chg="mod">
          <ac:chgData name="Eichelberger, Michelle" userId="S::michelle.eichelberger@suny.edu::1bd4442c-2af1-40d1-9d43-8e1df5db51d4" providerId="AD" clId="Web-{9FBC912F-458F-60D7-FF8A-900AABBA3E84}" dt="2020-01-31T15:58:49.960" v="1629" actId="20577"/>
          <ac:spMkLst>
            <pc:docMk/>
            <pc:sldMk cId="1782767769" sldId="314"/>
            <ac:spMk id="3" creationId="{CCAC89EA-B4DB-43F4-8900-EEFCD68D289B}"/>
          </ac:spMkLst>
        </pc:spChg>
      </pc:sldChg>
      <pc:sldChg chg="addSp delSp modSp">
        <pc:chgData name="Eichelberger, Michelle" userId="S::michelle.eichelberger@suny.edu::1bd4442c-2af1-40d1-9d43-8e1df5db51d4" providerId="AD" clId="Web-{9FBC912F-458F-60D7-FF8A-900AABBA3E84}" dt="2020-01-29T14:17:21.720" v="539"/>
        <pc:sldMkLst>
          <pc:docMk/>
          <pc:sldMk cId="2597148903" sldId="315"/>
        </pc:sldMkLst>
        <pc:spChg chg="mod">
          <ac:chgData name="Eichelberger, Michelle" userId="S::michelle.eichelberger@suny.edu::1bd4442c-2af1-40d1-9d43-8e1df5db51d4" providerId="AD" clId="Web-{9FBC912F-458F-60D7-FF8A-900AABBA3E84}" dt="2020-01-29T14:01:53.513" v="476" actId="20577"/>
          <ac:spMkLst>
            <pc:docMk/>
            <pc:sldMk cId="2597148903" sldId="315"/>
            <ac:spMk id="2" creationId="{00000000-0000-0000-0000-000000000000}"/>
          </ac:spMkLst>
        </pc:spChg>
        <pc:spChg chg="mod">
          <ac:chgData name="Eichelberger, Michelle" userId="S::michelle.eichelberger@suny.edu::1bd4442c-2af1-40d1-9d43-8e1df5db51d4" providerId="AD" clId="Web-{9FBC912F-458F-60D7-FF8A-900AABBA3E84}" dt="2020-01-29T14:05:00.254" v="517" actId="20577"/>
          <ac:spMkLst>
            <pc:docMk/>
            <pc:sldMk cId="2597148903" sldId="315"/>
            <ac:spMk id="3" creationId="{00000000-0000-0000-0000-000000000000}"/>
          </ac:spMkLst>
        </pc:spChg>
        <pc:spChg chg="del">
          <ac:chgData name="Eichelberger, Michelle" userId="S::michelle.eichelberger@suny.edu::1bd4442c-2af1-40d1-9d43-8e1df5db51d4" providerId="AD" clId="Web-{9FBC912F-458F-60D7-FF8A-900AABBA3E84}" dt="2020-01-29T13:55:47.140" v="455"/>
          <ac:spMkLst>
            <pc:docMk/>
            <pc:sldMk cId="2597148903" sldId="315"/>
            <ac:spMk id="14" creationId="{F09A689B-13FC-4C1F-B2D4-CA5EC04DBC66}"/>
          </ac:spMkLst>
        </pc:spChg>
        <pc:spChg chg="add del">
          <ac:chgData name="Eichelberger, Michelle" userId="S::michelle.eichelberger@suny.edu::1bd4442c-2af1-40d1-9d43-8e1df5db51d4" providerId="AD" clId="Web-{9FBC912F-458F-60D7-FF8A-900AABBA3E84}" dt="2020-01-29T14:17:21.720" v="539"/>
          <ac:spMkLst>
            <pc:docMk/>
            <pc:sldMk cId="2597148903" sldId="315"/>
            <ac:spMk id="16" creationId="{22CB6D12-7BA1-4297-986C-C3406EAC2648}"/>
          </ac:spMkLst>
        </pc:spChg>
        <pc:spChg chg="add mod">
          <ac:chgData name="Eichelberger, Michelle" userId="S::michelle.eichelberger@suny.edu::1bd4442c-2af1-40d1-9d43-8e1df5db51d4" providerId="AD" clId="Web-{9FBC912F-458F-60D7-FF8A-900AABBA3E84}" dt="2020-01-29T14:17:13.923" v="537" actId="20577"/>
          <ac:spMkLst>
            <pc:docMk/>
            <pc:sldMk cId="2597148903" sldId="315"/>
            <ac:spMk id="17" creationId="{B749AB1E-829D-4078-9AC8-D1E449881812}"/>
          </ac:spMkLst>
        </pc:spChg>
        <pc:picChg chg="del">
          <ac:chgData name="Eichelberger, Michelle" userId="S::michelle.eichelberger@suny.edu::1bd4442c-2af1-40d1-9d43-8e1df5db51d4" providerId="AD" clId="Web-{9FBC912F-458F-60D7-FF8A-900AABBA3E84}" dt="2020-01-29T13:55:47.140" v="455"/>
          <ac:picMkLst>
            <pc:docMk/>
            <pc:sldMk cId="2597148903" sldId="315"/>
            <ac:picMk id="4" creationId="{63EEF00D-6CC2-4F82-9742-E00D82F84CDD}"/>
          </ac:picMkLst>
        </pc:picChg>
        <pc:picChg chg="add mod modCrop">
          <ac:chgData name="Eichelberger, Michelle" userId="S::michelle.eichelberger@suny.edu::1bd4442c-2af1-40d1-9d43-8e1df5db51d4" providerId="AD" clId="Web-{9FBC912F-458F-60D7-FF8A-900AABBA3E84}" dt="2020-01-29T14:06:57.040" v="525" actId="1076"/>
          <ac:picMkLst>
            <pc:docMk/>
            <pc:sldMk cId="2597148903" sldId="315"/>
            <ac:picMk id="13" creationId="{05015497-B310-472B-A577-65409A29224E}"/>
          </ac:picMkLst>
        </pc:picChg>
      </pc:sldChg>
      <pc:sldChg chg="addSp delSp modSp">
        <pc:chgData name="Eichelberger, Michelle" userId="S::michelle.eichelberger@suny.edu::1bd4442c-2af1-40d1-9d43-8e1df5db51d4" providerId="AD" clId="Web-{9FBC912F-458F-60D7-FF8A-900AABBA3E84}" dt="2020-01-31T15:58:11.898" v="1620" actId="20577"/>
        <pc:sldMkLst>
          <pc:docMk/>
          <pc:sldMk cId="2948244347" sldId="328"/>
        </pc:sldMkLst>
        <pc:spChg chg="add mod">
          <ac:chgData name="Eichelberger, Michelle" userId="S::michelle.eichelberger@suny.edu::1bd4442c-2af1-40d1-9d43-8e1df5db51d4" providerId="AD" clId="Web-{9FBC912F-458F-60D7-FF8A-900AABBA3E84}" dt="2020-01-31T15:58:04.741" v="1617" actId="20577"/>
          <ac:spMkLst>
            <pc:docMk/>
            <pc:sldMk cId="2948244347" sldId="328"/>
            <ac:spMk id="11" creationId="{FE4CF827-58B1-4CE7-9CC4-BDD7DE8FBB8B}"/>
          </ac:spMkLst>
        </pc:spChg>
        <pc:spChg chg="mod">
          <ac:chgData name="Eichelberger, Michelle" userId="S::michelle.eichelberger@suny.edu::1bd4442c-2af1-40d1-9d43-8e1df5db51d4" providerId="AD" clId="Web-{9FBC912F-458F-60D7-FF8A-900AABBA3E84}" dt="2020-01-31T15:58:11.898" v="1620" actId="20577"/>
          <ac:spMkLst>
            <pc:docMk/>
            <pc:sldMk cId="2948244347" sldId="328"/>
            <ac:spMk id="12" creationId="{00000000-0000-0000-0000-000000000000}"/>
          </ac:spMkLst>
        </pc:spChg>
        <pc:spChg chg="add mod ord">
          <ac:chgData name="Eichelberger, Michelle" userId="S::michelle.eichelberger@suny.edu::1bd4442c-2af1-40d1-9d43-8e1df5db51d4" providerId="AD" clId="Web-{9FBC912F-458F-60D7-FF8A-900AABBA3E84}" dt="2020-01-31T15:57:48.898" v="1615"/>
          <ac:spMkLst>
            <pc:docMk/>
            <pc:sldMk cId="2948244347" sldId="328"/>
            <ac:spMk id="13" creationId="{67894590-C221-4308-ABF4-233D581EBFE4}"/>
          </ac:spMkLst>
        </pc:spChg>
        <pc:spChg chg="del">
          <ac:chgData name="Eichelberger, Michelle" userId="S::michelle.eichelberger@suny.edu::1bd4442c-2af1-40d1-9d43-8e1df5db51d4" providerId="AD" clId="Web-{9FBC912F-458F-60D7-FF8A-900AABBA3E84}" dt="2020-01-29T13:51:03.176" v="74"/>
          <ac:spMkLst>
            <pc:docMk/>
            <pc:sldMk cId="2948244347" sldId="328"/>
            <ac:spMk id="14" creationId="{00000000-0000-0000-0000-000000000000}"/>
          </ac:spMkLst>
        </pc:spChg>
        <pc:spChg chg="add mod ord">
          <ac:chgData name="Eichelberger, Michelle" userId="S::michelle.eichelberger@suny.edu::1bd4442c-2af1-40d1-9d43-8e1df5db51d4" providerId="AD" clId="Web-{9FBC912F-458F-60D7-FF8A-900AABBA3E84}" dt="2020-01-31T15:57:55.679" v="1616"/>
          <ac:spMkLst>
            <pc:docMk/>
            <pc:sldMk cId="2948244347" sldId="328"/>
            <ac:spMk id="14" creationId="{5DC0C9B7-F311-4C8A-91C9-7B579221F3BD}"/>
          </ac:spMkLst>
        </pc:spChg>
        <pc:spChg chg="add del mod">
          <ac:chgData name="Eichelberger, Michelle" userId="S::michelle.eichelberger@suny.edu::1bd4442c-2af1-40d1-9d43-8e1df5db51d4" providerId="AD" clId="Web-{9FBC912F-458F-60D7-FF8A-900AABBA3E84}" dt="2020-01-30T16:42:13.051" v="814"/>
          <ac:spMkLst>
            <pc:docMk/>
            <pc:sldMk cId="2948244347" sldId="328"/>
            <ac:spMk id="15" creationId="{16AC2EDA-8DA3-4293-B4B5-AB6D89FD3E8B}"/>
          </ac:spMkLst>
        </pc:spChg>
        <pc:picChg chg="del">
          <ac:chgData name="Eichelberger, Michelle" userId="S::michelle.eichelberger@suny.edu::1bd4442c-2af1-40d1-9d43-8e1df5db51d4" providerId="AD" clId="Web-{9FBC912F-458F-60D7-FF8A-900AABBA3E84}" dt="2020-01-29T13:50:59.473" v="73"/>
          <ac:picMkLst>
            <pc:docMk/>
            <pc:sldMk cId="2948244347" sldId="328"/>
            <ac:picMk id="13" creationId="{00000000-0000-0000-0000-000000000000}"/>
          </ac:picMkLst>
        </pc:picChg>
      </pc:sldChg>
      <pc:sldChg chg="modSp">
        <pc:chgData name="Eichelberger, Michelle" userId="S::michelle.eichelberger@suny.edu::1bd4442c-2af1-40d1-9d43-8e1df5db51d4" providerId="AD" clId="Web-{9FBC912F-458F-60D7-FF8A-900AABBA3E84}" dt="2020-01-30T16:47:19.468" v="1072" actId="20577"/>
        <pc:sldMkLst>
          <pc:docMk/>
          <pc:sldMk cId="149285507" sldId="332"/>
        </pc:sldMkLst>
        <pc:spChg chg="mod">
          <ac:chgData name="Eichelberger, Michelle" userId="S::michelle.eichelberger@suny.edu::1bd4442c-2af1-40d1-9d43-8e1df5db51d4" providerId="AD" clId="Web-{9FBC912F-458F-60D7-FF8A-900AABBA3E84}" dt="2020-01-30T16:45:23.589" v="952" actId="20577"/>
          <ac:spMkLst>
            <pc:docMk/>
            <pc:sldMk cId="149285507" sldId="332"/>
            <ac:spMk id="13" creationId="{00000000-0000-0000-0000-000000000000}"/>
          </ac:spMkLst>
        </pc:spChg>
        <pc:spChg chg="mod">
          <ac:chgData name="Eichelberger, Michelle" userId="S::michelle.eichelberger@suny.edu::1bd4442c-2af1-40d1-9d43-8e1df5db51d4" providerId="AD" clId="Web-{9FBC912F-458F-60D7-FF8A-900AABBA3E84}" dt="2020-01-30T16:47:19.468" v="1072" actId="20577"/>
          <ac:spMkLst>
            <pc:docMk/>
            <pc:sldMk cId="149285507" sldId="332"/>
            <ac:spMk id="14" creationId="{00000000-0000-0000-0000-000000000000}"/>
          </ac:spMkLst>
        </pc:spChg>
      </pc:sldChg>
      <pc:sldChg chg="modSp">
        <pc:chgData name="Eichelberger, Michelle" userId="S::michelle.eichelberger@suny.edu::1bd4442c-2af1-40d1-9d43-8e1df5db51d4" providerId="AD" clId="Web-{9FBC912F-458F-60D7-FF8A-900AABBA3E84}" dt="2020-01-29T15:20:35.465" v="711" actId="20577"/>
        <pc:sldMkLst>
          <pc:docMk/>
          <pc:sldMk cId="3546033310" sldId="344"/>
        </pc:sldMkLst>
        <pc:spChg chg="mod">
          <ac:chgData name="Eichelberger, Michelle" userId="S::michelle.eichelberger@suny.edu::1bd4442c-2af1-40d1-9d43-8e1df5db51d4" providerId="AD" clId="Web-{9FBC912F-458F-60D7-FF8A-900AABBA3E84}" dt="2020-01-29T15:20:35.465" v="711" actId="20577"/>
          <ac:spMkLst>
            <pc:docMk/>
            <pc:sldMk cId="3546033310" sldId="344"/>
            <ac:spMk id="2" creationId="{71EA7B85-A46E-4A0A-B5A6-003D849DE4A5}"/>
          </ac:spMkLst>
        </pc:spChg>
      </pc:sldChg>
      <pc:sldChg chg="del ord">
        <pc:chgData name="Eichelberger, Michelle" userId="S::michelle.eichelberger@suny.edu::1bd4442c-2af1-40d1-9d43-8e1df5db51d4" providerId="AD" clId="Web-{9FBC912F-458F-60D7-FF8A-900AABBA3E84}" dt="2020-01-30T16:45:08.604" v="911"/>
        <pc:sldMkLst>
          <pc:docMk/>
          <pc:sldMk cId="2638821289" sldId="354"/>
        </pc:sldMkLst>
      </pc:sldChg>
      <pc:sldChg chg="del">
        <pc:chgData name="Eichelberger, Michelle" userId="S::michelle.eichelberger@suny.edu::1bd4442c-2af1-40d1-9d43-8e1df5db51d4" providerId="AD" clId="Web-{9FBC912F-458F-60D7-FF8A-900AABBA3E84}" dt="2020-01-29T13:49:43.736" v="21"/>
        <pc:sldMkLst>
          <pc:docMk/>
          <pc:sldMk cId="3543797670" sldId="361"/>
        </pc:sldMkLst>
      </pc:sldChg>
      <pc:sldChg chg="del">
        <pc:chgData name="Eichelberger, Michelle" userId="S::michelle.eichelberger@suny.edu::1bd4442c-2af1-40d1-9d43-8e1df5db51d4" providerId="AD" clId="Web-{9FBC912F-458F-60D7-FF8A-900AABBA3E84}" dt="2020-01-29T13:50:19.112" v="56"/>
        <pc:sldMkLst>
          <pc:docMk/>
          <pc:sldMk cId="3198353947" sldId="362"/>
        </pc:sldMkLst>
      </pc:sldChg>
      <pc:sldChg chg="delSp modSp">
        <pc:chgData name="Eichelberger, Michelle" userId="S::michelle.eichelberger@suny.edu::1bd4442c-2af1-40d1-9d43-8e1df5db51d4" providerId="AD" clId="Web-{9FBC912F-458F-60D7-FF8A-900AABBA3E84}" dt="2020-01-31T15:28:18.260" v="1612" actId="20577"/>
        <pc:sldMkLst>
          <pc:docMk/>
          <pc:sldMk cId="594391665" sldId="363"/>
        </pc:sldMkLst>
        <pc:spChg chg="mod">
          <ac:chgData name="Eichelberger, Michelle" userId="S::michelle.eichelberger@suny.edu::1bd4442c-2af1-40d1-9d43-8e1df5db51d4" providerId="AD" clId="Web-{9FBC912F-458F-60D7-FF8A-900AABBA3E84}" dt="2020-01-31T15:28:18.260" v="1612" actId="20577"/>
          <ac:spMkLst>
            <pc:docMk/>
            <pc:sldMk cId="594391665" sldId="363"/>
            <ac:spMk id="10" creationId="{00000000-0000-0000-0000-000000000000}"/>
          </ac:spMkLst>
        </pc:spChg>
        <pc:spChg chg="mod">
          <ac:chgData name="Eichelberger, Michelle" userId="S::michelle.eichelberger@suny.edu::1bd4442c-2af1-40d1-9d43-8e1df5db51d4" providerId="AD" clId="Web-{9FBC912F-458F-60D7-FF8A-900AABBA3E84}" dt="2020-01-29T13:50:12.768" v="54" actId="20577"/>
          <ac:spMkLst>
            <pc:docMk/>
            <pc:sldMk cId="594391665" sldId="363"/>
            <ac:spMk id="11" creationId="{00000000-0000-0000-0000-000000000000}"/>
          </ac:spMkLst>
        </pc:spChg>
        <pc:picChg chg="del">
          <ac:chgData name="Eichelberger, Michelle" userId="S::michelle.eichelberger@suny.edu::1bd4442c-2af1-40d1-9d43-8e1df5db51d4" providerId="AD" clId="Web-{9FBC912F-458F-60D7-FF8A-900AABBA3E84}" dt="2020-01-29T13:49:59.861" v="25"/>
          <ac:picMkLst>
            <pc:docMk/>
            <pc:sldMk cId="594391665" sldId="363"/>
            <ac:picMk id="2050" creationId="{00000000-0000-0000-0000-000000000000}"/>
          </ac:picMkLst>
        </pc:picChg>
      </pc:sldChg>
      <pc:sldChg chg="modSp del">
        <pc:chgData name="Eichelberger, Michelle" userId="S::michelle.eichelberger@suny.edu::1bd4442c-2af1-40d1-9d43-8e1df5db51d4" providerId="AD" clId="Web-{9FBC912F-458F-60D7-FF8A-900AABBA3E84}" dt="2020-01-31T15:27:55.713" v="1607"/>
        <pc:sldMkLst>
          <pc:docMk/>
          <pc:sldMk cId="135767456" sldId="366"/>
        </pc:sldMkLst>
        <pc:picChg chg="mod">
          <ac:chgData name="Eichelberger, Michelle" userId="S::michelle.eichelberger@suny.edu::1bd4442c-2af1-40d1-9d43-8e1df5db51d4" providerId="AD" clId="Web-{9FBC912F-458F-60D7-FF8A-900AABBA3E84}" dt="2020-01-31T15:27:42.994" v="1606"/>
          <ac:picMkLst>
            <pc:docMk/>
            <pc:sldMk cId="135767456" sldId="366"/>
            <ac:picMk id="15" creationId="{00000000-0000-0000-0000-000000000000}"/>
          </ac:picMkLst>
        </pc:picChg>
      </pc:sldChg>
      <pc:sldChg chg="addSp modSp add replId">
        <pc:chgData name="Eichelberger, Michelle" userId="S::michelle.eichelberger@suny.edu::1bd4442c-2af1-40d1-9d43-8e1df5db51d4" providerId="AD" clId="Web-{9FBC912F-458F-60D7-FF8A-900AABBA3E84}" dt="2020-01-29T21:35:53.286" v="755" actId="14100"/>
        <pc:sldMkLst>
          <pc:docMk/>
          <pc:sldMk cId="559344816" sldId="368"/>
        </pc:sldMkLst>
        <pc:spChg chg="mod">
          <ac:chgData name="Eichelberger, Michelle" userId="S::michelle.eichelberger@suny.edu::1bd4442c-2af1-40d1-9d43-8e1df5db51d4" providerId="AD" clId="Web-{9FBC912F-458F-60D7-FF8A-900AABBA3E84}" dt="2020-01-29T14:04:07.096" v="503" actId="20577"/>
          <ac:spMkLst>
            <pc:docMk/>
            <pc:sldMk cId="559344816" sldId="368"/>
            <ac:spMk id="2" creationId="{00000000-0000-0000-0000-000000000000}"/>
          </ac:spMkLst>
        </pc:spChg>
        <pc:spChg chg="mod">
          <ac:chgData name="Eichelberger, Michelle" userId="S::michelle.eichelberger@suny.edu::1bd4442c-2af1-40d1-9d43-8e1df5db51d4" providerId="AD" clId="Web-{9FBC912F-458F-60D7-FF8A-900AABBA3E84}" dt="2020-01-29T21:33:58.832" v="744" actId="14100"/>
          <ac:spMkLst>
            <pc:docMk/>
            <pc:sldMk cId="559344816" sldId="368"/>
            <ac:spMk id="3" creationId="{00000000-0000-0000-0000-000000000000}"/>
          </ac:spMkLst>
        </pc:spChg>
        <pc:spChg chg="add mod">
          <ac:chgData name="Eichelberger, Michelle" userId="S::michelle.eichelberger@suny.edu::1bd4442c-2af1-40d1-9d43-8e1df5db51d4" providerId="AD" clId="Web-{9FBC912F-458F-60D7-FF8A-900AABBA3E84}" dt="2020-01-29T21:35:53.286" v="755" actId="14100"/>
          <ac:spMkLst>
            <pc:docMk/>
            <pc:sldMk cId="559344816" sldId="368"/>
            <ac:spMk id="14" creationId="{953A1FF4-220E-4274-B822-CFF8EF073CD9}"/>
          </ac:spMkLst>
        </pc:spChg>
        <pc:picChg chg="add mod">
          <ac:chgData name="Eichelberger, Michelle" userId="S::michelle.eichelberger@suny.edu::1bd4442c-2af1-40d1-9d43-8e1df5db51d4" providerId="AD" clId="Web-{9FBC912F-458F-60D7-FF8A-900AABBA3E84}" dt="2020-01-29T21:35:01.942" v="746" actId="1076"/>
          <ac:picMkLst>
            <pc:docMk/>
            <pc:sldMk cId="559344816" sldId="368"/>
            <ac:picMk id="4" creationId="{E79FE2BC-798B-4C67-83AE-2A67488D9B5E}"/>
          </ac:picMkLst>
        </pc:picChg>
      </pc:sldChg>
      <pc:sldChg chg="del">
        <pc:chgData name="Eichelberger, Michelle" userId="S::michelle.eichelberger@suny.edu::1bd4442c-2af1-40d1-9d43-8e1df5db51d4" providerId="AD" clId="Web-{9FBC912F-458F-60D7-FF8A-900AABBA3E84}" dt="2020-01-30T16:42:57.193" v="833"/>
        <pc:sldMkLst>
          <pc:docMk/>
          <pc:sldMk cId="1989452076" sldId="372"/>
        </pc:sldMkLst>
      </pc:sldChg>
      <pc:sldChg chg="modSp add replId">
        <pc:chgData name="Eichelberger, Michelle" userId="S::michelle.eichelberger@suny.edu::1bd4442c-2af1-40d1-9d43-8e1df5db51d4" providerId="AD" clId="Web-{9FBC912F-458F-60D7-FF8A-900AABBA3E84}" dt="2020-01-31T15:25:26.353" v="1591" actId="20577"/>
        <pc:sldMkLst>
          <pc:docMk/>
          <pc:sldMk cId="3070354957" sldId="380"/>
        </pc:sldMkLst>
        <pc:spChg chg="mod">
          <ac:chgData name="Eichelberger, Michelle" userId="S::michelle.eichelberger@suny.edu::1bd4442c-2af1-40d1-9d43-8e1df5db51d4" providerId="AD" clId="Web-{9FBC912F-458F-60D7-FF8A-900AABBA3E84}" dt="2020-01-30T20:28:42.666" v="1097" actId="20577"/>
          <ac:spMkLst>
            <pc:docMk/>
            <pc:sldMk cId="3070354957" sldId="380"/>
            <ac:spMk id="13" creationId="{00000000-0000-0000-0000-000000000000}"/>
          </ac:spMkLst>
        </pc:spChg>
        <pc:spChg chg="mod">
          <ac:chgData name="Eichelberger, Michelle" userId="S::michelle.eichelberger@suny.edu::1bd4442c-2af1-40d1-9d43-8e1df5db51d4" providerId="AD" clId="Web-{9FBC912F-458F-60D7-FF8A-900AABBA3E84}" dt="2020-01-31T15:25:26.353" v="1591" actId="20577"/>
          <ac:spMkLst>
            <pc:docMk/>
            <pc:sldMk cId="3070354957" sldId="380"/>
            <ac:spMk id="14" creationId="{00000000-0000-0000-0000-000000000000}"/>
          </ac:spMkLst>
        </pc:spChg>
      </pc:sldChg>
    </pc:docChg>
  </pc:docChgLst>
  <pc:docChgLst>
    <pc:chgData name="McGee, Margaret" userId="S::margaret.mcgee@suny.edu::07377fe7-8f05-4c22-a697-5f820ef7115e" providerId="AD" clId="Web-{678B3ECB-C162-427C-B7AC-51CDFEC44F56}"/>
    <pc:docChg chg="modSld">
      <pc:chgData name="McGee, Margaret" userId="S::margaret.mcgee@suny.edu::07377fe7-8f05-4c22-a697-5f820ef7115e" providerId="AD" clId="Web-{678B3ECB-C162-427C-B7AC-51CDFEC44F56}" dt="2020-03-31T13:13:51.285" v="35" actId="20577"/>
      <pc:docMkLst>
        <pc:docMk/>
      </pc:docMkLst>
      <pc:sldChg chg="modSp">
        <pc:chgData name="McGee, Margaret" userId="S::margaret.mcgee@suny.edu::07377fe7-8f05-4c22-a697-5f820ef7115e" providerId="AD" clId="Web-{678B3ECB-C162-427C-B7AC-51CDFEC44F56}" dt="2020-03-31T13:13:51.285" v="34" actId="20577"/>
        <pc:sldMkLst>
          <pc:docMk/>
          <pc:sldMk cId="20872472" sldId="377"/>
        </pc:sldMkLst>
        <pc:spChg chg="mod">
          <ac:chgData name="McGee, Margaret" userId="S::margaret.mcgee@suny.edu::07377fe7-8f05-4c22-a697-5f820ef7115e" providerId="AD" clId="Web-{678B3ECB-C162-427C-B7AC-51CDFEC44F56}" dt="2020-03-31T13:13:51.285" v="34" actId="20577"/>
          <ac:spMkLst>
            <pc:docMk/>
            <pc:sldMk cId="20872472" sldId="377"/>
            <ac:spMk id="6" creationId="{0134EE62-A3AE-4ABC-9D13-84F3C54BAAF7}"/>
          </ac:spMkLst>
        </pc:spChg>
      </pc:sldChg>
    </pc:docChg>
  </pc:docChgLst>
  <pc:docChgLst>
    <pc:chgData name="McGee, Margaret" userId="S::margaret.mcgee@suny.edu::07377fe7-8f05-4c22-a697-5f820ef7115e" providerId="AD" clId="Web-{6F5CC9B4-24B4-4C2C-B91B-6C2BA9C08180}"/>
    <pc:docChg chg="modSld">
      <pc:chgData name="McGee, Margaret" userId="S::margaret.mcgee@suny.edu::07377fe7-8f05-4c22-a697-5f820ef7115e" providerId="AD" clId="Web-{6F5CC9B4-24B4-4C2C-B91B-6C2BA9C08180}" dt="2020-02-26T13:16:34.511" v="78" actId="20577"/>
      <pc:docMkLst>
        <pc:docMk/>
      </pc:docMkLst>
      <pc:sldChg chg="modSp">
        <pc:chgData name="McGee, Margaret" userId="S::margaret.mcgee@suny.edu::07377fe7-8f05-4c22-a697-5f820ef7115e" providerId="AD" clId="Web-{6F5CC9B4-24B4-4C2C-B91B-6C2BA9C08180}" dt="2020-02-26T13:16:17.261" v="73" actId="20577"/>
        <pc:sldMkLst>
          <pc:docMk/>
          <pc:sldMk cId="2227392382" sldId="342"/>
        </pc:sldMkLst>
        <pc:spChg chg="mod">
          <ac:chgData name="McGee, Margaret" userId="S::margaret.mcgee@suny.edu::07377fe7-8f05-4c22-a697-5f820ef7115e" providerId="AD" clId="Web-{6F5CC9B4-24B4-4C2C-B91B-6C2BA9C08180}" dt="2020-02-26T13:16:17.261" v="73" actId="20577"/>
          <ac:spMkLst>
            <pc:docMk/>
            <pc:sldMk cId="2227392382" sldId="342"/>
            <ac:spMk id="3" creationId="{4DBDDB3F-B73C-4F73-9955-8AC852907A47}"/>
          </ac:spMkLst>
        </pc:spChg>
      </pc:sldChg>
      <pc:sldChg chg="modSp">
        <pc:chgData name="McGee, Margaret" userId="S::margaret.mcgee@suny.edu::07377fe7-8f05-4c22-a697-5f820ef7115e" providerId="AD" clId="Web-{6F5CC9B4-24B4-4C2C-B91B-6C2BA9C08180}" dt="2020-02-26T13:16:34.496" v="77" actId="20577"/>
        <pc:sldMkLst>
          <pc:docMk/>
          <pc:sldMk cId="295589292" sldId="369"/>
        </pc:sldMkLst>
        <pc:spChg chg="mod">
          <ac:chgData name="McGee, Margaret" userId="S::margaret.mcgee@suny.edu::07377fe7-8f05-4c22-a697-5f820ef7115e" providerId="AD" clId="Web-{6F5CC9B4-24B4-4C2C-B91B-6C2BA9C08180}" dt="2020-02-26T13:16:34.496" v="77" actId="20577"/>
          <ac:spMkLst>
            <pc:docMk/>
            <pc:sldMk cId="295589292" sldId="369"/>
            <ac:spMk id="3" creationId="{4DBDDB3F-B73C-4F73-9955-8AC852907A47}"/>
          </ac:spMkLst>
        </pc:spChg>
      </pc:sldChg>
      <pc:sldChg chg="modSp">
        <pc:chgData name="McGee, Margaret" userId="S::margaret.mcgee@suny.edu::07377fe7-8f05-4c22-a697-5f820ef7115e" providerId="AD" clId="Web-{6F5CC9B4-24B4-4C2C-B91B-6C2BA9C08180}" dt="2020-02-26T13:14:47.635" v="8" actId="20577"/>
        <pc:sldMkLst>
          <pc:docMk/>
          <pc:sldMk cId="3167877141" sldId="397"/>
        </pc:sldMkLst>
        <pc:spChg chg="mod">
          <ac:chgData name="McGee, Margaret" userId="S::margaret.mcgee@suny.edu::07377fe7-8f05-4c22-a697-5f820ef7115e" providerId="AD" clId="Web-{6F5CC9B4-24B4-4C2C-B91B-6C2BA9C08180}" dt="2020-02-26T13:14:47.635" v="8" actId="20577"/>
          <ac:spMkLst>
            <pc:docMk/>
            <pc:sldMk cId="3167877141" sldId="397"/>
            <ac:spMk id="5" creationId="{535E1953-C7A3-4180-AAE1-5C1894D3B757}"/>
          </ac:spMkLst>
        </pc:spChg>
      </pc:sldChg>
      <pc:sldChg chg="modSp">
        <pc:chgData name="McGee, Margaret" userId="S::margaret.mcgee@suny.edu::07377fe7-8f05-4c22-a697-5f820ef7115e" providerId="AD" clId="Web-{6F5CC9B4-24B4-4C2C-B91B-6C2BA9C08180}" dt="2020-02-26T13:15:15.182" v="24" actId="20577"/>
        <pc:sldMkLst>
          <pc:docMk/>
          <pc:sldMk cId="608980348" sldId="398"/>
        </pc:sldMkLst>
        <pc:spChg chg="mod">
          <ac:chgData name="McGee, Margaret" userId="S::margaret.mcgee@suny.edu::07377fe7-8f05-4c22-a697-5f820ef7115e" providerId="AD" clId="Web-{6F5CC9B4-24B4-4C2C-B91B-6C2BA9C08180}" dt="2020-02-26T13:15:15.182" v="24" actId="20577"/>
          <ac:spMkLst>
            <pc:docMk/>
            <pc:sldMk cId="608980348" sldId="398"/>
            <ac:spMk id="5" creationId="{535E1953-C7A3-4180-AAE1-5C1894D3B757}"/>
          </ac:spMkLst>
        </pc:spChg>
      </pc:sldChg>
      <pc:sldChg chg="modSp">
        <pc:chgData name="McGee, Margaret" userId="S::margaret.mcgee@suny.edu::07377fe7-8f05-4c22-a697-5f820ef7115e" providerId="AD" clId="Web-{6F5CC9B4-24B4-4C2C-B91B-6C2BA9C08180}" dt="2020-02-26T13:15:04.948" v="18" actId="20577"/>
        <pc:sldMkLst>
          <pc:docMk/>
          <pc:sldMk cId="3581885631" sldId="399"/>
        </pc:sldMkLst>
        <pc:spChg chg="mod">
          <ac:chgData name="McGee, Margaret" userId="S::margaret.mcgee@suny.edu::07377fe7-8f05-4c22-a697-5f820ef7115e" providerId="AD" clId="Web-{6F5CC9B4-24B4-4C2C-B91B-6C2BA9C08180}" dt="2020-02-26T13:15:04.948" v="18" actId="20577"/>
          <ac:spMkLst>
            <pc:docMk/>
            <pc:sldMk cId="3581885631" sldId="399"/>
            <ac:spMk id="5" creationId="{535E1953-C7A3-4180-AAE1-5C1894D3B757}"/>
          </ac:spMkLst>
        </pc:spChg>
      </pc:sldChg>
    </pc:docChg>
  </pc:docChgLst>
  <pc:docChgLst>
    <pc:chgData name="Tovstiadi, Esta" userId="S::esta.tovstiadi@suny.edu::b592cbb2-ea38-4240-8a3a-6613487ae435" providerId="AD" clId="Web-{D136C8C1-0BF9-4092-8575-C548F7462AEF}"/>
    <pc:docChg chg="addSld delSld modSld">
      <pc:chgData name="Tovstiadi, Esta" userId="S::esta.tovstiadi@suny.edu::b592cbb2-ea38-4240-8a3a-6613487ae435" providerId="AD" clId="Web-{D136C8C1-0BF9-4092-8575-C548F7462AEF}" dt="2020-04-30T00:33:54.358" v="455" actId="1076"/>
      <pc:docMkLst>
        <pc:docMk/>
      </pc:docMkLst>
      <pc:sldChg chg="add del">
        <pc:chgData name="Tovstiadi, Esta" userId="S::esta.tovstiadi@suny.edu::b592cbb2-ea38-4240-8a3a-6613487ae435" providerId="AD" clId="Web-{D136C8C1-0BF9-4092-8575-C548F7462AEF}" dt="2020-04-30T00:13:29.302" v="2"/>
        <pc:sldMkLst>
          <pc:docMk/>
          <pc:sldMk cId="97585813" sldId="415"/>
        </pc:sldMkLst>
      </pc:sldChg>
      <pc:sldChg chg="del">
        <pc:chgData name="Tovstiadi, Esta" userId="S::esta.tovstiadi@suny.edu::b592cbb2-ea38-4240-8a3a-6613487ae435" providerId="AD" clId="Web-{D136C8C1-0BF9-4092-8575-C548F7462AEF}" dt="2020-04-30T00:13:32.286" v="3"/>
        <pc:sldMkLst>
          <pc:docMk/>
          <pc:sldMk cId="3902736866" sldId="416"/>
        </pc:sldMkLst>
      </pc:sldChg>
      <pc:sldChg chg="addSp delSp modSp">
        <pc:chgData name="Tovstiadi, Esta" userId="S::esta.tovstiadi@suny.edu::b592cbb2-ea38-4240-8a3a-6613487ae435" providerId="AD" clId="Web-{D136C8C1-0BF9-4092-8575-C548F7462AEF}" dt="2020-04-30T00:33:54.358" v="455" actId="1076"/>
        <pc:sldMkLst>
          <pc:docMk/>
          <pc:sldMk cId="899005744" sldId="429"/>
        </pc:sldMkLst>
        <pc:spChg chg="mod">
          <ac:chgData name="Tovstiadi, Esta" userId="S::esta.tovstiadi@suny.edu::b592cbb2-ea38-4240-8a3a-6613487ae435" providerId="AD" clId="Web-{D136C8C1-0BF9-4092-8575-C548F7462AEF}" dt="2020-04-30T00:26:29.033" v="164" actId="20577"/>
          <ac:spMkLst>
            <pc:docMk/>
            <pc:sldMk cId="899005744" sldId="429"/>
            <ac:spMk id="2" creationId="{00000000-0000-0000-0000-000000000000}"/>
          </ac:spMkLst>
        </pc:spChg>
        <pc:spChg chg="mod">
          <ac:chgData name="Tovstiadi, Esta" userId="S::esta.tovstiadi@suny.edu::b592cbb2-ea38-4240-8a3a-6613487ae435" providerId="AD" clId="Web-{D136C8C1-0BF9-4092-8575-C548F7462AEF}" dt="2020-04-30T00:28:37.334" v="451" actId="20577"/>
          <ac:spMkLst>
            <pc:docMk/>
            <pc:sldMk cId="899005744" sldId="429"/>
            <ac:spMk id="3" creationId="{00000000-0000-0000-0000-000000000000}"/>
          </ac:spMkLst>
        </pc:spChg>
        <pc:picChg chg="add del mod">
          <ac:chgData name="Tovstiadi, Esta" userId="S::esta.tovstiadi@suny.edu::b592cbb2-ea38-4240-8a3a-6613487ae435" providerId="AD" clId="Web-{D136C8C1-0BF9-4092-8575-C548F7462AEF}" dt="2020-04-30T00:19:48.362" v="137"/>
          <ac:picMkLst>
            <pc:docMk/>
            <pc:sldMk cId="899005744" sldId="429"/>
            <ac:picMk id="4" creationId="{5B62D49F-FE9E-4C08-ACFD-5597FADBCE48}"/>
          </ac:picMkLst>
        </pc:picChg>
        <pc:picChg chg="add mod">
          <ac:chgData name="Tovstiadi, Esta" userId="S::esta.tovstiadi@suny.edu::b592cbb2-ea38-4240-8a3a-6613487ae435" providerId="AD" clId="Web-{D136C8C1-0BF9-4092-8575-C548F7462AEF}" dt="2020-04-30T00:33:54.358" v="455" actId="1076"/>
          <ac:picMkLst>
            <pc:docMk/>
            <pc:sldMk cId="899005744" sldId="429"/>
            <ac:picMk id="4" creationId="{6FFE028B-8218-4214-80A1-0C8453B43B47}"/>
          </ac:picMkLst>
        </pc:picChg>
        <pc:picChg chg="add del mod">
          <ac:chgData name="Tovstiadi, Esta" userId="S::esta.tovstiadi@suny.edu::b592cbb2-ea38-4240-8a3a-6613487ae435" providerId="AD" clId="Web-{D136C8C1-0BF9-4092-8575-C548F7462AEF}" dt="2020-04-30T00:26:10.985" v="145"/>
          <ac:picMkLst>
            <pc:docMk/>
            <pc:sldMk cId="899005744" sldId="429"/>
            <ac:picMk id="6" creationId="{98E8A810-AFE2-4584-B16D-3D6CB2769B1D}"/>
          </ac:picMkLst>
        </pc:picChg>
      </pc:sldChg>
      <pc:sldChg chg="add replId">
        <pc:chgData name="Tovstiadi, Esta" userId="S::esta.tovstiadi@suny.edu::b592cbb2-ea38-4240-8a3a-6613487ae435" providerId="AD" clId="Web-{D136C8C1-0BF9-4092-8575-C548F7462AEF}" dt="2020-04-30T00:26:07.954" v="144"/>
        <pc:sldMkLst>
          <pc:docMk/>
          <pc:sldMk cId="2661224368" sldId="441"/>
        </pc:sldMkLst>
      </pc:sldChg>
    </pc:docChg>
  </pc:docChgLst>
  <pc:docChgLst>
    <pc:chgData name="Jackson, Timothy" userId="S::timothy.jackson@suny.edu::9ce01cec-8b46-438e-9d10-af58cd21d299" providerId="AD" clId="Web-{A5309938-1B01-46D9-B702-088FA74D806D}"/>
    <pc:docChg chg="addSld modSld">
      <pc:chgData name="Jackson, Timothy" userId="S::timothy.jackson@suny.edu::9ce01cec-8b46-438e-9d10-af58cd21d299" providerId="AD" clId="Web-{A5309938-1B01-46D9-B702-088FA74D806D}" dt="2020-04-30T13:45:07.776" v="678" actId="20577"/>
      <pc:docMkLst>
        <pc:docMk/>
      </pc:docMkLst>
      <pc:sldChg chg="modSp">
        <pc:chgData name="Jackson, Timothy" userId="S::timothy.jackson@suny.edu::9ce01cec-8b46-438e-9d10-af58cd21d299" providerId="AD" clId="Web-{A5309938-1B01-46D9-B702-088FA74D806D}" dt="2020-04-30T13:41:21.226" v="264" actId="20577"/>
        <pc:sldMkLst>
          <pc:docMk/>
          <pc:sldMk cId="2982323020" sldId="405"/>
        </pc:sldMkLst>
        <pc:spChg chg="mod">
          <ac:chgData name="Jackson, Timothy" userId="S::timothy.jackson@suny.edu::9ce01cec-8b46-438e-9d10-af58cd21d299" providerId="AD" clId="Web-{A5309938-1B01-46D9-B702-088FA74D806D}" dt="2020-04-30T13:41:21.226" v="264" actId="20577"/>
          <ac:spMkLst>
            <pc:docMk/>
            <pc:sldMk cId="2982323020" sldId="405"/>
            <ac:spMk id="5" creationId="{535E1953-C7A3-4180-AAE1-5C1894D3B757}"/>
          </ac:spMkLst>
        </pc:spChg>
      </pc:sldChg>
      <pc:sldChg chg="modSp add replId">
        <pc:chgData name="Jackson, Timothy" userId="S::timothy.jackson@suny.edu::9ce01cec-8b46-438e-9d10-af58cd21d299" providerId="AD" clId="Web-{A5309938-1B01-46D9-B702-088FA74D806D}" dt="2020-04-30T13:45:07.776" v="678" actId="20577"/>
        <pc:sldMkLst>
          <pc:docMk/>
          <pc:sldMk cId="4087196870" sldId="446"/>
        </pc:sldMkLst>
        <pc:spChg chg="mod">
          <ac:chgData name="Jackson, Timothy" userId="S::timothy.jackson@suny.edu::9ce01cec-8b46-438e-9d10-af58cd21d299" providerId="AD" clId="Web-{A5309938-1B01-46D9-B702-088FA74D806D}" dt="2020-04-30T13:41:40.961" v="301" actId="20577"/>
          <ac:spMkLst>
            <pc:docMk/>
            <pc:sldMk cId="4087196870" sldId="446"/>
            <ac:spMk id="2" creationId="{244B8E82-FFA2-4420-9F5C-C344ED44C26B}"/>
          </ac:spMkLst>
        </pc:spChg>
        <pc:spChg chg="mod">
          <ac:chgData name="Jackson, Timothy" userId="S::timothy.jackson@suny.edu::9ce01cec-8b46-438e-9d10-af58cd21d299" providerId="AD" clId="Web-{A5309938-1B01-46D9-B702-088FA74D806D}" dt="2020-04-30T13:45:07.776" v="678" actId="20577"/>
          <ac:spMkLst>
            <pc:docMk/>
            <pc:sldMk cId="4087196870" sldId="446"/>
            <ac:spMk id="5" creationId="{535E1953-C7A3-4180-AAE1-5C1894D3B757}"/>
          </ac:spMkLst>
        </pc:spChg>
      </pc:sldChg>
    </pc:docChg>
  </pc:docChgLst>
  <pc:docChgLst>
    <pc:chgData name="Eichelberger, Michelle" userId="S::michelle.eichelberger@suny.edu::1bd4442c-2af1-40d1-9d43-8e1df5db51d4" providerId="AD" clId="Web-{C67C61B6-2951-4073-AB94-F591AF469842}"/>
    <pc:docChg chg="addSld delSld modSld sldOrd">
      <pc:chgData name="Eichelberger, Michelle" userId="S::michelle.eichelberger@suny.edu::1bd4442c-2af1-40d1-9d43-8e1df5db51d4" providerId="AD" clId="Web-{C67C61B6-2951-4073-AB94-F591AF469842}" dt="2020-06-22T18:46:46.804" v="1937"/>
      <pc:docMkLst>
        <pc:docMk/>
      </pc:docMkLst>
      <pc:sldChg chg="addSp modSp">
        <pc:chgData name="Eichelberger, Michelle" userId="S::michelle.eichelberger@suny.edu::1bd4442c-2af1-40d1-9d43-8e1df5db51d4" providerId="AD" clId="Web-{C67C61B6-2951-4073-AB94-F591AF469842}" dt="2020-06-22T18:00:56.443" v="1506" actId="20577"/>
        <pc:sldMkLst>
          <pc:docMk/>
          <pc:sldMk cId="2989868960" sldId="432"/>
        </pc:sldMkLst>
        <pc:spChg chg="mod">
          <ac:chgData name="Eichelberger, Michelle" userId="S::michelle.eichelberger@suny.edu::1bd4442c-2af1-40d1-9d43-8e1df5db51d4" providerId="AD" clId="Web-{C67C61B6-2951-4073-AB94-F591AF469842}" dt="2020-06-22T17:31:55.911" v="903" actId="20577"/>
          <ac:spMkLst>
            <pc:docMk/>
            <pc:sldMk cId="2989868960" sldId="432"/>
            <ac:spMk id="13" creationId="{00000000-0000-0000-0000-000000000000}"/>
          </ac:spMkLst>
        </pc:spChg>
        <pc:spChg chg="mod">
          <ac:chgData name="Eichelberger, Michelle" userId="S::michelle.eichelberger@suny.edu::1bd4442c-2af1-40d1-9d43-8e1df5db51d4" providerId="AD" clId="Web-{C67C61B6-2951-4073-AB94-F591AF469842}" dt="2020-06-22T18:00:56.443" v="1506" actId="20577"/>
          <ac:spMkLst>
            <pc:docMk/>
            <pc:sldMk cId="2989868960" sldId="432"/>
            <ac:spMk id="14" creationId="{00000000-0000-0000-0000-000000000000}"/>
          </ac:spMkLst>
        </pc:spChg>
        <pc:picChg chg="add mod">
          <ac:chgData name="Eichelberger, Michelle" userId="S::michelle.eichelberger@suny.edu::1bd4442c-2af1-40d1-9d43-8e1df5db51d4" providerId="AD" clId="Web-{C67C61B6-2951-4073-AB94-F591AF469842}" dt="2020-06-22T17:42:56.113" v="1330" actId="1076"/>
          <ac:picMkLst>
            <pc:docMk/>
            <pc:sldMk cId="2989868960" sldId="432"/>
            <ac:picMk id="2" creationId="{6042B29B-3ECF-45D3-8B65-CE6C07EB13B8}"/>
          </ac:picMkLst>
        </pc:picChg>
        <pc:picChg chg="add mod modCrop">
          <ac:chgData name="Eichelberger, Michelle" userId="S::michelle.eichelberger@suny.edu::1bd4442c-2af1-40d1-9d43-8e1df5db51d4" providerId="AD" clId="Web-{C67C61B6-2951-4073-AB94-F591AF469842}" dt="2020-06-22T17:42:59.629" v="1331" actId="1076"/>
          <ac:picMkLst>
            <pc:docMk/>
            <pc:sldMk cId="2989868960" sldId="432"/>
            <ac:picMk id="3" creationId="{EB98970F-6D01-4886-9B65-BD2BB6CA3170}"/>
          </ac:picMkLst>
        </pc:picChg>
      </pc:sldChg>
      <pc:sldChg chg="del">
        <pc:chgData name="Eichelberger, Michelle" userId="S::michelle.eichelberger@suny.edu::1bd4442c-2af1-40d1-9d43-8e1df5db51d4" providerId="AD" clId="Web-{C67C61B6-2951-4073-AB94-F591AF469842}" dt="2020-06-22T18:46:40.835" v="1936"/>
        <pc:sldMkLst>
          <pc:docMk/>
          <pc:sldMk cId="1785357745" sldId="433"/>
        </pc:sldMkLst>
      </pc:sldChg>
      <pc:sldChg chg="del">
        <pc:chgData name="Eichelberger, Michelle" userId="S::michelle.eichelberger@suny.edu::1bd4442c-2af1-40d1-9d43-8e1df5db51d4" providerId="AD" clId="Web-{C67C61B6-2951-4073-AB94-F591AF469842}" dt="2020-06-22T18:46:46.804" v="1937"/>
        <pc:sldMkLst>
          <pc:docMk/>
          <pc:sldMk cId="1593968665" sldId="435"/>
        </pc:sldMkLst>
      </pc:sldChg>
      <pc:sldChg chg="modSp">
        <pc:chgData name="Eichelberger, Michelle" userId="S::michelle.eichelberger@suny.edu::1bd4442c-2af1-40d1-9d43-8e1df5db51d4" providerId="AD" clId="Web-{C67C61B6-2951-4073-AB94-F591AF469842}" dt="2020-06-22T18:24:13.320" v="1935" actId="14100"/>
        <pc:sldMkLst>
          <pc:docMk/>
          <pc:sldMk cId="4112670420" sldId="454"/>
        </pc:sldMkLst>
        <pc:spChg chg="mod">
          <ac:chgData name="Eichelberger, Michelle" userId="S::michelle.eichelberger@suny.edu::1bd4442c-2af1-40d1-9d43-8e1df5db51d4" providerId="AD" clId="Web-{C67C61B6-2951-4073-AB94-F591AF469842}" dt="2020-06-22T18:16:29.861" v="1762" actId="20577"/>
          <ac:spMkLst>
            <pc:docMk/>
            <pc:sldMk cId="4112670420" sldId="454"/>
            <ac:spMk id="13" creationId="{00000000-0000-0000-0000-000000000000}"/>
          </ac:spMkLst>
        </pc:spChg>
        <pc:spChg chg="mod">
          <ac:chgData name="Eichelberger, Michelle" userId="S::michelle.eichelberger@suny.edu::1bd4442c-2af1-40d1-9d43-8e1df5db51d4" providerId="AD" clId="Web-{C67C61B6-2951-4073-AB94-F591AF469842}" dt="2020-06-22T18:24:13.320" v="1935" actId="14100"/>
          <ac:spMkLst>
            <pc:docMk/>
            <pc:sldMk cId="4112670420" sldId="454"/>
            <ac:spMk id="14" creationId="{00000000-0000-0000-0000-000000000000}"/>
          </ac:spMkLst>
        </pc:spChg>
      </pc:sldChg>
      <pc:sldChg chg="addSp modSp ord">
        <pc:chgData name="Eichelberger, Michelle" userId="S::michelle.eichelberger@suny.edu::1bd4442c-2af1-40d1-9d43-8e1df5db51d4" providerId="AD" clId="Web-{C67C61B6-2951-4073-AB94-F591AF469842}" dt="2020-06-22T17:43:21.098" v="1332" actId="1076"/>
        <pc:sldMkLst>
          <pc:docMk/>
          <pc:sldMk cId="4206571896" sldId="455"/>
        </pc:sldMkLst>
        <pc:spChg chg="mod">
          <ac:chgData name="Eichelberger, Michelle" userId="S::michelle.eichelberger@suny.edu::1bd4442c-2af1-40d1-9d43-8e1df5db51d4" providerId="AD" clId="Web-{C67C61B6-2951-4073-AB94-F591AF469842}" dt="2020-06-22T13:57:18.100" v="876" actId="20577"/>
          <ac:spMkLst>
            <pc:docMk/>
            <pc:sldMk cId="4206571896" sldId="455"/>
            <ac:spMk id="14" creationId="{00000000-0000-0000-0000-000000000000}"/>
          </ac:spMkLst>
        </pc:spChg>
        <pc:picChg chg="add mod modCrop">
          <ac:chgData name="Eichelberger, Michelle" userId="S::michelle.eichelberger@suny.edu::1bd4442c-2af1-40d1-9d43-8e1df5db51d4" providerId="AD" clId="Web-{C67C61B6-2951-4073-AB94-F591AF469842}" dt="2020-06-22T17:43:21.098" v="1332" actId="1076"/>
          <ac:picMkLst>
            <pc:docMk/>
            <pc:sldMk cId="4206571896" sldId="455"/>
            <ac:picMk id="2" creationId="{F3C36036-B37E-45C1-841D-EB6686B60EEA}"/>
          </ac:picMkLst>
        </pc:picChg>
      </pc:sldChg>
      <pc:sldChg chg="delSp modSp add replId">
        <pc:chgData name="Eichelberger, Michelle" userId="S::michelle.eichelberger@suny.edu::1bd4442c-2af1-40d1-9d43-8e1df5db51d4" providerId="AD" clId="Web-{C67C61B6-2951-4073-AB94-F591AF469842}" dt="2020-06-22T18:08:22.933" v="1755" actId="20577"/>
        <pc:sldMkLst>
          <pc:docMk/>
          <pc:sldMk cId="2395212690" sldId="458"/>
        </pc:sldMkLst>
        <pc:spChg chg="mod">
          <ac:chgData name="Eichelberger, Michelle" userId="S::michelle.eichelberger@suny.edu::1bd4442c-2af1-40d1-9d43-8e1df5db51d4" providerId="AD" clId="Web-{C67C61B6-2951-4073-AB94-F591AF469842}" dt="2020-06-22T17:40:30.811" v="1098" actId="20577"/>
          <ac:spMkLst>
            <pc:docMk/>
            <pc:sldMk cId="2395212690" sldId="458"/>
            <ac:spMk id="13" creationId="{00000000-0000-0000-0000-000000000000}"/>
          </ac:spMkLst>
        </pc:spChg>
        <pc:spChg chg="mod">
          <ac:chgData name="Eichelberger, Michelle" userId="S::michelle.eichelberger@suny.edu::1bd4442c-2af1-40d1-9d43-8e1df5db51d4" providerId="AD" clId="Web-{C67C61B6-2951-4073-AB94-F591AF469842}" dt="2020-06-22T18:08:22.933" v="1755" actId="20577"/>
          <ac:spMkLst>
            <pc:docMk/>
            <pc:sldMk cId="2395212690" sldId="458"/>
            <ac:spMk id="14" creationId="{00000000-0000-0000-0000-000000000000}"/>
          </ac:spMkLst>
        </pc:spChg>
        <pc:picChg chg="del">
          <ac:chgData name="Eichelberger, Michelle" userId="S::michelle.eichelberger@suny.edu::1bd4442c-2af1-40d1-9d43-8e1df5db51d4" providerId="AD" clId="Web-{C67C61B6-2951-4073-AB94-F591AF469842}" dt="2020-06-22T17:41:23.671" v="1317"/>
          <ac:picMkLst>
            <pc:docMk/>
            <pc:sldMk cId="2395212690" sldId="458"/>
            <ac:picMk id="2" creationId="{6042B29B-3ECF-45D3-8B65-CE6C07EB13B8}"/>
          </ac:picMkLst>
        </pc:picChg>
      </pc:sldChg>
    </pc:docChg>
  </pc:docChgLst>
  <pc:docChgLst>
    <pc:chgData name="Eichelberger, Michelle" userId="S::michelle.eichelberger@suny.edu::1bd4442c-2af1-40d1-9d43-8e1df5db51d4" providerId="AD" clId="Web-{39ED53E0-918D-8574-A044-1AB31ACEFFD6}"/>
    <pc:docChg chg="modSld">
      <pc:chgData name="Eichelberger, Michelle" userId="S::michelle.eichelberger@suny.edu::1bd4442c-2af1-40d1-9d43-8e1df5db51d4" providerId="AD" clId="Web-{39ED53E0-918D-8574-A044-1AB31ACEFFD6}" dt="2019-12-17T14:43:51.331" v="524" actId="20577"/>
      <pc:docMkLst>
        <pc:docMk/>
      </pc:docMkLst>
      <pc:sldChg chg="addSp delSp modSp">
        <pc:chgData name="Eichelberger, Michelle" userId="S::michelle.eichelberger@suny.edu::1bd4442c-2af1-40d1-9d43-8e1df5db51d4" providerId="AD" clId="Web-{39ED53E0-918D-8574-A044-1AB31ACEFFD6}" dt="2019-12-17T14:35:26.424" v="487" actId="20577"/>
        <pc:sldMkLst>
          <pc:docMk/>
          <pc:sldMk cId="3395575550" sldId="300"/>
        </pc:sldMkLst>
        <pc:spChg chg="mod">
          <ac:chgData name="Eichelberger, Michelle" userId="S::michelle.eichelberger@suny.edu::1bd4442c-2af1-40d1-9d43-8e1df5db51d4" providerId="AD" clId="Web-{39ED53E0-918D-8574-A044-1AB31ACEFFD6}" dt="2019-12-17T14:35:26.424" v="487" actId="20577"/>
          <ac:spMkLst>
            <pc:docMk/>
            <pc:sldMk cId="3395575550" sldId="300"/>
            <ac:spMk id="3" creationId="{B0D9A189-B0D8-4563-8622-09F35A316A46}"/>
          </ac:spMkLst>
        </pc:spChg>
        <pc:graphicFrameChg chg="add mod modGraphic">
          <ac:chgData name="Eichelberger, Michelle" userId="S::michelle.eichelberger@suny.edu::1bd4442c-2af1-40d1-9d43-8e1df5db51d4" providerId="AD" clId="Web-{39ED53E0-918D-8574-A044-1AB31ACEFFD6}" dt="2019-12-17T14:33:31.174" v="484"/>
          <ac:graphicFrameMkLst>
            <pc:docMk/>
            <pc:sldMk cId="3395575550" sldId="300"/>
            <ac:graphicFrameMk id="14" creationId="{2E5701A4-F2B3-4497-A4C7-E9C083D11028}"/>
          </ac:graphicFrameMkLst>
        </pc:graphicFrameChg>
        <pc:graphicFrameChg chg="del mod modGraphic">
          <ac:chgData name="Eichelberger, Michelle" userId="S::michelle.eichelberger@suny.edu::1bd4442c-2af1-40d1-9d43-8e1df5db51d4" providerId="AD" clId="Web-{39ED53E0-918D-8574-A044-1AB31ACEFFD6}" dt="2019-12-17T14:33:14.831" v="482"/>
          <ac:graphicFrameMkLst>
            <pc:docMk/>
            <pc:sldMk cId="3395575550" sldId="300"/>
            <ac:graphicFrameMk id="16" creationId="{717BC2D6-FB84-47C3-B0DD-C5ED6B58FB5D}"/>
          </ac:graphicFrameMkLst>
        </pc:graphicFrameChg>
      </pc:sldChg>
      <pc:sldChg chg="addSp modSp">
        <pc:chgData name="Eichelberger, Michelle" userId="S::michelle.eichelberger@suny.edu::1bd4442c-2af1-40d1-9d43-8e1df5db51d4" providerId="AD" clId="Web-{39ED53E0-918D-8574-A044-1AB31ACEFFD6}" dt="2019-12-17T14:43:51.331" v="523" actId="20577"/>
        <pc:sldMkLst>
          <pc:docMk/>
          <pc:sldMk cId="1782767769" sldId="314"/>
        </pc:sldMkLst>
        <pc:spChg chg="add mod">
          <ac:chgData name="Eichelberger, Michelle" userId="S::michelle.eichelberger@suny.edu::1bd4442c-2af1-40d1-9d43-8e1df5db51d4" providerId="AD" clId="Web-{39ED53E0-918D-8574-A044-1AB31ACEFFD6}" dt="2019-12-17T14:43:51.331" v="523" actId="20577"/>
          <ac:spMkLst>
            <pc:docMk/>
            <pc:sldMk cId="1782767769" sldId="314"/>
            <ac:spMk id="3" creationId="{CCAC89EA-B4DB-43F4-8900-EEFCD68D289B}"/>
          </ac:spMkLst>
        </pc:spChg>
      </pc:sldChg>
    </pc:docChg>
  </pc:docChgLst>
  <pc:docChgLst>
    <pc:chgData name="Koerber, Jennifer" userId="S::jennifer.koerber@suny.edu::91757253-cc7b-4705-809f-b291d8f3bd2f" providerId="AD" clId="Web-{037821DA-87F5-49BE-9FFA-C7D817CD4756}"/>
    <pc:docChg chg="modSld">
      <pc:chgData name="Koerber, Jennifer" userId="S::jennifer.koerber@suny.edu::91757253-cc7b-4705-809f-b291d8f3bd2f" providerId="AD" clId="Web-{037821DA-87F5-49BE-9FFA-C7D817CD4756}" dt="2020-04-29T16:27:07.342" v="259" actId="20577"/>
      <pc:docMkLst>
        <pc:docMk/>
      </pc:docMkLst>
      <pc:sldChg chg="modSp">
        <pc:chgData name="Koerber, Jennifer" userId="S::jennifer.koerber@suny.edu::91757253-cc7b-4705-809f-b291d8f3bd2f" providerId="AD" clId="Web-{037821DA-87F5-49BE-9FFA-C7D817CD4756}" dt="2020-04-29T16:26:57.388" v="257" actId="20577"/>
        <pc:sldMkLst>
          <pc:docMk/>
          <pc:sldMk cId="1151724325" sldId="400"/>
        </pc:sldMkLst>
        <pc:spChg chg="mod">
          <ac:chgData name="Koerber, Jennifer" userId="S::jennifer.koerber@suny.edu::91757253-cc7b-4705-809f-b291d8f3bd2f" providerId="AD" clId="Web-{037821DA-87F5-49BE-9FFA-C7D817CD4756}" dt="2020-04-29T15:40:47.597" v="21" actId="20577"/>
          <ac:spMkLst>
            <pc:docMk/>
            <pc:sldMk cId="1151724325" sldId="400"/>
            <ac:spMk id="18" creationId="{63A16270-9913-4258-A541-7EFB96BA490A}"/>
          </ac:spMkLst>
        </pc:spChg>
        <pc:spChg chg="mod">
          <ac:chgData name="Koerber, Jennifer" userId="S::jennifer.koerber@suny.edu::91757253-cc7b-4705-809f-b291d8f3bd2f" providerId="AD" clId="Web-{037821DA-87F5-49BE-9FFA-C7D817CD4756}" dt="2020-04-29T16:25:03.154" v="83" actId="20577"/>
          <ac:spMkLst>
            <pc:docMk/>
            <pc:sldMk cId="1151724325" sldId="400"/>
            <ac:spMk id="20" creationId="{1FF9CAA6-2D6A-431D-9F1A-4E750932A964}"/>
          </ac:spMkLst>
        </pc:spChg>
        <pc:spChg chg="mod">
          <ac:chgData name="Koerber, Jennifer" userId="S::jennifer.koerber@suny.edu::91757253-cc7b-4705-809f-b291d8f3bd2f" providerId="AD" clId="Web-{037821DA-87F5-49BE-9FFA-C7D817CD4756}" dt="2020-04-29T16:26:57.388" v="257" actId="20577"/>
          <ac:spMkLst>
            <pc:docMk/>
            <pc:sldMk cId="1151724325" sldId="400"/>
            <ac:spMk id="22" creationId="{58379C07-31DE-43E5-BB9C-1473F06FF428}"/>
          </ac:spMkLst>
        </pc:spChg>
      </pc:sldChg>
    </pc:docChg>
  </pc:docChgLst>
  <pc:docChgLst>
    <pc:chgData name="Perry, Susan" userId="S::susan.perry@suny.edu::ea21311d-03e0-498d-b20b-c0d2cb5e17f1" providerId="AD" clId="Web-{D3F5032D-EDA4-44ED-BCB0-B098F72B845B}"/>
    <pc:docChg chg="modSld">
      <pc:chgData name="Perry, Susan" userId="S::susan.perry@suny.edu::ea21311d-03e0-498d-b20b-c0d2cb5e17f1" providerId="AD" clId="Web-{D3F5032D-EDA4-44ED-BCB0-B098F72B845B}" dt="2020-03-30T17:51:51.246" v="4" actId="20577"/>
      <pc:docMkLst>
        <pc:docMk/>
      </pc:docMkLst>
      <pc:sldChg chg="modSp">
        <pc:chgData name="Perry, Susan" userId="S::susan.perry@suny.edu::ea21311d-03e0-498d-b20b-c0d2cb5e17f1" providerId="AD" clId="Web-{D3F5032D-EDA4-44ED-BCB0-B098F72B845B}" dt="2020-03-30T17:51:51.246" v="4" actId="20577"/>
        <pc:sldMkLst>
          <pc:docMk/>
          <pc:sldMk cId="1151724325" sldId="400"/>
        </pc:sldMkLst>
        <pc:spChg chg="mod">
          <ac:chgData name="Perry, Susan" userId="S::susan.perry@suny.edu::ea21311d-03e0-498d-b20b-c0d2cb5e17f1" providerId="AD" clId="Web-{D3F5032D-EDA4-44ED-BCB0-B098F72B845B}" dt="2020-03-30T17:51:51.246" v="4" actId="20577"/>
          <ac:spMkLst>
            <pc:docMk/>
            <pc:sldMk cId="1151724325" sldId="400"/>
            <ac:spMk id="18" creationId="{63A16270-9913-4258-A541-7EFB96BA490A}"/>
          </ac:spMkLst>
        </pc:spChg>
      </pc:sldChg>
    </pc:docChg>
  </pc:docChgLst>
  <pc:docChgLst>
    <pc:chgData name="Tovstiadi, Esta" userId="S::esta.tovstiadi@suny.edu::b592cbb2-ea38-4240-8a3a-6613487ae435" providerId="AD" clId="Web-{D830992C-0789-4715-986A-CE43F1C28FB3}"/>
    <pc:docChg chg="addSld modSld">
      <pc:chgData name="Tovstiadi, Esta" userId="S::esta.tovstiadi@suny.edu::b592cbb2-ea38-4240-8a3a-6613487ae435" providerId="AD" clId="Web-{D830992C-0789-4715-986A-CE43F1C28FB3}" dt="2020-03-31T14:05:50.762" v="237" actId="20577"/>
      <pc:docMkLst>
        <pc:docMk/>
      </pc:docMkLst>
      <pc:sldChg chg="modSp">
        <pc:chgData name="Tovstiadi, Esta" userId="S::esta.tovstiadi@suny.edu::b592cbb2-ea38-4240-8a3a-6613487ae435" providerId="AD" clId="Web-{D830992C-0789-4715-986A-CE43F1C28FB3}" dt="2020-03-31T14:04:28.880" v="9" actId="20577"/>
        <pc:sldMkLst>
          <pc:docMk/>
          <pc:sldMk cId="3515826157" sldId="414"/>
        </pc:sldMkLst>
        <pc:spChg chg="mod">
          <ac:chgData name="Tovstiadi, Esta" userId="S::esta.tovstiadi@suny.edu::b592cbb2-ea38-4240-8a3a-6613487ae435" providerId="AD" clId="Web-{D830992C-0789-4715-986A-CE43F1C28FB3}" dt="2020-03-31T14:04:28.880" v="9" actId="20577"/>
          <ac:spMkLst>
            <pc:docMk/>
            <pc:sldMk cId="3515826157" sldId="414"/>
            <ac:spMk id="3" creationId="{00000000-0000-0000-0000-000000000000}"/>
          </ac:spMkLst>
        </pc:spChg>
      </pc:sldChg>
      <pc:sldChg chg="modSp add replId">
        <pc:chgData name="Tovstiadi, Esta" userId="S::esta.tovstiadi@suny.edu::b592cbb2-ea38-4240-8a3a-6613487ae435" providerId="AD" clId="Web-{D830992C-0789-4715-986A-CE43F1C28FB3}" dt="2020-03-31T14:05:50.762" v="236" actId="20577"/>
        <pc:sldMkLst>
          <pc:docMk/>
          <pc:sldMk cId="1752326072" sldId="425"/>
        </pc:sldMkLst>
        <pc:spChg chg="mod">
          <ac:chgData name="Tovstiadi, Esta" userId="S::esta.tovstiadi@suny.edu::b592cbb2-ea38-4240-8a3a-6613487ae435" providerId="AD" clId="Web-{D830992C-0789-4715-986A-CE43F1C28FB3}" dt="2020-03-31T14:05:50.762" v="236" actId="20577"/>
          <ac:spMkLst>
            <pc:docMk/>
            <pc:sldMk cId="1752326072" sldId="425"/>
            <ac:spMk id="3" creationId="{00000000-0000-0000-0000-000000000000}"/>
          </ac:spMkLst>
        </pc:spChg>
      </pc:sldChg>
    </pc:docChg>
  </pc:docChgLst>
  <pc:docChgLst>
    <pc:chgData name="Jackson, Timothy" userId="S::timothy.jackson@suny.edu::9ce01cec-8b46-438e-9d10-af58cd21d299" providerId="AD" clId="Web-{009789CE-D669-4D26-AC57-2ADC0D9882AC}"/>
    <pc:docChg chg="addSld delSld modSld">
      <pc:chgData name="Jackson, Timothy" userId="S::timothy.jackson@suny.edu::9ce01cec-8b46-438e-9d10-af58cd21d299" providerId="AD" clId="Web-{009789CE-D669-4D26-AC57-2ADC0D9882AC}" dt="2020-06-23T14:47:43.724" v="525" actId="20577"/>
      <pc:docMkLst>
        <pc:docMk/>
      </pc:docMkLst>
      <pc:sldChg chg="modSp add replId">
        <pc:chgData name="Jackson, Timothy" userId="S::timothy.jackson@suny.edu::9ce01cec-8b46-438e-9d10-af58cd21d299" providerId="AD" clId="Web-{009789CE-D669-4D26-AC57-2ADC0D9882AC}" dt="2020-06-23T14:47:42.380" v="523" actId="20577"/>
        <pc:sldMkLst>
          <pc:docMk/>
          <pc:sldMk cId="2134992036" sldId="476"/>
        </pc:sldMkLst>
        <pc:spChg chg="mod">
          <ac:chgData name="Jackson, Timothy" userId="S::timothy.jackson@suny.edu::9ce01cec-8b46-438e-9d10-af58cd21d299" providerId="AD" clId="Web-{009789CE-D669-4D26-AC57-2ADC0D9882AC}" dt="2020-06-23T14:47:42.380" v="523" actId="20577"/>
          <ac:spMkLst>
            <pc:docMk/>
            <pc:sldMk cId="2134992036" sldId="476"/>
            <ac:spMk id="2" creationId="{244B8E82-FFA2-4420-9F5C-C344ED44C26B}"/>
          </ac:spMkLst>
        </pc:spChg>
        <pc:spChg chg="mod">
          <ac:chgData name="Jackson, Timothy" userId="S::timothy.jackson@suny.edu::9ce01cec-8b46-438e-9d10-af58cd21d299" providerId="AD" clId="Web-{009789CE-D669-4D26-AC57-2ADC0D9882AC}" dt="2020-06-23T14:47:25.459" v="514" actId="20577"/>
          <ac:spMkLst>
            <pc:docMk/>
            <pc:sldMk cId="2134992036" sldId="476"/>
            <ac:spMk id="5" creationId="{535E1953-C7A3-4180-AAE1-5C1894D3B757}"/>
          </ac:spMkLst>
        </pc:spChg>
      </pc:sldChg>
      <pc:sldChg chg="add del replId">
        <pc:chgData name="Jackson, Timothy" userId="S::timothy.jackson@suny.edu::9ce01cec-8b46-438e-9d10-af58cd21d299" providerId="AD" clId="Web-{009789CE-D669-4D26-AC57-2ADC0D9882AC}" dt="2020-06-23T14:44:12.098" v="2"/>
        <pc:sldMkLst>
          <pc:docMk/>
          <pc:sldMk cId="2186474493" sldId="477"/>
        </pc:sldMkLst>
      </pc:sldChg>
    </pc:docChg>
  </pc:docChgLst>
  <pc:docChgLst>
    <pc:chgData name="McGee, Margaret" userId="S::margaret.mcgee@suny.edu::07377fe7-8f05-4c22-a697-5f820ef7115e" providerId="AD" clId="Web-{D3A1A1D9-EEAF-4F7E-A49D-9298AA149061}"/>
    <pc:docChg chg="modSld">
      <pc:chgData name="McGee, Margaret" userId="S::margaret.mcgee@suny.edu::07377fe7-8f05-4c22-a697-5f820ef7115e" providerId="AD" clId="Web-{D3A1A1D9-EEAF-4F7E-A49D-9298AA149061}" dt="2020-03-30T14:46:32.932" v="38" actId="20577"/>
      <pc:docMkLst>
        <pc:docMk/>
      </pc:docMkLst>
      <pc:sldChg chg="modSp">
        <pc:chgData name="McGee, Margaret" userId="S::margaret.mcgee@suny.edu::07377fe7-8f05-4c22-a697-5f820ef7115e" providerId="AD" clId="Web-{D3A1A1D9-EEAF-4F7E-A49D-9298AA149061}" dt="2020-03-30T14:46:32.932" v="37" actId="20577"/>
        <pc:sldMkLst>
          <pc:docMk/>
          <pc:sldMk cId="295589292" sldId="369"/>
        </pc:sldMkLst>
        <pc:spChg chg="mod">
          <ac:chgData name="McGee, Margaret" userId="S::margaret.mcgee@suny.edu::07377fe7-8f05-4c22-a697-5f820ef7115e" providerId="AD" clId="Web-{D3A1A1D9-EEAF-4F7E-A49D-9298AA149061}" dt="2020-03-30T14:46:32.932" v="37" actId="20577"/>
          <ac:spMkLst>
            <pc:docMk/>
            <pc:sldMk cId="295589292" sldId="369"/>
            <ac:spMk id="3" creationId="{4DBDDB3F-B73C-4F73-9955-8AC852907A47}"/>
          </ac:spMkLst>
        </pc:spChg>
      </pc:sldChg>
    </pc:docChg>
  </pc:docChgLst>
  <pc:docChgLst>
    <pc:chgData name="Eichelberger, Michelle" userId="S::michelle.eichelberger@suny.edu::1bd4442c-2af1-40d1-9d43-8e1df5db51d4" providerId="AD" clId="Web-{18A2D7DE-4C39-F84D-F2D9-6F31BDD67008}"/>
    <pc:docChg chg="modSld">
      <pc:chgData name="Eichelberger, Michelle" userId="S::michelle.eichelberger@suny.edu::1bd4442c-2af1-40d1-9d43-8e1df5db51d4" providerId="AD" clId="Web-{18A2D7DE-4C39-F84D-F2D9-6F31BDD67008}" dt="2020-04-30T18:02:56.245" v="203" actId="1076"/>
      <pc:docMkLst>
        <pc:docMk/>
      </pc:docMkLst>
      <pc:sldChg chg="modSp">
        <pc:chgData name="Eichelberger, Michelle" userId="S::michelle.eichelberger@suny.edu::1bd4442c-2af1-40d1-9d43-8e1df5db51d4" providerId="AD" clId="Web-{18A2D7DE-4C39-F84D-F2D9-6F31BDD67008}" dt="2020-04-30T18:02:56.245" v="203" actId="1076"/>
        <pc:sldMkLst>
          <pc:docMk/>
          <pc:sldMk cId="2989868960" sldId="432"/>
        </pc:sldMkLst>
        <pc:spChg chg="mod">
          <ac:chgData name="Eichelberger, Michelle" userId="S::michelle.eichelberger@suny.edu::1bd4442c-2af1-40d1-9d43-8e1df5db51d4" providerId="AD" clId="Web-{18A2D7DE-4C39-F84D-F2D9-6F31BDD67008}" dt="2020-04-30T18:02:56.245" v="203" actId="1076"/>
          <ac:spMkLst>
            <pc:docMk/>
            <pc:sldMk cId="2989868960" sldId="432"/>
            <ac:spMk id="14" creationId="{00000000-0000-0000-0000-000000000000}"/>
          </ac:spMkLst>
        </pc:spChg>
      </pc:sldChg>
    </pc:docChg>
  </pc:docChgLst>
  <pc:docChgLst>
    <pc:chgData name="Eichelberger, Michelle" userId="S::michelle.eichelberger@suny.edu::1bd4442c-2af1-40d1-9d43-8e1df5db51d4" providerId="AD" clId="Web-{7036E29C-9778-405F-A076-20D610804131}"/>
    <pc:docChg chg="addSld modSld">
      <pc:chgData name="Eichelberger, Michelle" userId="S::michelle.eichelberger@suny.edu::1bd4442c-2af1-40d1-9d43-8e1df5db51d4" providerId="AD" clId="Web-{7036E29C-9778-405F-A076-20D610804131}" dt="2020-06-22T19:33:28.583" v="169" actId="1076"/>
      <pc:docMkLst>
        <pc:docMk/>
      </pc:docMkLst>
      <pc:sldChg chg="modSp">
        <pc:chgData name="Eichelberger, Michelle" userId="S::michelle.eichelberger@suny.edu::1bd4442c-2af1-40d1-9d43-8e1df5db51d4" providerId="AD" clId="Web-{7036E29C-9778-405F-A076-20D610804131}" dt="2020-06-22T19:33:28.583" v="169" actId="1076"/>
        <pc:sldMkLst>
          <pc:docMk/>
          <pc:sldMk cId="4112670420" sldId="454"/>
        </pc:sldMkLst>
        <pc:spChg chg="mod">
          <ac:chgData name="Eichelberger, Michelle" userId="S::michelle.eichelberger@suny.edu::1bd4442c-2af1-40d1-9d43-8e1df5db51d4" providerId="AD" clId="Web-{7036E29C-9778-405F-A076-20D610804131}" dt="2020-06-22T19:33:28.583" v="169" actId="1076"/>
          <ac:spMkLst>
            <pc:docMk/>
            <pc:sldMk cId="4112670420" sldId="454"/>
            <ac:spMk id="14" creationId="{00000000-0000-0000-0000-000000000000}"/>
          </ac:spMkLst>
        </pc:spChg>
      </pc:sldChg>
      <pc:sldChg chg="addSp modSp add replId">
        <pc:chgData name="Eichelberger, Michelle" userId="S::michelle.eichelberger@suny.edu::1bd4442c-2af1-40d1-9d43-8e1df5db51d4" providerId="AD" clId="Web-{7036E29C-9778-405F-A076-20D610804131}" dt="2020-06-22T19:02:26.450" v="156"/>
        <pc:sldMkLst>
          <pc:docMk/>
          <pc:sldMk cId="3652113036" sldId="461"/>
        </pc:sldMkLst>
        <pc:spChg chg="mod">
          <ac:chgData name="Eichelberger, Michelle" userId="S::michelle.eichelberger@suny.edu::1bd4442c-2af1-40d1-9d43-8e1df5db51d4" providerId="AD" clId="Web-{7036E29C-9778-405F-A076-20D610804131}" dt="2020-06-22T18:59:45.871" v="11" actId="20577"/>
          <ac:spMkLst>
            <pc:docMk/>
            <pc:sldMk cId="3652113036" sldId="461"/>
            <ac:spMk id="13" creationId="{00000000-0000-0000-0000-000000000000}"/>
          </ac:spMkLst>
        </pc:spChg>
        <pc:spChg chg="mod">
          <ac:chgData name="Eichelberger, Michelle" userId="S::michelle.eichelberger@suny.edu::1bd4442c-2af1-40d1-9d43-8e1df5db51d4" providerId="AD" clId="Web-{7036E29C-9778-405F-A076-20D610804131}" dt="2020-06-22T19:02:15.013" v="152" actId="14100"/>
          <ac:spMkLst>
            <pc:docMk/>
            <pc:sldMk cId="3652113036" sldId="461"/>
            <ac:spMk id="14" creationId="{00000000-0000-0000-0000-000000000000}"/>
          </ac:spMkLst>
        </pc:spChg>
        <pc:picChg chg="add mod">
          <ac:chgData name="Eichelberger, Michelle" userId="S::michelle.eichelberger@suny.edu::1bd4442c-2af1-40d1-9d43-8e1df5db51d4" providerId="AD" clId="Web-{7036E29C-9778-405F-A076-20D610804131}" dt="2020-06-22T19:02:26.450" v="156"/>
          <ac:picMkLst>
            <pc:docMk/>
            <pc:sldMk cId="3652113036" sldId="461"/>
            <ac:picMk id="2" creationId="{AD709C66-D489-4367-8A2B-ECD488015480}"/>
          </ac:picMkLst>
        </pc:picChg>
      </pc:sldChg>
    </pc:docChg>
  </pc:docChgLst>
  <pc:docChgLst>
    <pc:chgData name="Pritting, Shannon" userId="S::shannon.pritting@suny.edu::b6acce8b-3193-4a7b-b3b8-1dc43a9f8da4" providerId="AD" clId="Web-{0C94FC69-880B-4C8B-8770-1AA3187E176E}"/>
    <pc:docChg chg="delSld modSld">
      <pc:chgData name="Pritting, Shannon" userId="S::shannon.pritting@suny.edu::b6acce8b-3193-4a7b-b3b8-1dc43a9f8da4" providerId="AD" clId="Web-{0C94FC69-880B-4C8B-8770-1AA3187E176E}" dt="2020-02-25T18:37:50.833" v="158" actId="20577"/>
      <pc:docMkLst>
        <pc:docMk/>
      </pc:docMkLst>
      <pc:sldChg chg="del">
        <pc:chgData name="Pritting, Shannon" userId="S::shannon.pritting@suny.edu::b6acce8b-3193-4a7b-b3b8-1dc43a9f8da4" providerId="AD" clId="Web-{0C94FC69-880B-4C8B-8770-1AA3187E176E}" dt="2020-02-25T18:35:53.753" v="0"/>
        <pc:sldMkLst>
          <pc:docMk/>
          <pc:sldMk cId="1226966122" sldId="322"/>
        </pc:sldMkLst>
      </pc:sldChg>
      <pc:sldChg chg="modSp">
        <pc:chgData name="Pritting, Shannon" userId="S::shannon.pritting@suny.edu::b6acce8b-3193-4a7b-b3b8-1dc43a9f8da4" providerId="AD" clId="Web-{0C94FC69-880B-4C8B-8770-1AA3187E176E}" dt="2020-02-25T18:37:49.473" v="156" actId="20577"/>
        <pc:sldMkLst>
          <pc:docMk/>
          <pc:sldMk cId="3474826094" sldId="376"/>
        </pc:sldMkLst>
        <pc:spChg chg="mod">
          <ac:chgData name="Pritting, Shannon" userId="S::shannon.pritting@suny.edu::b6acce8b-3193-4a7b-b3b8-1dc43a9f8da4" providerId="AD" clId="Web-{0C94FC69-880B-4C8B-8770-1AA3187E176E}" dt="2020-02-25T18:37:25.942" v="129" actId="1076"/>
          <ac:spMkLst>
            <pc:docMk/>
            <pc:sldMk cId="3474826094" sldId="376"/>
            <ac:spMk id="15" creationId="{00000000-0000-0000-0000-000000000000}"/>
          </ac:spMkLst>
        </pc:spChg>
        <pc:spChg chg="mod">
          <ac:chgData name="Pritting, Shannon" userId="S::shannon.pritting@suny.edu::b6acce8b-3193-4a7b-b3b8-1dc43a9f8da4" providerId="AD" clId="Web-{0C94FC69-880B-4C8B-8770-1AA3187E176E}" dt="2020-02-25T18:37:49.473" v="156" actId="20577"/>
          <ac:spMkLst>
            <pc:docMk/>
            <pc:sldMk cId="3474826094" sldId="376"/>
            <ac:spMk id="16" creationId="{00000000-0000-0000-0000-000000000000}"/>
          </ac:spMkLst>
        </pc:spChg>
      </pc:sldChg>
    </pc:docChg>
  </pc:docChgLst>
  <pc:docChgLst>
    <pc:chgData name="Koerber, Jennifer" userId="S::jennifer.koerber@suny.edu::91757253-cc7b-4705-809f-b291d8f3bd2f" providerId="AD" clId="Web-{297883DD-4DCF-4E38-BD1A-4EDE744DE061}"/>
    <pc:docChg chg="addSld delSld modSld sldOrd">
      <pc:chgData name="Koerber, Jennifer" userId="S::jennifer.koerber@suny.edu::91757253-cc7b-4705-809f-b291d8f3bd2f" providerId="AD" clId="Web-{297883DD-4DCF-4E38-BD1A-4EDE744DE061}" dt="2020-02-26T13:02:42.272" v="1150" actId="20577"/>
      <pc:docMkLst>
        <pc:docMk/>
      </pc:docMkLst>
      <pc:sldChg chg="addSp modSp ord">
        <pc:chgData name="Koerber, Jennifer" userId="S::jennifer.koerber@suny.edu::91757253-cc7b-4705-809f-b291d8f3bd2f" providerId="AD" clId="Web-{297883DD-4DCF-4E38-BD1A-4EDE744DE061}" dt="2020-02-26T12:41:51.209" v="840" actId="20577"/>
        <pc:sldMkLst>
          <pc:docMk/>
          <pc:sldMk cId="498256463" sldId="319"/>
        </pc:sldMkLst>
        <pc:spChg chg="mod">
          <ac:chgData name="Koerber, Jennifer" userId="S::jennifer.koerber@suny.edu::91757253-cc7b-4705-809f-b291d8f3bd2f" providerId="AD" clId="Web-{297883DD-4DCF-4E38-BD1A-4EDE744DE061}" dt="2020-02-26T12:39:11.777" v="744" actId="1076"/>
          <ac:spMkLst>
            <pc:docMk/>
            <pc:sldMk cId="498256463" sldId="319"/>
            <ac:spMk id="2" creationId="{DCDD3146-7637-46DF-8B82-7A8FC2E12D15}"/>
          </ac:spMkLst>
        </pc:spChg>
        <pc:spChg chg="mod">
          <ac:chgData name="Koerber, Jennifer" userId="S::jennifer.koerber@suny.edu::91757253-cc7b-4705-809f-b291d8f3bd2f" providerId="AD" clId="Web-{297883DD-4DCF-4E38-BD1A-4EDE744DE061}" dt="2020-02-26T12:41:43.694" v="837" actId="20577"/>
          <ac:spMkLst>
            <pc:docMk/>
            <pc:sldMk cId="498256463" sldId="319"/>
            <ac:spMk id="3" creationId="{79F088FC-102D-49CB-B1DF-8F39C8CDCD58}"/>
          </ac:spMkLst>
        </pc:spChg>
        <pc:spChg chg="mod">
          <ac:chgData name="Koerber, Jennifer" userId="S::jennifer.koerber@suny.edu::91757253-cc7b-4705-809f-b291d8f3bd2f" providerId="AD" clId="Web-{297883DD-4DCF-4E38-BD1A-4EDE744DE061}" dt="2020-02-26T12:39:06.683" v="743" actId="1076"/>
          <ac:spMkLst>
            <pc:docMk/>
            <pc:sldMk cId="498256463" sldId="319"/>
            <ac:spMk id="4" creationId="{602A7982-8D16-4585-8A82-5938CA5BE95E}"/>
          </ac:spMkLst>
        </pc:spChg>
        <pc:spChg chg="mod">
          <ac:chgData name="Koerber, Jennifer" userId="S::jennifer.koerber@suny.edu::91757253-cc7b-4705-809f-b291d8f3bd2f" providerId="AD" clId="Web-{297883DD-4DCF-4E38-BD1A-4EDE744DE061}" dt="2020-02-26T12:39:31.716" v="745" actId="1076"/>
          <ac:spMkLst>
            <pc:docMk/>
            <pc:sldMk cId="498256463" sldId="319"/>
            <ac:spMk id="6" creationId="{0E3DDDCA-E813-48CB-B6B2-51959E49905C}"/>
          </ac:spMkLst>
        </pc:spChg>
        <pc:spChg chg="mod">
          <ac:chgData name="Koerber, Jennifer" userId="S::jennifer.koerber@suny.edu::91757253-cc7b-4705-809f-b291d8f3bd2f" providerId="AD" clId="Web-{297883DD-4DCF-4E38-BD1A-4EDE744DE061}" dt="2020-02-26T12:41:36.583" v="835" actId="20577"/>
          <ac:spMkLst>
            <pc:docMk/>
            <pc:sldMk cId="498256463" sldId="319"/>
            <ac:spMk id="13" creationId="{88211562-086D-455E-840C-410E172A6A33}"/>
          </ac:spMkLst>
        </pc:spChg>
        <pc:spChg chg="add mod">
          <ac:chgData name="Koerber, Jennifer" userId="S::jennifer.koerber@suny.edu::91757253-cc7b-4705-809f-b291d8f3bd2f" providerId="AD" clId="Web-{297883DD-4DCF-4E38-BD1A-4EDE744DE061}" dt="2020-02-26T12:38:21.774" v="728" actId="1076"/>
          <ac:spMkLst>
            <pc:docMk/>
            <pc:sldMk cId="498256463" sldId="319"/>
            <ac:spMk id="16" creationId="{9A8A16A5-E45C-4152-B92C-E73D7A4A103A}"/>
          </ac:spMkLst>
        </pc:spChg>
        <pc:spChg chg="add mod">
          <ac:chgData name="Koerber, Jennifer" userId="S::jennifer.koerber@suny.edu::91757253-cc7b-4705-809f-b291d8f3bd2f" providerId="AD" clId="Web-{297883DD-4DCF-4E38-BD1A-4EDE744DE061}" dt="2020-02-26T12:41:51.209" v="840" actId="20577"/>
          <ac:spMkLst>
            <pc:docMk/>
            <pc:sldMk cId="498256463" sldId="319"/>
            <ac:spMk id="18" creationId="{FD8DEA64-6181-46FD-8C44-21AB4F06810B}"/>
          </ac:spMkLst>
        </pc:spChg>
      </pc:sldChg>
      <pc:sldChg chg="addSp delSp modSp">
        <pc:chgData name="Koerber, Jennifer" userId="S::jennifer.koerber@suny.edu::91757253-cc7b-4705-809f-b291d8f3bd2f" providerId="AD" clId="Web-{297883DD-4DCF-4E38-BD1A-4EDE744DE061}" dt="2020-02-26T13:00:39.030" v="991" actId="20577"/>
        <pc:sldMkLst>
          <pc:docMk/>
          <pc:sldMk cId="2998906486" sldId="359"/>
        </pc:sldMkLst>
        <pc:spChg chg="mod">
          <ac:chgData name="Koerber, Jennifer" userId="S::jennifer.koerber@suny.edu::91757253-cc7b-4705-809f-b291d8f3bd2f" providerId="AD" clId="Web-{297883DD-4DCF-4E38-BD1A-4EDE744DE061}" dt="2020-02-26T12:26:19.274" v="469" actId="14100"/>
          <ac:spMkLst>
            <pc:docMk/>
            <pc:sldMk cId="2998906486" sldId="359"/>
            <ac:spMk id="3" creationId="{79F088FC-102D-49CB-B1DF-8F39C8CDCD58}"/>
          </ac:spMkLst>
        </pc:spChg>
        <pc:spChg chg="mod">
          <ac:chgData name="Koerber, Jennifer" userId="S::jennifer.koerber@suny.edu::91757253-cc7b-4705-809f-b291d8f3bd2f" providerId="AD" clId="Web-{297883DD-4DCF-4E38-BD1A-4EDE744DE061}" dt="2020-02-26T12:26:24.118" v="470" actId="1076"/>
          <ac:spMkLst>
            <pc:docMk/>
            <pc:sldMk cId="2998906486" sldId="359"/>
            <ac:spMk id="4" creationId="{AA9B6431-5D22-4F67-A03E-3EF1B7A93708}"/>
          </ac:spMkLst>
        </pc:spChg>
        <pc:spChg chg="mod">
          <ac:chgData name="Koerber, Jennifer" userId="S::jennifer.koerber@suny.edu::91757253-cc7b-4705-809f-b291d8f3bd2f" providerId="AD" clId="Web-{297883DD-4DCF-4E38-BD1A-4EDE744DE061}" dt="2020-02-26T12:26:34.962" v="471" actId="1076"/>
          <ac:spMkLst>
            <pc:docMk/>
            <pc:sldMk cId="2998906486" sldId="359"/>
            <ac:spMk id="6" creationId="{C5AD2900-A9F2-44E9-978C-F985AFD17AC7}"/>
          </ac:spMkLst>
        </pc:spChg>
        <pc:spChg chg="mod">
          <ac:chgData name="Koerber, Jennifer" userId="S::jennifer.koerber@suny.edu::91757253-cc7b-4705-809f-b291d8f3bd2f" providerId="AD" clId="Web-{297883DD-4DCF-4E38-BD1A-4EDE744DE061}" dt="2020-02-26T13:00:39.030" v="991" actId="20577"/>
          <ac:spMkLst>
            <pc:docMk/>
            <pc:sldMk cId="2998906486" sldId="359"/>
            <ac:spMk id="13" creationId="{7CD16252-5674-4F0D-A2FE-6A70325B1A89}"/>
          </ac:spMkLst>
        </pc:spChg>
        <pc:spChg chg="add mod">
          <ac:chgData name="Koerber, Jennifer" userId="S::jennifer.koerber@suny.edu::91757253-cc7b-4705-809f-b291d8f3bd2f" providerId="AD" clId="Web-{297883DD-4DCF-4E38-BD1A-4EDE744DE061}" dt="2020-02-26T12:27:43.842" v="529" actId="1076"/>
          <ac:spMkLst>
            <pc:docMk/>
            <pc:sldMk cId="2998906486" sldId="359"/>
            <ac:spMk id="15" creationId="{4AFEA68D-B3D6-4A4A-8806-0D71A6F4E6DC}"/>
          </ac:spMkLst>
        </pc:spChg>
        <pc:spChg chg="del mod">
          <ac:chgData name="Koerber, Jennifer" userId="S::jennifer.koerber@suny.edu::91757253-cc7b-4705-809f-b291d8f3bd2f" providerId="AD" clId="Web-{297883DD-4DCF-4E38-BD1A-4EDE744DE061}" dt="2020-02-26T12:22:01.304" v="355"/>
          <ac:spMkLst>
            <pc:docMk/>
            <pc:sldMk cId="2998906486" sldId="359"/>
            <ac:spMk id="16" creationId="{368F3BB0-8E73-4B2A-BB7D-7769DA226867}"/>
          </ac:spMkLst>
        </pc:spChg>
        <pc:spChg chg="del mod">
          <ac:chgData name="Koerber, Jennifer" userId="S::jennifer.koerber@suny.edu::91757253-cc7b-4705-809f-b291d8f3bd2f" providerId="AD" clId="Web-{297883DD-4DCF-4E38-BD1A-4EDE744DE061}" dt="2020-02-26T12:21:59.492" v="354"/>
          <ac:spMkLst>
            <pc:docMk/>
            <pc:sldMk cId="2998906486" sldId="359"/>
            <ac:spMk id="18" creationId="{4FA45F36-2751-454B-97BA-7FC342035A8C}"/>
          </ac:spMkLst>
        </pc:spChg>
      </pc:sldChg>
      <pc:sldChg chg="del">
        <pc:chgData name="Koerber, Jennifer" userId="S::jennifer.koerber@suny.edu::91757253-cc7b-4705-809f-b291d8f3bd2f" providerId="AD" clId="Web-{297883DD-4DCF-4E38-BD1A-4EDE744DE061}" dt="2020-02-26T12:16:09.048" v="163"/>
        <pc:sldMkLst>
          <pc:docMk/>
          <pc:sldMk cId="2582587771" sldId="367"/>
        </pc:sldMkLst>
      </pc:sldChg>
      <pc:sldChg chg="delSp modSp del ord">
        <pc:chgData name="Koerber, Jennifer" userId="S::jennifer.koerber@suny.edu::91757253-cc7b-4705-809f-b291d8f3bd2f" providerId="AD" clId="Web-{297883DD-4DCF-4E38-BD1A-4EDE744DE061}" dt="2020-02-26T12:43:04.323" v="843"/>
        <pc:sldMkLst>
          <pc:docMk/>
          <pc:sldMk cId="3389052118" sldId="384"/>
        </pc:sldMkLst>
        <pc:spChg chg="mod">
          <ac:chgData name="Koerber, Jennifer" userId="S::jennifer.koerber@suny.edu::91757253-cc7b-4705-809f-b291d8f3bd2f" providerId="AD" clId="Web-{297883DD-4DCF-4E38-BD1A-4EDE744DE061}" dt="2020-02-26T12:29:01.878" v="548" actId="1076"/>
          <ac:spMkLst>
            <pc:docMk/>
            <pc:sldMk cId="3389052118" sldId="384"/>
            <ac:spMk id="2" creationId="{EC11916F-9264-4D83-8C02-17AAEF47E202}"/>
          </ac:spMkLst>
        </pc:spChg>
        <pc:picChg chg="del">
          <ac:chgData name="Koerber, Jennifer" userId="S::jennifer.koerber@suny.edu::91757253-cc7b-4705-809f-b291d8f3bd2f" providerId="AD" clId="Web-{297883DD-4DCF-4E38-BD1A-4EDE744DE061}" dt="2020-02-26T12:28:03.343" v="531"/>
          <ac:picMkLst>
            <pc:docMk/>
            <pc:sldMk cId="3389052118" sldId="384"/>
            <ac:picMk id="4" creationId="{698451D4-679A-47F2-90FC-632C5712798B}"/>
          </ac:picMkLst>
        </pc:picChg>
      </pc:sldChg>
      <pc:sldChg chg="del">
        <pc:chgData name="Koerber, Jennifer" userId="S::jennifer.koerber@suny.edu::91757253-cc7b-4705-809f-b291d8f3bd2f" providerId="AD" clId="Web-{297883DD-4DCF-4E38-BD1A-4EDE744DE061}" dt="2020-02-26T12:27:52.342" v="530"/>
        <pc:sldMkLst>
          <pc:docMk/>
          <pc:sldMk cId="2259751387" sldId="385"/>
        </pc:sldMkLst>
      </pc:sldChg>
      <pc:sldChg chg="addSp delSp modSp add replId">
        <pc:chgData name="Koerber, Jennifer" userId="S::jennifer.koerber@suny.edu::91757253-cc7b-4705-809f-b291d8f3bd2f" providerId="AD" clId="Web-{297883DD-4DCF-4E38-BD1A-4EDE744DE061}" dt="2020-02-26T13:02:40.256" v="1148" actId="20577"/>
        <pc:sldMkLst>
          <pc:docMk/>
          <pc:sldMk cId="1151724325" sldId="400"/>
        </pc:sldMkLst>
        <pc:spChg chg="mod">
          <ac:chgData name="Koerber, Jennifer" userId="S::jennifer.koerber@suny.edu::91757253-cc7b-4705-809f-b291d8f3bd2f" providerId="AD" clId="Web-{297883DD-4DCF-4E38-BD1A-4EDE744DE061}" dt="2020-02-26T12:22:48.026" v="383" actId="20577"/>
          <ac:spMkLst>
            <pc:docMk/>
            <pc:sldMk cId="1151724325" sldId="400"/>
            <ac:spMk id="2" creationId="{DCDD3146-7637-46DF-8B82-7A8FC2E12D15}"/>
          </ac:spMkLst>
        </pc:spChg>
        <pc:spChg chg="del">
          <ac:chgData name="Koerber, Jennifer" userId="S::jennifer.koerber@suny.edu::91757253-cc7b-4705-809f-b291d8f3bd2f" providerId="AD" clId="Web-{297883DD-4DCF-4E38-BD1A-4EDE744DE061}" dt="2020-02-26T12:22:57.824" v="387"/>
          <ac:spMkLst>
            <pc:docMk/>
            <pc:sldMk cId="1151724325" sldId="400"/>
            <ac:spMk id="3" creationId="{79F088FC-102D-49CB-B1DF-8F39C8CDCD58}"/>
          </ac:spMkLst>
        </pc:spChg>
        <pc:spChg chg="del">
          <ac:chgData name="Koerber, Jennifer" userId="S::jennifer.koerber@suny.edu::91757253-cc7b-4705-809f-b291d8f3bd2f" providerId="AD" clId="Web-{297883DD-4DCF-4E38-BD1A-4EDE744DE061}" dt="2020-02-26T12:22:52.855" v="386"/>
          <ac:spMkLst>
            <pc:docMk/>
            <pc:sldMk cId="1151724325" sldId="400"/>
            <ac:spMk id="4" creationId="{AA9B6431-5D22-4F67-A03E-3EF1B7A93708}"/>
          </ac:spMkLst>
        </pc:spChg>
        <pc:spChg chg="del">
          <ac:chgData name="Koerber, Jennifer" userId="S::jennifer.koerber@suny.edu::91757253-cc7b-4705-809f-b291d8f3bd2f" providerId="AD" clId="Web-{297883DD-4DCF-4E38-BD1A-4EDE744DE061}" dt="2020-02-26T12:23:00.527" v="388"/>
          <ac:spMkLst>
            <pc:docMk/>
            <pc:sldMk cId="1151724325" sldId="400"/>
            <ac:spMk id="6" creationId="{C5AD2900-A9F2-44E9-978C-F985AFD17AC7}"/>
          </ac:spMkLst>
        </pc:spChg>
        <pc:spChg chg="del">
          <ac:chgData name="Koerber, Jennifer" userId="S::jennifer.koerber@suny.edu::91757253-cc7b-4705-809f-b291d8f3bd2f" providerId="AD" clId="Web-{297883DD-4DCF-4E38-BD1A-4EDE744DE061}" dt="2020-02-26T12:23:02.886" v="389"/>
          <ac:spMkLst>
            <pc:docMk/>
            <pc:sldMk cId="1151724325" sldId="400"/>
            <ac:spMk id="13" creationId="{7CD16252-5674-4F0D-A2FE-6A70325B1A89}"/>
          </ac:spMkLst>
        </pc:spChg>
        <pc:spChg chg="add mod">
          <ac:chgData name="Koerber, Jennifer" userId="S::jennifer.koerber@suny.edu::91757253-cc7b-4705-809f-b291d8f3bd2f" providerId="AD" clId="Web-{297883DD-4DCF-4E38-BD1A-4EDE744DE061}" dt="2020-02-26T12:23:36.779" v="416" actId="20577"/>
          <ac:spMkLst>
            <pc:docMk/>
            <pc:sldMk cId="1151724325" sldId="400"/>
            <ac:spMk id="16" creationId="{435658E4-F0C8-4F7F-8758-9FFB05E56D6B}"/>
          </ac:spMkLst>
        </pc:spChg>
        <pc:spChg chg="add mod">
          <ac:chgData name="Koerber, Jennifer" userId="S::jennifer.koerber@suny.edu::91757253-cc7b-4705-809f-b291d8f3bd2f" providerId="AD" clId="Web-{297883DD-4DCF-4E38-BD1A-4EDE744DE061}" dt="2020-02-26T12:24:45.799" v="462" actId="14100"/>
          <ac:spMkLst>
            <pc:docMk/>
            <pc:sldMk cId="1151724325" sldId="400"/>
            <ac:spMk id="18" creationId="{63A16270-9913-4258-A541-7EFB96BA490A}"/>
          </ac:spMkLst>
        </pc:spChg>
        <pc:spChg chg="add mod">
          <ac:chgData name="Koerber, Jennifer" userId="S::jennifer.koerber@suny.edu::91757253-cc7b-4705-809f-b291d8f3bd2f" providerId="AD" clId="Web-{297883DD-4DCF-4E38-BD1A-4EDE744DE061}" dt="2020-02-26T12:24:23.016" v="457" actId="20577"/>
          <ac:spMkLst>
            <pc:docMk/>
            <pc:sldMk cId="1151724325" sldId="400"/>
            <ac:spMk id="20" creationId="{1FF9CAA6-2D6A-431D-9F1A-4E750932A964}"/>
          </ac:spMkLst>
        </pc:spChg>
        <pc:spChg chg="add mod">
          <ac:chgData name="Koerber, Jennifer" userId="S::jennifer.koerber@suny.edu::91757253-cc7b-4705-809f-b291d8f3bd2f" providerId="AD" clId="Web-{297883DD-4DCF-4E38-BD1A-4EDE744DE061}" dt="2020-02-26T13:02:40.256" v="1148" actId="20577"/>
          <ac:spMkLst>
            <pc:docMk/>
            <pc:sldMk cId="1151724325" sldId="400"/>
            <ac:spMk id="22" creationId="{58379C07-31DE-43E5-BB9C-1473F06FF428}"/>
          </ac:spMkLst>
        </pc:spChg>
        <pc:spChg chg="add del mod">
          <ac:chgData name="Koerber, Jennifer" userId="S::jennifer.koerber@suny.edu::91757253-cc7b-4705-809f-b291d8f3bd2f" providerId="AD" clId="Web-{297883DD-4DCF-4E38-BD1A-4EDE744DE061}" dt="2020-02-26T12:23:18.747" v="398"/>
          <ac:spMkLst>
            <pc:docMk/>
            <pc:sldMk cId="1151724325" sldId="400"/>
            <ac:spMk id="23" creationId="{127F77A8-7341-4848-B976-68C33295F4C9}"/>
          </ac:spMkLst>
        </pc:spChg>
      </pc:sldChg>
      <pc:sldChg chg="addSp delSp modSp add ord replId">
        <pc:chgData name="Koerber, Jennifer" userId="S::jennifer.koerber@suny.edu::91757253-cc7b-4705-809f-b291d8f3bd2f" providerId="AD" clId="Web-{297883DD-4DCF-4E38-BD1A-4EDE744DE061}" dt="2020-02-26T13:00:07.544" v="985" actId="20577"/>
        <pc:sldMkLst>
          <pc:docMk/>
          <pc:sldMk cId="609316125" sldId="401"/>
        </pc:sldMkLst>
        <pc:spChg chg="mod">
          <ac:chgData name="Koerber, Jennifer" userId="S::jennifer.koerber@suny.edu::91757253-cc7b-4705-809f-b291d8f3bd2f" providerId="AD" clId="Web-{297883DD-4DCF-4E38-BD1A-4EDE744DE061}" dt="2020-02-26T12:43:23.199" v="862" actId="20577"/>
          <ac:spMkLst>
            <pc:docMk/>
            <pc:sldMk cId="609316125" sldId="401"/>
            <ac:spMk id="2" creationId="{DCDD3146-7637-46DF-8B82-7A8FC2E12D15}"/>
          </ac:spMkLst>
        </pc:spChg>
        <pc:spChg chg="add del mod">
          <ac:chgData name="Koerber, Jennifer" userId="S::jennifer.koerber@suny.edu::91757253-cc7b-4705-809f-b291d8f3bd2f" providerId="AD" clId="Web-{297883DD-4DCF-4E38-BD1A-4EDE744DE061}" dt="2020-02-26T12:43:40.607" v="867"/>
          <ac:spMkLst>
            <pc:docMk/>
            <pc:sldMk cId="609316125" sldId="401"/>
            <ac:spMk id="4" creationId="{0E84657C-346D-4CCA-BD40-3C638490D4E5}"/>
          </ac:spMkLst>
        </pc:spChg>
        <pc:spChg chg="add del mod">
          <ac:chgData name="Koerber, Jennifer" userId="S::jennifer.koerber@suny.edu::91757253-cc7b-4705-809f-b291d8f3bd2f" providerId="AD" clId="Web-{297883DD-4DCF-4E38-BD1A-4EDE744DE061}" dt="2020-02-26T12:43:54.108" v="871"/>
          <ac:spMkLst>
            <pc:docMk/>
            <pc:sldMk cId="609316125" sldId="401"/>
            <ac:spMk id="13" creationId="{6496C0F3-AA02-4DB6-8B70-008BA22D774E}"/>
          </ac:spMkLst>
        </pc:spChg>
        <pc:spChg chg="del">
          <ac:chgData name="Koerber, Jennifer" userId="S::jennifer.koerber@suny.edu::91757253-cc7b-4705-809f-b291d8f3bd2f" providerId="AD" clId="Web-{297883DD-4DCF-4E38-BD1A-4EDE744DE061}" dt="2020-02-26T12:43:51.469" v="870"/>
          <ac:spMkLst>
            <pc:docMk/>
            <pc:sldMk cId="609316125" sldId="401"/>
            <ac:spMk id="16" creationId="{435658E4-F0C8-4F7F-8758-9FFB05E56D6B}"/>
          </ac:spMkLst>
        </pc:spChg>
        <pc:spChg chg="mod">
          <ac:chgData name="Koerber, Jennifer" userId="S::jennifer.koerber@suny.edu::91757253-cc7b-4705-809f-b291d8f3bd2f" providerId="AD" clId="Web-{297883DD-4DCF-4E38-BD1A-4EDE744DE061}" dt="2020-02-26T13:00:07.544" v="985" actId="20577"/>
          <ac:spMkLst>
            <pc:docMk/>
            <pc:sldMk cId="609316125" sldId="401"/>
            <ac:spMk id="18" creationId="{63A16270-9913-4258-A541-7EFB96BA490A}"/>
          </ac:spMkLst>
        </pc:spChg>
        <pc:spChg chg="del">
          <ac:chgData name="Koerber, Jennifer" userId="S::jennifer.koerber@suny.edu::91757253-cc7b-4705-809f-b291d8f3bd2f" providerId="AD" clId="Web-{297883DD-4DCF-4E38-BD1A-4EDE744DE061}" dt="2020-02-26T12:43:37.388" v="866"/>
          <ac:spMkLst>
            <pc:docMk/>
            <pc:sldMk cId="609316125" sldId="401"/>
            <ac:spMk id="20" creationId="{1FF9CAA6-2D6A-431D-9F1A-4E750932A964}"/>
          </ac:spMkLst>
        </pc:spChg>
        <pc:spChg chg="del">
          <ac:chgData name="Koerber, Jennifer" userId="S::jennifer.koerber@suny.edu::91757253-cc7b-4705-809f-b291d8f3bd2f" providerId="AD" clId="Web-{297883DD-4DCF-4E38-BD1A-4EDE744DE061}" dt="2020-02-26T12:43:33.450" v="865"/>
          <ac:spMkLst>
            <pc:docMk/>
            <pc:sldMk cId="609316125" sldId="401"/>
            <ac:spMk id="22" creationId="{58379C07-31DE-43E5-BB9C-1473F06FF428}"/>
          </ac:spMkLst>
        </pc:spChg>
      </pc:sldChg>
    </pc:docChg>
  </pc:docChgLst>
  <pc:docChgLst>
    <pc:chgData clId="Web-{845C1AE3-CFE3-4A06-B94E-D9C3F82B0955}"/>
    <pc:docChg chg="modSld">
      <pc:chgData name="" userId="" providerId="" clId="Web-{845C1AE3-CFE3-4A06-B94E-D9C3F82B0955}" dt="2020-02-25T19:05:53.840" v="3" actId="20577"/>
      <pc:docMkLst>
        <pc:docMk/>
      </pc:docMkLst>
      <pc:sldChg chg="modSp">
        <pc:chgData name="" userId="" providerId="" clId="Web-{845C1AE3-CFE3-4A06-B94E-D9C3F82B0955}" dt="2020-02-25T19:05:53.840" v="2" actId="20577"/>
        <pc:sldMkLst>
          <pc:docMk/>
          <pc:sldMk cId="20872472" sldId="377"/>
        </pc:sldMkLst>
        <pc:spChg chg="mod">
          <ac:chgData name="" userId="" providerId="" clId="Web-{845C1AE3-CFE3-4A06-B94E-D9C3F82B0955}" dt="2020-02-25T19:05:53.840" v="2" actId="20577"/>
          <ac:spMkLst>
            <pc:docMk/>
            <pc:sldMk cId="20872472" sldId="377"/>
            <ac:spMk id="6" creationId="{0134EE62-A3AE-4ABC-9D13-84F3C54BAAF7}"/>
          </ac:spMkLst>
        </pc:sp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name="Jackson, Timothy" userId="S::timothy.jackson@suny.edu::9ce01cec-8b46-438e-9d10-af58cd21d299" providerId="AD" clId="Web-{A618B5A9-306A-48F7-AC95-BD504B56CAE4}"/>
    <pc:docChg chg="modSld">
      <pc:chgData name="Jackson, Timothy" userId="S::timothy.jackson@suny.edu::9ce01cec-8b46-438e-9d10-af58cd21d299" providerId="AD" clId="Web-{A618B5A9-306A-48F7-AC95-BD504B56CAE4}" dt="2020-06-22T17:30:29.854" v="544" actId="20577"/>
      <pc:docMkLst>
        <pc:docMk/>
      </pc:docMkLst>
      <pc:sldChg chg="modSp">
        <pc:chgData name="Jackson, Timothy" userId="S::timothy.jackson@suny.edu::9ce01cec-8b46-438e-9d10-af58cd21d299" providerId="AD" clId="Web-{A618B5A9-306A-48F7-AC95-BD504B56CAE4}" dt="2020-06-22T17:30:29.854" v="543" actId="20577"/>
        <pc:sldMkLst>
          <pc:docMk/>
          <pc:sldMk cId="3769144566" sldId="456"/>
        </pc:sldMkLst>
        <pc:spChg chg="mod">
          <ac:chgData name="Jackson, Timothy" userId="S::timothy.jackson@suny.edu::9ce01cec-8b46-438e-9d10-af58cd21d299" providerId="AD" clId="Web-{A618B5A9-306A-48F7-AC95-BD504B56CAE4}" dt="2020-06-22T17:30:29.854" v="543" actId="20577"/>
          <ac:spMkLst>
            <pc:docMk/>
            <pc:sldMk cId="3769144566" sldId="456"/>
            <ac:spMk id="5" creationId="{535E1953-C7A3-4180-AAE1-5C1894D3B757}"/>
          </ac:spMkLst>
        </pc:spChg>
      </pc:sldChg>
    </pc:docChg>
  </pc:docChgLst>
  <pc:docChgLst>
    <pc:chgData name="Jackson, Timothy" userId="S::timothy.jackson@suny.edu::9ce01cec-8b46-438e-9d10-af58cd21d299" providerId="AD" clId="Web-{B00DB8BC-47C5-C2F9-85A6-6AB912D50495}"/>
    <pc:docChg chg="modSld">
      <pc:chgData name="Jackson, Timothy" userId="S::timothy.jackson@suny.edu::9ce01cec-8b46-438e-9d10-af58cd21d299" providerId="AD" clId="Web-{B00DB8BC-47C5-C2F9-85A6-6AB912D50495}" dt="2020-01-29T22:24:10.668" v="946" actId="20577"/>
      <pc:docMkLst>
        <pc:docMk/>
      </pc:docMkLst>
      <pc:sldChg chg="modSp">
        <pc:chgData name="Jackson, Timothy" userId="S::timothy.jackson@suny.edu::9ce01cec-8b46-438e-9d10-af58cd21d299" providerId="AD" clId="Web-{B00DB8BC-47C5-C2F9-85A6-6AB912D50495}" dt="2020-01-29T22:15:24.620" v="4" actId="20577"/>
        <pc:sldMkLst>
          <pc:docMk/>
          <pc:sldMk cId="2835457770" sldId="350"/>
        </pc:sldMkLst>
        <pc:spChg chg="mod">
          <ac:chgData name="Jackson, Timothy" userId="S::timothy.jackson@suny.edu::9ce01cec-8b46-438e-9d10-af58cd21d299" providerId="AD" clId="Web-{B00DB8BC-47C5-C2F9-85A6-6AB912D50495}" dt="2020-01-29T22:15:24.620" v="4" actId="20577"/>
          <ac:spMkLst>
            <pc:docMk/>
            <pc:sldMk cId="2835457770" sldId="350"/>
            <ac:spMk id="5" creationId="{535E1953-C7A3-4180-AAE1-5C1894D3B757}"/>
          </ac:spMkLst>
        </pc:spChg>
      </pc:sldChg>
      <pc:sldChg chg="modSp">
        <pc:chgData name="Jackson, Timothy" userId="S::timothy.jackson@suny.edu::9ce01cec-8b46-438e-9d10-af58cd21d299" providerId="AD" clId="Web-{B00DB8BC-47C5-C2F9-85A6-6AB912D50495}" dt="2020-01-29T22:24:10.652" v="945" actId="20577"/>
        <pc:sldMkLst>
          <pc:docMk/>
          <pc:sldMk cId="130082165" sldId="351"/>
        </pc:sldMkLst>
        <pc:spChg chg="mod">
          <ac:chgData name="Jackson, Timothy" userId="S::timothy.jackson@suny.edu::9ce01cec-8b46-438e-9d10-af58cd21d299" providerId="AD" clId="Web-{B00DB8BC-47C5-C2F9-85A6-6AB912D50495}" dt="2020-01-29T22:15:35.526" v="18" actId="20577"/>
          <ac:spMkLst>
            <pc:docMk/>
            <pc:sldMk cId="130082165" sldId="351"/>
            <ac:spMk id="2" creationId="{244B8E82-FFA2-4420-9F5C-C344ED44C26B}"/>
          </ac:spMkLst>
        </pc:spChg>
        <pc:spChg chg="mod">
          <ac:chgData name="Jackson, Timothy" userId="S::timothy.jackson@suny.edu::9ce01cec-8b46-438e-9d10-af58cd21d299" providerId="AD" clId="Web-{B00DB8BC-47C5-C2F9-85A6-6AB912D50495}" dt="2020-01-29T22:24:10.652" v="945" actId="20577"/>
          <ac:spMkLst>
            <pc:docMk/>
            <pc:sldMk cId="130082165" sldId="351"/>
            <ac:spMk id="5" creationId="{535E1953-C7A3-4180-AAE1-5C1894D3B757}"/>
          </ac:spMkLst>
        </pc:spChg>
      </pc:sldChg>
    </pc:docChg>
  </pc:docChgLst>
  <pc:docChgLst>
    <pc:chgData name="Koerber, Jennifer" userId="S::jennifer.koerber@suny.edu::91757253-cc7b-4705-809f-b291d8f3bd2f" providerId="AD" clId="Web-{47B9628F-6DFC-4C01-A1BC-9776CB7E14EA}"/>
    <pc:docChg chg="delSld modSld sldOrd">
      <pc:chgData name="Koerber, Jennifer" userId="S::jennifer.koerber@suny.edu::91757253-cc7b-4705-809f-b291d8f3bd2f" providerId="AD" clId="Web-{47B9628F-6DFC-4C01-A1BC-9776CB7E14EA}" dt="2020-03-30T13:21:02.596" v="206" actId="20577"/>
      <pc:docMkLst>
        <pc:docMk/>
      </pc:docMkLst>
      <pc:sldChg chg="del">
        <pc:chgData name="Koerber, Jennifer" userId="S::jennifer.koerber@suny.edu::91757253-cc7b-4705-809f-b291d8f3bd2f" providerId="AD" clId="Web-{47B9628F-6DFC-4C01-A1BC-9776CB7E14EA}" dt="2020-03-30T13:08:08.810" v="0"/>
        <pc:sldMkLst>
          <pc:docMk/>
          <pc:sldMk cId="498256463" sldId="319"/>
        </pc:sldMkLst>
      </pc:sldChg>
      <pc:sldChg chg="modSp del">
        <pc:chgData name="Koerber, Jennifer" userId="S::jennifer.koerber@suny.edu::91757253-cc7b-4705-809f-b291d8f3bd2f" providerId="AD" clId="Web-{47B9628F-6DFC-4C01-A1BC-9776CB7E14EA}" dt="2020-03-30T13:14:49.281" v="71"/>
        <pc:sldMkLst>
          <pc:docMk/>
          <pc:sldMk cId="2998906486" sldId="359"/>
        </pc:sldMkLst>
        <pc:spChg chg="mod">
          <ac:chgData name="Koerber, Jennifer" userId="S::jennifer.koerber@suny.edu::91757253-cc7b-4705-809f-b291d8f3bd2f" providerId="AD" clId="Web-{47B9628F-6DFC-4C01-A1BC-9776CB7E14EA}" dt="2020-03-30T13:14:44.875" v="68" actId="20577"/>
          <ac:spMkLst>
            <pc:docMk/>
            <pc:sldMk cId="2998906486" sldId="359"/>
            <ac:spMk id="15" creationId="{4AFEA68D-B3D6-4A4A-8806-0D71A6F4E6DC}"/>
          </ac:spMkLst>
        </pc:spChg>
      </pc:sldChg>
      <pc:sldChg chg="modSp ord">
        <pc:chgData name="Koerber, Jennifer" userId="S::jennifer.koerber@suny.edu::91757253-cc7b-4705-809f-b291d8f3bd2f" providerId="AD" clId="Web-{47B9628F-6DFC-4C01-A1BC-9776CB7E14EA}" dt="2020-03-30T13:21:02.596" v="206" actId="20577"/>
        <pc:sldMkLst>
          <pc:docMk/>
          <pc:sldMk cId="1151724325" sldId="400"/>
        </pc:sldMkLst>
        <pc:spChg chg="mod">
          <ac:chgData name="Koerber, Jennifer" userId="S::jennifer.koerber@suny.edu::91757253-cc7b-4705-809f-b291d8f3bd2f" providerId="AD" clId="Web-{47B9628F-6DFC-4C01-A1BC-9776CB7E14EA}" dt="2020-03-30T13:08:46.826" v="46" actId="20577"/>
          <ac:spMkLst>
            <pc:docMk/>
            <pc:sldMk cId="1151724325" sldId="400"/>
            <ac:spMk id="2" creationId="{DCDD3146-7637-46DF-8B82-7A8FC2E12D15}"/>
          </ac:spMkLst>
        </pc:spChg>
        <pc:spChg chg="mod">
          <ac:chgData name="Koerber, Jennifer" userId="S::jennifer.koerber@suny.edu::91757253-cc7b-4705-809f-b291d8f3bd2f" providerId="AD" clId="Web-{47B9628F-6DFC-4C01-A1BC-9776CB7E14EA}" dt="2020-03-30T13:08:56.716" v="49" actId="20577"/>
          <ac:spMkLst>
            <pc:docMk/>
            <pc:sldMk cId="1151724325" sldId="400"/>
            <ac:spMk id="16" creationId="{435658E4-F0C8-4F7F-8758-9FFB05E56D6B}"/>
          </ac:spMkLst>
        </pc:spChg>
        <pc:spChg chg="mod">
          <ac:chgData name="Koerber, Jennifer" userId="S::jennifer.koerber@suny.edu::91757253-cc7b-4705-809f-b291d8f3bd2f" providerId="AD" clId="Web-{47B9628F-6DFC-4C01-A1BC-9776CB7E14EA}" dt="2020-03-30T13:21:02.596" v="206" actId="20577"/>
          <ac:spMkLst>
            <pc:docMk/>
            <pc:sldMk cId="1151724325" sldId="400"/>
            <ac:spMk id="18" creationId="{63A16270-9913-4258-A541-7EFB96BA490A}"/>
          </ac:spMkLst>
        </pc:spChg>
        <pc:spChg chg="mod">
          <ac:chgData name="Koerber, Jennifer" userId="S::jennifer.koerber@suny.edu::91757253-cc7b-4705-809f-b291d8f3bd2f" providerId="AD" clId="Web-{47B9628F-6DFC-4C01-A1BC-9776CB7E14EA}" dt="2020-03-30T13:16:33.641" v="134" actId="20577"/>
          <ac:spMkLst>
            <pc:docMk/>
            <pc:sldMk cId="1151724325" sldId="400"/>
            <ac:spMk id="20" creationId="{1FF9CAA6-2D6A-431D-9F1A-4E750932A964}"/>
          </ac:spMkLst>
        </pc:spChg>
        <pc:spChg chg="mod">
          <ac:chgData name="Koerber, Jennifer" userId="S::jennifer.koerber@suny.edu::91757253-cc7b-4705-809f-b291d8f3bd2f" providerId="AD" clId="Web-{47B9628F-6DFC-4C01-A1BC-9776CB7E14EA}" dt="2020-03-30T13:18:06.969" v="201" actId="20577"/>
          <ac:spMkLst>
            <pc:docMk/>
            <pc:sldMk cId="1151724325" sldId="400"/>
            <ac:spMk id="22" creationId="{58379C07-31DE-43E5-BB9C-1473F06FF428}"/>
          </ac:spMkLst>
        </pc:spChg>
      </pc:sldChg>
      <pc:sldChg chg="modSp del">
        <pc:chgData name="Koerber, Jennifer" userId="S::jennifer.koerber@suny.edu::91757253-cc7b-4705-809f-b291d8f3bd2f" providerId="AD" clId="Web-{47B9628F-6DFC-4C01-A1BC-9776CB7E14EA}" dt="2020-03-30T13:16:21.313" v="85"/>
        <pc:sldMkLst>
          <pc:docMk/>
          <pc:sldMk cId="609316125" sldId="401"/>
        </pc:sldMkLst>
        <pc:spChg chg="mod">
          <ac:chgData name="Koerber, Jennifer" userId="S::jennifer.koerber@suny.edu::91757253-cc7b-4705-809f-b291d8f3bd2f" providerId="AD" clId="Web-{47B9628F-6DFC-4C01-A1BC-9776CB7E14EA}" dt="2020-03-30T13:16:18.735" v="84" actId="20577"/>
          <ac:spMkLst>
            <pc:docMk/>
            <pc:sldMk cId="609316125" sldId="401"/>
            <ac:spMk id="18" creationId="{63A16270-9913-4258-A541-7EFB96BA490A}"/>
          </ac:spMkLst>
        </pc:spChg>
      </pc:sldChg>
    </pc:docChg>
  </pc:docChgLst>
  <pc:docChgLst>
    <pc:chgData name="Tovstiadi, Esta" userId="S::esta.tovstiadi@suny.edu::b592cbb2-ea38-4240-8a3a-6613487ae435" providerId="AD" clId="Web-{899034A6-F633-44E2-ADD7-A715DABB528C}"/>
    <pc:docChg chg="modSld">
      <pc:chgData name="Tovstiadi, Esta" userId="S::esta.tovstiadi@suny.edu::b592cbb2-ea38-4240-8a3a-6613487ae435" providerId="AD" clId="Web-{899034A6-F633-44E2-ADD7-A715DABB528C}" dt="2020-04-30T13:22:04.061" v="78" actId="20577"/>
      <pc:docMkLst>
        <pc:docMk/>
      </pc:docMkLst>
      <pc:sldChg chg="modSp">
        <pc:chgData name="Tovstiadi, Esta" userId="S::esta.tovstiadi@suny.edu::b592cbb2-ea38-4240-8a3a-6613487ae435" providerId="AD" clId="Web-{899034A6-F633-44E2-ADD7-A715DABB528C}" dt="2020-04-30T13:22:04.061" v="77" actId="20577"/>
        <pc:sldMkLst>
          <pc:docMk/>
          <pc:sldMk cId="3515826157" sldId="414"/>
        </pc:sldMkLst>
        <pc:spChg chg="mod">
          <ac:chgData name="Tovstiadi, Esta" userId="S::esta.tovstiadi@suny.edu::b592cbb2-ea38-4240-8a3a-6613487ae435" providerId="AD" clId="Web-{899034A6-F633-44E2-ADD7-A715DABB528C}" dt="2020-04-30T13:22:04.061" v="77" actId="20577"/>
          <ac:spMkLst>
            <pc:docMk/>
            <pc:sldMk cId="3515826157" sldId="414"/>
            <ac:spMk id="3" creationId="{00000000-0000-0000-0000-000000000000}"/>
          </ac:spMkLst>
        </pc:spChg>
      </pc:sldChg>
    </pc:docChg>
  </pc:docChgLst>
  <pc:docChgLst>
    <pc:chgData name="Smathers, Jennifer" userId="S::jennifer.smathers@suny.edu::10107e7b-e048-47df-8a1d-16dbcd6b7bb5" providerId="AD" clId="Web-{4BFE5B3C-80B2-4821-98E2-7788F5C085E5}"/>
    <pc:docChg chg="delSld">
      <pc:chgData name="Smathers, Jennifer" userId="S::jennifer.smathers@suny.edu::10107e7b-e048-47df-8a1d-16dbcd6b7bb5" providerId="AD" clId="Web-{4BFE5B3C-80B2-4821-98E2-7788F5C085E5}" dt="2020-04-29T21:41:56.588" v="3"/>
      <pc:docMkLst>
        <pc:docMk/>
      </pc:docMkLst>
      <pc:sldChg chg="del">
        <pc:chgData name="Smathers, Jennifer" userId="S::jennifer.smathers@suny.edu::10107e7b-e048-47df-8a1d-16dbcd6b7bb5" providerId="AD" clId="Web-{4BFE5B3C-80B2-4821-98E2-7788F5C085E5}" dt="2020-04-29T21:40:30.681" v="0"/>
        <pc:sldMkLst>
          <pc:docMk/>
          <pc:sldMk cId="2432432421" sldId="420"/>
        </pc:sldMkLst>
      </pc:sldChg>
      <pc:sldChg chg="del">
        <pc:chgData name="Smathers, Jennifer" userId="S::jennifer.smathers@suny.edu::10107e7b-e048-47df-8a1d-16dbcd6b7bb5" providerId="AD" clId="Web-{4BFE5B3C-80B2-4821-98E2-7788F5C085E5}" dt="2020-04-29T21:41:56.588" v="3"/>
        <pc:sldMkLst>
          <pc:docMk/>
          <pc:sldMk cId="879231650" sldId="421"/>
        </pc:sldMkLst>
      </pc:sldChg>
      <pc:sldChg chg="del">
        <pc:chgData name="Smathers, Jennifer" userId="S::jennifer.smathers@suny.edu::10107e7b-e048-47df-8a1d-16dbcd6b7bb5" providerId="AD" clId="Web-{4BFE5B3C-80B2-4821-98E2-7788F5C085E5}" dt="2020-04-29T21:41:36.792" v="2"/>
        <pc:sldMkLst>
          <pc:docMk/>
          <pc:sldMk cId="229058113" sldId="422"/>
        </pc:sldMkLst>
      </pc:sldChg>
      <pc:sldChg chg="del">
        <pc:chgData name="Smathers, Jennifer" userId="S::jennifer.smathers@suny.edu::10107e7b-e048-47df-8a1d-16dbcd6b7bb5" providerId="AD" clId="Web-{4BFE5B3C-80B2-4821-98E2-7788F5C085E5}" dt="2020-04-29T21:40:34.244" v="1"/>
        <pc:sldMkLst>
          <pc:docMk/>
          <pc:sldMk cId="1554470817" sldId="424"/>
        </pc:sldMkLst>
      </pc:sldChg>
    </pc:docChg>
  </pc:docChgLst>
  <pc:docChgLst>
    <pc:chgData name="Pritting, Shannon" userId="S::shannon.pritting@suny.edu::b6acce8b-3193-4a7b-b3b8-1dc43a9f8da4" providerId="AD" clId="Web-{6391B77D-2D6D-449B-A5D7-BC4434D5767C}"/>
    <pc:docChg chg="addSld delSld modSld">
      <pc:chgData name="Pritting, Shannon" userId="S::shannon.pritting@suny.edu::b6acce8b-3193-4a7b-b3b8-1dc43a9f8da4" providerId="AD" clId="Web-{6391B77D-2D6D-449B-A5D7-BC4434D5767C}" dt="2020-06-22T19:42:19.242" v="576"/>
      <pc:docMkLst>
        <pc:docMk/>
      </pc:docMkLst>
      <pc:sldChg chg="modSp">
        <pc:chgData name="Pritting, Shannon" userId="S::shannon.pritting@suny.edu::b6acce8b-3193-4a7b-b3b8-1dc43a9f8da4" providerId="AD" clId="Web-{6391B77D-2D6D-449B-A5D7-BC4434D5767C}" dt="2020-06-22T19:35:48.862" v="99" actId="20577"/>
        <pc:sldMkLst>
          <pc:docMk/>
          <pc:sldMk cId="2190504256" sldId="373"/>
        </pc:sldMkLst>
        <pc:spChg chg="mod">
          <ac:chgData name="Pritting, Shannon" userId="S::shannon.pritting@suny.edu::b6acce8b-3193-4a7b-b3b8-1dc43a9f8da4" providerId="AD" clId="Web-{6391B77D-2D6D-449B-A5D7-BC4434D5767C}" dt="2020-06-22T19:35:48.862" v="99" actId="20577"/>
          <ac:spMkLst>
            <pc:docMk/>
            <pc:sldMk cId="2190504256" sldId="373"/>
            <ac:spMk id="3" creationId="{00000000-0000-0000-0000-000000000000}"/>
          </ac:spMkLst>
        </pc:spChg>
      </pc:sldChg>
      <pc:sldChg chg="delSp modSp">
        <pc:chgData name="Pritting, Shannon" userId="S::shannon.pritting@suny.edu::b6acce8b-3193-4a7b-b3b8-1dc43a9f8da4" providerId="AD" clId="Web-{6391B77D-2D6D-449B-A5D7-BC4434D5767C}" dt="2020-06-22T19:37:08.520" v="284" actId="20577"/>
        <pc:sldMkLst>
          <pc:docMk/>
          <pc:sldMk cId="1612499783" sldId="426"/>
        </pc:sldMkLst>
        <pc:spChg chg="mod">
          <ac:chgData name="Pritting, Shannon" userId="S::shannon.pritting@suny.edu::b6acce8b-3193-4a7b-b3b8-1dc43a9f8da4" providerId="AD" clId="Web-{6391B77D-2D6D-449B-A5D7-BC4434D5767C}" dt="2020-06-22T19:37:08.520" v="284" actId="20577"/>
          <ac:spMkLst>
            <pc:docMk/>
            <pc:sldMk cId="1612499783" sldId="426"/>
            <ac:spMk id="3" creationId="{00000000-0000-0000-0000-000000000000}"/>
          </ac:spMkLst>
        </pc:spChg>
        <pc:spChg chg="del">
          <ac:chgData name="Pritting, Shannon" userId="S::shannon.pritting@suny.edu::b6acce8b-3193-4a7b-b3b8-1dc43a9f8da4" providerId="AD" clId="Web-{6391B77D-2D6D-449B-A5D7-BC4434D5767C}" dt="2020-06-22T19:35:59.097" v="101"/>
          <ac:spMkLst>
            <pc:docMk/>
            <pc:sldMk cId="1612499783" sldId="426"/>
            <ac:spMk id="4" creationId="{00000000-0000-0000-0000-000000000000}"/>
          </ac:spMkLst>
        </pc:spChg>
      </pc:sldChg>
      <pc:sldChg chg="modSp">
        <pc:chgData name="Pritting, Shannon" userId="S::shannon.pritting@suny.edu::b6acce8b-3193-4a7b-b3b8-1dc43a9f8da4" providerId="AD" clId="Web-{6391B77D-2D6D-449B-A5D7-BC4434D5767C}" dt="2020-06-22T19:40:11.912" v="514" actId="14100"/>
        <pc:sldMkLst>
          <pc:docMk/>
          <pc:sldMk cId="3512025937" sldId="436"/>
        </pc:sldMkLst>
        <pc:spChg chg="mod">
          <ac:chgData name="Pritting, Shannon" userId="S::shannon.pritting@suny.edu::b6acce8b-3193-4a7b-b3b8-1dc43a9f8da4" providerId="AD" clId="Web-{6391B77D-2D6D-449B-A5D7-BC4434D5767C}" dt="2020-06-22T19:40:11.912" v="514" actId="14100"/>
          <ac:spMkLst>
            <pc:docMk/>
            <pc:sldMk cId="3512025937" sldId="436"/>
            <ac:spMk id="14" creationId="{00000000-0000-0000-0000-000000000000}"/>
          </ac:spMkLst>
        </pc:spChg>
      </pc:sldChg>
      <pc:sldChg chg="modSp">
        <pc:chgData name="Pritting, Shannon" userId="S::shannon.pritting@suny.edu::b6acce8b-3193-4a7b-b3b8-1dc43a9f8da4" providerId="AD" clId="Web-{6391B77D-2D6D-449B-A5D7-BC4434D5767C}" dt="2020-06-22T19:40:35.834" v="518" actId="20577"/>
        <pc:sldMkLst>
          <pc:docMk/>
          <pc:sldMk cId="667077888" sldId="444"/>
        </pc:sldMkLst>
        <pc:spChg chg="mod">
          <ac:chgData name="Pritting, Shannon" userId="S::shannon.pritting@suny.edu::b6acce8b-3193-4a7b-b3b8-1dc43a9f8da4" providerId="AD" clId="Web-{6391B77D-2D6D-449B-A5D7-BC4434D5767C}" dt="2020-06-22T19:40:35.834" v="518" actId="20577"/>
          <ac:spMkLst>
            <pc:docMk/>
            <pc:sldMk cId="667077888" sldId="444"/>
            <ac:spMk id="11" creationId="{FE4CF827-58B1-4CE7-9CC4-BDD7DE8FBB8B}"/>
          </ac:spMkLst>
        </pc:spChg>
        <pc:spChg chg="mod">
          <ac:chgData name="Pritting, Shannon" userId="S::shannon.pritting@suny.edu::b6acce8b-3193-4a7b-b3b8-1dc43a9f8da4" providerId="AD" clId="Web-{6391B77D-2D6D-449B-A5D7-BC4434D5767C}" dt="2020-06-22T19:40:30.850" v="516" actId="20577"/>
          <ac:spMkLst>
            <pc:docMk/>
            <pc:sldMk cId="667077888" sldId="444"/>
            <ac:spMk id="12" creationId="{00000000-0000-0000-0000-000000000000}"/>
          </ac:spMkLst>
        </pc:spChg>
      </pc:sldChg>
      <pc:sldChg chg="modSp add replId">
        <pc:chgData name="Pritting, Shannon" userId="S::shannon.pritting@suny.edu::b6acce8b-3193-4a7b-b3b8-1dc43a9f8da4" providerId="AD" clId="Web-{6391B77D-2D6D-449B-A5D7-BC4434D5767C}" dt="2020-06-22T19:41:00.663" v="555" actId="20577"/>
        <pc:sldMkLst>
          <pc:docMk/>
          <pc:sldMk cId="2332221968" sldId="462"/>
        </pc:sldMkLst>
        <pc:spChg chg="mod">
          <ac:chgData name="Pritting, Shannon" userId="S::shannon.pritting@suny.edu::b6acce8b-3193-4a7b-b3b8-1dc43a9f8da4" providerId="AD" clId="Web-{6391B77D-2D6D-449B-A5D7-BC4434D5767C}" dt="2020-06-22T19:41:00.663" v="555" actId="20577"/>
          <ac:spMkLst>
            <pc:docMk/>
            <pc:sldMk cId="2332221968" sldId="462"/>
            <ac:spMk id="14" creationId="{00000000-0000-0000-0000-000000000000}"/>
          </ac:spMkLst>
        </pc:spChg>
      </pc:sldChg>
      <pc:sldChg chg="modSp add del replId">
        <pc:chgData name="Pritting, Shannon" userId="S::shannon.pritting@suny.edu::b6acce8b-3193-4a7b-b3b8-1dc43a9f8da4" providerId="AD" clId="Web-{6391B77D-2D6D-449B-A5D7-BC4434D5767C}" dt="2020-06-22T19:42:19.242" v="576"/>
        <pc:sldMkLst>
          <pc:docMk/>
          <pc:sldMk cId="3147779993" sldId="463"/>
        </pc:sldMkLst>
        <pc:spChg chg="mod">
          <ac:chgData name="Pritting, Shannon" userId="S::shannon.pritting@suny.edu::b6acce8b-3193-4a7b-b3b8-1dc43a9f8da4" providerId="AD" clId="Web-{6391B77D-2D6D-449B-A5D7-BC4434D5767C}" dt="2020-06-22T19:41:38.944" v="566" actId="20577"/>
          <ac:spMkLst>
            <pc:docMk/>
            <pc:sldMk cId="3147779993" sldId="463"/>
            <ac:spMk id="13" creationId="{00000000-0000-0000-0000-000000000000}"/>
          </ac:spMkLst>
        </pc:spChg>
        <pc:spChg chg="mod">
          <ac:chgData name="Pritting, Shannon" userId="S::shannon.pritting@suny.edu::b6acce8b-3193-4a7b-b3b8-1dc43a9f8da4" providerId="AD" clId="Web-{6391B77D-2D6D-449B-A5D7-BC4434D5767C}" dt="2020-06-22T19:41:30.569" v="559" actId="20577"/>
          <ac:spMkLst>
            <pc:docMk/>
            <pc:sldMk cId="3147779993" sldId="463"/>
            <ac:spMk id="14" creationId="{00000000-0000-0000-0000-000000000000}"/>
          </ac:spMkLst>
        </pc:spChg>
      </pc:sldChg>
      <pc:sldChg chg="modSp new">
        <pc:chgData name="Pritting, Shannon" userId="S::shannon.pritting@suny.edu::b6acce8b-3193-4a7b-b3b8-1dc43a9f8da4" providerId="AD" clId="Web-{6391B77D-2D6D-449B-A5D7-BC4434D5767C}" dt="2020-06-22T19:42:16.820" v="574" actId="20577"/>
        <pc:sldMkLst>
          <pc:docMk/>
          <pc:sldMk cId="1789613538" sldId="464"/>
        </pc:sldMkLst>
        <pc:spChg chg="mod">
          <ac:chgData name="Pritting, Shannon" userId="S::shannon.pritting@suny.edu::b6acce8b-3193-4a7b-b3b8-1dc43a9f8da4" providerId="AD" clId="Web-{6391B77D-2D6D-449B-A5D7-BC4434D5767C}" dt="2020-06-22T19:42:16.820" v="574" actId="20577"/>
          <ac:spMkLst>
            <pc:docMk/>
            <pc:sldMk cId="1789613538" sldId="464"/>
            <ac:spMk id="2" creationId="{B4CB910D-EB36-4E09-8D51-07DF2F35EAD5}"/>
          </ac:spMkLst>
        </pc:spChg>
        <pc:spChg chg="mod">
          <ac:chgData name="Pritting, Shannon" userId="S::shannon.pritting@suny.edu::b6acce8b-3193-4a7b-b3b8-1dc43a9f8da4" providerId="AD" clId="Web-{6391B77D-2D6D-449B-A5D7-BC4434D5767C}" dt="2020-06-22T19:42:09.585" v="569" actId="20577"/>
          <ac:spMkLst>
            <pc:docMk/>
            <pc:sldMk cId="1789613538" sldId="464"/>
            <ac:spMk id="3" creationId="{86FEBD5C-D32B-4C70-8F19-6B96C10EDA1B}"/>
          </ac:spMkLst>
        </pc:spChg>
      </pc:sldChg>
    </pc:docChg>
  </pc:docChgLst>
  <pc:docChgLst>
    <pc:chgData name="Tovstiadi, Esta" userId="S::esta.tovstiadi@suny.edu::b592cbb2-ea38-4240-8a3a-6613487ae435" providerId="AD" clId="Web-{BC06E6E7-2F72-4BE4-A997-856BDDE3CA0A}"/>
    <pc:docChg chg="modSld">
      <pc:chgData name="Tovstiadi, Esta" userId="S::esta.tovstiadi@suny.edu::b592cbb2-ea38-4240-8a3a-6613487ae435" providerId="AD" clId="Web-{BC06E6E7-2F72-4BE4-A997-856BDDE3CA0A}" dt="2020-03-31T00:42:43.249" v="204" actId="20577"/>
      <pc:docMkLst>
        <pc:docMk/>
      </pc:docMkLst>
      <pc:sldChg chg="modSp">
        <pc:chgData name="Tovstiadi, Esta" userId="S::esta.tovstiadi@suny.edu::b592cbb2-ea38-4240-8a3a-6613487ae435" providerId="AD" clId="Web-{BC06E6E7-2F72-4BE4-A997-856BDDE3CA0A}" dt="2020-03-31T00:42:43.249" v="203" actId="20577"/>
        <pc:sldMkLst>
          <pc:docMk/>
          <pc:sldMk cId="491560966" sldId="413"/>
        </pc:sldMkLst>
        <pc:spChg chg="mod">
          <ac:chgData name="Tovstiadi, Esta" userId="S::esta.tovstiadi@suny.edu::b592cbb2-ea38-4240-8a3a-6613487ae435" providerId="AD" clId="Web-{BC06E6E7-2F72-4BE4-A997-856BDDE3CA0A}" dt="2020-03-31T00:42:43.249" v="203" actId="20577"/>
          <ac:spMkLst>
            <pc:docMk/>
            <pc:sldMk cId="491560966" sldId="413"/>
            <ac:spMk id="3" creationId="{00000000-0000-0000-0000-000000000000}"/>
          </ac:spMkLst>
        </pc:spChg>
      </pc:sldChg>
      <pc:sldChg chg="modSp">
        <pc:chgData name="Tovstiadi, Esta" userId="S::esta.tovstiadi@suny.edu::b592cbb2-ea38-4240-8a3a-6613487ae435" providerId="AD" clId="Web-{BC06E6E7-2F72-4BE4-A997-856BDDE3CA0A}" dt="2020-03-31T00:41:30.452" v="109" actId="20577"/>
        <pc:sldMkLst>
          <pc:docMk/>
          <pc:sldMk cId="3515826157" sldId="414"/>
        </pc:sldMkLst>
        <pc:spChg chg="mod">
          <ac:chgData name="Tovstiadi, Esta" userId="S::esta.tovstiadi@suny.edu::b592cbb2-ea38-4240-8a3a-6613487ae435" providerId="AD" clId="Web-{BC06E6E7-2F72-4BE4-A997-856BDDE3CA0A}" dt="2020-03-31T00:41:30.452" v="109" actId="20577"/>
          <ac:spMkLst>
            <pc:docMk/>
            <pc:sldMk cId="3515826157" sldId="414"/>
            <ac:spMk id="3" creationId="{00000000-0000-0000-0000-000000000000}"/>
          </ac:spMkLst>
        </pc:spChg>
      </pc:sldChg>
    </pc:docChg>
  </pc:docChgLst>
  <pc:docChgLst>
    <pc:chgData name="McGee, Margaret" userId="S::margaret.mcgee@suny.edu::07377fe7-8f05-4c22-a697-5f820ef7115e" providerId="AD" clId="Web-{0AE67BF9-41EF-4AA3-B689-F88879A01EC0}"/>
    <pc:docChg chg="modSld">
      <pc:chgData name="McGee, Margaret" userId="S::margaret.mcgee@suny.edu::07377fe7-8f05-4c22-a697-5f820ef7115e" providerId="AD" clId="Web-{0AE67BF9-41EF-4AA3-B689-F88879A01EC0}" dt="2020-04-29T15:43:08.917" v="392" actId="1076"/>
      <pc:docMkLst>
        <pc:docMk/>
      </pc:docMkLst>
      <pc:sldChg chg="addSp delSp modSp">
        <pc:chgData name="McGee, Margaret" userId="S::margaret.mcgee@suny.edu::07377fe7-8f05-4c22-a697-5f820ef7115e" providerId="AD" clId="Web-{0AE67BF9-41EF-4AA3-B689-F88879A01EC0}" dt="2020-04-29T15:33:07.441" v="215" actId="1076"/>
        <pc:sldMkLst>
          <pc:docMk/>
          <pc:sldMk cId="295589292" sldId="369"/>
        </pc:sldMkLst>
        <pc:spChg chg="mod">
          <ac:chgData name="McGee, Margaret" userId="S::margaret.mcgee@suny.edu::07377fe7-8f05-4c22-a697-5f820ef7115e" providerId="AD" clId="Web-{0AE67BF9-41EF-4AA3-B689-F88879A01EC0}" dt="2020-04-29T15:32:54.956" v="210" actId="20577"/>
          <ac:spMkLst>
            <pc:docMk/>
            <pc:sldMk cId="295589292" sldId="369"/>
            <ac:spMk id="2" creationId="{71EA7B85-A46E-4A0A-B5A6-003D849DE4A5}"/>
          </ac:spMkLst>
        </pc:spChg>
        <pc:spChg chg="mod">
          <ac:chgData name="McGee, Margaret" userId="S::margaret.mcgee@suny.edu::07377fe7-8f05-4c22-a697-5f820ef7115e" providerId="AD" clId="Web-{0AE67BF9-41EF-4AA3-B689-F88879A01EC0}" dt="2020-04-29T15:30:34.122" v="204" actId="20577"/>
          <ac:spMkLst>
            <pc:docMk/>
            <pc:sldMk cId="295589292" sldId="369"/>
            <ac:spMk id="3" creationId="{4DBDDB3F-B73C-4F73-9955-8AC852907A47}"/>
          </ac:spMkLst>
        </pc:spChg>
        <pc:picChg chg="add del mod">
          <ac:chgData name="McGee, Margaret" userId="S::margaret.mcgee@suny.edu::07377fe7-8f05-4c22-a697-5f820ef7115e" providerId="AD" clId="Web-{0AE67BF9-41EF-4AA3-B689-F88879A01EC0}" dt="2020-04-29T15:31:31.827" v="207"/>
          <ac:picMkLst>
            <pc:docMk/>
            <pc:sldMk cId="295589292" sldId="369"/>
            <ac:picMk id="4" creationId="{75F426E0-29A2-426F-BBEC-067602B36CEF}"/>
          </ac:picMkLst>
        </pc:picChg>
        <pc:picChg chg="add mod">
          <ac:chgData name="McGee, Margaret" userId="S::margaret.mcgee@suny.edu::07377fe7-8f05-4c22-a697-5f820ef7115e" providerId="AD" clId="Web-{0AE67BF9-41EF-4AA3-B689-F88879A01EC0}" dt="2020-04-29T15:33:07.441" v="215" actId="1076"/>
          <ac:picMkLst>
            <pc:docMk/>
            <pc:sldMk cId="295589292" sldId="369"/>
            <ac:picMk id="8" creationId="{B32F4A82-C5DA-4475-8F53-1F1E4D95923A}"/>
          </ac:picMkLst>
        </pc:picChg>
      </pc:sldChg>
      <pc:sldChg chg="modSp">
        <pc:chgData name="McGee, Margaret" userId="S::margaret.mcgee@suny.edu::07377fe7-8f05-4c22-a697-5f820ef7115e" providerId="AD" clId="Web-{0AE67BF9-41EF-4AA3-B689-F88879A01EC0}" dt="2020-04-29T15:43:08.917" v="392" actId="1076"/>
        <pc:sldMkLst>
          <pc:docMk/>
          <pc:sldMk cId="232390341" sldId="428"/>
        </pc:sldMkLst>
        <pc:spChg chg="mod">
          <ac:chgData name="McGee, Margaret" userId="S::margaret.mcgee@suny.edu::07377fe7-8f05-4c22-a697-5f820ef7115e" providerId="AD" clId="Web-{0AE67BF9-41EF-4AA3-B689-F88879A01EC0}" dt="2020-04-29T15:43:01.558" v="389" actId="20577"/>
          <ac:spMkLst>
            <pc:docMk/>
            <pc:sldMk cId="232390341" sldId="428"/>
            <ac:spMk id="6" creationId="{0134EE62-A3AE-4ABC-9D13-84F3C54BAAF7}"/>
          </ac:spMkLst>
        </pc:spChg>
        <pc:graphicFrameChg chg="mod modGraphic">
          <ac:chgData name="McGee, Margaret" userId="S::margaret.mcgee@suny.edu::07377fe7-8f05-4c22-a697-5f820ef7115e" providerId="AD" clId="Web-{0AE67BF9-41EF-4AA3-B689-F88879A01EC0}" dt="2020-04-29T15:43:08.917" v="392" actId="1076"/>
          <ac:graphicFrameMkLst>
            <pc:docMk/>
            <pc:sldMk cId="232390341" sldId="428"/>
            <ac:graphicFrameMk id="4" creationId="{872EA962-BADE-420D-BD09-7D39729EEB62}"/>
          </ac:graphicFrameMkLst>
        </pc:graphicFrameChg>
      </pc:sldChg>
      <pc:sldChg chg="addSp modSp">
        <pc:chgData name="McGee, Margaret" userId="S::margaret.mcgee@suny.edu::07377fe7-8f05-4c22-a697-5f820ef7115e" providerId="AD" clId="Web-{0AE67BF9-41EF-4AA3-B689-F88879A01EC0}" dt="2020-04-29T15:36:36.871" v="232" actId="1076"/>
        <pc:sldMkLst>
          <pc:docMk/>
          <pc:sldMk cId="937713637" sldId="434"/>
        </pc:sldMkLst>
        <pc:spChg chg="mod">
          <ac:chgData name="McGee, Margaret" userId="S::margaret.mcgee@suny.edu::07377fe7-8f05-4c22-a697-5f820ef7115e" providerId="AD" clId="Web-{0AE67BF9-41EF-4AA3-B689-F88879A01EC0}" dt="2020-04-29T15:33:22.801" v="216" actId="20577"/>
          <ac:spMkLst>
            <pc:docMk/>
            <pc:sldMk cId="937713637" sldId="434"/>
            <ac:spMk id="2" creationId="{71EA7B85-A46E-4A0A-B5A6-003D849DE4A5}"/>
          </ac:spMkLst>
        </pc:spChg>
        <pc:spChg chg="mod">
          <ac:chgData name="McGee, Margaret" userId="S::margaret.mcgee@suny.edu::07377fe7-8f05-4c22-a697-5f820ef7115e" providerId="AD" clId="Web-{0AE67BF9-41EF-4AA3-B689-F88879A01EC0}" dt="2020-04-29T15:36:20.417" v="230" actId="1076"/>
          <ac:spMkLst>
            <pc:docMk/>
            <pc:sldMk cId="937713637" sldId="434"/>
            <ac:spMk id="3" creationId="{4DBDDB3F-B73C-4F73-9955-8AC852907A47}"/>
          </ac:spMkLst>
        </pc:spChg>
        <pc:spChg chg="mod">
          <ac:chgData name="McGee, Margaret" userId="S::margaret.mcgee@suny.edu::07377fe7-8f05-4c22-a697-5f820ef7115e" providerId="AD" clId="Web-{0AE67BF9-41EF-4AA3-B689-F88879A01EC0}" dt="2020-04-29T15:36:28.996" v="231" actId="1076"/>
          <ac:spMkLst>
            <pc:docMk/>
            <pc:sldMk cId="937713637" sldId="434"/>
            <ac:spMk id="16" creationId="{77EA54B5-45F1-46FF-86A1-0B28D9EAEE9D}"/>
          </ac:spMkLst>
        </pc:spChg>
        <pc:spChg chg="mod">
          <ac:chgData name="McGee, Margaret" userId="S::margaret.mcgee@suny.edu::07377fe7-8f05-4c22-a697-5f820ef7115e" providerId="AD" clId="Web-{0AE67BF9-41EF-4AA3-B689-F88879A01EC0}" dt="2020-04-29T15:36:36.871" v="232" actId="1076"/>
          <ac:spMkLst>
            <pc:docMk/>
            <pc:sldMk cId="937713637" sldId="434"/>
            <ac:spMk id="17" creationId="{B5874BE0-A9B4-4A8F-B868-B8100ED29DD6}"/>
          </ac:spMkLst>
        </pc:spChg>
        <pc:picChg chg="add mod">
          <ac:chgData name="McGee, Margaret" userId="S::margaret.mcgee@suny.edu::07377fe7-8f05-4c22-a697-5f820ef7115e" providerId="AD" clId="Web-{0AE67BF9-41EF-4AA3-B689-F88879A01EC0}" dt="2020-04-29T15:33:44.489" v="224" actId="1076"/>
          <ac:picMkLst>
            <pc:docMk/>
            <pc:sldMk cId="937713637" sldId="434"/>
            <ac:picMk id="4" creationId="{F7D735BA-A1DD-45C5-B640-E1B28AE62C18}"/>
          </ac:picMkLst>
        </pc:picChg>
        <pc:picChg chg="mod">
          <ac:chgData name="McGee, Margaret" userId="S::margaret.mcgee@suny.edu::07377fe7-8f05-4c22-a697-5f820ef7115e" providerId="AD" clId="Web-{0AE67BF9-41EF-4AA3-B689-F88879A01EC0}" dt="2020-04-29T15:36:00.822" v="227" actId="1076"/>
          <ac:picMkLst>
            <pc:docMk/>
            <pc:sldMk cId="937713637" sldId="434"/>
            <ac:picMk id="8" creationId="{4E9D7313-64BE-4A59-8568-8FB316503AED}"/>
          </ac:picMkLst>
        </pc:picChg>
        <pc:picChg chg="mod">
          <ac:chgData name="McGee, Margaret" userId="S::margaret.mcgee@suny.edu::07377fe7-8f05-4c22-a697-5f820ef7115e" providerId="AD" clId="Web-{0AE67BF9-41EF-4AA3-B689-F88879A01EC0}" dt="2020-04-29T15:36:04.963" v="228" actId="1076"/>
          <ac:picMkLst>
            <pc:docMk/>
            <pc:sldMk cId="937713637" sldId="434"/>
            <ac:picMk id="18" creationId="{1ECE81BB-BDB7-45E3-86DB-21EEE7FD6C12}"/>
          </ac:picMkLst>
        </pc:picChg>
        <pc:picChg chg="mod">
          <ac:chgData name="McGee, Margaret" userId="S::margaret.mcgee@suny.edu::07377fe7-8f05-4c22-a697-5f820ef7115e" providerId="AD" clId="Web-{0AE67BF9-41EF-4AA3-B689-F88879A01EC0}" dt="2020-04-29T15:36:11.354" v="229" actId="1076"/>
          <ac:picMkLst>
            <pc:docMk/>
            <pc:sldMk cId="937713637" sldId="434"/>
            <ac:picMk id="32" creationId="{40B630D6-B9FF-4C17-BDC1-549B54A4BA50}"/>
          </ac:picMkLst>
        </pc:picChg>
      </pc:sldChg>
    </pc:docChg>
  </pc:docChgLst>
  <pc:docChgLst>
    <pc:chgData name="Tovstiadi, Esta" userId="S::esta.tovstiadi@suny.edu::b592cbb2-ea38-4240-8a3a-6613487ae435" providerId="AD" clId="Web-{D1FB82F3-B040-5B79-BA44-A7B79099804A}"/>
    <pc:docChg chg="modSld">
      <pc:chgData name="Tovstiadi, Esta" userId="S::esta.tovstiadi@suny.edu::b592cbb2-ea38-4240-8a3a-6613487ae435" providerId="AD" clId="Web-{D1FB82F3-B040-5B79-BA44-A7B79099804A}" dt="2020-03-30T18:29:34.551" v="2291"/>
      <pc:docMkLst>
        <pc:docMk/>
      </pc:docMkLst>
      <pc:sldChg chg="delSp modSp">
        <pc:chgData name="Tovstiadi, Esta" userId="S::esta.tovstiadi@suny.edu::b592cbb2-ea38-4240-8a3a-6613487ae435" providerId="AD" clId="Web-{D1FB82F3-B040-5B79-BA44-A7B79099804A}" dt="2020-03-30T18:29:34.551" v="2291"/>
        <pc:sldMkLst>
          <pc:docMk/>
          <pc:sldMk cId="491560966" sldId="413"/>
        </pc:sldMkLst>
        <pc:spChg chg="mod">
          <ac:chgData name="Tovstiadi, Esta" userId="S::esta.tovstiadi@suny.edu::b592cbb2-ea38-4240-8a3a-6613487ae435" providerId="AD" clId="Web-{D1FB82F3-B040-5B79-BA44-A7B79099804A}" dt="2020-03-30T18:23:31.751" v="1558" actId="20577"/>
          <ac:spMkLst>
            <pc:docMk/>
            <pc:sldMk cId="491560966" sldId="413"/>
            <ac:spMk id="3" creationId="{00000000-0000-0000-0000-000000000000}"/>
          </ac:spMkLst>
        </pc:spChg>
        <pc:picChg chg="del">
          <ac:chgData name="Tovstiadi, Esta" userId="S::esta.tovstiadi@suny.edu::b592cbb2-ea38-4240-8a3a-6613487ae435" providerId="AD" clId="Web-{D1FB82F3-B040-5B79-BA44-A7B79099804A}" dt="2020-03-30T18:29:34.551" v="2291"/>
          <ac:picMkLst>
            <pc:docMk/>
            <pc:sldMk cId="491560966" sldId="413"/>
            <ac:picMk id="5" creationId="{00000000-0000-0000-0000-000000000000}"/>
          </ac:picMkLst>
        </pc:picChg>
      </pc:sldChg>
      <pc:sldChg chg="delSp modSp">
        <pc:chgData name="Tovstiadi, Esta" userId="S::esta.tovstiadi@suny.edu::b592cbb2-ea38-4240-8a3a-6613487ae435" providerId="AD" clId="Web-{D1FB82F3-B040-5B79-BA44-A7B79099804A}" dt="2020-03-30T18:29:19.223" v="2289" actId="20577"/>
        <pc:sldMkLst>
          <pc:docMk/>
          <pc:sldMk cId="3515826157" sldId="414"/>
        </pc:sldMkLst>
        <pc:spChg chg="mod">
          <ac:chgData name="Tovstiadi, Esta" userId="S::esta.tovstiadi@suny.edu::b592cbb2-ea38-4240-8a3a-6613487ae435" providerId="AD" clId="Web-{D1FB82F3-B040-5B79-BA44-A7B79099804A}" dt="2020-03-30T18:29:19.223" v="2289" actId="20577"/>
          <ac:spMkLst>
            <pc:docMk/>
            <pc:sldMk cId="3515826157" sldId="414"/>
            <ac:spMk id="3" creationId="{00000000-0000-0000-0000-000000000000}"/>
          </ac:spMkLst>
        </pc:spChg>
        <pc:picChg chg="del">
          <ac:chgData name="Tovstiadi, Esta" userId="S::esta.tovstiadi@suny.edu::b592cbb2-ea38-4240-8a3a-6613487ae435" providerId="AD" clId="Web-{D1FB82F3-B040-5B79-BA44-A7B79099804A}" dt="2020-03-30T18:18:46.139" v="136"/>
          <ac:picMkLst>
            <pc:docMk/>
            <pc:sldMk cId="3515826157" sldId="414"/>
            <ac:picMk id="5" creationId="{00000000-0000-0000-0000-000000000000}"/>
          </ac:picMkLst>
        </pc:picChg>
      </pc:sldChg>
    </pc:docChg>
  </pc:docChgLst>
  <pc:docChgLst>
    <pc:chgData name="McGee, Margaret" userId="S::margaret.mcgee@suny.edu::07377fe7-8f05-4c22-a697-5f820ef7115e" providerId="AD" clId="Web-{E019B9B6-89A3-4022-A0B6-982C612AE751}"/>
    <pc:docChg chg="addSld delSld modSld sldOrd">
      <pc:chgData name="McGee, Margaret" userId="S::margaret.mcgee@suny.edu::07377fe7-8f05-4c22-a697-5f820ef7115e" providerId="AD" clId="Web-{E019B9B6-89A3-4022-A0B6-982C612AE751}" dt="2020-03-30T15:23:01.845" v="1812" actId="20577"/>
      <pc:docMkLst>
        <pc:docMk/>
      </pc:docMkLst>
      <pc:sldChg chg="modSp">
        <pc:chgData name="McGee, Margaret" userId="S::margaret.mcgee@suny.edu::07377fe7-8f05-4c22-a697-5f820ef7115e" providerId="AD" clId="Web-{E019B9B6-89A3-4022-A0B6-982C612AE751}" dt="2020-03-30T15:13:11.422" v="1616" actId="20577"/>
        <pc:sldMkLst>
          <pc:docMk/>
          <pc:sldMk cId="2227392382" sldId="342"/>
        </pc:sldMkLst>
        <pc:spChg chg="mod">
          <ac:chgData name="McGee, Margaret" userId="S::margaret.mcgee@suny.edu::07377fe7-8f05-4c22-a697-5f820ef7115e" providerId="AD" clId="Web-{E019B9B6-89A3-4022-A0B6-982C612AE751}" dt="2020-03-30T15:13:11.422" v="1616" actId="20577"/>
          <ac:spMkLst>
            <pc:docMk/>
            <pc:sldMk cId="2227392382" sldId="342"/>
            <ac:spMk id="3" creationId="{4DBDDB3F-B73C-4F73-9955-8AC852907A47}"/>
          </ac:spMkLst>
        </pc:spChg>
      </pc:sldChg>
      <pc:sldChg chg="modSp ord">
        <pc:chgData name="McGee, Margaret" userId="S::margaret.mcgee@suny.edu::07377fe7-8f05-4c22-a697-5f820ef7115e" providerId="AD" clId="Web-{E019B9B6-89A3-4022-A0B6-982C612AE751}" dt="2020-03-30T14:53:48.310" v="39"/>
        <pc:sldMkLst>
          <pc:docMk/>
          <pc:sldMk cId="295589292" sldId="369"/>
        </pc:sldMkLst>
        <pc:spChg chg="mod">
          <ac:chgData name="McGee, Margaret" userId="S::margaret.mcgee@suny.edu::07377fe7-8f05-4c22-a697-5f820ef7115e" providerId="AD" clId="Web-{E019B9B6-89A3-4022-A0B6-982C612AE751}" dt="2020-03-30T14:53:21.388" v="32" actId="20577"/>
          <ac:spMkLst>
            <pc:docMk/>
            <pc:sldMk cId="295589292" sldId="369"/>
            <ac:spMk id="3" creationId="{4DBDDB3F-B73C-4F73-9955-8AC852907A47}"/>
          </ac:spMkLst>
        </pc:spChg>
      </pc:sldChg>
      <pc:sldChg chg="modSp ord">
        <pc:chgData name="McGee, Margaret" userId="S::margaret.mcgee@suny.edu::07377fe7-8f05-4c22-a697-5f820ef7115e" providerId="AD" clId="Web-{E019B9B6-89A3-4022-A0B6-982C612AE751}" dt="2020-03-30T15:23:01.845" v="1811" actId="20577"/>
        <pc:sldMkLst>
          <pc:docMk/>
          <pc:sldMk cId="20872472" sldId="377"/>
        </pc:sldMkLst>
        <pc:spChg chg="mod">
          <ac:chgData name="McGee, Margaret" userId="S::margaret.mcgee@suny.edu::07377fe7-8f05-4c22-a697-5f820ef7115e" providerId="AD" clId="Web-{E019B9B6-89A3-4022-A0B6-982C612AE751}" dt="2020-03-30T14:54:58.359" v="121" actId="20577"/>
          <ac:spMkLst>
            <pc:docMk/>
            <pc:sldMk cId="20872472" sldId="377"/>
            <ac:spMk id="2" creationId="{71EA7B85-A46E-4A0A-B5A6-003D849DE4A5}"/>
          </ac:spMkLst>
        </pc:spChg>
        <pc:spChg chg="mod">
          <ac:chgData name="McGee, Margaret" userId="S::margaret.mcgee@suny.edu::07377fe7-8f05-4c22-a697-5f820ef7115e" providerId="AD" clId="Web-{E019B9B6-89A3-4022-A0B6-982C612AE751}" dt="2020-03-30T15:23:01.845" v="1811" actId="20577"/>
          <ac:spMkLst>
            <pc:docMk/>
            <pc:sldMk cId="20872472" sldId="377"/>
            <ac:spMk id="6" creationId="{0134EE62-A3AE-4ABC-9D13-84F3C54BAAF7}"/>
          </ac:spMkLst>
        </pc:spChg>
      </pc:sldChg>
      <pc:sldChg chg="modSp add replId">
        <pc:chgData name="McGee, Margaret" userId="S::margaret.mcgee@suny.edu::07377fe7-8f05-4c22-a697-5f820ef7115e" providerId="AD" clId="Web-{E019B9B6-89A3-4022-A0B6-982C612AE751}" dt="2020-03-30T15:14:19.409" v="1627" actId="20577"/>
        <pc:sldMkLst>
          <pc:docMk/>
          <pc:sldMk cId="961357606" sldId="417"/>
        </pc:sldMkLst>
        <pc:spChg chg="mod">
          <ac:chgData name="McGee, Margaret" userId="S::margaret.mcgee@suny.edu::07377fe7-8f05-4c22-a697-5f820ef7115e" providerId="AD" clId="Web-{E019B9B6-89A3-4022-A0B6-982C612AE751}" dt="2020-03-30T15:14:19.409" v="1627" actId="20577"/>
          <ac:spMkLst>
            <pc:docMk/>
            <pc:sldMk cId="961357606" sldId="417"/>
            <ac:spMk id="6" creationId="{0134EE62-A3AE-4ABC-9D13-84F3C54BAAF7}"/>
          </ac:spMkLst>
        </pc:spChg>
      </pc:sldChg>
      <pc:sldChg chg="new del ord">
        <pc:chgData name="McGee, Margaret" userId="S::margaret.mcgee@suny.edu::07377fe7-8f05-4c22-a697-5f820ef7115e" providerId="AD" clId="Web-{E019B9B6-89A3-4022-A0B6-982C612AE751}" dt="2020-03-30T14:53:29.482" v="36"/>
        <pc:sldMkLst>
          <pc:docMk/>
          <pc:sldMk cId="2448772518" sldId="417"/>
        </pc:sldMkLst>
      </pc:sldChg>
    </pc:docChg>
  </pc:docChgLst>
  <pc:docChgLst>
    <pc:chgData name="Pritting, Shannon" userId="S::shannon.pritting@suny.edu::b6acce8b-3193-4a7b-b3b8-1dc43a9f8da4" providerId="AD" clId="Web-{5C260720-19AE-45E3-A748-574945679535}"/>
    <pc:docChg chg="modSld">
      <pc:chgData name="Pritting, Shannon" userId="S::shannon.pritting@suny.edu::b6acce8b-3193-4a7b-b3b8-1dc43a9f8da4" providerId="AD" clId="Web-{5C260720-19AE-45E3-A748-574945679535}" dt="2020-03-31T14:36:39.874" v="317" actId="20577"/>
      <pc:docMkLst>
        <pc:docMk/>
      </pc:docMkLst>
      <pc:sldChg chg="modSp">
        <pc:chgData name="Pritting, Shannon" userId="S::shannon.pritting@suny.edu::b6acce8b-3193-4a7b-b3b8-1dc43a9f8da4" providerId="AD" clId="Web-{5C260720-19AE-45E3-A748-574945679535}" dt="2020-03-31T14:36:39.874" v="316" actId="20577"/>
        <pc:sldMkLst>
          <pc:docMk/>
          <pc:sldMk cId="2190504256" sldId="373"/>
        </pc:sldMkLst>
        <pc:spChg chg="mod">
          <ac:chgData name="Pritting, Shannon" userId="S::shannon.pritting@suny.edu::b6acce8b-3193-4a7b-b3b8-1dc43a9f8da4" providerId="AD" clId="Web-{5C260720-19AE-45E3-A748-574945679535}" dt="2020-03-31T14:36:39.874" v="316" actId="20577"/>
          <ac:spMkLst>
            <pc:docMk/>
            <pc:sldMk cId="2190504256" sldId="373"/>
            <ac:spMk id="3" creationId="{00000000-0000-0000-0000-000000000000}"/>
          </ac:spMkLst>
        </pc:spChg>
      </pc:sldChg>
    </pc:docChg>
  </pc:docChgLst>
  <pc:docChgLst>
    <pc:chgData name="McGee, Margaret" userId="S::margaret.mcgee@suny.edu::07377fe7-8f05-4c22-a697-5f820ef7115e" providerId="AD" clId="Web-{10F228BB-B2BC-49BB-8465-0E7A980469E2}"/>
    <pc:docChg chg="modSld">
      <pc:chgData name="McGee, Margaret" userId="S::margaret.mcgee@suny.edu::07377fe7-8f05-4c22-a697-5f820ef7115e" providerId="AD" clId="Web-{10F228BB-B2BC-49BB-8465-0E7A980469E2}" dt="2020-04-29T16:34:20.413" v="545" actId="20577"/>
      <pc:docMkLst>
        <pc:docMk/>
      </pc:docMkLst>
      <pc:sldChg chg="modSp">
        <pc:chgData name="McGee, Margaret" userId="S::margaret.mcgee@suny.edu::07377fe7-8f05-4c22-a697-5f820ef7115e" providerId="AD" clId="Web-{10F228BB-B2BC-49BB-8465-0E7A980469E2}" dt="2020-04-29T16:30:25.662" v="142" actId="20577"/>
        <pc:sldMkLst>
          <pc:docMk/>
          <pc:sldMk cId="2227392382" sldId="342"/>
        </pc:sldMkLst>
        <pc:spChg chg="mod">
          <ac:chgData name="McGee, Margaret" userId="S::margaret.mcgee@suny.edu::07377fe7-8f05-4c22-a697-5f820ef7115e" providerId="AD" clId="Web-{10F228BB-B2BC-49BB-8465-0E7A980469E2}" dt="2020-04-29T16:30:25.662" v="142" actId="20577"/>
          <ac:spMkLst>
            <pc:docMk/>
            <pc:sldMk cId="2227392382" sldId="342"/>
            <ac:spMk id="3" creationId="{4DBDDB3F-B73C-4F73-9955-8AC852907A47}"/>
          </ac:spMkLst>
        </pc:spChg>
        <pc:picChg chg="mod">
          <ac:chgData name="McGee, Margaret" userId="S::margaret.mcgee@suny.edu::07377fe7-8f05-4c22-a697-5f820ef7115e" providerId="AD" clId="Web-{10F228BB-B2BC-49BB-8465-0E7A980469E2}" dt="2020-04-29T16:21:17.002" v="129" actId="1076"/>
          <ac:picMkLst>
            <pc:docMk/>
            <pc:sldMk cId="2227392382" sldId="342"/>
            <ac:picMk id="8" creationId="{1C5D211B-8907-4B5A-8B62-BEC3B0025CA6}"/>
          </ac:picMkLst>
        </pc:picChg>
      </pc:sldChg>
      <pc:sldChg chg="modSp">
        <pc:chgData name="McGee, Margaret" userId="S::margaret.mcgee@suny.edu::07377fe7-8f05-4c22-a697-5f820ef7115e" providerId="AD" clId="Web-{10F228BB-B2BC-49BB-8465-0E7A980469E2}" dt="2020-04-29T15:54:22.491" v="13" actId="14100"/>
        <pc:sldMkLst>
          <pc:docMk/>
          <pc:sldMk cId="295589292" sldId="369"/>
        </pc:sldMkLst>
        <pc:spChg chg="mod">
          <ac:chgData name="McGee, Margaret" userId="S::margaret.mcgee@suny.edu::07377fe7-8f05-4c22-a697-5f820ef7115e" providerId="AD" clId="Web-{10F228BB-B2BC-49BB-8465-0E7A980469E2}" dt="2020-04-29T15:54:22.491" v="13" actId="14100"/>
          <ac:spMkLst>
            <pc:docMk/>
            <pc:sldMk cId="295589292" sldId="369"/>
            <ac:spMk id="3" creationId="{4DBDDB3F-B73C-4F73-9955-8AC852907A47}"/>
          </ac:spMkLst>
        </pc:spChg>
      </pc:sldChg>
      <pc:sldChg chg="modSp">
        <pc:chgData name="McGee, Margaret" userId="S::margaret.mcgee@suny.edu::07377fe7-8f05-4c22-a697-5f820ef7115e" providerId="AD" clId="Web-{10F228BB-B2BC-49BB-8465-0E7A980469E2}" dt="2020-04-29T16:21:11.580" v="128" actId="1076"/>
        <pc:sldMkLst>
          <pc:docMk/>
          <pc:sldMk cId="20872472" sldId="377"/>
        </pc:sldMkLst>
        <pc:picChg chg="mod">
          <ac:chgData name="McGee, Margaret" userId="S::margaret.mcgee@suny.edu::07377fe7-8f05-4c22-a697-5f820ef7115e" providerId="AD" clId="Web-{10F228BB-B2BC-49BB-8465-0E7A980469E2}" dt="2020-04-29T16:21:11.580" v="128" actId="1076"/>
          <ac:picMkLst>
            <pc:docMk/>
            <pc:sldMk cId="20872472" sldId="377"/>
            <ac:picMk id="3" creationId="{2B67234E-C44C-41EA-B65A-6DEE4AE95277}"/>
          </ac:picMkLst>
        </pc:picChg>
      </pc:sldChg>
      <pc:sldChg chg="modSp">
        <pc:chgData name="McGee, Margaret" userId="S::margaret.mcgee@suny.edu::07377fe7-8f05-4c22-a697-5f820ef7115e" providerId="AD" clId="Web-{10F228BB-B2BC-49BB-8465-0E7A980469E2}" dt="2020-04-29T16:21:37.048" v="132" actId="1076"/>
        <pc:sldMkLst>
          <pc:docMk/>
          <pc:sldMk cId="620162658" sldId="379"/>
        </pc:sldMkLst>
        <pc:picChg chg="mod">
          <ac:chgData name="McGee, Margaret" userId="S::margaret.mcgee@suny.edu::07377fe7-8f05-4c22-a697-5f820ef7115e" providerId="AD" clId="Web-{10F228BB-B2BC-49BB-8465-0E7A980469E2}" dt="2020-04-29T16:21:37.048" v="132" actId="1076"/>
          <ac:picMkLst>
            <pc:docMk/>
            <pc:sldMk cId="620162658" sldId="379"/>
            <ac:picMk id="3" creationId="{2B67234E-C44C-41EA-B65A-6DEE4AE95277}"/>
          </ac:picMkLst>
        </pc:picChg>
      </pc:sldChg>
      <pc:sldChg chg="modSp">
        <pc:chgData name="McGee, Margaret" userId="S::margaret.mcgee@suny.edu::07377fe7-8f05-4c22-a697-5f820ef7115e" providerId="AD" clId="Web-{10F228BB-B2BC-49BB-8465-0E7A980469E2}" dt="2020-04-29T16:34:20.413" v="544" actId="20577"/>
        <pc:sldMkLst>
          <pc:docMk/>
          <pc:sldMk cId="232390341" sldId="428"/>
        </pc:sldMkLst>
        <pc:spChg chg="mod">
          <ac:chgData name="McGee, Margaret" userId="S::margaret.mcgee@suny.edu::07377fe7-8f05-4c22-a697-5f820ef7115e" providerId="AD" clId="Web-{10F228BB-B2BC-49BB-8465-0E7A980469E2}" dt="2020-04-29T16:34:20.413" v="544" actId="20577"/>
          <ac:spMkLst>
            <pc:docMk/>
            <pc:sldMk cId="232390341" sldId="428"/>
            <ac:spMk id="6" creationId="{0134EE62-A3AE-4ABC-9D13-84F3C54BAAF7}"/>
          </ac:spMkLst>
        </pc:spChg>
        <pc:graphicFrameChg chg="mod">
          <ac:chgData name="McGee, Margaret" userId="S::margaret.mcgee@suny.edu::07377fe7-8f05-4c22-a697-5f820ef7115e" providerId="AD" clId="Web-{10F228BB-B2BC-49BB-8465-0E7A980469E2}" dt="2020-04-29T16:32:08.021" v="151" actId="1076"/>
          <ac:graphicFrameMkLst>
            <pc:docMk/>
            <pc:sldMk cId="232390341" sldId="428"/>
            <ac:graphicFrameMk id="4" creationId="{872EA962-BADE-420D-BD09-7D39729EEB62}"/>
          </ac:graphicFrameMkLst>
        </pc:graphicFrameChg>
        <pc:picChg chg="mod">
          <ac:chgData name="McGee, Margaret" userId="S::margaret.mcgee@suny.edu::07377fe7-8f05-4c22-a697-5f820ef7115e" providerId="AD" clId="Web-{10F228BB-B2BC-49BB-8465-0E7A980469E2}" dt="2020-04-29T16:21:47.611" v="134" actId="1076"/>
          <ac:picMkLst>
            <pc:docMk/>
            <pc:sldMk cId="232390341" sldId="428"/>
            <ac:picMk id="3" creationId="{2B67234E-C44C-41EA-B65A-6DEE4AE95277}"/>
          </ac:picMkLst>
        </pc:picChg>
      </pc:sldChg>
      <pc:sldChg chg="modSp">
        <pc:chgData name="McGee, Margaret" userId="S::margaret.mcgee@suny.edu::07377fe7-8f05-4c22-a697-5f820ef7115e" providerId="AD" clId="Web-{10F228BB-B2BC-49BB-8465-0E7A980469E2}" dt="2020-04-29T16:22:23.705" v="139" actId="1076"/>
        <pc:sldMkLst>
          <pc:docMk/>
          <pc:sldMk cId="230798399" sldId="430"/>
        </pc:sldMkLst>
        <pc:picChg chg="mod">
          <ac:chgData name="McGee, Margaret" userId="S::margaret.mcgee@suny.edu::07377fe7-8f05-4c22-a697-5f820ef7115e" providerId="AD" clId="Web-{10F228BB-B2BC-49BB-8465-0E7A980469E2}" dt="2020-04-29T16:22:23.705" v="139" actId="1076"/>
          <ac:picMkLst>
            <pc:docMk/>
            <pc:sldMk cId="230798399" sldId="430"/>
            <ac:picMk id="3" creationId="{2B67234E-C44C-41EA-B65A-6DEE4AE95277}"/>
          </ac:picMkLst>
        </pc:picChg>
      </pc:sldChg>
      <pc:sldChg chg="modSp">
        <pc:chgData name="McGee, Margaret" userId="S::margaret.mcgee@suny.edu::07377fe7-8f05-4c22-a697-5f820ef7115e" providerId="AD" clId="Web-{10F228BB-B2BC-49BB-8465-0E7A980469E2}" dt="2020-04-29T16:20:49.830" v="126" actId="1076"/>
        <pc:sldMkLst>
          <pc:docMk/>
          <pc:sldMk cId="937713637" sldId="434"/>
        </pc:sldMkLst>
        <pc:picChg chg="mod">
          <ac:chgData name="McGee, Margaret" userId="S::margaret.mcgee@suny.edu::07377fe7-8f05-4c22-a697-5f820ef7115e" providerId="AD" clId="Web-{10F228BB-B2BC-49BB-8465-0E7A980469E2}" dt="2020-04-29T16:20:49.830" v="126" actId="1076"/>
          <ac:picMkLst>
            <pc:docMk/>
            <pc:sldMk cId="937713637" sldId="434"/>
            <ac:picMk id="4" creationId="{F7D735BA-A1DD-45C5-B640-E1B28AE62C18}"/>
          </ac:picMkLst>
        </pc:picChg>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Pritting, Shannon" userId="S::shannon.pritting@suny.edu::b6acce8b-3193-4a7b-b3b8-1dc43a9f8da4" providerId="AD" clId="Web-{47C196C7-8FF7-4C13-BDC0-C05A532FFF89}"/>
    <pc:docChg chg="addSld modSld sldOrd">
      <pc:chgData name="Pritting, Shannon" userId="S::shannon.pritting@suny.edu::b6acce8b-3193-4a7b-b3b8-1dc43a9f8da4" providerId="AD" clId="Web-{47C196C7-8FF7-4C13-BDC0-C05A532FFF89}" dt="2020-02-25T18:33:44.968" v="95" actId="20577"/>
      <pc:docMkLst>
        <pc:docMk/>
      </pc:docMkLst>
      <pc:sldChg chg="modSp">
        <pc:chgData name="Pritting, Shannon" userId="S::shannon.pritting@suny.edu::b6acce8b-3193-4a7b-b3b8-1dc43a9f8da4" providerId="AD" clId="Web-{47C196C7-8FF7-4C13-BDC0-C05A532FFF89}" dt="2020-02-25T18:32:51.905" v="92" actId="20577"/>
        <pc:sldMkLst>
          <pc:docMk/>
          <pc:sldMk cId="149285507" sldId="332"/>
        </pc:sldMkLst>
        <pc:spChg chg="mod">
          <ac:chgData name="Pritting, Shannon" userId="S::shannon.pritting@suny.edu::b6acce8b-3193-4a7b-b3b8-1dc43a9f8da4" providerId="AD" clId="Web-{47C196C7-8FF7-4C13-BDC0-C05A532FFF89}" dt="2020-02-25T18:32:51.905" v="92" actId="20577"/>
          <ac:spMkLst>
            <pc:docMk/>
            <pc:sldMk cId="149285507" sldId="332"/>
            <ac:spMk id="14" creationId="{00000000-0000-0000-0000-000000000000}"/>
          </ac:spMkLst>
        </pc:spChg>
      </pc:sldChg>
      <pc:sldChg chg="modSp">
        <pc:chgData name="Pritting, Shannon" userId="S::shannon.pritting@suny.edu::b6acce8b-3193-4a7b-b3b8-1dc43a9f8da4" providerId="AD" clId="Web-{47C196C7-8FF7-4C13-BDC0-C05A532FFF89}" dt="2020-02-25T18:33:44.968" v="94" actId="20577"/>
        <pc:sldMkLst>
          <pc:docMk/>
          <pc:sldMk cId="1625917109" sldId="348"/>
        </pc:sldMkLst>
        <pc:spChg chg="mod">
          <ac:chgData name="Pritting, Shannon" userId="S::shannon.pritting@suny.edu::b6acce8b-3193-4a7b-b3b8-1dc43a9f8da4" providerId="AD" clId="Web-{47C196C7-8FF7-4C13-BDC0-C05A532FFF89}" dt="2020-02-25T18:33:44.968" v="94" actId="20577"/>
          <ac:spMkLst>
            <pc:docMk/>
            <pc:sldMk cId="1625917109" sldId="348"/>
            <ac:spMk id="5" creationId="{535E1953-C7A3-4180-AAE1-5C1894D3B757}"/>
          </ac:spMkLst>
        </pc:spChg>
      </pc:sldChg>
      <pc:sldChg chg="modSp add ord replId">
        <pc:chgData name="Pritting, Shannon" userId="S::shannon.pritting@suny.edu::b6acce8b-3193-4a7b-b3b8-1dc43a9f8da4" providerId="AD" clId="Web-{47C196C7-8FF7-4C13-BDC0-C05A532FFF89}" dt="2020-02-25T18:32:51.858" v="90" actId="20577"/>
        <pc:sldMkLst>
          <pc:docMk/>
          <pc:sldMk cId="3639637899" sldId="396"/>
        </pc:sldMkLst>
        <pc:spChg chg="mod">
          <ac:chgData name="Pritting, Shannon" userId="S::shannon.pritting@suny.edu::b6acce8b-3193-4a7b-b3b8-1dc43a9f8da4" providerId="AD" clId="Web-{47C196C7-8FF7-4C13-BDC0-C05A532FFF89}" dt="2020-02-25T18:25:24.477" v="35" actId="20577"/>
          <ac:spMkLst>
            <pc:docMk/>
            <pc:sldMk cId="3639637899" sldId="396"/>
            <ac:spMk id="2" creationId="{00000000-0000-0000-0000-000000000000}"/>
          </ac:spMkLst>
        </pc:spChg>
        <pc:spChg chg="mod">
          <ac:chgData name="Pritting, Shannon" userId="S::shannon.pritting@suny.edu::b6acce8b-3193-4a7b-b3b8-1dc43a9f8da4" providerId="AD" clId="Web-{47C196C7-8FF7-4C13-BDC0-C05A532FFF89}" dt="2020-02-25T18:32:51.858" v="90" actId="20577"/>
          <ac:spMkLst>
            <pc:docMk/>
            <pc:sldMk cId="3639637899" sldId="396"/>
            <ac:spMk id="3" creationId="{00000000-0000-0000-0000-000000000000}"/>
          </ac:spMkLst>
        </pc:spChg>
      </pc:sldChg>
    </pc:docChg>
  </pc:docChgLst>
  <pc:docChgLst>
    <pc:chgData name="Pritting, Shannon" userId="S::shannon.pritting@suny.edu::b6acce8b-3193-4a7b-b3b8-1dc43a9f8da4" providerId="AD" clId="Web-{32D88EB5-97FD-4EDB-A35F-AAA2C56799DC}"/>
    <pc:docChg chg="delSld">
      <pc:chgData name="Pritting, Shannon" userId="S::shannon.pritting@suny.edu::b6acce8b-3193-4a7b-b3b8-1dc43a9f8da4" providerId="AD" clId="Web-{32D88EB5-97FD-4EDB-A35F-AAA2C56799DC}" dt="2020-03-30T18:32:04.193" v="1"/>
      <pc:docMkLst>
        <pc:docMk/>
      </pc:docMkLst>
      <pc:sldChg chg="del">
        <pc:chgData name="Pritting, Shannon" userId="S::shannon.pritting@suny.edu::b6acce8b-3193-4a7b-b3b8-1dc43a9f8da4" providerId="AD" clId="Web-{32D88EB5-97FD-4EDB-A35F-AAA2C56799DC}" dt="2020-03-30T18:31:54.958" v="0"/>
        <pc:sldMkLst>
          <pc:docMk/>
          <pc:sldMk cId="2023300331" sldId="387"/>
        </pc:sldMkLst>
      </pc:sldChg>
      <pc:sldChg chg="del">
        <pc:chgData name="Pritting, Shannon" userId="S::shannon.pritting@suny.edu::b6acce8b-3193-4a7b-b3b8-1dc43a9f8da4" providerId="AD" clId="Web-{32D88EB5-97FD-4EDB-A35F-AAA2C56799DC}" dt="2020-03-30T18:32:04.193" v="1"/>
        <pc:sldMkLst>
          <pc:docMk/>
          <pc:sldMk cId="3425351415" sldId="403"/>
        </pc:sldMkLst>
      </pc:sld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McGee, Margaret" userId="S::margaret.mcgee@suny.edu::07377fe7-8f05-4c22-a697-5f820ef7115e" providerId="AD" clId="Web-{B976FCDA-A24E-4D6F-A707-A3DCBA818EED}"/>
    <pc:docChg chg="addSld modSld sldOrd">
      <pc:chgData name="McGee, Margaret" userId="S::margaret.mcgee@suny.edu::07377fe7-8f05-4c22-a697-5f820ef7115e" providerId="AD" clId="Web-{B976FCDA-A24E-4D6F-A707-A3DCBA818EED}" dt="2020-04-29T15:28:36.955" v="2621"/>
      <pc:docMkLst>
        <pc:docMk/>
      </pc:docMkLst>
      <pc:sldChg chg="modSp ord">
        <pc:chgData name="McGee, Margaret" userId="S::margaret.mcgee@suny.edu::07377fe7-8f05-4c22-a697-5f820ef7115e" providerId="AD" clId="Web-{B976FCDA-A24E-4D6F-A707-A3DCBA818EED}" dt="2020-04-29T15:07:38.595" v="2442" actId="20577"/>
        <pc:sldMkLst>
          <pc:docMk/>
          <pc:sldMk cId="295589292" sldId="369"/>
        </pc:sldMkLst>
        <pc:spChg chg="mod">
          <ac:chgData name="McGee, Margaret" userId="S::margaret.mcgee@suny.edu::07377fe7-8f05-4c22-a697-5f820ef7115e" providerId="AD" clId="Web-{B976FCDA-A24E-4D6F-A707-A3DCBA818EED}" dt="2020-04-29T15:01:53.559" v="1345" actId="20577"/>
          <ac:spMkLst>
            <pc:docMk/>
            <pc:sldMk cId="295589292" sldId="369"/>
            <ac:spMk id="2" creationId="{71EA7B85-A46E-4A0A-B5A6-003D849DE4A5}"/>
          </ac:spMkLst>
        </pc:spChg>
        <pc:spChg chg="mod">
          <ac:chgData name="McGee, Margaret" userId="S::margaret.mcgee@suny.edu::07377fe7-8f05-4c22-a697-5f820ef7115e" providerId="AD" clId="Web-{B976FCDA-A24E-4D6F-A707-A3DCBA818EED}" dt="2020-04-29T15:07:38.595" v="2442" actId="20577"/>
          <ac:spMkLst>
            <pc:docMk/>
            <pc:sldMk cId="295589292" sldId="369"/>
            <ac:spMk id="3" creationId="{4DBDDB3F-B73C-4F73-9955-8AC852907A47}"/>
          </ac:spMkLst>
        </pc:spChg>
      </pc:sldChg>
      <pc:sldChg chg="modSp">
        <pc:chgData name="McGee, Margaret" userId="S::margaret.mcgee@suny.edu::07377fe7-8f05-4c22-a697-5f820ef7115e" providerId="AD" clId="Web-{B976FCDA-A24E-4D6F-A707-A3DCBA818EED}" dt="2020-04-29T14:36:57.837" v="647" actId="20577"/>
        <pc:sldMkLst>
          <pc:docMk/>
          <pc:sldMk cId="20872472" sldId="377"/>
        </pc:sldMkLst>
        <pc:spChg chg="mod">
          <ac:chgData name="McGee, Margaret" userId="S::margaret.mcgee@suny.edu::07377fe7-8f05-4c22-a697-5f820ef7115e" providerId="AD" clId="Web-{B976FCDA-A24E-4D6F-A707-A3DCBA818EED}" dt="2020-04-29T14:36:57.837" v="647" actId="20577"/>
          <ac:spMkLst>
            <pc:docMk/>
            <pc:sldMk cId="20872472" sldId="377"/>
            <ac:spMk id="6" creationId="{0134EE62-A3AE-4ABC-9D13-84F3C54BAAF7}"/>
          </ac:spMkLst>
        </pc:spChg>
      </pc:sldChg>
      <pc:sldChg chg="modSp">
        <pc:chgData name="McGee, Margaret" userId="S::margaret.mcgee@suny.edu::07377fe7-8f05-4c22-a697-5f820ef7115e" providerId="AD" clId="Web-{B976FCDA-A24E-4D6F-A707-A3DCBA818EED}" dt="2020-04-29T15:00:39.152" v="1249" actId="20577"/>
        <pc:sldMkLst>
          <pc:docMk/>
          <pc:sldMk cId="620162658" sldId="379"/>
        </pc:sldMkLst>
        <pc:spChg chg="mod">
          <ac:chgData name="McGee, Margaret" userId="S::margaret.mcgee@suny.edu::07377fe7-8f05-4c22-a697-5f820ef7115e" providerId="AD" clId="Web-{B976FCDA-A24E-4D6F-A707-A3DCBA818EED}" dt="2020-04-29T15:00:39.152" v="1249" actId="20577"/>
          <ac:spMkLst>
            <pc:docMk/>
            <pc:sldMk cId="620162658" sldId="379"/>
            <ac:spMk id="6" creationId="{0134EE62-A3AE-4ABC-9D13-84F3C54BAAF7}"/>
          </ac:spMkLst>
        </pc:spChg>
      </pc:sldChg>
      <pc:sldChg chg="modSp ord">
        <pc:chgData name="McGee, Margaret" userId="S::margaret.mcgee@suny.edu::07377fe7-8f05-4c22-a697-5f820ef7115e" providerId="AD" clId="Web-{B976FCDA-A24E-4D6F-A707-A3DCBA818EED}" dt="2020-04-29T15:00:39.215" v="1251"/>
        <pc:sldMkLst>
          <pc:docMk/>
          <pc:sldMk cId="232390341" sldId="428"/>
        </pc:sldMkLst>
        <pc:spChg chg="mod">
          <ac:chgData name="McGee, Margaret" userId="S::margaret.mcgee@suny.edu::07377fe7-8f05-4c22-a697-5f820ef7115e" providerId="AD" clId="Web-{B976FCDA-A24E-4D6F-A707-A3DCBA818EED}" dt="2020-04-29T14:39:31.682" v="882" actId="20577"/>
          <ac:spMkLst>
            <pc:docMk/>
            <pc:sldMk cId="232390341" sldId="428"/>
            <ac:spMk id="6" creationId="{0134EE62-A3AE-4ABC-9D13-84F3C54BAAF7}"/>
          </ac:spMkLst>
        </pc:spChg>
      </pc:sldChg>
      <pc:sldChg chg="ord">
        <pc:chgData name="McGee, Margaret" userId="S::margaret.mcgee@suny.edu::07377fe7-8f05-4c22-a697-5f820ef7115e" providerId="AD" clId="Web-{B976FCDA-A24E-4D6F-A707-A3DCBA818EED}" dt="2020-04-29T15:00:39.308" v="1252"/>
        <pc:sldMkLst>
          <pc:docMk/>
          <pc:sldMk cId="230798399" sldId="430"/>
        </pc:sldMkLst>
      </pc:sldChg>
      <pc:sldChg chg="addSp delSp modSp add replId">
        <pc:chgData name="McGee, Margaret" userId="S::margaret.mcgee@suny.edu::07377fe7-8f05-4c22-a697-5f820ef7115e" providerId="AD" clId="Web-{B976FCDA-A24E-4D6F-A707-A3DCBA818EED}" dt="2020-04-29T15:28:36.955" v="2621"/>
        <pc:sldMkLst>
          <pc:docMk/>
          <pc:sldMk cId="937713637" sldId="434"/>
        </pc:sldMkLst>
        <pc:spChg chg="mod">
          <ac:chgData name="McGee, Margaret" userId="S::margaret.mcgee@suny.edu::07377fe7-8f05-4c22-a697-5f820ef7115e" providerId="AD" clId="Web-{B976FCDA-A24E-4D6F-A707-A3DCBA818EED}" dt="2020-04-29T15:17:14.743" v="2492" actId="14100"/>
          <ac:spMkLst>
            <pc:docMk/>
            <pc:sldMk cId="937713637" sldId="434"/>
            <ac:spMk id="3" creationId="{4DBDDB3F-B73C-4F73-9955-8AC852907A47}"/>
          </ac:spMkLst>
        </pc:spChg>
        <pc:spChg chg="add mod">
          <ac:chgData name="McGee, Margaret" userId="S::margaret.mcgee@suny.edu::07377fe7-8f05-4c22-a697-5f820ef7115e" providerId="AD" clId="Web-{B976FCDA-A24E-4D6F-A707-A3DCBA818EED}" dt="2020-04-29T15:19:28.292" v="2591" actId="1076"/>
          <ac:spMkLst>
            <pc:docMk/>
            <pc:sldMk cId="937713637" sldId="434"/>
            <ac:spMk id="16" creationId="{77EA54B5-45F1-46FF-86A1-0B28D9EAEE9D}"/>
          </ac:spMkLst>
        </pc:spChg>
        <pc:spChg chg="add mod">
          <ac:chgData name="McGee, Margaret" userId="S::margaret.mcgee@suny.edu::07377fe7-8f05-4c22-a697-5f820ef7115e" providerId="AD" clId="Web-{B976FCDA-A24E-4D6F-A707-A3DCBA818EED}" dt="2020-04-29T15:19:37.823" v="2593" actId="1076"/>
          <ac:spMkLst>
            <pc:docMk/>
            <pc:sldMk cId="937713637" sldId="434"/>
            <ac:spMk id="17" creationId="{B5874BE0-A9B4-4A8F-B868-B8100ED29DD6}"/>
          </ac:spMkLst>
        </pc:spChg>
        <pc:grpChg chg="mod">
          <ac:chgData name="McGee, Margaret" userId="S::margaret.mcgee@suny.edu::07377fe7-8f05-4c22-a697-5f820ef7115e" providerId="AD" clId="Web-{B976FCDA-A24E-4D6F-A707-A3DCBA818EED}" dt="2020-04-29T15:24:25.561" v="2611" actId="1076"/>
          <ac:grpSpMkLst>
            <pc:docMk/>
            <pc:sldMk cId="937713637" sldId="434"/>
            <ac:grpSpMk id="14" creationId="{310D59EC-80C0-434A-9CEA-CCEF76FFDEAF}"/>
          </ac:grpSpMkLst>
        </pc:grpChg>
        <pc:picChg chg="add del mod">
          <ac:chgData name="McGee, Margaret" userId="S::margaret.mcgee@suny.edu::07377fe7-8f05-4c22-a697-5f820ef7115e" providerId="AD" clId="Web-{B976FCDA-A24E-4D6F-A707-A3DCBA818EED}" dt="2020-04-29T15:15:47.540" v="2450"/>
          <ac:picMkLst>
            <pc:docMk/>
            <pc:sldMk cId="937713637" sldId="434"/>
            <ac:picMk id="4" creationId="{C6A56366-9555-409D-9663-4E23B529547B}"/>
          </ac:picMkLst>
        </pc:picChg>
        <pc:picChg chg="add mod">
          <ac:chgData name="McGee, Margaret" userId="S::margaret.mcgee@suny.edu::07377fe7-8f05-4c22-a697-5f820ef7115e" providerId="AD" clId="Web-{B976FCDA-A24E-4D6F-A707-A3DCBA818EED}" dt="2020-04-29T15:17:18.603" v="2493" actId="1076"/>
          <ac:picMkLst>
            <pc:docMk/>
            <pc:sldMk cId="937713637" sldId="434"/>
            <ac:picMk id="8" creationId="{4E9D7313-64BE-4A59-8568-8FB316503AED}"/>
          </ac:picMkLst>
        </pc:picChg>
        <pc:picChg chg="add mod">
          <ac:chgData name="McGee, Margaret" userId="S::margaret.mcgee@suny.edu::07377fe7-8f05-4c22-a697-5f820ef7115e" providerId="AD" clId="Web-{B976FCDA-A24E-4D6F-A707-A3DCBA818EED}" dt="2020-04-29T15:19:45.823" v="2594" actId="14100"/>
          <ac:picMkLst>
            <pc:docMk/>
            <pc:sldMk cId="937713637" sldId="434"/>
            <ac:picMk id="18" creationId="{1ECE81BB-BDB7-45E3-86DB-21EEE7FD6C12}"/>
          </ac:picMkLst>
        </pc:picChg>
        <pc:picChg chg="add del mod">
          <ac:chgData name="McGee, Margaret" userId="S::margaret.mcgee@suny.edu::07377fe7-8f05-4c22-a697-5f820ef7115e" providerId="AD" clId="Web-{B976FCDA-A24E-4D6F-A707-A3DCBA818EED}" dt="2020-04-29T15:21:25.497" v="2599"/>
          <ac:picMkLst>
            <pc:docMk/>
            <pc:sldMk cId="937713637" sldId="434"/>
            <ac:picMk id="20" creationId="{85D5CC2B-A66B-4686-BA21-B1C8CF9EB9A0}"/>
          </ac:picMkLst>
        </pc:picChg>
        <pc:picChg chg="add del mod">
          <ac:chgData name="McGee, Margaret" userId="S::margaret.mcgee@suny.edu::07377fe7-8f05-4c22-a697-5f820ef7115e" providerId="AD" clId="Web-{B976FCDA-A24E-4D6F-A707-A3DCBA818EED}" dt="2020-04-29T15:22:39.326" v="2603"/>
          <ac:picMkLst>
            <pc:docMk/>
            <pc:sldMk cId="937713637" sldId="434"/>
            <ac:picMk id="22" creationId="{FB5F26DE-11AA-4DD8-8D3B-970715D2E7DF}"/>
          </ac:picMkLst>
        </pc:picChg>
        <pc:picChg chg="add del mod">
          <ac:chgData name="McGee, Margaret" userId="S::margaret.mcgee@suny.edu::07377fe7-8f05-4c22-a697-5f820ef7115e" providerId="AD" clId="Web-{B976FCDA-A24E-4D6F-A707-A3DCBA818EED}" dt="2020-04-29T15:23:11.185" v="2605"/>
          <ac:picMkLst>
            <pc:docMk/>
            <pc:sldMk cId="937713637" sldId="434"/>
            <ac:picMk id="24" creationId="{7B164B13-AC67-4061-998A-CF4A7D82225F}"/>
          </ac:picMkLst>
        </pc:picChg>
        <pc:picChg chg="add del mod">
          <ac:chgData name="McGee, Margaret" userId="S::margaret.mcgee@suny.edu::07377fe7-8f05-4c22-a697-5f820ef7115e" providerId="AD" clId="Web-{B976FCDA-A24E-4D6F-A707-A3DCBA818EED}" dt="2020-04-29T15:24:04.764" v="2610"/>
          <ac:picMkLst>
            <pc:docMk/>
            <pc:sldMk cId="937713637" sldId="434"/>
            <ac:picMk id="26" creationId="{0031432C-AC67-4353-99C9-01F0E5726791}"/>
          </ac:picMkLst>
        </pc:picChg>
        <pc:picChg chg="add del mod">
          <ac:chgData name="McGee, Margaret" userId="S::margaret.mcgee@suny.edu::07377fe7-8f05-4c22-a697-5f820ef7115e" providerId="AD" clId="Web-{B976FCDA-A24E-4D6F-A707-A3DCBA818EED}" dt="2020-04-29T15:24:29.436" v="2613"/>
          <ac:picMkLst>
            <pc:docMk/>
            <pc:sldMk cId="937713637" sldId="434"/>
            <ac:picMk id="28" creationId="{DC86287F-6B8F-4C3E-BC0C-8F2BF643CC90}"/>
          </ac:picMkLst>
        </pc:picChg>
        <pc:picChg chg="add del mod">
          <ac:chgData name="McGee, Margaret" userId="S::margaret.mcgee@suny.edu::07377fe7-8f05-4c22-a697-5f820ef7115e" providerId="AD" clId="Web-{B976FCDA-A24E-4D6F-A707-A3DCBA818EED}" dt="2020-04-29T15:25:14.093" v="2615"/>
          <ac:picMkLst>
            <pc:docMk/>
            <pc:sldMk cId="937713637" sldId="434"/>
            <ac:picMk id="30" creationId="{BE128363-65B4-4EDF-8F73-FF94F7F9163E}"/>
          </ac:picMkLst>
        </pc:picChg>
        <pc:picChg chg="add mod">
          <ac:chgData name="McGee, Margaret" userId="S::margaret.mcgee@suny.edu::07377fe7-8f05-4c22-a697-5f820ef7115e" providerId="AD" clId="Web-{B976FCDA-A24E-4D6F-A707-A3DCBA818EED}" dt="2020-04-29T15:28:36.955" v="2621"/>
          <ac:picMkLst>
            <pc:docMk/>
            <pc:sldMk cId="937713637" sldId="434"/>
            <ac:picMk id="32" creationId="{40B630D6-B9FF-4C17-BDC1-549B54A4BA50}"/>
          </ac:picMkLst>
        </pc:picChg>
      </pc:sldChg>
    </pc:docChg>
  </pc:docChgLst>
  <pc:docChgLst>
    <pc:chgData name="Jackson, Timothy" userId="S::timothy.jackson@suny.edu::9ce01cec-8b46-438e-9d10-af58cd21d299" providerId="AD" clId="Web-{EB21691F-F42D-439A-BF8E-A019AC6D0468}"/>
    <pc:docChg chg="addSld delSld modSld">
      <pc:chgData name="Jackson, Timothy" userId="S::timothy.jackson@suny.edu::9ce01cec-8b46-438e-9d10-af58cd21d299" providerId="AD" clId="Web-{EB21691F-F42D-439A-BF8E-A019AC6D0468}" dt="2020-06-22T16:52:40.303" v="1683" actId="20577"/>
      <pc:docMkLst>
        <pc:docMk/>
      </pc:docMkLst>
      <pc:sldChg chg="modSp">
        <pc:chgData name="Jackson, Timothy" userId="S::timothy.jackson@suny.edu::9ce01cec-8b46-438e-9d10-af58cd21d299" providerId="AD" clId="Web-{EB21691F-F42D-439A-BF8E-A019AC6D0468}" dt="2020-06-22T16:52:21.474" v="1631" actId="20577"/>
        <pc:sldMkLst>
          <pc:docMk/>
          <pc:sldMk cId="581364705" sldId="438"/>
        </pc:sldMkLst>
        <pc:spChg chg="mod">
          <ac:chgData name="Jackson, Timothy" userId="S::timothy.jackson@suny.edu::9ce01cec-8b46-438e-9d10-af58cd21d299" providerId="AD" clId="Web-{EB21691F-F42D-439A-BF8E-A019AC6D0468}" dt="2020-06-22T16:38:22.557" v="18" actId="20577"/>
          <ac:spMkLst>
            <pc:docMk/>
            <pc:sldMk cId="581364705" sldId="438"/>
            <ac:spMk id="2" creationId="{244B8E82-FFA2-4420-9F5C-C344ED44C26B}"/>
          </ac:spMkLst>
        </pc:spChg>
        <pc:spChg chg="mod">
          <ac:chgData name="Jackson, Timothy" userId="S::timothy.jackson@suny.edu::9ce01cec-8b46-438e-9d10-af58cd21d299" providerId="AD" clId="Web-{EB21691F-F42D-439A-BF8E-A019AC6D0468}" dt="2020-06-22T16:52:21.474" v="1631" actId="20577"/>
          <ac:spMkLst>
            <pc:docMk/>
            <pc:sldMk cId="581364705" sldId="438"/>
            <ac:spMk id="5" creationId="{535E1953-C7A3-4180-AAE1-5C1894D3B757}"/>
          </ac:spMkLst>
        </pc:spChg>
      </pc:sldChg>
      <pc:sldChg chg="del">
        <pc:chgData name="Jackson, Timothy" userId="S::timothy.jackson@suny.edu::9ce01cec-8b46-438e-9d10-af58cd21d299" providerId="AD" clId="Web-{EB21691F-F42D-439A-BF8E-A019AC6D0468}" dt="2020-06-22T16:38:07.931" v="2"/>
        <pc:sldMkLst>
          <pc:docMk/>
          <pc:sldMk cId="3410460656" sldId="439"/>
        </pc:sldMkLst>
      </pc:sldChg>
      <pc:sldChg chg="del">
        <pc:chgData name="Jackson, Timothy" userId="S::timothy.jackson@suny.edu::9ce01cec-8b46-438e-9d10-af58cd21d299" providerId="AD" clId="Web-{EB21691F-F42D-439A-BF8E-A019AC6D0468}" dt="2020-06-22T16:38:05.243" v="1"/>
        <pc:sldMkLst>
          <pc:docMk/>
          <pc:sldMk cId="1501504747" sldId="440"/>
        </pc:sldMkLst>
      </pc:sldChg>
      <pc:sldChg chg="del">
        <pc:chgData name="Jackson, Timothy" userId="S::timothy.jackson@suny.edu::9ce01cec-8b46-438e-9d10-af58cd21d299" providerId="AD" clId="Web-{EB21691F-F42D-439A-BF8E-A019AC6D0468}" dt="2020-06-22T16:38:01.884" v="0"/>
        <pc:sldMkLst>
          <pc:docMk/>
          <pc:sldMk cId="4087196870" sldId="446"/>
        </pc:sldMkLst>
      </pc:sldChg>
      <pc:sldChg chg="modSp add replId">
        <pc:chgData name="Jackson, Timothy" userId="S::timothy.jackson@suny.edu::9ce01cec-8b46-438e-9d10-af58cd21d299" providerId="AD" clId="Web-{EB21691F-F42D-439A-BF8E-A019AC6D0468}" dt="2020-06-22T16:52:40.303" v="1682" actId="20577"/>
        <pc:sldMkLst>
          <pc:docMk/>
          <pc:sldMk cId="3769144566" sldId="456"/>
        </pc:sldMkLst>
        <pc:spChg chg="mod">
          <ac:chgData name="Jackson, Timothy" userId="S::timothy.jackson@suny.edu::9ce01cec-8b46-438e-9d10-af58cd21d299" providerId="AD" clId="Web-{EB21691F-F42D-439A-BF8E-A019AC6D0468}" dt="2020-06-22T16:52:28.646" v="1634" actId="20577"/>
          <ac:spMkLst>
            <pc:docMk/>
            <pc:sldMk cId="3769144566" sldId="456"/>
            <ac:spMk id="2" creationId="{244B8E82-FFA2-4420-9F5C-C344ED44C26B}"/>
          </ac:spMkLst>
        </pc:spChg>
        <pc:spChg chg="mod">
          <ac:chgData name="Jackson, Timothy" userId="S::timothy.jackson@suny.edu::9ce01cec-8b46-438e-9d10-af58cd21d299" providerId="AD" clId="Web-{EB21691F-F42D-439A-BF8E-A019AC6D0468}" dt="2020-06-22T16:52:40.303" v="1682" actId="20577"/>
          <ac:spMkLst>
            <pc:docMk/>
            <pc:sldMk cId="3769144566" sldId="456"/>
            <ac:spMk id="5" creationId="{535E1953-C7A3-4180-AAE1-5C1894D3B757}"/>
          </ac:spMkLst>
        </pc:spChg>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Jackson, Timothy" userId="S::timothy.jackson@suny.edu::9ce01cec-8b46-438e-9d10-af58cd21d299" providerId="AD" clId="Web-{D223DE50-5CCF-2AAA-3829-C7879558EA5C}"/>
    <pc:docChg chg="addSld modSld sldOrd">
      <pc:chgData name="Jackson, Timothy" userId="S::timothy.jackson@suny.edu::9ce01cec-8b46-438e-9d10-af58cd21d299" providerId="AD" clId="Web-{D223DE50-5CCF-2AAA-3829-C7879558EA5C}" dt="2019-12-17T18:03:50.528" v="1650" actId="1076"/>
      <pc:docMkLst>
        <pc:docMk/>
      </pc:docMkLst>
      <pc:sldChg chg="modSp">
        <pc:chgData name="Jackson, Timothy" userId="S::timothy.jackson@suny.edu::9ce01cec-8b46-438e-9d10-af58cd21d299" providerId="AD" clId="Web-{D223DE50-5CCF-2AAA-3829-C7879558EA5C}" dt="2019-12-17T16:59:01.685" v="204"/>
        <pc:sldMkLst>
          <pc:docMk/>
          <pc:sldMk cId="4275460013" sldId="347"/>
        </pc:sldMkLst>
        <pc:spChg chg="mod">
          <ac:chgData name="Jackson, Timothy" userId="S::timothy.jackson@suny.edu::9ce01cec-8b46-438e-9d10-af58cd21d299" providerId="AD" clId="Web-{D223DE50-5CCF-2AAA-3829-C7879558EA5C}" dt="2019-12-17T14:53:57.248" v="11"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223DE50-5CCF-2AAA-3829-C7879558EA5C}" dt="2019-12-17T16:59:01.685" v="204"/>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223DE50-5CCF-2AAA-3829-C7879558EA5C}" dt="2019-12-17T17:30:53.050" v="338" actId="20577"/>
        <pc:sldMkLst>
          <pc:docMk/>
          <pc:sldMk cId="1625917109" sldId="348"/>
        </pc:sldMkLst>
        <pc:spChg chg="mod">
          <ac:chgData name="Jackson, Timothy" userId="S::timothy.jackson@suny.edu::9ce01cec-8b46-438e-9d10-af58cd21d299" providerId="AD" clId="Web-{D223DE50-5CCF-2AAA-3829-C7879558EA5C}" dt="2019-12-17T17:21:07.962" v="265" actId="20577"/>
          <ac:spMkLst>
            <pc:docMk/>
            <pc:sldMk cId="1625917109" sldId="348"/>
            <ac:spMk id="2" creationId="{244B8E82-FFA2-4420-9F5C-C344ED44C26B}"/>
          </ac:spMkLst>
        </pc:spChg>
        <pc:spChg chg="mod">
          <ac:chgData name="Jackson, Timothy" userId="S::timothy.jackson@suny.edu::9ce01cec-8b46-438e-9d10-af58cd21d299" providerId="AD" clId="Web-{D223DE50-5CCF-2AAA-3829-C7879558EA5C}" dt="2019-12-17T17:30:53.050" v="338" actId="20577"/>
          <ac:spMkLst>
            <pc:docMk/>
            <pc:sldMk cId="1625917109" sldId="348"/>
            <ac:spMk id="5" creationId="{535E1953-C7A3-4180-AAE1-5C1894D3B757}"/>
          </ac:spMkLst>
        </pc:spChg>
      </pc:sldChg>
      <pc:sldChg chg="modSp">
        <pc:chgData name="Jackson, Timothy" userId="S::timothy.jackson@suny.edu::9ce01cec-8b46-438e-9d10-af58cd21d299" providerId="AD" clId="Web-{D223DE50-5CCF-2AAA-3829-C7879558EA5C}" dt="2019-12-17T17:18:53.378" v="251"/>
        <pc:sldMkLst>
          <pc:docMk/>
          <pc:sldMk cId="717302634" sldId="349"/>
        </pc:sldMkLst>
        <pc:graphicFrameChg chg="mod modGraphic">
          <ac:chgData name="Jackson, Timothy" userId="S::timothy.jackson@suny.edu::9ce01cec-8b46-438e-9d10-af58cd21d299" providerId="AD" clId="Web-{D223DE50-5CCF-2AAA-3829-C7879558EA5C}" dt="2019-12-17T17:18:53.378" v="251"/>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223DE50-5CCF-2AAA-3829-C7879558EA5C}" dt="2019-12-17T17:50:42.368" v="1044" actId="20577"/>
        <pc:sldMkLst>
          <pc:docMk/>
          <pc:sldMk cId="2835457770" sldId="350"/>
        </pc:sldMkLst>
        <pc:spChg chg="mod">
          <ac:chgData name="Jackson, Timothy" userId="S::timothy.jackson@suny.edu::9ce01cec-8b46-438e-9d10-af58cd21d299" providerId="AD" clId="Web-{D223DE50-5CCF-2AAA-3829-C7879558EA5C}" dt="2019-12-17T17:50:42.368" v="1044" actId="20577"/>
          <ac:spMkLst>
            <pc:docMk/>
            <pc:sldMk cId="2835457770" sldId="350"/>
            <ac:spMk id="5" creationId="{535E1953-C7A3-4180-AAE1-5C1894D3B757}"/>
          </ac:spMkLst>
        </pc:spChg>
      </pc:sldChg>
      <pc:sldChg chg="modSp">
        <pc:chgData name="Jackson, Timothy" userId="S::timothy.jackson@suny.edu::9ce01cec-8b46-438e-9d10-af58cd21d299" providerId="AD" clId="Web-{D223DE50-5CCF-2AAA-3829-C7879558EA5C}" dt="2019-12-17T18:03:50.528" v="1650" actId="1076"/>
        <pc:sldMkLst>
          <pc:docMk/>
          <pc:sldMk cId="130082165" sldId="351"/>
        </pc:sldMkLst>
        <pc:spChg chg="mod">
          <ac:chgData name="Jackson, Timothy" userId="S::timothy.jackson@suny.edu::9ce01cec-8b46-438e-9d10-af58cd21d299" providerId="AD" clId="Web-{D223DE50-5CCF-2AAA-3829-C7879558EA5C}" dt="2019-12-17T17:51:43.980" v="1126" actId="20577"/>
          <ac:spMkLst>
            <pc:docMk/>
            <pc:sldMk cId="130082165" sldId="351"/>
            <ac:spMk id="2" creationId="{244B8E82-FFA2-4420-9F5C-C344ED44C26B}"/>
          </ac:spMkLst>
        </pc:spChg>
        <pc:spChg chg="mod">
          <ac:chgData name="Jackson, Timothy" userId="S::timothy.jackson@suny.edu::9ce01cec-8b46-438e-9d10-af58cd21d299" providerId="AD" clId="Web-{D223DE50-5CCF-2AAA-3829-C7879558EA5C}" dt="2019-12-17T18:03:50.528" v="1650" actId="1076"/>
          <ac:spMkLst>
            <pc:docMk/>
            <pc:sldMk cId="130082165" sldId="351"/>
            <ac:spMk id="5" creationId="{535E1953-C7A3-4180-AAE1-5C1894D3B757}"/>
          </ac:spMkLst>
        </pc:spChg>
      </pc:sldChg>
      <pc:sldChg chg="addSp delSp modSp add ord replId">
        <pc:chgData name="Jackson, Timothy" userId="S::timothy.jackson@suny.edu::9ce01cec-8b46-438e-9d10-af58cd21d299" providerId="AD" clId="Web-{D223DE50-5CCF-2AAA-3829-C7879558EA5C}" dt="2019-12-17T17:52:02.434" v="1130" actId="1076"/>
        <pc:sldMkLst>
          <pc:docMk/>
          <pc:sldMk cId="1498792328" sldId="358"/>
        </pc:sldMkLst>
        <pc:spChg chg="mod">
          <ac:chgData name="Jackson, Timothy" userId="S::timothy.jackson@suny.edu::9ce01cec-8b46-438e-9d10-af58cd21d299" providerId="AD" clId="Web-{D223DE50-5CCF-2AAA-3829-C7879558EA5C}" dt="2019-12-17T17:51:58.606" v="1129" actId="1076"/>
          <ac:spMkLst>
            <pc:docMk/>
            <pc:sldMk cId="1498792328" sldId="358"/>
            <ac:spMk id="2" creationId="{244B8E82-FFA2-4420-9F5C-C344ED44C26B}"/>
          </ac:spMkLst>
        </pc:spChg>
        <pc:spChg chg="mod">
          <ac:chgData name="Jackson, Timothy" userId="S::timothy.jackson@suny.edu::9ce01cec-8b46-438e-9d10-af58cd21d299" providerId="AD" clId="Web-{D223DE50-5CCF-2AAA-3829-C7879558EA5C}" dt="2019-12-17T17:52:02.434" v="1130" actId="1076"/>
          <ac:spMkLst>
            <pc:docMk/>
            <pc:sldMk cId="1498792328" sldId="358"/>
            <ac:spMk id="5" creationId="{535E1953-C7A3-4180-AAE1-5C1894D3B757}"/>
          </ac:spMkLst>
        </pc:spChg>
        <pc:picChg chg="add mod">
          <ac:chgData name="Jackson, Timothy" userId="S::timothy.jackson@suny.edu::9ce01cec-8b46-438e-9d10-af58cd21d299" providerId="AD" clId="Web-{D223DE50-5CCF-2AAA-3829-C7879558EA5C}" dt="2019-12-17T17:32:16.429" v="348" actId="1076"/>
          <ac:picMkLst>
            <pc:docMk/>
            <pc:sldMk cId="1498792328" sldId="358"/>
            <ac:picMk id="3" creationId="{C4763B95-43CE-4F2E-BBF5-84070C994CB8}"/>
          </ac:picMkLst>
        </pc:picChg>
        <pc:picChg chg="del">
          <ac:chgData name="Jackson, Timothy" userId="S::timothy.jackson@suny.edu::9ce01cec-8b46-438e-9d10-af58cd21d299" providerId="AD" clId="Web-{D223DE50-5CCF-2AAA-3829-C7879558EA5C}" dt="2019-12-17T17:32:11.663" v="346"/>
          <ac:picMkLst>
            <pc:docMk/>
            <pc:sldMk cId="1498792328" sldId="358"/>
            <ac:picMk id="17" creationId="{B63FC990-05B6-44C1-BB2F-20B2A2F1B596}"/>
          </ac:picMkLst>
        </pc:picChg>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name="Jackson, Timothy" userId="S::timothy.jackson@suny.edu::9ce01cec-8b46-438e-9d10-af58cd21d299" providerId="AD" clId="Web-{DD330911-E4CD-CD07-DDFA-4A59E06BF4B4}"/>
    <pc:docChg chg="delSld modSld">
      <pc:chgData name="Jackson, Timothy" userId="S::timothy.jackson@suny.edu::9ce01cec-8b46-438e-9d10-af58cd21d299" providerId="AD" clId="Web-{DD330911-E4CD-CD07-DDFA-4A59E06BF4B4}" dt="2020-01-29T18:39:00.568" v="1562" actId="20577"/>
      <pc:docMkLst>
        <pc:docMk/>
      </pc:docMkLst>
      <pc:sldChg chg="modSp">
        <pc:chgData name="Jackson, Timothy" userId="S::timothy.jackson@suny.edu::9ce01cec-8b46-438e-9d10-af58cd21d299" providerId="AD" clId="Web-{DD330911-E4CD-CD07-DDFA-4A59E06BF4B4}" dt="2020-01-29T16:31:55.293" v="392"/>
        <pc:sldMkLst>
          <pc:docMk/>
          <pc:sldMk cId="4275460013" sldId="347"/>
        </pc:sldMkLst>
        <pc:spChg chg="mod">
          <ac:chgData name="Jackson, Timothy" userId="S::timothy.jackson@suny.edu::9ce01cec-8b46-438e-9d10-af58cd21d299" providerId="AD" clId="Web-{DD330911-E4CD-CD07-DDFA-4A59E06BF4B4}" dt="2020-01-29T16:18:50.462" v="0"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D330911-E4CD-CD07-DDFA-4A59E06BF4B4}" dt="2020-01-29T16:31:55.293" v="392"/>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D330911-E4CD-CD07-DDFA-4A59E06BF4B4}" dt="2020-01-29T17:39:16.467" v="607" actId="20577"/>
        <pc:sldMkLst>
          <pc:docMk/>
          <pc:sldMk cId="1625917109" sldId="348"/>
        </pc:sldMkLst>
        <pc:spChg chg="mod">
          <ac:chgData name="Jackson, Timothy" userId="S::timothy.jackson@suny.edu::9ce01cec-8b46-438e-9d10-af58cd21d299" providerId="AD" clId="Web-{DD330911-E4CD-CD07-DDFA-4A59E06BF4B4}" dt="2020-01-29T16:25:50.713" v="165" actId="20577"/>
          <ac:spMkLst>
            <pc:docMk/>
            <pc:sldMk cId="1625917109" sldId="348"/>
            <ac:spMk id="2" creationId="{244B8E82-FFA2-4420-9F5C-C344ED44C26B}"/>
          </ac:spMkLst>
        </pc:spChg>
        <pc:spChg chg="mod">
          <ac:chgData name="Jackson, Timothy" userId="S::timothy.jackson@suny.edu::9ce01cec-8b46-438e-9d10-af58cd21d299" providerId="AD" clId="Web-{DD330911-E4CD-CD07-DDFA-4A59E06BF4B4}" dt="2020-01-29T17:39:16.467" v="607" actId="20577"/>
          <ac:spMkLst>
            <pc:docMk/>
            <pc:sldMk cId="1625917109" sldId="348"/>
            <ac:spMk id="5" creationId="{535E1953-C7A3-4180-AAE1-5C1894D3B757}"/>
          </ac:spMkLst>
        </pc:spChg>
      </pc:sldChg>
      <pc:sldChg chg="modSp">
        <pc:chgData name="Jackson, Timothy" userId="S::timothy.jackson@suny.edu::9ce01cec-8b46-438e-9d10-af58cd21d299" providerId="AD" clId="Web-{DD330911-E4CD-CD07-DDFA-4A59E06BF4B4}" dt="2020-01-29T18:09:47.696" v="659"/>
        <pc:sldMkLst>
          <pc:docMk/>
          <pc:sldMk cId="717302634" sldId="349"/>
        </pc:sldMkLst>
        <pc:graphicFrameChg chg="mod modGraphic">
          <ac:chgData name="Jackson, Timothy" userId="S::timothy.jackson@suny.edu::9ce01cec-8b46-438e-9d10-af58cd21d299" providerId="AD" clId="Web-{DD330911-E4CD-CD07-DDFA-4A59E06BF4B4}" dt="2020-01-29T18:09:47.696" v="659"/>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D330911-E4CD-CD07-DDFA-4A59E06BF4B4}" dt="2020-01-29T18:38:08.552" v="1560" actId="20577"/>
        <pc:sldMkLst>
          <pc:docMk/>
          <pc:sldMk cId="2835457770" sldId="350"/>
        </pc:sldMkLst>
        <pc:spChg chg="mod">
          <ac:chgData name="Jackson, Timothy" userId="S::timothy.jackson@suny.edu::9ce01cec-8b46-438e-9d10-af58cd21d299" providerId="AD" clId="Web-{DD330911-E4CD-CD07-DDFA-4A59E06BF4B4}" dt="2020-01-29T18:38:08.552" v="1560" actId="20577"/>
          <ac:spMkLst>
            <pc:docMk/>
            <pc:sldMk cId="2835457770" sldId="350"/>
            <ac:spMk id="5" creationId="{535E1953-C7A3-4180-AAE1-5C1894D3B757}"/>
          </ac:spMkLst>
        </pc:spChg>
      </pc:sldChg>
      <pc:sldChg chg="del">
        <pc:chgData name="Jackson, Timothy" userId="S::timothy.jackson@suny.edu::9ce01cec-8b46-438e-9d10-af58cd21d299" providerId="AD" clId="Web-{DD330911-E4CD-CD07-DDFA-4A59E06BF4B4}" dt="2020-01-29T17:39:29.046" v="609"/>
        <pc:sldMkLst>
          <pc:docMk/>
          <pc:sldMk cId="1498792328" sldId="358"/>
        </pc:sldMkLst>
      </pc:sldChg>
    </pc:docChg>
  </pc:docChgLst>
  <pc:docChgLst>
    <pc:chgData name="Koerber, Jennifer" userId="S::jennifer.koerber@suny.edu::91757253-cc7b-4705-809f-b291d8f3bd2f" providerId="AD" clId="Web-{8D7CB70D-D89A-07D1-3FBD-05DDD875C612}"/>
    <pc:docChg chg="modSld sldOrd">
      <pc:chgData name="Koerber, Jennifer" userId="S::jennifer.koerber@suny.edu::91757253-cc7b-4705-809f-b291d8f3bd2f" providerId="AD" clId="Web-{8D7CB70D-D89A-07D1-3FBD-05DDD875C612}" dt="2020-01-31T16:32:20.069" v="186"/>
      <pc:docMkLst>
        <pc:docMk/>
      </pc:docMkLst>
      <pc:sldChg chg="modSp">
        <pc:chgData name="Koerber, Jennifer" userId="S::jennifer.koerber@suny.edu::91757253-cc7b-4705-809f-b291d8f3bd2f" providerId="AD" clId="Web-{8D7CB70D-D89A-07D1-3FBD-05DDD875C612}" dt="2020-01-31T16:32:06.271" v="185" actId="1076"/>
        <pc:sldMkLst>
          <pc:docMk/>
          <pc:sldMk cId="498256463" sldId="319"/>
        </pc:sldMkLst>
        <pc:spChg chg="mod">
          <ac:chgData name="Koerber, Jennifer" userId="S::jennifer.koerber@suny.edu::91757253-cc7b-4705-809f-b291d8f3bd2f" providerId="AD" clId="Web-{8D7CB70D-D89A-07D1-3FBD-05DDD875C612}" dt="2020-01-31T16:32:06.271" v="185" actId="1076"/>
          <ac:spMkLst>
            <pc:docMk/>
            <pc:sldMk cId="498256463" sldId="319"/>
            <ac:spMk id="6" creationId="{0E3DDDCA-E813-48CB-B6B2-51959E49905C}"/>
          </ac:spMkLst>
        </pc:spChg>
        <pc:spChg chg="mod">
          <ac:chgData name="Koerber, Jennifer" userId="S::jennifer.koerber@suny.edu::91757253-cc7b-4705-809f-b291d8f3bd2f" providerId="AD" clId="Web-{8D7CB70D-D89A-07D1-3FBD-05DDD875C612}" dt="2020-01-31T16:31:57.084" v="183" actId="20577"/>
          <ac:spMkLst>
            <pc:docMk/>
            <pc:sldMk cId="498256463" sldId="319"/>
            <ac:spMk id="13" creationId="{88211562-086D-455E-840C-410E172A6A33}"/>
          </ac:spMkLst>
        </pc:spChg>
      </pc:sldChg>
      <pc:sldChg chg="modSp">
        <pc:chgData name="Koerber, Jennifer" userId="S::jennifer.koerber@suny.edu::91757253-cc7b-4705-809f-b291d8f3bd2f" providerId="AD" clId="Web-{8D7CB70D-D89A-07D1-3FBD-05DDD875C612}" dt="2020-01-31T16:29:14.453" v="124" actId="20577"/>
        <pc:sldMkLst>
          <pc:docMk/>
          <pc:sldMk cId="2582587771" sldId="367"/>
        </pc:sldMkLst>
        <pc:spChg chg="mod">
          <ac:chgData name="Koerber, Jennifer" userId="S::jennifer.koerber@suny.edu::91757253-cc7b-4705-809f-b291d8f3bd2f" providerId="AD" clId="Web-{8D7CB70D-D89A-07D1-3FBD-05DDD875C612}" dt="2020-01-31T16:29:14.453" v="124" actId="20577"/>
          <ac:spMkLst>
            <pc:docMk/>
            <pc:sldMk cId="2582587771" sldId="367"/>
            <ac:spMk id="16" creationId="{58C3424A-37F4-4E23-97D5-C80FBC03E017}"/>
          </ac:spMkLst>
        </pc:spChg>
      </pc:sldChg>
      <pc:sldChg chg="addSp delSp modSp ord">
        <pc:chgData name="Koerber, Jennifer" userId="S::jennifer.koerber@suny.edu::91757253-cc7b-4705-809f-b291d8f3bd2f" providerId="AD" clId="Web-{8D7CB70D-D89A-07D1-3FBD-05DDD875C612}" dt="2020-01-31T16:32:20.069" v="186"/>
        <pc:sldMkLst>
          <pc:docMk/>
          <pc:sldMk cId="3389052118" sldId="384"/>
        </pc:sldMkLst>
        <pc:picChg chg="del">
          <ac:chgData name="Koerber, Jennifer" userId="S::jennifer.koerber@suny.edu::91757253-cc7b-4705-809f-b291d8f3bd2f" providerId="AD" clId="Web-{8D7CB70D-D89A-07D1-3FBD-05DDD875C612}" dt="2020-01-31T16:29:59.758" v="126"/>
          <ac:picMkLst>
            <pc:docMk/>
            <pc:sldMk cId="3389052118" sldId="384"/>
            <ac:picMk id="3" creationId="{A2AEF45F-8C36-49E9-A761-0F05CC397BB8}"/>
          </ac:picMkLst>
        </pc:picChg>
        <pc:picChg chg="add mod">
          <ac:chgData name="Koerber, Jennifer" userId="S::jennifer.koerber@suny.edu::91757253-cc7b-4705-809f-b291d8f3bd2f" providerId="AD" clId="Web-{8D7CB70D-D89A-07D1-3FBD-05DDD875C612}" dt="2020-01-31T16:30:12.502" v="130" actId="1076"/>
          <ac:picMkLst>
            <pc:docMk/>
            <pc:sldMk cId="3389052118" sldId="384"/>
            <ac:picMk id="4" creationId="{698451D4-679A-47F2-90FC-632C5712798B}"/>
          </ac:picMkLst>
        </pc:picChg>
      </pc:sldChg>
    </pc:docChg>
  </pc:docChgLst>
  <pc:docChgLst>
    <pc:chgData name="McGee, Margaret" userId="S::margaret.mcgee@suny.edu::07377fe7-8f05-4c22-a697-5f820ef7115e" providerId="AD" clId="Web-{4D222ADB-2938-4E2E-8CC3-A7E5A22C3EC5}"/>
    <pc:docChg chg="modSld">
      <pc:chgData name="McGee, Margaret" userId="S::margaret.mcgee@suny.edu::07377fe7-8f05-4c22-a697-5f820ef7115e" providerId="AD" clId="Web-{4D222ADB-2938-4E2E-8CC3-A7E5A22C3EC5}" dt="2020-04-29T20:49:16.222" v="94" actId="14100"/>
      <pc:docMkLst>
        <pc:docMk/>
      </pc:docMkLst>
      <pc:sldChg chg="modSp">
        <pc:chgData name="McGee, Margaret" userId="S::margaret.mcgee@suny.edu::07377fe7-8f05-4c22-a697-5f820ef7115e" providerId="AD" clId="Web-{4D222ADB-2938-4E2E-8CC3-A7E5A22C3EC5}" dt="2020-04-29T20:49:16.222" v="94" actId="14100"/>
        <pc:sldMkLst>
          <pc:docMk/>
          <pc:sldMk cId="20872472" sldId="377"/>
        </pc:sldMkLst>
        <pc:spChg chg="mod">
          <ac:chgData name="McGee, Margaret" userId="S::margaret.mcgee@suny.edu::07377fe7-8f05-4c22-a697-5f820ef7115e" providerId="AD" clId="Web-{4D222ADB-2938-4E2E-8CC3-A7E5A22C3EC5}" dt="2020-04-29T20:49:16.222" v="94" actId="14100"/>
          <ac:spMkLst>
            <pc:docMk/>
            <pc:sldMk cId="20872472" sldId="377"/>
            <ac:spMk id="6" creationId="{0134EE62-A3AE-4ABC-9D13-84F3C54BAAF7}"/>
          </ac:spMkLst>
        </pc:spChg>
      </pc:sldChg>
    </pc:docChg>
  </pc:docChgLst>
  <pc:docChgLst>
    <pc:chgData name="Jackson, Timothy" userId="S::timothy.jackson@suny.edu::9ce01cec-8b46-438e-9d10-af58cd21d299" providerId="AD" clId="Web-{3664291C-F7F7-9B6C-78AC-E48BAB7F7FEA}"/>
    <pc:docChg chg="modSld">
      <pc:chgData name="Jackson, Timothy" userId="S::timothy.jackson@suny.edu::9ce01cec-8b46-438e-9d10-af58cd21d299" providerId="AD" clId="Web-{3664291C-F7F7-9B6C-78AC-E48BAB7F7FEA}" dt="2019-12-19T16:32:00.474" v="3"/>
      <pc:docMkLst>
        <pc:docMk/>
      </pc:docMkLst>
      <pc:sldChg chg="modSp">
        <pc:chgData name="Jackson, Timothy" userId="S::timothy.jackson@suny.edu::9ce01cec-8b46-438e-9d10-af58cd21d299" providerId="AD" clId="Web-{3664291C-F7F7-9B6C-78AC-E48BAB7F7FEA}" dt="2019-12-19T16:32:00.474" v="3"/>
        <pc:sldMkLst>
          <pc:docMk/>
          <pc:sldMk cId="717302634" sldId="349"/>
        </pc:sldMkLst>
        <pc:graphicFrameChg chg="mod modGraphic">
          <ac:chgData name="Jackson, Timothy" userId="S::timothy.jackson@suny.edu::9ce01cec-8b46-438e-9d10-af58cd21d299" providerId="AD" clId="Web-{3664291C-F7F7-9B6C-78AC-E48BAB7F7FEA}" dt="2019-12-19T16:32:00.474" v="3"/>
          <ac:graphicFrameMkLst>
            <pc:docMk/>
            <pc:sldMk cId="717302634" sldId="349"/>
            <ac:graphicFrameMk id="4" creationId="{00000000-0000-0000-0000-000000000000}"/>
          </ac:graphicFrameMkLst>
        </pc:graphicFrameChg>
      </pc:sldChg>
    </pc:docChg>
  </pc:docChgLst>
  <pc:docChgLst>
    <pc:chgData name="Jackson, Timothy" userId="S::timothy.jackson@suny.edu::9ce01cec-8b46-438e-9d10-af58cd21d299" providerId="AD" clId="Web-{B5F9CCD5-F9AC-44E7-8E49-9E1EC129CA8B}"/>
    <pc:docChg chg="addSld modSld">
      <pc:chgData name="Jackson, Timothy" userId="S::timothy.jackson@suny.edu::9ce01cec-8b46-438e-9d10-af58cd21d299" providerId="AD" clId="Web-{B5F9CCD5-F9AC-44E7-8E49-9E1EC129CA8B}" dt="2020-03-30T20:30:37.854" v="1144" actId="20577"/>
      <pc:docMkLst>
        <pc:docMk/>
      </pc:docMkLst>
      <pc:sldChg chg="modSp">
        <pc:chgData name="Jackson, Timothy" userId="S::timothy.jackson@suny.edu::9ce01cec-8b46-438e-9d10-af58cd21d299" providerId="AD" clId="Web-{B5F9CCD5-F9AC-44E7-8E49-9E1EC129CA8B}" dt="2020-03-30T20:17:36.745" v="684" actId="20577"/>
        <pc:sldMkLst>
          <pc:docMk/>
          <pc:sldMk cId="4201131630" sldId="410"/>
        </pc:sldMkLst>
        <pc:spChg chg="mod">
          <ac:chgData name="Jackson, Timothy" userId="S::timothy.jackson@suny.edu::9ce01cec-8b46-438e-9d10-af58cd21d299" providerId="AD" clId="Web-{B5F9CCD5-F9AC-44E7-8E49-9E1EC129CA8B}" dt="2020-03-30T20:17:36.745" v="684" actId="20577"/>
          <ac:spMkLst>
            <pc:docMk/>
            <pc:sldMk cId="4201131630" sldId="410"/>
            <ac:spMk id="5" creationId="{535E1953-C7A3-4180-AAE1-5C1894D3B757}"/>
          </ac:spMkLst>
        </pc:spChg>
      </pc:sldChg>
      <pc:sldChg chg="modSp">
        <pc:chgData name="Jackson, Timothy" userId="S::timothy.jackson@suny.edu::9ce01cec-8b46-438e-9d10-af58cd21d299" providerId="AD" clId="Web-{B5F9CCD5-F9AC-44E7-8E49-9E1EC129CA8B}" dt="2020-03-30T20:30:37.838" v="1143" actId="20577"/>
        <pc:sldMkLst>
          <pc:docMk/>
          <pc:sldMk cId="1802119840" sldId="419"/>
        </pc:sldMkLst>
        <pc:spChg chg="mod">
          <ac:chgData name="Jackson, Timothy" userId="S::timothy.jackson@suny.edu::9ce01cec-8b46-438e-9d10-af58cd21d299" providerId="AD" clId="Web-{B5F9CCD5-F9AC-44E7-8E49-9E1EC129CA8B}" dt="2020-03-30T20:30:37.838" v="1143" actId="20577"/>
          <ac:spMkLst>
            <pc:docMk/>
            <pc:sldMk cId="1802119840" sldId="419"/>
            <ac:spMk id="5" creationId="{535E1953-C7A3-4180-AAE1-5C1894D3B757}"/>
          </ac:spMkLst>
        </pc:spChg>
      </pc:sldChg>
      <pc:sldChg chg="modSp add replId">
        <pc:chgData name="Jackson, Timothy" userId="S::timothy.jackson@suny.edu::9ce01cec-8b46-438e-9d10-af58cd21d299" providerId="AD" clId="Web-{B5F9CCD5-F9AC-44E7-8E49-9E1EC129CA8B}" dt="2020-03-30T20:21:36.965" v="920" actId="20577"/>
        <pc:sldMkLst>
          <pc:docMk/>
          <pc:sldMk cId="2524571199" sldId="423"/>
        </pc:sldMkLst>
        <pc:spChg chg="mod">
          <ac:chgData name="Jackson, Timothy" userId="S::timothy.jackson@suny.edu::9ce01cec-8b46-438e-9d10-af58cd21d299" providerId="AD" clId="Web-{B5F9CCD5-F9AC-44E7-8E49-9E1EC129CA8B}" dt="2020-03-30T20:12:16.386" v="71" actId="20577"/>
          <ac:spMkLst>
            <pc:docMk/>
            <pc:sldMk cId="2524571199" sldId="423"/>
            <ac:spMk id="2" creationId="{244B8E82-FFA2-4420-9F5C-C344ED44C26B}"/>
          </ac:spMkLst>
        </pc:spChg>
        <pc:spChg chg="mod">
          <ac:chgData name="Jackson, Timothy" userId="S::timothy.jackson@suny.edu::9ce01cec-8b46-438e-9d10-af58cd21d299" providerId="AD" clId="Web-{B5F9CCD5-F9AC-44E7-8E49-9E1EC129CA8B}" dt="2020-03-30T20:21:36.965" v="920" actId="20577"/>
          <ac:spMkLst>
            <pc:docMk/>
            <pc:sldMk cId="2524571199" sldId="423"/>
            <ac:spMk id="5" creationId="{535E1953-C7A3-4180-AAE1-5C1894D3B757}"/>
          </ac:spMkLst>
        </pc:spChg>
      </pc:sldChg>
    </pc:docChg>
  </pc:docChgLst>
  <pc:docChgLst>
    <pc:chgData name="Pawlowski, Gail" userId="S::gail.pawlowski@suny.edu::bd5da5e8-06b1-4cc2-aa69-9abf12f7c241" providerId="AD" clId="Web-{6F8FF3C6-7AD3-4474-AC06-80F50DF2B3D3}"/>
    <pc:docChg chg="addSld delSld modSld sldOrd">
      <pc:chgData name="Pawlowski, Gail" userId="S::gail.pawlowski@suny.edu::bd5da5e8-06b1-4cc2-aa69-9abf12f7c241" providerId="AD" clId="Web-{6F8FF3C6-7AD3-4474-AC06-80F50DF2B3D3}" dt="2020-02-25T02:18:16.665" v="934" actId="20577"/>
      <pc:docMkLst>
        <pc:docMk/>
      </pc:docMkLst>
      <pc:sldChg chg="new del">
        <pc:chgData name="Pawlowski, Gail" userId="S::gail.pawlowski@suny.edu::bd5da5e8-06b1-4cc2-aa69-9abf12f7c241" providerId="AD" clId="Web-{6F8FF3C6-7AD3-4474-AC06-80F50DF2B3D3}" dt="2020-02-24T21:02:58.338" v="3"/>
        <pc:sldMkLst>
          <pc:docMk/>
          <pc:sldMk cId="1338684846" sldId="388"/>
        </pc:sldMkLst>
      </pc:sldChg>
      <pc:sldChg chg="modSp add ord replId">
        <pc:chgData name="Pawlowski, Gail" userId="S::gail.pawlowski@suny.edu::bd5da5e8-06b1-4cc2-aa69-9abf12f7c241" providerId="AD" clId="Web-{6F8FF3C6-7AD3-4474-AC06-80F50DF2B3D3}" dt="2020-02-24T21:03:55.088" v="43" actId="20577"/>
        <pc:sldMkLst>
          <pc:docMk/>
          <pc:sldMk cId="3525302215" sldId="388"/>
        </pc:sldMkLst>
        <pc:spChg chg="mod">
          <ac:chgData name="Pawlowski, Gail" userId="S::gail.pawlowski@suny.edu::bd5da5e8-06b1-4cc2-aa69-9abf12f7c241" providerId="AD" clId="Web-{6F8FF3C6-7AD3-4474-AC06-80F50DF2B3D3}" dt="2020-02-24T21:03:55.088" v="43" actId="20577"/>
          <ac:spMkLst>
            <pc:docMk/>
            <pc:sldMk cId="3525302215" sldId="388"/>
            <ac:spMk id="7" creationId="{4FA09018-5E31-844D-B928-F6DDC95990F2}"/>
          </ac:spMkLst>
        </pc:spChg>
        <pc:spChg chg="mod">
          <ac:chgData name="Pawlowski, Gail" userId="S::gail.pawlowski@suny.edu::bd5da5e8-06b1-4cc2-aa69-9abf12f7c241" providerId="AD" clId="Web-{6F8FF3C6-7AD3-4474-AC06-80F50DF2B3D3}" dt="2020-02-24T21:03:42.588" v="32" actId="20577"/>
          <ac:spMkLst>
            <pc:docMk/>
            <pc:sldMk cId="3525302215" sldId="388"/>
            <ac:spMk id="8" creationId="{E2AAB4F0-62DE-4440-82C1-3A7B1E6F814B}"/>
          </ac:spMkLst>
        </pc:spChg>
      </pc:sldChg>
      <pc:sldChg chg="add del replId">
        <pc:chgData name="Pawlowski, Gail" userId="S::gail.pawlowski@suny.edu::bd5da5e8-06b1-4cc2-aa69-9abf12f7c241" providerId="AD" clId="Web-{6F8FF3C6-7AD3-4474-AC06-80F50DF2B3D3}" dt="2020-02-24T21:02:52.541" v="2"/>
        <pc:sldMkLst>
          <pc:docMk/>
          <pc:sldMk cId="598968011" sldId="389"/>
        </pc:sldMkLst>
      </pc:sldChg>
      <pc:sldChg chg="new del">
        <pc:chgData name="Pawlowski, Gail" userId="S::gail.pawlowski@suny.edu::bd5da5e8-06b1-4cc2-aa69-9abf12f7c241" providerId="AD" clId="Web-{6F8FF3C6-7AD3-4474-AC06-80F50DF2B3D3}" dt="2020-02-24T21:04:10.386" v="47"/>
        <pc:sldMkLst>
          <pc:docMk/>
          <pc:sldMk cId="2139129278" sldId="389"/>
        </pc:sldMkLst>
      </pc:sldChg>
      <pc:sldChg chg="addSp delSp modSp add ord replId">
        <pc:chgData name="Pawlowski, Gail" userId="S::gail.pawlowski@suny.edu::bd5da5e8-06b1-4cc2-aa69-9abf12f7c241" providerId="AD" clId="Web-{6F8FF3C6-7AD3-4474-AC06-80F50DF2B3D3}" dt="2020-02-25T02:04:09.939" v="836" actId="20577"/>
        <pc:sldMkLst>
          <pc:docMk/>
          <pc:sldMk cId="2927739056" sldId="389"/>
        </pc:sldMkLst>
        <pc:spChg chg="mod">
          <ac:chgData name="Pawlowski, Gail" userId="S::gail.pawlowski@suny.edu::bd5da5e8-06b1-4cc2-aa69-9abf12f7c241" providerId="AD" clId="Web-{6F8FF3C6-7AD3-4474-AC06-80F50DF2B3D3}" dt="2020-02-24T21:05:48.090" v="115" actId="20577"/>
          <ac:spMkLst>
            <pc:docMk/>
            <pc:sldMk cId="2927739056" sldId="389"/>
            <ac:spMk id="2" creationId="{71EA7B85-A46E-4A0A-B5A6-003D849DE4A5}"/>
          </ac:spMkLst>
        </pc:spChg>
        <pc:spChg chg="mod">
          <ac:chgData name="Pawlowski, Gail" userId="S::gail.pawlowski@suny.edu::bd5da5e8-06b1-4cc2-aa69-9abf12f7c241" providerId="AD" clId="Web-{6F8FF3C6-7AD3-4474-AC06-80F50DF2B3D3}" dt="2020-02-24T21:06:58.075" v="120" actId="20577"/>
          <ac:spMkLst>
            <pc:docMk/>
            <pc:sldMk cId="2927739056" sldId="389"/>
            <ac:spMk id="6" creationId="{0134EE62-A3AE-4ABC-9D13-84F3C54BAAF7}"/>
          </ac:spMkLst>
        </pc:spChg>
        <pc:spChg chg="add del mod">
          <ac:chgData name="Pawlowski, Gail" userId="S::gail.pawlowski@suny.edu::bd5da5e8-06b1-4cc2-aa69-9abf12f7c241" providerId="AD" clId="Web-{6F8FF3C6-7AD3-4474-AC06-80F50DF2B3D3}" dt="2020-02-24T21:09:33.264" v="130"/>
          <ac:spMkLst>
            <pc:docMk/>
            <pc:sldMk cId="2927739056" sldId="389"/>
            <ac:spMk id="15" creationId="{0D1A3E0D-E975-4944-9005-404EC8F42B0F}"/>
          </ac:spMkLst>
        </pc:spChg>
        <pc:spChg chg="add del mod">
          <ac:chgData name="Pawlowski, Gail" userId="S::gail.pawlowski@suny.edu::bd5da5e8-06b1-4cc2-aa69-9abf12f7c241" providerId="AD" clId="Web-{6F8FF3C6-7AD3-4474-AC06-80F50DF2B3D3}" dt="2020-02-24T21:20:41.507" v="416"/>
          <ac:spMkLst>
            <pc:docMk/>
            <pc:sldMk cId="2927739056" sldId="389"/>
            <ac:spMk id="16" creationId="{3C575B90-C918-4793-8FA7-D7D81FA36B31}"/>
          </ac:spMkLst>
        </pc:spChg>
        <pc:spChg chg="add del mod">
          <ac:chgData name="Pawlowski, Gail" userId="S::gail.pawlowski@suny.edu::bd5da5e8-06b1-4cc2-aa69-9abf12f7c241" providerId="AD" clId="Web-{6F8FF3C6-7AD3-4474-AC06-80F50DF2B3D3}" dt="2020-02-24T21:20:35.866" v="415"/>
          <ac:spMkLst>
            <pc:docMk/>
            <pc:sldMk cId="2927739056" sldId="389"/>
            <ac:spMk id="17" creationId="{CCF43F7D-CE05-42E5-A0D8-62ABA25B3340}"/>
          </ac:spMkLst>
        </pc:spChg>
        <pc:spChg chg="add mod">
          <ac:chgData name="Pawlowski, Gail" userId="S::gail.pawlowski@suny.edu::bd5da5e8-06b1-4cc2-aa69-9abf12f7c241" providerId="AD" clId="Web-{6F8FF3C6-7AD3-4474-AC06-80F50DF2B3D3}" dt="2020-02-25T02:04:09.939" v="836" actId="20577"/>
          <ac:spMkLst>
            <pc:docMk/>
            <pc:sldMk cId="2927739056" sldId="389"/>
            <ac:spMk id="20" creationId="{32BE5DFF-231E-4A73-8EC9-783CF74A8384}"/>
          </ac:spMkLst>
        </pc:spChg>
        <pc:picChg chg="del">
          <ac:chgData name="Pawlowski, Gail" userId="S::gail.pawlowski@suny.edu::bd5da5e8-06b1-4cc2-aa69-9abf12f7c241" providerId="AD" clId="Web-{6F8FF3C6-7AD3-4474-AC06-80F50DF2B3D3}" dt="2020-02-24T21:05:04.246" v="50"/>
          <ac:picMkLst>
            <pc:docMk/>
            <pc:sldMk cId="2927739056" sldId="389"/>
            <ac:picMk id="3" creationId="{2B67234E-C44C-41EA-B65A-6DEE4AE95277}"/>
          </ac:picMkLst>
        </pc:picChg>
        <pc:picChg chg="add del mod">
          <ac:chgData name="Pawlowski, Gail" userId="S::gail.pawlowski@suny.edu::bd5da5e8-06b1-4cc2-aa69-9abf12f7c241" providerId="AD" clId="Web-{6F8FF3C6-7AD3-4474-AC06-80F50DF2B3D3}" dt="2020-02-24T21:20:29.491" v="413"/>
          <ac:picMkLst>
            <pc:docMk/>
            <pc:sldMk cId="2927739056" sldId="389"/>
            <ac:picMk id="4" creationId="{88993317-7B48-416B-84B4-147CF27615F2}"/>
          </ac:picMkLst>
        </pc:picChg>
        <pc:picChg chg="add del mod">
          <ac:chgData name="Pawlowski, Gail" userId="S::gail.pawlowski@suny.edu::bd5da5e8-06b1-4cc2-aa69-9abf12f7c241" providerId="AD" clId="Web-{6F8FF3C6-7AD3-4474-AC06-80F50DF2B3D3}" dt="2020-02-24T21:20:31.351" v="414"/>
          <ac:picMkLst>
            <pc:docMk/>
            <pc:sldMk cId="2927739056" sldId="389"/>
            <ac:picMk id="18" creationId="{72D8DB91-A5BE-4CAD-A1DF-3A593EA0E02D}"/>
          </ac:picMkLst>
        </pc:picChg>
      </pc:sldChg>
      <pc:sldChg chg="addSp delSp modSp add replId">
        <pc:chgData name="Pawlowski, Gail" userId="S::gail.pawlowski@suny.edu::bd5da5e8-06b1-4cc2-aa69-9abf12f7c241" providerId="AD" clId="Web-{6F8FF3C6-7AD3-4474-AC06-80F50DF2B3D3}" dt="2020-02-24T21:17:07.708" v="378" actId="14100"/>
        <pc:sldMkLst>
          <pc:docMk/>
          <pc:sldMk cId="225605480" sldId="390"/>
        </pc:sldMkLst>
        <pc:spChg chg="del">
          <ac:chgData name="Pawlowski, Gail" userId="S::gail.pawlowski@suny.edu::bd5da5e8-06b1-4cc2-aa69-9abf12f7c241" providerId="AD" clId="Web-{6F8FF3C6-7AD3-4474-AC06-80F50DF2B3D3}" dt="2020-02-24T21:15:53.738" v="195"/>
          <ac:spMkLst>
            <pc:docMk/>
            <pc:sldMk cId="225605480" sldId="390"/>
            <ac:spMk id="16" creationId="{3C575B90-C918-4793-8FA7-D7D81FA36B31}"/>
          </ac:spMkLst>
        </pc:spChg>
        <pc:spChg chg="del mod">
          <ac:chgData name="Pawlowski, Gail" userId="S::gail.pawlowski@suny.edu::bd5da5e8-06b1-4cc2-aa69-9abf12f7c241" providerId="AD" clId="Web-{6F8FF3C6-7AD3-4474-AC06-80F50DF2B3D3}" dt="2020-02-24T21:15:49.316" v="194"/>
          <ac:spMkLst>
            <pc:docMk/>
            <pc:sldMk cId="225605480" sldId="390"/>
            <ac:spMk id="17" creationId="{CCF43F7D-CE05-42E5-A0D8-62ABA25B3340}"/>
          </ac:spMkLst>
        </pc:spChg>
        <pc:spChg chg="add mod">
          <ac:chgData name="Pawlowski, Gail" userId="S::gail.pawlowski@suny.edu::bd5da5e8-06b1-4cc2-aa69-9abf12f7c241" providerId="AD" clId="Web-{6F8FF3C6-7AD3-4474-AC06-80F50DF2B3D3}" dt="2020-02-24T21:16:53.973" v="375" actId="1076"/>
          <ac:spMkLst>
            <pc:docMk/>
            <pc:sldMk cId="225605480" sldId="390"/>
            <ac:spMk id="20" creationId="{36E26533-2067-4682-98F1-6F5A5B543840}"/>
          </ac:spMkLst>
        </pc:spChg>
        <pc:picChg chg="add mod">
          <ac:chgData name="Pawlowski, Gail" userId="S::gail.pawlowski@suny.edu::bd5da5e8-06b1-4cc2-aa69-9abf12f7c241" providerId="AD" clId="Web-{6F8FF3C6-7AD3-4474-AC06-80F50DF2B3D3}" dt="2020-02-24T21:16:57.661" v="376" actId="14100"/>
          <ac:picMkLst>
            <pc:docMk/>
            <pc:sldMk cId="225605480" sldId="390"/>
            <ac:picMk id="3" creationId="{AEE8BD4C-5DA0-46EB-9EF4-8648F3E14B39}"/>
          </ac:picMkLst>
        </pc:picChg>
        <pc:picChg chg="del">
          <ac:chgData name="Pawlowski, Gail" userId="S::gail.pawlowski@suny.edu::bd5da5e8-06b1-4cc2-aa69-9abf12f7c241" providerId="AD" clId="Web-{6F8FF3C6-7AD3-4474-AC06-80F50DF2B3D3}" dt="2020-02-24T21:14:07.971" v="178"/>
          <ac:picMkLst>
            <pc:docMk/>
            <pc:sldMk cId="225605480" sldId="390"/>
            <ac:picMk id="4" creationId="{88993317-7B48-416B-84B4-147CF27615F2}"/>
          </ac:picMkLst>
        </pc:picChg>
        <pc:picChg chg="add mod">
          <ac:chgData name="Pawlowski, Gail" userId="S::gail.pawlowski@suny.edu::bd5da5e8-06b1-4cc2-aa69-9abf12f7c241" providerId="AD" clId="Web-{6F8FF3C6-7AD3-4474-AC06-80F50DF2B3D3}" dt="2020-02-24T21:17:07.708" v="378" actId="14100"/>
          <ac:picMkLst>
            <pc:docMk/>
            <pc:sldMk cId="225605480" sldId="390"/>
            <ac:picMk id="15" creationId="{1DBC014E-FAB1-4A4F-BDE5-E53DB339359D}"/>
          </ac:picMkLst>
        </pc:picChg>
        <pc:picChg chg="del">
          <ac:chgData name="Pawlowski, Gail" userId="S::gail.pawlowski@suny.edu::bd5da5e8-06b1-4cc2-aa69-9abf12f7c241" providerId="AD" clId="Web-{6F8FF3C6-7AD3-4474-AC06-80F50DF2B3D3}" dt="2020-02-24T21:14:41.971" v="181"/>
          <ac:picMkLst>
            <pc:docMk/>
            <pc:sldMk cId="225605480" sldId="390"/>
            <ac:picMk id="18" creationId="{72D8DB91-A5BE-4CAD-A1DF-3A593EA0E02D}"/>
          </ac:picMkLst>
        </pc:picChg>
      </pc:sldChg>
      <pc:sldChg chg="addSp delSp modSp add ord replId">
        <pc:chgData name="Pawlowski, Gail" userId="S::gail.pawlowski@suny.edu::bd5da5e8-06b1-4cc2-aa69-9abf12f7c241" providerId="AD" clId="Web-{6F8FF3C6-7AD3-4474-AC06-80F50DF2B3D3}" dt="2020-02-25T02:18:15.446" v="932" actId="20577"/>
        <pc:sldMkLst>
          <pc:docMk/>
          <pc:sldMk cId="3625907871" sldId="391"/>
        </pc:sldMkLst>
        <pc:spChg chg="add mod">
          <ac:chgData name="Pawlowski, Gail" userId="S::gail.pawlowski@suny.edu::bd5da5e8-06b1-4cc2-aa69-9abf12f7c241" providerId="AD" clId="Web-{6F8FF3C6-7AD3-4474-AC06-80F50DF2B3D3}" dt="2020-02-25T02:18:15.446" v="932" actId="20577"/>
          <ac:spMkLst>
            <pc:docMk/>
            <pc:sldMk cId="3625907871" sldId="391"/>
            <ac:spMk id="4" creationId="{B265B45E-18EB-42DE-B28A-3293B6E48E79}"/>
          </ac:spMkLst>
        </pc:spChg>
        <pc:spChg chg="del mod">
          <ac:chgData name="Pawlowski, Gail" userId="S::gail.pawlowski@suny.edu::bd5da5e8-06b1-4cc2-aa69-9abf12f7c241" providerId="AD" clId="Web-{6F8FF3C6-7AD3-4474-AC06-80F50DF2B3D3}" dt="2020-02-24T21:18:14.755" v="385"/>
          <ac:spMkLst>
            <pc:docMk/>
            <pc:sldMk cId="3625907871" sldId="391"/>
            <ac:spMk id="20" creationId="{36E26533-2067-4682-98F1-6F5A5B543840}"/>
          </ac:spMkLst>
        </pc:spChg>
        <pc:picChg chg="del">
          <ac:chgData name="Pawlowski, Gail" userId="S::gail.pawlowski@suny.edu::bd5da5e8-06b1-4cc2-aa69-9abf12f7c241" providerId="AD" clId="Web-{6F8FF3C6-7AD3-4474-AC06-80F50DF2B3D3}" dt="2020-02-24T21:18:05.099" v="380"/>
          <ac:picMkLst>
            <pc:docMk/>
            <pc:sldMk cId="3625907871" sldId="391"/>
            <ac:picMk id="3" creationId="{AEE8BD4C-5DA0-46EB-9EF4-8648F3E14B39}"/>
          </ac:picMkLst>
        </pc:picChg>
        <pc:picChg chg="del">
          <ac:chgData name="Pawlowski, Gail" userId="S::gail.pawlowski@suny.edu::bd5da5e8-06b1-4cc2-aa69-9abf12f7c241" providerId="AD" clId="Web-{6F8FF3C6-7AD3-4474-AC06-80F50DF2B3D3}" dt="2020-02-24T21:18:08.021" v="381"/>
          <ac:picMkLst>
            <pc:docMk/>
            <pc:sldMk cId="3625907871" sldId="391"/>
            <ac:picMk id="15" creationId="{1DBC014E-FAB1-4A4F-BDE5-E53DB339359D}"/>
          </ac:picMkLst>
        </pc:picChg>
      </pc:sldChg>
      <pc:sldChg chg="add replId">
        <pc:chgData name="Pawlowski, Gail" userId="S::gail.pawlowski@suny.edu::bd5da5e8-06b1-4cc2-aa69-9abf12f7c241" providerId="AD" clId="Web-{6F8FF3C6-7AD3-4474-AC06-80F50DF2B3D3}" dt="2020-02-24T21:20:22.179" v="412"/>
        <pc:sldMkLst>
          <pc:docMk/>
          <pc:sldMk cId="1640149953" sldId="392"/>
        </pc:sldMkLst>
      </pc:sldChg>
      <pc:sldChg chg="modSp add replId">
        <pc:chgData name="Pawlowski, Gail" userId="S::gail.pawlowski@suny.edu::bd5da5e8-06b1-4cc2-aa69-9abf12f7c241" providerId="AD" clId="Web-{6F8FF3C6-7AD3-4474-AC06-80F50DF2B3D3}" dt="2020-02-25T02:05:20.893" v="888" actId="20577"/>
        <pc:sldMkLst>
          <pc:docMk/>
          <pc:sldMk cId="4014213980" sldId="393"/>
        </pc:sldMkLst>
        <pc:spChg chg="mod">
          <ac:chgData name="Pawlowski, Gail" userId="S::gail.pawlowski@suny.edu::bd5da5e8-06b1-4cc2-aa69-9abf12f7c241" providerId="AD" clId="Web-{6F8FF3C6-7AD3-4474-AC06-80F50DF2B3D3}" dt="2020-02-25T02:05:20.893" v="888" actId="20577"/>
          <ac:spMkLst>
            <pc:docMk/>
            <pc:sldMk cId="4014213980" sldId="393"/>
            <ac:spMk id="4" creationId="{B265B45E-18EB-42DE-B28A-3293B6E48E79}"/>
          </ac:spMkLst>
        </pc:spChg>
      </pc:sldChg>
      <pc:sldChg chg="modSp add replId">
        <pc:chgData name="Pawlowski, Gail" userId="S::gail.pawlowski@suny.edu::bd5da5e8-06b1-4cc2-aa69-9abf12f7c241" providerId="AD" clId="Web-{6F8FF3C6-7AD3-4474-AC06-80F50DF2B3D3}" dt="2020-02-24T23:19:08.507" v="831" actId="20577"/>
        <pc:sldMkLst>
          <pc:docMk/>
          <pc:sldMk cId="694973829" sldId="394"/>
        </pc:sldMkLst>
        <pc:spChg chg="mod">
          <ac:chgData name="Pawlowski, Gail" userId="S::gail.pawlowski@suny.edu::bd5da5e8-06b1-4cc2-aa69-9abf12f7c241" providerId="AD" clId="Web-{6F8FF3C6-7AD3-4474-AC06-80F50DF2B3D3}" dt="2020-02-24T23:19:08.507" v="831" actId="20577"/>
          <ac:spMkLst>
            <pc:docMk/>
            <pc:sldMk cId="694973829" sldId="394"/>
            <ac:spMk id="4" creationId="{B265B45E-18EB-42DE-B28A-3293B6E48E79}"/>
          </ac:spMkLst>
        </pc:spChg>
      </pc:sldChg>
    </pc:docChg>
  </pc:docChgLst>
  <pc:docChgLst>
    <pc:chgData name="McGee, Margaret" userId="S::margaret.mcgee@suny.edu::07377fe7-8f05-4c22-a697-5f820ef7115e" providerId="AD" clId="Web-{845C1AE3-CFE3-4A06-B94E-D9C3F82B0955}"/>
    <pc:docChg chg="addSld delSld modSld">
      <pc:chgData name="McGee, Margaret" userId="S::margaret.mcgee@suny.edu::07377fe7-8f05-4c22-a697-5f820ef7115e" providerId="AD" clId="Web-{845C1AE3-CFE3-4A06-B94E-D9C3F82B0955}" dt="2020-02-25T19:16:36.732" v="521" actId="20577"/>
      <pc:docMkLst>
        <pc:docMk/>
      </pc:docMkLst>
      <pc:sldChg chg="modSp">
        <pc:chgData name="McGee, Margaret" userId="S::margaret.mcgee@suny.edu::07377fe7-8f05-4c22-a697-5f820ef7115e" providerId="AD" clId="Web-{845C1AE3-CFE3-4A06-B94E-D9C3F82B0955}" dt="2020-02-25T19:08:34.465" v="380" actId="20577"/>
        <pc:sldMkLst>
          <pc:docMk/>
          <pc:sldMk cId="295589292" sldId="369"/>
        </pc:sldMkLst>
        <pc:spChg chg="mod">
          <ac:chgData name="McGee, Margaret" userId="S::margaret.mcgee@suny.edu::07377fe7-8f05-4c22-a697-5f820ef7115e" providerId="AD" clId="Web-{845C1AE3-CFE3-4A06-B94E-D9C3F82B0955}" dt="2020-02-25T19:08:34.465" v="380" actId="20577"/>
          <ac:spMkLst>
            <pc:docMk/>
            <pc:sldMk cId="295589292" sldId="369"/>
            <ac:spMk id="3" creationId="{4DBDDB3F-B73C-4F73-9955-8AC852907A47}"/>
          </ac:spMkLst>
        </pc:spChg>
      </pc:sldChg>
      <pc:sldChg chg="modSp">
        <pc:chgData name="McGee, Margaret" userId="S::margaret.mcgee@suny.edu::07377fe7-8f05-4c22-a697-5f820ef7115e" providerId="AD" clId="Web-{845C1AE3-CFE3-4A06-B94E-D9C3F82B0955}" dt="2020-02-25T19:07:54.684" v="378" actId="20577"/>
        <pc:sldMkLst>
          <pc:docMk/>
          <pc:sldMk cId="20872472" sldId="377"/>
        </pc:sldMkLst>
        <pc:spChg chg="mod">
          <ac:chgData name="McGee, Margaret" userId="S::margaret.mcgee@suny.edu::07377fe7-8f05-4c22-a697-5f820ef7115e" providerId="AD" clId="Web-{845C1AE3-CFE3-4A06-B94E-D9C3F82B0955}" dt="2020-02-25T19:07:54.684" v="378" actId="20577"/>
          <ac:spMkLst>
            <pc:docMk/>
            <pc:sldMk cId="20872472" sldId="377"/>
            <ac:spMk id="6" creationId="{0134EE62-A3AE-4ABC-9D13-84F3C54BAAF7}"/>
          </ac:spMkLst>
        </pc:spChg>
        <pc:picChg chg="mod">
          <ac:chgData name="McGee, Margaret" userId="S::margaret.mcgee@suny.edu::07377fe7-8f05-4c22-a697-5f820ef7115e" providerId="AD" clId="Web-{845C1AE3-CFE3-4A06-B94E-D9C3F82B0955}" dt="2020-02-25T15:02:09.211" v="254" actId="1076"/>
          <ac:picMkLst>
            <pc:docMk/>
            <pc:sldMk cId="20872472" sldId="377"/>
            <ac:picMk id="3" creationId="{2B67234E-C44C-41EA-B65A-6DEE4AE95277}"/>
          </ac:picMkLst>
        </pc:picChg>
      </pc:sldChg>
      <pc:sldChg chg="modSp">
        <pc:chgData name="McGee, Margaret" userId="S::margaret.mcgee@suny.edu::07377fe7-8f05-4c22-a697-5f820ef7115e" providerId="AD" clId="Web-{845C1AE3-CFE3-4A06-B94E-D9C3F82B0955}" dt="2020-02-25T19:16:34.919" v="519" actId="20577"/>
        <pc:sldMkLst>
          <pc:docMk/>
          <pc:sldMk cId="620162658" sldId="379"/>
        </pc:sldMkLst>
        <pc:spChg chg="mod">
          <ac:chgData name="McGee, Margaret" userId="S::margaret.mcgee@suny.edu::07377fe7-8f05-4c22-a697-5f820ef7115e" providerId="AD" clId="Web-{845C1AE3-CFE3-4A06-B94E-D9C3F82B0955}" dt="2020-02-25T19:16:34.919" v="519" actId="20577"/>
          <ac:spMkLst>
            <pc:docMk/>
            <pc:sldMk cId="620162658" sldId="379"/>
            <ac:spMk id="6" creationId="{0134EE62-A3AE-4ABC-9D13-84F3C54BAAF7}"/>
          </ac:spMkLst>
        </pc:spChg>
      </pc:sldChg>
      <pc:sldChg chg="new del">
        <pc:chgData name="McGee, Margaret" userId="S::margaret.mcgee@suny.edu::07377fe7-8f05-4c22-a697-5f820ef7115e" providerId="AD" clId="Web-{845C1AE3-CFE3-4A06-B94E-D9C3F82B0955}" dt="2020-02-25T19:13:34.544" v="459"/>
        <pc:sldMkLst>
          <pc:docMk/>
          <pc:sldMk cId="2676463368" sldId="397"/>
        </pc:sldMkLst>
      </pc:sldChg>
      <pc:sldChg chg="modSp add del replId">
        <pc:chgData name="McGee, Margaret" userId="S::margaret.mcgee@suny.edu::07377fe7-8f05-4c22-a697-5f820ef7115e" providerId="AD" clId="Web-{845C1AE3-CFE3-4A06-B94E-D9C3F82B0955}" dt="2020-02-25T19:15:58.076" v="511"/>
        <pc:sldMkLst>
          <pc:docMk/>
          <pc:sldMk cId="3653179035" sldId="397"/>
        </pc:sldMkLst>
        <pc:spChg chg="mod">
          <ac:chgData name="McGee, Margaret" userId="S::margaret.mcgee@suny.edu::07377fe7-8f05-4c22-a697-5f820ef7115e" providerId="AD" clId="Web-{845C1AE3-CFE3-4A06-B94E-D9C3F82B0955}" dt="2020-02-25T19:14:34.138" v="508" actId="20577"/>
          <ac:spMkLst>
            <pc:docMk/>
            <pc:sldMk cId="3653179035" sldId="397"/>
            <ac:spMk id="6" creationId="{0134EE62-A3AE-4ABC-9D13-84F3C54BAAF7}"/>
          </ac:spMkLst>
        </pc:spChg>
      </pc:sldChg>
    </pc:docChg>
  </pc:docChgLst>
  <pc:docChgLst>
    <pc:chgData name="Eichelberger, Michelle" userId="S::michelle.eichelberger@suny.edu::1bd4442c-2af1-40d1-9d43-8e1df5db51d4" providerId="AD" clId="Web-{3C64837C-7F4E-49E6-B55F-FF5132AA0859}"/>
    <pc:docChg chg="modSld">
      <pc:chgData name="Eichelberger, Michelle" userId="S::michelle.eichelberger@suny.edu::1bd4442c-2af1-40d1-9d43-8e1df5db51d4" providerId="AD" clId="Web-{3C64837C-7F4E-49E6-B55F-FF5132AA0859}" dt="2020-03-31T11:59:34.854" v="13" actId="14100"/>
      <pc:docMkLst>
        <pc:docMk/>
      </pc:docMkLst>
      <pc:sldChg chg="modSp">
        <pc:chgData name="Eichelberger, Michelle" userId="S::michelle.eichelberger@suny.edu::1bd4442c-2af1-40d1-9d43-8e1df5db51d4" providerId="AD" clId="Web-{3C64837C-7F4E-49E6-B55F-FF5132AA0859}" dt="2020-03-31T11:59:34.854" v="13" actId="14100"/>
        <pc:sldMkLst>
          <pc:docMk/>
          <pc:sldMk cId="3902736866" sldId="416"/>
        </pc:sldMkLst>
        <pc:spChg chg="mod">
          <ac:chgData name="Eichelberger, Michelle" userId="S::michelle.eichelberger@suny.edu::1bd4442c-2af1-40d1-9d43-8e1df5db51d4" providerId="AD" clId="Web-{3C64837C-7F4E-49E6-B55F-FF5132AA0859}" dt="2020-03-31T11:59:34.854" v="13" actId="14100"/>
          <ac:spMkLst>
            <pc:docMk/>
            <pc:sldMk cId="3902736866" sldId="416"/>
            <ac:spMk id="3" creationId="{00000000-0000-0000-0000-000000000000}"/>
          </ac:spMkLst>
        </pc:spChg>
      </pc:sldChg>
    </pc:docChg>
  </pc:docChgLst>
  <pc:docChgLst>
    <pc:chgData name="Smathers, Jennifer" userId="S::jennifer.smathers@suny.edu::10107e7b-e048-47df-8a1d-16dbcd6b7bb5" providerId="AD" clId="Web-{D0548227-08B7-49C9-A319-C72165AA7996}"/>
    <pc:docChg chg="addSld modSld sldOrd">
      <pc:chgData name="Smathers, Jennifer" userId="S::jennifer.smathers@suny.edu::10107e7b-e048-47df-8a1d-16dbcd6b7bb5" providerId="AD" clId="Web-{D0548227-08B7-49C9-A319-C72165AA7996}" dt="2020-03-30T18:14:58.506" v="238"/>
      <pc:docMkLst>
        <pc:docMk/>
      </pc:docMkLst>
      <pc:sldChg chg="addSp delSp modSp new">
        <pc:chgData name="Smathers, Jennifer" userId="S::jennifer.smathers@suny.edu::10107e7b-e048-47df-8a1d-16dbcd6b7bb5" providerId="AD" clId="Web-{D0548227-08B7-49C9-A319-C72165AA7996}" dt="2020-03-30T18:14:58.506" v="238"/>
        <pc:sldMkLst>
          <pc:docMk/>
          <pc:sldMk cId="2432432421" sldId="420"/>
        </pc:sldMkLst>
        <pc:spChg chg="mod">
          <ac:chgData name="Smathers, Jennifer" userId="S::jennifer.smathers@suny.edu::10107e7b-e048-47df-8a1d-16dbcd6b7bb5" providerId="AD" clId="Web-{D0548227-08B7-49C9-A319-C72165AA7996}" dt="2020-03-30T18:14:07.974" v="232" actId="20577"/>
          <ac:spMkLst>
            <pc:docMk/>
            <pc:sldMk cId="2432432421" sldId="420"/>
            <ac:spMk id="2" creationId="{C849554B-BDF3-4A89-BD5A-7E91B60DD327}"/>
          </ac:spMkLst>
        </pc:spChg>
        <pc:spChg chg="mod">
          <ac:chgData name="Smathers, Jennifer" userId="S::jennifer.smathers@suny.edu::10107e7b-e048-47df-8a1d-16dbcd6b7bb5" providerId="AD" clId="Web-{D0548227-08B7-49C9-A319-C72165AA7996}" dt="2020-03-30T18:13:01.009" v="208" actId="20577"/>
          <ac:spMkLst>
            <pc:docMk/>
            <pc:sldMk cId="2432432421" sldId="420"/>
            <ac:spMk id="3" creationId="{5C3ADCF6-C437-45F8-A776-F41E801090C3}"/>
          </ac:spMkLst>
        </pc:spChg>
        <pc:spChg chg="mod">
          <ac:chgData name="Smathers, Jennifer" userId="S::jennifer.smathers@suny.edu::10107e7b-e048-47df-8a1d-16dbcd6b7bb5" providerId="AD" clId="Web-{D0548227-08B7-49C9-A319-C72165AA7996}" dt="2020-03-30T18:13:39.286" v="229" actId="20577"/>
          <ac:spMkLst>
            <pc:docMk/>
            <pc:sldMk cId="2432432421" sldId="420"/>
            <ac:spMk id="4" creationId="{43012BDF-9F4D-4598-B1F1-E8210BDD6CAC}"/>
          </ac:spMkLst>
        </pc:spChg>
        <pc:spChg chg="add">
          <ac:chgData name="Smathers, Jennifer" userId="S::jennifer.smathers@suny.edu::10107e7b-e048-47df-8a1d-16dbcd6b7bb5" providerId="AD" clId="Web-{D0548227-08B7-49C9-A319-C72165AA7996}" dt="2020-03-30T18:14:33.600" v="235"/>
          <ac:spMkLst>
            <pc:docMk/>
            <pc:sldMk cId="2432432421" sldId="420"/>
            <ac:spMk id="6" creationId="{16BEDEBF-D2A9-4731-A7A1-2E5165999F87}"/>
          </ac:spMkLst>
        </pc:spChg>
        <pc:spChg chg="add">
          <ac:chgData name="Smathers, Jennifer" userId="S::jennifer.smathers@suny.edu::10107e7b-e048-47df-8a1d-16dbcd6b7bb5" providerId="AD" clId="Web-{D0548227-08B7-49C9-A319-C72165AA7996}" dt="2020-03-30T18:14:33.615" v="236"/>
          <ac:spMkLst>
            <pc:docMk/>
            <pc:sldMk cId="2432432421" sldId="420"/>
            <ac:spMk id="8" creationId="{9A48B542-99E2-455C-92F8-09186D916CC0}"/>
          </ac:spMkLst>
        </pc:spChg>
        <pc:picChg chg="add del">
          <ac:chgData name="Smathers, Jennifer" userId="S::jennifer.smathers@suny.edu::10107e7b-e048-47df-8a1d-16dbcd6b7bb5" providerId="AD" clId="Web-{D0548227-08B7-49C9-A319-C72165AA7996}" dt="2020-03-30T18:14:58.506" v="238"/>
          <ac:picMkLst>
            <pc:docMk/>
            <pc:sldMk cId="2432432421" sldId="420"/>
            <ac:picMk id="10" creationId="{B1F61FDD-13FA-4A1A-A4FD-FF3D7A9D46C3}"/>
          </ac:picMkLst>
        </pc:picChg>
      </pc:sldChg>
      <pc:sldChg chg="modSp add ord">
        <pc:chgData name="Smathers, Jennifer" userId="S::jennifer.smathers@suny.edu::10107e7b-e048-47df-8a1d-16dbcd6b7bb5" providerId="AD" clId="Web-{D0548227-08B7-49C9-A319-C72165AA7996}" dt="2020-03-30T18:10:52.926" v="3" actId="20577"/>
        <pc:sldMkLst>
          <pc:docMk/>
          <pc:sldMk cId="879231650" sldId="421"/>
        </pc:sldMkLst>
        <pc:spChg chg="mod">
          <ac:chgData name="Smathers, Jennifer" userId="S::jennifer.smathers@suny.edu::10107e7b-e048-47df-8a1d-16dbcd6b7bb5" providerId="AD" clId="Web-{D0548227-08B7-49C9-A319-C72165AA7996}" dt="2020-03-30T18:10:52.926" v="3" actId="20577"/>
          <ac:spMkLst>
            <pc:docMk/>
            <pc:sldMk cId="879231650" sldId="421"/>
            <ac:spMk id="7" creationId="{4FA09018-5E31-844D-B928-F6DDC95990F2}"/>
          </ac:spMkLst>
        </pc:spChg>
      </pc:sldChg>
      <pc:sldChg chg="add">
        <pc:chgData name="Smathers, Jennifer" userId="S::jennifer.smathers@suny.edu::10107e7b-e048-47df-8a1d-16dbcd6b7bb5" providerId="AD" clId="Web-{D0548227-08B7-49C9-A319-C72165AA7996}" dt="2020-03-30T18:11:17.176" v="6"/>
        <pc:sldMkLst>
          <pc:docMk/>
          <pc:sldMk cId="229058113" sldId="422"/>
        </pc:sldMkLst>
      </pc:sldChg>
    </pc:docChg>
  </pc:docChgLst>
  <pc:docChgLst>
    <pc:chgData name="Eichelberger, Michelle" userId="S::michelle.eichelberger@suny.edu::1bd4442c-2af1-40d1-9d43-8e1df5db51d4" providerId="AD" clId="Web-{553A6FF9-B262-452B-960E-7458734A77F4}"/>
    <pc:docChg chg="modSld">
      <pc:chgData name="Eichelberger, Michelle" userId="S::michelle.eichelberger@suny.edu::1bd4442c-2af1-40d1-9d43-8e1df5db51d4" providerId="AD" clId="Web-{553A6FF9-B262-452B-960E-7458734A77F4}" dt="2020-03-30T14:57:37.906" v="586" actId="20577"/>
      <pc:docMkLst>
        <pc:docMk/>
      </pc:docMkLst>
      <pc:sldChg chg="modSp">
        <pc:chgData name="Eichelberger, Michelle" userId="S::michelle.eichelberger@suny.edu::1bd4442c-2af1-40d1-9d43-8e1df5db51d4" providerId="AD" clId="Web-{553A6FF9-B262-452B-960E-7458734A77F4}" dt="2020-03-30T14:57:37.906" v="585" actId="20577"/>
        <pc:sldMkLst>
          <pc:docMk/>
          <pc:sldMk cId="3902736866" sldId="416"/>
        </pc:sldMkLst>
        <pc:spChg chg="mod">
          <ac:chgData name="Eichelberger, Michelle" userId="S::michelle.eichelberger@suny.edu::1bd4442c-2af1-40d1-9d43-8e1df5db51d4" providerId="AD" clId="Web-{553A6FF9-B262-452B-960E-7458734A77F4}" dt="2020-03-30T14:57:37.906" v="585" actId="20577"/>
          <ac:spMkLst>
            <pc:docMk/>
            <pc:sldMk cId="3902736866" sldId="416"/>
            <ac:spMk id="3" creationId="{00000000-0000-0000-0000-000000000000}"/>
          </ac:spMkLst>
        </pc:spChg>
      </pc:sldChg>
    </pc:docChg>
  </pc:docChgLst>
  <pc:docChgLst>
    <pc:chgData name="Jennifer Smathers" userId="10107e7b-e048-47df-8a1d-16dbcd6b7bb5" providerId="ADAL" clId="{31EBF3A4-A9FA-F247-8F2A-7A5F930C37B6}"/>
    <pc:docChg chg="custSel modSld">
      <pc:chgData name="Jennifer Smathers" userId="10107e7b-e048-47df-8a1d-16dbcd6b7bb5" providerId="ADAL" clId="{31EBF3A4-A9FA-F247-8F2A-7A5F930C37B6}" dt="2020-03-30T18:17:40.779" v="140" actId="20577"/>
      <pc:docMkLst>
        <pc:docMk/>
      </pc:docMkLst>
      <pc:sldChg chg="addSp delSp modSp">
        <pc:chgData name="Jennifer Smathers" userId="10107e7b-e048-47df-8a1d-16dbcd6b7bb5" providerId="ADAL" clId="{31EBF3A4-A9FA-F247-8F2A-7A5F930C37B6}" dt="2020-03-30T18:17:40.779" v="140" actId="20577"/>
        <pc:sldMkLst>
          <pc:docMk/>
          <pc:sldMk cId="2432432421" sldId="420"/>
        </pc:sldMkLst>
        <pc:spChg chg="mod">
          <ac:chgData name="Jennifer Smathers" userId="10107e7b-e048-47df-8a1d-16dbcd6b7bb5" providerId="ADAL" clId="{31EBF3A4-A9FA-F247-8F2A-7A5F930C37B6}" dt="2020-03-30T18:17:40.779" v="140" actId="20577"/>
          <ac:spMkLst>
            <pc:docMk/>
            <pc:sldMk cId="2432432421" sldId="420"/>
            <ac:spMk id="4" creationId="{43012BDF-9F4D-4598-B1F1-E8210BDD6CAC}"/>
          </ac:spMkLst>
        </pc:spChg>
        <pc:spChg chg="del">
          <ac:chgData name="Jennifer Smathers" userId="10107e7b-e048-47df-8a1d-16dbcd6b7bb5" providerId="ADAL" clId="{31EBF3A4-A9FA-F247-8F2A-7A5F930C37B6}" dt="2020-03-30T18:15:45.849" v="0" actId="478"/>
          <ac:spMkLst>
            <pc:docMk/>
            <pc:sldMk cId="2432432421" sldId="420"/>
            <ac:spMk id="6" creationId="{16BEDEBF-D2A9-4731-A7A1-2E5165999F87}"/>
          </ac:spMkLst>
        </pc:spChg>
        <pc:spChg chg="add">
          <ac:chgData name="Jennifer Smathers" userId="10107e7b-e048-47df-8a1d-16dbcd6b7bb5" providerId="ADAL" clId="{31EBF3A4-A9FA-F247-8F2A-7A5F930C37B6}" dt="2020-03-30T18:16:03.332" v="2"/>
          <ac:spMkLst>
            <pc:docMk/>
            <pc:sldMk cId="2432432421" sldId="420"/>
            <ac:spMk id="7" creationId="{599C9ADA-767A-E743-B620-B8A9070D517A}"/>
          </ac:spMkLst>
        </pc:spChg>
        <pc:spChg chg="del">
          <ac:chgData name="Jennifer Smathers" userId="10107e7b-e048-47df-8a1d-16dbcd6b7bb5" providerId="ADAL" clId="{31EBF3A4-A9FA-F247-8F2A-7A5F930C37B6}" dt="2020-03-30T18:15:47.610" v="1" actId="478"/>
          <ac:spMkLst>
            <pc:docMk/>
            <pc:sldMk cId="2432432421" sldId="420"/>
            <ac:spMk id="8" creationId="{9A48B542-99E2-455C-92F8-09186D916CC0}"/>
          </ac:spMkLst>
        </pc:spChg>
        <pc:spChg chg="add">
          <ac:chgData name="Jennifer Smathers" userId="10107e7b-e048-47df-8a1d-16dbcd6b7bb5" providerId="ADAL" clId="{31EBF3A4-A9FA-F247-8F2A-7A5F930C37B6}" dt="2020-03-30T18:16:03.332" v="2"/>
          <ac:spMkLst>
            <pc:docMk/>
            <pc:sldMk cId="2432432421" sldId="420"/>
            <ac:spMk id="9" creationId="{05EE8F7B-21EA-1C4C-BAF5-1AB7CD2BF9E9}"/>
          </ac:spMkLst>
        </pc:spChg>
        <pc:grpChg chg="add">
          <ac:chgData name="Jennifer Smathers" userId="10107e7b-e048-47df-8a1d-16dbcd6b7bb5" providerId="ADAL" clId="{31EBF3A4-A9FA-F247-8F2A-7A5F930C37B6}" dt="2020-03-30T18:16:03.332" v="2"/>
          <ac:grpSpMkLst>
            <pc:docMk/>
            <pc:sldMk cId="2432432421" sldId="420"/>
            <ac:grpSpMk id="10" creationId="{C3DC397B-103A-5B41-8064-71CB5E9F3ED1}"/>
          </ac:grpSpMkLst>
        </pc:grpChg>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docChgLst>
    <pc:chgData name="Eichelberger, Michelle" userId="S::michelle.eichelberger@suny.edu::1bd4442c-2af1-40d1-9d43-8e1df5db51d4" providerId="AD" clId="Web-{6D5266E8-6F18-4589-A51D-46B53B7767C4}"/>
    <pc:docChg chg="addSld modSld">
      <pc:chgData name="Eichelberger, Michelle" userId="S::michelle.eichelberger@suny.edu::1bd4442c-2af1-40d1-9d43-8e1df5db51d4" providerId="AD" clId="Web-{6D5266E8-6F18-4589-A51D-46B53B7767C4}" dt="2020-06-22T13:48:09.283" v="281" actId="20577"/>
      <pc:docMkLst>
        <pc:docMk/>
      </pc:docMkLst>
      <pc:sldChg chg="delSp modSp">
        <pc:chgData name="Eichelberger, Michelle" userId="S::michelle.eichelberger@suny.edu::1bd4442c-2af1-40d1-9d43-8e1df5db51d4" providerId="AD" clId="Web-{6D5266E8-6F18-4589-A51D-46B53B7767C4}" dt="2020-06-22T13:22:32.921" v="186"/>
        <pc:sldMkLst>
          <pc:docMk/>
          <pc:sldMk cId="2989868960" sldId="432"/>
        </pc:sldMkLst>
        <pc:spChg chg="del">
          <ac:chgData name="Eichelberger, Michelle" userId="S::michelle.eichelberger@suny.edu::1bd4442c-2af1-40d1-9d43-8e1df5db51d4" providerId="AD" clId="Web-{6D5266E8-6F18-4589-A51D-46B53B7767C4}" dt="2020-06-22T13:22:32.921" v="186"/>
          <ac:spMkLst>
            <pc:docMk/>
            <pc:sldMk cId="2989868960" sldId="432"/>
            <ac:spMk id="4" creationId="{453FDD12-CCE8-4F9F-B8A1-D08C2E9649DC}"/>
          </ac:spMkLst>
        </pc:spChg>
        <pc:spChg chg="mod">
          <ac:chgData name="Eichelberger, Michelle" userId="S::michelle.eichelberger@suny.edu::1bd4442c-2af1-40d1-9d43-8e1df5db51d4" providerId="AD" clId="Web-{6D5266E8-6F18-4589-A51D-46B53B7767C4}" dt="2020-06-22T13:21:54.405" v="1" actId="20577"/>
          <ac:spMkLst>
            <pc:docMk/>
            <pc:sldMk cId="2989868960" sldId="432"/>
            <ac:spMk id="13" creationId="{00000000-0000-0000-0000-000000000000}"/>
          </ac:spMkLst>
        </pc:spChg>
        <pc:spChg chg="mod">
          <ac:chgData name="Eichelberger, Michelle" userId="S::michelle.eichelberger@suny.edu::1bd4442c-2af1-40d1-9d43-8e1df5db51d4" providerId="AD" clId="Web-{6D5266E8-6F18-4589-A51D-46B53B7767C4}" dt="2020-06-22T13:22:29.499" v="183" actId="20577"/>
          <ac:spMkLst>
            <pc:docMk/>
            <pc:sldMk cId="2989868960" sldId="432"/>
            <ac:spMk id="14" creationId="{00000000-0000-0000-0000-000000000000}"/>
          </ac:spMkLst>
        </pc:spChg>
        <pc:picChg chg="del">
          <ac:chgData name="Eichelberger, Michelle" userId="S::michelle.eichelberger@suny.edu::1bd4442c-2af1-40d1-9d43-8e1df5db51d4" providerId="AD" clId="Web-{6D5266E8-6F18-4589-A51D-46B53B7767C4}" dt="2020-06-22T13:22:30.610" v="185"/>
          <ac:picMkLst>
            <pc:docMk/>
            <pc:sldMk cId="2989868960" sldId="432"/>
            <ac:picMk id="2" creationId="{253B23F8-6599-49BD-8ABE-C80D095EFF59}"/>
          </ac:picMkLst>
        </pc:picChg>
      </pc:sldChg>
      <pc:sldChg chg="delSp modSp">
        <pc:chgData name="Eichelberger, Michelle" userId="S::michelle.eichelberger@suny.edu::1bd4442c-2af1-40d1-9d43-8e1df5db51d4" providerId="AD" clId="Web-{6D5266E8-6F18-4589-A51D-46B53B7767C4}" dt="2020-06-22T13:23:13.890" v="256" actId="20577"/>
        <pc:sldMkLst>
          <pc:docMk/>
          <pc:sldMk cId="1785357745" sldId="433"/>
        </pc:sldMkLst>
        <pc:spChg chg="mod">
          <ac:chgData name="Eichelberger, Michelle" userId="S::michelle.eichelberger@suny.edu::1bd4442c-2af1-40d1-9d43-8e1df5db51d4" providerId="AD" clId="Web-{6D5266E8-6F18-4589-A51D-46B53B7767C4}" dt="2020-06-22T13:23:06.030" v="252" actId="20577"/>
          <ac:spMkLst>
            <pc:docMk/>
            <pc:sldMk cId="1785357745" sldId="433"/>
            <ac:spMk id="13" creationId="{00000000-0000-0000-0000-000000000000}"/>
          </ac:spMkLst>
        </pc:spChg>
        <pc:spChg chg="mod">
          <ac:chgData name="Eichelberger, Michelle" userId="S::michelle.eichelberger@suny.edu::1bd4442c-2af1-40d1-9d43-8e1df5db51d4" providerId="AD" clId="Web-{6D5266E8-6F18-4589-A51D-46B53B7767C4}" dt="2020-06-22T13:23:13.890" v="256" actId="20577"/>
          <ac:spMkLst>
            <pc:docMk/>
            <pc:sldMk cId="1785357745" sldId="433"/>
            <ac:spMk id="14" creationId="{00000000-0000-0000-0000-000000000000}"/>
          </ac:spMkLst>
        </pc:spChg>
        <pc:picChg chg="del">
          <ac:chgData name="Eichelberger, Michelle" userId="S::michelle.eichelberger@suny.edu::1bd4442c-2af1-40d1-9d43-8e1df5db51d4" providerId="AD" clId="Web-{6D5266E8-6F18-4589-A51D-46B53B7767C4}" dt="2020-06-22T13:22:55.577" v="197"/>
          <ac:picMkLst>
            <pc:docMk/>
            <pc:sldMk cId="1785357745" sldId="433"/>
            <ac:picMk id="3" creationId="{DAC51337-1D75-4ADA-B323-C8952618FD90}"/>
          </ac:picMkLst>
        </pc:picChg>
      </pc:sldChg>
      <pc:sldChg chg="modSp">
        <pc:chgData name="Eichelberger, Michelle" userId="S::michelle.eichelberger@suny.edu::1bd4442c-2af1-40d1-9d43-8e1df5db51d4" providerId="AD" clId="Web-{6D5266E8-6F18-4589-A51D-46B53B7767C4}" dt="2020-06-22T13:23:29.437" v="261" actId="20577"/>
        <pc:sldMkLst>
          <pc:docMk/>
          <pc:sldMk cId="1593968665" sldId="435"/>
        </pc:sldMkLst>
        <pc:spChg chg="mod">
          <ac:chgData name="Eichelberger, Michelle" userId="S::michelle.eichelberger@suny.edu::1bd4442c-2af1-40d1-9d43-8e1df5db51d4" providerId="AD" clId="Web-{6D5266E8-6F18-4589-A51D-46B53B7767C4}" dt="2020-06-22T13:23:26.359" v="258" actId="20577"/>
          <ac:spMkLst>
            <pc:docMk/>
            <pc:sldMk cId="1593968665" sldId="435"/>
            <ac:spMk id="13" creationId="{00000000-0000-0000-0000-000000000000}"/>
          </ac:spMkLst>
        </pc:spChg>
        <pc:spChg chg="mod">
          <ac:chgData name="Eichelberger, Michelle" userId="S::michelle.eichelberger@suny.edu::1bd4442c-2af1-40d1-9d43-8e1df5db51d4" providerId="AD" clId="Web-{6D5266E8-6F18-4589-A51D-46B53B7767C4}" dt="2020-06-22T13:23:29.437" v="261" actId="20577"/>
          <ac:spMkLst>
            <pc:docMk/>
            <pc:sldMk cId="1593968665" sldId="435"/>
            <ac:spMk id="14" creationId="{00000000-0000-0000-0000-000000000000}"/>
          </ac:spMkLst>
        </pc:spChg>
      </pc:sldChg>
      <pc:sldChg chg="delSp modSp add replId">
        <pc:chgData name="Eichelberger, Michelle" userId="S::michelle.eichelberger@suny.edu::1bd4442c-2af1-40d1-9d43-8e1df5db51d4" providerId="AD" clId="Web-{6D5266E8-6F18-4589-A51D-46B53B7767C4}" dt="2020-06-22T13:22:49.812" v="196"/>
        <pc:sldMkLst>
          <pc:docMk/>
          <pc:sldMk cId="4112670420" sldId="454"/>
        </pc:sldMkLst>
        <pc:spChg chg="del">
          <ac:chgData name="Eichelberger, Michelle" userId="S::michelle.eichelberger@suny.edu::1bd4442c-2af1-40d1-9d43-8e1df5db51d4" providerId="AD" clId="Web-{6D5266E8-6F18-4589-A51D-46B53B7767C4}" dt="2020-06-22T13:22:49.812" v="196"/>
          <ac:spMkLst>
            <pc:docMk/>
            <pc:sldMk cId="4112670420" sldId="454"/>
            <ac:spMk id="4" creationId="{453FDD12-CCE8-4F9F-B8A1-D08C2E9649DC}"/>
          </ac:spMkLst>
        </pc:spChg>
        <pc:spChg chg="mod">
          <ac:chgData name="Eichelberger, Michelle" userId="S::michelle.eichelberger@suny.edu::1bd4442c-2af1-40d1-9d43-8e1df5db51d4" providerId="AD" clId="Web-{6D5266E8-6F18-4589-A51D-46B53B7767C4}" dt="2020-06-22T13:22:41.265" v="189" actId="20577"/>
          <ac:spMkLst>
            <pc:docMk/>
            <pc:sldMk cId="4112670420" sldId="454"/>
            <ac:spMk id="13" creationId="{00000000-0000-0000-0000-000000000000}"/>
          </ac:spMkLst>
        </pc:spChg>
        <pc:spChg chg="mod">
          <ac:chgData name="Eichelberger, Michelle" userId="S::michelle.eichelberger@suny.edu::1bd4442c-2af1-40d1-9d43-8e1df5db51d4" providerId="AD" clId="Web-{6D5266E8-6F18-4589-A51D-46B53B7767C4}" dt="2020-06-22T13:22:46.077" v="193" actId="20577"/>
          <ac:spMkLst>
            <pc:docMk/>
            <pc:sldMk cId="4112670420" sldId="454"/>
            <ac:spMk id="14" creationId="{00000000-0000-0000-0000-000000000000}"/>
          </ac:spMkLst>
        </pc:spChg>
        <pc:picChg chg="del">
          <ac:chgData name="Eichelberger, Michelle" userId="S::michelle.eichelberger@suny.edu::1bd4442c-2af1-40d1-9d43-8e1df5db51d4" providerId="AD" clId="Web-{6D5266E8-6F18-4589-A51D-46B53B7767C4}" dt="2020-06-22T13:22:46.546" v="195"/>
          <ac:picMkLst>
            <pc:docMk/>
            <pc:sldMk cId="4112670420" sldId="454"/>
            <ac:picMk id="2" creationId="{253B23F8-6599-49BD-8ABE-C80D095EFF59}"/>
          </ac:picMkLst>
        </pc:picChg>
      </pc:sldChg>
      <pc:sldChg chg="modSp add replId">
        <pc:chgData name="Eichelberger, Michelle" userId="S::michelle.eichelberger@suny.edu::1bd4442c-2af1-40d1-9d43-8e1df5db51d4" providerId="AD" clId="Web-{6D5266E8-6F18-4589-A51D-46B53B7767C4}" dt="2020-06-22T13:48:09.283" v="280" actId="20577"/>
        <pc:sldMkLst>
          <pc:docMk/>
          <pc:sldMk cId="4206571896" sldId="455"/>
        </pc:sldMkLst>
        <pc:spChg chg="mod">
          <ac:chgData name="Eichelberger, Michelle" userId="S::michelle.eichelberger@suny.edu::1bd4442c-2af1-40d1-9d43-8e1df5db51d4" providerId="AD" clId="Web-{6D5266E8-6F18-4589-A51D-46B53B7767C4}" dt="2020-06-22T13:48:09.283" v="280" actId="20577"/>
          <ac:spMkLst>
            <pc:docMk/>
            <pc:sldMk cId="4206571896" sldId="455"/>
            <ac:spMk id="13" creationId="{00000000-0000-0000-0000-000000000000}"/>
          </ac:spMkLst>
        </pc:spChg>
      </pc:sldChg>
    </pc:docChg>
  </pc:docChgLst>
  <pc:docChgLst>
    <pc:chgData name="McGee, Margaret" userId="S::margaret.mcgee@suny.edu::07377fe7-8f05-4c22-a697-5f820ef7115e" providerId="AD" clId="Web-{2A21B7B5-5845-4C57-9C31-01DB3486365F}"/>
    <pc:docChg chg="addSld delSld modSld sldOrd">
      <pc:chgData name="McGee, Margaret" userId="S::margaret.mcgee@suny.edu::07377fe7-8f05-4c22-a697-5f820ef7115e" providerId="AD" clId="Web-{2A21B7B5-5845-4C57-9C31-01DB3486365F}" dt="2020-04-29T12:33:40.544" v="1009"/>
      <pc:docMkLst>
        <pc:docMk/>
      </pc:docMkLst>
      <pc:sldChg chg="modSp ord">
        <pc:chgData name="McGee, Margaret" userId="S::margaret.mcgee@suny.edu::07377fe7-8f05-4c22-a697-5f820ef7115e" providerId="AD" clId="Web-{2A21B7B5-5845-4C57-9C31-01DB3486365F}" dt="2020-04-29T10:43:46.099" v="99" actId="20577"/>
        <pc:sldMkLst>
          <pc:docMk/>
          <pc:sldMk cId="2227392382" sldId="342"/>
        </pc:sldMkLst>
        <pc:spChg chg="mod">
          <ac:chgData name="McGee, Margaret" userId="S::margaret.mcgee@suny.edu::07377fe7-8f05-4c22-a697-5f820ef7115e" providerId="AD" clId="Web-{2A21B7B5-5845-4C57-9C31-01DB3486365F}" dt="2020-04-29T10:43:46.099" v="99" actId="20577"/>
          <ac:spMkLst>
            <pc:docMk/>
            <pc:sldMk cId="2227392382" sldId="342"/>
            <ac:spMk id="2" creationId="{71EA7B85-A46E-4A0A-B5A6-003D849DE4A5}"/>
          </ac:spMkLst>
        </pc:spChg>
      </pc:sldChg>
      <pc:sldChg chg="delSp modSp">
        <pc:chgData name="McGee, Margaret" userId="S::margaret.mcgee@suny.edu::07377fe7-8f05-4c22-a697-5f820ef7115e" providerId="AD" clId="Web-{2A21B7B5-5845-4C57-9C31-01DB3486365F}" dt="2020-04-29T10:40:46.474" v="6" actId="20577"/>
        <pc:sldMkLst>
          <pc:docMk/>
          <pc:sldMk cId="295589292" sldId="369"/>
        </pc:sldMkLst>
        <pc:spChg chg="mod">
          <ac:chgData name="McGee, Margaret" userId="S::margaret.mcgee@suny.edu::07377fe7-8f05-4c22-a697-5f820ef7115e" providerId="AD" clId="Web-{2A21B7B5-5845-4C57-9C31-01DB3486365F}" dt="2020-04-29T10:40:46.474" v="6" actId="20577"/>
          <ac:spMkLst>
            <pc:docMk/>
            <pc:sldMk cId="295589292" sldId="369"/>
            <ac:spMk id="2" creationId="{71EA7B85-A46E-4A0A-B5A6-003D849DE4A5}"/>
          </ac:spMkLst>
        </pc:spChg>
        <pc:spChg chg="mod">
          <ac:chgData name="McGee, Margaret" userId="S::margaret.mcgee@suny.edu::07377fe7-8f05-4c22-a697-5f820ef7115e" providerId="AD" clId="Web-{2A21B7B5-5845-4C57-9C31-01DB3486365F}" dt="2020-04-29T10:40:34.395" v="2" actId="20577"/>
          <ac:spMkLst>
            <pc:docMk/>
            <pc:sldMk cId="295589292" sldId="369"/>
            <ac:spMk id="3" creationId="{4DBDDB3F-B73C-4F73-9955-8AC852907A47}"/>
          </ac:spMkLst>
        </pc:spChg>
        <pc:picChg chg="del">
          <ac:chgData name="McGee, Margaret" userId="S::margaret.mcgee@suny.edu::07377fe7-8f05-4c22-a697-5f820ef7115e" providerId="AD" clId="Web-{2A21B7B5-5845-4C57-9C31-01DB3486365F}" dt="2020-04-29T10:40:35.942" v="5"/>
          <ac:picMkLst>
            <pc:docMk/>
            <pc:sldMk cId="295589292" sldId="369"/>
            <ac:picMk id="20" creationId="{FA2E581D-430F-4B8B-BB32-82ACBB9359FB}"/>
          </ac:picMkLst>
        </pc:picChg>
      </pc:sldChg>
      <pc:sldChg chg="modSp">
        <pc:chgData name="McGee, Margaret" userId="S::margaret.mcgee@suny.edu::07377fe7-8f05-4c22-a697-5f820ef7115e" providerId="AD" clId="Web-{2A21B7B5-5845-4C57-9C31-01DB3486365F}" dt="2020-04-29T10:42:40.999" v="82" actId="20577"/>
        <pc:sldMkLst>
          <pc:docMk/>
          <pc:sldMk cId="20872472" sldId="377"/>
        </pc:sldMkLst>
        <pc:spChg chg="mod">
          <ac:chgData name="McGee, Margaret" userId="S::margaret.mcgee@suny.edu::07377fe7-8f05-4c22-a697-5f820ef7115e" providerId="AD" clId="Web-{2A21B7B5-5845-4C57-9C31-01DB3486365F}" dt="2020-04-29T10:42:40.999" v="82" actId="20577"/>
          <ac:spMkLst>
            <pc:docMk/>
            <pc:sldMk cId="20872472" sldId="377"/>
            <ac:spMk id="2" creationId="{71EA7B85-A46E-4A0A-B5A6-003D849DE4A5}"/>
          </ac:spMkLst>
        </pc:spChg>
        <pc:spChg chg="mod">
          <ac:chgData name="McGee, Margaret" userId="S::margaret.mcgee@suny.edu::07377fe7-8f05-4c22-a697-5f820ef7115e" providerId="AD" clId="Web-{2A21B7B5-5845-4C57-9C31-01DB3486365F}" dt="2020-04-29T10:41:53.261" v="18" actId="20577"/>
          <ac:spMkLst>
            <pc:docMk/>
            <pc:sldMk cId="20872472" sldId="377"/>
            <ac:spMk id="6" creationId="{0134EE62-A3AE-4ABC-9D13-84F3C54BAAF7}"/>
          </ac:spMkLst>
        </pc:spChg>
      </pc:sldChg>
      <pc:sldChg chg="modSp">
        <pc:chgData name="McGee, Margaret" userId="S::margaret.mcgee@suny.edu::07377fe7-8f05-4c22-a697-5f820ef7115e" providerId="AD" clId="Web-{2A21B7B5-5845-4C57-9C31-01DB3486365F}" dt="2020-04-29T10:43:00.251" v="95" actId="20577"/>
        <pc:sldMkLst>
          <pc:docMk/>
          <pc:sldMk cId="620162658" sldId="379"/>
        </pc:sldMkLst>
        <pc:spChg chg="mod">
          <ac:chgData name="McGee, Margaret" userId="S::margaret.mcgee@suny.edu::07377fe7-8f05-4c22-a697-5f820ef7115e" providerId="AD" clId="Web-{2A21B7B5-5845-4C57-9C31-01DB3486365F}" dt="2020-04-29T10:42:47.953" v="84" actId="20577"/>
          <ac:spMkLst>
            <pc:docMk/>
            <pc:sldMk cId="620162658" sldId="379"/>
            <ac:spMk id="2" creationId="{71EA7B85-A46E-4A0A-B5A6-003D849DE4A5}"/>
          </ac:spMkLst>
        </pc:spChg>
        <pc:spChg chg="mod">
          <ac:chgData name="McGee, Margaret" userId="S::margaret.mcgee@suny.edu::07377fe7-8f05-4c22-a697-5f820ef7115e" providerId="AD" clId="Web-{2A21B7B5-5845-4C57-9C31-01DB3486365F}" dt="2020-04-29T10:43:00.251" v="95" actId="20577"/>
          <ac:spMkLst>
            <pc:docMk/>
            <pc:sldMk cId="620162658" sldId="379"/>
            <ac:spMk id="6" creationId="{0134EE62-A3AE-4ABC-9D13-84F3C54BAAF7}"/>
          </ac:spMkLst>
        </pc:spChg>
      </pc:sldChg>
      <pc:sldChg chg="addSp modSp del">
        <pc:chgData name="McGee, Margaret" userId="S::margaret.mcgee@suny.edu::07377fe7-8f05-4c22-a697-5f820ef7115e" providerId="AD" clId="Web-{2A21B7B5-5845-4C57-9C31-01DB3486365F}" dt="2020-04-29T12:01:25.203" v="286"/>
        <pc:sldMkLst>
          <pc:docMk/>
          <pc:sldMk cId="961357606" sldId="417"/>
        </pc:sldMkLst>
        <pc:spChg chg="mod">
          <ac:chgData name="McGee, Margaret" userId="S::margaret.mcgee@suny.edu::07377fe7-8f05-4c22-a697-5f820ef7115e" providerId="AD" clId="Web-{2A21B7B5-5845-4C57-9C31-01DB3486365F}" dt="2020-04-29T10:44:56.136" v="235" actId="20577"/>
          <ac:spMkLst>
            <pc:docMk/>
            <pc:sldMk cId="961357606" sldId="417"/>
            <ac:spMk id="2" creationId="{71EA7B85-A46E-4A0A-B5A6-003D849DE4A5}"/>
          </ac:spMkLst>
        </pc:spChg>
        <pc:spChg chg="mod">
          <ac:chgData name="McGee, Margaret" userId="S::margaret.mcgee@suny.edu::07377fe7-8f05-4c22-a697-5f820ef7115e" providerId="AD" clId="Web-{2A21B7B5-5845-4C57-9C31-01DB3486365F}" dt="2020-04-29T11:59:23.512" v="268" actId="20577"/>
          <ac:spMkLst>
            <pc:docMk/>
            <pc:sldMk cId="961357606" sldId="417"/>
            <ac:spMk id="6" creationId="{0134EE62-A3AE-4ABC-9D13-84F3C54BAAF7}"/>
          </ac:spMkLst>
        </pc:spChg>
        <pc:spChg chg="add mod">
          <ac:chgData name="McGee, Margaret" userId="S::margaret.mcgee@suny.edu::07377fe7-8f05-4c22-a697-5f820ef7115e" providerId="AD" clId="Web-{2A21B7B5-5845-4C57-9C31-01DB3486365F}" dt="2020-04-29T11:59:27.825" v="273"/>
          <ac:spMkLst>
            <pc:docMk/>
            <pc:sldMk cId="961357606" sldId="417"/>
            <ac:spMk id="15" creationId="{F72E6A9F-6A69-415F-B8F8-D5A616FD7BB3}"/>
          </ac:spMkLst>
        </pc:spChg>
        <pc:graphicFrameChg chg="add mod modGraphic">
          <ac:chgData name="McGee, Margaret" userId="S::margaret.mcgee@suny.edu::07377fe7-8f05-4c22-a697-5f820ef7115e" providerId="AD" clId="Web-{2A21B7B5-5845-4C57-9C31-01DB3486365F}" dt="2020-04-29T12:00:53.187" v="282"/>
          <ac:graphicFrameMkLst>
            <pc:docMk/>
            <pc:sldMk cId="961357606" sldId="417"/>
            <ac:graphicFrameMk id="8" creationId="{4C9A306E-D192-4E83-9B4F-F14CBFF2B527}"/>
          </ac:graphicFrameMkLst>
        </pc:graphicFrameChg>
      </pc:sldChg>
      <pc:sldChg chg="addSp delSp modSp add replId">
        <pc:chgData name="McGee, Margaret" userId="S::margaret.mcgee@suny.edu::07377fe7-8f05-4c22-a697-5f820ef7115e" providerId="AD" clId="Web-{2A21B7B5-5845-4C57-9C31-01DB3486365F}" dt="2020-04-29T12:27:40.347" v="597" actId="20577"/>
        <pc:sldMkLst>
          <pc:docMk/>
          <pc:sldMk cId="232390341" sldId="428"/>
        </pc:sldMkLst>
        <pc:spChg chg="mod">
          <ac:chgData name="McGee, Margaret" userId="S::margaret.mcgee@suny.edu::07377fe7-8f05-4c22-a697-5f820ef7115e" providerId="AD" clId="Web-{2A21B7B5-5845-4C57-9C31-01DB3486365F}" dt="2020-04-29T12:01:35.376" v="327" actId="20577"/>
          <ac:spMkLst>
            <pc:docMk/>
            <pc:sldMk cId="232390341" sldId="428"/>
            <ac:spMk id="2" creationId="{71EA7B85-A46E-4A0A-B5A6-003D849DE4A5}"/>
          </ac:spMkLst>
        </pc:spChg>
        <pc:spChg chg="mod">
          <ac:chgData name="McGee, Margaret" userId="S::margaret.mcgee@suny.edu::07377fe7-8f05-4c22-a697-5f820ef7115e" providerId="AD" clId="Web-{2A21B7B5-5845-4C57-9C31-01DB3486365F}" dt="2020-04-29T12:27:40.347" v="597" actId="20577"/>
          <ac:spMkLst>
            <pc:docMk/>
            <pc:sldMk cId="232390341" sldId="428"/>
            <ac:spMk id="6" creationId="{0134EE62-A3AE-4ABC-9D13-84F3C54BAAF7}"/>
          </ac:spMkLst>
        </pc:spChg>
        <pc:graphicFrameChg chg="add del mod modGraphic">
          <ac:chgData name="McGee, Margaret" userId="S::margaret.mcgee@suny.edu::07377fe7-8f05-4c22-a697-5f820ef7115e" providerId="AD" clId="Web-{2A21B7B5-5845-4C57-9C31-01DB3486365F}" dt="2020-04-29T12:07:59.934" v="333"/>
          <ac:graphicFrameMkLst>
            <pc:docMk/>
            <pc:sldMk cId="232390341" sldId="428"/>
            <ac:graphicFrameMk id="8" creationId="{65644744-78A2-438C-BAA2-881AC8629214}"/>
          </ac:graphicFrameMkLst>
        </pc:graphicFrameChg>
        <pc:graphicFrameChg chg="add del mod">
          <ac:chgData name="McGee, Margaret" userId="S::margaret.mcgee@suny.edu::07377fe7-8f05-4c22-a697-5f820ef7115e" providerId="AD" clId="Web-{2A21B7B5-5845-4C57-9C31-01DB3486365F}" dt="2020-04-29T12:15:24.901" v="367"/>
          <ac:graphicFrameMkLst>
            <pc:docMk/>
            <pc:sldMk cId="232390341" sldId="428"/>
            <ac:graphicFrameMk id="16" creationId="{138D67C2-1ED0-4FE5-934B-08825D2EB25E}"/>
          </ac:graphicFrameMkLst>
        </pc:graphicFrameChg>
      </pc:sldChg>
      <pc:sldChg chg="addSp delSp modSp add replId">
        <pc:chgData name="McGee, Margaret" userId="S::margaret.mcgee@suny.edu::07377fe7-8f05-4c22-a697-5f820ef7115e" providerId="AD" clId="Web-{2A21B7B5-5845-4C57-9C31-01DB3486365F}" dt="2020-04-29T12:33:40.544" v="1009"/>
        <pc:sldMkLst>
          <pc:docMk/>
          <pc:sldMk cId="230798399" sldId="430"/>
        </pc:sldMkLst>
        <pc:spChg chg="del mod">
          <ac:chgData name="McGee, Margaret" userId="S::margaret.mcgee@suny.edu::07377fe7-8f05-4c22-a697-5f820ef7115e" providerId="AD" clId="Web-{2A21B7B5-5845-4C57-9C31-01DB3486365F}" dt="2020-04-29T12:15:54.214" v="374"/>
          <ac:spMkLst>
            <pc:docMk/>
            <pc:sldMk cId="230798399" sldId="430"/>
            <ac:spMk id="6" creationId="{0134EE62-A3AE-4ABC-9D13-84F3C54BAAF7}"/>
          </ac:spMkLst>
        </pc:spChg>
        <pc:spChg chg="add del mod">
          <ac:chgData name="McGee, Margaret" userId="S::margaret.mcgee@suny.edu::07377fe7-8f05-4c22-a697-5f820ef7115e" providerId="AD" clId="Web-{2A21B7B5-5845-4C57-9C31-01DB3486365F}" dt="2020-04-29T12:18:53.440" v="381"/>
          <ac:spMkLst>
            <pc:docMk/>
            <pc:sldMk cId="230798399" sldId="430"/>
            <ac:spMk id="8" creationId="{D691CADD-96A5-45B0-95D0-A4EEDDCE8F93}"/>
          </ac:spMkLst>
        </pc:spChg>
        <pc:spChg chg="add del">
          <ac:chgData name="McGee, Margaret" userId="S::margaret.mcgee@suny.edu::07377fe7-8f05-4c22-a697-5f820ef7115e" providerId="AD" clId="Web-{2A21B7B5-5845-4C57-9C31-01DB3486365F}" dt="2020-04-29T12:16:01.996" v="376"/>
          <ac:spMkLst>
            <pc:docMk/>
            <pc:sldMk cId="230798399" sldId="430"/>
            <ac:spMk id="15" creationId="{130B3344-E5CF-47A3-B027-CC512BDEC274}"/>
          </ac:spMkLst>
        </pc:spChg>
        <pc:spChg chg="add del mod">
          <ac:chgData name="McGee, Margaret" userId="S::margaret.mcgee@suny.edu::07377fe7-8f05-4c22-a697-5f820ef7115e" providerId="AD" clId="Web-{2A21B7B5-5845-4C57-9C31-01DB3486365F}" dt="2020-04-29T12:19:57.956" v="385"/>
          <ac:spMkLst>
            <pc:docMk/>
            <pc:sldMk cId="230798399" sldId="430"/>
            <ac:spMk id="21" creationId="{7EF9C18E-8F64-4508-B14C-DBFAA94F0802}"/>
          </ac:spMkLst>
        </pc:spChg>
        <pc:spChg chg="add del mod">
          <ac:chgData name="McGee, Margaret" userId="S::margaret.mcgee@suny.edu::07377fe7-8f05-4c22-a697-5f820ef7115e" providerId="AD" clId="Web-{2A21B7B5-5845-4C57-9C31-01DB3486365F}" dt="2020-04-29T12:30:03.131" v="666"/>
          <ac:spMkLst>
            <pc:docMk/>
            <pc:sldMk cId="230798399" sldId="430"/>
            <ac:spMk id="27" creationId="{CDA24B85-FD73-41A9-AD3F-3A4375D12F97}"/>
          </ac:spMkLst>
        </pc:spChg>
        <pc:spChg chg="add del mod">
          <ac:chgData name="McGee, Margaret" userId="S::margaret.mcgee@suny.edu::07377fe7-8f05-4c22-a697-5f820ef7115e" providerId="AD" clId="Web-{2A21B7B5-5845-4C57-9C31-01DB3486365F}" dt="2020-04-29T12:33:40.544" v="1008"/>
          <ac:spMkLst>
            <pc:docMk/>
            <pc:sldMk cId="230798399" sldId="430"/>
            <ac:spMk id="32" creationId="{9FF7F375-BA58-4F49-9456-5415C90C54B9}"/>
          </ac:spMkLst>
        </pc:spChg>
        <pc:graphicFrameChg chg="add del mod ord modGraphic">
          <ac:chgData name="McGee, Margaret" userId="S::margaret.mcgee@suny.edu::07377fe7-8f05-4c22-a697-5f820ef7115e" providerId="AD" clId="Web-{2A21B7B5-5845-4C57-9C31-01DB3486365F}" dt="2020-04-29T12:16:29.544" v="378"/>
          <ac:graphicFrameMkLst>
            <pc:docMk/>
            <pc:sldMk cId="230798399" sldId="430"/>
            <ac:graphicFrameMk id="17" creationId="{AF96F4DE-4CEF-4627-9848-F7671173A532}"/>
          </ac:graphicFrameMkLst>
        </pc:graphicFrameChg>
        <pc:graphicFrameChg chg="add del mod ord modGraphic">
          <ac:chgData name="McGee, Margaret" userId="S::margaret.mcgee@suny.edu::07377fe7-8f05-4c22-a697-5f820ef7115e" providerId="AD" clId="Web-{2A21B7B5-5845-4C57-9C31-01DB3486365F}" dt="2020-04-29T12:19:49.847" v="384"/>
          <ac:graphicFrameMkLst>
            <pc:docMk/>
            <pc:sldMk cId="230798399" sldId="430"/>
            <ac:graphicFrameMk id="22" creationId="{2F59D170-E856-4727-8E62-4A8198A882E5}"/>
          </ac:graphicFrameMkLst>
        </pc:graphicFrameChg>
        <pc:graphicFrameChg chg="add del mod ord modGraphic">
          <ac:chgData name="McGee, Margaret" userId="S::margaret.mcgee@suny.edu::07377fe7-8f05-4c22-a697-5f820ef7115e" providerId="AD" clId="Web-{2A21B7B5-5845-4C57-9C31-01DB3486365F}" dt="2020-04-29T12:29:49.694" v="665"/>
          <ac:graphicFrameMkLst>
            <pc:docMk/>
            <pc:sldMk cId="230798399" sldId="430"/>
            <ac:graphicFrameMk id="24" creationId="{18F93BF7-01AB-46BC-8052-8A1CBCD06E2E}"/>
          </ac:graphicFrameMkLst>
        </pc:graphicFrameChg>
        <pc:graphicFrameChg chg="add mod ord modGraphic">
          <ac:chgData name="McGee, Margaret" userId="S::margaret.mcgee@suny.edu::07377fe7-8f05-4c22-a697-5f820ef7115e" providerId="AD" clId="Web-{2A21B7B5-5845-4C57-9C31-01DB3486365F}" dt="2020-04-29T12:33:33.716" v="1003"/>
          <ac:graphicFrameMkLst>
            <pc:docMk/>
            <pc:sldMk cId="230798399" sldId="430"/>
            <ac:graphicFrameMk id="28" creationId="{134D15E6-50EF-4921-A90C-EF9FB5B956A3}"/>
          </ac:graphicFrameMkLst>
        </pc:graphicFrameChg>
        <pc:graphicFrameChg chg="add del mod">
          <ac:chgData name="McGee, Margaret" userId="S::margaret.mcgee@suny.edu::07377fe7-8f05-4c22-a697-5f820ef7115e" providerId="AD" clId="Web-{2A21B7B5-5845-4C57-9C31-01DB3486365F}" dt="2020-04-29T12:33:40.544" v="1009"/>
          <ac:graphicFrameMkLst>
            <pc:docMk/>
            <pc:sldMk cId="230798399" sldId="430"/>
            <ac:graphicFrameMk id="31" creationId="{594BEABF-1921-4E96-8C72-ED92030611AC}"/>
          </ac:graphicFrameMkLst>
        </pc:graphicFrameChg>
        <pc:picChg chg="add del mod ord">
          <ac:chgData name="McGee, Margaret" userId="S::margaret.mcgee@suny.edu::07377fe7-8f05-4c22-a697-5f820ef7115e" providerId="AD" clId="Web-{2A21B7B5-5845-4C57-9C31-01DB3486365F}" dt="2020-04-29T12:19:03.689" v="382"/>
          <ac:picMkLst>
            <pc:docMk/>
            <pc:sldMk cId="230798399" sldId="430"/>
            <ac:picMk id="18" creationId="{BC44DD01-F947-4A2B-835D-A2C67A0E16B4}"/>
          </ac:picMkLst>
        </pc:picChg>
      </pc:sldChg>
      <pc:sldChg chg="addSp delSp modSp add del replId">
        <pc:chgData name="McGee, Margaret" userId="S::margaret.mcgee@suny.edu::07377fe7-8f05-4c22-a697-5f820ef7115e" providerId="AD" clId="Web-{2A21B7B5-5845-4C57-9C31-01DB3486365F}" dt="2020-04-29T12:15:10.713" v="365"/>
        <pc:sldMkLst>
          <pc:docMk/>
          <pc:sldMk cId="2343275286" sldId="430"/>
        </pc:sldMkLst>
        <pc:spChg chg="mod">
          <ac:chgData name="McGee, Margaret" userId="S::margaret.mcgee@suny.edu::07377fe7-8f05-4c22-a697-5f820ef7115e" providerId="AD" clId="Web-{2A21B7B5-5845-4C57-9C31-01DB3486365F}" dt="2020-04-29T12:08:13.325" v="338" actId="14100"/>
          <ac:spMkLst>
            <pc:docMk/>
            <pc:sldMk cId="2343275286" sldId="430"/>
            <ac:spMk id="6" creationId="{0134EE62-A3AE-4ABC-9D13-84F3C54BAAF7}"/>
          </ac:spMkLst>
        </pc:spChg>
        <pc:graphicFrameChg chg="add del mod modGraphic">
          <ac:chgData name="McGee, Margaret" userId="S::margaret.mcgee@suny.edu::07377fe7-8f05-4c22-a697-5f820ef7115e" providerId="AD" clId="Web-{2A21B7B5-5845-4C57-9C31-01DB3486365F}" dt="2020-04-29T12:09:21.499" v="353"/>
          <ac:graphicFrameMkLst>
            <pc:docMk/>
            <pc:sldMk cId="2343275286" sldId="430"/>
            <ac:graphicFrameMk id="8" creationId="{8F46700F-F6C3-44F8-A56D-BCF23466BD7C}"/>
          </ac:graphicFrameMkLst>
        </pc:graphicFrameChg>
        <pc:graphicFrameChg chg="add mod modGraphic">
          <ac:chgData name="McGee, Margaret" userId="S::margaret.mcgee@suny.edu::07377fe7-8f05-4c22-a697-5f820ef7115e" providerId="AD" clId="Web-{2A21B7B5-5845-4C57-9C31-01DB3486365F}" dt="2020-04-29T12:15:01.900" v="364"/>
          <ac:graphicFrameMkLst>
            <pc:docMk/>
            <pc:sldMk cId="2343275286" sldId="430"/>
            <ac:graphicFrameMk id="16" creationId="{42C8E726-3153-489B-A5FD-A55F7708EF5D}"/>
          </ac:graphicFrameMkLst>
        </pc:graphicFrameChg>
      </pc:sldChg>
    </pc:docChg>
  </pc:docChgLst>
  <pc:docChgLst>
    <pc:chgData name="Tovstiadi, Esta" userId="S::esta.tovstiadi@suny.edu::b592cbb2-ea38-4240-8a3a-6613487ae435" providerId="AD" clId="Web-{AA66D64C-419D-5725-314C-06E5A38B5594}"/>
    <pc:docChg chg="addSld modSld sldOrd">
      <pc:chgData name="Tovstiadi, Esta" userId="S::esta.tovstiadi@suny.edu::b592cbb2-ea38-4240-8a3a-6613487ae435" providerId="AD" clId="Web-{AA66D64C-419D-5725-314C-06E5A38B5594}" dt="2020-06-23T02:13:04.695" v="515"/>
      <pc:docMkLst>
        <pc:docMk/>
      </pc:docMkLst>
      <pc:sldChg chg="add">
        <pc:chgData name="Tovstiadi, Esta" userId="S::esta.tovstiadi@suny.edu::b592cbb2-ea38-4240-8a3a-6613487ae435" providerId="AD" clId="Web-{AA66D64C-419D-5725-314C-06E5A38B5594}" dt="2020-06-23T01:36:26.708" v="0"/>
        <pc:sldMkLst>
          <pc:docMk/>
          <pc:sldMk cId="819919956" sldId="471"/>
        </pc:sldMkLst>
      </pc:sldChg>
      <pc:sldChg chg="addSp delSp modSp add ord replId">
        <pc:chgData name="Tovstiadi, Esta" userId="S::esta.tovstiadi@suny.edu::b592cbb2-ea38-4240-8a3a-6613487ae435" providerId="AD" clId="Web-{AA66D64C-419D-5725-314C-06E5A38B5594}" dt="2020-06-23T02:13:04.695" v="515"/>
        <pc:sldMkLst>
          <pc:docMk/>
          <pc:sldMk cId="218568527" sldId="472"/>
        </pc:sldMkLst>
        <pc:spChg chg="mod">
          <ac:chgData name="Tovstiadi, Esta" userId="S::esta.tovstiadi@suny.edu::b592cbb2-ea38-4240-8a3a-6613487ae435" providerId="AD" clId="Web-{AA66D64C-419D-5725-314C-06E5A38B5594}" dt="2020-06-23T01:40:15.669" v="39" actId="20577"/>
          <ac:spMkLst>
            <pc:docMk/>
            <pc:sldMk cId="218568527" sldId="472"/>
            <ac:spMk id="3" creationId="{00000000-0000-0000-0000-000000000000}"/>
          </ac:spMkLst>
        </pc:spChg>
        <pc:spChg chg="add del mod">
          <ac:chgData name="Tovstiadi, Esta" userId="S::esta.tovstiadi@suny.edu::b592cbb2-ea38-4240-8a3a-6613487ae435" providerId="AD" clId="Web-{AA66D64C-419D-5725-314C-06E5A38B5594}" dt="2020-06-23T01:48:58.048" v="411"/>
          <ac:spMkLst>
            <pc:docMk/>
            <pc:sldMk cId="218568527" sldId="472"/>
            <ac:spMk id="5" creationId="{4691A87A-8B97-4DBA-A3DF-B48FE294B0F7}"/>
          </ac:spMkLst>
        </pc:spChg>
        <pc:spChg chg="del mod">
          <ac:chgData name="Tovstiadi, Esta" userId="S::esta.tovstiadi@suny.edu::b592cbb2-ea38-4240-8a3a-6613487ae435" providerId="AD" clId="Web-{AA66D64C-419D-5725-314C-06E5A38B5594}" dt="2020-06-23T01:48:53.469" v="410"/>
          <ac:spMkLst>
            <pc:docMk/>
            <pc:sldMk cId="218568527" sldId="472"/>
            <ac:spMk id="6" creationId="{00000000-0000-0000-0000-000000000000}"/>
          </ac:spMkLst>
        </pc:spChg>
        <pc:spChg chg="mod">
          <ac:chgData name="Tovstiadi, Esta" userId="S::esta.tovstiadi@suny.edu::b592cbb2-ea38-4240-8a3a-6613487ae435" providerId="AD" clId="Web-{AA66D64C-419D-5725-314C-06E5A38B5594}" dt="2020-06-23T02:03:00.533" v="512" actId="1076"/>
          <ac:spMkLst>
            <pc:docMk/>
            <pc:sldMk cId="218568527" sldId="472"/>
            <ac:spMk id="7" creationId="{00000000-0000-0000-0000-000000000000}"/>
          </ac:spMkLst>
        </pc:spChg>
        <pc:picChg chg="add mod">
          <ac:chgData name="Tovstiadi, Esta" userId="S::esta.tovstiadi@suny.edu::b592cbb2-ea38-4240-8a3a-6613487ae435" providerId="AD" clId="Web-{AA66D64C-419D-5725-314C-06E5A38B5594}" dt="2020-06-23T02:02:48.079" v="510" actId="1076"/>
          <ac:picMkLst>
            <pc:docMk/>
            <pc:sldMk cId="218568527" sldId="472"/>
            <ac:picMk id="2" creationId="{14FA229E-EE66-4319-8D75-961E7F959EF0}"/>
          </ac:picMkLst>
        </pc:picChg>
      </pc:sldChg>
      <pc:sldMasterChg chg="addSldLayout">
        <pc:chgData name="Tovstiadi, Esta" userId="S::esta.tovstiadi@suny.edu::b592cbb2-ea38-4240-8a3a-6613487ae435" providerId="AD" clId="Web-{AA66D64C-419D-5725-314C-06E5A38B5594}" dt="2020-06-23T01:36:26.708" v="0"/>
        <pc:sldMasterMkLst>
          <pc:docMk/>
          <pc:sldMasterMk cId="2789739398" sldId="2147483648"/>
        </pc:sldMasterMkLst>
        <pc:sldLayoutChg chg="add">
          <pc:chgData name="Tovstiadi, Esta" userId="S::esta.tovstiadi@suny.edu::b592cbb2-ea38-4240-8a3a-6613487ae435" providerId="AD" clId="Web-{AA66D64C-419D-5725-314C-06E5A38B5594}" dt="2020-06-23T01:36:26.708" v="0"/>
          <pc:sldLayoutMkLst>
            <pc:docMk/>
            <pc:sldMasterMk cId="2789739398" sldId="2147483648"/>
            <pc:sldLayoutMk cId="3947929486" sldId="2147483660"/>
          </pc:sldLayoutMkLst>
        </pc:sldLayoutChg>
        <pc:sldLayoutChg chg="add">
          <pc:chgData name="Tovstiadi, Esta" userId="S::esta.tovstiadi@suny.edu::b592cbb2-ea38-4240-8a3a-6613487ae435" providerId="AD" clId="Web-{AA66D64C-419D-5725-314C-06E5A38B5594}" dt="2020-06-23T01:36:26.708" v="0"/>
          <pc:sldLayoutMkLst>
            <pc:docMk/>
            <pc:sldMasterMk cId="2789739398" sldId="2147483648"/>
            <pc:sldLayoutMk cId="4103010282" sldId="2147483661"/>
          </pc:sldLayoutMkLst>
        </pc:sldLayoutChg>
        <pc:sldLayoutChg chg="add">
          <pc:chgData name="Tovstiadi, Esta" userId="S::esta.tovstiadi@suny.edu::b592cbb2-ea38-4240-8a3a-6613487ae435" providerId="AD" clId="Web-{AA66D64C-419D-5725-314C-06E5A38B5594}" dt="2020-06-23T01:36:26.708" v="0"/>
          <pc:sldLayoutMkLst>
            <pc:docMk/>
            <pc:sldMasterMk cId="2789739398" sldId="2147483648"/>
            <pc:sldLayoutMk cId="3930881351" sldId="2147483662"/>
          </pc:sldLayoutMkLst>
        </pc:sldLayoutChg>
        <pc:sldLayoutChg chg="add">
          <pc:chgData name="Tovstiadi, Esta" userId="S::esta.tovstiadi@suny.edu::b592cbb2-ea38-4240-8a3a-6613487ae435" providerId="AD" clId="Web-{AA66D64C-419D-5725-314C-06E5A38B5594}" dt="2020-06-23T01:36:26.708" v="0"/>
          <pc:sldLayoutMkLst>
            <pc:docMk/>
            <pc:sldMasterMk cId="2789739398" sldId="2147483648"/>
            <pc:sldLayoutMk cId="1466493181" sldId="2147483663"/>
          </pc:sldLayoutMkLst>
        </pc:sldLayoutChg>
      </pc:sldMaster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Jackson, Timothy" userId="S::timothy.jackson@suny.edu::9ce01cec-8b46-438e-9d10-af58cd21d299" providerId="AD" clId="Web-{82A956C1-DB75-4861-B86C-8C641379FEE0}"/>
    <pc:docChg chg="modSld">
      <pc:chgData name="Jackson, Timothy" userId="S::timothy.jackson@suny.edu::9ce01cec-8b46-438e-9d10-af58cd21d299" providerId="AD" clId="Web-{82A956C1-DB75-4861-B86C-8C641379FEE0}" dt="2020-03-31T13:56:25.910" v="268" actId="20577"/>
      <pc:docMkLst>
        <pc:docMk/>
      </pc:docMkLst>
      <pc:sldChg chg="modSp">
        <pc:chgData name="Jackson, Timothy" userId="S::timothy.jackson@suny.edu::9ce01cec-8b46-438e-9d10-af58cd21d299" providerId="AD" clId="Web-{82A956C1-DB75-4861-B86C-8C641379FEE0}" dt="2020-03-31T13:56:25.910" v="267" actId="20577"/>
        <pc:sldMkLst>
          <pc:docMk/>
          <pc:sldMk cId="2524571199" sldId="423"/>
        </pc:sldMkLst>
        <pc:spChg chg="mod">
          <ac:chgData name="Jackson, Timothy" userId="S::timothy.jackson@suny.edu::9ce01cec-8b46-438e-9d10-af58cd21d299" providerId="AD" clId="Web-{82A956C1-DB75-4861-B86C-8C641379FEE0}" dt="2020-03-31T13:56:25.910" v="267" actId="20577"/>
          <ac:spMkLst>
            <pc:docMk/>
            <pc:sldMk cId="2524571199" sldId="423"/>
            <ac:spMk id="5" creationId="{535E1953-C7A3-4180-AAE1-5C1894D3B757}"/>
          </ac:spMkLst>
        </pc:spChg>
      </pc:sldChg>
    </pc:docChg>
  </pc:docChgLst>
  <pc:docChgLst>
    <pc:chgData name="Koerber, Jennifer" userId="S::jennifer.koerber@suny.edu::91757253-cc7b-4705-809f-b291d8f3bd2f" providerId="AD" clId="Web-{BB767904-2ECB-B142-FB6F-3996BC4FBB58}"/>
    <pc:docChg chg="addSld modSld">
      <pc:chgData name="Koerber, Jennifer" userId="S::jennifer.koerber@suny.edu::91757253-cc7b-4705-809f-b291d8f3bd2f" providerId="AD" clId="Web-{BB767904-2ECB-B142-FB6F-3996BC4FBB58}" dt="2019-12-17T19:26:29.871" v="386" actId="20577"/>
      <pc:docMkLst>
        <pc:docMk/>
      </pc:docMkLst>
      <pc:sldChg chg="modSp">
        <pc:chgData name="Koerber, Jennifer" userId="S::jennifer.koerber@suny.edu::91757253-cc7b-4705-809f-b291d8f3bd2f" providerId="AD" clId="Web-{BB767904-2ECB-B142-FB6F-3996BC4FBB58}" dt="2019-12-17T19:20:31.227" v="256" actId="20577"/>
        <pc:sldMkLst>
          <pc:docMk/>
          <pc:sldMk cId="498256463" sldId="319"/>
        </pc:sldMkLst>
        <pc:spChg chg="mod">
          <ac:chgData name="Koerber, Jennifer" userId="S::jennifer.koerber@suny.edu::91757253-cc7b-4705-809f-b291d8f3bd2f" providerId="AD" clId="Web-{BB767904-2ECB-B142-FB6F-3996BC4FBB58}" dt="2019-12-17T19:08:00.798" v="62" actId="20577"/>
          <ac:spMkLst>
            <pc:docMk/>
            <pc:sldMk cId="498256463" sldId="319"/>
            <ac:spMk id="2" creationId="{DCDD3146-7637-46DF-8B82-7A8FC2E12D15}"/>
          </ac:spMkLst>
        </pc:spChg>
        <pc:spChg chg="mod">
          <ac:chgData name="Koerber, Jennifer" userId="S::jennifer.koerber@suny.edu::91757253-cc7b-4705-809f-b291d8f3bd2f" providerId="AD" clId="Web-{BB767904-2ECB-B142-FB6F-3996BC4FBB58}" dt="2019-12-17T19:20:31.227" v="256" actId="20577"/>
          <ac:spMkLst>
            <pc:docMk/>
            <pc:sldMk cId="498256463" sldId="319"/>
            <ac:spMk id="3" creationId="{79F088FC-102D-49CB-B1DF-8F39C8CDCD58}"/>
          </ac:spMkLst>
        </pc:spChg>
      </pc:sldChg>
      <pc:sldChg chg="modSp">
        <pc:chgData name="Koerber, Jennifer" userId="S::jennifer.koerber@suny.edu::91757253-cc7b-4705-809f-b291d8f3bd2f" providerId="AD" clId="Web-{BB767904-2ECB-B142-FB6F-3996BC4FBB58}" dt="2019-12-17T19:26:29.871" v="385" actId="20577"/>
        <pc:sldMkLst>
          <pc:docMk/>
          <pc:sldMk cId="3985682431" sldId="356"/>
        </pc:sldMkLst>
        <pc:spChg chg="mod">
          <ac:chgData name="Koerber, Jennifer" userId="S::jennifer.koerber@suny.edu::91757253-cc7b-4705-809f-b291d8f3bd2f" providerId="AD" clId="Web-{BB767904-2ECB-B142-FB6F-3996BC4FBB58}" dt="2019-12-17T19:26:29.871" v="385" actId="20577"/>
          <ac:spMkLst>
            <pc:docMk/>
            <pc:sldMk cId="3985682431" sldId="356"/>
            <ac:spMk id="3" creationId="{79F088FC-102D-49CB-B1DF-8F39C8CDCD58}"/>
          </ac:spMkLst>
        </pc:spChg>
      </pc:sldChg>
      <pc:sldChg chg="add replId">
        <pc:chgData name="Koerber, Jennifer" userId="S::jennifer.koerber@suny.edu::91757253-cc7b-4705-809f-b291d8f3bd2f" providerId="AD" clId="Web-{BB767904-2ECB-B142-FB6F-3996BC4FBB58}" dt="2019-12-17T19:02:32.592" v="0"/>
        <pc:sldMkLst>
          <pc:docMk/>
          <pc:sldMk cId="2998906486" sldId="359"/>
        </pc:sldMkLst>
      </pc:sldChg>
    </pc:docChg>
  </pc:docChgLst>
  <pc:docChgLst>
    <pc:chgData name="Eichelberger, Michelle" userId="S::michelle.eichelberger@suny.edu::1bd4442c-2af1-40d1-9d43-8e1df5db51d4" providerId="AD" clId="Web-{7191338F-0B35-4B1E-B656-F4E33886A16D}"/>
    <pc:docChg chg="addSld modSld sldOrd">
      <pc:chgData name="Eichelberger, Michelle" userId="S::michelle.eichelberger@suny.edu::1bd4442c-2af1-40d1-9d43-8e1df5db51d4" providerId="AD" clId="Web-{7191338F-0B35-4B1E-B656-F4E33886A16D}" dt="2020-04-29T15:41:45.114" v="1746" actId="20577"/>
      <pc:docMkLst>
        <pc:docMk/>
      </pc:docMkLst>
      <pc:sldChg chg="modSp">
        <pc:chgData name="Eichelberger, Michelle" userId="S::michelle.eichelberger@suny.edu::1bd4442c-2af1-40d1-9d43-8e1df5db51d4" providerId="AD" clId="Web-{7191338F-0B35-4B1E-B656-F4E33886A16D}" dt="2020-04-29T14:51:32.312" v="16" actId="20577"/>
        <pc:sldMkLst>
          <pc:docMk/>
          <pc:sldMk cId="2919431528" sldId="258"/>
        </pc:sldMkLst>
        <pc:spChg chg="mod">
          <ac:chgData name="Eichelberger, Michelle" userId="S::michelle.eichelberger@suny.edu::1bd4442c-2af1-40d1-9d43-8e1df5db51d4" providerId="AD" clId="Web-{7191338F-0B35-4B1E-B656-F4E33886A16D}" dt="2020-04-29T14:51:32.312" v="16" actId="20577"/>
          <ac:spMkLst>
            <pc:docMk/>
            <pc:sldMk cId="2919431528" sldId="258"/>
            <ac:spMk id="19" creationId="{E1608256-D41E-7949-9F8B-A7E248C43ECB}"/>
          </ac:spMkLst>
        </pc:spChg>
      </pc:sldChg>
      <pc:sldChg chg="modSp">
        <pc:chgData name="Eichelberger, Michelle" userId="S::michelle.eichelberger@suny.edu::1bd4442c-2af1-40d1-9d43-8e1df5db51d4" providerId="AD" clId="Web-{7191338F-0B35-4B1E-B656-F4E33886A16D}" dt="2020-04-29T14:52:11.110" v="102" actId="20577"/>
        <pc:sldMkLst>
          <pc:docMk/>
          <pc:sldMk cId="3581812280" sldId="411"/>
        </pc:sldMkLst>
        <pc:spChg chg="mod">
          <ac:chgData name="Eichelberger, Michelle" userId="S::michelle.eichelberger@suny.edu::1bd4442c-2af1-40d1-9d43-8e1df5db51d4" providerId="AD" clId="Web-{7191338F-0B35-4B1E-B656-F4E33886A16D}" dt="2020-04-29T14:52:11.110" v="102" actId="20577"/>
          <ac:spMkLst>
            <pc:docMk/>
            <pc:sldMk cId="3581812280" sldId="411"/>
            <ac:spMk id="7" creationId="{4FA09018-5E31-844D-B928-F6DDC95990F2}"/>
          </ac:spMkLst>
        </pc:spChg>
        <pc:spChg chg="mod">
          <ac:chgData name="Eichelberger, Michelle" userId="S::michelle.eichelberger@suny.edu::1bd4442c-2af1-40d1-9d43-8e1df5db51d4" providerId="AD" clId="Web-{7191338F-0B35-4B1E-B656-F4E33886A16D}" dt="2020-04-29T14:52:02.970" v="63" actId="20577"/>
          <ac:spMkLst>
            <pc:docMk/>
            <pc:sldMk cId="3581812280" sldId="411"/>
            <ac:spMk id="8" creationId="{E2AAB4F0-62DE-4440-82C1-3A7B1E6F814B}"/>
          </ac:spMkLst>
        </pc:spChg>
      </pc:sldChg>
      <pc:sldChg chg="add replId">
        <pc:chgData name="Eichelberger, Michelle" userId="S::michelle.eichelberger@suny.edu::1bd4442c-2af1-40d1-9d43-8e1df5db51d4" providerId="AD" clId="Web-{7191338F-0B35-4B1E-B656-F4E33886A16D}" dt="2020-04-29T14:51:36.406" v="18"/>
        <pc:sldMkLst>
          <pc:docMk/>
          <pc:sldMk cId="2553807108" sldId="431"/>
        </pc:sldMkLst>
      </pc:sldChg>
      <pc:sldChg chg="addSp modSp add ord replId">
        <pc:chgData name="Eichelberger, Michelle" userId="S::michelle.eichelberger@suny.edu::1bd4442c-2af1-40d1-9d43-8e1df5db51d4" providerId="AD" clId="Web-{7191338F-0B35-4B1E-B656-F4E33886A16D}" dt="2020-04-29T15:00:43.851" v="605" actId="1076"/>
        <pc:sldMkLst>
          <pc:docMk/>
          <pc:sldMk cId="2989868960" sldId="432"/>
        </pc:sldMkLst>
        <pc:spChg chg="add mod">
          <ac:chgData name="Eichelberger, Michelle" userId="S::michelle.eichelberger@suny.edu::1bd4442c-2af1-40d1-9d43-8e1df5db51d4" providerId="AD" clId="Web-{7191338F-0B35-4B1E-B656-F4E33886A16D}" dt="2020-04-29T15:00:37.004" v="604" actId="1076"/>
          <ac:spMkLst>
            <pc:docMk/>
            <pc:sldMk cId="2989868960" sldId="432"/>
            <ac:spMk id="4" creationId="{453FDD12-CCE8-4F9F-B8A1-D08C2E9649DC}"/>
          </ac:spMkLst>
        </pc:spChg>
        <pc:spChg chg="mod">
          <ac:chgData name="Eichelberger, Michelle" userId="S::michelle.eichelberger@suny.edu::1bd4442c-2af1-40d1-9d43-8e1df5db51d4" providerId="AD" clId="Web-{7191338F-0B35-4B1E-B656-F4E33886A16D}" dt="2020-04-29T14:52:39.174" v="123" actId="20577"/>
          <ac:spMkLst>
            <pc:docMk/>
            <pc:sldMk cId="2989868960" sldId="432"/>
            <ac:spMk id="13" creationId="{00000000-0000-0000-0000-000000000000}"/>
          </ac:spMkLst>
        </pc:spChg>
        <pc:spChg chg="mod">
          <ac:chgData name="Eichelberger, Michelle" userId="S::michelle.eichelberger@suny.edu::1bd4442c-2af1-40d1-9d43-8e1df5db51d4" providerId="AD" clId="Web-{7191338F-0B35-4B1E-B656-F4E33886A16D}" dt="2020-04-29T15:00:06.347" v="596" actId="20577"/>
          <ac:spMkLst>
            <pc:docMk/>
            <pc:sldMk cId="2989868960" sldId="432"/>
            <ac:spMk id="14" creationId="{00000000-0000-0000-0000-000000000000}"/>
          </ac:spMkLst>
        </pc:spChg>
        <pc:picChg chg="add mod">
          <ac:chgData name="Eichelberger, Michelle" userId="S::michelle.eichelberger@suny.edu::1bd4442c-2af1-40d1-9d43-8e1df5db51d4" providerId="AD" clId="Web-{7191338F-0B35-4B1E-B656-F4E33886A16D}" dt="2020-04-29T15:00:43.851" v="605" actId="1076"/>
          <ac:picMkLst>
            <pc:docMk/>
            <pc:sldMk cId="2989868960" sldId="432"/>
            <ac:picMk id="2" creationId="{253B23F8-6599-49BD-8ABE-C80D095EFF59}"/>
          </ac:picMkLst>
        </pc:picChg>
      </pc:sldChg>
      <pc:sldChg chg="addSp delSp modSp add replId">
        <pc:chgData name="Eichelberger, Michelle" userId="S::michelle.eichelberger@suny.edu::1bd4442c-2af1-40d1-9d43-8e1df5db51d4" providerId="AD" clId="Web-{7191338F-0B35-4B1E-B656-F4E33886A16D}" dt="2020-04-29T15:07:52.287" v="945" actId="1076"/>
        <pc:sldMkLst>
          <pc:docMk/>
          <pc:sldMk cId="1785357745" sldId="433"/>
        </pc:sldMkLst>
        <pc:spChg chg="del">
          <ac:chgData name="Eichelberger, Michelle" userId="S::michelle.eichelberger@suny.edu::1bd4442c-2af1-40d1-9d43-8e1df5db51d4" providerId="AD" clId="Web-{7191338F-0B35-4B1E-B656-F4E33886A16D}" dt="2020-04-29T15:07:39.192" v="942"/>
          <ac:spMkLst>
            <pc:docMk/>
            <pc:sldMk cId="1785357745" sldId="433"/>
            <ac:spMk id="4" creationId="{453FDD12-CCE8-4F9F-B8A1-D08C2E9649DC}"/>
          </ac:spMkLst>
        </pc:spChg>
        <pc:spChg chg="mod">
          <ac:chgData name="Eichelberger, Michelle" userId="S::michelle.eichelberger@suny.edu::1bd4442c-2af1-40d1-9d43-8e1df5db51d4" providerId="AD" clId="Web-{7191338F-0B35-4B1E-B656-F4E33886A16D}" dt="2020-04-29T15:00:58.193" v="607" actId="20577"/>
          <ac:spMkLst>
            <pc:docMk/>
            <pc:sldMk cId="1785357745" sldId="433"/>
            <ac:spMk id="13" creationId="{00000000-0000-0000-0000-000000000000}"/>
          </ac:spMkLst>
        </pc:spChg>
        <pc:spChg chg="mod">
          <ac:chgData name="Eichelberger, Michelle" userId="S::michelle.eichelberger@suny.edu::1bd4442c-2af1-40d1-9d43-8e1df5db51d4" providerId="AD" clId="Web-{7191338F-0B35-4B1E-B656-F4E33886A16D}" dt="2020-04-29T15:07:48.880" v="944" actId="14100"/>
          <ac:spMkLst>
            <pc:docMk/>
            <pc:sldMk cId="1785357745" sldId="433"/>
            <ac:spMk id="14" creationId="{00000000-0000-0000-0000-000000000000}"/>
          </ac:spMkLst>
        </pc:spChg>
        <pc:picChg chg="del">
          <ac:chgData name="Eichelberger, Michelle" userId="S::michelle.eichelberger@suny.edu::1bd4442c-2af1-40d1-9d43-8e1df5db51d4" providerId="AD" clId="Web-{7191338F-0B35-4B1E-B656-F4E33886A16D}" dt="2020-04-29T15:01:03.896" v="610"/>
          <ac:picMkLst>
            <pc:docMk/>
            <pc:sldMk cId="1785357745" sldId="433"/>
            <ac:picMk id="2" creationId="{253B23F8-6599-49BD-8ABE-C80D095EFF59}"/>
          </ac:picMkLst>
        </pc:picChg>
        <pc:picChg chg="add mod">
          <ac:chgData name="Eichelberger, Michelle" userId="S::michelle.eichelberger@suny.edu::1bd4442c-2af1-40d1-9d43-8e1df5db51d4" providerId="AD" clId="Web-{7191338F-0B35-4B1E-B656-F4E33886A16D}" dt="2020-04-29T15:07:52.287" v="945" actId="1076"/>
          <ac:picMkLst>
            <pc:docMk/>
            <pc:sldMk cId="1785357745" sldId="433"/>
            <ac:picMk id="3" creationId="{DAC51337-1D75-4ADA-B323-C8952618FD90}"/>
          </ac:picMkLst>
        </pc:picChg>
      </pc:sldChg>
      <pc:sldChg chg="addSp delSp modSp add replId">
        <pc:chgData name="Eichelberger, Michelle" userId="S::michelle.eichelberger@suny.edu::1bd4442c-2af1-40d1-9d43-8e1df5db51d4" providerId="AD" clId="Web-{7191338F-0B35-4B1E-B656-F4E33886A16D}" dt="2020-04-29T15:36:23.195" v="1307" actId="14100"/>
        <pc:sldMkLst>
          <pc:docMk/>
          <pc:sldMk cId="1593968665" sldId="435"/>
        </pc:sldMkLst>
        <pc:spChg chg="mod">
          <ac:chgData name="Eichelberger, Michelle" userId="S::michelle.eichelberger@suny.edu::1bd4442c-2af1-40d1-9d43-8e1df5db51d4" providerId="AD" clId="Web-{7191338F-0B35-4B1E-B656-F4E33886A16D}" dt="2020-04-29T15:09:13.258" v="987" actId="20577"/>
          <ac:spMkLst>
            <pc:docMk/>
            <pc:sldMk cId="1593968665" sldId="435"/>
            <ac:spMk id="13" creationId="{00000000-0000-0000-0000-000000000000}"/>
          </ac:spMkLst>
        </pc:spChg>
        <pc:spChg chg="mod">
          <ac:chgData name="Eichelberger, Michelle" userId="S::michelle.eichelberger@suny.edu::1bd4442c-2af1-40d1-9d43-8e1df5db51d4" providerId="AD" clId="Web-{7191338F-0B35-4B1E-B656-F4E33886A16D}" dt="2020-04-29T15:36:12.648" v="1304" actId="1076"/>
          <ac:spMkLst>
            <pc:docMk/>
            <pc:sldMk cId="1593968665" sldId="435"/>
            <ac:spMk id="14" creationId="{00000000-0000-0000-0000-000000000000}"/>
          </ac:spMkLst>
        </pc:spChg>
        <pc:picChg chg="add mod">
          <ac:chgData name="Eichelberger, Michelle" userId="S::michelle.eichelberger@suny.edu::1bd4442c-2af1-40d1-9d43-8e1df5db51d4" providerId="AD" clId="Web-{7191338F-0B35-4B1E-B656-F4E33886A16D}" dt="2020-04-29T15:36:23.195" v="1307" actId="14100"/>
          <ac:picMkLst>
            <pc:docMk/>
            <pc:sldMk cId="1593968665" sldId="435"/>
            <ac:picMk id="2" creationId="{759A167A-1382-4DA2-A938-F4FE40B9507A}"/>
          </ac:picMkLst>
        </pc:picChg>
        <pc:picChg chg="del">
          <ac:chgData name="Eichelberger, Michelle" userId="S::michelle.eichelberger@suny.edu::1bd4442c-2af1-40d1-9d43-8e1df5db51d4" providerId="AD" clId="Web-{7191338F-0B35-4B1E-B656-F4E33886A16D}" dt="2020-04-29T15:09:13.368" v="989"/>
          <ac:picMkLst>
            <pc:docMk/>
            <pc:sldMk cId="1593968665" sldId="435"/>
            <ac:picMk id="3" creationId="{DAC51337-1D75-4ADA-B323-C8952618FD90}"/>
          </ac:picMkLst>
        </pc:picChg>
      </pc:sldChg>
      <pc:sldChg chg="modSp add replId">
        <pc:chgData name="Eichelberger, Michelle" userId="S::michelle.eichelberger@suny.edu::1bd4442c-2af1-40d1-9d43-8e1df5db51d4" providerId="AD" clId="Web-{7191338F-0B35-4B1E-B656-F4E33886A16D}" dt="2020-04-29T15:41:45.114" v="1745" actId="20577"/>
        <pc:sldMkLst>
          <pc:docMk/>
          <pc:sldMk cId="3512025937" sldId="436"/>
        </pc:sldMkLst>
        <pc:spChg chg="mod">
          <ac:chgData name="Eichelberger, Michelle" userId="S::michelle.eichelberger@suny.edu::1bd4442c-2af1-40d1-9d43-8e1df5db51d4" providerId="AD" clId="Web-{7191338F-0B35-4B1E-B656-F4E33886A16D}" dt="2020-04-29T15:38:13.215" v="1350" actId="20577"/>
          <ac:spMkLst>
            <pc:docMk/>
            <pc:sldMk cId="3512025937" sldId="436"/>
            <ac:spMk id="13" creationId="{00000000-0000-0000-0000-000000000000}"/>
          </ac:spMkLst>
        </pc:spChg>
        <pc:spChg chg="mod">
          <ac:chgData name="Eichelberger, Michelle" userId="S::michelle.eichelberger@suny.edu::1bd4442c-2af1-40d1-9d43-8e1df5db51d4" providerId="AD" clId="Web-{7191338F-0B35-4B1E-B656-F4E33886A16D}" dt="2020-04-29T15:41:45.114" v="1745" actId="20577"/>
          <ac:spMkLst>
            <pc:docMk/>
            <pc:sldMk cId="3512025937" sldId="436"/>
            <ac:spMk id="14" creationId="{00000000-0000-0000-0000-000000000000}"/>
          </ac:spMkLst>
        </pc:spChg>
      </pc:sldChg>
    </pc:docChg>
  </pc:docChgLst>
  <pc:docChgLst>
    <pc:chgData name="Koerber, Jennifer" userId="S::jennifer.koerber@suny.edu::91757253-cc7b-4705-809f-b291d8f3bd2f" providerId="AD" clId="Web-{D7AB4F6F-890F-783D-1890-69F9362CD6D1}"/>
    <pc:docChg chg="sldOrd">
      <pc:chgData name="Koerber, Jennifer" userId="S::jennifer.koerber@suny.edu::91757253-cc7b-4705-809f-b291d8f3bd2f" providerId="AD" clId="Web-{D7AB4F6F-890F-783D-1890-69F9362CD6D1}" dt="2019-12-19T14:58:01.264" v="0"/>
      <pc:docMkLst>
        <pc:docMk/>
      </pc:docMkLst>
      <pc:sldChg chg="ord">
        <pc:chgData name="Koerber, Jennifer" userId="S::jennifer.koerber@suny.edu::91757253-cc7b-4705-809f-b291d8f3bd2f" providerId="AD" clId="Web-{D7AB4F6F-890F-783D-1890-69F9362CD6D1}" dt="2019-12-19T14:58:01.264" v="0"/>
        <pc:sldMkLst>
          <pc:docMk/>
          <pc:sldMk cId="498256463" sldId="319"/>
        </pc:sldMkLst>
      </pc:sldChg>
    </pc:docChg>
  </pc:docChgLst>
  <pc:docChgLst>
    <pc:chgData name="McGee, Margaret" userId="S::margaret.mcgee@suny.edu::07377fe7-8f05-4c22-a697-5f820ef7115e" providerId="AD" clId="Web-{92593757-6BBC-4FA5-95E5-19BFDAF06BB3}"/>
    <pc:docChg chg="modSld">
      <pc:chgData name="McGee, Margaret" userId="S::margaret.mcgee@suny.edu::07377fe7-8f05-4c22-a697-5f820ef7115e" providerId="AD" clId="Web-{92593757-6BBC-4FA5-95E5-19BFDAF06BB3}" dt="2020-03-30T14:06:17.503" v="1551" actId="20577"/>
      <pc:docMkLst>
        <pc:docMk/>
      </pc:docMkLst>
      <pc:sldChg chg="modSp">
        <pc:chgData name="McGee, Margaret" userId="S::margaret.mcgee@suny.edu::07377fe7-8f05-4c22-a697-5f820ef7115e" providerId="AD" clId="Web-{92593757-6BBC-4FA5-95E5-19BFDAF06BB3}" dt="2020-03-30T14:05:24.221" v="1392" actId="20577"/>
        <pc:sldMkLst>
          <pc:docMk/>
          <pc:sldMk cId="2227392382" sldId="342"/>
        </pc:sldMkLst>
        <pc:spChg chg="mod">
          <ac:chgData name="McGee, Margaret" userId="S::margaret.mcgee@suny.edu::07377fe7-8f05-4c22-a697-5f820ef7115e" providerId="AD" clId="Web-{92593757-6BBC-4FA5-95E5-19BFDAF06BB3}" dt="2020-03-30T14:05:24.221" v="1392" actId="20577"/>
          <ac:spMkLst>
            <pc:docMk/>
            <pc:sldMk cId="2227392382" sldId="342"/>
            <ac:spMk id="3" creationId="{4DBDDB3F-B73C-4F73-9955-8AC852907A47}"/>
          </ac:spMkLst>
        </pc:spChg>
      </pc:sldChg>
      <pc:sldChg chg="modSp">
        <pc:chgData name="McGee, Margaret" userId="S::margaret.mcgee@suny.edu::07377fe7-8f05-4c22-a697-5f820ef7115e" providerId="AD" clId="Web-{92593757-6BBC-4FA5-95E5-19BFDAF06BB3}" dt="2020-03-30T14:06:17.503" v="1550" actId="20577"/>
        <pc:sldMkLst>
          <pc:docMk/>
          <pc:sldMk cId="295589292" sldId="369"/>
        </pc:sldMkLst>
        <pc:spChg chg="mod">
          <ac:chgData name="McGee, Margaret" userId="S::margaret.mcgee@suny.edu::07377fe7-8f05-4c22-a697-5f820ef7115e" providerId="AD" clId="Web-{92593757-6BBC-4FA5-95E5-19BFDAF06BB3}" dt="2020-03-30T14:06:17.503" v="1550" actId="20577"/>
          <ac:spMkLst>
            <pc:docMk/>
            <pc:sldMk cId="295589292" sldId="369"/>
            <ac:spMk id="3" creationId="{4DBDDB3F-B73C-4F73-9955-8AC852907A47}"/>
          </ac:spMkLst>
        </pc:spChg>
      </pc:sldChg>
    </pc:docChg>
  </pc:docChgLst>
  <pc:docChgLst>
    <pc:chgData name="Pritting, Shannon" userId="S::shannon.pritting@suny.edu::b6acce8b-3193-4a7b-b3b8-1dc43a9f8da4" providerId="AD" clId="Web-{F4EADDAD-6605-41D9-B6AC-77F1780EF16E}"/>
    <pc:docChg chg="addSld delSld modSld">
      <pc:chgData name="Pritting, Shannon" userId="S::shannon.pritting@suny.edu::b6acce8b-3193-4a7b-b3b8-1dc43a9f8da4" providerId="AD" clId="Web-{F4EADDAD-6605-41D9-B6AC-77F1780EF16E}" dt="2020-02-24T19:02:50.774" v="694" actId="14100"/>
      <pc:docMkLst>
        <pc:docMk/>
      </pc:docMkLst>
      <pc:sldChg chg="modSp">
        <pc:chgData name="Pritting, Shannon" userId="S::shannon.pritting@suny.edu::b6acce8b-3193-4a7b-b3b8-1dc43a9f8da4" providerId="AD" clId="Web-{F4EADDAD-6605-41D9-B6AC-77F1780EF16E}" dt="2020-02-24T19:00:01.970" v="526" actId="20577"/>
        <pc:sldMkLst>
          <pc:docMk/>
          <pc:sldMk cId="2190504256" sldId="373"/>
        </pc:sldMkLst>
        <pc:spChg chg="mod">
          <ac:chgData name="Pritting, Shannon" userId="S::shannon.pritting@suny.edu::b6acce8b-3193-4a7b-b3b8-1dc43a9f8da4" providerId="AD" clId="Web-{F4EADDAD-6605-41D9-B6AC-77F1780EF16E}" dt="2020-02-24T18:52:43.063" v="49" actId="20577"/>
          <ac:spMkLst>
            <pc:docMk/>
            <pc:sldMk cId="2190504256" sldId="373"/>
            <ac:spMk id="2" creationId="{00000000-0000-0000-0000-000000000000}"/>
          </ac:spMkLst>
        </pc:spChg>
        <pc:spChg chg="mod">
          <ac:chgData name="Pritting, Shannon" userId="S::shannon.pritting@suny.edu::b6acce8b-3193-4a7b-b3b8-1dc43a9f8da4" providerId="AD" clId="Web-{F4EADDAD-6605-41D9-B6AC-77F1780EF16E}" dt="2020-02-24T19:00:01.970" v="526" actId="20577"/>
          <ac:spMkLst>
            <pc:docMk/>
            <pc:sldMk cId="2190504256" sldId="373"/>
            <ac:spMk id="3" creationId="{00000000-0000-0000-0000-000000000000}"/>
          </ac:spMkLst>
        </pc:spChg>
      </pc:sldChg>
      <pc:sldChg chg="delSp modSp add replId">
        <pc:chgData name="Pritting, Shannon" userId="S::shannon.pritting@suny.edu::b6acce8b-3193-4a7b-b3b8-1dc43a9f8da4" providerId="AD" clId="Web-{F4EADDAD-6605-41D9-B6AC-77F1780EF16E}" dt="2020-02-24T19:02:50.774" v="694" actId="14100"/>
        <pc:sldMkLst>
          <pc:docMk/>
          <pc:sldMk cId="2023300331" sldId="387"/>
        </pc:sldMkLst>
        <pc:spChg chg="mod">
          <ac:chgData name="Pritting, Shannon" userId="S::shannon.pritting@suny.edu::b6acce8b-3193-4a7b-b3b8-1dc43a9f8da4" providerId="AD" clId="Web-{F4EADDAD-6605-41D9-B6AC-77F1780EF16E}" dt="2020-02-24T19:01:52.818" v="535" actId="20577"/>
          <ac:spMkLst>
            <pc:docMk/>
            <pc:sldMk cId="2023300331" sldId="387"/>
            <ac:spMk id="2" creationId="{00000000-0000-0000-0000-000000000000}"/>
          </ac:spMkLst>
        </pc:spChg>
        <pc:spChg chg="mod">
          <ac:chgData name="Pritting, Shannon" userId="S::shannon.pritting@suny.edu::b6acce8b-3193-4a7b-b3b8-1dc43a9f8da4" providerId="AD" clId="Web-{F4EADDAD-6605-41D9-B6AC-77F1780EF16E}" dt="2020-02-24T19:02:50.774" v="694" actId="14100"/>
          <ac:spMkLst>
            <pc:docMk/>
            <pc:sldMk cId="2023300331" sldId="387"/>
            <ac:spMk id="3" creationId="{00000000-0000-0000-0000-000000000000}"/>
          </ac:spMkLst>
        </pc:spChg>
        <pc:picChg chg="del">
          <ac:chgData name="Pritting, Shannon" userId="S::shannon.pritting@suny.edu::b6acce8b-3193-4a7b-b3b8-1dc43a9f8da4" providerId="AD" clId="Web-{F4EADDAD-6605-41D9-B6AC-77F1780EF16E}" dt="2020-02-24T19:01:52.959" v="537"/>
          <ac:picMkLst>
            <pc:docMk/>
            <pc:sldMk cId="2023300331" sldId="387"/>
            <ac:picMk id="13" creationId="{00000000-0000-0000-0000-000000000000}"/>
          </ac:picMkLst>
        </pc:picChg>
      </pc:sldChg>
      <pc:sldChg chg="addSp new del">
        <pc:chgData name="Pritting, Shannon" userId="S::shannon.pritting@suny.edu::b6acce8b-3193-4a7b-b3b8-1dc43a9f8da4" providerId="AD" clId="Web-{F4EADDAD-6605-41D9-B6AC-77F1780EF16E}" dt="2020-02-24T19:01:52.631" v="531"/>
        <pc:sldMkLst>
          <pc:docMk/>
          <pc:sldMk cId="2087495172" sldId="387"/>
        </pc:sldMkLst>
        <pc:spChg chg="add">
          <ac:chgData name="Pritting, Shannon" userId="S::shannon.pritting@suny.edu::b6acce8b-3193-4a7b-b3b8-1dc43a9f8da4" providerId="AD" clId="Web-{F4EADDAD-6605-41D9-B6AC-77F1780EF16E}" dt="2020-02-24T19:01:52.474" v="529"/>
          <ac:spMkLst>
            <pc:docMk/>
            <pc:sldMk cId="2087495172" sldId="387"/>
            <ac:spMk id="5" creationId="{16C72BC2-3869-4D67-A0DC-B923BE9A92DA}"/>
          </ac:spMkLst>
        </pc:spChg>
        <pc:grpChg chg="add">
          <ac:chgData name="Pritting, Shannon" userId="S::shannon.pritting@suny.edu::b6acce8b-3193-4a7b-b3b8-1dc43a9f8da4" providerId="AD" clId="Web-{F4EADDAD-6605-41D9-B6AC-77F1780EF16E}" dt="2020-02-24T19:01:52.506" v="530"/>
          <ac:grpSpMkLst>
            <pc:docMk/>
            <pc:sldMk cId="2087495172" sldId="387"/>
            <ac:grpSpMk id="12" creationId="{A4E252EC-94E9-43E8-8A03-5694040C36B6}"/>
          </ac:grpSpMkLst>
        </pc:grpChg>
      </pc:sldChg>
    </pc:docChg>
  </pc:docChgLst>
  <pc:docChgLst>
    <pc:chgData name="Pritting, Shannon" userId="S::shannon.pritting@suny.edu::b6acce8b-3193-4a7b-b3b8-1dc43a9f8da4" providerId="AD" clId="Web-{D318B461-A755-44A0-A921-5DE2DE2DBA7D}"/>
    <pc:docChg chg="delSld modSld">
      <pc:chgData name="Pritting, Shannon" userId="S::shannon.pritting@suny.edu::b6acce8b-3193-4a7b-b3b8-1dc43a9f8da4" providerId="AD" clId="Web-{D318B461-A755-44A0-A921-5DE2DE2DBA7D}" dt="2020-02-24T17:52:01.729" v="84" actId="20577"/>
      <pc:docMkLst>
        <pc:docMk/>
      </pc:docMkLst>
      <pc:sldChg chg="modSp">
        <pc:chgData name="Pritting, Shannon" userId="S::shannon.pritting@suny.edu::b6acce8b-3193-4a7b-b3b8-1dc43a9f8da4" providerId="AD" clId="Web-{D318B461-A755-44A0-A921-5DE2DE2DBA7D}" dt="2020-02-24T17:50:47.852" v="28" actId="20577"/>
        <pc:sldMkLst>
          <pc:docMk/>
          <pc:sldMk cId="2919431528" sldId="258"/>
        </pc:sldMkLst>
        <pc:spChg chg="mod">
          <ac:chgData name="Pritting, Shannon" userId="S::shannon.pritting@suny.edu::b6acce8b-3193-4a7b-b3b8-1dc43a9f8da4" providerId="AD" clId="Web-{D318B461-A755-44A0-A921-5DE2DE2DBA7D}" dt="2020-02-24T17:50:47.852" v="28" actId="20577"/>
          <ac:spMkLst>
            <pc:docMk/>
            <pc:sldMk cId="2919431528" sldId="258"/>
            <ac:spMk id="19" creationId="{E1608256-D41E-7949-9F8B-A7E248C43ECB}"/>
          </ac:spMkLst>
        </pc:spChg>
      </pc:sldChg>
      <pc:sldChg chg="addSp delSp modSp">
        <pc:chgData name="Pritting, Shannon" userId="S::shannon.pritting@suny.edu::b6acce8b-3193-4a7b-b3b8-1dc43a9f8da4" providerId="AD" clId="Web-{D318B461-A755-44A0-A921-5DE2DE2DBA7D}" dt="2020-02-24T17:52:01.729" v="83" actId="20577"/>
        <pc:sldMkLst>
          <pc:docMk/>
          <pc:sldMk cId="3395575550" sldId="300"/>
        </pc:sldMkLst>
        <pc:spChg chg="del">
          <ac:chgData name="Pritting, Shannon" userId="S::shannon.pritting@suny.edu::b6acce8b-3193-4a7b-b3b8-1dc43a9f8da4" providerId="AD" clId="Web-{D318B461-A755-44A0-A921-5DE2DE2DBA7D}" dt="2020-02-24T17:51:40.932" v="34"/>
          <ac:spMkLst>
            <pc:docMk/>
            <pc:sldMk cId="3395575550" sldId="300"/>
            <ac:spMk id="3" creationId="{B0D9A189-B0D8-4563-8622-09F35A316A46}"/>
          </ac:spMkLst>
        </pc:spChg>
        <pc:spChg chg="add mod">
          <ac:chgData name="Pritting, Shannon" userId="S::shannon.pritting@suny.edu::b6acce8b-3193-4a7b-b3b8-1dc43a9f8da4" providerId="AD" clId="Web-{D318B461-A755-44A0-A921-5DE2DE2DBA7D}" dt="2020-02-24T17:52:01.729" v="83" actId="20577"/>
          <ac:spMkLst>
            <pc:docMk/>
            <pc:sldMk cId="3395575550" sldId="300"/>
            <ac:spMk id="14" creationId="{C75C1F2D-D8E8-4922-9BB0-1555E295F97D}"/>
          </ac:spMkLst>
        </pc:spChg>
        <pc:spChg chg="del mod">
          <ac:chgData name="Pritting, Shannon" userId="S::shannon.pritting@suny.edu::b6acce8b-3193-4a7b-b3b8-1dc43a9f8da4" providerId="AD" clId="Web-{D318B461-A755-44A0-A921-5DE2DE2DBA7D}" dt="2020-02-24T17:51:52.229" v="62"/>
          <ac:spMkLst>
            <pc:docMk/>
            <pc:sldMk cId="3395575550" sldId="300"/>
            <ac:spMk id="15" creationId="{619D2D6C-5ED3-4CFC-B08E-80FF2760CCC3}"/>
          </ac:spMkLst>
        </pc:spChg>
        <pc:graphicFrameChg chg="del">
          <ac:chgData name="Pritting, Shannon" userId="S::shannon.pritting@suny.edu::b6acce8b-3193-4a7b-b3b8-1dc43a9f8da4" providerId="AD" clId="Web-{D318B461-A755-44A0-A921-5DE2DE2DBA7D}" dt="2020-02-24T17:51:41.057" v="35"/>
          <ac:graphicFrameMkLst>
            <pc:docMk/>
            <pc:sldMk cId="3395575550" sldId="300"/>
            <ac:graphicFrameMk id="16" creationId="{A5D41537-F172-451E-AB82-329F067B239B}"/>
          </ac:graphicFrameMkLst>
        </pc:graphicFrameChg>
      </pc:sldChg>
      <pc:sldChg chg="del">
        <pc:chgData name="Pritting, Shannon" userId="S::shannon.pritting@suny.edu::b6acce8b-3193-4a7b-b3b8-1dc43a9f8da4" providerId="AD" clId="Web-{D318B461-A755-44A0-A921-5DE2DE2DBA7D}" dt="2020-02-24T17:51:03.165" v="32"/>
        <pc:sldMkLst>
          <pc:docMk/>
          <pc:sldMk cId="2597148903" sldId="315"/>
        </pc:sldMkLst>
      </pc:sldChg>
      <pc:sldChg chg="del">
        <pc:chgData name="Pritting, Shannon" userId="S::shannon.pritting@suny.edu::b6acce8b-3193-4a7b-b3b8-1dc43a9f8da4" providerId="AD" clId="Web-{D318B461-A755-44A0-A921-5DE2DE2DBA7D}" dt="2020-02-24T17:51:40.776" v="33"/>
        <pc:sldMkLst>
          <pc:docMk/>
          <pc:sldMk cId="559344816" sldId="368"/>
        </pc:sldMkLst>
      </pc:sldChg>
      <pc:sldChg chg="del">
        <pc:chgData name="Pritting, Shannon" userId="S::shannon.pritting@suny.edu::b6acce8b-3193-4a7b-b3b8-1dc43a9f8da4" providerId="AD" clId="Web-{D318B461-A755-44A0-A921-5DE2DE2DBA7D}" dt="2020-02-24T17:50:55.602" v="31"/>
        <pc:sldMkLst>
          <pc:docMk/>
          <pc:sldMk cId="3070354957" sldId="380"/>
        </pc:sldMkLst>
      </pc:sldChg>
    </pc:docChg>
  </pc:docChgLst>
  <pc:docChgLst>
    <pc:chgData name="Smathers, Jennifer" userId="S::jennifer.smathers@suny.edu::10107e7b-e048-47df-8a1d-16dbcd6b7bb5" providerId="AD" clId="Web-{DEB50E01-C2C2-46E4-9B73-6FE5827A307A}"/>
    <pc:docChg chg="addSld modSld">
      <pc:chgData name="Smathers, Jennifer" userId="S::jennifer.smathers@suny.edu::10107e7b-e048-47df-8a1d-16dbcd6b7bb5" providerId="AD" clId="Web-{DEB50E01-C2C2-46E4-9B73-6FE5827A307A}" dt="2020-03-30T23:37:46.092" v="199"/>
      <pc:docMkLst>
        <pc:docMk/>
      </pc:docMkLst>
      <pc:sldChg chg="addSp delSp modSp add replId modNotes">
        <pc:chgData name="Smathers, Jennifer" userId="S::jennifer.smathers@suny.edu::10107e7b-e048-47df-8a1d-16dbcd6b7bb5" providerId="AD" clId="Web-{DEB50E01-C2C2-46E4-9B73-6FE5827A307A}" dt="2020-03-30T23:37:46.092" v="199"/>
        <pc:sldMkLst>
          <pc:docMk/>
          <pc:sldMk cId="1554470817" sldId="424"/>
        </pc:sldMkLst>
        <pc:spChg chg="mod">
          <ac:chgData name="Smathers, Jennifer" userId="S::jennifer.smathers@suny.edu::10107e7b-e048-47df-8a1d-16dbcd6b7bb5" providerId="AD" clId="Web-{DEB50E01-C2C2-46E4-9B73-6FE5827A307A}" dt="2020-03-30T23:33:27.402" v="161" actId="20577"/>
          <ac:spMkLst>
            <pc:docMk/>
            <pc:sldMk cId="1554470817" sldId="424"/>
            <ac:spMk id="2" creationId="{C849554B-BDF3-4A89-BD5A-7E91B60DD327}"/>
          </ac:spMkLst>
        </pc:spChg>
        <pc:spChg chg="del mod">
          <ac:chgData name="Smathers, Jennifer" userId="S::jennifer.smathers@suny.edu::10107e7b-e048-47df-8a1d-16dbcd6b7bb5" providerId="AD" clId="Web-{DEB50E01-C2C2-46E4-9B73-6FE5827A307A}" dt="2020-03-30T23:27:16.381" v="39"/>
          <ac:spMkLst>
            <pc:docMk/>
            <pc:sldMk cId="1554470817" sldId="424"/>
            <ac:spMk id="3" creationId="{5C3ADCF6-C437-45F8-A776-F41E801090C3}"/>
          </ac:spMkLst>
        </pc:spChg>
        <pc:spChg chg="mod">
          <ac:chgData name="Smathers, Jennifer" userId="S::jennifer.smathers@suny.edu::10107e7b-e048-47df-8a1d-16dbcd6b7bb5" providerId="AD" clId="Web-{DEB50E01-C2C2-46E4-9B73-6FE5827A307A}" dt="2020-03-30T23:36:39.357" v="198" actId="14100"/>
          <ac:spMkLst>
            <pc:docMk/>
            <pc:sldMk cId="1554470817" sldId="424"/>
            <ac:spMk id="4" creationId="{43012BDF-9F4D-4598-B1F1-E8210BDD6CAC}"/>
          </ac:spMkLst>
        </pc:spChg>
        <pc:spChg chg="add del mod">
          <ac:chgData name="Smathers, Jennifer" userId="S::jennifer.smathers@suny.edu::10107e7b-e048-47df-8a1d-16dbcd6b7bb5" providerId="AD" clId="Web-{DEB50E01-C2C2-46E4-9B73-6FE5827A307A}" dt="2020-03-30T23:27:21.818" v="40"/>
          <ac:spMkLst>
            <pc:docMk/>
            <pc:sldMk cId="1554470817" sldId="424"/>
            <ac:spMk id="6" creationId="{462D6B1A-4D3E-4C68-88B1-CECC05AC7E69}"/>
          </ac:spMkLst>
        </pc:spChg>
        <pc:picChg chg="add mod">
          <ac:chgData name="Smathers, Jennifer" userId="S::jennifer.smathers@suny.edu::10107e7b-e048-47df-8a1d-16dbcd6b7bb5" providerId="AD" clId="Web-{DEB50E01-C2C2-46E4-9B73-6FE5827A307A}" dt="2020-03-30T23:37:46.092" v="199"/>
          <ac:picMkLst>
            <pc:docMk/>
            <pc:sldMk cId="1554470817" sldId="424"/>
            <ac:picMk id="8" creationId="{65255FD2-8A12-4DD3-80A5-DF29B18574A9}"/>
          </ac:picMkLst>
        </pc:picChg>
      </pc:sldChg>
    </pc:docChg>
  </pc:docChgLst>
  <pc:docChgLst>
    <pc:chgData name="Jackson, Timothy" userId="S::timothy.jackson@suny.edu::9ce01cec-8b46-438e-9d10-af58cd21d299" providerId="AD" clId="Web-{E20679D1-28EF-4429-B1AF-AED8FFC63C4B}"/>
    <pc:docChg chg="modSld">
      <pc:chgData name="Jackson, Timothy" userId="S::timothy.jackson@suny.edu::9ce01cec-8b46-438e-9d10-af58cd21d299" providerId="AD" clId="Web-{E20679D1-28EF-4429-B1AF-AED8FFC63C4B}" dt="2020-06-23T18:55:59.629" v="22" actId="20577"/>
      <pc:docMkLst>
        <pc:docMk/>
      </pc:docMkLst>
      <pc:sldChg chg="modSp">
        <pc:chgData name="Jackson, Timothy" userId="S::timothy.jackson@suny.edu::9ce01cec-8b46-438e-9d10-af58cd21d299" providerId="AD" clId="Web-{E20679D1-28EF-4429-B1AF-AED8FFC63C4B}" dt="2020-06-23T18:55:59.613" v="21" actId="20577"/>
        <pc:sldMkLst>
          <pc:docMk/>
          <pc:sldMk cId="581364705" sldId="438"/>
        </pc:sldMkLst>
        <pc:spChg chg="mod">
          <ac:chgData name="Jackson, Timothy" userId="S::timothy.jackson@suny.edu::9ce01cec-8b46-438e-9d10-af58cd21d299" providerId="AD" clId="Web-{E20679D1-28EF-4429-B1AF-AED8FFC63C4B}" dt="2020-06-23T18:55:59.613" v="21" actId="20577"/>
          <ac:spMkLst>
            <pc:docMk/>
            <pc:sldMk cId="581364705" sldId="438"/>
            <ac:spMk id="5" creationId="{535E1953-C7A3-4180-AAE1-5C1894D3B757}"/>
          </ac:spMkLst>
        </pc:spChg>
      </pc:sldChg>
    </pc:docChg>
  </pc:docChgLst>
  <pc:docChgLst>
    <pc:chgData name="Smathers, Jennifer" userId="S::jennifer.smathers@suny.edu::10107e7b-e048-47df-8a1d-16dbcd6b7bb5" providerId="AD" clId="Web-{BF9A665C-E0B9-4DF6-82AC-427FDBB0EDB8}"/>
    <pc:docChg chg="modSld">
      <pc:chgData name="Smathers, Jennifer" userId="S::jennifer.smathers@suny.edu::10107e7b-e048-47df-8a1d-16dbcd6b7bb5" providerId="AD" clId="Web-{BF9A665C-E0B9-4DF6-82AC-427FDBB0EDB8}" dt="2020-03-31T04:18:28.248" v="327" actId="20577"/>
      <pc:docMkLst>
        <pc:docMk/>
      </pc:docMkLst>
      <pc:sldChg chg="addSp modSp">
        <pc:chgData name="Smathers, Jennifer" userId="S::jennifer.smathers@suny.edu::10107e7b-e048-47df-8a1d-16dbcd6b7bb5" providerId="AD" clId="Web-{BF9A665C-E0B9-4DF6-82AC-427FDBB0EDB8}" dt="2020-03-31T04:18:25.373" v="326" actId="20577"/>
        <pc:sldMkLst>
          <pc:docMk/>
          <pc:sldMk cId="2432432421" sldId="420"/>
        </pc:sldMkLst>
        <pc:spChg chg="mod">
          <ac:chgData name="Smathers, Jennifer" userId="S::jennifer.smathers@suny.edu::10107e7b-e048-47df-8a1d-16dbcd6b7bb5" providerId="AD" clId="Web-{BF9A665C-E0B9-4DF6-82AC-427FDBB0EDB8}" dt="2020-03-31T04:18:10.389" v="323" actId="1076"/>
          <ac:spMkLst>
            <pc:docMk/>
            <pc:sldMk cId="2432432421" sldId="420"/>
            <ac:spMk id="2" creationId="{C849554B-BDF3-4A89-BD5A-7E91B60DD327}"/>
          </ac:spMkLst>
        </pc:spChg>
        <pc:spChg chg="mod">
          <ac:chgData name="Smathers, Jennifer" userId="S::jennifer.smathers@suny.edu::10107e7b-e048-47df-8a1d-16dbcd6b7bb5" providerId="AD" clId="Web-{BF9A665C-E0B9-4DF6-82AC-427FDBB0EDB8}" dt="2020-03-31T04:18:25.373" v="326" actId="20577"/>
          <ac:spMkLst>
            <pc:docMk/>
            <pc:sldMk cId="2432432421" sldId="420"/>
            <ac:spMk id="3" creationId="{5C3ADCF6-C437-45F8-A776-F41E801090C3}"/>
          </ac:spMkLst>
        </pc:spChg>
        <pc:spChg chg="mod">
          <ac:chgData name="Smathers, Jennifer" userId="S::jennifer.smathers@suny.edu::10107e7b-e048-47df-8a1d-16dbcd6b7bb5" providerId="AD" clId="Web-{BF9A665C-E0B9-4DF6-82AC-427FDBB0EDB8}" dt="2020-03-31T04:18:25.373" v="326" actId="20577"/>
          <ac:spMkLst>
            <pc:docMk/>
            <pc:sldMk cId="2432432421" sldId="420"/>
            <ac:spMk id="4" creationId="{43012BDF-9F4D-4598-B1F1-E8210BDD6CAC}"/>
          </ac:spMkLst>
        </pc:spChg>
        <pc:picChg chg="add mod">
          <ac:chgData name="Smathers, Jennifer" userId="S::jennifer.smathers@suny.edu::10107e7b-e048-47df-8a1d-16dbcd6b7bb5" providerId="AD" clId="Web-{BF9A665C-E0B9-4DF6-82AC-427FDBB0EDB8}" dt="2020-03-31T04:18:13.545" v="324" actId="1076"/>
          <ac:picMkLst>
            <pc:docMk/>
            <pc:sldMk cId="2432432421" sldId="420"/>
            <ac:picMk id="5" creationId="{CEF4C8CC-C6F6-4FF9-B732-8B53437368F9}"/>
          </ac:picMkLst>
        </pc:picChg>
      </pc:sldChg>
      <pc:sldChg chg="modSp">
        <pc:chgData name="Smathers, Jennifer" userId="S::jennifer.smathers@suny.edu::10107e7b-e048-47df-8a1d-16dbcd6b7bb5" providerId="AD" clId="Web-{BF9A665C-E0B9-4DF6-82AC-427FDBB0EDB8}" dt="2020-03-31T02:54:39.861" v="10" actId="20577"/>
        <pc:sldMkLst>
          <pc:docMk/>
          <pc:sldMk cId="229058113" sldId="422"/>
        </pc:sldMkLst>
        <pc:spChg chg="mod">
          <ac:chgData name="Smathers, Jennifer" userId="S::jennifer.smathers@suny.edu::10107e7b-e048-47df-8a1d-16dbcd6b7bb5" providerId="AD" clId="Web-{BF9A665C-E0B9-4DF6-82AC-427FDBB0EDB8}" dt="2020-03-31T02:54:39.861" v="10" actId="20577"/>
          <ac:spMkLst>
            <pc:docMk/>
            <pc:sldMk cId="229058113" sldId="422"/>
            <ac:spMk id="7" creationId="{4DDA4C77-54E1-4C36-AD81-3C76AD15DBA8}"/>
          </ac:spMkLst>
        </pc:spChg>
      </pc:sldChg>
      <pc:sldChg chg="modSp modNotes">
        <pc:chgData name="Smathers, Jennifer" userId="S::jennifer.smathers@suny.edu::10107e7b-e048-47df-8a1d-16dbcd6b7bb5" providerId="AD" clId="Web-{BF9A665C-E0B9-4DF6-82AC-427FDBB0EDB8}" dt="2020-03-31T04:16:13.262" v="303" actId="20577"/>
        <pc:sldMkLst>
          <pc:docMk/>
          <pc:sldMk cId="1554470817" sldId="424"/>
        </pc:sldMkLst>
        <pc:spChg chg="mod">
          <ac:chgData name="Smathers, Jennifer" userId="S::jennifer.smathers@suny.edu::10107e7b-e048-47df-8a1d-16dbcd6b7bb5" providerId="AD" clId="Web-{BF9A665C-E0B9-4DF6-82AC-427FDBB0EDB8}" dt="2020-03-31T04:16:13.262" v="303" actId="20577"/>
          <ac:spMkLst>
            <pc:docMk/>
            <pc:sldMk cId="1554470817" sldId="424"/>
            <ac:spMk id="4" creationId="{43012BDF-9F4D-4598-B1F1-E8210BDD6CAC}"/>
          </ac:spMkLst>
        </pc:spChg>
      </pc:sldChg>
    </pc:docChg>
  </pc:docChgLst>
  <pc:docChgLst>
    <pc:chgData name="Pawlowski, Gail" userId="S::gail.pawlowski@suny.edu::bd5da5e8-06b1-4cc2-aa69-9abf12f7c241" providerId="AD" clId="Web-{FE89DC86-53B3-44EF-91DA-7377328538C7}"/>
    <pc:docChg chg="modSld">
      <pc:chgData name="Pawlowski, Gail" userId="S::gail.pawlowski@suny.edu::bd5da5e8-06b1-4cc2-aa69-9abf12f7c241" providerId="AD" clId="Web-{FE89DC86-53B3-44EF-91DA-7377328538C7}" dt="2020-02-25T02:55:15.947" v="20" actId="20577"/>
      <pc:docMkLst>
        <pc:docMk/>
      </pc:docMkLst>
      <pc:sldChg chg="modSp">
        <pc:chgData name="Pawlowski, Gail" userId="S::gail.pawlowski@suny.edu::bd5da5e8-06b1-4cc2-aa69-9abf12f7c241" providerId="AD" clId="Web-{FE89DC86-53B3-44EF-91DA-7377328538C7}" dt="2020-02-25T02:54:15.931" v="12" actId="20577"/>
        <pc:sldMkLst>
          <pc:docMk/>
          <pc:sldMk cId="2927739056" sldId="389"/>
        </pc:sldMkLst>
        <pc:spChg chg="mod">
          <ac:chgData name="Pawlowski, Gail" userId="S::gail.pawlowski@suny.edu::bd5da5e8-06b1-4cc2-aa69-9abf12f7c241" providerId="AD" clId="Web-{FE89DC86-53B3-44EF-91DA-7377328538C7}" dt="2020-02-25T02:54:15.931" v="12" actId="20577"/>
          <ac:spMkLst>
            <pc:docMk/>
            <pc:sldMk cId="2927739056" sldId="389"/>
            <ac:spMk id="20" creationId="{32BE5DFF-231E-4A73-8EC9-783CF74A8384}"/>
          </ac:spMkLst>
        </pc:spChg>
      </pc:sldChg>
      <pc:sldChg chg="modSp">
        <pc:chgData name="Pawlowski, Gail" userId="S::gail.pawlowski@suny.edu::bd5da5e8-06b1-4cc2-aa69-9abf12f7c241" providerId="AD" clId="Web-{FE89DC86-53B3-44EF-91DA-7377328538C7}" dt="2020-02-25T02:55:15.947" v="19" actId="20577"/>
        <pc:sldMkLst>
          <pc:docMk/>
          <pc:sldMk cId="3625907871" sldId="391"/>
        </pc:sldMkLst>
        <pc:spChg chg="mod">
          <ac:chgData name="Pawlowski, Gail" userId="S::gail.pawlowski@suny.edu::bd5da5e8-06b1-4cc2-aa69-9abf12f7c241" providerId="AD" clId="Web-{FE89DC86-53B3-44EF-91DA-7377328538C7}" dt="2020-02-25T02:55:15.947" v="19" actId="20577"/>
          <ac:spMkLst>
            <pc:docMk/>
            <pc:sldMk cId="3625907871" sldId="391"/>
            <ac:spMk id="4" creationId="{B265B45E-18EB-42DE-B28A-3293B6E48E79}"/>
          </ac:spMkLst>
        </pc:spChg>
      </pc:sldChg>
    </pc:docChg>
  </pc:docChgLst>
  <pc:docChgLst>
    <pc:chgData name="McGee, Margaret" userId="S::margaret.mcgee@suny.edu::07377fe7-8f05-4c22-a697-5f820ef7115e" providerId="AD" clId="Web-{6CCD8EC2-57A7-790B-4110-7235B51D28C7}"/>
    <pc:docChg chg="modSld">
      <pc:chgData name="McGee, Margaret" userId="S::margaret.mcgee@suny.edu::07377fe7-8f05-4c22-a697-5f820ef7115e" providerId="AD" clId="Web-{6CCD8EC2-57A7-790B-4110-7235B51D28C7}" dt="2020-01-31T18:37:12.628" v="13" actId="20577"/>
      <pc:docMkLst>
        <pc:docMk/>
      </pc:docMkLst>
      <pc:sldChg chg="modSp">
        <pc:chgData name="McGee, Margaret" userId="S::margaret.mcgee@suny.edu::07377fe7-8f05-4c22-a697-5f820ef7115e" providerId="AD" clId="Web-{6CCD8EC2-57A7-790B-4110-7235B51D28C7}" dt="2020-01-31T18:36:43.362" v="2" actId="20577"/>
        <pc:sldMkLst>
          <pc:docMk/>
          <pc:sldMk cId="2832116887" sldId="370"/>
        </pc:sldMkLst>
        <pc:spChg chg="mod">
          <ac:chgData name="McGee, Margaret" userId="S::margaret.mcgee@suny.edu::07377fe7-8f05-4c22-a697-5f820ef7115e" providerId="AD" clId="Web-{6CCD8EC2-57A7-790B-4110-7235B51D28C7}" dt="2020-01-31T18:36:43.362" v="2" actId="20577"/>
          <ac:spMkLst>
            <pc:docMk/>
            <pc:sldMk cId="2832116887" sldId="370"/>
            <ac:spMk id="3" creationId="{4DBDDB3F-B73C-4F73-9955-8AC852907A47}"/>
          </ac:spMkLst>
        </pc:spChg>
      </pc:sldChg>
      <pc:sldChg chg="modSp">
        <pc:chgData name="McGee, Margaret" userId="S::margaret.mcgee@suny.edu::07377fe7-8f05-4c22-a697-5f820ef7115e" providerId="AD" clId="Web-{6CCD8EC2-57A7-790B-4110-7235B51D28C7}" dt="2020-01-31T18:37:12.628" v="12" actId="20577"/>
        <pc:sldMkLst>
          <pc:docMk/>
          <pc:sldMk cId="3912436486" sldId="371"/>
        </pc:sldMkLst>
        <pc:spChg chg="mod">
          <ac:chgData name="McGee, Margaret" userId="S::margaret.mcgee@suny.edu::07377fe7-8f05-4c22-a697-5f820ef7115e" providerId="AD" clId="Web-{6CCD8EC2-57A7-790B-4110-7235B51D28C7}" dt="2020-01-31T18:37:12.628" v="12" actId="20577"/>
          <ac:spMkLst>
            <pc:docMk/>
            <pc:sldMk cId="3912436486" sldId="371"/>
            <ac:spMk id="3" creationId="{4DBDDB3F-B73C-4F73-9955-8AC852907A47}"/>
          </ac:spMkLst>
        </pc:spChg>
      </pc:sldChg>
    </pc:docChg>
  </pc:docChgLst>
  <pc:docChgLst>
    <pc:chgData name="Eichelberger, Michelle" userId="S::michelle.eichelberger@suny.edu::1bd4442c-2af1-40d1-9d43-8e1df5db51d4" providerId="AD" clId="Web-{AAB15DB8-54E8-F7E7-3D6F-C41EA74F21AA}"/>
    <pc:docChg chg="modSld">
      <pc:chgData name="Eichelberger, Michelle" userId="S::michelle.eichelberger@suny.edu::1bd4442c-2af1-40d1-9d43-8e1df5db51d4" providerId="AD" clId="Web-{AAB15DB8-54E8-F7E7-3D6F-C41EA74F21AA}" dt="2019-12-19T16:30:26.143" v="314" actId="20577"/>
      <pc:docMkLst>
        <pc:docMk/>
      </pc:docMkLst>
      <pc:sldChg chg="modSp">
        <pc:chgData name="Eichelberger, Michelle" userId="S::michelle.eichelberger@suny.edu::1bd4442c-2af1-40d1-9d43-8e1df5db51d4" providerId="AD" clId="Web-{AAB15DB8-54E8-F7E7-3D6F-C41EA74F21AA}" dt="2019-12-19T16:30:17.409" v="312" actId="20577"/>
        <pc:sldMkLst>
          <pc:docMk/>
          <pc:sldMk cId="1782767769" sldId="314"/>
        </pc:sldMkLst>
        <pc:spChg chg="mod">
          <ac:chgData name="Eichelberger, Michelle" userId="S::michelle.eichelberger@suny.edu::1bd4442c-2af1-40d1-9d43-8e1df5db51d4" providerId="AD" clId="Web-{AAB15DB8-54E8-F7E7-3D6F-C41EA74F21AA}" dt="2019-12-19T16:30:17.409" v="31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AAB15DB8-54E8-F7E7-3D6F-C41EA74F21AA}" dt="2019-12-18T13:11:44.243" v="253" actId="20577"/>
        <pc:sldMkLst>
          <pc:docMk/>
          <pc:sldMk cId="2597148903" sldId="315"/>
        </pc:sldMkLst>
        <pc:spChg chg="mod">
          <ac:chgData name="Eichelberger, Michelle" userId="S::michelle.eichelberger@suny.edu::1bd4442c-2af1-40d1-9d43-8e1df5db51d4" providerId="AD" clId="Web-{AAB15DB8-54E8-F7E7-3D6F-C41EA74F21AA}" dt="2019-12-18T13:11:44.243" v="253" actId="20577"/>
          <ac:spMkLst>
            <pc:docMk/>
            <pc:sldMk cId="2597148903" sldId="315"/>
            <ac:spMk id="3" creationId="{00000000-0000-0000-0000-000000000000}"/>
          </ac:spMkLst>
        </pc:sp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docChgLst>
    <pc:chgData name="McGee, Margaret" userId="S::margaret.mcgee@suny.edu::07377fe7-8f05-4c22-a697-5f820ef7115e" providerId="AD" clId="Web-{41101A6C-3FA8-4AB6-AEF4-AEE61A7F1AFD}"/>
    <pc:docChg chg="addSld modSld">
      <pc:chgData name="McGee, Margaret" userId="S::margaret.mcgee@suny.edu::07377fe7-8f05-4c22-a697-5f820ef7115e" providerId="AD" clId="Web-{41101A6C-3FA8-4AB6-AEF4-AEE61A7F1AFD}" dt="2020-02-25T03:10:47.469" v="1708" actId="20577"/>
      <pc:docMkLst>
        <pc:docMk/>
      </pc:docMkLst>
      <pc:sldChg chg="modSp">
        <pc:chgData name="McGee, Margaret" userId="S::margaret.mcgee@suny.edu::07377fe7-8f05-4c22-a697-5f820ef7115e" providerId="AD" clId="Web-{41101A6C-3FA8-4AB6-AEF4-AEE61A7F1AFD}" dt="2020-02-25T03:02:04.435" v="1461" actId="14100"/>
        <pc:sldMkLst>
          <pc:docMk/>
          <pc:sldMk cId="2227392382" sldId="342"/>
        </pc:sldMkLst>
        <pc:spChg chg="mod">
          <ac:chgData name="McGee, Margaret" userId="S::margaret.mcgee@suny.edu::07377fe7-8f05-4c22-a697-5f820ef7115e" providerId="AD" clId="Web-{41101A6C-3FA8-4AB6-AEF4-AEE61A7F1AFD}" dt="2020-02-25T03:01:47.607" v="1460" actId="14100"/>
          <ac:spMkLst>
            <pc:docMk/>
            <pc:sldMk cId="2227392382" sldId="342"/>
            <ac:spMk id="2" creationId="{71EA7B85-A46E-4A0A-B5A6-003D849DE4A5}"/>
          </ac:spMkLst>
        </pc:spChg>
        <pc:spChg chg="mod">
          <ac:chgData name="McGee, Margaret" userId="S::margaret.mcgee@suny.edu::07377fe7-8f05-4c22-a697-5f820ef7115e" providerId="AD" clId="Web-{41101A6C-3FA8-4AB6-AEF4-AEE61A7F1AFD}" dt="2020-02-25T03:02:04.435" v="1461" actId="14100"/>
          <ac:spMkLst>
            <pc:docMk/>
            <pc:sldMk cId="2227392382" sldId="342"/>
            <ac:spMk id="3" creationId="{4DBDDB3F-B73C-4F73-9955-8AC852907A47}"/>
          </ac:spMkLst>
        </pc:spChg>
      </pc:sldChg>
      <pc:sldChg chg="modSp">
        <pc:chgData name="McGee, Margaret" userId="S::margaret.mcgee@suny.edu::07377fe7-8f05-4c22-a697-5f820ef7115e" providerId="AD" clId="Web-{41101A6C-3FA8-4AB6-AEF4-AEE61A7F1AFD}" dt="2020-02-25T03:02:09.747" v="1462" actId="14100"/>
        <pc:sldMkLst>
          <pc:docMk/>
          <pc:sldMk cId="295589292" sldId="369"/>
        </pc:sldMkLst>
        <pc:spChg chg="mod">
          <ac:chgData name="McGee, Margaret" userId="S::margaret.mcgee@suny.edu::07377fe7-8f05-4c22-a697-5f820ef7115e" providerId="AD" clId="Web-{41101A6C-3FA8-4AB6-AEF4-AEE61A7F1AFD}" dt="2020-02-25T03:01:34.325" v="1454" actId="20577"/>
          <ac:spMkLst>
            <pc:docMk/>
            <pc:sldMk cId="295589292" sldId="369"/>
            <ac:spMk id="2" creationId="{71EA7B85-A46E-4A0A-B5A6-003D849DE4A5}"/>
          </ac:spMkLst>
        </pc:spChg>
        <pc:spChg chg="mod">
          <ac:chgData name="McGee, Margaret" userId="S::margaret.mcgee@suny.edu::07377fe7-8f05-4c22-a697-5f820ef7115e" providerId="AD" clId="Web-{41101A6C-3FA8-4AB6-AEF4-AEE61A7F1AFD}" dt="2020-02-25T03:02:09.747" v="1462" actId="14100"/>
          <ac:spMkLst>
            <pc:docMk/>
            <pc:sldMk cId="295589292" sldId="369"/>
            <ac:spMk id="3" creationId="{4DBDDB3F-B73C-4F73-9955-8AC852907A47}"/>
          </ac:spMkLst>
        </pc:spChg>
      </pc:sldChg>
      <pc:sldChg chg="modSp">
        <pc:chgData name="McGee, Margaret" userId="S::margaret.mcgee@suny.edu::07377fe7-8f05-4c22-a697-5f820ef7115e" providerId="AD" clId="Web-{41101A6C-3FA8-4AB6-AEF4-AEE61A7F1AFD}" dt="2020-02-25T03:06:13.780" v="1482" actId="14100"/>
        <pc:sldMkLst>
          <pc:docMk/>
          <pc:sldMk cId="2832116887" sldId="370"/>
        </pc:sldMkLst>
        <pc:spChg chg="mod">
          <ac:chgData name="McGee, Margaret" userId="S::margaret.mcgee@suny.edu::07377fe7-8f05-4c22-a697-5f820ef7115e" providerId="AD" clId="Web-{41101A6C-3FA8-4AB6-AEF4-AEE61A7F1AFD}" dt="2020-02-25T03:06:08.874" v="1481" actId="14100"/>
          <ac:spMkLst>
            <pc:docMk/>
            <pc:sldMk cId="2832116887" sldId="370"/>
            <ac:spMk id="2" creationId="{71EA7B85-A46E-4A0A-B5A6-003D849DE4A5}"/>
          </ac:spMkLst>
        </pc:spChg>
        <pc:spChg chg="mod">
          <ac:chgData name="McGee, Margaret" userId="S::margaret.mcgee@suny.edu::07377fe7-8f05-4c22-a697-5f820ef7115e" providerId="AD" clId="Web-{41101A6C-3FA8-4AB6-AEF4-AEE61A7F1AFD}" dt="2020-02-25T03:06:13.780" v="1482" actId="14100"/>
          <ac:spMkLst>
            <pc:docMk/>
            <pc:sldMk cId="2832116887" sldId="370"/>
            <ac:spMk id="3" creationId="{4DBDDB3F-B73C-4F73-9955-8AC852907A47}"/>
          </ac:spMkLst>
        </pc:spChg>
      </pc:sldChg>
      <pc:sldChg chg="modSp">
        <pc:chgData name="McGee, Margaret" userId="S::margaret.mcgee@suny.edu::07377fe7-8f05-4c22-a697-5f820ef7115e" providerId="AD" clId="Web-{41101A6C-3FA8-4AB6-AEF4-AEE61A7F1AFD}" dt="2020-02-25T03:02:28.513" v="1465" actId="1076"/>
        <pc:sldMkLst>
          <pc:docMk/>
          <pc:sldMk cId="20872472" sldId="377"/>
        </pc:sldMkLst>
        <pc:spChg chg="mod">
          <ac:chgData name="McGee, Margaret" userId="S::margaret.mcgee@suny.edu::07377fe7-8f05-4c22-a697-5f820ef7115e" providerId="AD" clId="Web-{41101A6C-3FA8-4AB6-AEF4-AEE61A7F1AFD}" dt="2020-02-25T03:00:50.106" v="1447" actId="14100"/>
          <ac:spMkLst>
            <pc:docMk/>
            <pc:sldMk cId="20872472" sldId="377"/>
            <ac:spMk id="2" creationId="{71EA7B85-A46E-4A0A-B5A6-003D849DE4A5}"/>
          </ac:spMkLst>
        </pc:spChg>
        <pc:spChg chg="mod">
          <ac:chgData name="McGee, Margaret" userId="S::margaret.mcgee@suny.edu::07377fe7-8f05-4c22-a697-5f820ef7115e" providerId="AD" clId="Web-{41101A6C-3FA8-4AB6-AEF4-AEE61A7F1AFD}" dt="2020-02-25T03:02:28.513" v="1465" actId="1076"/>
          <ac:spMkLst>
            <pc:docMk/>
            <pc:sldMk cId="20872472" sldId="377"/>
            <ac:spMk id="6" creationId="{0134EE62-A3AE-4ABC-9D13-84F3C54BAAF7}"/>
          </ac:spMkLst>
        </pc:spChg>
      </pc:sldChg>
      <pc:sldChg chg="modSp">
        <pc:chgData name="McGee, Margaret" userId="S::margaret.mcgee@suny.edu::07377fe7-8f05-4c22-a697-5f820ef7115e" providerId="AD" clId="Web-{41101A6C-3FA8-4AB6-AEF4-AEE61A7F1AFD}" dt="2020-02-25T03:10:47.469" v="1707" actId="20577"/>
        <pc:sldMkLst>
          <pc:docMk/>
          <pc:sldMk cId="620162658" sldId="379"/>
        </pc:sldMkLst>
        <pc:spChg chg="mod">
          <ac:chgData name="McGee, Margaret" userId="S::margaret.mcgee@suny.edu::07377fe7-8f05-4c22-a697-5f820ef7115e" providerId="AD" clId="Web-{41101A6C-3FA8-4AB6-AEF4-AEE61A7F1AFD}" dt="2020-02-25T03:06:23.639" v="1483" actId="20577"/>
          <ac:spMkLst>
            <pc:docMk/>
            <pc:sldMk cId="620162658" sldId="379"/>
            <ac:spMk id="2" creationId="{71EA7B85-A46E-4A0A-B5A6-003D849DE4A5}"/>
          </ac:spMkLst>
        </pc:spChg>
        <pc:spChg chg="mod">
          <ac:chgData name="McGee, Margaret" userId="S::margaret.mcgee@suny.edu::07377fe7-8f05-4c22-a697-5f820ef7115e" providerId="AD" clId="Web-{41101A6C-3FA8-4AB6-AEF4-AEE61A7F1AFD}" dt="2020-02-25T03:10:47.469" v="1707" actId="20577"/>
          <ac:spMkLst>
            <pc:docMk/>
            <pc:sldMk cId="620162658" sldId="379"/>
            <ac:spMk id="6" creationId="{0134EE62-A3AE-4ABC-9D13-84F3C54BAAF7}"/>
          </ac:spMkLst>
        </pc:spChg>
        <pc:picChg chg="mod">
          <ac:chgData name="McGee, Margaret" userId="S::margaret.mcgee@suny.edu::07377fe7-8f05-4c22-a697-5f820ef7115e" providerId="AD" clId="Web-{41101A6C-3FA8-4AB6-AEF4-AEE61A7F1AFD}" dt="2020-02-25T03:03:05.888" v="1469" actId="1076"/>
          <ac:picMkLst>
            <pc:docMk/>
            <pc:sldMk cId="620162658" sldId="379"/>
            <ac:picMk id="3" creationId="{2B67234E-C44C-41EA-B65A-6DEE4AE95277}"/>
          </ac:picMkLst>
        </pc:picChg>
      </pc:sldChg>
      <pc:sldChg chg="addSp delSp modSp add replId">
        <pc:chgData name="McGee, Margaret" userId="S::margaret.mcgee@suny.edu::07377fe7-8f05-4c22-a697-5f820ef7115e" providerId="AD" clId="Web-{41101A6C-3FA8-4AB6-AEF4-AEE61A7F1AFD}" dt="2020-02-25T03:10:41.047" v="1697" actId="20577"/>
        <pc:sldMkLst>
          <pc:docMk/>
          <pc:sldMk cId="3559365283" sldId="395"/>
        </pc:sldMkLst>
        <pc:spChg chg="mod">
          <ac:chgData name="McGee, Margaret" userId="S::margaret.mcgee@suny.edu::07377fe7-8f05-4c22-a697-5f820ef7115e" providerId="AD" clId="Web-{41101A6C-3FA8-4AB6-AEF4-AEE61A7F1AFD}" dt="2020-02-25T03:00:31.231" v="1444" actId="1076"/>
          <ac:spMkLst>
            <pc:docMk/>
            <pc:sldMk cId="3559365283" sldId="395"/>
            <ac:spMk id="2" creationId="{71EA7B85-A46E-4A0A-B5A6-003D849DE4A5}"/>
          </ac:spMkLst>
        </pc:spChg>
        <pc:spChg chg="mod">
          <ac:chgData name="McGee, Margaret" userId="S::margaret.mcgee@suny.edu::07377fe7-8f05-4c22-a697-5f820ef7115e" providerId="AD" clId="Web-{41101A6C-3FA8-4AB6-AEF4-AEE61A7F1AFD}" dt="2020-02-25T03:10:41.047" v="1697" actId="20577"/>
          <ac:spMkLst>
            <pc:docMk/>
            <pc:sldMk cId="3559365283" sldId="395"/>
            <ac:spMk id="6" creationId="{0134EE62-A3AE-4ABC-9D13-84F3C54BAAF7}"/>
          </ac:spMkLst>
        </pc:spChg>
        <pc:picChg chg="mod">
          <ac:chgData name="McGee, Margaret" userId="S::margaret.mcgee@suny.edu::07377fe7-8f05-4c22-a697-5f820ef7115e" providerId="AD" clId="Web-{41101A6C-3FA8-4AB6-AEF4-AEE61A7F1AFD}" dt="2020-02-25T03:03:16.123" v="1471" actId="1076"/>
          <ac:picMkLst>
            <pc:docMk/>
            <pc:sldMk cId="3559365283" sldId="395"/>
            <ac:picMk id="3" creationId="{2B67234E-C44C-41EA-B65A-6DEE4AE95277}"/>
          </ac:picMkLst>
        </pc:picChg>
        <pc:picChg chg="add del mod">
          <ac:chgData name="McGee, Margaret" userId="S::margaret.mcgee@suny.edu::07377fe7-8f05-4c22-a697-5f820ef7115e" providerId="AD" clId="Web-{41101A6C-3FA8-4AB6-AEF4-AEE61A7F1AFD}" dt="2020-02-25T02:50:41.290" v="822"/>
          <ac:picMkLst>
            <pc:docMk/>
            <pc:sldMk cId="3559365283" sldId="395"/>
            <ac:picMk id="4" creationId="{1A178745-CC37-43F0-B34A-19DC9302857E}"/>
          </ac:picMkLst>
        </pc:picChg>
        <pc:picChg chg="add del mod">
          <ac:chgData name="McGee, Margaret" userId="S::margaret.mcgee@suny.edu::07377fe7-8f05-4c22-a697-5f820ef7115e" providerId="AD" clId="Web-{41101A6C-3FA8-4AB6-AEF4-AEE61A7F1AFD}" dt="2020-02-25T02:51:02.759" v="824"/>
          <ac:picMkLst>
            <pc:docMk/>
            <pc:sldMk cId="3559365283" sldId="395"/>
            <ac:picMk id="15" creationId="{37B00FF9-48CB-4D5B-B8CB-6F8A87652EB0}"/>
          </ac:picMkLst>
        </pc:picChg>
        <pc:picChg chg="add del mod">
          <ac:chgData name="McGee, Margaret" userId="S::margaret.mcgee@suny.edu::07377fe7-8f05-4c22-a697-5f820ef7115e" providerId="AD" clId="Web-{41101A6C-3FA8-4AB6-AEF4-AEE61A7F1AFD}" dt="2020-02-25T02:51:19.712" v="826"/>
          <ac:picMkLst>
            <pc:docMk/>
            <pc:sldMk cId="3559365283" sldId="395"/>
            <ac:picMk id="17" creationId="{DF66C9CE-98EE-41E5-A611-763C55923F31}"/>
          </ac:picMkLst>
        </pc:picChg>
        <pc:picChg chg="add del mod">
          <ac:chgData name="McGee, Margaret" userId="S::margaret.mcgee@suny.edu::07377fe7-8f05-4c22-a697-5f820ef7115e" providerId="AD" clId="Web-{41101A6C-3FA8-4AB6-AEF4-AEE61A7F1AFD}" dt="2020-02-25T02:52:03.135" v="829"/>
          <ac:picMkLst>
            <pc:docMk/>
            <pc:sldMk cId="3559365283" sldId="395"/>
            <ac:picMk id="19" creationId="{F1D25851-EAE0-4B33-BB5B-41515CFFAB28}"/>
          </ac:picMkLst>
        </pc:picChg>
        <pc:picChg chg="add del mod">
          <ac:chgData name="McGee, Margaret" userId="S::margaret.mcgee@suny.edu::07377fe7-8f05-4c22-a697-5f820ef7115e" providerId="AD" clId="Web-{41101A6C-3FA8-4AB6-AEF4-AEE61A7F1AFD}" dt="2020-02-25T02:52:50.932" v="831"/>
          <ac:picMkLst>
            <pc:docMk/>
            <pc:sldMk cId="3559365283" sldId="395"/>
            <ac:picMk id="21" creationId="{47A16FE9-4F69-44E1-8506-153EC51B88EA}"/>
          </ac:picMkLst>
        </pc:picChg>
        <pc:picChg chg="add del mod">
          <ac:chgData name="McGee, Margaret" userId="S::margaret.mcgee@suny.edu::07377fe7-8f05-4c22-a697-5f820ef7115e" providerId="AD" clId="Web-{41101A6C-3FA8-4AB6-AEF4-AEE61A7F1AFD}" dt="2020-02-25T02:55:54.026" v="1154"/>
          <ac:picMkLst>
            <pc:docMk/>
            <pc:sldMk cId="3559365283" sldId="395"/>
            <ac:picMk id="23" creationId="{86BD34A3-91D0-42DE-8805-266D2216F736}"/>
          </ac:picMkLst>
        </pc:picChg>
      </pc:sldChg>
    </pc:docChg>
  </pc:docChgLst>
  <pc:docChgLst>
    <pc:chgData name="McGee, Margaret" userId="S::margaret.mcgee@suny.edu::07377fe7-8f05-4c22-a697-5f820ef7115e" providerId="AD" clId="Web-{E74DF68A-C327-4251-A64D-1FFB87F32937}"/>
    <pc:docChg chg="modSld">
      <pc:chgData name="McGee, Margaret" userId="S::margaret.mcgee@suny.edu::07377fe7-8f05-4c22-a697-5f820ef7115e" providerId="AD" clId="Web-{E74DF68A-C327-4251-A64D-1FFB87F32937}" dt="2020-06-22T21:18:20.245" v="138" actId="20577"/>
      <pc:docMkLst>
        <pc:docMk/>
      </pc:docMkLst>
      <pc:sldChg chg="modSp">
        <pc:chgData name="McGee, Margaret" userId="S::margaret.mcgee@suny.edu::07377fe7-8f05-4c22-a697-5f820ef7115e" providerId="AD" clId="Web-{E74DF68A-C327-4251-A64D-1FFB87F32937}" dt="2020-06-22T21:15:40.386" v="14" actId="20577"/>
        <pc:sldMkLst>
          <pc:docMk/>
          <pc:sldMk cId="20872472" sldId="377"/>
        </pc:sldMkLst>
        <pc:spChg chg="mod">
          <ac:chgData name="McGee, Margaret" userId="S::margaret.mcgee@suny.edu::07377fe7-8f05-4c22-a697-5f820ef7115e" providerId="AD" clId="Web-{E74DF68A-C327-4251-A64D-1FFB87F32937}" dt="2020-06-22T21:15:40.386" v="14" actId="20577"/>
          <ac:spMkLst>
            <pc:docMk/>
            <pc:sldMk cId="20872472" sldId="377"/>
            <ac:spMk id="6" creationId="{0134EE62-A3AE-4ABC-9D13-84F3C54BAAF7}"/>
          </ac:spMkLst>
        </pc:spChg>
      </pc:sldChg>
      <pc:sldChg chg="modSp">
        <pc:chgData name="McGee, Margaret" userId="S::margaret.mcgee@suny.edu::07377fe7-8f05-4c22-a697-5f820ef7115e" providerId="AD" clId="Web-{E74DF68A-C327-4251-A64D-1FFB87F32937}" dt="2020-06-22T21:15:59.011" v="20" actId="20577"/>
        <pc:sldMkLst>
          <pc:docMk/>
          <pc:sldMk cId="2908236346" sldId="447"/>
        </pc:sldMkLst>
        <pc:spChg chg="mod">
          <ac:chgData name="McGee, Margaret" userId="S::margaret.mcgee@suny.edu::07377fe7-8f05-4c22-a697-5f820ef7115e" providerId="AD" clId="Web-{E74DF68A-C327-4251-A64D-1FFB87F32937}" dt="2020-06-22T21:15:59.011" v="20" actId="20577"/>
          <ac:spMkLst>
            <pc:docMk/>
            <pc:sldMk cId="2908236346" sldId="447"/>
            <ac:spMk id="3" creationId="{4DBDDB3F-B73C-4F73-9955-8AC852907A47}"/>
          </ac:spMkLst>
        </pc:spChg>
      </pc:sldChg>
      <pc:sldChg chg="modSp">
        <pc:chgData name="McGee, Margaret" userId="S::margaret.mcgee@suny.edu::07377fe7-8f05-4c22-a697-5f820ef7115e" providerId="AD" clId="Web-{E74DF68A-C327-4251-A64D-1FFB87F32937}" dt="2020-06-22T21:16:57.293" v="99" actId="20577"/>
        <pc:sldMkLst>
          <pc:docMk/>
          <pc:sldMk cId="4070835468" sldId="448"/>
        </pc:sldMkLst>
        <pc:spChg chg="mod">
          <ac:chgData name="McGee, Margaret" userId="S::margaret.mcgee@suny.edu::07377fe7-8f05-4c22-a697-5f820ef7115e" providerId="AD" clId="Web-{E74DF68A-C327-4251-A64D-1FFB87F32937}" dt="2020-06-22T21:16:57.293" v="99" actId="20577"/>
          <ac:spMkLst>
            <pc:docMk/>
            <pc:sldMk cId="4070835468" sldId="448"/>
            <ac:spMk id="3" creationId="{4DBDDB3F-B73C-4F73-9955-8AC852907A47}"/>
          </ac:spMkLst>
        </pc:spChg>
      </pc:sldChg>
      <pc:sldChg chg="modSp">
        <pc:chgData name="McGee, Margaret" userId="S::margaret.mcgee@suny.edu::07377fe7-8f05-4c22-a697-5f820ef7115e" providerId="AD" clId="Web-{E74DF68A-C327-4251-A64D-1FFB87F32937}" dt="2020-06-22T21:17:18.667" v="129" actId="20577"/>
        <pc:sldMkLst>
          <pc:docMk/>
          <pc:sldMk cId="1304548190" sldId="449"/>
        </pc:sldMkLst>
        <pc:spChg chg="mod">
          <ac:chgData name="McGee, Margaret" userId="S::margaret.mcgee@suny.edu::07377fe7-8f05-4c22-a697-5f820ef7115e" providerId="AD" clId="Web-{E74DF68A-C327-4251-A64D-1FFB87F32937}" dt="2020-06-22T21:17:18.667" v="129" actId="20577"/>
          <ac:spMkLst>
            <pc:docMk/>
            <pc:sldMk cId="1304548190" sldId="449"/>
            <ac:spMk id="3" creationId="{4DBDDB3F-B73C-4F73-9955-8AC852907A47}"/>
          </ac:spMkLst>
        </pc:spChg>
      </pc:sldChg>
      <pc:sldChg chg="modSp">
        <pc:chgData name="McGee, Margaret" userId="S::margaret.mcgee@suny.edu::07377fe7-8f05-4c22-a697-5f820ef7115e" providerId="AD" clId="Web-{E74DF68A-C327-4251-A64D-1FFB87F32937}" dt="2020-06-22T21:18:20.151" v="136" actId="20577"/>
        <pc:sldMkLst>
          <pc:docMk/>
          <pc:sldMk cId="2266038953" sldId="451"/>
        </pc:sldMkLst>
        <pc:spChg chg="mod">
          <ac:chgData name="McGee, Margaret" userId="S::margaret.mcgee@suny.edu::07377fe7-8f05-4c22-a697-5f820ef7115e" providerId="AD" clId="Web-{E74DF68A-C327-4251-A64D-1FFB87F32937}" dt="2020-06-22T21:18:20.151" v="136" actId="20577"/>
          <ac:spMkLst>
            <pc:docMk/>
            <pc:sldMk cId="2266038953" sldId="451"/>
            <ac:spMk id="6" creationId="{0134EE62-A3AE-4ABC-9D13-84F3C54BAAF7}"/>
          </ac:spMkLst>
        </pc:spChg>
      </pc:sldChg>
    </pc:docChg>
  </pc:docChgLst>
  <pc:docChgLst>
    <pc:chgData name="McGee, Margaret" userId="S::margaret.mcgee@suny.edu::07377fe7-8f05-4c22-a697-5f820ef7115e" providerId="AD" clId="Web-{34847D9B-2ACD-403B-8B5B-2CDD213299CC}"/>
    <pc:docChg chg="modSld">
      <pc:chgData name="McGee, Margaret" userId="S::margaret.mcgee@suny.edu::07377fe7-8f05-4c22-a697-5f820ef7115e" providerId="AD" clId="Web-{34847D9B-2ACD-403B-8B5B-2CDD213299CC}" dt="2020-06-22T17:07:48.427" v="711" actId="20577"/>
      <pc:docMkLst>
        <pc:docMk/>
      </pc:docMkLst>
      <pc:sldChg chg="modSp">
        <pc:chgData name="McGee, Margaret" userId="S::margaret.mcgee@suny.edu::07377fe7-8f05-4c22-a697-5f820ef7115e" providerId="AD" clId="Web-{34847D9B-2ACD-403B-8B5B-2CDD213299CC}" dt="2020-06-22T17:07:41.708" v="709" actId="20577"/>
        <pc:sldMkLst>
          <pc:docMk/>
          <pc:sldMk cId="20872472" sldId="377"/>
        </pc:sldMkLst>
        <pc:spChg chg="mod">
          <ac:chgData name="McGee, Margaret" userId="S::margaret.mcgee@suny.edu::07377fe7-8f05-4c22-a697-5f820ef7115e" providerId="AD" clId="Web-{34847D9B-2ACD-403B-8B5B-2CDD213299CC}" dt="2020-06-22T17:07:41.708" v="709" actId="20577"/>
          <ac:spMkLst>
            <pc:docMk/>
            <pc:sldMk cId="20872472" sldId="377"/>
            <ac:spMk id="6" creationId="{0134EE62-A3AE-4ABC-9D13-84F3C54BAAF7}"/>
          </ac:spMkLst>
        </pc:spChg>
      </pc:sldChg>
      <pc:sldChg chg="modSp">
        <pc:chgData name="McGee, Margaret" userId="S::margaret.mcgee@suny.edu::07377fe7-8f05-4c22-a697-5f820ef7115e" providerId="AD" clId="Web-{34847D9B-2ACD-403B-8B5B-2CDD213299CC}" dt="2020-06-22T13:37:06.631" v="478" actId="20577"/>
        <pc:sldMkLst>
          <pc:docMk/>
          <pc:sldMk cId="4070835468" sldId="448"/>
        </pc:sldMkLst>
        <pc:spChg chg="mod">
          <ac:chgData name="McGee, Margaret" userId="S::margaret.mcgee@suny.edu::07377fe7-8f05-4c22-a697-5f820ef7115e" providerId="AD" clId="Web-{34847D9B-2ACD-403B-8B5B-2CDD213299CC}" dt="2020-06-22T13:37:06.631" v="478" actId="20577"/>
          <ac:spMkLst>
            <pc:docMk/>
            <pc:sldMk cId="4070835468" sldId="448"/>
            <ac:spMk id="3" creationId="{4DBDDB3F-B73C-4F73-9955-8AC852907A47}"/>
          </ac:spMkLst>
        </pc:spChg>
      </pc:sldChg>
      <pc:sldChg chg="modSp">
        <pc:chgData name="McGee, Margaret" userId="S::margaret.mcgee@suny.edu::07377fe7-8f05-4c22-a697-5f820ef7115e" providerId="AD" clId="Web-{34847D9B-2ACD-403B-8B5B-2CDD213299CC}" dt="2020-06-22T13:37:53.335" v="511" actId="20577"/>
        <pc:sldMkLst>
          <pc:docMk/>
          <pc:sldMk cId="1304548190" sldId="449"/>
        </pc:sldMkLst>
        <pc:spChg chg="mod">
          <ac:chgData name="McGee, Margaret" userId="S::margaret.mcgee@suny.edu::07377fe7-8f05-4c22-a697-5f820ef7115e" providerId="AD" clId="Web-{34847D9B-2ACD-403B-8B5B-2CDD213299CC}" dt="2020-06-22T13:37:53.335" v="511" actId="20577"/>
          <ac:spMkLst>
            <pc:docMk/>
            <pc:sldMk cId="1304548190" sldId="449"/>
            <ac:spMk id="3" creationId="{4DBDDB3F-B73C-4F73-9955-8AC852907A47}"/>
          </ac:spMkLst>
        </pc:spChg>
      </pc:sldChg>
      <pc:sldChg chg="modSp">
        <pc:chgData name="McGee, Margaret" userId="S::margaret.mcgee@suny.edu::07377fe7-8f05-4c22-a697-5f820ef7115e" providerId="AD" clId="Web-{34847D9B-2ACD-403B-8B5B-2CDD213299CC}" dt="2020-06-22T13:41:35.369" v="705" actId="20577"/>
        <pc:sldMkLst>
          <pc:docMk/>
          <pc:sldMk cId="2266038953" sldId="451"/>
        </pc:sldMkLst>
        <pc:spChg chg="mod">
          <ac:chgData name="McGee, Margaret" userId="S::margaret.mcgee@suny.edu::07377fe7-8f05-4c22-a697-5f820ef7115e" providerId="AD" clId="Web-{34847D9B-2ACD-403B-8B5B-2CDD213299CC}" dt="2020-06-22T13:41:35.369" v="705" actId="20577"/>
          <ac:spMkLst>
            <pc:docMk/>
            <pc:sldMk cId="2266038953" sldId="451"/>
            <ac:spMk id="6" creationId="{0134EE62-A3AE-4ABC-9D13-84F3C54BAAF7}"/>
          </ac:spMkLst>
        </pc:spChg>
      </pc:sldChg>
    </pc:docChg>
  </pc:docChgLst>
  <pc:docChgLst>
    <pc:chgData name="Jackson, Timothy" userId="S::timothy.jackson@suny.edu::9ce01cec-8b46-438e-9d10-af58cd21d299" providerId="AD" clId="Web-{47A0D7BE-08FD-4248-9959-669A1A6FCC7E}"/>
    <pc:docChg chg="addSld delSld modSld sldOrd">
      <pc:chgData name="Jackson, Timothy" userId="S::timothy.jackson@suny.edu::9ce01cec-8b46-438e-9d10-af58cd21d299" providerId="AD" clId="Web-{47A0D7BE-08FD-4248-9959-669A1A6FCC7E}" dt="2020-03-30T17:26:52.996" v="2042" actId="20577"/>
      <pc:docMkLst>
        <pc:docMk/>
      </pc:docMkLst>
      <pc:sldChg chg="modSp">
        <pc:chgData name="Jackson, Timothy" userId="S::timothy.jackson@suny.edu::9ce01cec-8b46-438e-9d10-af58cd21d299" providerId="AD" clId="Web-{47A0D7BE-08FD-4248-9959-669A1A6FCC7E}" dt="2020-03-30T17:26:52.996" v="2041" actId="20577"/>
        <pc:sldMkLst>
          <pc:docMk/>
          <pc:sldMk cId="4201131630" sldId="410"/>
        </pc:sldMkLst>
        <pc:spChg chg="mod">
          <ac:chgData name="Jackson, Timothy" userId="S::timothy.jackson@suny.edu::9ce01cec-8b46-438e-9d10-af58cd21d299" providerId="AD" clId="Web-{47A0D7BE-08FD-4248-9959-669A1A6FCC7E}" dt="2020-03-30T17:17:17.385" v="1149" actId="20577"/>
          <ac:spMkLst>
            <pc:docMk/>
            <pc:sldMk cId="4201131630" sldId="410"/>
            <ac:spMk id="2" creationId="{244B8E82-FFA2-4420-9F5C-C344ED44C26B}"/>
          </ac:spMkLst>
        </pc:spChg>
        <pc:spChg chg="mod">
          <ac:chgData name="Jackson, Timothy" userId="S::timothy.jackson@suny.edu::9ce01cec-8b46-438e-9d10-af58cd21d299" providerId="AD" clId="Web-{47A0D7BE-08FD-4248-9959-669A1A6FCC7E}" dt="2020-03-30T17:26:52.996" v="2041" actId="20577"/>
          <ac:spMkLst>
            <pc:docMk/>
            <pc:sldMk cId="4201131630" sldId="410"/>
            <ac:spMk id="5" creationId="{535E1953-C7A3-4180-AAE1-5C1894D3B757}"/>
          </ac:spMkLst>
        </pc:spChg>
      </pc:sldChg>
      <pc:sldChg chg="modSp">
        <pc:chgData name="Jackson, Timothy" userId="S::timothy.jackson@suny.edu::9ce01cec-8b46-438e-9d10-af58cd21d299" providerId="AD" clId="Web-{47A0D7BE-08FD-4248-9959-669A1A6FCC7E}" dt="2020-03-30T17:14:53.416" v="756" actId="20577"/>
        <pc:sldMkLst>
          <pc:docMk/>
          <pc:sldMk cId="1059816952" sldId="418"/>
        </pc:sldMkLst>
        <pc:spChg chg="mod">
          <ac:chgData name="Jackson, Timothy" userId="S::timothy.jackson@suny.edu::9ce01cec-8b46-438e-9d10-af58cd21d299" providerId="AD" clId="Web-{47A0D7BE-08FD-4248-9959-669A1A6FCC7E}" dt="2020-03-30T17:02:13.914" v="382" actId="20577"/>
          <ac:spMkLst>
            <pc:docMk/>
            <pc:sldMk cId="1059816952" sldId="418"/>
            <ac:spMk id="2" creationId="{244B8E82-FFA2-4420-9F5C-C344ED44C26B}"/>
          </ac:spMkLst>
        </pc:spChg>
        <pc:spChg chg="mod">
          <ac:chgData name="Jackson, Timothy" userId="S::timothy.jackson@suny.edu::9ce01cec-8b46-438e-9d10-af58cd21d299" providerId="AD" clId="Web-{47A0D7BE-08FD-4248-9959-669A1A6FCC7E}" dt="2020-03-30T17:14:53.416" v="756" actId="20577"/>
          <ac:spMkLst>
            <pc:docMk/>
            <pc:sldMk cId="1059816952" sldId="418"/>
            <ac:spMk id="5" creationId="{535E1953-C7A3-4180-AAE1-5C1894D3B757}"/>
          </ac:spMkLst>
        </pc:spChg>
      </pc:sldChg>
      <pc:sldChg chg="modSp add del ord replId">
        <pc:chgData name="Jackson, Timothy" userId="S::timothy.jackson@suny.edu::9ce01cec-8b46-438e-9d10-af58cd21d299" providerId="AD" clId="Web-{47A0D7BE-08FD-4248-9959-669A1A6FCC7E}" dt="2020-03-30T17:14:54.978" v="758"/>
        <pc:sldMkLst>
          <pc:docMk/>
          <pc:sldMk cId="284051906" sldId="419"/>
        </pc:sldMkLst>
        <pc:spChg chg="mod">
          <ac:chgData name="Jackson, Timothy" userId="S::timothy.jackson@suny.edu::9ce01cec-8b46-438e-9d10-af58cd21d299" providerId="AD" clId="Web-{47A0D7BE-08FD-4248-9959-669A1A6FCC7E}" dt="2020-03-30T17:02:02.055" v="359" actId="20577"/>
          <ac:spMkLst>
            <pc:docMk/>
            <pc:sldMk cId="284051906" sldId="419"/>
            <ac:spMk id="2" creationId="{244B8E82-FFA2-4420-9F5C-C344ED44C26B}"/>
          </ac:spMkLst>
        </pc:spChg>
      </pc:sldChg>
      <pc:sldChg chg="modSp add replId">
        <pc:chgData name="Jackson, Timothy" userId="S::timothy.jackson@suny.edu::9ce01cec-8b46-438e-9d10-af58cd21d299" providerId="AD" clId="Web-{47A0D7BE-08FD-4248-9959-669A1A6FCC7E}" dt="2020-03-30T17:24:28.261" v="2039" actId="20577"/>
        <pc:sldMkLst>
          <pc:docMk/>
          <pc:sldMk cId="1802119840" sldId="419"/>
        </pc:sldMkLst>
        <pc:spChg chg="mod">
          <ac:chgData name="Jackson, Timothy" userId="S::timothy.jackson@suny.edu::9ce01cec-8b46-438e-9d10-af58cd21d299" providerId="AD" clId="Web-{47A0D7BE-08FD-4248-9959-669A1A6FCC7E}" dt="2020-03-30T17:20:58.183" v="1417" actId="20577"/>
          <ac:spMkLst>
            <pc:docMk/>
            <pc:sldMk cId="1802119840" sldId="419"/>
            <ac:spMk id="2" creationId="{244B8E82-FFA2-4420-9F5C-C344ED44C26B}"/>
          </ac:spMkLst>
        </pc:spChg>
        <pc:spChg chg="mod">
          <ac:chgData name="Jackson, Timothy" userId="S::timothy.jackson@suny.edu::9ce01cec-8b46-438e-9d10-af58cd21d299" providerId="AD" clId="Web-{47A0D7BE-08FD-4248-9959-669A1A6FCC7E}" dt="2020-03-30T17:24:28.261" v="2039" actId="20577"/>
          <ac:spMkLst>
            <pc:docMk/>
            <pc:sldMk cId="1802119840" sldId="419"/>
            <ac:spMk id="5" creationId="{535E1953-C7A3-4180-AAE1-5C1894D3B757}"/>
          </ac:spMkLst>
        </pc:spChg>
      </pc:sldChg>
    </pc:docChg>
  </pc:docChgLst>
  <pc:docChgLst>
    <pc:chgData name="Jackson, Timothy" userId="S::timothy.jackson@suny.edu::9ce01cec-8b46-438e-9d10-af58cd21d299" providerId="AD" clId="Web-{9A0688C9-5EA9-4F17-928C-98DABE2BAFF3}"/>
    <pc:docChg chg="modSld">
      <pc:chgData name="Jackson, Timothy" userId="S::timothy.jackson@suny.edu::9ce01cec-8b46-438e-9d10-af58cd21d299" providerId="AD" clId="Web-{9A0688C9-5EA9-4F17-928C-98DABE2BAFF3}" dt="2020-06-22T18:53:53.259" v="186" actId="20577"/>
      <pc:docMkLst>
        <pc:docMk/>
      </pc:docMkLst>
      <pc:sldChg chg="modSp">
        <pc:chgData name="Jackson, Timothy" userId="S::timothy.jackson@suny.edu::9ce01cec-8b46-438e-9d10-af58cd21d299" providerId="AD" clId="Web-{9A0688C9-5EA9-4F17-928C-98DABE2BAFF3}" dt="2020-06-22T18:53:53.259" v="185" actId="20577"/>
        <pc:sldMkLst>
          <pc:docMk/>
          <pc:sldMk cId="3769144566" sldId="456"/>
        </pc:sldMkLst>
        <pc:spChg chg="mod">
          <ac:chgData name="Jackson, Timothy" userId="S::timothy.jackson@suny.edu::9ce01cec-8b46-438e-9d10-af58cd21d299" providerId="AD" clId="Web-{9A0688C9-5EA9-4F17-928C-98DABE2BAFF3}" dt="2020-06-22T18:53:53.259" v="185" actId="20577"/>
          <ac:spMkLst>
            <pc:docMk/>
            <pc:sldMk cId="3769144566" sldId="456"/>
            <ac:spMk id="5" creationId="{535E1953-C7A3-4180-AAE1-5C1894D3B757}"/>
          </ac:spMkLst>
        </pc:spChg>
      </pc:sldChg>
    </pc:docChg>
  </pc:docChgLst>
  <pc:docChgLst>
    <pc:chgData name="Pritting, Shannon" userId="S::shannon.pritting@suny.edu::b6acce8b-3193-4a7b-b3b8-1dc43a9f8da4" providerId="AD" clId="Web-{54FD6258-16E4-4734-B562-07D2CDD8D7B7}"/>
    <pc:docChg chg="addSld modSld sldOrd">
      <pc:chgData name="Pritting, Shannon" userId="S::shannon.pritting@suny.edu::b6acce8b-3193-4a7b-b3b8-1dc43a9f8da4" providerId="AD" clId="Web-{54FD6258-16E4-4734-B562-07D2CDD8D7B7}" dt="2020-06-23T17:43:41.431" v="1286" actId="20577"/>
      <pc:docMkLst>
        <pc:docMk/>
      </pc:docMkLst>
      <pc:sldChg chg="modSp">
        <pc:chgData name="Pritting, Shannon" userId="S::shannon.pritting@suny.edu::b6acce8b-3193-4a7b-b3b8-1dc43a9f8da4" providerId="AD" clId="Web-{54FD6258-16E4-4734-B562-07D2CDD8D7B7}" dt="2020-06-23T17:39:52.407" v="625" actId="20577"/>
        <pc:sldMkLst>
          <pc:docMk/>
          <pc:sldMk cId="1612499783" sldId="426"/>
        </pc:sldMkLst>
        <pc:spChg chg="mod">
          <ac:chgData name="Pritting, Shannon" userId="S::shannon.pritting@suny.edu::b6acce8b-3193-4a7b-b3b8-1dc43a9f8da4" providerId="AD" clId="Web-{54FD6258-16E4-4734-B562-07D2CDD8D7B7}" dt="2020-06-23T17:39:52.407" v="625" actId="20577"/>
          <ac:spMkLst>
            <pc:docMk/>
            <pc:sldMk cId="1612499783" sldId="426"/>
            <ac:spMk id="3" creationId="{00000000-0000-0000-0000-000000000000}"/>
          </ac:spMkLst>
        </pc:spChg>
      </pc:sldChg>
      <pc:sldChg chg="modSp add ord replId">
        <pc:chgData name="Pritting, Shannon" userId="S::shannon.pritting@suny.edu::b6acce8b-3193-4a7b-b3b8-1dc43a9f8da4" providerId="AD" clId="Web-{54FD6258-16E4-4734-B562-07D2CDD8D7B7}" dt="2020-06-23T17:43:36.806" v="1284" actId="20577"/>
        <pc:sldMkLst>
          <pc:docMk/>
          <pc:sldMk cId="1564381018" sldId="477"/>
        </pc:sldMkLst>
        <pc:spChg chg="mod">
          <ac:chgData name="Pritting, Shannon" userId="S::shannon.pritting@suny.edu::b6acce8b-3193-4a7b-b3b8-1dc43a9f8da4" providerId="AD" clId="Web-{54FD6258-16E4-4734-B562-07D2CDD8D7B7}" dt="2020-06-23T17:43:36.806" v="1284" actId="20577"/>
          <ac:spMkLst>
            <pc:docMk/>
            <pc:sldMk cId="1564381018" sldId="477"/>
            <ac:spMk id="13" creationId="{00000000-0000-0000-0000-000000000000}"/>
          </ac:spMkLst>
        </pc:spChg>
        <pc:spChg chg="mod">
          <ac:chgData name="Pritting, Shannon" userId="S::shannon.pritting@suny.edu::b6acce8b-3193-4a7b-b3b8-1dc43a9f8da4" providerId="AD" clId="Web-{54FD6258-16E4-4734-B562-07D2CDD8D7B7}" dt="2020-06-23T17:43:27.978" v="1270" actId="20577"/>
          <ac:spMkLst>
            <pc:docMk/>
            <pc:sldMk cId="1564381018" sldId="477"/>
            <ac:spMk id="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6/24/2020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67401B-FB73-460B-B34B-AE2D26C8FE60}" type="slidenum">
              <a:rPr lang="en-US" smtClean="0"/>
              <a:t>10</a:t>
            </a:fld>
            <a:endParaRPr lang="en-US"/>
          </a:p>
        </p:txBody>
      </p:sp>
    </p:spTree>
    <p:extLst>
      <p:ext uri="{BB962C8B-B14F-4D97-AF65-F5344CB8AC3E}">
        <p14:creationId xmlns:p14="http://schemas.microsoft.com/office/powerpoint/2010/main" val="391539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39</a:t>
            </a:fld>
            <a:endParaRPr lang="en-US"/>
          </a:p>
        </p:txBody>
      </p:sp>
    </p:spTree>
    <p:extLst>
      <p:ext uri="{BB962C8B-B14F-4D97-AF65-F5344CB8AC3E}">
        <p14:creationId xmlns:p14="http://schemas.microsoft.com/office/powerpoint/2010/main" val="358366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46</a:t>
            </a:fld>
            <a:endParaRPr lang="en-US"/>
          </a:p>
        </p:txBody>
      </p:sp>
    </p:spTree>
    <p:extLst>
      <p:ext uri="{BB962C8B-B14F-4D97-AF65-F5344CB8AC3E}">
        <p14:creationId xmlns:p14="http://schemas.microsoft.com/office/powerpoint/2010/main" val="180767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31</a:t>
            </a:fld>
            <a:endParaRPr lang="en-US"/>
          </a:p>
        </p:txBody>
      </p:sp>
    </p:spTree>
    <p:extLst>
      <p:ext uri="{BB962C8B-B14F-4D97-AF65-F5344CB8AC3E}">
        <p14:creationId xmlns:p14="http://schemas.microsoft.com/office/powerpoint/2010/main" val="352693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32</a:t>
            </a:fld>
            <a:endParaRPr lang="en-US"/>
          </a:p>
        </p:txBody>
      </p:sp>
    </p:spTree>
    <p:extLst>
      <p:ext uri="{BB962C8B-B14F-4D97-AF65-F5344CB8AC3E}">
        <p14:creationId xmlns:p14="http://schemas.microsoft.com/office/powerpoint/2010/main" val="199954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33</a:t>
            </a:fld>
            <a:endParaRPr lang="en-US"/>
          </a:p>
        </p:txBody>
      </p:sp>
    </p:spTree>
    <p:extLst>
      <p:ext uri="{BB962C8B-B14F-4D97-AF65-F5344CB8AC3E}">
        <p14:creationId xmlns:p14="http://schemas.microsoft.com/office/powerpoint/2010/main" val="2273896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34</a:t>
            </a:fld>
            <a:endParaRPr lang="en-US"/>
          </a:p>
        </p:txBody>
      </p:sp>
    </p:spTree>
    <p:extLst>
      <p:ext uri="{BB962C8B-B14F-4D97-AF65-F5344CB8AC3E}">
        <p14:creationId xmlns:p14="http://schemas.microsoft.com/office/powerpoint/2010/main" val="252112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35</a:t>
            </a:fld>
            <a:endParaRPr lang="en-US"/>
          </a:p>
        </p:txBody>
      </p:sp>
    </p:spTree>
    <p:extLst>
      <p:ext uri="{BB962C8B-B14F-4D97-AF65-F5344CB8AC3E}">
        <p14:creationId xmlns:p14="http://schemas.microsoft.com/office/powerpoint/2010/main" val="3031843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36</a:t>
            </a:fld>
            <a:endParaRPr lang="en-US"/>
          </a:p>
        </p:txBody>
      </p:sp>
    </p:spTree>
    <p:extLst>
      <p:ext uri="{BB962C8B-B14F-4D97-AF65-F5344CB8AC3E}">
        <p14:creationId xmlns:p14="http://schemas.microsoft.com/office/powerpoint/2010/main" val="306395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37</a:t>
            </a:fld>
            <a:endParaRPr lang="en-US"/>
          </a:p>
        </p:txBody>
      </p:sp>
    </p:spTree>
    <p:extLst>
      <p:ext uri="{BB962C8B-B14F-4D97-AF65-F5344CB8AC3E}">
        <p14:creationId xmlns:p14="http://schemas.microsoft.com/office/powerpoint/2010/main" val="1072215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38</a:t>
            </a:fld>
            <a:endParaRPr lang="en-US"/>
          </a:p>
        </p:txBody>
      </p:sp>
    </p:spTree>
    <p:extLst>
      <p:ext uri="{BB962C8B-B14F-4D97-AF65-F5344CB8AC3E}">
        <p14:creationId xmlns:p14="http://schemas.microsoft.com/office/powerpoint/2010/main" val="75749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7" name="Rectangle 6">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6649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p:cNvSpPr>
            <a:spLocks noGrp="1"/>
          </p:cNvSpPr>
          <p:nvPr>
            <p:ph type="sldNum" sz="quarter" idx="10"/>
          </p:nvPr>
        </p:nvSpPr>
        <p:spPr>
          <a:xfrm>
            <a:off x="5736290" y="6416053"/>
            <a:ext cx="719423" cy="486833"/>
          </a:xfrm>
        </p:spPr>
        <p:txBody>
          <a:bodyPr/>
          <a:lstStyle/>
          <a:p>
            <a:fld id="{1C146586-7EC2-481D-848F-8CE41EB2DE6C}" type="slidenum">
              <a:rPr lang="en-US" smtClean="0"/>
              <a:pPr/>
              <a:t>‹#›</a:t>
            </a:fld>
            <a:endParaRPr lang="en-US"/>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9" name="Content Placeholder 2"/>
          <p:cNvSpPr>
            <a:spLocks noGrp="1"/>
          </p:cNvSpPr>
          <p:nvPr>
            <p:ph idx="1" hasCustomPrompt="1"/>
          </p:nvPr>
        </p:nvSpPr>
        <p:spPr>
          <a:xfrm>
            <a:off x="527381" y="1028734"/>
            <a:ext cx="11233248" cy="5305847"/>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a:t>Edit style</a:t>
            </a:r>
            <a:endParaRPr lang="he-IL"/>
          </a:p>
          <a:p>
            <a:pPr lvl="1"/>
            <a:r>
              <a:rPr lang="en-US"/>
              <a:t>Edit style – 2nd level  </a:t>
            </a:r>
            <a:endParaRPr lang="he-IL"/>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5324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8" name="Rectangle 7">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792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10" name="Rectangle 9">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3" name="Picture 12">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4" name="Picture 13">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5" name="TextBox 14">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7" name="Picture 16">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30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6/24/2020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6" name="Rectangle 5">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08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6/24/2020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63"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sunycpd.eventsair.com/casl/casl-info" TargetMode="External"/><Relationship Id="rId7" Type="http://schemas.openxmlformats.org/officeDocument/2006/relationships/image" Target="../media/image4.emf"/><Relationship Id="rId2" Type="http://schemas.openxmlformats.org/officeDocument/2006/relationships/hyperlink" Target="https://public.3.basecamp.com/p/SjbY2tRafMcdLBCubrAoLPNd" TargetMode="Externa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hyperlink" Target="https://knowledge.exlibrisgroup.com/Primo/Content_Corner/Central_Discovery_Index/Documentation_and_Training/020Your_Move_to_CDI/Known_Gaps_and_Issue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emf"/><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knowledge.exlibrisgroup.com/Primo/Release_Notes/002Primo_VE/2020/010Primo_VE_2020_Release_Note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6.png"/><Relationship Id="rId2" Type="http://schemas.openxmlformats.org/officeDocument/2006/relationships/hyperlink" Target="https://knowledge.exlibrisgroup.com/Alma/Content_Corner/Release_Notes/2020_Alma_CKB_Release_Note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mailto:timothy.jackson@suny.edu"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docs.google.com/forms/d/e/1FAIpQLSfDM2EW8jyCdWcaz27JB4IAK_qGspzN4KwKGOm5UfnvgHFrmA/viewform"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s://slcny.libanswers.com/faq/302298" TargetMode="External"/><Relationship Id="rId7" Type="http://schemas.openxmlformats.org/officeDocument/2006/relationships/image" Target="../media/image3.emf"/><Relationship Id="rId2" Type="http://schemas.openxmlformats.org/officeDocument/2006/relationships/hyperlink" Target="https://slcny.libwizard.com/f/othersuny" TargetMode="Externa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hyperlink" Target="https://slcny.libwizard.com/f/return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s://slcny.libguides.com/c.php?g=986218&amp;p=7623203" TargetMode="External"/><Relationship Id="rId7"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hyperlink" Target="https://forms.gle/pnmKCtR1gmeJNERn7" TargetMode="External"/><Relationship Id="rId9"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emf"/><Relationship Id="rId7" Type="http://schemas.openxmlformats.org/officeDocument/2006/relationships/hyperlink" Target="https://slcny.libguides.com/c.php?g=986218&amp;p=760434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s://slcny.libguides.com/annual-checklist" TargetMode="External"/><Relationship Id="rId5" Type="http://schemas.openxmlformats.org/officeDocument/2006/relationships/image" Target="../media/image4.emf"/><Relationship Id="rId4" Type="http://schemas.openxmlformats.org/officeDocument/2006/relationships/image" Target="../media/image3.emf"/></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emf"/><Relationship Id="rId4" Type="http://schemas.openxmlformats.org/officeDocument/2006/relationships/image" Target="../media/image3.emf"/></Relationships>
</file>

<file path=ppt/slides/_rels/slide43.xml.rels><?xml version="1.0" encoding="UTF-8" standalone="yes"?>
<Relationships xmlns="http://schemas.openxmlformats.org/package/2006/relationships"><Relationship Id="rId8" Type="http://schemas.openxmlformats.org/officeDocument/2006/relationships/hyperlink" Target="https://slcny.libguides.com/basecamp" TargetMode="External"/><Relationship Id="rId3" Type="http://schemas.openxmlformats.org/officeDocument/2006/relationships/image" Target="../media/image2.emf"/><Relationship Id="rId7" Type="http://schemas.openxmlformats.org/officeDocument/2006/relationships/hyperlink" Target="https://public.3.basecamp.com/p/JPL8a7pseBKYzqv3hpTinzsm" TargetMode="External"/><Relationship Id="rId2" Type="http://schemas.openxmlformats.org/officeDocument/2006/relationships/image" Target="../media/image1.emf"/><Relationship Id="rId1" Type="http://schemas.openxmlformats.org/officeDocument/2006/relationships/slideLayout" Target="../slideLayouts/slideLayout8.xml"/><Relationship Id="rId6" Type="http://schemas.openxmlformats.org/officeDocument/2006/relationships/hyperlink" Target="https://slcny.libguides.com/lsptraining" TargetMode="External"/><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hyperlink" Target="https://slcny.libguides.com/cafealm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emf"/><Relationship Id="rId4" Type="http://schemas.openxmlformats.org/officeDocument/2006/relationships/image" Target="../media/image3.emf"/></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4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24.jpeg"/><Relationship Id="rId7"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fb.me/g/6rySNz83J/onSV9THY"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5170646"/>
          </a:xfrm>
          <a:prstGeom prst="rect">
            <a:avLst/>
          </a:prstGeom>
          <a:noFill/>
        </p:spPr>
        <p:txBody>
          <a:bodyPr wrap="square" rtlCol="0">
            <a:spAutoFit/>
          </a:bodyPr>
          <a:lstStyle/>
          <a:p>
            <a:r>
              <a:rPr lang="en-US" sz="6600">
                <a:solidFill>
                  <a:schemeClr val="bg1"/>
                </a:solidFill>
                <a:latin typeface="AauxPro OT" panose="02000903030000090004" pitchFamily="2" charset="0"/>
              </a:rPr>
              <a:t>SUNY Library Shared Services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rtlCol="0" anchor="t">
            <a:spAutoFit/>
          </a:bodyPr>
          <a:lstStyle/>
          <a:p>
            <a:pPr algn="r"/>
            <a:r>
              <a:rPr lang="en-US" sz="2100">
                <a:solidFill>
                  <a:schemeClr val="bg1"/>
                </a:solidFill>
                <a:latin typeface="AauxPro OT"/>
              </a:rPr>
              <a:t>June 23, 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EC99C83B-9953-44AD-8F3A-D6FA64CAF7EF}"/>
              </a:ext>
            </a:extLst>
          </p:cNvPr>
          <p:cNvSpPr>
            <a:spLocks noGrp="1"/>
          </p:cNvSpPr>
          <p:nvPr>
            <p:ph idx="1"/>
          </p:nvPr>
        </p:nvSpPr>
        <p:spPr>
          <a:xfrm>
            <a:off x="527379" y="1600353"/>
            <a:ext cx="11137243" cy="4997672"/>
          </a:xfrm>
        </p:spPr>
        <p:txBody>
          <a:bodyPr vert="horz" lIns="121920" tIns="60960" rIns="121920" bIns="60960" rtlCol="0" anchor="t">
            <a:normAutofit lnSpcReduction="10000"/>
          </a:bodyPr>
          <a:lstStyle/>
          <a:p>
            <a:pPr marL="0" indent="0">
              <a:buNone/>
            </a:pPr>
            <a:endParaRPr lang="en-US"/>
          </a:p>
          <a:p>
            <a:endParaRPr lang="en-US">
              <a:cs typeface="Calibri"/>
            </a:endParaRPr>
          </a:p>
          <a:p>
            <a:endParaRPr lang="en-US">
              <a:cs typeface="Calibri"/>
            </a:endParaRPr>
          </a:p>
          <a:p>
            <a:endParaRPr lang="en-US">
              <a:cs typeface="Calibri"/>
            </a:endParaRPr>
          </a:p>
          <a:p>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r>
              <a:rPr lang="en-US" b="1">
                <a:solidFill>
                  <a:srgbClr val="FF0000"/>
                </a:solidFill>
                <a:cs typeface="Calibri"/>
              </a:rPr>
              <a:t>Next meeting – August 17</a:t>
            </a:r>
            <a:r>
              <a:rPr lang="en-US" b="1" baseline="30000">
                <a:solidFill>
                  <a:srgbClr val="FF0000"/>
                </a:solidFill>
                <a:cs typeface="Calibri"/>
              </a:rPr>
              <a:t>th</a:t>
            </a:r>
            <a:r>
              <a:rPr lang="en-US" b="1">
                <a:solidFill>
                  <a:srgbClr val="FF0000"/>
                </a:solidFill>
                <a:cs typeface="Calibri"/>
              </a:rPr>
              <a:t> ?</a:t>
            </a:r>
          </a:p>
        </p:txBody>
      </p:sp>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10</a:t>
            </a:fld>
            <a:endParaRPr lang="en-US"/>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normAutofit/>
          </a:bodyPr>
          <a:lstStyle/>
          <a:p>
            <a:r>
              <a:rPr lang="en-US"/>
              <a:t>Timeline &amp; Testing</a:t>
            </a:r>
            <a:endParaRPr lang="en-US">
              <a:cs typeface="Calibri"/>
            </a:endParaRPr>
          </a:p>
        </p:txBody>
      </p:sp>
      <p:graphicFrame>
        <p:nvGraphicFramePr>
          <p:cNvPr id="3" name="Table 5">
            <a:extLst>
              <a:ext uri="{FF2B5EF4-FFF2-40B4-BE49-F238E27FC236}">
                <a16:creationId xmlns:a16="http://schemas.microsoft.com/office/drawing/2014/main" id="{CADA2417-800A-4FFC-82F7-80F43B2DA5EC}"/>
              </a:ext>
            </a:extLst>
          </p:cNvPr>
          <p:cNvGraphicFramePr>
            <a:graphicFrameLocks noGrp="1"/>
          </p:cNvGraphicFramePr>
          <p:nvPr/>
        </p:nvGraphicFramePr>
        <p:xfrm>
          <a:off x="672958" y="738944"/>
          <a:ext cx="10923687" cy="5127413"/>
        </p:xfrm>
        <a:graphic>
          <a:graphicData uri="http://schemas.openxmlformats.org/drawingml/2006/table">
            <a:tbl>
              <a:tblPr rtl="1" firstRow="1" bandRow="1">
                <a:tableStyleId>{5C22544A-7EE6-4342-B048-85BDC9FD1C3A}</a:tableStyleId>
              </a:tblPr>
              <a:tblGrid>
                <a:gridCol w="3463439">
                  <a:extLst>
                    <a:ext uri="{9D8B030D-6E8A-4147-A177-3AD203B41FA5}">
                      <a16:colId xmlns:a16="http://schemas.microsoft.com/office/drawing/2014/main" val="2800063948"/>
                    </a:ext>
                  </a:extLst>
                </a:gridCol>
                <a:gridCol w="3730124">
                  <a:extLst>
                    <a:ext uri="{9D8B030D-6E8A-4147-A177-3AD203B41FA5}">
                      <a16:colId xmlns:a16="http://schemas.microsoft.com/office/drawing/2014/main" val="1746337617"/>
                    </a:ext>
                  </a:extLst>
                </a:gridCol>
                <a:gridCol w="3730124">
                  <a:extLst>
                    <a:ext uri="{9D8B030D-6E8A-4147-A177-3AD203B41FA5}">
                      <a16:colId xmlns:a16="http://schemas.microsoft.com/office/drawing/2014/main" val="3964403465"/>
                    </a:ext>
                  </a:extLst>
                </a:gridCol>
              </a:tblGrid>
              <a:tr h="494453">
                <a:tc>
                  <a:txBody>
                    <a:bodyPr/>
                    <a:lstStyle/>
                    <a:p>
                      <a:pPr rtl="1"/>
                      <a:r>
                        <a:rPr lang="en-US" sz="2400"/>
                        <a:t>Status</a:t>
                      </a:r>
                      <a:endParaRPr lang="he-IL" sz="2400"/>
                    </a:p>
                  </a:txBody>
                  <a:tcPr marL="121920" marR="121920" marT="60960" marB="60960"/>
                </a:tc>
                <a:tc>
                  <a:txBody>
                    <a:bodyPr/>
                    <a:lstStyle/>
                    <a:p>
                      <a:pPr rtl="1"/>
                      <a:r>
                        <a:rPr lang="en-US" sz="2400"/>
                        <a:t>Expected release</a:t>
                      </a:r>
                      <a:endParaRPr lang="he-IL" sz="2400"/>
                    </a:p>
                  </a:txBody>
                  <a:tcPr marL="121920" marR="121920" marT="60960" marB="60960"/>
                </a:tc>
                <a:tc>
                  <a:txBody>
                    <a:bodyPr/>
                    <a:lstStyle/>
                    <a:p>
                      <a:pPr rtl="1"/>
                      <a:r>
                        <a:rPr lang="en-US" sz="2400"/>
                        <a:t>Issue</a:t>
                      </a:r>
                      <a:endParaRPr lang="he-IL" sz="2400"/>
                    </a:p>
                  </a:txBody>
                  <a:tcPr marL="121920" marR="121920" marT="60960" marB="60960"/>
                </a:tc>
                <a:extLst>
                  <a:ext uri="{0D108BD9-81ED-4DB2-BD59-A6C34878D82A}">
                    <a16:rowId xmlns:a16="http://schemas.microsoft.com/office/drawing/2014/main" val="2436652142"/>
                  </a:ext>
                </a:extLst>
              </a:tr>
              <a:tr h="853440">
                <a:tc>
                  <a:txBody>
                    <a:bodyPr/>
                    <a:lstStyle/>
                    <a:p>
                      <a:pPr rtl="1"/>
                      <a:r>
                        <a:rPr lang="en-US" sz="1600">
                          <a:solidFill>
                            <a:srgbClr val="FF0000"/>
                          </a:solidFill>
                        </a:rPr>
                        <a:t>SUNY to test and provide feedback</a:t>
                      </a:r>
                      <a:endParaRPr lang="he-IL" sz="1600">
                        <a:solidFill>
                          <a:srgbClr val="FF0000"/>
                        </a:solidFill>
                      </a:endParaRPr>
                    </a:p>
                  </a:txBody>
                  <a:tcPr marL="121920" marR="121920" marT="60960" marB="60960"/>
                </a:tc>
                <a:tc>
                  <a:txBody>
                    <a:bodyPr/>
                    <a:lstStyle/>
                    <a:p>
                      <a:pPr rtl="1"/>
                      <a:r>
                        <a:rPr lang="en-US" sz="2400"/>
                        <a:t>2020 July release</a:t>
                      </a:r>
                      <a:endParaRPr lang="he-IL" sz="2400"/>
                    </a:p>
                  </a:txBody>
                  <a:tcPr marL="121920" marR="121920" marT="60960" marB="60960"/>
                </a:tc>
                <a:tc>
                  <a:txBody>
                    <a:bodyPr/>
                    <a:lstStyle/>
                    <a:p>
                      <a:pPr rtl="1"/>
                      <a:r>
                        <a:rPr lang="en-US" sz="1600"/>
                        <a:t>Addition of a pop-up when a lender tries to check-in an item that the borrower never received</a:t>
                      </a:r>
                      <a:endParaRPr lang="he-IL" sz="1600"/>
                    </a:p>
                  </a:txBody>
                  <a:tcPr marL="121920" marR="121920" marT="60960" marB="60960"/>
                </a:tc>
                <a:extLst>
                  <a:ext uri="{0D108BD9-81ED-4DB2-BD59-A6C34878D82A}">
                    <a16:rowId xmlns:a16="http://schemas.microsoft.com/office/drawing/2014/main" val="3961337857"/>
                  </a:ext>
                </a:extLst>
              </a:tr>
              <a:tr h="73152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600">
                          <a:solidFill>
                            <a:srgbClr val="FF0000"/>
                          </a:solidFill>
                        </a:rPr>
                        <a:t>SUNY to test and provide feedback</a:t>
                      </a:r>
                      <a:endParaRPr lang="he-IL" sz="1600">
                        <a:solidFill>
                          <a:srgbClr val="FF0000"/>
                        </a:solidFill>
                      </a:endParaRPr>
                    </a:p>
                    <a:p>
                      <a:pPr rtl="1"/>
                      <a:endParaRPr lang="he-IL" sz="2400"/>
                    </a:p>
                  </a:txBody>
                  <a:tcPr marL="121920" marR="121920" marT="60960" marB="60960"/>
                </a:tc>
                <a:tc>
                  <a:txBody>
                    <a:bodyPr/>
                    <a:lstStyle/>
                    <a:p>
                      <a:pPr rtl="1"/>
                      <a:r>
                        <a:rPr lang="en-US" sz="2400"/>
                        <a:t>2020 August release</a:t>
                      </a:r>
                      <a:endParaRPr lang="he-IL" sz="2400"/>
                    </a:p>
                  </a:txBody>
                  <a:tcPr marL="121920" marR="121920" marT="60960" marB="60960"/>
                </a:tc>
                <a:tc>
                  <a:txBody>
                    <a:bodyPr/>
                    <a:lstStyle/>
                    <a:p>
                      <a:pPr rtl="1"/>
                      <a:r>
                        <a:rPr lang="en-US" sz="1600">
                          <a:ea typeface="+mj-lt"/>
                          <a:cs typeface="+mj-lt"/>
                        </a:rPr>
                        <a:t>Show RS request options where the library owns an </a:t>
                      </a:r>
                      <a:r>
                        <a:rPr lang="en-US" sz="1600" err="1">
                          <a:ea typeface="+mj-lt"/>
                          <a:cs typeface="+mj-lt"/>
                        </a:rPr>
                        <a:t>ebook</a:t>
                      </a:r>
                      <a:endParaRPr lang="he-IL" sz="1600"/>
                    </a:p>
                  </a:txBody>
                  <a:tcPr marL="121920" marR="121920" marT="60960" marB="60960"/>
                </a:tc>
                <a:extLst>
                  <a:ext uri="{0D108BD9-81ED-4DB2-BD59-A6C34878D82A}">
                    <a16:rowId xmlns:a16="http://schemas.microsoft.com/office/drawing/2014/main" val="731312311"/>
                  </a:ext>
                </a:extLst>
              </a:tr>
              <a:tr h="853440">
                <a:tc>
                  <a:txBody>
                    <a:bodyPr/>
                    <a:lstStyle/>
                    <a:p>
                      <a:pPr rtl="1"/>
                      <a:r>
                        <a:rPr lang="en-US" sz="1600"/>
                        <a:t>Testing pending development</a:t>
                      </a:r>
                      <a:endParaRPr lang="he-IL" sz="1600"/>
                    </a:p>
                  </a:txBody>
                  <a:tcPr marL="121920" marR="121920" marT="60960" marB="60960"/>
                </a:tc>
                <a:tc>
                  <a:txBody>
                    <a:bodyPr/>
                    <a:lstStyle/>
                    <a:p>
                      <a:pPr rtl="1"/>
                      <a:r>
                        <a:rPr lang="en-US" sz="2400"/>
                        <a:t>2020 September release</a:t>
                      </a:r>
                      <a:endParaRPr lang="he-IL" sz="2400"/>
                    </a:p>
                  </a:txBody>
                  <a:tcPr marL="121920" marR="121920" marT="60960" marB="60960"/>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600"/>
                        <a:t>Title match is pulling up wrong fulfillment information and sometimes wrong bib information on link resolver service page</a:t>
                      </a:r>
                      <a:endParaRPr lang="en-US" sz="1500"/>
                    </a:p>
                  </a:txBody>
                  <a:tcPr marL="121920" marR="121920" marT="60960" marB="60960"/>
                </a:tc>
                <a:extLst>
                  <a:ext uri="{0D108BD9-81ED-4DB2-BD59-A6C34878D82A}">
                    <a16:rowId xmlns:a16="http://schemas.microsoft.com/office/drawing/2014/main" val="2526830929"/>
                  </a:ext>
                </a:extLst>
              </a:tr>
              <a:tr h="85344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600"/>
                        <a:t>Testing pending development</a:t>
                      </a:r>
                      <a:endParaRPr lang="he-IL" sz="1600"/>
                    </a:p>
                    <a:p>
                      <a:pPr rtl="1"/>
                      <a:endParaRPr lang="he-IL" sz="2400"/>
                    </a:p>
                  </a:txBody>
                  <a:tcPr marL="121920" marR="121920" marT="60960" marB="60960"/>
                </a:tc>
                <a:tc>
                  <a:txBody>
                    <a:bodyPr/>
                    <a:lstStyle/>
                    <a:p>
                      <a:pPr rtl="1"/>
                      <a:r>
                        <a:rPr lang="en-US" sz="2400"/>
                        <a:t>2020 Q3 - Prioritized</a:t>
                      </a:r>
                      <a:endParaRPr lang="he-IL" sz="2400"/>
                    </a:p>
                  </a:txBody>
                  <a:tcPr marL="121920" marR="121920" marT="60960" marB="60960"/>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600"/>
                        <a:t>High rate of lending locate failures for article resource sharing requests</a:t>
                      </a:r>
                    </a:p>
                    <a:p>
                      <a:pPr rtl="1"/>
                      <a:endParaRPr lang="he-IL" sz="1600"/>
                    </a:p>
                  </a:txBody>
                  <a:tcPr marL="121920" marR="121920" marT="60960" marB="60960"/>
                </a:tc>
                <a:extLst>
                  <a:ext uri="{0D108BD9-81ED-4DB2-BD59-A6C34878D82A}">
                    <a16:rowId xmlns:a16="http://schemas.microsoft.com/office/drawing/2014/main" val="1416833864"/>
                  </a:ext>
                </a:extLst>
              </a:tr>
              <a:tr h="73152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600"/>
                        <a:t>Testing pending development</a:t>
                      </a:r>
                      <a:endParaRPr lang="he-IL" sz="1600"/>
                    </a:p>
                    <a:p>
                      <a:pPr rtl="1"/>
                      <a:endParaRPr lang="he-IL" sz="2400"/>
                    </a:p>
                  </a:txBody>
                  <a:tcPr marL="121920" marR="121920" marT="60960" marB="60960"/>
                </a:tc>
                <a:tc>
                  <a:txBody>
                    <a:bodyPr/>
                    <a:lstStyle/>
                    <a:p>
                      <a:pPr rtl="1"/>
                      <a:r>
                        <a:rPr lang="en-US" sz="2400"/>
                        <a:t>2020 Q4 - Prioritized </a:t>
                      </a:r>
                      <a:endParaRPr lang="he-IL" sz="2400"/>
                    </a:p>
                  </a:txBody>
                  <a:tcPr marL="121920" marR="121920" marT="60960" marB="60960"/>
                </a:tc>
                <a:tc>
                  <a:txBody>
                    <a:bodyPr/>
                    <a:lstStyle/>
                    <a:p>
                      <a:pPr algn="l" rtl="0"/>
                      <a:r>
                        <a:rPr lang="en-US" sz="1600"/>
                        <a:t>Recalculate Rota Assignment </a:t>
                      </a:r>
                      <a:endParaRPr lang="he-IL" sz="1600"/>
                    </a:p>
                  </a:txBody>
                  <a:tcPr marL="121920" marR="121920" marT="60960" marB="60960"/>
                </a:tc>
                <a:extLst>
                  <a:ext uri="{0D108BD9-81ED-4DB2-BD59-A6C34878D82A}">
                    <a16:rowId xmlns:a16="http://schemas.microsoft.com/office/drawing/2014/main" val="1831830410"/>
                  </a:ext>
                </a:extLst>
              </a:tr>
              <a:tr h="60960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600"/>
                        <a:t>Once a design is ready, Ex Libris will share with SUNY</a:t>
                      </a:r>
                      <a:endParaRPr lang="en-US" sz="1600">
                        <a:cs typeface="Calibri"/>
                      </a:endParaRPr>
                    </a:p>
                  </a:txBody>
                  <a:tcPr marL="121920" marR="121920" marT="60960" marB="60960"/>
                </a:tc>
                <a:tc>
                  <a:txBody>
                    <a:bodyPr/>
                    <a:lstStyle/>
                    <a:p>
                      <a:pPr rtl="1"/>
                      <a:r>
                        <a:rPr lang="en-US" sz="2400"/>
                        <a:t>2020 Q4</a:t>
                      </a:r>
                      <a:endParaRPr lang="he-IL" sz="2400"/>
                    </a:p>
                  </a:txBody>
                  <a:tcPr marL="121920" marR="121920" marT="60960" marB="60960"/>
                </a:tc>
                <a:tc>
                  <a:txBody>
                    <a:bodyPr/>
                    <a:lstStyle/>
                    <a:p>
                      <a:pPr rtl="1"/>
                      <a:r>
                        <a:rPr lang="en-US" sz="1600"/>
                        <a:t>Boost Institutional Search Results in Primo VE</a:t>
                      </a:r>
                      <a:endParaRPr lang="he-IL" sz="1600"/>
                    </a:p>
                  </a:txBody>
                  <a:tcPr marL="121920" marR="121920" marT="60960" marB="60960"/>
                </a:tc>
                <a:extLst>
                  <a:ext uri="{0D108BD9-81ED-4DB2-BD59-A6C34878D82A}">
                    <a16:rowId xmlns:a16="http://schemas.microsoft.com/office/drawing/2014/main" val="1848202878"/>
                  </a:ext>
                </a:extLst>
              </a:tr>
            </a:tbl>
          </a:graphicData>
        </a:graphic>
      </p:graphicFrame>
    </p:spTree>
    <p:extLst>
      <p:ext uri="{BB962C8B-B14F-4D97-AF65-F5344CB8AC3E}">
        <p14:creationId xmlns:p14="http://schemas.microsoft.com/office/powerpoint/2010/main" val="2958602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cs typeface="Calibri Light"/>
              </a:rPr>
              <a:t>LSP Advisory Board </a:t>
            </a:r>
            <a:r>
              <a:rPr lang="en-US" dirty="0" smtClean="0">
                <a:cs typeface="Calibri Light"/>
              </a:rPr>
              <a:t>Updates</a:t>
            </a:r>
            <a:endParaRPr lang="en-US" dirty="0">
              <a:cs typeface="Calibri Light"/>
            </a:endParaRPr>
          </a:p>
        </p:txBody>
      </p:sp>
      <p:sp>
        <p:nvSpPr>
          <p:cNvPr id="14" name="Content Placeholder 13"/>
          <p:cNvSpPr>
            <a:spLocks noGrp="1"/>
          </p:cNvSpPr>
          <p:nvPr>
            <p:ph idx="1"/>
          </p:nvPr>
        </p:nvSpPr>
        <p:spPr>
          <a:xfrm>
            <a:off x="838200" y="1825625"/>
            <a:ext cx="10818312" cy="3965119"/>
          </a:xfrm>
        </p:spPr>
        <p:txBody>
          <a:bodyPr vert="horz" lIns="91440" tIns="45720" rIns="91440" bIns="45720" rtlCol="0" anchor="t">
            <a:normAutofit/>
          </a:bodyPr>
          <a:lstStyle/>
          <a:p>
            <a:pPr lvl="1"/>
            <a:r>
              <a:rPr lang="en-US" dirty="0">
                <a:cs typeface="Calibri"/>
              </a:rPr>
              <a:t>Thanks to founding members of LSP Task Force/Advisory Board:</a:t>
            </a:r>
            <a:endParaRPr lang="en-US" b="1" dirty="0">
              <a:cs typeface="Calibri"/>
            </a:endParaRPr>
          </a:p>
          <a:p>
            <a:pPr lvl="2"/>
            <a:r>
              <a:rPr lang="en-US" dirty="0">
                <a:cs typeface="Calibri"/>
              </a:rPr>
              <a:t>David Schuster, Binghamton</a:t>
            </a:r>
          </a:p>
          <a:p>
            <a:pPr lvl="2"/>
            <a:r>
              <a:rPr lang="en-US" dirty="0">
                <a:cs typeface="Calibri"/>
              </a:rPr>
              <a:t>Joe </a:t>
            </a:r>
            <a:r>
              <a:rPr lang="en-US" dirty="0" err="1">
                <a:cs typeface="Calibri"/>
              </a:rPr>
              <a:t>Riggie</a:t>
            </a:r>
            <a:r>
              <a:rPr lang="en-US" dirty="0">
                <a:cs typeface="Calibri"/>
              </a:rPr>
              <a:t>, Buffalo State</a:t>
            </a:r>
          </a:p>
          <a:p>
            <a:pPr lvl="2"/>
            <a:r>
              <a:rPr lang="en-US" dirty="0">
                <a:cs typeface="Calibri"/>
              </a:rPr>
              <a:t>Angela Rhodes, Morrisville</a:t>
            </a:r>
          </a:p>
          <a:p>
            <a:pPr lvl="1"/>
            <a:r>
              <a:rPr lang="en-US" dirty="0">
                <a:cs typeface="Calibri"/>
              </a:rPr>
              <a:t>Congratulations to new LSP Advisory Board Members:</a:t>
            </a:r>
          </a:p>
          <a:p>
            <a:pPr lvl="2"/>
            <a:r>
              <a:rPr lang="en-US" dirty="0">
                <a:cs typeface="Calibri"/>
              </a:rPr>
              <a:t>Nancy Babb, University at Buffalo</a:t>
            </a:r>
          </a:p>
          <a:p>
            <a:pPr lvl="2"/>
            <a:r>
              <a:rPr lang="en-US" dirty="0">
                <a:cs typeface="Calibri"/>
              </a:rPr>
              <a:t>Lauren Jackson-Beck, Potsdam</a:t>
            </a:r>
          </a:p>
          <a:p>
            <a:pPr lvl="2"/>
            <a:r>
              <a:rPr lang="en-US" dirty="0">
                <a:cs typeface="Calibri"/>
              </a:rPr>
              <a:t>Fatoma Rad, Farmingdale</a:t>
            </a:r>
          </a:p>
          <a:p>
            <a:pPr lvl="1"/>
            <a:r>
              <a:rPr lang="en-US" dirty="0">
                <a:cs typeface="Calibri"/>
              </a:rPr>
              <a:t>Jessica Olin, Genesee CC now is chair.</a:t>
            </a:r>
          </a:p>
          <a:p>
            <a:pPr lvl="2"/>
            <a:endParaRPr lang="en-US" dirty="0">
              <a:cs typeface="Calibri"/>
            </a:endParaRPr>
          </a:p>
          <a:p>
            <a:pPr lvl="2"/>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564381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vert="horz" lIns="91440" tIns="45720" rIns="91440" bIns="45720" rtlCol="0" anchor="t">
            <a:normAutofit lnSpcReduction="1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123645" y="2127550"/>
            <a:ext cx="11986607" cy="4130770"/>
          </a:xfrm>
        </p:spPr>
        <p:txBody>
          <a:bodyPr vert="horz" lIns="91440" tIns="45720" rIns="91440" bIns="45720" rtlCol="0" anchor="t">
            <a:normAutofit lnSpcReduction="10000"/>
          </a:bodyPr>
          <a:lstStyle/>
          <a:p>
            <a:r>
              <a:rPr lang="en-US">
                <a:ea typeface="+mn-lt"/>
                <a:cs typeface="+mn-lt"/>
              </a:rPr>
              <a:t>$35 per workshop</a:t>
            </a:r>
          </a:p>
          <a:p>
            <a:r>
              <a:rPr lang="en-US">
                <a:ea typeface="+mn-lt"/>
                <a:cs typeface="+mn-lt"/>
              </a:rPr>
              <a:t>Financial assistance available to untenured librarians</a:t>
            </a:r>
          </a:p>
          <a:p>
            <a:r>
              <a:rPr lang="en-US">
                <a:ea typeface="+mn-lt"/>
                <a:cs typeface="+mn-lt"/>
              </a:rPr>
              <a:t>July 7 – 17: Imagining a Truly Shared Collection for SUNY with Michael Levine-Clark</a:t>
            </a:r>
          </a:p>
          <a:p>
            <a:pPr lvl="1"/>
            <a:r>
              <a:rPr lang="en-US">
                <a:ea typeface="+mn-lt"/>
                <a:cs typeface="+mn-lt"/>
              </a:rPr>
              <a:t>Registration closes July 9th; form forthcoming. More info: </a:t>
            </a:r>
            <a:r>
              <a:rPr lang="en-US">
                <a:ea typeface="+mn-lt"/>
                <a:cs typeface="+mn-lt"/>
                <a:hlinkClick r:id="rId2"/>
              </a:rPr>
              <a:t>https://public.3.basecamp.com/p/SjbY2tRafMcdLBCubrAoLPNd</a:t>
            </a:r>
            <a:r>
              <a:rPr lang="en-US">
                <a:ea typeface="+mn-lt"/>
                <a:cs typeface="+mn-lt"/>
              </a:rPr>
              <a:t> </a:t>
            </a:r>
          </a:p>
          <a:p>
            <a:r>
              <a:rPr lang="en-US">
                <a:ea typeface="+mn-lt"/>
                <a:cs typeface="+mn-lt"/>
              </a:rPr>
              <a:t>August 3 – 17: Facilitated Leadership for Collaboration and Project Management with Galadriel Chilton</a:t>
            </a:r>
          </a:p>
          <a:p>
            <a:pPr lvl="1"/>
            <a:r>
              <a:rPr lang="en-US">
                <a:ea typeface="+mn-lt"/>
                <a:cs typeface="+mn-lt"/>
              </a:rPr>
              <a:t>Registration closes July 27th; more info and registration form: </a:t>
            </a:r>
            <a:r>
              <a:rPr lang="en-US">
                <a:ea typeface="+mn-lt"/>
                <a:cs typeface="+mn-lt"/>
                <a:hlinkClick r:id="rId3"/>
              </a:rPr>
              <a:t>https://sunycpd.eventsair.com/casl/casl-info</a:t>
            </a:r>
            <a:endParaRPr lang="en-US">
              <a:cs typeface="Calibri"/>
            </a:endParaRP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2" name="Picture 3" descr="A close up of a logo&#10;&#10;Description generated with very high confidence">
            <a:extLst>
              <a:ext uri="{FF2B5EF4-FFF2-40B4-BE49-F238E27FC236}">
                <a16:creationId xmlns:a16="http://schemas.microsoft.com/office/drawing/2014/main" id="{14FA229E-EE66-4319-8D75-961E7F959EF0}"/>
              </a:ext>
            </a:extLst>
          </p:cNvPr>
          <p:cNvPicPr>
            <a:picLocks noChangeAspect="1"/>
          </p:cNvPicPr>
          <p:nvPr/>
        </p:nvPicPr>
        <p:blipFill>
          <a:blip r:embed="rId8"/>
          <a:stretch>
            <a:fillRect/>
          </a:stretch>
        </p:blipFill>
        <p:spPr>
          <a:xfrm>
            <a:off x="554965" y="390437"/>
            <a:ext cx="7056407" cy="1663276"/>
          </a:xfrm>
          <a:prstGeom prst="rect">
            <a:avLst/>
          </a:prstGeom>
        </p:spPr>
      </p:pic>
    </p:spTree>
    <p:extLst>
      <p:ext uri="{BB962C8B-B14F-4D97-AF65-F5344CB8AC3E}">
        <p14:creationId xmlns:p14="http://schemas.microsoft.com/office/powerpoint/2010/main" val="21856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a:cs typeface="Arial"/>
              </a:rPr>
              <a:t>Michelle Eichelberger</a:t>
            </a: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1077218"/>
          </a:xfrm>
          <a:prstGeom prst="rect">
            <a:avLst/>
          </a:prstGeom>
          <a:noFill/>
        </p:spPr>
        <p:txBody>
          <a:bodyPr wrap="square" rtlCol="0" anchor="t">
            <a:spAutoFit/>
          </a:bodyPr>
          <a:lstStyle/>
          <a:p>
            <a:r>
              <a:rPr lang="en-US" sz="3200" b="1">
                <a:solidFill>
                  <a:schemeClr val="bg1"/>
                </a:solidFill>
                <a:latin typeface="Arial"/>
                <a:cs typeface="Arial"/>
              </a:rPr>
              <a:t>Discovery &amp; E-Resources </a:t>
            </a:r>
            <a:br>
              <a:rPr lang="en-US" sz="3200" b="1">
                <a:solidFill>
                  <a:schemeClr val="bg1"/>
                </a:solidFill>
                <a:latin typeface="Arial"/>
                <a:cs typeface="Arial"/>
              </a:rPr>
            </a:br>
            <a:r>
              <a:rPr lang="en-US" sz="3200" b="1">
                <a:solidFill>
                  <a:schemeClr val="bg1"/>
                </a:solidFill>
                <a:latin typeface="Arial"/>
                <a:cs typeface="Arial"/>
              </a:rPr>
              <a:t>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581812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CDI and eBooks</a:t>
            </a:r>
          </a:p>
        </p:txBody>
      </p:sp>
      <p:sp>
        <p:nvSpPr>
          <p:cNvPr id="14" name="Content Placeholder 13"/>
          <p:cNvSpPr>
            <a:spLocks noGrp="1"/>
          </p:cNvSpPr>
          <p:nvPr>
            <p:ph idx="1"/>
          </p:nvPr>
        </p:nvSpPr>
        <p:spPr>
          <a:xfrm>
            <a:off x="838200" y="1700521"/>
            <a:ext cx="6037429" cy="4556053"/>
          </a:xfrm>
        </p:spPr>
        <p:txBody>
          <a:bodyPr vert="horz" lIns="91440" tIns="45720" rIns="91440" bIns="45720" rtlCol="0" anchor="t">
            <a:normAutofit fontScale="85000" lnSpcReduction="20000"/>
          </a:bodyPr>
          <a:lstStyle/>
          <a:p>
            <a:r>
              <a:rPr lang="en-US"/>
              <a:t>eBook collections will now automatically show as search results because anything full-text is automatically searchable in CDI</a:t>
            </a:r>
          </a:p>
          <a:p>
            <a:r>
              <a:rPr lang="en-US">
                <a:cs typeface="Calibri"/>
              </a:rPr>
              <a:t>Will give duplicate results in Primo: one record from Alma, one record from CDI</a:t>
            </a:r>
          </a:p>
          <a:p>
            <a:r>
              <a:rPr lang="en-US">
                <a:cs typeface="Calibri"/>
              </a:rPr>
              <a:t>Will make eBooks show up in your article scope, which is based on active content in the CDI</a:t>
            </a:r>
          </a:p>
          <a:p>
            <a:r>
              <a:rPr lang="en-US">
                <a:cs typeface="Calibri"/>
              </a:rPr>
              <a:t>You can control this:</a:t>
            </a:r>
          </a:p>
          <a:p>
            <a:pPr lvl="1"/>
            <a:r>
              <a:rPr lang="en-US">
                <a:cs typeface="Calibri"/>
              </a:rPr>
              <a:t>Make sure you have CDI Operator role</a:t>
            </a:r>
          </a:p>
          <a:p>
            <a:pPr lvl="1"/>
            <a:r>
              <a:rPr lang="en-US">
                <a:cs typeface="Calibri"/>
              </a:rPr>
              <a:t>Identify collection from the View Online link</a:t>
            </a:r>
          </a:p>
          <a:p>
            <a:pPr lvl="1"/>
            <a:r>
              <a:rPr lang="en-US">
                <a:cs typeface="Calibri"/>
              </a:rPr>
              <a:t>Look up collection in Alma, edit collection, go to CDI tab, and put a checkbox in "</a:t>
            </a:r>
            <a:r>
              <a:rPr lang="en-US">
                <a:ea typeface="+mn-lt"/>
                <a:cs typeface="+mn-lt"/>
              </a:rPr>
              <a:t>Do not show as Full Text available in CDI even if active in Alma"</a:t>
            </a:r>
          </a:p>
          <a:p>
            <a:pPr lvl="1"/>
            <a:r>
              <a:rPr lang="en-US">
                <a:ea typeface="+mn-lt"/>
                <a:cs typeface="+mn-lt"/>
              </a:rPr>
              <a:t>Will take 48-72 hours to apply</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2" name="Picture 2" descr="A screenshot of a cell phone&#10;&#10;Description generated with very high confidence">
            <a:extLst>
              <a:ext uri="{FF2B5EF4-FFF2-40B4-BE49-F238E27FC236}">
                <a16:creationId xmlns:a16="http://schemas.microsoft.com/office/drawing/2014/main" id="{F3C36036-B37E-45C1-841D-EB6686B60EEA}"/>
              </a:ext>
            </a:extLst>
          </p:cNvPr>
          <p:cNvPicPr>
            <a:picLocks noChangeAspect="1"/>
          </p:cNvPicPr>
          <p:nvPr/>
        </p:nvPicPr>
        <p:blipFill rotWithShape="1">
          <a:blip r:embed="rId6"/>
          <a:srcRect t="-93" r="-225" b="-4089"/>
          <a:stretch/>
        </p:blipFill>
        <p:spPr>
          <a:xfrm>
            <a:off x="6930788" y="2384336"/>
            <a:ext cx="5063328" cy="3177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6571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Selected CDI Known Issues</a:t>
            </a:r>
          </a:p>
        </p:txBody>
      </p:sp>
      <p:sp>
        <p:nvSpPr>
          <p:cNvPr id="14" name="Content Placeholder 13"/>
          <p:cNvSpPr>
            <a:spLocks noGrp="1"/>
          </p:cNvSpPr>
          <p:nvPr>
            <p:ph idx="1"/>
          </p:nvPr>
        </p:nvSpPr>
        <p:spPr>
          <a:xfrm>
            <a:off x="838200" y="1700521"/>
            <a:ext cx="5753101" cy="4544680"/>
          </a:xfrm>
        </p:spPr>
        <p:txBody>
          <a:bodyPr vert="horz" lIns="91440" tIns="45720" rIns="91440" bIns="45720" rtlCol="0" anchor="t">
            <a:normAutofit fontScale="92500" lnSpcReduction="20000"/>
          </a:bodyPr>
          <a:lstStyle/>
          <a:p>
            <a:r>
              <a:rPr lang="en-US">
                <a:cs typeface="Calibri"/>
              </a:rPr>
              <a:t>July release: </a:t>
            </a:r>
            <a:r>
              <a:rPr lang="en-US">
                <a:ea typeface="+mn-lt"/>
                <a:cs typeface="+mn-lt"/>
              </a:rPr>
              <a:t>Open Access "Link in Record" links are currently preferred in CDI results. This will be changed so that links to subscription content are prioritized.</a:t>
            </a:r>
            <a:endParaRPr lang="en-US"/>
          </a:p>
          <a:p>
            <a:r>
              <a:rPr lang="en-US">
                <a:cs typeface="Calibri"/>
              </a:rPr>
              <a:t>Missing collection names</a:t>
            </a:r>
          </a:p>
          <a:p>
            <a:r>
              <a:rPr lang="en-US">
                <a:ea typeface="+mn-lt"/>
                <a:cs typeface="+mn-lt"/>
              </a:rPr>
              <a:t>Problems with resource types, local portfolios, availability</a:t>
            </a:r>
          </a:p>
          <a:p>
            <a:r>
              <a:rPr lang="en-US">
                <a:ea typeface="+mn-lt"/>
                <a:cs typeface="+mn-lt"/>
                <a:hlinkClick r:id="rId2"/>
              </a:rPr>
              <a:t>https://knowledge.exlibrisgroup.com/Primo/Content_Corner/Central_Discovery_Index/Documentation_and_Training/020Your_Move_to_CDI/Known_Gaps_and_Issues</a:t>
            </a: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2" name="Picture 2" descr="A screenshot of a social media post&#10;&#10;Description generated with very high confidence">
            <a:extLst>
              <a:ext uri="{FF2B5EF4-FFF2-40B4-BE49-F238E27FC236}">
                <a16:creationId xmlns:a16="http://schemas.microsoft.com/office/drawing/2014/main" id="{6042B29B-3ECF-45D3-8B65-CE6C07EB13B8}"/>
              </a:ext>
            </a:extLst>
          </p:cNvPr>
          <p:cNvPicPr>
            <a:picLocks noChangeAspect="1"/>
          </p:cNvPicPr>
          <p:nvPr/>
        </p:nvPicPr>
        <p:blipFill>
          <a:blip r:embed="rId7"/>
          <a:stretch>
            <a:fillRect/>
          </a:stretch>
        </p:blipFill>
        <p:spPr>
          <a:xfrm>
            <a:off x="7840639" y="3547124"/>
            <a:ext cx="3607558" cy="2425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3" descr="A picture containing bird, flower&#10;&#10;Description generated with very high confidence">
            <a:extLst>
              <a:ext uri="{FF2B5EF4-FFF2-40B4-BE49-F238E27FC236}">
                <a16:creationId xmlns:a16="http://schemas.microsoft.com/office/drawing/2014/main" id="{EB98970F-6D01-4886-9B65-BD2BB6CA3170}"/>
              </a:ext>
            </a:extLst>
          </p:cNvPr>
          <p:cNvPicPr>
            <a:picLocks noChangeAspect="1"/>
          </p:cNvPicPr>
          <p:nvPr/>
        </p:nvPicPr>
        <p:blipFill rotWithShape="1">
          <a:blip r:embed="rId8"/>
          <a:srcRect t="415" r="28216" b="-2000"/>
          <a:stretch/>
        </p:blipFill>
        <p:spPr>
          <a:xfrm>
            <a:off x="7260609" y="1869938"/>
            <a:ext cx="4766978" cy="1425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986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cs typeface="Calibri Light"/>
              </a:rPr>
              <a:t>Salesforce Cases about Linking</a:t>
            </a:r>
          </a:p>
        </p:txBody>
      </p:sp>
      <p:sp>
        <p:nvSpPr>
          <p:cNvPr id="14" name="Content Placeholder 13"/>
          <p:cNvSpPr>
            <a:spLocks noGrp="1"/>
          </p:cNvSpPr>
          <p:nvPr>
            <p:ph idx="1"/>
          </p:nvPr>
        </p:nvSpPr>
        <p:spPr>
          <a:xfrm>
            <a:off x="838200" y="1695079"/>
            <a:ext cx="10603363" cy="1876353"/>
          </a:xfrm>
        </p:spPr>
        <p:txBody>
          <a:bodyPr vert="horz" lIns="91440" tIns="45720" rIns="91440" bIns="45720" rtlCol="0" anchor="t">
            <a:normAutofit/>
          </a:bodyPr>
          <a:lstStyle/>
          <a:p>
            <a:pPr marL="0" indent="0">
              <a:buNone/>
            </a:pPr>
            <a:r>
              <a:rPr lang="en-US">
                <a:ea typeface="+mn-lt"/>
                <a:cs typeface="+mn-lt"/>
              </a:rPr>
              <a:t>00852380: Disappearing View Online links (BUF, BRO, OSW, COB) - escalated</a:t>
            </a:r>
          </a:p>
          <a:p>
            <a:pPr marL="0" indent="0">
              <a:buNone/>
            </a:pPr>
            <a:r>
              <a:rPr lang="en-US">
                <a:cs typeface="Calibri"/>
              </a:rPr>
              <a:t>Temporary fix: uncheck "Enable </a:t>
            </a:r>
            <a:r>
              <a:rPr lang="en-US" err="1">
                <a:cs typeface="Calibri"/>
              </a:rPr>
              <a:t>Dedup</a:t>
            </a:r>
            <a:r>
              <a:rPr lang="en-US">
                <a:cs typeface="Calibri"/>
              </a:rPr>
              <a:t>" box in Discovery-&gt;Configure Views-&gt;Brief Results, scroll to bottom</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2" name="Picture 2" descr="A screenshot of a cell phone&#10;&#10;Description generated with very high confidence">
            <a:extLst>
              <a:ext uri="{FF2B5EF4-FFF2-40B4-BE49-F238E27FC236}">
                <a16:creationId xmlns:a16="http://schemas.microsoft.com/office/drawing/2014/main" id="{A0644269-28B5-41AF-B327-7EEE602DD780}"/>
              </a:ext>
            </a:extLst>
          </p:cNvPr>
          <p:cNvPicPr>
            <a:picLocks noChangeAspect="1"/>
          </p:cNvPicPr>
          <p:nvPr/>
        </p:nvPicPr>
        <p:blipFill>
          <a:blip r:embed="rId6"/>
          <a:stretch>
            <a:fillRect/>
          </a:stretch>
        </p:blipFill>
        <p:spPr>
          <a:xfrm>
            <a:off x="1268186" y="3621491"/>
            <a:ext cx="10018485" cy="2191303"/>
          </a:xfrm>
          <a:prstGeom prst="rect">
            <a:avLst/>
          </a:prstGeom>
        </p:spPr>
      </p:pic>
    </p:spTree>
    <p:extLst>
      <p:ext uri="{BB962C8B-B14F-4D97-AF65-F5344CB8AC3E}">
        <p14:creationId xmlns:p14="http://schemas.microsoft.com/office/powerpoint/2010/main" val="2395212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cs typeface="Calibri Light"/>
              </a:rPr>
              <a:t>Salesforce Cases about Linking, cont.</a:t>
            </a:r>
          </a:p>
        </p:txBody>
      </p:sp>
      <p:sp>
        <p:nvSpPr>
          <p:cNvPr id="14" name="Content Placeholder 13"/>
          <p:cNvSpPr>
            <a:spLocks noGrp="1"/>
          </p:cNvSpPr>
          <p:nvPr>
            <p:ph idx="1"/>
          </p:nvPr>
        </p:nvSpPr>
        <p:spPr>
          <a:xfrm>
            <a:off x="838200" y="1713221"/>
            <a:ext cx="10603363" cy="4543353"/>
          </a:xfrm>
        </p:spPr>
        <p:txBody>
          <a:bodyPr vert="horz" lIns="91440" tIns="45720" rIns="91440" bIns="45720" rtlCol="0" anchor="t">
            <a:normAutofit/>
          </a:bodyPr>
          <a:lstStyle/>
          <a:p>
            <a:r>
              <a:rPr lang="en-US">
                <a:ea typeface="+mn-lt"/>
                <a:cs typeface="+mn-lt"/>
              </a:rPr>
              <a:t>00847235:</a:t>
            </a:r>
            <a:r>
              <a:rPr lang="en-US">
                <a:cs typeface="Calibri"/>
              </a:rPr>
              <a:t> Direct linking not working for </a:t>
            </a:r>
            <a:r>
              <a:rPr lang="en-US" err="1">
                <a:cs typeface="Calibri"/>
              </a:rPr>
              <a:t>Unpaywall</a:t>
            </a:r>
            <a:r>
              <a:rPr lang="en-US">
                <a:cs typeface="Calibri"/>
              </a:rPr>
              <a:t> and NZ activated content</a:t>
            </a:r>
            <a:endParaRPr lang="en-US"/>
          </a:p>
          <a:p>
            <a:r>
              <a:rPr lang="en-US">
                <a:ea typeface="+mn-lt"/>
                <a:cs typeface="+mn-lt"/>
              </a:rPr>
              <a:t>00850889:</a:t>
            </a:r>
            <a:r>
              <a:rPr lang="en-US">
                <a:cs typeface="Calibri"/>
              </a:rPr>
              <a:t> Links to </a:t>
            </a:r>
            <a:r>
              <a:rPr lang="en-US" err="1">
                <a:cs typeface="Calibri"/>
              </a:rPr>
              <a:t>Sciencedirect</a:t>
            </a:r>
            <a:r>
              <a:rPr lang="en-US">
                <a:cs typeface="Calibri"/>
              </a:rPr>
              <a:t> content going to other packages like OVID (probably DOI related)</a:t>
            </a:r>
          </a:p>
          <a:p>
            <a:r>
              <a:rPr lang="en-US">
                <a:ea typeface="+mn-lt"/>
                <a:cs typeface="+mn-lt"/>
              </a:rPr>
              <a:t>00850884: View Online links not showing until you refresh page (indexing problem – need to report to EL for fix)</a:t>
            </a:r>
            <a:endParaRPr lang="en-US">
              <a:cs typeface="Calibri"/>
            </a:endParaRPr>
          </a:p>
          <a:p>
            <a:r>
              <a:rPr lang="en-US">
                <a:ea typeface="+mn-lt"/>
                <a:cs typeface="+mn-lt"/>
              </a:rPr>
              <a:t>00850455,</a:t>
            </a:r>
            <a:r>
              <a:rPr lang="en-US">
                <a:cs typeface="Calibri"/>
              </a:rPr>
              <a:t> </a:t>
            </a:r>
            <a:r>
              <a:rPr lang="en-US">
                <a:ea typeface="+mn-lt"/>
                <a:cs typeface="+mn-lt"/>
              </a:rPr>
              <a:t>00847128:</a:t>
            </a:r>
            <a:r>
              <a:rPr lang="en-US">
                <a:cs typeface="Calibri"/>
              </a:rPr>
              <a:t> Gale linking problems</a:t>
            </a:r>
          </a:p>
          <a:p>
            <a:r>
              <a:rPr lang="en-US">
                <a:ea typeface="+mn-lt"/>
                <a:cs typeface="+mn-lt"/>
              </a:rPr>
              <a:t>00845875:</a:t>
            </a:r>
            <a:r>
              <a:rPr lang="en-US">
                <a:cs typeface="Calibri"/>
              </a:rPr>
              <a:t> CDI Metadata causing bad linking</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60491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4251" y="37077"/>
            <a:ext cx="10515600" cy="1325563"/>
          </a:xfrm>
        </p:spPr>
        <p:txBody>
          <a:bodyPr/>
          <a:lstStyle/>
          <a:p>
            <a:r>
              <a:rPr lang="en-US"/>
              <a:t>Primo July Release</a:t>
            </a:r>
          </a:p>
        </p:txBody>
      </p:sp>
      <p:sp>
        <p:nvSpPr>
          <p:cNvPr id="14" name="Content Placeholder 13"/>
          <p:cNvSpPr>
            <a:spLocks noGrp="1"/>
          </p:cNvSpPr>
          <p:nvPr>
            <p:ph idx="1"/>
          </p:nvPr>
        </p:nvSpPr>
        <p:spPr>
          <a:xfrm>
            <a:off x="643620" y="1111374"/>
            <a:ext cx="10256862" cy="5068683"/>
          </a:xfrm>
        </p:spPr>
        <p:txBody>
          <a:bodyPr vert="horz" lIns="91440" tIns="45720" rIns="91440" bIns="45720" rtlCol="0" anchor="t">
            <a:normAutofit fontScale="70000" lnSpcReduction="20000"/>
          </a:bodyPr>
          <a:lstStyle/>
          <a:p>
            <a:r>
              <a:rPr lang="en-US">
                <a:ea typeface="+mn-lt"/>
                <a:cs typeface="+mn-lt"/>
              </a:rPr>
              <a:t>Duplicating a view resulted in a corrupted current customization package. This has been fixed.</a:t>
            </a:r>
            <a:endParaRPr lang="en-US">
              <a:cs typeface="Calibri"/>
            </a:endParaRPr>
          </a:p>
          <a:p>
            <a:r>
              <a:rPr lang="en-US">
                <a:ea typeface="+mn-lt"/>
                <a:cs typeface="+mn-lt"/>
              </a:rPr>
              <a:t>Searches with and without apostrophes returned different results. This has been fixed.</a:t>
            </a:r>
            <a:endParaRPr lang="en-US">
              <a:cs typeface="Calibri"/>
            </a:endParaRPr>
          </a:p>
          <a:p>
            <a:r>
              <a:rPr lang="en-US">
                <a:ea typeface="+mn-lt"/>
                <a:cs typeface="+mn-lt"/>
              </a:rPr>
              <a:t>Creation date was not consistent with facet. This has been fixed. - Published case 00672095: "The Publication/creation search section should ONLY use the field 100$a/9-12 and not the field 100$a00-03"</a:t>
            </a:r>
            <a:endParaRPr lang="en-US">
              <a:cs typeface="Calibri"/>
            </a:endParaRPr>
          </a:p>
          <a:p>
            <a:r>
              <a:rPr lang="en-US">
                <a:ea typeface="+mn-lt"/>
                <a:cs typeface="+mn-lt"/>
              </a:rPr>
              <a:t>Facets failed when specific searches contained asterisks and quotation marks. This has been fixed.</a:t>
            </a:r>
            <a:endParaRPr lang="en-US">
              <a:cs typeface="Calibri"/>
            </a:endParaRPr>
          </a:p>
          <a:p>
            <a:r>
              <a:rPr lang="en-US">
                <a:ea typeface="+mn-lt"/>
                <a:cs typeface="+mn-lt"/>
              </a:rPr>
              <a:t>Saved Searches Alert failed to send emails. This has been fixed.</a:t>
            </a:r>
            <a:endParaRPr lang="en-US">
              <a:cs typeface="Calibri"/>
            </a:endParaRPr>
          </a:p>
          <a:p>
            <a:r>
              <a:rPr lang="en-US">
                <a:ea typeface="+mn-lt"/>
                <a:cs typeface="+mn-lt"/>
                <a:hlinkClick r:id="rId2"/>
              </a:rPr>
              <a:t>https://knowledge.exlibrisgroup.com/Primo/Release_Notes/002Primo_VE/2020/010Primo_VE_2020_Release_Notes</a:t>
            </a:r>
            <a:endParaRPr lang="en-US">
              <a:cs typeface="Calibri"/>
            </a:endParaRPr>
          </a:p>
          <a:p>
            <a:endParaRPr lang="en-US">
              <a:cs typeface="Calibri"/>
            </a:endParaRPr>
          </a:p>
          <a:p>
            <a:pPr marL="0" indent="0">
              <a:buNone/>
            </a:pPr>
            <a:r>
              <a:rPr lang="en-US">
                <a:cs typeface="Calibri"/>
              </a:rPr>
              <a:t>August Sneak Peek:</a:t>
            </a:r>
          </a:p>
          <a:p>
            <a:r>
              <a:rPr lang="en-US">
                <a:ea typeface="+mn-lt"/>
                <a:cs typeface="+mn-lt"/>
              </a:rPr>
              <a:t>Increase the maximum number of local fields to 100</a:t>
            </a:r>
          </a:p>
          <a:p>
            <a:r>
              <a:rPr lang="en-US">
                <a:ea typeface="+mn-lt"/>
                <a:cs typeface="+mn-lt"/>
              </a:rPr>
              <a:t>Configuring local resource types - Add more conditions to allow the resource type to be determined by multiple fields</a:t>
            </a:r>
          </a:p>
          <a:p>
            <a:r>
              <a:rPr lang="en-US">
                <a:ea typeface="+mn-lt"/>
                <a:cs typeface="+mn-lt"/>
              </a:rPr>
              <a:t>Enhance Purchase Request Form - Add indication when library already holds the item being requested</a:t>
            </a: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013909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E-Resources July Release</a:t>
            </a:r>
          </a:p>
        </p:txBody>
      </p:sp>
      <p:sp>
        <p:nvSpPr>
          <p:cNvPr id="14" name="Content Placeholder 13"/>
          <p:cNvSpPr>
            <a:spLocks noGrp="1"/>
          </p:cNvSpPr>
          <p:nvPr>
            <p:ph idx="1"/>
          </p:nvPr>
        </p:nvSpPr>
        <p:spPr>
          <a:xfrm>
            <a:off x="838200" y="1687821"/>
            <a:ext cx="5900762" cy="4676798"/>
          </a:xfrm>
        </p:spPr>
        <p:txBody>
          <a:bodyPr vert="horz" lIns="91440" tIns="45720" rIns="91440" bIns="45720" rtlCol="0" anchor="t">
            <a:normAutofit fontScale="92500" lnSpcReduction="10000"/>
          </a:bodyPr>
          <a:lstStyle/>
          <a:p>
            <a:r>
              <a:rPr lang="en-US">
                <a:cs typeface="Calibri"/>
              </a:rPr>
              <a:t>CZ update date added to Help Menu</a:t>
            </a:r>
          </a:p>
          <a:p>
            <a:r>
              <a:rPr lang="en-US">
                <a:cs typeface="Calibri"/>
              </a:rPr>
              <a:t>Skipped jobs: "</a:t>
            </a:r>
            <a:r>
              <a:rPr lang="en-US">
                <a:ea typeface="+mn-lt"/>
                <a:cs typeface="+mn-lt"/>
              </a:rPr>
              <a:t>The status of jobs that need to be skipped was changed to 'Skipped'. Previously, the status of these jobs was indicated as 'Failed', which was misleading."</a:t>
            </a:r>
            <a:endParaRPr lang="en-US">
              <a:cs typeface="Calibri"/>
            </a:endParaRPr>
          </a:p>
          <a:p>
            <a:r>
              <a:rPr lang="en-US">
                <a:ea typeface="+mn-lt"/>
                <a:cs typeface="+mn-lt"/>
              </a:rPr>
              <a:t>"In a Collaborative Network where electronic resources are managed centrally in the Network Zone and the orders are managed in the individual Institution Zones, institutions can order electronic collections or portfolios managed in the NZ."</a:t>
            </a: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2" name="Picture 2" descr="A screenshot of a cell phone&#10;&#10;Description generated with very high confidence">
            <a:extLst>
              <a:ext uri="{FF2B5EF4-FFF2-40B4-BE49-F238E27FC236}">
                <a16:creationId xmlns:a16="http://schemas.microsoft.com/office/drawing/2014/main" id="{8DDB6841-3E25-44BC-BBAA-B70848702A96}"/>
              </a:ext>
            </a:extLst>
          </p:cNvPr>
          <p:cNvPicPr>
            <a:picLocks noChangeAspect="1"/>
          </p:cNvPicPr>
          <p:nvPr/>
        </p:nvPicPr>
        <p:blipFill>
          <a:blip r:embed="rId6"/>
          <a:stretch>
            <a:fillRect/>
          </a:stretch>
        </p:blipFill>
        <p:spPr>
          <a:xfrm>
            <a:off x="7950200" y="1499168"/>
            <a:ext cx="2209800" cy="2386465"/>
          </a:xfrm>
          <a:prstGeom prst="rect">
            <a:avLst/>
          </a:prstGeom>
        </p:spPr>
      </p:pic>
      <p:pic>
        <p:nvPicPr>
          <p:cNvPr id="3" name="Picture 3" descr="A screenshot of a cell phone&#10;&#10;Description generated with very high confidence">
            <a:extLst>
              <a:ext uri="{FF2B5EF4-FFF2-40B4-BE49-F238E27FC236}">
                <a16:creationId xmlns:a16="http://schemas.microsoft.com/office/drawing/2014/main" id="{2B01EAE6-7DC1-47D6-B8A5-CC6AA5615A6D}"/>
              </a:ext>
            </a:extLst>
          </p:cNvPr>
          <p:cNvPicPr>
            <a:picLocks noChangeAspect="1"/>
          </p:cNvPicPr>
          <p:nvPr/>
        </p:nvPicPr>
        <p:blipFill>
          <a:blip r:embed="rId7"/>
          <a:stretch>
            <a:fillRect/>
          </a:stretch>
        </p:blipFill>
        <p:spPr>
          <a:xfrm>
            <a:off x="7188200" y="4111825"/>
            <a:ext cx="3733800" cy="1898251"/>
          </a:xfrm>
          <a:prstGeom prst="rect">
            <a:avLst/>
          </a:prstGeom>
        </p:spPr>
      </p:pic>
    </p:spTree>
    <p:extLst>
      <p:ext uri="{BB962C8B-B14F-4D97-AF65-F5344CB8AC3E}">
        <p14:creationId xmlns:p14="http://schemas.microsoft.com/office/powerpoint/2010/main" val="411267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cs typeface="Calibri Light"/>
              </a:rPr>
              <a:t>Libkey</a:t>
            </a:r>
            <a:r>
              <a:rPr lang="en-US">
                <a:cs typeface="Calibri Light"/>
              </a:rPr>
              <a:t> </a:t>
            </a:r>
          </a:p>
        </p:txBody>
      </p:sp>
      <p:sp>
        <p:nvSpPr>
          <p:cNvPr id="3" name="Content Placeholder 2"/>
          <p:cNvSpPr>
            <a:spLocks noGrp="1"/>
          </p:cNvSpPr>
          <p:nvPr>
            <p:ph idx="1"/>
          </p:nvPr>
        </p:nvSpPr>
        <p:spPr>
          <a:xfrm>
            <a:off x="838200" y="1852002"/>
            <a:ext cx="6702631" cy="4028910"/>
          </a:xfrm>
        </p:spPr>
        <p:txBody>
          <a:bodyPr vert="horz" lIns="91440" tIns="45720" rIns="91440" bIns="45720" rtlCol="0" anchor="t">
            <a:normAutofit/>
          </a:bodyPr>
          <a:lstStyle/>
          <a:p>
            <a:r>
              <a:rPr lang="en-US">
                <a:cs typeface="Calibri"/>
              </a:rPr>
              <a:t>Finalizing contract with vendor.</a:t>
            </a:r>
          </a:p>
          <a:p>
            <a:r>
              <a:rPr lang="en-US">
                <a:ea typeface="+mn-lt"/>
                <a:cs typeface="Calibri"/>
              </a:rPr>
              <a:t>Will be removing configuration and shutting down campuses that will not be moving forward with </a:t>
            </a:r>
            <a:r>
              <a:rPr lang="en-US" err="1">
                <a:ea typeface="+mn-lt"/>
                <a:cs typeface="Calibri"/>
              </a:rPr>
              <a:t>Libkey</a:t>
            </a:r>
            <a:r>
              <a:rPr lang="en-US">
                <a:ea typeface="+mn-lt"/>
                <a:cs typeface="Calibri"/>
              </a:rPr>
              <a:t>.</a:t>
            </a:r>
          </a:p>
          <a:p>
            <a:pPr lvl="1"/>
            <a:r>
              <a:rPr lang="en-US">
                <a:ea typeface="+mn-lt"/>
                <a:cs typeface="Calibri"/>
              </a:rPr>
              <a:t>This may take a few weeks, and we’ll communicate with institutional leads.</a:t>
            </a:r>
            <a:endParaRPr lang="en-US" u="sng">
              <a:ea typeface="+mn-lt"/>
              <a:cs typeface="Calibri"/>
            </a:endParaRPr>
          </a:p>
          <a:p>
            <a:pPr lvl="1"/>
            <a:r>
              <a:rPr lang="en-US">
                <a:ea typeface="+mn-lt"/>
                <a:cs typeface="+mn-lt"/>
              </a:rPr>
              <a:t>Ended with about 1/3 of SUNY subscribing to </a:t>
            </a:r>
            <a:r>
              <a:rPr lang="en-US" err="1">
                <a:ea typeface="+mn-lt"/>
                <a:cs typeface="+mn-lt"/>
              </a:rPr>
              <a:t>Libkey</a:t>
            </a:r>
            <a:r>
              <a:rPr lang="en-US">
                <a:ea typeface="+mn-lt"/>
                <a:cs typeface="+mn-lt"/>
              </a:rPr>
              <a:t>.</a:t>
            </a:r>
            <a:r>
              <a:rPr lang="en-US" u="sng">
                <a:ea typeface="+mn-lt"/>
                <a:cs typeface="+mn-lt"/>
              </a:rPr>
              <a:t/>
            </a:r>
            <a:br>
              <a:rPr lang="en-US" u="sng">
                <a:ea typeface="+mn-lt"/>
                <a:cs typeface="+mn-lt"/>
              </a:rPr>
            </a:br>
            <a:endParaRPr lang="en-US" u="sng">
              <a:ea typeface="+mn-lt"/>
              <a:cs typeface="+mn-lt"/>
            </a:endParaRPr>
          </a:p>
          <a:p>
            <a:pPr marL="914400" lvl="2" indent="0">
              <a:buNone/>
            </a:pPr>
            <a:endParaRPr lang="en-US">
              <a:ea typeface="+mn-lt"/>
              <a:cs typeface="+mn-lt"/>
            </a:endParaRPr>
          </a:p>
          <a:p>
            <a:pPr lvl="1"/>
            <a:endParaRPr lang="en-US">
              <a:cs typeface="Calibri" panose="020F0502020204030204"/>
            </a:endParaRPr>
          </a:p>
        </p:txBody>
      </p:sp>
      <p:pic>
        <p:nvPicPr>
          <p:cNvPr id="13" name="Picture 1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597" y="2495095"/>
            <a:ext cx="3725203" cy="2030461"/>
          </a:xfrm>
          <a:prstGeom prst="rect">
            <a:avLst/>
          </a:prstGeom>
        </p:spPr>
      </p:pic>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90504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Provider Zone</a:t>
            </a:r>
          </a:p>
        </p:txBody>
      </p:sp>
      <p:sp>
        <p:nvSpPr>
          <p:cNvPr id="14" name="Content Placeholder 13"/>
          <p:cNvSpPr>
            <a:spLocks noGrp="1"/>
          </p:cNvSpPr>
          <p:nvPr>
            <p:ph idx="1"/>
          </p:nvPr>
        </p:nvSpPr>
        <p:spPr>
          <a:xfrm>
            <a:off x="838200" y="1713221"/>
            <a:ext cx="11095062" cy="2505098"/>
          </a:xfrm>
        </p:spPr>
        <p:txBody>
          <a:bodyPr vert="horz" lIns="91440" tIns="45720" rIns="91440" bIns="45720" rtlCol="0" anchor="t">
            <a:normAutofit/>
          </a:bodyPr>
          <a:lstStyle/>
          <a:p>
            <a:r>
              <a:rPr lang="en-US">
                <a:ea typeface="+mn-lt"/>
                <a:cs typeface="+mn-lt"/>
              </a:rPr>
              <a:t>ProQuest Books, IEEE and SAGE will continue to gradually take ownership of additional collections in the Alma Community Zone.</a:t>
            </a:r>
          </a:p>
          <a:p>
            <a:r>
              <a:rPr lang="en-US">
                <a:cs typeface="Calibri" panose="020F0502020204030204"/>
              </a:rPr>
              <a:t>Will still submit Salesforce cases if data is bad, but vendor has to fix</a:t>
            </a:r>
          </a:p>
          <a:p>
            <a:r>
              <a:rPr lang="en-US">
                <a:ea typeface="+mn-lt"/>
                <a:cs typeface="+mn-lt"/>
                <a:hlinkClick r:id="rId2"/>
              </a:rPr>
              <a:t>https://knowledge.exlibrisgroup.com/Alma/Content_Corner/Release_Notes/2020_Alma_CKB_Release_Notes</a:t>
            </a:r>
            <a:endParaRPr lang="en-US">
              <a:cs typeface="Calibri" panose="020F0502020204030204"/>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2" name="Picture 2" descr="A screenshot of a cell phone&#10;&#10;Description generated with very high confidence">
            <a:extLst>
              <a:ext uri="{FF2B5EF4-FFF2-40B4-BE49-F238E27FC236}">
                <a16:creationId xmlns:a16="http://schemas.microsoft.com/office/drawing/2014/main" id="{AD709C66-D489-4367-8A2B-ECD488015480}"/>
              </a:ext>
            </a:extLst>
          </p:cNvPr>
          <p:cNvPicPr>
            <a:picLocks noChangeAspect="1"/>
          </p:cNvPicPr>
          <p:nvPr/>
        </p:nvPicPr>
        <p:blipFill>
          <a:blip r:embed="rId7"/>
          <a:stretch>
            <a:fillRect/>
          </a:stretch>
        </p:blipFill>
        <p:spPr>
          <a:xfrm>
            <a:off x="1879600" y="4214785"/>
            <a:ext cx="8445500" cy="1730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2113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Esta Tovstiadi</a:t>
            </a: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1077218"/>
          </a:xfrm>
          <a:prstGeom prst="rect">
            <a:avLst/>
          </a:prstGeom>
          <a:noFill/>
        </p:spPr>
        <p:txBody>
          <a:bodyPr wrap="square" rtlCol="0" anchor="t">
            <a:spAutoFit/>
          </a:bodyPr>
          <a:lstStyle/>
          <a:p>
            <a:r>
              <a:rPr lang="en-US" sz="3200" b="1">
                <a:solidFill>
                  <a:schemeClr val="bg1"/>
                </a:solidFill>
                <a:latin typeface="Arial"/>
                <a:cs typeface="Arial"/>
              </a:rPr>
              <a:t>SUNY Shared Collections 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553807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Want Some Help in Reviewing What to Cut?</a:t>
            </a:r>
          </a:p>
        </p:txBody>
      </p:sp>
      <p:sp>
        <p:nvSpPr>
          <p:cNvPr id="3" name="Content Placeholder 2"/>
          <p:cNvSpPr>
            <a:spLocks noGrp="1"/>
          </p:cNvSpPr>
          <p:nvPr>
            <p:ph sz="half" idx="1"/>
          </p:nvPr>
        </p:nvSpPr>
        <p:spPr/>
        <p:txBody>
          <a:bodyPr vert="horz" lIns="91440" tIns="45720" rIns="91440" bIns="45720" rtlCol="0" anchor="t">
            <a:normAutofit fontScale="92500" lnSpcReduction="1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822042" cy="4130770"/>
          </a:xfrm>
        </p:spPr>
        <p:txBody>
          <a:bodyPr vert="horz" lIns="91440" tIns="45720" rIns="91440" bIns="45720" rtlCol="0" anchor="t">
            <a:normAutofit fontScale="92500" lnSpcReduction="10000"/>
          </a:bodyPr>
          <a:lstStyle/>
          <a:p>
            <a:r>
              <a:rPr lang="en-US">
                <a:cs typeface="Calibri"/>
              </a:rPr>
              <a:t>SLSS is offering a service to assist you with identifying cuts in your collections.</a:t>
            </a:r>
          </a:p>
          <a:p>
            <a:r>
              <a:rPr lang="en-US">
                <a:cs typeface="Calibri"/>
              </a:rPr>
              <a:t>Send us a request via </a:t>
            </a:r>
            <a:r>
              <a:rPr lang="en-US" err="1">
                <a:cs typeface="Calibri"/>
              </a:rPr>
              <a:t>libanswers</a:t>
            </a:r>
            <a:r>
              <a:rPr lang="en-US">
                <a:cs typeface="Calibri"/>
              </a:rPr>
              <a:t> (</a:t>
            </a:r>
            <a:r>
              <a:rPr lang="en-US">
                <a:ea typeface="+mn-lt"/>
                <a:cs typeface="+mn-lt"/>
              </a:rPr>
              <a:t>info@slcny.libanswers.com</a:t>
            </a:r>
            <a:r>
              <a:rPr lang="en-US">
                <a:cs typeface="Calibri"/>
              </a:rPr>
              <a:t>), and we'll work with you to help make the best decisions on resources that can be cancelled to meet demands for budget cuts.</a:t>
            </a:r>
          </a:p>
          <a:p>
            <a:r>
              <a:rPr lang="en-US">
                <a:cs typeface="Calibri"/>
              </a:rPr>
              <a:t>Will need administrative logins (for usage data), a spreadsheet or other information about resources, target percentage for cuts, and any other relevant information.</a:t>
            </a:r>
          </a:p>
          <a:p>
            <a:r>
              <a:rPr lang="en-US">
                <a:cs typeface="Calibri"/>
              </a:rPr>
              <a:t>We'll do as many of these consults as we can.</a:t>
            </a:r>
          </a:p>
          <a:p>
            <a:r>
              <a:rPr lang="en-US">
                <a:cs typeface="Calibri"/>
              </a:rPr>
              <a:t>Please give us at least 3-4 days advance notice before any deadlines/meetings you have.</a:t>
            </a: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819919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Timothy Jackson</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Resource Sharing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Alma Article Resource Sharing</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71402"/>
            <a:ext cx="11040283" cy="4413997"/>
          </a:xfrm>
        </p:spPr>
        <p:txBody>
          <a:bodyPr vert="horz" lIns="91440" tIns="45720" rIns="91440" bIns="45720" rtlCol="0" anchor="t">
            <a:normAutofit fontScale="92500" lnSpcReduction="10000"/>
          </a:bodyPr>
          <a:lstStyle/>
          <a:p>
            <a:r>
              <a:rPr lang="en-US">
                <a:cs typeface="Calibri"/>
              </a:rPr>
              <a:t>Article resource sharing is available for low volume libraries who need a cost-effective alternative to </a:t>
            </a:r>
            <a:r>
              <a:rPr lang="en-US" err="1">
                <a:cs typeface="Calibri"/>
              </a:rPr>
              <a:t>ILLiad</a:t>
            </a:r>
            <a:r>
              <a:rPr lang="en-US">
                <a:cs typeface="Calibri"/>
              </a:rPr>
              <a:t>/OCLC resource sharing</a:t>
            </a:r>
          </a:p>
          <a:p>
            <a:r>
              <a:rPr lang="en-US">
                <a:cs typeface="Calibri"/>
              </a:rPr>
              <a:t>9 SUNY libraries currently borrowing articles in Alma</a:t>
            </a:r>
            <a:endParaRPr lang="en-US"/>
          </a:p>
          <a:p>
            <a:pPr lvl="1"/>
            <a:r>
              <a:rPr lang="en-US">
                <a:cs typeface="Calibri"/>
              </a:rPr>
              <a:t>4 additional SUNY libraries currently testing article borrowing</a:t>
            </a:r>
          </a:p>
          <a:p>
            <a:pPr lvl="1"/>
            <a:r>
              <a:rPr lang="en-US">
                <a:cs typeface="Calibri"/>
              </a:rPr>
              <a:t>Email </a:t>
            </a:r>
            <a:r>
              <a:rPr lang="en-US">
                <a:cs typeface="Calibri"/>
                <a:hlinkClick r:id="rId2"/>
              </a:rPr>
              <a:t>timothy.jackson@suny.edu</a:t>
            </a:r>
            <a:r>
              <a:rPr lang="en-US">
                <a:cs typeface="Calibri"/>
              </a:rPr>
              <a:t> if your library would like to test Alma article RS</a:t>
            </a:r>
          </a:p>
          <a:p>
            <a:r>
              <a:rPr lang="en-US">
                <a:cs typeface="Calibri"/>
              </a:rPr>
              <a:t>9 libraries currently lending (Albany, Binghamton, Buffalo, Stony Brook, Fredonia, Oswego, Purchase, Upstate Medical, Empire State College)</a:t>
            </a:r>
          </a:p>
          <a:p>
            <a:r>
              <a:rPr lang="en-US">
                <a:cs typeface="Calibri"/>
              </a:rPr>
              <a:t>Improvements to article delivery workflow expected in August 2020 release</a:t>
            </a:r>
          </a:p>
          <a:p>
            <a:pPr lvl="1"/>
            <a:r>
              <a:rPr lang="en-US">
                <a:cs typeface="Calibri"/>
              </a:rPr>
              <a:t>Current workflow requires borrowing staff to manually forward PDF email attachments to users</a:t>
            </a:r>
          </a:p>
          <a:p>
            <a:pPr lvl="1"/>
            <a:r>
              <a:rPr lang="en-US">
                <a:cs typeface="Calibri"/>
              </a:rPr>
              <a:t>New workflow should allow users to receive email with download link direct from lending library</a:t>
            </a: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58136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Alma Physical Resource Sharing</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62936"/>
            <a:ext cx="11412816" cy="4422463"/>
          </a:xfrm>
        </p:spPr>
        <p:txBody>
          <a:bodyPr vert="horz" lIns="91440" tIns="45720" rIns="91440" bIns="45720" rtlCol="0" anchor="t">
            <a:normAutofit fontScale="92500" lnSpcReduction="10000"/>
          </a:bodyPr>
          <a:lstStyle/>
          <a:p>
            <a:r>
              <a:rPr lang="en-US">
                <a:cs typeface="Calibri"/>
              </a:rPr>
              <a:t>SLSS monitoring Empire Library Delivery restart requests</a:t>
            </a:r>
            <a:endParaRPr lang="en-US"/>
          </a:p>
          <a:p>
            <a:r>
              <a:rPr lang="en-US">
                <a:cs typeface="Calibri"/>
              </a:rPr>
              <a:t>If you want ELD service to resume at your library, please be sure to request a restart date via </a:t>
            </a:r>
            <a:r>
              <a:rPr lang="en-US">
                <a:ea typeface="+mn-lt"/>
                <a:cs typeface="+mn-lt"/>
              </a:rPr>
              <a:t>ELD Service Restart Date Survey</a:t>
            </a:r>
            <a:endParaRPr lang="en-US">
              <a:cs typeface="Calibri"/>
            </a:endParaRPr>
          </a:p>
          <a:p>
            <a:pPr lvl="1"/>
            <a:r>
              <a:rPr lang="en-US">
                <a:ea typeface="+mn-lt"/>
                <a:cs typeface="+mn-lt"/>
                <a:hlinkClick r:id="rId2"/>
              </a:rPr>
              <a:t>https://docs.google.com/forms/d/e/1FAIpQLSfDM2EW8jyCdWcaz27JB4IAK_qGspzN4KwKGOm5UfnvgHFrmA/viewform</a:t>
            </a:r>
            <a:endParaRPr lang="en-US">
              <a:cs typeface="Calibri"/>
            </a:endParaRPr>
          </a:p>
          <a:p>
            <a:r>
              <a:rPr lang="en-US">
                <a:cs typeface="Calibri"/>
              </a:rPr>
              <a:t>SLSS will reach out to you about Alma RS once your restart date is "Pending"</a:t>
            </a:r>
          </a:p>
          <a:p>
            <a:r>
              <a:rPr lang="en-US">
                <a:cs typeface="Calibri"/>
              </a:rPr>
              <a:t>Alma physical resource sharing will resume once we have enough lenders to assure good service</a:t>
            </a:r>
            <a:endParaRPr lang="en-US"/>
          </a:p>
          <a:p>
            <a:pPr lvl="1"/>
            <a:r>
              <a:rPr lang="en-US">
                <a:cs typeface="Calibri"/>
              </a:rPr>
              <a:t>Current plan: 2 university centers and at least 8 other libraries </a:t>
            </a:r>
          </a:p>
          <a:p>
            <a:pPr lvl="1"/>
            <a:r>
              <a:rPr lang="en-US">
                <a:cs typeface="Calibri"/>
              </a:rPr>
              <a:t>1 university center and 4 other libraries will be able to lend by the end of June</a:t>
            </a:r>
            <a:endParaRPr lang="en-US"/>
          </a:p>
          <a:p>
            <a:r>
              <a:rPr lang="en-US">
                <a:cs typeface="Calibri"/>
              </a:rPr>
              <a:t>Toolkit containing information on handling materials during COVID-19 pandemic will be available soon</a:t>
            </a:r>
          </a:p>
          <a:p>
            <a:pPr lvl="1"/>
            <a:endParaRPr lang="en-US">
              <a:cs typeface="Calibri"/>
            </a:endParaRPr>
          </a:p>
          <a:p>
            <a:pPr lvl="1"/>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769144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Alma Resource Sharing Beyond SUNY</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71402"/>
            <a:ext cx="11040283" cy="4413997"/>
          </a:xfrm>
        </p:spPr>
        <p:txBody>
          <a:bodyPr vert="horz" lIns="91440" tIns="45720" rIns="91440" bIns="45720" rtlCol="0" anchor="t">
            <a:normAutofit/>
          </a:bodyPr>
          <a:lstStyle/>
          <a:p>
            <a:r>
              <a:rPr lang="en-US">
                <a:cs typeface="Calibri"/>
              </a:rPr>
              <a:t>Alma RS fill rates are still low (60%), and some SUNY libraries plan to stop using </a:t>
            </a:r>
            <a:r>
              <a:rPr lang="en-US" err="1">
                <a:cs typeface="Calibri"/>
              </a:rPr>
              <a:t>ILLiad</a:t>
            </a:r>
            <a:r>
              <a:rPr lang="en-US">
                <a:cs typeface="Calibri"/>
              </a:rPr>
              <a:t>/OCLC, so expanding access to materials via Alma RS is a major goal</a:t>
            </a:r>
          </a:p>
          <a:p>
            <a:r>
              <a:rPr lang="en-US">
                <a:cs typeface="Calibri"/>
              </a:rPr>
              <a:t>Working with Union College on physical resource sharing in Alma</a:t>
            </a:r>
          </a:p>
          <a:p>
            <a:pPr lvl="1"/>
            <a:r>
              <a:rPr lang="en-US">
                <a:cs typeface="Calibri"/>
              </a:rPr>
              <a:t>Also having discussions with Ithaca College, St. John Fiser College, Nazareth College, Canisius College</a:t>
            </a:r>
          </a:p>
          <a:p>
            <a:r>
              <a:rPr lang="en-US">
                <a:ea typeface="+mn-lt"/>
                <a:cs typeface="+mn-lt"/>
              </a:rPr>
              <a:t>Working with </a:t>
            </a:r>
            <a:r>
              <a:rPr lang="en-US" err="1">
                <a:ea typeface="+mn-lt"/>
                <a:cs typeface="+mn-lt"/>
              </a:rPr>
              <a:t>MnPALS</a:t>
            </a:r>
            <a:r>
              <a:rPr lang="en-US">
                <a:ea typeface="+mn-lt"/>
                <a:cs typeface="+mn-lt"/>
              </a:rPr>
              <a:t> and CSCU systems on possibility of article resource sharing in Alma</a:t>
            </a:r>
            <a:endParaRPr lang="en-US">
              <a:cs typeface="Calibri"/>
            </a:endParaRPr>
          </a:p>
          <a:p>
            <a:r>
              <a:rPr lang="en-US">
                <a:cs typeface="Calibri"/>
              </a:rPr>
              <a:t>Having conversations with CUNY about Alma RS</a:t>
            </a:r>
          </a:p>
          <a:p>
            <a:endParaRPr lang="en-US">
              <a:cs typeface="Calibri"/>
            </a:endParaRPr>
          </a:p>
          <a:p>
            <a:pPr lvl="1"/>
            <a:endParaRPr lang="en-US">
              <a:cs typeface="Calibri"/>
            </a:endParaRPr>
          </a:p>
          <a:p>
            <a:pPr lvl="1"/>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85776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Temporary SLC Resource Sharing Policies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71402"/>
            <a:ext cx="11040283" cy="4413997"/>
          </a:xfrm>
        </p:spPr>
        <p:txBody>
          <a:bodyPr vert="horz" lIns="91440" tIns="45720" rIns="91440" bIns="45720" rtlCol="0" anchor="t">
            <a:normAutofit fontScale="92500"/>
          </a:bodyPr>
          <a:lstStyle/>
          <a:p>
            <a:r>
              <a:rPr lang="en-US">
                <a:cs typeface="Calibri"/>
              </a:rPr>
              <a:t>Temporary Policies:</a:t>
            </a:r>
          </a:p>
          <a:p>
            <a:pPr lvl="1"/>
            <a:r>
              <a:rPr lang="en-US">
                <a:cs typeface="Calibri"/>
              </a:rPr>
              <a:t>All RS loans have 16 week loan period with three renewals</a:t>
            </a:r>
          </a:p>
          <a:p>
            <a:pPr lvl="1"/>
            <a:r>
              <a:rPr lang="en-US">
                <a:cs typeface="Calibri"/>
              </a:rPr>
              <a:t>Users can return items to any SUNY campus</a:t>
            </a:r>
          </a:p>
          <a:p>
            <a:pPr lvl="1"/>
            <a:r>
              <a:rPr lang="en-US">
                <a:cs typeface="Calibri"/>
              </a:rPr>
              <a:t>Walk-in borrowers can submit resource sharing requests</a:t>
            </a:r>
          </a:p>
          <a:p>
            <a:r>
              <a:rPr lang="en-US">
                <a:cs typeface="Calibri"/>
              </a:rPr>
              <a:t>Expire on July 31, 2020, but ASRS working group has proposed extension until July 31, 2021 (still needs to be approved by SLC)</a:t>
            </a:r>
          </a:p>
          <a:p>
            <a:r>
              <a:rPr lang="en-US">
                <a:cs typeface="Calibri"/>
              </a:rPr>
              <a:t>ASRS is investigating the possibility of implementing a Fulfillment Network for SUNY</a:t>
            </a:r>
            <a:endParaRPr lang="en-US"/>
          </a:p>
          <a:p>
            <a:pPr lvl="1"/>
            <a:r>
              <a:rPr lang="en-US">
                <a:cs typeface="Calibri"/>
              </a:rPr>
              <a:t>Would allow users to pick up and return items at any SUNY campus</a:t>
            </a:r>
          </a:p>
          <a:p>
            <a:pPr lvl="1"/>
            <a:r>
              <a:rPr lang="en-US">
                <a:cs typeface="Calibri"/>
              </a:rPr>
              <a:t>Major change that will require a great deal of testing and feedback from campuses</a:t>
            </a:r>
          </a:p>
          <a:p>
            <a:pPr lvl="1"/>
            <a:r>
              <a:rPr lang="en-US">
                <a:cs typeface="Calibri"/>
              </a:rPr>
              <a:t>Ex Libris providing assistance with testing</a:t>
            </a:r>
          </a:p>
          <a:p>
            <a:pPr lvl="1"/>
            <a:endParaRPr lang="en-US">
              <a:cs typeface="Calibri"/>
            </a:endParaRPr>
          </a:p>
          <a:p>
            <a:pPr lvl="1"/>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519468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Returns from Other SUNYs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71402"/>
            <a:ext cx="11040283" cy="4413997"/>
          </a:xfrm>
        </p:spPr>
        <p:txBody>
          <a:bodyPr vert="horz" lIns="91440" tIns="45720" rIns="91440" bIns="45720" rtlCol="0" anchor="t">
            <a:normAutofit/>
          </a:bodyPr>
          <a:lstStyle/>
          <a:p>
            <a:r>
              <a:rPr lang="en-US">
                <a:cs typeface="Calibri"/>
              </a:rPr>
              <a:t>If a user from another SUNY returns an item to your library, please use this form to provide SLSS with the item barcode</a:t>
            </a:r>
          </a:p>
          <a:p>
            <a:pPr lvl="1"/>
            <a:r>
              <a:rPr lang="en-US">
                <a:ea typeface="+mn-lt"/>
                <a:cs typeface="+mn-lt"/>
                <a:hlinkClick r:id="rId2"/>
              </a:rPr>
              <a:t>https://slcny.libwizard.com/f/othersuny</a:t>
            </a:r>
            <a:endParaRPr lang="en-US">
              <a:cs typeface="Calibri"/>
            </a:endParaRPr>
          </a:p>
          <a:p>
            <a:r>
              <a:rPr lang="en-US">
                <a:cs typeface="Calibri"/>
              </a:rPr>
              <a:t>FAQ of libraries accepting returns</a:t>
            </a:r>
          </a:p>
          <a:p>
            <a:pPr lvl="1"/>
            <a:r>
              <a:rPr lang="en-US">
                <a:ea typeface="+mn-lt"/>
                <a:cs typeface="+mn-lt"/>
                <a:hlinkClick r:id="rId3"/>
              </a:rPr>
              <a:t>https://slcny.libanswers.com/faq/302298</a:t>
            </a:r>
            <a:endParaRPr lang="en-US">
              <a:cs typeface="Calibri"/>
            </a:endParaRPr>
          </a:p>
          <a:p>
            <a:r>
              <a:rPr lang="en-US">
                <a:cs typeface="Calibri"/>
              </a:rPr>
              <a:t>Please keep SLSS informed of your library's ability to accept returns</a:t>
            </a:r>
          </a:p>
          <a:p>
            <a:pPr lvl="1"/>
            <a:r>
              <a:rPr lang="en-US">
                <a:ea typeface="+mn-lt"/>
                <a:cs typeface="+mn-lt"/>
                <a:hlinkClick r:id="rId4"/>
              </a:rPr>
              <a:t>https://slcny.libwizard.com/f/returns</a:t>
            </a:r>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34992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Recent Resource Sharing Updates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62936"/>
            <a:ext cx="4893483" cy="4422463"/>
          </a:xfrm>
        </p:spPr>
        <p:txBody>
          <a:bodyPr vert="horz" lIns="91440" tIns="45720" rIns="91440" bIns="45720" rtlCol="0" anchor="t">
            <a:normAutofit/>
          </a:bodyPr>
          <a:lstStyle/>
          <a:p>
            <a:r>
              <a:rPr lang="en-US">
                <a:cs typeface="Calibri"/>
              </a:rPr>
              <a:t>Request searching function has been folded into Alma's regular searching function</a:t>
            </a:r>
          </a:p>
          <a:p>
            <a:r>
              <a:rPr lang="en-US">
                <a:cs typeface="Calibri"/>
              </a:rPr>
              <a:t>Request notes now appear in Pick From Shelf list and on pull slips</a:t>
            </a:r>
          </a:p>
          <a:p>
            <a:r>
              <a:rPr lang="en-US">
                <a:cs typeface="Calibri"/>
              </a:rPr>
              <a:t>July 2020 release will include warning message when a lender is about to accidentally complete a request!</a:t>
            </a:r>
          </a:p>
          <a:p>
            <a:endParaRPr lang="en-US">
              <a:cs typeface="Calibri"/>
            </a:endParaRPr>
          </a:p>
          <a:p>
            <a:endParaRPr lang="en-US">
              <a:cs typeface="Calibri"/>
            </a:endParaRPr>
          </a:p>
          <a:p>
            <a:pPr lvl="1"/>
            <a:endParaRPr lang="en-US">
              <a:cs typeface="Calibri"/>
            </a:endParaRPr>
          </a:p>
          <a:p>
            <a:pPr lvl="1"/>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3" name="Picture 3" descr="A screenshot of a cell phone&#10;&#10;Description generated with very high confidence">
            <a:extLst>
              <a:ext uri="{FF2B5EF4-FFF2-40B4-BE49-F238E27FC236}">
                <a16:creationId xmlns:a16="http://schemas.microsoft.com/office/drawing/2014/main" id="{F07A2DBC-E8E3-461F-9633-3726E31FACD6}"/>
              </a:ext>
            </a:extLst>
          </p:cNvPr>
          <p:cNvPicPr>
            <a:picLocks noChangeAspect="1"/>
          </p:cNvPicPr>
          <p:nvPr/>
        </p:nvPicPr>
        <p:blipFill>
          <a:blip r:embed="rId6"/>
          <a:stretch>
            <a:fillRect/>
          </a:stretch>
        </p:blipFill>
        <p:spPr>
          <a:xfrm>
            <a:off x="5461000" y="1462964"/>
            <a:ext cx="6366933" cy="1705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A screenshot of a cell phone&#10;&#10;Description generated with very high confidence">
            <a:extLst>
              <a:ext uri="{FF2B5EF4-FFF2-40B4-BE49-F238E27FC236}">
                <a16:creationId xmlns:a16="http://schemas.microsoft.com/office/drawing/2014/main" id="{DBDDBB9B-A563-46D8-8C33-3915D0D3B2E1}"/>
              </a:ext>
            </a:extLst>
          </p:cNvPr>
          <p:cNvPicPr>
            <a:picLocks noChangeAspect="1"/>
          </p:cNvPicPr>
          <p:nvPr/>
        </p:nvPicPr>
        <p:blipFill>
          <a:blip r:embed="rId7"/>
          <a:stretch>
            <a:fillRect/>
          </a:stretch>
        </p:blipFill>
        <p:spPr>
          <a:xfrm>
            <a:off x="5461000" y="3624407"/>
            <a:ext cx="6426200" cy="1624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0647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9064"/>
            <a:ext cx="10515600" cy="1325563"/>
          </a:xfrm>
        </p:spPr>
        <p:txBody>
          <a:bodyPr/>
          <a:lstStyle/>
          <a:p>
            <a:r>
              <a:rPr lang="en-US">
                <a:cs typeface="Calibri Light"/>
              </a:rPr>
              <a:t>Follow Up on Repository Jobs Issue</a:t>
            </a:r>
          </a:p>
        </p:txBody>
      </p:sp>
      <p:sp>
        <p:nvSpPr>
          <p:cNvPr id="3" name="Content Placeholder 2"/>
          <p:cNvSpPr>
            <a:spLocks noGrp="1"/>
          </p:cNvSpPr>
          <p:nvPr>
            <p:ph sz="half" idx="1"/>
          </p:nvPr>
        </p:nvSpPr>
        <p:spPr>
          <a:xfrm>
            <a:off x="404446" y="1318846"/>
            <a:ext cx="11350146" cy="4963210"/>
          </a:xfrm>
        </p:spPr>
        <p:txBody>
          <a:bodyPr vert="horz" lIns="91440" tIns="45720" rIns="91440" bIns="45720" rtlCol="0" anchor="t">
            <a:normAutofit/>
          </a:bodyPr>
          <a:lstStyle/>
          <a:p>
            <a:pPr lvl="2"/>
            <a:r>
              <a:rPr lang="en-US" sz="2800">
                <a:ea typeface="+mn-lt"/>
                <a:cs typeface="+mn-lt"/>
              </a:rPr>
              <a:t>Met with </a:t>
            </a:r>
            <a:r>
              <a:rPr lang="en-US" sz="2800" err="1">
                <a:ea typeface="+mn-lt"/>
                <a:cs typeface="+mn-lt"/>
              </a:rPr>
              <a:t>ExLibris</a:t>
            </a:r>
            <a:r>
              <a:rPr lang="en-US" sz="2800">
                <a:ea typeface="+mn-lt"/>
                <a:cs typeface="+mn-lt"/>
              </a:rPr>
              <a:t> administration on 6/23 to review their response and discuss root cause.</a:t>
            </a:r>
          </a:p>
          <a:p>
            <a:pPr lvl="2"/>
            <a:r>
              <a:rPr lang="en-US" sz="2800">
                <a:ea typeface="+mn-lt"/>
                <a:cs typeface="+mn-lt"/>
              </a:rPr>
              <a:t>SUNY submitted a business impact memo that was reviewed by </a:t>
            </a:r>
            <a:r>
              <a:rPr lang="en-US" sz="2800" err="1">
                <a:ea typeface="+mn-lt"/>
                <a:cs typeface="+mn-lt"/>
              </a:rPr>
              <a:t>ExLibris</a:t>
            </a:r>
            <a:r>
              <a:rPr lang="en-US" sz="2800">
                <a:ea typeface="+mn-lt"/>
                <a:cs typeface="+mn-lt"/>
              </a:rPr>
              <a:t>.</a:t>
            </a:r>
          </a:p>
          <a:p>
            <a:pPr lvl="2"/>
            <a:r>
              <a:rPr lang="en-US" sz="2800">
                <a:ea typeface="+mn-lt"/>
                <a:cs typeface="+mn-lt"/>
              </a:rPr>
              <a:t>Root cause:</a:t>
            </a:r>
          </a:p>
          <a:p>
            <a:pPr lvl="3"/>
            <a:r>
              <a:rPr lang="en-US" sz="2600">
                <a:ea typeface="+mn-lt"/>
                <a:cs typeface="+mn-lt"/>
              </a:rPr>
              <a:t>Defect with activation jobs update in March/April that was released to help jobs restart and pick up where they left off.  Defect instead made activation jobs continuously loop back to the beginning.</a:t>
            </a:r>
          </a:p>
          <a:p>
            <a:pPr lvl="3"/>
            <a:r>
              <a:rPr lang="en-US" sz="2600" err="1">
                <a:ea typeface="+mn-lt"/>
                <a:cs typeface="+mn-lt"/>
              </a:rPr>
              <a:t>ExLibris</a:t>
            </a:r>
            <a:r>
              <a:rPr lang="en-US" sz="2600">
                <a:ea typeface="+mn-lt"/>
                <a:cs typeface="+mn-lt"/>
              </a:rPr>
              <a:t> fixed issue on April 16th, but then found that we had a large backlog of Primo indexing.</a:t>
            </a:r>
          </a:p>
          <a:p>
            <a:pPr lvl="4"/>
            <a:r>
              <a:rPr lang="en-US" sz="2600">
                <a:ea typeface="+mn-lt"/>
                <a:cs typeface="+mn-lt"/>
              </a:rPr>
              <a:t>Several injections and enhancements to get through indexing backlog.</a:t>
            </a:r>
          </a:p>
          <a:p>
            <a:pPr lvl="4"/>
            <a:endParaRPr lang="en-US" sz="2600">
              <a:ea typeface="+mn-lt"/>
              <a:cs typeface="+mn-lt"/>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612499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Network Zone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92553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45803" y="72048"/>
            <a:ext cx="10907997" cy="891810"/>
          </a:xfrm>
        </p:spPr>
        <p:txBody>
          <a:bodyPr>
            <a:normAutofit/>
          </a:bodyPr>
          <a:lstStyle/>
          <a:p>
            <a:r>
              <a:rPr lang="en-US" sz="3600" b="1">
                <a:cs typeface="Calibri Light"/>
              </a:rPr>
              <a:t>SUNY Local Subject Headings Initiative Update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45804" y="1209627"/>
            <a:ext cx="9870016" cy="4663333"/>
          </a:xfrm>
        </p:spPr>
        <p:txBody>
          <a:bodyPr vert="horz" lIns="91440" tIns="45720" rIns="91440" bIns="45720" rtlCol="0" anchor="t">
            <a:normAutofit/>
          </a:bodyPr>
          <a:lstStyle/>
          <a:p>
            <a:pPr marL="0" indent="0">
              <a:buNone/>
            </a:pPr>
            <a:r>
              <a:rPr lang="en-US">
                <a:cs typeface="Calibri"/>
              </a:rPr>
              <a:t>SUNY Local Subject Heading Initiative to change the LCSH "illegal aliens" to "undocumented immigrants" and "aliens" to "immigrants" in Alma/</a:t>
            </a:r>
            <a:r>
              <a:rPr lang="en-US" err="1">
                <a:cs typeface="Calibri"/>
              </a:rPr>
              <a:t>PrimoVE</a:t>
            </a:r>
            <a:r>
              <a:rPr lang="en-US">
                <a:cs typeface="Calibri"/>
              </a:rPr>
              <a:t>:</a:t>
            </a:r>
            <a:endParaRPr lang="en-US"/>
          </a:p>
          <a:p>
            <a:pPr lvl="1"/>
            <a:r>
              <a:rPr lang="en-US">
                <a:cs typeface="Calibri"/>
              </a:rPr>
              <a:t>Phase 1: Display Normalization rules implemented on June 19, 2020</a:t>
            </a:r>
          </a:p>
          <a:p>
            <a:pPr lvl="2"/>
            <a:r>
              <a:rPr lang="en-US">
                <a:cs typeface="Calibri"/>
              </a:rPr>
              <a:t>Only impacts the display of Library of Congress subject headings (LCSH)in </a:t>
            </a:r>
            <a:r>
              <a:rPr lang="en-US" err="1">
                <a:cs typeface="Calibri"/>
              </a:rPr>
              <a:t>PrimoVe</a:t>
            </a:r>
            <a:r>
              <a:rPr lang="en-US">
                <a:cs typeface="Calibri"/>
              </a:rPr>
              <a:t> for records originating in Alma</a:t>
            </a:r>
          </a:p>
          <a:p>
            <a:pPr lvl="2"/>
            <a:r>
              <a:rPr lang="en-US">
                <a:cs typeface="Calibri"/>
              </a:rPr>
              <a:t>It does not impact CDI bibliographic records</a:t>
            </a:r>
          </a:p>
          <a:p>
            <a:pPr lvl="2"/>
            <a:r>
              <a:rPr lang="en-US">
                <a:cs typeface="Calibri"/>
              </a:rPr>
              <a:t>Subject headings need to be searched using the LCSHs</a:t>
            </a:r>
          </a:p>
          <a:p>
            <a:pPr marL="457200" lvl="1" indent="0">
              <a:buNone/>
            </a:pPr>
            <a:endParaRPr lang="en-US">
              <a:cs typeface="Calibri"/>
            </a:endParaRPr>
          </a:p>
          <a:p>
            <a:endParaRPr lang="en-US">
              <a:cs typeface="Calibri"/>
            </a:endParaRPr>
          </a:p>
          <a:p>
            <a:pPr marL="0" indent="0">
              <a:buNone/>
            </a:pPr>
            <a:endParaRPr lang="en-US">
              <a:cs typeface="Calibri"/>
            </a:endParaRPr>
          </a:p>
          <a:p>
            <a:pPr lvl="1" indent="-342900">
              <a:buFont typeface="Courier New" panose="020B0604020202020204" pitchFamily="34" charset="0"/>
              <a:buChar char="o"/>
            </a:pPr>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B32F4A82-C5DA-4475-8F53-1F1E4D95923A}"/>
              </a:ext>
            </a:extLst>
          </p:cNvPr>
          <p:cNvPicPr>
            <a:picLocks noChangeAspect="1"/>
          </p:cNvPicPr>
          <p:nvPr/>
        </p:nvPicPr>
        <p:blipFill>
          <a:blip r:embed="rId7"/>
          <a:stretch>
            <a:fillRect/>
          </a:stretch>
        </p:blipFill>
        <p:spPr>
          <a:xfrm>
            <a:off x="9378420" y="130174"/>
            <a:ext cx="1880659" cy="776818"/>
          </a:xfrm>
          <a:prstGeom prst="rect">
            <a:avLst/>
          </a:prstGeom>
        </p:spPr>
      </p:pic>
    </p:spTree>
    <p:extLst>
      <p:ext uri="{BB962C8B-B14F-4D97-AF65-F5344CB8AC3E}">
        <p14:creationId xmlns:p14="http://schemas.microsoft.com/office/powerpoint/2010/main" val="2908236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45803" y="72048"/>
            <a:ext cx="10907997" cy="891810"/>
          </a:xfrm>
        </p:spPr>
        <p:txBody>
          <a:bodyPr>
            <a:normAutofit/>
          </a:bodyPr>
          <a:lstStyle/>
          <a:p>
            <a:r>
              <a:rPr lang="en-US" sz="3600" b="1">
                <a:cs typeface="Calibri Light"/>
              </a:rPr>
              <a:t>SUNY Local Subject Headings Initiative Update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45804" y="1388921"/>
            <a:ext cx="9870016" cy="4484039"/>
          </a:xfrm>
        </p:spPr>
        <p:txBody>
          <a:bodyPr vert="horz" lIns="91440" tIns="45720" rIns="91440" bIns="45720" rtlCol="0" anchor="t">
            <a:normAutofit lnSpcReduction="10000"/>
          </a:bodyPr>
          <a:lstStyle/>
          <a:p>
            <a:pPr marL="0" indent="0">
              <a:buNone/>
            </a:pPr>
            <a:r>
              <a:rPr lang="en-US">
                <a:cs typeface="Calibri"/>
              </a:rPr>
              <a:t>SUNY Local Subject Heading Initiative to change the LCSH "illegal aliens" to "undocumented immigrants" and "aliens" to "immigrants" in Alma/</a:t>
            </a:r>
            <a:r>
              <a:rPr lang="en-US" err="1">
                <a:cs typeface="Calibri"/>
              </a:rPr>
              <a:t>PrimoVE</a:t>
            </a:r>
            <a:r>
              <a:rPr lang="en-US">
                <a:cs typeface="Calibri"/>
              </a:rPr>
              <a:t>:</a:t>
            </a:r>
          </a:p>
          <a:p>
            <a:pPr lvl="1"/>
            <a:r>
              <a:rPr lang="en-US">
                <a:ea typeface="+mn-lt"/>
                <a:cs typeface="+mn-lt"/>
              </a:rPr>
              <a:t>Phase 2: Implementation of Alma Normalization Rules to change the LCSH at the IZ level</a:t>
            </a:r>
          </a:p>
          <a:p>
            <a:pPr lvl="2"/>
            <a:r>
              <a:rPr lang="en-US">
                <a:ea typeface="+mn-lt"/>
                <a:cs typeface="+mn-lt"/>
              </a:rPr>
              <a:t>Impacts the metadata of IZ only physical bibliographic records </a:t>
            </a:r>
          </a:p>
          <a:p>
            <a:pPr lvl="2"/>
            <a:r>
              <a:rPr lang="en-US">
                <a:ea typeface="+mn-lt"/>
                <a:cs typeface="+mn-lt"/>
              </a:rPr>
              <a:t>Updates all IZ integration and import profiles' normalization rules to change the LCSH to SUNY local subject heading for physical bibliographic records</a:t>
            </a:r>
          </a:p>
          <a:p>
            <a:pPr lvl="2"/>
            <a:r>
              <a:rPr lang="en-US">
                <a:ea typeface="+mn-lt"/>
                <a:cs typeface="+mn-lt"/>
              </a:rPr>
              <a:t>CZ bibliographic LCSH are not impacted, but display norm rules are applied</a:t>
            </a:r>
          </a:p>
          <a:p>
            <a:pPr lvl="2"/>
            <a:r>
              <a:rPr lang="en-US">
                <a:cs typeface="Calibri"/>
              </a:rPr>
              <a:t>CDI records are not impacted</a:t>
            </a:r>
          </a:p>
          <a:p>
            <a:pPr lvl="2"/>
            <a:r>
              <a:rPr lang="en-US">
                <a:cs typeface="Calibri"/>
              </a:rPr>
              <a:t>IZ only physical bibliographic  records can be searched in </a:t>
            </a:r>
            <a:r>
              <a:rPr lang="en-US" err="1">
                <a:cs typeface="Calibri"/>
              </a:rPr>
              <a:t>PrimoVE</a:t>
            </a:r>
            <a:r>
              <a:rPr lang="en-US">
                <a:cs typeface="Calibri"/>
              </a:rPr>
              <a:t> by the SUNY local subject headings</a:t>
            </a:r>
          </a:p>
          <a:p>
            <a:pPr lvl="2"/>
            <a:r>
              <a:rPr lang="en-US">
                <a:cs typeface="Calibri"/>
              </a:rPr>
              <a:t>May include other configurations of the full record display in </a:t>
            </a:r>
            <a:r>
              <a:rPr lang="en-US" err="1">
                <a:cs typeface="Calibri"/>
              </a:rPr>
              <a:t>PrimoVE</a:t>
            </a:r>
            <a:endParaRPr lang="en-US">
              <a:cs typeface="Calibri"/>
            </a:endParaRPr>
          </a:p>
          <a:p>
            <a:pPr lvl="2"/>
            <a:endParaRPr lang="en-US">
              <a:cs typeface="Calibri"/>
            </a:endParaRPr>
          </a:p>
          <a:p>
            <a:pPr lvl="1"/>
            <a:endParaRPr lang="en-US">
              <a:cs typeface="Calibri"/>
            </a:endParaRPr>
          </a:p>
          <a:p>
            <a:pPr lvl="2"/>
            <a:endParaRPr lang="en-US">
              <a:cs typeface="Calibri"/>
            </a:endParaRPr>
          </a:p>
          <a:p>
            <a:endParaRPr lang="en-US">
              <a:cs typeface="Calibri"/>
            </a:endParaRPr>
          </a:p>
          <a:p>
            <a:pPr marL="0" indent="0">
              <a:buNone/>
            </a:pPr>
            <a:endParaRPr lang="en-US">
              <a:cs typeface="Calibri"/>
            </a:endParaRPr>
          </a:p>
          <a:p>
            <a:pPr lvl="1" indent="-342900">
              <a:buFont typeface="Courier New" panose="020B0604020202020204" pitchFamily="34" charset="0"/>
              <a:buChar char="o"/>
            </a:pPr>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B32F4A82-C5DA-4475-8F53-1F1E4D95923A}"/>
              </a:ext>
            </a:extLst>
          </p:cNvPr>
          <p:cNvPicPr>
            <a:picLocks noChangeAspect="1"/>
          </p:cNvPicPr>
          <p:nvPr/>
        </p:nvPicPr>
        <p:blipFill>
          <a:blip r:embed="rId7"/>
          <a:stretch>
            <a:fillRect/>
          </a:stretch>
        </p:blipFill>
        <p:spPr>
          <a:xfrm>
            <a:off x="9378420" y="130174"/>
            <a:ext cx="1880659" cy="776818"/>
          </a:xfrm>
          <a:prstGeom prst="rect">
            <a:avLst/>
          </a:prstGeom>
        </p:spPr>
      </p:pic>
    </p:spTree>
    <p:extLst>
      <p:ext uri="{BB962C8B-B14F-4D97-AF65-F5344CB8AC3E}">
        <p14:creationId xmlns:p14="http://schemas.microsoft.com/office/powerpoint/2010/main" val="4070835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45803" y="72048"/>
            <a:ext cx="10907997" cy="891810"/>
          </a:xfrm>
        </p:spPr>
        <p:txBody>
          <a:bodyPr>
            <a:normAutofit/>
          </a:bodyPr>
          <a:lstStyle/>
          <a:p>
            <a:r>
              <a:rPr lang="en-US" sz="3600" b="1">
                <a:cs typeface="Calibri Light"/>
              </a:rPr>
              <a:t>SUNY Local Subject Headings Initiative Update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45804" y="1310480"/>
            <a:ext cx="9870016" cy="4775391"/>
          </a:xfrm>
        </p:spPr>
        <p:txBody>
          <a:bodyPr vert="horz" lIns="91440" tIns="45720" rIns="91440" bIns="45720" rtlCol="0" anchor="t">
            <a:normAutofit/>
          </a:bodyPr>
          <a:lstStyle/>
          <a:p>
            <a:pPr marL="0" indent="0">
              <a:buNone/>
            </a:pPr>
            <a:r>
              <a:rPr lang="en-US">
                <a:cs typeface="Calibri"/>
              </a:rPr>
              <a:t>SUNY Local Subject Heading Initiative to change the LCSH "illegal aliens" to "undocumented immigrants" and "aliens" to "immigrants" in Alma/</a:t>
            </a:r>
            <a:r>
              <a:rPr lang="en-US" err="1">
                <a:cs typeface="Calibri"/>
              </a:rPr>
              <a:t>PrimoVE</a:t>
            </a:r>
            <a:r>
              <a:rPr lang="en-US">
                <a:cs typeface="Calibri"/>
              </a:rPr>
              <a:t>:</a:t>
            </a:r>
          </a:p>
          <a:p>
            <a:pPr lvl="1"/>
            <a:r>
              <a:rPr lang="en-US">
                <a:cs typeface="Calibri"/>
              </a:rPr>
              <a:t>Phase 3: Implementation of Alma Normalization Rules to change the LCSH at the NZ level</a:t>
            </a:r>
          </a:p>
          <a:p>
            <a:pPr lvl="2"/>
            <a:r>
              <a:rPr lang="en-US">
                <a:cs typeface="Calibri"/>
              </a:rPr>
              <a:t>Impacts the metadata of  NZ physical bibliographic records </a:t>
            </a:r>
            <a:endParaRPr lang="en-US">
              <a:ea typeface="+mn-lt"/>
              <a:cs typeface="+mn-lt"/>
            </a:endParaRPr>
          </a:p>
          <a:p>
            <a:pPr lvl="2"/>
            <a:r>
              <a:rPr lang="en-US">
                <a:cs typeface="Calibri"/>
              </a:rPr>
              <a:t>Updates the NZ OCLC integration profile normalization rules to change the LCSH to SUNY local subject heading upon import from OCLC</a:t>
            </a:r>
            <a:endParaRPr lang="en-US">
              <a:ea typeface="+mn-lt"/>
              <a:cs typeface="+mn-lt"/>
            </a:endParaRPr>
          </a:p>
          <a:p>
            <a:pPr lvl="2"/>
            <a:r>
              <a:rPr lang="en-US">
                <a:cs typeface="Calibri"/>
              </a:rPr>
              <a:t>Updates NZ integration/import profiles using the SUNY Norm rule upon import</a:t>
            </a:r>
          </a:p>
          <a:p>
            <a:pPr lvl="2"/>
            <a:r>
              <a:rPr lang="en-US">
                <a:cs typeface="Calibri"/>
              </a:rPr>
              <a:t>CZ bibliographic LCSH are not impacted, but display norm rules will be applied </a:t>
            </a:r>
            <a:endParaRPr lang="en-US">
              <a:ea typeface="+mn-lt"/>
              <a:cs typeface="+mn-lt"/>
            </a:endParaRPr>
          </a:p>
          <a:p>
            <a:pPr lvl="2"/>
            <a:r>
              <a:rPr lang="en-US">
                <a:cs typeface="Calibri"/>
              </a:rPr>
              <a:t>CDI records are not impacted</a:t>
            </a:r>
          </a:p>
          <a:p>
            <a:pPr lvl="2"/>
            <a:r>
              <a:rPr lang="en-US">
                <a:cs typeface="Calibri"/>
              </a:rPr>
              <a:t>IZ and NZ physical bibliographic records can be searched in </a:t>
            </a:r>
            <a:r>
              <a:rPr lang="en-US" err="1">
                <a:cs typeface="Calibri"/>
              </a:rPr>
              <a:t>PrimoVE</a:t>
            </a:r>
            <a:r>
              <a:rPr lang="en-US">
                <a:cs typeface="Calibri"/>
              </a:rPr>
              <a:t> using the SUNY local subject headings</a:t>
            </a:r>
          </a:p>
          <a:p>
            <a:pPr lvl="2"/>
            <a:endParaRPr lang="en-US">
              <a:cs typeface="Calibri"/>
            </a:endParaRPr>
          </a:p>
          <a:p>
            <a:endParaRPr lang="en-US">
              <a:cs typeface="Calibri"/>
            </a:endParaRPr>
          </a:p>
          <a:p>
            <a:pPr marL="0" indent="0">
              <a:buNone/>
            </a:pPr>
            <a:endParaRPr lang="en-US">
              <a:cs typeface="Calibri"/>
            </a:endParaRPr>
          </a:p>
          <a:p>
            <a:pPr lvl="1" indent="-342900">
              <a:buFont typeface="Courier New" panose="020B0604020202020204" pitchFamily="34" charset="0"/>
              <a:buChar char="o"/>
            </a:pPr>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B32F4A82-C5DA-4475-8F53-1F1E4D95923A}"/>
              </a:ext>
            </a:extLst>
          </p:cNvPr>
          <p:cNvPicPr>
            <a:picLocks noChangeAspect="1"/>
          </p:cNvPicPr>
          <p:nvPr/>
        </p:nvPicPr>
        <p:blipFill>
          <a:blip r:embed="rId7"/>
          <a:stretch>
            <a:fillRect/>
          </a:stretch>
        </p:blipFill>
        <p:spPr>
          <a:xfrm>
            <a:off x="9378420" y="130174"/>
            <a:ext cx="1880659" cy="776818"/>
          </a:xfrm>
          <a:prstGeom prst="rect">
            <a:avLst/>
          </a:prstGeom>
        </p:spPr>
      </p:pic>
    </p:spTree>
    <p:extLst>
      <p:ext uri="{BB962C8B-B14F-4D97-AF65-F5344CB8AC3E}">
        <p14:creationId xmlns:p14="http://schemas.microsoft.com/office/powerpoint/2010/main" val="1304548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45803" y="72048"/>
            <a:ext cx="10907997" cy="891810"/>
          </a:xfrm>
        </p:spPr>
        <p:txBody>
          <a:bodyPr>
            <a:normAutofit/>
          </a:bodyPr>
          <a:lstStyle/>
          <a:p>
            <a:r>
              <a:rPr lang="en-US" sz="3600" b="1">
                <a:cs typeface="Calibri Light"/>
              </a:rPr>
              <a:t>SUNY Local Subject Headings Initiative Update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45804" y="1310480"/>
            <a:ext cx="9870016" cy="4562480"/>
          </a:xfrm>
        </p:spPr>
        <p:txBody>
          <a:bodyPr vert="horz" lIns="91440" tIns="45720" rIns="91440" bIns="45720" rtlCol="0" anchor="t">
            <a:normAutofit/>
          </a:bodyPr>
          <a:lstStyle/>
          <a:p>
            <a:pPr marL="0" indent="0">
              <a:buNone/>
            </a:pPr>
            <a:r>
              <a:rPr lang="en-US">
                <a:cs typeface="Calibri"/>
              </a:rPr>
              <a:t>SUNY Local Subject Heading Initiative to change the LCSH "illegal aliens" to "undocumented immigrants" and "aliens" to "immigrants" in Alma/</a:t>
            </a:r>
            <a:r>
              <a:rPr lang="en-US" err="1">
                <a:cs typeface="Calibri"/>
              </a:rPr>
              <a:t>PrimoVE</a:t>
            </a:r>
            <a:r>
              <a:rPr lang="en-US">
                <a:cs typeface="Calibri"/>
              </a:rPr>
              <a:t>:</a:t>
            </a:r>
          </a:p>
          <a:p>
            <a:pPr lvl="1"/>
            <a:r>
              <a:rPr lang="en-US">
                <a:cs typeface="Calibri"/>
              </a:rPr>
              <a:t>Resources:</a:t>
            </a:r>
          </a:p>
          <a:p>
            <a:pPr lvl="2"/>
            <a:r>
              <a:rPr lang="en-US">
                <a:ea typeface="+mn-lt"/>
                <a:cs typeface="+mn-lt"/>
                <a:hlinkClick r:id="rId3"/>
              </a:rPr>
              <a:t>SUNY "Change the Subject Project" libguide</a:t>
            </a:r>
            <a:endParaRPr lang="en-US">
              <a:cs typeface="Calibri"/>
            </a:endParaRPr>
          </a:p>
          <a:p>
            <a:pPr lvl="2"/>
            <a:endParaRPr lang="en-US">
              <a:cs typeface="Calibri"/>
            </a:endParaRPr>
          </a:p>
          <a:p>
            <a:pPr lvl="1"/>
            <a:r>
              <a:rPr lang="en-US">
                <a:cs typeface="Calibri"/>
              </a:rPr>
              <a:t>Configuration Questionnaire:</a:t>
            </a:r>
          </a:p>
          <a:p>
            <a:pPr lvl="2"/>
            <a:r>
              <a:rPr lang="en-US">
                <a:cs typeface="Calibri"/>
                <a:hlinkClick r:id="rId4"/>
              </a:rPr>
              <a:t>Full Record Display Configuration Questionnaire</a:t>
            </a:r>
            <a:endParaRPr lang="en-US">
              <a:cs typeface="Calibri"/>
            </a:endParaRPr>
          </a:p>
          <a:p>
            <a:pPr marL="914400" lvl="2" indent="0">
              <a:buNone/>
            </a:pPr>
            <a:endParaRPr lang="en-US">
              <a:cs typeface="Calibri"/>
            </a:endParaRPr>
          </a:p>
          <a:p>
            <a:pPr lvl="2"/>
            <a:endParaRPr lang="en-US">
              <a:cs typeface="Calibri"/>
            </a:endParaRPr>
          </a:p>
          <a:p>
            <a:pPr lvl="2"/>
            <a:endParaRPr lang="en-US">
              <a:cs typeface="Calibri"/>
            </a:endParaRPr>
          </a:p>
          <a:p>
            <a:pPr lvl="2"/>
            <a:endParaRPr lang="en-US">
              <a:cs typeface="Calibri"/>
            </a:endParaRPr>
          </a:p>
          <a:p>
            <a:endParaRPr lang="en-US">
              <a:cs typeface="Calibri"/>
            </a:endParaRPr>
          </a:p>
          <a:p>
            <a:pPr marL="0" indent="0">
              <a:buNone/>
            </a:pPr>
            <a:endParaRPr lang="en-US">
              <a:cs typeface="Calibri"/>
            </a:endParaRPr>
          </a:p>
          <a:p>
            <a:pPr lvl="1" indent="-342900">
              <a:buFont typeface="Courier New" panose="020B0604020202020204" pitchFamily="34" charset="0"/>
              <a:buChar char="o"/>
            </a:pPr>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8"/>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B32F4A82-C5DA-4475-8F53-1F1E4D95923A}"/>
              </a:ext>
            </a:extLst>
          </p:cNvPr>
          <p:cNvPicPr>
            <a:picLocks noChangeAspect="1"/>
          </p:cNvPicPr>
          <p:nvPr/>
        </p:nvPicPr>
        <p:blipFill>
          <a:blip r:embed="rId9"/>
          <a:stretch>
            <a:fillRect/>
          </a:stretch>
        </p:blipFill>
        <p:spPr>
          <a:xfrm>
            <a:off x="9378420" y="130174"/>
            <a:ext cx="1880659" cy="776818"/>
          </a:xfrm>
          <a:prstGeom prst="rect">
            <a:avLst/>
          </a:prstGeom>
        </p:spPr>
      </p:pic>
    </p:spTree>
    <p:extLst>
      <p:ext uri="{BB962C8B-B14F-4D97-AF65-F5344CB8AC3E}">
        <p14:creationId xmlns:p14="http://schemas.microsoft.com/office/powerpoint/2010/main" val="4007101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51367" y="165832"/>
            <a:ext cx="11002433" cy="587010"/>
          </a:xfrm>
        </p:spPr>
        <p:txBody>
          <a:bodyPr>
            <a:normAutofit/>
          </a:bodyPr>
          <a:lstStyle/>
          <a:p>
            <a:r>
              <a:rPr lang="en-US" sz="3600" b="1">
                <a:cs typeface="Calibri Light"/>
              </a:rPr>
              <a:t>MARC 264 _4 $c Copyright Display in PrimoVE</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50552" y="1129942"/>
            <a:ext cx="10886016" cy="4880619"/>
          </a:xfrm>
        </p:spPr>
        <p:txBody>
          <a:bodyPr vert="horz" lIns="91440" tIns="45720" rIns="91440" bIns="45720" rtlCol="0" anchor="t">
            <a:normAutofit/>
          </a:bodyPr>
          <a:lstStyle/>
          <a:p>
            <a:pPr marL="0" indent="0">
              <a:buNone/>
            </a:pPr>
            <a:r>
              <a:rPr lang="en-US">
                <a:cs typeface="Calibri" panose="020F0502020204030204"/>
              </a:rPr>
              <a:t>The NZ bib records that contain MARC 264 _4 $c have been updated to copy the field to MARC 976</a:t>
            </a:r>
          </a:p>
          <a:p>
            <a:pPr lvl="1"/>
            <a:r>
              <a:rPr lang="en-US">
                <a:cs typeface="Calibri" panose="020F0502020204030204"/>
              </a:rPr>
              <a:t>Creation date display norm rules use a Rota approach to populating the Creation date in </a:t>
            </a:r>
            <a:r>
              <a:rPr lang="en-US" err="1">
                <a:cs typeface="Calibri" panose="020F0502020204030204"/>
              </a:rPr>
              <a:t>PrimoVE's</a:t>
            </a:r>
            <a:r>
              <a:rPr lang="en-US">
                <a:cs typeface="Calibri" panose="020F0502020204030204"/>
              </a:rPr>
              <a:t> full record display</a:t>
            </a:r>
          </a:p>
          <a:p>
            <a:pPr lvl="1"/>
            <a:r>
              <a:rPr lang="en-US">
                <a:ea typeface="+mn-lt"/>
                <a:cs typeface="+mn-lt"/>
              </a:rPr>
              <a:t>A local field is required to allow the display of the Copyright date originating from MARC 264 _4 $c in addition to the Creation date</a:t>
            </a:r>
          </a:p>
          <a:p>
            <a:pPr lvl="1"/>
            <a:r>
              <a:rPr lang="en-US">
                <a:ea typeface="+mn-lt"/>
                <a:cs typeface="+mn-lt"/>
              </a:rPr>
              <a:t>Local MARC 976 needs to be configured at the NZ and IZ to impact display of MARC 264 _4 $c</a:t>
            </a:r>
          </a:p>
          <a:p>
            <a:pPr lvl="2"/>
            <a:r>
              <a:rPr lang="en-US">
                <a:ea typeface="+mn-lt"/>
                <a:cs typeface="+mn-lt"/>
              </a:rPr>
              <a:t>IZ optional</a:t>
            </a:r>
          </a:p>
          <a:p>
            <a:pPr lvl="1"/>
            <a:r>
              <a:rPr lang="en-US">
                <a:ea typeface="+mn-lt"/>
                <a:cs typeface="+mn-lt"/>
              </a:rPr>
              <a:t>The configuration of Local MARC 976 can be incorporated as part of Phase 2 of the SUNY Local Subject Heading Initiative</a:t>
            </a:r>
          </a:p>
          <a:p>
            <a:pPr marL="457200" lvl="1" indent="0">
              <a:buNone/>
            </a:pPr>
            <a:endParaRPr lang="en-US">
              <a:cs typeface="Calibri"/>
            </a:endParaRPr>
          </a:p>
          <a:p>
            <a:pPr>
              <a:buFont typeface="Arial"/>
            </a:pPr>
            <a:endParaRPr lang="en-US">
              <a:cs typeface="Calibri"/>
            </a:endParaRPr>
          </a:p>
          <a:p>
            <a:endParaRPr lang="en-US">
              <a:cs typeface="Calibri"/>
            </a:endParaRPr>
          </a:p>
          <a:p>
            <a:endParaRPr lang="en-US">
              <a:cs typeface="Calibri"/>
            </a:endParaRPr>
          </a:p>
          <a:p>
            <a:pPr lvl="1" indent="-342900"/>
            <a:endParaRPr lang="en-US" sz="2000">
              <a:cs typeface="Calibri"/>
            </a:endParaRPr>
          </a:p>
          <a:p>
            <a:pPr lvl="1" indent="-342900">
              <a:buFont typeface="Courier New" panose="020B0604020202020204" pitchFamily="34" charset="0"/>
              <a:buChar char="o"/>
            </a:pPr>
            <a:endParaRPr lang="en-US" sz="2400">
              <a:cs typeface="Calibri"/>
            </a:endParaRPr>
          </a:p>
          <a:p>
            <a:pPr lvl="2">
              <a:buFont typeface="Courier New" panose="020B0604020202020204" pitchFamily="34" charset="0"/>
              <a:buChar char="o"/>
            </a:pPr>
            <a:endParaRPr lang="en-US" sz="2400">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125272" y="26125"/>
            <a:ext cx="1542082" cy="863298"/>
          </a:xfrm>
          <a:prstGeom prst="rect">
            <a:avLst/>
          </a:prstGeom>
        </p:spPr>
      </p:pic>
    </p:spTree>
    <p:extLst>
      <p:ext uri="{BB962C8B-B14F-4D97-AF65-F5344CB8AC3E}">
        <p14:creationId xmlns:p14="http://schemas.microsoft.com/office/powerpoint/2010/main" val="20872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51367" y="165832"/>
            <a:ext cx="11002433" cy="587010"/>
          </a:xfrm>
        </p:spPr>
        <p:txBody>
          <a:bodyPr>
            <a:normAutofit/>
          </a:bodyPr>
          <a:lstStyle/>
          <a:p>
            <a:r>
              <a:rPr lang="en-US" sz="3600" b="1">
                <a:cs typeface="Calibri Light"/>
              </a:rPr>
              <a:t>Alma July 2020 Release Notes</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50552" y="894618"/>
            <a:ext cx="10886016" cy="5115943"/>
          </a:xfrm>
        </p:spPr>
        <p:txBody>
          <a:bodyPr vert="horz" lIns="91440" tIns="45720" rIns="91440" bIns="45720" rtlCol="0" anchor="t">
            <a:normAutofit/>
          </a:bodyPr>
          <a:lstStyle/>
          <a:p>
            <a:pPr marL="0" indent="0">
              <a:buNone/>
            </a:pPr>
            <a:r>
              <a:rPr lang="en-US">
                <a:ea typeface="+mn-lt"/>
                <a:cs typeface="+mn-lt"/>
              </a:rPr>
              <a:t>Acquisitions:</a:t>
            </a:r>
            <a:endParaRPr lang="en-US"/>
          </a:p>
          <a:p>
            <a:r>
              <a:rPr lang="en-US">
                <a:cs typeface="Calibri" panose="020F0502020204030204"/>
              </a:rPr>
              <a:t>GOBI API Real-Time Orders will match to the CZ</a:t>
            </a:r>
          </a:p>
          <a:p>
            <a:pPr lvl="1"/>
            <a:r>
              <a:rPr lang="en-US">
                <a:ea typeface="+mn-lt"/>
                <a:cs typeface="+mn-lt"/>
              </a:rPr>
              <a:t>In cases where Alma does not find a matching portfolio in the relevant Community Zone collection </a:t>
            </a:r>
            <a:r>
              <a:rPr lang="en-US" b="1">
                <a:ea typeface="+mn-lt"/>
                <a:cs typeface="+mn-lt"/>
              </a:rPr>
              <a:t>or</a:t>
            </a:r>
            <a:r>
              <a:rPr lang="en-US">
                <a:ea typeface="+mn-lt"/>
                <a:cs typeface="+mn-lt"/>
              </a:rPr>
              <a:t> if the relevant collection was not activated in the institution, a stand-alone portfolio will be created in Alma will not be linked to a Community Zone portfolio.</a:t>
            </a:r>
            <a:endParaRPr lang="en-US">
              <a:cs typeface="Calibri" panose="020F0502020204030204"/>
            </a:endParaRPr>
          </a:p>
          <a:p>
            <a:r>
              <a:rPr lang="en-US">
                <a:ea typeface="+mn-lt"/>
                <a:cs typeface="+mn-lt"/>
              </a:rPr>
              <a:t>Change the Owner for an invoice after it has been edited</a:t>
            </a:r>
          </a:p>
          <a:p>
            <a:r>
              <a:rPr lang="en-US"/>
              <a:t>Creation of Several Itemized Sets From File in Parallel</a:t>
            </a:r>
            <a:endParaRPr lang="en-US">
              <a:ea typeface="+mn-lt"/>
              <a:cs typeface="+mn-lt"/>
            </a:endParaRPr>
          </a:p>
          <a:p>
            <a:pPr lvl="1"/>
            <a:r>
              <a:rPr lang="en-US">
                <a:ea typeface="+mn-lt"/>
                <a:cs typeface="+mn-lt"/>
              </a:rPr>
              <a:t>Multiple itemized sets can be created at the same time</a:t>
            </a:r>
          </a:p>
          <a:p>
            <a:endParaRPr lang="en-US">
              <a:cs typeface="Calibri"/>
            </a:endParaRPr>
          </a:p>
          <a:p>
            <a:pPr>
              <a:buFont typeface="Arial"/>
            </a:pPr>
            <a:endParaRPr lang="en-US">
              <a:cs typeface="Calibri"/>
            </a:endParaRPr>
          </a:p>
          <a:p>
            <a:endParaRPr lang="en-US">
              <a:cs typeface="Calibri"/>
            </a:endParaRPr>
          </a:p>
          <a:p>
            <a:endParaRPr lang="en-US">
              <a:cs typeface="Calibri"/>
            </a:endParaRPr>
          </a:p>
          <a:p>
            <a:pPr lvl="1" indent="-342900"/>
            <a:endParaRPr lang="en-US" sz="2000">
              <a:cs typeface="Calibri"/>
            </a:endParaRPr>
          </a:p>
          <a:p>
            <a:pPr lvl="1" indent="-342900">
              <a:buFont typeface="Courier New" panose="020B0604020202020204" pitchFamily="34" charset="0"/>
              <a:buChar char="o"/>
            </a:pPr>
            <a:endParaRPr lang="en-US" sz="2400">
              <a:cs typeface="Calibri"/>
            </a:endParaRPr>
          </a:p>
          <a:p>
            <a:pPr lvl="2">
              <a:buFont typeface="Courier New" panose="020B0604020202020204" pitchFamily="34" charset="0"/>
              <a:buChar char="o"/>
            </a:pPr>
            <a:endParaRPr lang="en-US" sz="2400">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125272" y="26125"/>
            <a:ext cx="1542082" cy="863298"/>
          </a:xfrm>
          <a:prstGeom prst="rect">
            <a:avLst/>
          </a:prstGeom>
        </p:spPr>
      </p:pic>
    </p:spTree>
    <p:extLst>
      <p:ext uri="{BB962C8B-B14F-4D97-AF65-F5344CB8AC3E}">
        <p14:creationId xmlns:p14="http://schemas.microsoft.com/office/powerpoint/2010/main" val="1550397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51367" y="165832"/>
            <a:ext cx="11002433" cy="587010"/>
          </a:xfrm>
        </p:spPr>
        <p:txBody>
          <a:bodyPr>
            <a:normAutofit/>
          </a:bodyPr>
          <a:lstStyle/>
          <a:p>
            <a:r>
              <a:rPr lang="en-US" sz="3600" b="1">
                <a:cs typeface="Calibri Light"/>
              </a:rPr>
              <a:t>Alma July 2020 Release Notes</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50552" y="894618"/>
            <a:ext cx="10886016" cy="5115943"/>
          </a:xfrm>
        </p:spPr>
        <p:txBody>
          <a:bodyPr vert="horz" lIns="91440" tIns="45720" rIns="91440" bIns="45720" rtlCol="0" anchor="t">
            <a:normAutofit/>
          </a:bodyPr>
          <a:lstStyle/>
          <a:p>
            <a:pPr marL="0" indent="0">
              <a:buNone/>
            </a:pPr>
            <a:r>
              <a:rPr lang="en-US">
                <a:ea typeface="+mn-lt"/>
                <a:cs typeface="+mn-lt"/>
              </a:rPr>
              <a:t>Network Zone:</a:t>
            </a:r>
            <a:endParaRPr lang="en-US"/>
          </a:p>
          <a:p>
            <a:r>
              <a:rPr lang="en-US">
                <a:ea typeface="+mn-lt"/>
                <a:cs typeface="+mn-lt"/>
              </a:rPr>
              <a:t>Local sets can now be saved in the NZ</a:t>
            </a:r>
          </a:p>
          <a:p>
            <a:pPr lvl="1"/>
            <a:r>
              <a:rPr lang="en-US">
                <a:ea typeface="+mn-lt"/>
                <a:cs typeface="+mn-lt"/>
              </a:rPr>
              <a:t>The Save in Network action was added to the Manage Sets page</a:t>
            </a:r>
            <a:endParaRPr lang="en-US">
              <a:cs typeface="Calibri"/>
            </a:endParaRPr>
          </a:p>
          <a:p>
            <a:pPr lvl="1"/>
            <a:r>
              <a:rPr lang="en-US">
                <a:ea typeface="+mn-lt"/>
                <a:cs typeface="+mn-lt"/>
              </a:rPr>
              <a:t>This is useful in use cases where a set can only be built in the Institution Zone because the query uses search criteria from either localized fields in the bibliographic record or from the inventory (holdings, items, portfolio, etc.)</a:t>
            </a:r>
            <a:endParaRPr lang="en-US">
              <a:cs typeface="Calibri"/>
            </a:endParaRPr>
          </a:p>
          <a:p>
            <a:pPr lvl="1"/>
            <a:r>
              <a:rPr lang="en-US">
                <a:cs typeface="Calibri"/>
              </a:rPr>
              <a:t>NOTE: </a:t>
            </a:r>
            <a:r>
              <a:rPr lang="en-US">
                <a:ea typeface="+mn-lt"/>
                <a:cs typeface="+mn-lt"/>
              </a:rPr>
              <a:t> Normalization rules cannot be run on Network Zone bibliographic records from within the Institution Zone, since non-localized fields in the Network Zone bib records cannot be changed from within an Institution Zone</a:t>
            </a:r>
          </a:p>
          <a:p>
            <a:pPr marL="457200" lvl="1" indent="0">
              <a:buNone/>
            </a:pPr>
            <a:endParaRPr lang="en-US">
              <a:cs typeface="Calibri"/>
            </a:endParaRPr>
          </a:p>
          <a:p>
            <a:pPr>
              <a:buFont typeface="Arial"/>
            </a:pPr>
            <a:endParaRPr lang="en-US">
              <a:cs typeface="Calibri"/>
            </a:endParaRPr>
          </a:p>
          <a:p>
            <a:endParaRPr lang="en-US">
              <a:cs typeface="Calibri"/>
            </a:endParaRPr>
          </a:p>
          <a:p>
            <a:endParaRPr lang="en-US">
              <a:cs typeface="Calibri"/>
            </a:endParaRPr>
          </a:p>
          <a:p>
            <a:pPr lvl="1" indent="-342900"/>
            <a:endParaRPr lang="en-US" sz="2000">
              <a:cs typeface="Calibri"/>
            </a:endParaRPr>
          </a:p>
          <a:p>
            <a:pPr lvl="1" indent="-342900">
              <a:buFont typeface="Courier New" panose="020B0604020202020204" pitchFamily="34" charset="0"/>
              <a:buChar char="o"/>
            </a:pPr>
            <a:endParaRPr lang="en-US" sz="2400">
              <a:cs typeface="Calibri"/>
            </a:endParaRPr>
          </a:p>
          <a:p>
            <a:pPr lvl="2">
              <a:buFont typeface="Courier New" panose="020B0604020202020204" pitchFamily="34" charset="0"/>
              <a:buChar char="o"/>
            </a:pPr>
            <a:endParaRPr lang="en-US" sz="2400">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125272" y="26125"/>
            <a:ext cx="1542082" cy="863298"/>
          </a:xfrm>
          <a:prstGeom prst="rect">
            <a:avLst/>
          </a:prstGeom>
        </p:spPr>
      </p:pic>
    </p:spTree>
    <p:extLst>
      <p:ext uri="{BB962C8B-B14F-4D97-AF65-F5344CB8AC3E}">
        <p14:creationId xmlns:p14="http://schemas.microsoft.com/office/powerpoint/2010/main" val="3272659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61950" y="165832"/>
            <a:ext cx="10515600" cy="587010"/>
          </a:xfrm>
        </p:spPr>
        <p:txBody>
          <a:bodyPr>
            <a:normAutofit fontScale="90000"/>
          </a:bodyPr>
          <a:lstStyle/>
          <a:p>
            <a:r>
              <a:rPr lang="en-US" b="1">
                <a:ea typeface="+mj-lt"/>
                <a:cs typeface="+mj-lt"/>
              </a:rPr>
              <a:t>Alma July 2020 Release Notes</a:t>
            </a:r>
            <a:endParaRPr lang="en-US"/>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61136" y="958118"/>
            <a:ext cx="10875433" cy="5031276"/>
          </a:xfrm>
        </p:spPr>
        <p:txBody>
          <a:bodyPr vert="horz" lIns="91440" tIns="45720" rIns="91440" bIns="45720" rtlCol="0" anchor="t">
            <a:normAutofit/>
          </a:bodyPr>
          <a:lstStyle/>
          <a:p>
            <a:pPr marL="0" indent="0">
              <a:buNone/>
            </a:pPr>
            <a:r>
              <a:rPr lang="en-US">
                <a:cs typeface="Calibri"/>
              </a:rPr>
              <a:t>Resource Management</a:t>
            </a:r>
          </a:p>
          <a:p>
            <a:r>
              <a:rPr lang="en-US">
                <a:cs typeface="Calibri"/>
              </a:rPr>
              <a:t>MARC 21 have been updated </a:t>
            </a:r>
            <a:r>
              <a:rPr lang="en-US">
                <a:ea typeface="+mn-lt"/>
                <a:cs typeface="+mn-lt"/>
              </a:rPr>
              <a:t>for bibliographic, authority, holdings, classification, and community information formats from the Library of Congress (LOC)</a:t>
            </a:r>
            <a:endParaRPr lang="en-US">
              <a:cs typeface="Calibri"/>
            </a:endParaRPr>
          </a:p>
          <a:p>
            <a:r>
              <a:rPr lang="en-US">
                <a:cs typeface="Calibri"/>
              </a:rPr>
              <a:t>Manage selected physical items display the links in a drop-down menu called "Managed Selected." Add Items is still displayed as a link and not included in the drop-down Manage Selected list</a:t>
            </a:r>
          </a:p>
          <a:p>
            <a:endParaRPr lang="en-US">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453355" y="89625"/>
            <a:ext cx="1542082" cy="863298"/>
          </a:xfrm>
          <a:prstGeom prst="rect">
            <a:avLst/>
          </a:prstGeom>
        </p:spPr>
      </p:pic>
    </p:spTree>
    <p:extLst>
      <p:ext uri="{BB962C8B-B14F-4D97-AF65-F5344CB8AC3E}">
        <p14:creationId xmlns:p14="http://schemas.microsoft.com/office/powerpoint/2010/main" val="620162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61950" y="165832"/>
            <a:ext cx="10515600" cy="587010"/>
          </a:xfrm>
        </p:spPr>
        <p:txBody>
          <a:bodyPr>
            <a:normAutofit fontScale="90000"/>
          </a:bodyPr>
          <a:lstStyle/>
          <a:p>
            <a:r>
              <a:rPr lang="en-US" b="1">
                <a:ea typeface="+mj-lt"/>
                <a:cs typeface="+mj-lt"/>
              </a:rPr>
              <a:t>New Metadata (MD) Editor</a:t>
            </a:r>
            <a:endParaRPr lang="en-US"/>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61136" y="958118"/>
            <a:ext cx="10875433" cy="5031276"/>
          </a:xfrm>
        </p:spPr>
        <p:txBody>
          <a:bodyPr vert="horz" lIns="91440" tIns="45720" rIns="91440" bIns="45720" rtlCol="0" anchor="t">
            <a:normAutofit/>
          </a:bodyPr>
          <a:lstStyle/>
          <a:p>
            <a:r>
              <a:rPr lang="en-US">
                <a:cs typeface="Calibri"/>
              </a:rPr>
              <a:t>10 volunteer members from SUNY libraries make up the New MD Editor testing team. The team will:</a:t>
            </a:r>
          </a:p>
          <a:p>
            <a:pPr lvl="1"/>
            <a:r>
              <a:rPr lang="en-US">
                <a:cs typeface="Calibri"/>
              </a:rPr>
              <a:t>Test the New MD Editor's current functionality</a:t>
            </a:r>
          </a:p>
          <a:p>
            <a:pPr lvl="1"/>
            <a:r>
              <a:rPr lang="en-US">
                <a:cs typeface="Calibri"/>
              </a:rPr>
              <a:t>Test new functionality as it is released</a:t>
            </a:r>
          </a:p>
          <a:p>
            <a:pPr lvl="1"/>
            <a:r>
              <a:rPr lang="en-US">
                <a:cs typeface="Calibri"/>
              </a:rPr>
              <a:t>Open and track cases with Ex Libris when appropriate</a:t>
            </a:r>
          </a:p>
          <a:p>
            <a:pPr>
              <a:lnSpc>
                <a:spcPct val="100000"/>
              </a:lnSpc>
              <a:spcBef>
                <a:spcPts val="0"/>
              </a:spcBef>
            </a:pPr>
            <a:endParaRPr lang="en-US">
              <a:cs typeface="Calibri"/>
            </a:endParaRPr>
          </a:p>
          <a:p>
            <a:pPr>
              <a:lnSpc>
                <a:spcPct val="100000"/>
              </a:lnSpc>
              <a:spcBef>
                <a:spcPts val="0"/>
              </a:spcBef>
            </a:pPr>
            <a:r>
              <a:rPr lang="en-US">
                <a:cs typeface="Calibri"/>
              </a:rPr>
              <a:t>Resource Management Training will be schedule for Fall 2020 </a:t>
            </a:r>
          </a:p>
          <a:p>
            <a:pPr lvl="1">
              <a:lnSpc>
                <a:spcPct val="100000"/>
              </a:lnSpc>
              <a:spcBef>
                <a:spcPts val="0"/>
              </a:spcBef>
            </a:pPr>
            <a:r>
              <a:rPr lang="en-US">
                <a:cs typeface="Calibri"/>
              </a:rPr>
              <a:t>The Resource Management Training </a:t>
            </a:r>
            <a:r>
              <a:rPr lang="en-US" err="1">
                <a:cs typeface="Calibri"/>
              </a:rPr>
              <a:t>libguide</a:t>
            </a:r>
            <a:r>
              <a:rPr lang="en-US">
                <a:cs typeface="Calibri"/>
              </a:rPr>
              <a:t> will be updated to include the New MD Editor's workflow to be used in conjunction with training</a:t>
            </a:r>
            <a:endParaRPr lang="en-US"/>
          </a:p>
          <a:p>
            <a:pPr marL="457200" lvl="1" indent="0">
              <a:lnSpc>
                <a:spcPct val="100000"/>
              </a:lnSpc>
              <a:spcBef>
                <a:spcPts val="0"/>
              </a:spcBef>
              <a:buNone/>
            </a:pPr>
            <a:endParaRPr lang="en-US">
              <a:cs typeface="Calibri"/>
            </a:endParaRPr>
          </a:p>
          <a:p>
            <a:pPr>
              <a:lnSpc>
                <a:spcPct val="100000"/>
              </a:lnSpc>
              <a:spcBef>
                <a:spcPts val="0"/>
              </a:spcBef>
            </a:pPr>
            <a:r>
              <a:rPr lang="en-US">
                <a:cs typeface="Calibri"/>
                <a:hlinkClick r:id="rId7"/>
              </a:rPr>
              <a:t>New MD Editor Libguide</a:t>
            </a:r>
            <a:endParaRPr lang="en-US">
              <a:cs typeface="Calibri"/>
            </a:endParaRPr>
          </a:p>
          <a:p>
            <a:endParaRPr lang="en-US">
              <a:cs typeface="Calibri"/>
            </a:endParaRPr>
          </a:p>
          <a:p>
            <a:endParaRPr lang="en-US">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8"/>
          <a:stretch>
            <a:fillRect/>
          </a:stretch>
        </p:blipFill>
        <p:spPr>
          <a:xfrm>
            <a:off x="9453355" y="89625"/>
            <a:ext cx="1542082" cy="863298"/>
          </a:xfrm>
          <a:prstGeom prst="rect">
            <a:avLst/>
          </a:prstGeom>
        </p:spPr>
      </p:pic>
    </p:spTree>
    <p:extLst>
      <p:ext uri="{BB962C8B-B14F-4D97-AF65-F5344CB8AC3E}">
        <p14:creationId xmlns:p14="http://schemas.microsoft.com/office/powerpoint/2010/main" val="2266038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FC5E-5180-457F-8F61-2448AA235832}"/>
              </a:ext>
            </a:extLst>
          </p:cNvPr>
          <p:cNvSpPr>
            <a:spLocks noGrp="1"/>
          </p:cNvSpPr>
          <p:nvPr>
            <p:ph type="title"/>
          </p:nvPr>
        </p:nvSpPr>
        <p:spPr/>
        <p:txBody>
          <a:bodyPr/>
          <a:lstStyle/>
          <a:p>
            <a:r>
              <a:rPr lang="en-US">
                <a:cs typeface="Calibri Light"/>
              </a:rPr>
              <a:t>OCLC Agreement Update</a:t>
            </a:r>
            <a:endParaRPr lang="en-US"/>
          </a:p>
        </p:txBody>
      </p:sp>
      <p:sp>
        <p:nvSpPr>
          <p:cNvPr id="3" name="Content Placeholder 2">
            <a:extLst>
              <a:ext uri="{FF2B5EF4-FFF2-40B4-BE49-F238E27FC236}">
                <a16:creationId xmlns:a16="http://schemas.microsoft.com/office/drawing/2014/main" id="{1EB2D93C-63ED-4E41-B3E1-613B3AC97F28}"/>
              </a:ext>
            </a:extLst>
          </p:cNvPr>
          <p:cNvSpPr>
            <a:spLocks noGrp="1"/>
          </p:cNvSpPr>
          <p:nvPr>
            <p:ph sz="half" idx="1"/>
          </p:nvPr>
        </p:nvSpPr>
        <p:spPr>
          <a:xfrm>
            <a:off x="838200" y="1825625"/>
            <a:ext cx="10954870" cy="4028609"/>
          </a:xfrm>
        </p:spPr>
        <p:txBody>
          <a:bodyPr vert="horz" lIns="91440" tIns="45720" rIns="91440" bIns="45720" rtlCol="0" anchor="t">
            <a:normAutofit/>
          </a:bodyPr>
          <a:lstStyle/>
          <a:p>
            <a:r>
              <a:rPr lang="en-US">
                <a:cs typeface="Calibri"/>
              </a:rPr>
              <a:t>We're waiting for final signature from SUNY, but this should be done this week before last year's amendment ends.</a:t>
            </a:r>
          </a:p>
          <a:p>
            <a:r>
              <a:rPr lang="en-US">
                <a:cs typeface="Calibri"/>
              </a:rPr>
              <a:t>Reminder that all pricing remains at last year's rates.</a:t>
            </a:r>
          </a:p>
          <a:p>
            <a:r>
              <a:rPr lang="en-US">
                <a:cs typeface="Calibri"/>
              </a:rPr>
              <a:t>Will be communicating soon about steps for OCLC agreement(s) going forward.</a:t>
            </a:r>
          </a:p>
        </p:txBody>
      </p:sp>
    </p:spTree>
    <p:extLst>
      <p:ext uri="{BB962C8B-B14F-4D97-AF65-F5344CB8AC3E}">
        <p14:creationId xmlns:p14="http://schemas.microsoft.com/office/powerpoint/2010/main" val="3805947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Jennifer Koerber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Training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4098685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Annual Alma &amp; Primo "Tune Up"</a:t>
            </a:r>
            <a:endParaRPr lang="en-US"/>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7046C38B-3902-4985-8482-E51203CC938A}"/>
              </a:ext>
            </a:extLst>
          </p:cNvPr>
          <p:cNvSpPr txBox="1"/>
          <p:nvPr/>
        </p:nvSpPr>
        <p:spPr>
          <a:xfrm>
            <a:off x="843280" y="1798320"/>
            <a:ext cx="73558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hlinkClick r:id="rId6" tooltip="https://slcny.libguides.com/annual-checklist">
                  <a:extLst>
                    <a:ext uri="{A12FA001-AC4F-418D-AE19-62706E023703}">
                      <ahyp:hlinkClr xmlns:ahyp="http://schemas.microsoft.com/office/drawing/2018/hyperlinkcolor" xmlns="" val="tx"/>
                    </a:ext>
                  </a:extLst>
                </a:hlinkClick>
              </a:rPr>
              <a:t>https://slcny.libguides.com/annual-checklist</a:t>
            </a:r>
          </a:p>
        </p:txBody>
      </p:sp>
      <p:pic>
        <p:nvPicPr>
          <p:cNvPr id="4" name="Picture 5" descr="A screenshot of a cell phone&#10;&#10;Description generated with very high confidence">
            <a:extLst>
              <a:ext uri="{FF2B5EF4-FFF2-40B4-BE49-F238E27FC236}">
                <a16:creationId xmlns:a16="http://schemas.microsoft.com/office/drawing/2014/main" id="{2EE0E4BC-6D2D-4BAA-9047-6225F4463467}"/>
              </a:ext>
            </a:extLst>
          </p:cNvPr>
          <p:cNvPicPr>
            <a:picLocks noChangeAspect="1"/>
          </p:cNvPicPr>
          <p:nvPr/>
        </p:nvPicPr>
        <p:blipFill>
          <a:blip r:embed="rId7"/>
          <a:stretch>
            <a:fillRect/>
          </a:stretch>
        </p:blipFill>
        <p:spPr>
          <a:xfrm>
            <a:off x="2844800" y="2529885"/>
            <a:ext cx="6868160" cy="32815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5080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5" descr="A screenshot of a cell phone&#10;&#10;Description generated with very high confidence">
            <a:extLst>
              <a:ext uri="{FF2B5EF4-FFF2-40B4-BE49-F238E27FC236}">
                <a16:creationId xmlns:a16="http://schemas.microsoft.com/office/drawing/2014/main" id="{2EE0E4BC-6D2D-4BAA-9047-6225F4463467}"/>
              </a:ext>
            </a:extLst>
          </p:cNvPr>
          <p:cNvPicPr>
            <a:picLocks noChangeAspect="1"/>
          </p:cNvPicPr>
          <p:nvPr/>
        </p:nvPicPr>
        <p:blipFill>
          <a:blip r:embed="rId6"/>
          <a:stretch>
            <a:fillRect/>
          </a:stretch>
        </p:blipFill>
        <p:spPr>
          <a:xfrm>
            <a:off x="845062" y="61005"/>
            <a:ext cx="10491715" cy="5902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405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Implementation &amp; Go-Live Training Wrap-Up</a:t>
            </a:r>
            <a:endParaRPr lang="en-US"/>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6" name="Text Placeholder 15">
            <a:extLst>
              <a:ext uri="{FF2B5EF4-FFF2-40B4-BE49-F238E27FC236}">
                <a16:creationId xmlns:a16="http://schemas.microsoft.com/office/drawing/2014/main" id="{435658E4-F0C8-4F7F-8758-9FFB05E56D6B}"/>
              </a:ext>
            </a:extLst>
          </p:cNvPr>
          <p:cNvSpPr>
            <a:spLocks noGrp="1"/>
          </p:cNvSpPr>
          <p:nvPr>
            <p:ph type="body" idx="1"/>
          </p:nvPr>
        </p:nvSpPr>
        <p:spPr/>
        <p:txBody>
          <a:bodyPr/>
          <a:lstStyle/>
          <a:p>
            <a:r>
              <a:rPr lang="en-US">
                <a:cs typeface="Calibri"/>
              </a:rPr>
              <a:t>Training &amp; Documentation Materials</a:t>
            </a:r>
            <a:endParaRPr lang="en-US"/>
          </a:p>
        </p:txBody>
      </p:sp>
      <p:sp>
        <p:nvSpPr>
          <p:cNvPr id="18" name="Content Placeholder 17">
            <a:extLst>
              <a:ext uri="{FF2B5EF4-FFF2-40B4-BE49-F238E27FC236}">
                <a16:creationId xmlns:a16="http://schemas.microsoft.com/office/drawing/2014/main" id="{63A16270-9913-4258-A541-7EFB96BA490A}"/>
              </a:ext>
            </a:extLst>
          </p:cNvPr>
          <p:cNvSpPr>
            <a:spLocks noGrp="1"/>
          </p:cNvSpPr>
          <p:nvPr>
            <p:ph sz="half" idx="2"/>
          </p:nvPr>
        </p:nvSpPr>
        <p:spPr>
          <a:xfrm>
            <a:off x="837928" y="2639546"/>
            <a:ext cx="5157787" cy="3446768"/>
          </a:xfrm>
        </p:spPr>
        <p:txBody>
          <a:bodyPr vert="horz" lIns="91440" tIns="45720" rIns="91440" bIns="45720" rtlCol="0" anchor="t">
            <a:noAutofit/>
          </a:bodyPr>
          <a:lstStyle/>
          <a:p>
            <a:pPr>
              <a:lnSpc>
                <a:spcPct val="100000"/>
              </a:lnSpc>
              <a:spcBef>
                <a:spcPts val="600"/>
              </a:spcBef>
              <a:spcAft>
                <a:spcPts val="600"/>
              </a:spcAft>
            </a:pPr>
            <a:r>
              <a:rPr lang="en-US" sz="2000">
                <a:ea typeface="+mn-lt"/>
                <a:cs typeface="+mn-lt"/>
              </a:rPr>
              <a:t>Alma &amp; Primo VE Training Guides:</a:t>
            </a:r>
            <a:br>
              <a:rPr lang="en-US" sz="2000">
                <a:ea typeface="+mn-lt"/>
                <a:cs typeface="+mn-lt"/>
              </a:rPr>
            </a:br>
            <a:r>
              <a:rPr lang="en-US" sz="2000">
                <a:ea typeface="+mn-lt"/>
                <a:cs typeface="+mn-lt"/>
                <a:hlinkClick r:id="rId6"/>
              </a:rPr>
              <a:t>https://slcny.libguides.com/lsptraining</a:t>
            </a:r>
            <a:endParaRPr lang="en-US" sz="2000">
              <a:ea typeface="+mn-lt"/>
              <a:cs typeface="+mn-lt"/>
            </a:endParaRPr>
          </a:p>
          <a:p>
            <a:pPr>
              <a:lnSpc>
                <a:spcPct val="100000"/>
              </a:lnSpc>
              <a:spcBef>
                <a:spcPts val="600"/>
              </a:spcBef>
              <a:spcAft>
                <a:spcPts val="600"/>
              </a:spcAft>
            </a:pPr>
            <a:r>
              <a:rPr lang="en-US" sz="2000">
                <a:ea typeface="+mn-lt"/>
                <a:cs typeface="+mn-lt"/>
              </a:rPr>
              <a:t>SLSS FAQs:</a:t>
            </a:r>
            <a:br>
              <a:rPr lang="en-US" sz="2000">
                <a:ea typeface="+mn-lt"/>
                <a:cs typeface="+mn-lt"/>
              </a:rPr>
            </a:br>
            <a:r>
              <a:rPr lang="en-US" sz="2000">
                <a:ea typeface="+mn-lt"/>
                <a:cs typeface="+mn-lt"/>
              </a:rPr>
              <a:t>https://slcny.libanswers.com/</a:t>
            </a:r>
          </a:p>
          <a:p>
            <a:pPr>
              <a:lnSpc>
                <a:spcPct val="100000"/>
              </a:lnSpc>
              <a:spcBef>
                <a:spcPts val="600"/>
              </a:spcBef>
              <a:spcAft>
                <a:spcPts val="600"/>
              </a:spcAft>
            </a:pPr>
            <a:r>
              <a:rPr lang="en-US" sz="2000">
                <a:ea typeface="+mn-lt"/>
                <a:cs typeface="+mn-lt"/>
              </a:rPr>
              <a:t>Local/Campus Documentation &amp; Training:</a:t>
            </a:r>
            <a:br>
              <a:rPr lang="en-US" sz="2000">
                <a:ea typeface="+mn-lt"/>
                <a:cs typeface="+mn-lt"/>
              </a:rPr>
            </a:br>
            <a:r>
              <a:rPr lang="en-US" sz="2000">
                <a:ea typeface="+mn-lt"/>
                <a:cs typeface="+mn-lt"/>
                <a:hlinkClick r:id="rId7"/>
              </a:rPr>
              <a:t>https://public.3.basecamp.com/p/JPL8a7pseBKYzqv3hpTinzsm</a:t>
            </a:r>
            <a:endParaRPr lang="en-US" sz="2000">
              <a:ea typeface="+mn-lt"/>
              <a:cs typeface="+mn-lt"/>
            </a:endParaRPr>
          </a:p>
          <a:p>
            <a:pPr>
              <a:lnSpc>
                <a:spcPct val="100000"/>
              </a:lnSpc>
              <a:spcBef>
                <a:spcPts val="600"/>
              </a:spcBef>
              <a:spcAft>
                <a:spcPts val="600"/>
              </a:spcAft>
            </a:pPr>
            <a:r>
              <a:rPr lang="en-US" sz="2000">
                <a:ea typeface="+mn-lt"/>
                <a:cs typeface="+mn-lt"/>
              </a:rPr>
              <a:t>Basecamp Brief Users' Manual:</a:t>
            </a:r>
            <a:br>
              <a:rPr lang="en-US" sz="2000">
                <a:ea typeface="+mn-lt"/>
                <a:cs typeface="+mn-lt"/>
              </a:rPr>
            </a:br>
            <a:r>
              <a:rPr lang="en-US" sz="2000">
                <a:ea typeface="+mn-lt"/>
                <a:cs typeface="+mn-lt"/>
                <a:hlinkClick r:id="rId8"/>
              </a:rPr>
              <a:t>https://slcny.libguides.com/basecamp</a:t>
            </a:r>
            <a:endParaRPr lang="en-US" sz="2000">
              <a:ea typeface="+mn-lt"/>
              <a:cs typeface="+mn-lt"/>
            </a:endParaRPr>
          </a:p>
          <a:p>
            <a:pPr marL="0" indent="0">
              <a:lnSpc>
                <a:spcPct val="100000"/>
              </a:lnSpc>
              <a:spcBef>
                <a:spcPts val="600"/>
              </a:spcBef>
              <a:spcAft>
                <a:spcPts val="600"/>
              </a:spcAft>
              <a:buNone/>
            </a:pPr>
            <a:endParaRPr lang="en-US" sz="2000">
              <a:ea typeface="+mn-lt"/>
              <a:cs typeface="+mn-lt"/>
            </a:endParaRPr>
          </a:p>
        </p:txBody>
      </p:sp>
      <p:sp>
        <p:nvSpPr>
          <p:cNvPr id="20" name="Text Placeholder 19">
            <a:extLst>
              <a:ext uri="{FF2B5EF4-FFF2-40B4-BE49-F238E27FC236}">
                <a16:creationId xmlns:a16="http://schemas.microsoft.com/office/drawing/2014/main" id="{1FF9CAA6-2D6A-431D-9F1A-4E750932A964}"/>
              </a:ext>
            </a:extLst>
          </p:cNvPr>
          <p:cNvSpPr>
            <a:spLocks noGrp="1"/>
          </p:cNvSpPr>
          <p:nvPr>
            <p:ph type="body" sz="quarter" idx="3"/>
          </p:nvPr>
        </p:nvSpPr>
        <p:spPr/>
        <p:txBody>
          <a:bodyPr/>
          <a:lstStyle/>
          <a:p>
            <a:r>
              <a:rPr lang="en-US">
                <a:cs typeface="Calibri"/>
              </a:rPr>
              <a:t>Training Sessions</a:t>
            </a:r>
            <a:endParaRPr lang="en-US"/>
          </a:p>
        </p:txBody>
      </p:sp>
      <p:sp>
        <p:nvSpPr>
          <p:cNvPr id="22" name="Content Placeholder 21">
            <a:extLst>
              <a:ext uri="{FF2B5EF4-FFF2-40B4-BE49-F238E27FC236}">
                <a16:creationId xmlns:a16="http://schemas.microsoft.com/office/drawing/2014/main" id="{58379C07-31DE-43E5-BB9C-1473F06FF428}"/>
              </a:ext>
            </a:extLst>
          </p:cNvPr>
          <p:cNvSpPr>
            <a:spLocks noGrp="1"/>
          </p:cNvSpPr>
          <p:nvPr>
            <p:ph sz="quarter" idx="4"/>
          </p:nvPr>
        </p:nvSpPr>
        <p:spPr>
          <a:xfrm>
            <a:off x="6172200" y="2506137"/>
            <a:ext cx="5688631" cy="3683526"/>
          </a:xfrm>
        </p:spPr>
        <p:txBody>
          <a:bodyPr vert="horz" lIns="91440" tIns="45720" rIns="91440" bIns="45720" rtlCol="0" anchor="t">
            <a:normAutofit lnSpcReduction="10000"/>
          </a:bodyPr>
          <a:lstStyle/>
          <a:p>
            <a:pPr>
              <a:lnSpc>
                <a:spcPct val="110000"/>
              </a:lnSpc>
              <a:spcAft>
                <a:spcPts val="300"/>
              </a:spcAft>
            </a:pPr>
            <a:r>
              <a:rPr lang="en-US" sz="2000">
                <a:ea typeface="+mn-lt"/>
                <a:cs typeface="+mn-lt"/>
              </a:rPr>
              <a:t>Webinars &amp; Presentations</a:t>
            </a:r>
            <a:endParaRPr lang="en-US">
              <a:cs typeface="Calibri" panose="020F0502020204030204"/>
            </a:endParaRPr>
          </a:p>
          <a:p>
            <a:pPr lvl="1">
              <a:spcBef>
                <a:spcPts val="300"/>
              </a:spcBef>
              <a:spcAft>
                <a:spcPts val="300"/>
              </a:spcAft>
            </a:pPr>
            <a:r>
              <a:rPr lang="en-US" sz="1600">
                <a:ea typeface="+mn-lt"/>
                <a:cs typeface="+mn-lt"/>
              </a:rPr>
              <a:t>More than 100 training webinars since go-live</a:t>
            </a:r>
          </a:p>
          <a:p>
            <a:pPr lvl="1">
              <a:spcBef>
                <a:spcPts val="300"/>
              </a:spcBef>
              <a:spcAft>
                <a:spcPts val="1000"/>
              </a:spcAft>
            </a:pPr>
            <a:r>
              <a:rPr lang="en-US" sz="1600">
                <a:ea typeface="+mn-lt"/>
                <a:cs typeface="+mn-lt"/>
              </a:rPr>
              <a:t>Café Alma Online Learning Circles</a:t>
            </a:r>
            <a:br>
              <a:rPr lang="en-US" sz="1600">
                <a:ea typeface="+mn-lt"/>
                <a:cs typeface="+mn-lt"/>
              </a:rPr>
            </a:br>
            <a:r>
              <a:rPr lang="en-US" sz="1600">
                <a:ea typeface="+mn-lt"/>
                <a:cs typeface="+mn-lt"/>
                <a:hlinkClick r:id="rId9"/>
              </a:rPr>
              <a:t>https://slcny.libguides.com/cafealma</a:t>
            </a:r>
            <a:endParaRPr lang="en-US" sz="1600">
              <a:ea typeface="+mn-lt"/>
              <a:cs typeface="+mn-lt"/>
            </a:endParaRPr>
          </a:p>
          <a:p>
            <a:pPr>
              <a:spcAft>
                <a:spcPts val="300"/>
              </a:spcAft>
            </a:pPr>
            <a:r>
              <a:rPr lang="en-US" sz="2000">
                <a:ea typeface="+mn-lt"/>
                <a:cs typeface="+mn-lt"/>
              </a:rPr>
              <a:t>In-Person Trainings</a:t>
            </a:r>
          </a:p>
          <a:p>
            <a:pPr lvl="1">
              <a:spcBef>
                <a:spcPts val="300"/>
              </a:spcBef>
              <a:spcAft>
                <a:spcPts val="300"/>
              </a:spcAft>
            </a:pPr>
            <a:r>
              <a:rPr lang="en-US" sz="1600">
                <a:ea typeface="+mn-lt"/>
                <a:cs typeface="+mn-lt"/>
              </a:rPr>
              <a:t>Analytics (November)</a:t>
            </a:r>
          </a:p>
          <a:p>
            <a:pPr lvl="1">
              <a:spcBef>
                <a:spcPts val="300"/>
              </a:spcBef>
              <a:spcAft>
                <a:spcPts val="1000"/>
              </a:spcAft>
            </a:pPr>
            <a:r>
              <a:rPr lang="en-US" sz="1600">
                <a:ea typeface="+mn-lt"/>
                <a:cs typeface="+mn-lt"/>
              </a:rPr>
              <a:t>Remainder moved online due to COVID-19</a:t>
            </a:r>
          </a:p>
          <a:p>
            <a:pPr>
              <a:spcAft>
                <a:spcPts val="300"/>
              </a:spcAft>
            </a:pPr>
            <a:r>
              <a:rPr lang="en-US" sz="2000">
                <a:ea typeface="+mn-lt"/>
                <a:cs typeface="+mn-lt"/>
              </a:rPr>
              <a:t>Online Courses</a:t>
            </a:r>
          </a:p>
          <a:p>
            <a:pPr lvl="1">
              <a:spcBef>
                <a:spcPts val="300"/>
              </a:spcBef>
              <a:spcAft>
                <a:spcPts val="300"/>
              </a:spcAft>
            </a:pPr>
            <a:r>
              <a:rPr lang="en-US" sz="1600">
                <a:ea typeface="+mn-lt"/>
                <a:cs typeface="+mn-lt"/>
              </a:rPr>
              <a:t>E-Resources (March/April)</a:t>
            </a:r>
          </a:p>
          <a:p>
            <a:pPr lvl="1">
              <a:spcBef>
                <a:spcPts val="300"/>
              </a:spcBef>
              <a:spcAft>
                <a:spcPts val="300"/>
              </a:spcAft>
            </a:pPr>
            <a:r>
              <a:rPr lang="en-US" sz="1600">
                <a:ea typeface="+mn-lt"/>
                <a:cs typeface="+mn-lt"/>
              </a:rPr>
              <a:t>Fulfillment Configuration (May)</a:t>
            </a:r>
          </a:p>
          <a:p>
            <a:pPr lvl="1">
              <a:spcBef>
                <a:spcPts val="300"/>
              </a:spcBef>
              <a:spcAft>
                <a:spcPts val="1000"/>
              </a:spcAft>
            </a:pPr>
            <a:r>
              <a:rPr lang="en-US" sz="1600">
                <a:ea typeface="+mn-lt"/>
                <a:cs typeface="+mn-lt"/>
              </a:rPr>
              <a:t>Acquisitions (June)</a:t>
            </a:r>
          </a:p>
        </p:txBody>
      </p:sp>
    </p:spTree>
    <p:extLst>
      <p:ext uri="{BB962C8B-B14F-4D97-AF65-F5344CB8AC3E}">
        <p14:creationId xmlns:p14="http://schemas.microsoft.com/office/powerpoint/2010/main" val="1151724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SLSS Webinars, October 2019 – June 2020</a:t>
            </a:r>
            <a:endParaRPr lang="en-US"/>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6" name="Picture 16" descr="A screenshot of a cell phone&#10;&#10;Description generated with very high confidence">
            <a:extLst>
              <a:ext uri="{FF2B5EF4-FFF2-40B4-BE49-F238E27FC236}">
                <a16:creationId xmlns:a16="http://schemas.microsoft.com/office/drawing/2014/main" id="{F8BBEB29-87BD-465A-BE79-1F22F32EB793}"/>
              </a:ext>
            </a:extLst>
          </p:cNvPr>
          <p:cNvPicPr>
            <a:picLocks noGrp="1" noChangeAspect="1"/>
          </p:cNvPicPr>
          <p:nvPr>
            <p:ph idx="1"/>
          </p:nvPr>
        </p:nvPicPr>
        <p:blipFill>
          <a:blip r:embed="rId6"/>
          <a:stretch>
            <a:fillRect/>
          </a:stretch>
        </p:blipFill>
        <p:spPr>
          <a:xfrm>
            <a:off x="828040" y="2057689"/>
            <a:ext cx="10515600" cy="2261611"/>
          </a:xfrm>
        </p:spPr>
      </p:pic>
    </p:spTree>
    <p:extLst>
      <p:ext uri="{BB962C8B-B14F-4D97-AF65-F5344CB8AC3E}">
        <p14:creationId xmlns:p14="http://schemas.microsoft.com/office/powerpoint/2010/main" val="3889583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Training Transitions</a:t>
            </a:r>
          </a:p>
        </p:txBody>
      </p:sp>
      <p:sp>
        <p:nvSpPr>
          <p:cNvPr id="18" name="Content Placeholder 17">
            <a:extLst>
              <a:ext uri="{FF2B5EF4-FFF2-40B4-BE49-F238E27FC236}">
                <a16:creationId xmlns:a16="http://schemas.microsoft.com/office/drawing/2014/main" id="{63A16270-9913-4258-A541-7EFB96BA490A}"/>
              </a:ext>
            </a:extLst>
          </p:cNvPr>
          <p:cNvSpPr>
            <a:spLocks noGrp="1"/>
          </p:cNvSpPr>
          <p:nvPr>
            <p:ph idx="1"/>
          </p:nvPr>
        </p:nvSpPr>
        <p:spPr>
          <a:xfrm>
            <a:off x="838200" y="1529862"/>
            <a:ext cx="10515600" cy="4647101"/>
          </a:xfrm>
        </p:spPr>
        <p:txBody>
          <a:bodyPr vert="horz" lIns="91440" tIns="45720" rIns="91440" bIns="45720" rtlCol="0" anchor="t">
            <a:noAutofit/>
          </a:bodyPr>
          <a:lstStyle/>
          <a:p>
            <a:pPr>
              <a:lnSpc>
                <a:spcPct val="100000"/>
              </a:lnSpc>
              <a:spcBef>
                <a:spcPts val="600"/>
              </a:spcBef>
              <a:spcAft>
                <a:spcPts val="600"/>
              </a:spcAft>
            </a:pPr>
            <a:r>
              <a:rPr lang="en-US" sz="2000">
                <a:ea typeface="+mn-lt"/>
                <a:cs typeface="+mn-lt"/>
              </a:rPr>
              <a:t>Will continue to focus on maintaining FAQs and other documents.</a:t>
            </a:r>
          </a:p>
          <a:p>
            <a:pPr>
              <a:lnSpc>
                <a:spcPct val="100000"/>
              </a:lnSpc>
              <a:spcBef>
                <a:spcPts val="600"/>
              </a:spcBef>
              <a:spcAft>
                <a:spcPts val="600"/>
              </a:spcAft>
            </a:pPr>
            <a:r>
              <a:rPr lang="en-US" sz="2000">
                <a:ea typeface="+mn-lt"/>
                <a:cs typeface="+mn-lt"/>
              </a:rPr>
              <a:t>Timely webinars on using Alma at point of need or covering new features/changes.</a:t>
            </a:r>
          </a:p>
          <a:p>
            <a:pPr lvl="1">
              <a:lnSpc>
                <a:spcPct val="100000"/>
              </a:lnSpc>
              <a:spcBef>
                <a:spcPts val="600"/>
              </a:spcBef>
              <a:spcAft>
                <a:spcPts val="600"/>
              </a:spcAft>
            </a:pPr>
            <a:r>
              <a:rPr lang="en-US" sz="1600">
                <a:ea typeface="+mn-lt"/>
                <a:cs typeface="+mn-lt"/>
              </a:rPr>
              <a:t>Examples are recent series on cancellations and FY rollover.</a:t>
            </a:r>
          </a:p>
          <a:p>
            <a:pPr>
              <a:lnSpc>
                <a:spcPct val="100000"/>
              </a:lnSpc>
              <a:spcBef>
                <a:spcPts val="600"/>
              </a:spcBef>
              <a:spcAft>
                <a:spcPts val="600"/>
              </a:spcAft>
            </a:pPr>
            <a:r>
              <a:rPr lang="en-US" sz="2000">
                <a:ea typeface="+mn-lt"/>
                <a:cs typeface="+mn-lt"/>
              </a:rPr>
              <a:t>Based on feedback from 4-week sprints, will be developing cohorts.</a:t>
            </a:r>
          </a:p>
          <a:p>
            <a:pPr lvl="1">
              <a:lnSpc>
                <a:spcPct val="100000"/>
              </a:lnSpc>
              <a:spcBef>
                <a:spcPts val="600"/>
              </a:spcBef>
              <a:spcAft>
                <a:spcPts val="600"/>
              </a:spcAft>
            </a:pPr>
            <a:r>
              <a:rPr lang="en-US" sz="1600">
                <a:ea typeface="+mn-lt"/>
                <a:cs typeface="+mn-lt"/>
              </a:rPr>
              <a:t>Accessibility cohort happening now; currently planning others.</a:t>
            </a:r>
          </a:p>
          <a:p>
            <a:pPr>
              <a:lnSpc>
                <a:spcPct val="100000"/>
              </a:lnSpc>
              <a:spcBef>
                <a:spcPts val="600"/>
              </a:spcBef>
              <a:spcAft>
                <a:spcPts val="600"/>
              </a:spcAft>
            </a:pPr>
            <a:r>
              <a:rPr lang="en-US" sz="2000">
                <a:ea typeface="+mn-lt"/>
                <a:cs typeface="+mn-lt"/>
              </a:rPr>
              <a:t>Training may also include courses with registration and fees, as we've received positive feedback on these experiences.</a:t>
            </a:r>
          </a:p>
          <a:p>
            <a:pPr>
              <a:lnSpc>
                <a:spcPct val="100000"/>
              </a:lnSpc>
              <a:spcBef>
                <a:spcPts val="600"/>
              </a:spcBef>
              <a:spcAft>
                <a:spcPts val="600"/>
              </a:spcAft>
            </a:pPr>
            <a:r>
              <a:rPr lang="en-US" sz="2000">
                <a:ea typeface="+mn-lt"/>
                <a:cs typeface="+mn-lt"/>
              </a:rPr>
              <a:t>Development of more flexible Q and A in specific areas.</a:t>
            </a:r>
          </a:p>
          <a:p>
            <a:pPr>
              <a:lnSpc>
                <a:spcPct val="100000"/>
              </a:lnSpc>
              <a:spcBef>
                <a:spcPts val="600"/>
              </a:spcBef>
              <a:spcAft>
                <a:spcPts val="600"/>
              </a:spcAft>
            </a:pPr>
            <a:r>
              <a:rPr lang="en-US" sz="2000">
                <a:ea typeface="+mn-lt"/>
                <a:cs typeface="+mn-lt"/>
              </a:rPr>
              <a:t>Maintain development of "persona" based guides for self-directed learning.</a:t>
            </a:r>
          </a:p>
          <a:p>
            <a:pPr marL="457200" lvl="1" indent="0">
              <a:lnSpc>
                <a:spcPct val="100000"/>
              </a:lnSpc>
              <a:spcBef>
                <a:spcPts val="600"/>
              </a:spcBef>
              <a:spcAft>
                <a:spcPts val="600"/>
              </a:spcAft>
              <a:buNone/>
            </a:pPr>
            <a:endParaRPr lang="en-US" sz="1600">
              <a:ea typeface="+mn-lt"/>
              <a:cs typeface="+mn-lt"/>
            </a:endParaRPr>
          </a:p>
          <a:p>
            <a:pPr lvl="1">
              <a:lnSpc>
                <a:spcPct val="100000"/>
              </a:lnSpc>
              <a:spcBef>
                <a:spcPts val="600"/>
              </a:spcBef>
              <a:spcAft>
                <a:spcPts val="600"/>
              </a:spcAft>
            </a:pPr>
            <a:endParaRPr lang="en-US" sz="1600">
              <a:ea typeface="+mn-lt"/>
              <a:cs typeface="+mn-lt"/>
            </a:endParaRPr>
          </a:p>
          <a:p>
            <a:pPr marL="457200" lvl="1" indent="0">
              <a:lnSpc>
                <a:spcPct val="100000"/>
              </a:lnSpc>
              <a:spcBef>
                <a:spcPts val="600"/>
              </a:spcBef>
              <a:spcAft>
                <a:spcPts val="600"/>
              </a:spcAft>
              <a:buNone/>
            </a:pPr>
            <a:endParaRPr lang="en-US" sz="1600">
              <a:ea typeface="+mn-lt"/>
              <a:cs typeface="+mn-lt"/>
            </a:endParaRP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089694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SUNY Library Accessibility Cohort</a:t>
            </a:r>
          </a:p>
        </p:txBody>
      </p:sp>
      <p:sp>
        <p:nvSpPr>
          <p:cNvPr id="14" name="Content Placeholder 13"/>
          <p:cNvSpPr>
            <a:spLocks noGrp="1"/>
          </p:cNvSpPr>
          <p:nvPr>
            <p:ph idx="1"/>
          </p:nvPr>
        </p:nvSpPr>
        <p:spPr>
          <a:xfrm>
            <a:off x="838200" y="1825625"/>
            <a:ext cx="10818312" cy="3965119"/>
          </a:xfrm>
        </p:spPr>
        <p:txBody>
          <a:bodyPr vert="horz" lIns="91440" tIns="45720" rIns="91440" bIns="45720" rtlCol="0" anchor="t">
            <a:normAutofit fontScale="92500" lnSpcReduction="20000"/>
          </a:bodyPr>
          <a:lstStyle/>
          <a:p>
            <a:r>
              <a:rPr lang="en-US" dirty="0">
                <a:cs typeface="Calibri"/>
              </a:rPr>
              <a:t>Cohort Members:</a:t>
            </a:r>
          </a:p>
          <a:p>
            <a:pPr lvl="1"/>
            <a:r>
              <a:rPr lang="en-US" dirty="0">
                <a:cs typeface="Calibri"/>
              </a:rPr>
              <a:t>Michelle Eichelberger and Shannon Pritting, SLSS</a:t>
            </a:r>
          </a:p>
          <a:p>
            <a:pPr lvl="1"/>
            <a:r>
              <a:rPr lang="en-US" dirty="0">
                <a:cs typeface="Calibri"/>
              </a:rPr>
              <a:t>Carli </a:t>
            </a:r>
            <a:r>
              <a:rPr lang="en-US" dirty="0" err="1">
                <a:cs typeface="Calibri"/>
              </a:rPr>
              <a:t>Spina</a:t>
            </a:r>
            <a:r>
              <a:rPr lang="en-US" dirty="0">
                <a:cs typeface="Calibri"/>
              </a:rPr>
              <a:t>, FIT</a:t>
            </a:r>
          </a:p>
          <a:p>
            <a:pPr lvl="1"/>
            <a:r>
              <a:rPr lang="en-US" dirty="0">
                <a:cs typeface="Calibri"/>
              </a:rPr>
              <a:t>Nazely Kurkjian, Sys Admin</a:t>
            </a:r>
          </a:p>
          <a:p>
            <a:pPr lvl="1"/>
            <a:r>
              <a:rPr lang="en-US" dirty="0">
                <a:cs typeface="Calibri"/>
              </a:rPr>
              <a:t>Andrea Kingston, Monroe CC</a:t>
            </a:r>
          </a:p>
          <a:p>
            <a:pPr lvl="1"/>
            <a:r>
              <a:rPr lang="en-US" dirty="0">
                <a:cs typeface="Calibri"/>
              </a:rPr>
              <a:t>Jennifer Whittaker, </a:t>
            </a:r>
            <a:r>
              <a:rPr lang="en-US" dirty="0" smtClean="0">
                <a:cs typeface="Calibri"/>
              </a:rPr>
              <a:t>SUNY Canton</a:t>
            </a:r>
          </a:p>
          <a:p>
            <a:pPr lvl="1"/>
            <a:r>
              <a:rPr lang="en-US" dirty="0" smtClean="0">
                <a:cs typeface="Calibri"/>
              </a:rPr>
              <a:t>Cara </a:t>
            </a:r>
            <a:r>
              <a:rPr lang="en-US" dirty="0">
                <a:cs typeface="Calibri"/>
              </a:rPr>
              <a:t>Howe, Upstate</a:t>
            </a:r>
          </a:p>
          <a:p>
            <a:pPr lvl="1"/>
            <a:r>
              <a:rPr lang="en-US" dirty="0">
                <a:cs typeface="Calibri"/>
              </a:rPr>
              <a:t>Barbara </a:t>
            </a:r>
            <a:r>
              <a:rPr lang="en-US" dirty="0" err="1">
                <a:cs typeface="Calibri"/>
              </a:rPr>
              <a:t>Scheibel</a:t>
            </a:r>
            <a:r>
              <a:rPr lang="en-US" dirty="0">
                <a:cs typeface="Calibri"/>
              </a:rPr>
              <a:t>, Onondaga CC</a:t>
            </a:r>
          </a:p>
          <a:p>
            <a:pPr lvl="1"/>
            <a:r>
              <a:rPr lang="en-US" dirty="0">
                <a:cs typeface="Calibri"/>
              </a:rPr>
              <a:t>Rebecca </a:t>
            </a:r>
            <a:r>
              <a:rPr lang="en-US" dirty="0" err="1">
                <a:cs typeface="Calibri"/>
              </a:rPr>
              <a:t>Oling</a:t>
            </a:r>
            <a:r>
              <a:rPr lang="en-US" dirty="0">
                <a:cs typeface="Calibri"/>
              </a:rPr>
              <a:t>, Purchase</a:t>
            </a:r>
          </a:p>
          <a:p>
            <a:pPr lvl="1"/>
            <a:r>
              <a:rPr lang="en-US" dirty="0">
                <a:cs typeface="Calibri"/>
              </a:rPr>
              <a:t>Laura Harris, Oswego</a:t>
            </a:r>
          </a:p>
          <a:p>
            <a:pPr lvl="1"/>
            <a:r>
              <a:rPr lang="en-US" dirty="0">
                <a:cs typeface="Calibri"/>
              </a:rPr>
              <a:t>Carlos Zamora, Albany</a:t>
            </a:r>
          </a:p>
          <a:p>
            <a:pPr lvl="1"/>
            <a:r>
              <a:rPr lang="en-US" dirty="0">
                <a:cs typeface="Calibri"/>
              </a:rPr>
              <a:t>Claire Payne, Stony Brook</a:t>
            </a:r>
          </a:p>
          <a:p>
            <a:pPr lvl="1"/>
            <a:endParaRPr lang="en-US" dirty="0">
              <a:cs typeface="Calibri"/>
            </a:endParaRPr>
          </a:p>
          <a:p>
            <a:pPr lvl="1"/>
            <a:endParaRPr lang="en-US" dirty="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51202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SUNY Library Accessibility Cohort</a:t>
            </a:r>
          </a:p>
        </p:txBody>
      </p:sp>
      <p:sp>
        <p:nvSpPr>
          <p:cNvPr id="14" name="Content Placeholder 13"/>
          <p:cNvSpPr>
            <a:spLocks noGrp="1"/>
          </p:cNvSpPr>
          <p:nvPr>
            <p:ph idx="1"/>
          </p:nvPr>
        </p:nvSpPr>
        <p:spPr>
          <a:xfrm>
            <a:off x="838200" y="1825625"/>
            <a:ext cx="10818312" cy="3965119"/>
          </a:xfrm>
        </p:spPr>
        <p:txBody>
          <a:bodyPr vert="horz" lIns="91440" tIns="45720" rIns="91440" bIns="45720" rtlCol="0" anchor="t">
            <a:normAutofit/>
          </a:bodyPr>
          <a:lstStyle/>
          <a:p>
            <a:r>
              <a:rPr lang="en-US">
                <a:cs typeface="Calibri"/>
              </a:rPr>
              <a:t>Testing of cohort model for building and sharing expertise.</a:t>
            </a:r>
          </a:p>
          <a:p>
            <a:r>
              <a:rPr lang="en-US">
                <a:cs typeface="Calibri"/>
              </a:rPr>
              <a:t>Major deliverable will be reviewing accessibility documentation, and developing a process for reviews for SUNY Library Accessibility Repository.</a:t>
            </a:r>
          </a:p>
          <a:p>
            <a:r>
              <a:rPr lang="en-US">
                <a:cs typeface="Calibri"/>
              </a:rPr>
              <a:t>Training and group analysis of SUNY wide issues and opportunities related to accessibility will be what the group works on as well. </a:t>
            </a:r>
          </a:p>
          <a:p>
            <a:pPr lvl="1"/>
            <a:endParaRPr lang="en-US">
              <a:cs typeface="Calibri"/>
            </a:endParaRPr>
          </a:p>
          <a:p>
            <a:pPr lvl="1"/>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332221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910D-EB36-4E09-8D51-07DF2F35EAD5}"/>
              </a:ext>
            </a:extLst>
          </p:cNvPr>
          <p:cNvSpPr>
            <a:spLocks noGrp="1"/>
          </p:cNvSpPr>
          <p:nvPr>
            <p:ph type="title"/>
          </p:nvPr>
        </p:nvSpPr>
        <p:spPr/>
        <p:txBody>
          <a:bodyPr/>
          <a:lstStyle/>
          <a:p>
            <a:r>
              <a:rPr lang="en-US">
                <a:ea typeface="+mj-lt"/>
                <a:cs typeface="+mj-lt"/>
              </a:rPr>
              <a:t>SUNY Library Accessibility Cohort Workplace Group</a:t>
            </a:r>
            <a:endParaRPr lang="en-US"/>
          </a:p>
        </p:txBody>
      </p:sp>
      <p:sp>
        <p:nvSpPr>
          <p:cNvPr id="3" name="Content Placeholder 2">
            <a:extLst>
              <a:ext uri="{FF2B5EF4-FFF2-40B4-BE49-F238E27FC236}">
                <a16:creationId xmlns:a16="http://schemas.microsoft.com/office/drawing/2014/main" id="{86FEBD5C-D32B-4C70-8F19-6B96C10EDA1B}"/>
              </a:ext>
            </a:extLst>
          </p:cNvPr>
          <p:cNvSpPr>
            <a:spLocks noGrp="1"/>
          </p:cNvSpPr>
          <p:nvPr>
            <p:ph sz="half" idx="1"/>
          </p:nvPr>
        </p:nvSpPr>
        <p:spPr/>
        <p:txBody>
          <a:bodyPr vert="horz" lIns="91440" tIns="45720" rIns="91440" bIns="45720" rtlCol="0" anchor="t">
            <a:normAutofit/>
          </a:bodyPr>
          <a:lstStyle/>
          <a:p>
            <a:r>
              <a:rPr lang="en-US">
                <a:ea typeface="+mn-lt"/>
                <a:cs typeface="+mn-lt"/>
              </a:rPr>
              <a:t>Open group for discussing SUNY Libraries Accessibility Initiatives:</a:t>
            </a:r>
          </a:p>
          <a:p>
            <a:pPr lvl="1"/>
            <a:r>
              <a:rPr lang="en-US">
                <a:ea typeface="+mn-lt"/>
                <a:cs typeface="+mn-lt"/>
                <a:hlinkClick r:id="rId2"/>
              </a:rPr>
              <a:t>https://fb.me/g/6rySNz83J/onSV9THY</a:t>
            </a:r>
            <a:endParaRPr lang="en-US">
              <a:ea typeface="+mn-lt"/>
              <a:cs typeface="+mn-lt"/>
            </a:endParaRPr>
          </a:p>
          <a:p>
            <a:pPr marL="0" indent="0">
              <a:buNone/>
            </a:pPr>
            <a:endParaRPr lang="en-US">
              <a:cs typeface="Calibri"/>
            </a:endParaRPr>
          </a:p>
        </p:txBody>
      </p:sp>
      <p:pic>
        <p:nvPicPr>
          <p:cNvPr id="5" name="Picture 5" descr="A screenshot of a cell phone&#10;&#10;Description generated with very high confidence">
            <a:extLst>
              <a:ext uri="{FF2B5EF4-FFF2-40B4-BE49-F238E27FC236}">
                <a16:creationId xmlns:a16="http://schemas.microsoft.com/office/drawing/2014/main" id="{24D357B2-EE01-4DF0-9FAF-7669B2659965}"/>
              </a:ext>
            </a:extLst>
          </p:cNvPr>
          <p:cNvPicPr>
            <a:picLocks noGrp="1" noChangeAspect="1"/>
          </p:cNvPicPr>
          <p:nvPr>
            <p:ph sz="half" idx="2"/>
          </p:nvPr>
        </p:nvPicPr>
        <p:blipFill>
          <a:blip r:embed="rId3"/>
          <a:stretch>
            <a:fillRect/>
          </a:stretch>
        </p:blipFill>
        <p:spPr>
          <a:xfrm>
            <a:off x="6593253" y="1341531"/>
            <a:ext cx="4375352" cy="4351338"/>
          </a:xfrm>
        </p:spPr>
      </p:pic>
    </p:spTree>
    <p:extLst>
      <p:ext uri="{BB962C8B-B14F-4D97-AF65-F5344CB8AC3E}">
        <p14:creationId xmlns:p14="http://schemas.microsoft.com/office/powerpoint/2010/main" val="178961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C0C9B7-F311-4C8A-91C9-7B579221F3BD}"/>
              </a:ext>
            </a:extLst>
          </p:cNvPr>
          <p:cNvSpPr/>
          <p:nvPr/>
        </p:nvSpPr>
        <p:spPr>
          <a:xfrm>
            <a:off x="6315567" y="1425053"/>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a:t>
            </a:r>
            <a:endParaRPr lang="en-US"/>
          </a:p>
        </p:txBody>
      </p:sp>
      <p:sp>
        <p:nvSpPr>
          <p:cNvPr id="13" name="Rectangle 12">
            <a:extLst>
              <a:ext uri="{FF2B5EF4-FFF2-40B4-BE49-F238E27FC236}">
                <a16:creationId xmlns:a16="http://schemas.microsoft.com/office/drawing/2014/main" id="{67894590-C221-4308-ABF4-233D581EBFE4}"/>
              </a:ext>
            </a:extLst>
          </p:cNvPr>
          <p:cNvSpPr/>
          <p:nvPr/>
        </p:nvSpPr>
        <p:spPr>
          <a:xfrm>
            <a:off x="839337" y="1425054"/>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272561" y="105509"/>
            <a:ext cx="11552957" cy="1113244"/>
          </a:xfrm>
        </p:spPr>
        <p:txBody>
          <a:bodyPr/>
          <a:lstStyle/>
          <a:p>
            <a:r>
              <a:rPr lang="en-US"/>
              <a:t>Support Update: the Highlights from June Meeting</a:t>
            </a:r>
          </a:p>
        </p:txBody>
      </p:sp>
      <p:sp>
        <p:nvSpPr>
          <p:cNvPr id="12" name="Content Placeholder 11"/>
          <p:cNvSpPr>
            <a:spLocks noGrp="1"/>
          </p:cNvSpPr>
          <p:nvPr>
            <p:ph sz="half" idx="2"/>
          </p:nvPr>
        </p:nvSpPr>
        <p:spPr>
          <a:xfrm>
            <a:off x="841834" y="1594567"/>
            <a:ext cx="5181600" cy="4351338"/>
          </a:xfrm>
        </p:spPr>
        <p:txBody>
          <a:bodyPr vert="horz" lIns="91440" tIns="45720" rIns="91440" bIns="45720" rtlCol="0" anchor="t">
            <a:normAutofit/>
          </a:bodyPr>
          <a:lstStyle/>
          <a:p>
            <a:r>
              <a:rPr lang="en-US">
                <a:cs typeface="Calibri"/>
              </a:rPr>
              <a:t>Review of variety of content issues</a:t>
            </a:r>
          </a:p>
          <a:p>
            <a:pPr lvl="1"/>
            <a:r>
              <a:rPr lang="en-US">
                <a:cs typeface="Calibri"/>
              </a:rPr>
              <a:t>SUNY will be working to escalate specific cases, and working with EXL to get more regular connections with content administration.</a:t>
            </a:r>
          </a:p>
          <a:p>
            <a:r>
              <a:rPr lang="en-US">
                <a:cs typeface="Calibri"/>
              </a:rPr>
              <a:t>Review of Saved Searches letter</a:t>
            </a:r>
          </a:p>
          <a:p>
            <a:pPr lvl="1"/>
            <a:r>
              <a:rPr lang="en-US">
                <a:cs typeface="Calibri"/>
              </a:rPr>
              <a:t>Will need to escalate</a:t>
            </a:r>
          </a:p>
          <a:p>
            <a:r>
              <a:rPr lang="en-US">
                <a:cs typeface="Calibri"/>
              </a:rPr>
              <a:t>Discussion of Gale linking issues.</a:t>
            </a:r>
          </a:p>
        </p:txBody>
      </p:sp>
      <p:sp>
        <p:nvSpPr>
          <p:cNvPr id="11" name="Content Placeholder 2">
            <a:extLst>
              <a:ext uri="{FF2B5EF4-FFF2-40B4-BE49-F238E27FC236}">
                <a16:creationId xmlns:a16="http://schemas.microsoft.com/office/drawing/2014/main" id="{FE4CF827-58B1-4CE7-9CC4-BDD7DE8FBB8B}"/>
              </a:ext>
            </a:extLst>
          </p:cNvPr>
          <p:cNvSpPr>
            <a:spLocks noGrp="1"/>
          </p:cNvSpPr>
          <p:nvPr>
            <p:ph sz="half" idx="1"/>
          </p:nvPr>
        </p:nvSpPr>
        <p:spPr>
          <a:xfrm>
            <a:off x="6649872" y="1586789"/>
            <a:ext cx="5181600" cy="4351338"/>
          </a:xfrm>
        </p:spPr>
        <p:txBody>
          <a:bodyPr vert="horz" lIns="91440" tIns="45720" rIns="91440" bIns="45720" rtlCol="0" anchor="t">
            <a:normAutofit/>
          </a:bodyPr>
          <a:lstStyle/>
          <a:p>
            <a:endParaRPr lang="en-US">
              <a:cs typeface="Calibri"/>
            </a:endParaRPr>
          </a:p>
          <a:p>
            <a:endParaRPr lang="en-US">
              <a:cs typeface="Calibri"/>
            </a:endParaRPr>
          </a:p>
        </p:txBody>
      </p:sp>
      <p:sp>
        <p:nvSpPr>
          <p:cNvPr id="15" name="TextBox 14">
            <a:extLst>
              <a:ext uri="{FF2B5EF4-FFF2-40B4-BE49-F238E27FC236}">
                <a16:creationId xmlns:a16="http://schemas.microsoft.com/office/drawing/2014/main" id="{61E7FDC1-2A4F-436E-A4C9-8F0FF916A8D0}"/>
              </a:ext>
            </a:extLst>
          </p:cNvPr>
          <p:cNvSpPr txBox="1"/>
          <p:nvPr/>
        </p:nvSpPr>
        <p:spPr>
          <a:xfrm>
            <a:off x="6526306" y="1479176"/>
            <a:ext cx="477818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Calibri"/>
              </a:rPr>
              <a:t>Review of course reserves indexing issues.</a:t>
            </a:r>
          </a:p>
          <a:p>
            <a:pPr marL="742950" lvl="1" indent="-285750">
              <a:buFont typeface="Arial"/>
              <a:buChar char="•"/>
            </a:pPr>
            <a:r>
              <a:rPr lang="en-US" sz="2400">
                <a:cs typeface="Calibri"/>
              </a:rPr>
              <a:t>All but one iteration has a fix scheduled within the next few months.  But, need to find another example for the case where the root cause couldn't be identified.</a:t>
            </a:r>
          </a:p>
        </p:txBody>
      </p:sp>
    </p:spTree>
    <p:extLst>
      <p:ext uri="{BB962C8B-B14F-4D97-AF65-F5344CB8AC3E}">
        <p14:creationId xmlns:p14="http://schemas.microsoft.com/office/powerpoint/2010/main" val="6670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SUNY "Top 5"</a:t>
            </a:r>
          </a:p>
        </p:txBody>
      </p:sp>
      <p:sp>
        <p:nvSpPr>
          <p:cNvPr id="14" name="Content Placeholder 13"/>
          <p:cNvSpPr>
            <a:spLocks noGrp="1"/>
          </p:cNvSpPr>
          <p:nvPr>
            <p:ph idx="1"/>
          </p:nvPr>
        </p:nvSpPr>
        <p:spPr>
          <a:xfrm>
            <a:off x="838200" y="1825625"/>
            <a:ext cx="10818312" cy="3965119"/>
          </a:xfrm>
        </p:spPr>
        <p:txBody>
          <a:bodyPr vert="horz" lIns="91440" tIns="45720" rIns="91440" bIns="45720" rtlCol="0" anchor="t">
            <a:normAutofit lnSpcReduction="10000"/>
          </a:bodyPr>
          <a:lstStyle/>
          <a:p>
            <a:r>
              <a:rPr lang="en-US" err="1">
                <a:cs typeface="Calibri"/>
              </a:rPr>
              <a:t>ExLibris</a:t>
            </a:r>
            <a:r>
              <a:rPr lang="en-US">
                <a:cs typeface="Calibri"/>
              </a:rPr>
              <a:t> agreement with SUNY to identify top issues that support isn't able to work through, or priority development. Cases are:</a:t>
            </a:r>
          </a:p>
          <a:p>
            <a:pPr lvl="1"/>
            <a:r>
              <a:rPr lang="en-US">
                <a:cs typeface="Calibri"/>
              </a:rPr>
              <a:t>Title match is pulling wrong info. and sometimes wrong bib on link resolver page. (</a:t>
            </a:r>
            <a:r>
              <a:rPr lang="en-US" b="1">
                <a:ea typeface="+mn-lt"/>
                <a:cs typeface="+mn-lt"/>
              </a:rPr>
              <a:t>811103)</a:t>
            </a:r>
            <a:endParaRPr lang="en-US">
              <a:cs typeface="Calibri"/>
            </a:endParaRPr>
          </a:p>
          <a:p>
            <a:pPr lvl="1"/>
            <a:r>
              <a:rPr lang="en-US">
                <a:cs typeface="Calibri"/>
              </a:rPr>
              <a:t>Locate failure percentage high for RS requests. (</a:t>
            </a:r>
            <a:r>
              <a:rPr lang="en-US" b="1">
                <a:ea typeface="+mn-lt"/>
                <a:cs typeface="+mn-lt"/>
              </a:rPr>
              <a:t>835428)</a:t>
            </a:r>
            <a:endParaRPr lang="en-US" b="1">
              <a:cs typeface="Calibri"/>
            </a:endParaRPr>
          </a:p>
          <a:p>
            <a:pPr lvl="1"/>
            <a:r>
              <a:rPr lang="en-US">
                <a:cs typeface="Calibri"/>
              </a:rPr>
              <a:t>Recalculate </a:t>
            </a:r>
            <a:r>
              <a:rPr lang="en-US" err="1">
                <a:cs typeface="Calibri"/>
              </a:rPr>
              <a:t>rota</a:t>
            </a:r>
            <a:r>
              <a:rPr lang="en-US">
                <a:cs typeface="Calibri"/>
              </a:rPr>
              <a:t> assignment function not deleting original </a:t>
            </a:r>
            <a:r>
              <a:rPr lang="en-US" err="1">
                <a:cs typeface="Calibri"/>
              </a:rPr>
              <a:t>rota</a:t>
            </a:r>
            <a:r>
              <a:rPr lang="en-US">
                <a:cs typeface="Calibri"/>
              </a:rPr>
              <a:t> </a:t>
            </a:r>
            <a:r>
              <a:rPr lang="en-US" b="1">
                <a:cs typeface="Calibri"/>
              </a:rPr>
              <a:t>(</a:t>
            </a:r>
            <a:r>
              <a:rPr lang="en-US" b="1">
                <a:ea typeface="+mn-lt"/>
                <a:cs typeface="+mn-lt"/>
              </a:rPr>
              <a:t>844446)</a:t>
            </a:r>
            <a:endParaRPr lang="en-US" b="1">
              <a:cs typeface="Calibri"/>
            </a:endParaRPr>
          </a:p>
          <a:p>
            <a:pPr lvl="1"/>
            <a:r>
              <a:rPr lang="en-US">
                <a:cs typeface="Calibri"/>
              </a:rPr>
              <a:t>Ability to boost IZ results in Primo VE </a:t>
            </a:r>
            <a:endParaRPr lang="en-US" b="1">
              <a:cs typeface="Calibri"/>
            </a:endParaRPr>
          </a:p>
          <a:p>
            <a:pPr lvl="1"/>
            <a:r>
              <a:rPr lang="en-US">
                <a:cs typeface="Calibri"/>
              </a:rPr>
              <a:t>Provide the option to request print book if the library owns E (</a:t>
            </a:r>
            <a:r>
              <a:rPr lang="en-US" b="1">
                <a:ea typeface="+mn-lt"/>
                <a:cs typeface="+mn-lt"/>
              </a:rPr>
              <a:t>811103)</a:t>
            </a:r>
            <a:endParaRPr lang="en-US">
              <a:cs typeface="Calibri"/>
            </a:endParaRPr>
          </a:p>
          <a:p>
            <a:pPr lvl="1"/>
            <a:r>
              <a:rPr lang="en-US">
                <a:cs typeface="Calibri"/>
              </a:rPr>
              <a:t>Pop up shows when lender tries to check in item that borrower never received (</a:t>
            </a:r>
            <a:r>
              <a:rPr lang="en-US" b="1">
                <a:ea typeface="+mn-lt"/>
                <a:cs typeface="+mn-lt"/>
              </a:rPr>
              <a:t>709070)</a:t>
            </a:r>
            <a:endParaRPr lang="en-US" b="1">
              <a:cs typeface="Calibri"/>
            </a:endParaRPr>
          </a:p>
          <a:p>
            <a:r>
              <a:rPr lang="en-US">
                <a:cs typeface="Calibri"/>
              </a:rPr>
              <a:t>Will be able to add another 1-2 issues in August/September.</a:t>
            </a:r>
          </a:p>
          <a:p>
            <a:pPr lvl="1"/>
            <a:endParaRPr lang="en-US" b="1">
              <a:cs typeface="Calibri"/>
            </a:endParaRPr>
          </a:p>
          <a:p>
            <a:pPr lvl="1"/>
            <a:endParaRPr lang="en-US">
              <a:cs typeface="Calibri"/>
            </a:endParaRPr>
          </a:p>
          <a:p>
            <a:pPr lvl="1"/>
            <a:endParaRPr lang="en-US">
              <a:cs typeface="Calibri"/>
            </a:endParaRPr>
          </a:p>
          <a:p>
            <a:pPr lvl="1"/>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688268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1" ma:contentTypeDescription="Create a new document." ma:contentTypeScope="" ma:versionID="4c9017ad4578b8eeb30999947e0d3636">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71f7b000356e483456355de48b8589e4"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43A0A2-6638-45F4-B2B9-D08292862972}">
  <ds:schemaRefs>
    <ds:schemaRef ds:uri="4404f601-80f3-4988-a5f5-d6c3dd7e14a6"/>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12D83235-88EE-4E2B-9FD9-F696DD588AFF}">
  <ds:schemaRefs>
    <ds:schemaRef ds:uri="61ce4d65-48b5-4510-a74e-67217dcdfadf"/>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404f601-80f3-4988-a5f5-d6c3dd7e14a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3467</Words>
  <Application>Microsoft Office PowerPoint</Application>
  <PresentationFormat>Widescreen</PresentationFormat>
  <Paragraphs>503</Paragraphs>
  <Slides>46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AauxPro OT</vt:lpstr>
      <vt:lpstr>Arial</vt:lpstr>
      <vt:lpstr>Calibri</vt:lpstr>
      <vt:lpstr>Calibri Light</vt:lpstr>
      <vt:lpstr>Courier New</vt:lpstr>
      <vt:lpstr>Office Theme</vt:lpstr>
      <vt:lpstr>PowerPoint Presentation</vt:lpstr>
      <vt:lpstr>Libkey </vt:lpstr>
      <vt:lpstr>Follow Up on Repository Jobs Issue</vt:lpstr>
      <vt:lpstr>OCLC Agreement Update</vt:lpstr>
      <vt:lpstr>SUNY Library Accessibility Cohort</vt:lpstr>
      <vt:lpstr>SUNY Library Accessibility Cohort</vt:lpstr>
      <vt:lpstr>SUNY Library Accessibility Cohort Workplace Group</vt:lpstr>
      <vt:lpstr>Support Update: the Highlights from June Meeting</vt:lpstr>
      <vt:lpstr>SUNY "Top 5"</vt:lpstr>
      <vt:lpstr>Timeline &amp; Testing</vt:lpstr>
      <vt:lpstr>LSP Advisory Board Updates</vt:lpstr>
      <vt:lpstr>PowerPoint Presentation</vt:lpstr>
      <vt:lpstr>PowerPoint Presentation</vt:lpstr>
      <vt:lpstr>CDI and eBooks</vt:lpstr>
      <vt:lpstr>Selected CDI Known Issues</vt:lpstr>
      <vt:lpstr>Salesforce Cases about Linking</vt:lpstr>
      <vt:lpstr>Salesforce Cases about Linking, cont.</vt:lpstr>
      <vt:lpstr>Primo July Release</vt:lpstr>
      <vt:lpstr>E-Resources July Release</vt:lpstr>
      <vt:lpstr>Provider Zone</vt:lpstr>
      <vt:lpstr>PowerPoint Presentation</vt:lpstr>
      <vt:lpstr>Want Some Help in Reviewing What to Cut?</vt:lpstr>
      <vt:lpstr>PowerPoint Presentation</vt:lpstr>
      <vt:lpstr>Alma Article Resource Sharing</vt:lpstr>
      <vt:lpstr>Alma Physical Resource Sharing</vt:lpstr>
      <vt:lpstr>Alma Resource Sharing Beyond SUNY</vt:lpstr>
      <vt:lpstr>Temporary SLC Resource Sharing Policies</vt:lpstr>
      <vt:lpstr>Returns from Other SUNYs</vt:lpstr>
      <vt:lpstr>Recent Resource Sharing Updates</vt:lpstr>
      <vt:lpstr>PowerPoint Presentation</vt:lpstr>
      <vt:lpstr>SUNY Local Subject Headings Initiative Update</vt:lpstr>
      <vt:lpstr>SUNY Local Subject Headings Initiative Update</vt:lpstr>
      <vt:lpstr>SUNY Local Subject Headings Initiative Update</vt:lpstr>
      <vt:lpstr>SUNY Local Subject Headings Initiative Update</vt:lpstr>
      <vt:lpstr>MARC 264 _4 $c Copyright Display in PrimoVE</vt:lpstr>
      <vt:lpstr>Alma July 2020 Release Notes</vt:lpstr>
      <vt:lpstr>Alma July 2020 Release Notes</vt:lpstr>
      <vt:lpstr>Alma July 2020 Release Notes</vt:lpstr>
      <vt:lpstr>New Metadata (MD) Editor</vt:lpstr>
      <vt:lpstr>PowerPoint Presentation</vt:lpstr>
      <vt:lpstr>Annual Alma &amp; Primo "Tune Up"</vt:lpstr>
      <vt:lpstr>PowerPoint Presentation</vt:lpstr>
      <vt:lpstr>Implementation &amp; Go-Live Training Wrap-Up</vt:lpstr>
      <vt:lpstr>SLSS Webinars, October 2019 – June 2020</vt:lpstr>
      <vt:lpstr>Training Transitions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lastModifiedBy>Shannon Pritting</cp:lastModifiedBy>
  <cp:revision>2</cp:revision>
  <dcterms:created xsi:type="dcterms:W3CDTF">2019-08-22T15:05:39Z</dcterms:created>
  <dcterms:modified xsi:type="dcterms:W3CDTF">2020-06-24T15:38:39Z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