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58" r:id="rId3"/>
    <p:sldId id="267" r:id="rId4"/>
    <p:sldId id="274" r:id="rId5"/>
    <p:sldId id="275" r:id="rId6"/>
    <p:sldId id="276" r:id="rId7"/>
    <p:sldId id="268" r:id="rId8"/>
    <p:sldId id="269" r:id="rId9"/>
    <p:sldId id="266" r:id="rId10"/>
    <p:sldId id="270" r:id="rId11"/>
    <p:sldId id="271" r:id="rId12"/>
    <p:sldId id="282" r:id="rId13"/>
    <p:sldId id="262" r:id="rId14"/>
    <p:sldId id="278" r:id="rId15"/>
    <p:sldId id="279" r:id="rId16"/>
    <p:sldId id="280" r:id="rId17"/>
    <p:sldId id="281" r:id="rId18"/>
    <p:sldId id="273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9E29F-14F7-4D17-8A91-312982B1170E}" v="1671" dt="2021-09-14T19:46:48.057"/>
    <p1510:client id="{3C770A95-D726-702D-781F-949FA37163FB}" v="98" dt="2021-09-15T18:37:44.173"/>
    <p1510:client id="{56E102A4-3BAC-4224-AEEE-870D9319FD96}" v="94" dt="2021-09-15T17:47:03.445"/>
    <p1510:client id="{5765A679-38ED-4497-9CE5-D750BF81C0D2}" v="6" dt="2021-09-15T18:35:13.256"/>
    <p1510:client id="{666275B3-81C7-6C2C-0BCD-1BD7ED3834E4}" v="1480" dt="2021-09-15T12:03:05.550"/>
    <p1510:client id="{7031DAC8-A790-490A-B25D-53174103AAF9}" v="276" dt="2021-09-14T14:04:58.934"/>
    <p1510:client id="{794B4723-8623-401C-922D-6528CA5CBC07}" v="501" dt="2021-09-14T21:29:27.606"/>
    <p1510:client id="{7A2D6171-8243-4CA6-9031-AFA8DECF40C4}" v="30" dt="2021-09-15T22:31:07.024"/>
    <p1510:client id="{8217C772-8673-4323-871B-17DEC1FC25B5}" v="3" dt="2021-09-15T13:33:55.398"/>
    <p1510:client id="{82383B14-CCA8-4B54-B4B4-3EC9A24FB45E}" v="17" dt="2021-09-16T14:28:02.948"/>
    <p1510:client id="{9D5D7A9B-89DE-ACEA-6976-592E01F01414}" v="2087" dt="2021-09-15T13:01:35.145"/>
    <p1510:client id="{AFA72B0A-148F-4979-AD83-B67A4C88DFF2}" v="173" dt="2021-09-15T20:11:20.341"/>
    <p1510:client id="{FB907552-4CF3-4ACC-8A5D-485635C4263A}" v="474" dt="2021-09-14T12:59:10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ster, Yvonne" userId="S::yvonne.kester@suny.edu::9449cec1-63eb-49f8-abb7-677723411fa2" providerId="AD" clId="Web-{FB907552-4CF3-4ACC-8A5D-485635C4263A}"/>
    <pc:docChg chg="addSld modSld">
      <pc:chgData name="Kester, Yvonne" userId="S::yvonne.kester@suny.edu::9449cec1-63eb-49f8-abb7-677723411fa2" providerId="AD" clId="Web-{FB907552-4CF3-4ACC-8A5D-485635C4263A}" dt="2021-09-14T12:59:10.192" v="235" actId="20577"/>
      <pc:docMkLst>
        <pc:docMk/>
      </pc:docMkLst>
      <pc:sldChg chg="modSp add replId">
        <pc:chgData name="Kester, Yvonne" userId="S::yvonne.kester@suny.edu::9449cec1-63eb-49f8-abb7-677723411fa2" providerId="AD" clId="Web-{FB907552-4CF3-4ACC-8A5D-485635C4263A}" dt="2021-09-14T12:59:10.192" v="235" actId="20577"/>
        <pc:sldMkLst>
          <pc:docMk/>
          <pc:sldMk cId="65510017" sldId="267"/>
        </pc:sldMkLst>
        <pc:spChg chg="mod">
          <ac:chgData name="Kester, Yvonne" userId="S::yvonne.kester@suny.edu::9449cec1-63eb-49f8-abb7-677723411fa2" providerId="AD" clId="Web-{FB907552-4CF3-4ACC-8A5D-485635C4263A}" dt="2021-09-14T12:59:10.192" v="235" actId="20577"/>
          <ac:spMkLst>
            <pc:docMk/>
            <pc:sldMk cId="65510017" sldId="267"/>
            <ac:spMk id="3" creationId="{2AF4A749-986F-4232-857C-45CB693B6A74}"/>
          </ac:spMkLst>
        </pc:spChg>
        <pc:spChg chg="mod">
          <ac:chgData name="Kester, Yvonne" userId="S::yvonne.kester@suny.edu::9449cec1-63eb-49f8-abb7-677723411fa2" providerId="AD" clId="Web-{FB907552-4CF3-4ACC-8A5D-485635C4263A}" dt="2021-09-14T12:42:24.508" v="59" actId="20577"/>
          <ac:spMkLst>
            <pc:docMk/>
            <pc:sldMk cId="65510017" sldId="267"/>
            <ac:spMk id="50" creationId="{64C46061-24B8-E94C-8F33-4A920E2D50C3}"/>
          </ac:spMkLst>
        </pc:spChg>
      </pc:sldChg>
    </pc:docChg>
  </pc:docChgLst>
  <pc:docChgLst>
    <pc:chgData name="Eichelberger, Michelle" userId="S::michelle.eichelberger@suny.edu::1bd4442c-2af1-40d1-9d43-8e1df5db51d4" providerId="AD" clId="Web-{5765A679-38ED-4497-9CE5-D750BF81C0D2}"/>
    <pc:docChg chg="modSld">
      <pc:chgData name="Eichelberger, Michelle" userId="S::michelle.eichelberger@suny.edu::1bd4442c-2af1-40d1-9d43-8e1df5db51d4" providerId="AD" clId="Web-{5765A679-38ED-4497-9CE5-D750BF81C0D2}" dt="2021-09-15T18:35:05.068" v="2"/>
      <pc:docMkLst>
        <pc:docMk/>
      </pc:docMkLst>
      <pc:sldChg chg="modSp">
        <pc:chgData name="Eichelberger, Michelle" userId="S::michelle.eichelberger@suny.edu::1bd4442c-2af1-40d1-9d43-8e1df5db51d4" providerId="AD" clId="Web-{5765A679-38ED-4497-9CE5-D750BF81C0D2}" dt="2021-09-15T18:35:05.068" v="2"/>
        <pc:sldMkLst>
          <pc:docMk/>
          <pc:sldMk cId="1704509692" sldId="274"/>
        </pc:sldMkLst>
        <pc:spChg chg="mod">
          <ac:chgData name="Eichelberger, Michelle" userId="S::michelle.eichelberger@suny.edu::1bd4442c-2af1-40d1-9d43-8e1df5db51d4" providerId="AD" clId="Web-{5765A679-38ED-4497-9CE5-D750BF81C0D2}" dt="2021-09-15T18:35:05.068" v="2"/>
          <ac:spMkLst>
            <pc:docMk/>
            <pc:sldMk cId="1704509692" sldId="274"/>
            <ac:spMk id="50" creationId="{64C46061-24B8-E94C-8F33-4A920E2D50C3}"/>
          </ac:spMkLst>
        </pc:spChg>
      </pc:sldChg>
      <pc:sldChg chg="modSp">
        <pc:chgData name="Eichelberger, Michelle" userId="S::michelle.eichelberger@suny.edu::1bd4442c-2af1-40d1-9d43-8e1df5db51d4" providerId="AD" clId="Web-{5765A679-38ED-4497-9CE5-D750BF81C0D2}" dt="2021-09-15T18:34:59.162" v="1"/>
        <pc:sldMkLst>
          <pc:docMk/>
          <pc:sldMk cId="1168101045" sldId="275"/>
        </pc:sldMkLst>
        <pc:spChg chg="mod">
          <ac:chgData name="Eichelberger, Michelle" userId="S::michelle.eichelberger@suny.edu::1bd4442c-2af1-40d1-9d43-8e1df5db51d4" providerId="AD" clId="Web-{5765A679-38ED-4497-9CE5-D750BF81C0D2}" dt="2021-09-15T18:34:59.162" v="1"/>
          <ac:spMkLst>
            <pc:docMk/>
            <pc:sldMk cId="1168101045" sldId="275"/>
            <ac:spMk id="50" creationId="{64C46061-24B8-E94C-8F33-4A920E2D50C3}"/>
          </ac:spMkLst>
        </pc:spChg>
      </pc:sldChg>
      <pc:sldChg chg="modSp">
        <pc:chgData name="Eichelberger, Michelle" userId="S::michelle.eichelberger@suny.edu::1bd4442c-2af1-40d1-9d43-8e1df5db51d4" providerId="AD" clId="Web-{5765A679-38ED-4497-9CE5-D750BF81C0D2}" dt="2021-09-15T18:34:52.740" v="0"/>
        <pc:sldMkLst>
          <pc:docMk/>
          <pc:sldMk cId="3376629130" sldId="276"/>
        </pc:sldMkLst>
        <pc:spChg chg="mod">
          <ac:chgData name="Eichelberger, Michelle" userId="S::michelle.eichelberger@suny.edu::1bd4442c-2af1-40d1-9d43-8e1df5db51d4" providerId="AD" clId="Web-{5765A679-38ED-4497-9CE5-D750BF81C0D2}" dt="2021-09-15T18:34:52.740" v="0"/>
          <ac:spMkLst>
            <pc:docMk/>
            <pc:sldMk cId="3376629130" sldId="276"/>
            <ac:spMk id="50" creationId="{64C46061-24B8-E94C-8F33-4A920E2D50C3}"/>
          </ac:spMkLst>
        </pc:spChg>
      </pc:sldChg>
    </pc:docChg>
  </pc:docChgLst>
  <pc:docChgLst>
    <pc:chgData name="Kester, Yvonne" userId="S::yvonne.kester@suny.edu::9449cec1-63eb-49f8-abb7-677723411fa2" providerId="AD" clId="Web-{794B4723-8623-401C-922D-6528CA5CBC07}"/>
    <pc:docChg chg="addSld modSld">
      <pc:chgData name="Kester, Yvonne" userId="S::yvonne.kester@suny.edu::9449cec1-63eb-49f8-abb7-677723411fa2" providerId="AD" clId="Web-{794B4723-8623-401C-922D-6528CA5CBC07}" dt="2021-09-14T21:29:26.496" v="328" actId="20577"/>
      <pc:docMkLst>
        <pc:docMk/>
      </pc:docMkLst>
      <pc:sldChg chg="addSp delSp modSp modNotes">
        <pc:chgData name="Kester, Yvonne" userId="S::yvonne.kester@suny.edu::9449cec1-63eb-49f8-abb7-677723411fa2" providerId="AD" clId="Web-{794B4723-8623-401C-922D-6528CA5CBC07}" dt="2021-09-14T21:29:26.496" v="328" actId="20577"/>
        <pc:sldMkLst>
          <pc:docMk/>
          <pc:sldMk cId="65510017" sldId="267"/>
        </pc:sldMkLst>
        <pc:spChg chg="mod">
          <ac:chgData name="Kester, Yvonne" userId="S::yvonne.kester@suny.edu::9449cec1-63eb-49f8-abb7-677723411fa2" providerId="AD" clId="Web-{794B4723-8623-401C-922D-6528CA5CBC07}" dt="2021-09-14T21:29:26.496" v="328" actId="20577"/>
          <ac:spMkLst>
            <pc:docMk/>
            <pc:sldMk cId="65510017" sldId="267"/>
            <ac:spMk id="3" creationId="{2AF4A749-986F-4232-857C-45CB693B6A74}"/>
          </ac:spMkLst>
        </pc:spChg>
        <pc:picChg chg="add del mod">
          <ac:chgData name="Kester, Yvonne" userId="S::yvonne.kester@suny.edu::9449cec1-63eb-49f8-abb7-677723411fa2" providerId="AD" clId="Web-{794B4723-8623-401C-922D-6528CA5CBC07}" dt="2021-09-14T21:08:59.135" v="170"/>
          <ac:picMkLst>
            <pc:docMk/>
            <pc:sldMk cId="65510017" sldId="267"/>
            <ac:picMk id="2" creationId="{61456843-8D85-4156-B683-6BA902F56FD5}"/>
          </ac:picMkLst>
        </pc:picChg>
        <pc:picChg chg="add mod">
          <ac:chgData name="Kester, Yvonne" userId="S::yvonne.kester@suny.edu::9449cec1-63eb-49f8-abb7-677723411fa2" providerId="AD" clId="Web-{794B4723-8623-401C-922D-6528CA5CBC07}" dt="2021-09-14T21:20:59.654" v="264"/>
          <ac:picMkLst>
            <pc:docMk/>
            <pc:sldMk cId="65510017" sldId="267"/>
            <ac:picMk id="4" creationId="{07CFB5BC-2156-4662-8A7A-291FE13FA20C}"/>
          </ac:picMkLst>
        </pc:picChg>
        <pc:picChg chg="add mod">
          <ac:chgData name="Kester, Yvonne" userId="S::yvonne.kester@suny.edu::9449cec1-63eb-49f8-abb7-677723411fa2" providerId="AD" clId="Web-{794B4723-8623-401C-922D-6528CA5CBC07}" dt="2021-09-14T21:22:17.766" v="265"/>
          <ac:picMkLst>
            <pc:docMk/>
            <pc:sldMk cId="65510017" sldId="267"/>
            <ac:picMk id="5" creationId="{CA1E4A36-1CBF-40EE-957A-C35CB7F2E630}"/>
          </ac:picMkLst>
        </pc:picChg>
      </pc:sldChg>
      <pc:sldChg chg="modSp add replId">
        <pc:chgData name="Kester, Yvonne" userId="S::yvonne.kester@suny.edu::9449cec1-63eb-49f8-abb7-677723411fa2" providerId="AD" clId="Web-{794B4723-8623-401C-922D-6528CA5CBC07}" dt="2021-09-14T21:28:27.479" v="327" actId="20577"/>
        <pc:sldMkLst>
          <pc:docMk/>
          <pc:sldMk cId="1704509692" sldId="274"/>
        </pc:sldMkLst>
        <pc:spChg chg="mod">
          <ac:chgData name="Kester, Yvonne" userId="S::yvonne.kester@suny.edu::9449cec1-63eb-49f8-abb7-677723411fa2" providerId="AD" clId="Web-{794B4723-8623-401C-922D-6528CA5CBC07}" dt="2021-09-14T21:28:27.479" v="327" actId="20577"/>
          <ac:spMkLst>
            <pc:docMk/>
            <pc:sldMk cId="1704509692" sldId="274"/>
            <ac:spMk id="3" creationId="{2AF4A749-986F-4232-857C-45CB693B6A74}"/>
          </ac:spMkLst>
        </pc:spChg>
      </pc:sldChg>
      <pc:sldChg chg="modSp add replId">
        <pc:chgData name="Kester, Yvonne" userId="S::yvonne.kester@suny.edu::9449cec1-63eb-49f8-abb7-677723411fa2" providerId="AD" clId="Web-{794B4723-8623-401C-922D-6528CA5CBC07}" dt="2021-09-14T20:59:03.556" v="163" actId="20577"/>
        <pc:sldMkLst>
          <pc:docMk/>
          <pc:sldMk cId="1168101045" sldId="275"/>
        </pc:sldMkLst>
        <pc:spChg chg="mod">
          <ac:chgData name="Kester, Yvonne" userId="S::yvonne.kester@suny.edu::9449cec1-63eb-49f8-abb7-677723411fa2" providerId="AD" clId="Web-{794B4723-8623-401C-922D-6528CA5CBC07}" dt="2021-09-14T20:59:03.556" v="163" actId="20577"/>
          <ac:spMkLst>
            <pc:docMk/>
            <pc:sldMk cId="1168101045" sldId="275"/>
            <ac:spMk id="3" creationId="{2AF4A749-986F-4232-857C-45CB693B6A74}"/>
          </ac:spMkLst>
        </pc:spChg>
      </pc:sldChg>
      <pc:sldChg chg="modSp add replId">
        <pc:chgData name="Kester, Yvonne" userId="S::yvonne.kester@suny.edu::9449cec1-63eb-49f8-abb7-677723411fa2" providerId="AD" clId="Web-{794B4723-8623-401C-922D-6528CA5CBC07}" dt="2021-09-14T20:58:56.353" v="162" actId="20577"/>
        <pc:sldMkLst>
          <pc:docMk/>
          <pc:sldMk cId="3376629130" sldId="276"/>
        </pc:sldMkLst>
        <pc:spChg chg="mod">
          <ac:chgData name="Kester, Yvonne" userId="S::yvonne.kester@suny.edu::9449cec1-63eb-49f8-abb7-677723411fa2" providerId="AD" clId="Web-{794B4723-8623-401C-922D-6528CA5CBC07}" dt="2021-09-14T20:58:56.353" v="162" actId="20577"/>
          <ac:spMkLst>
            <pc:docMk/>
            <pc:sldMk cId="3376629130" sldId="276"/>
            <ac:spMk id="3" creationId="{2AF4A749-986F-4232-857C-45CB693B6A74}"/>
          </ac:spMkLst>
        </pc:spChg>
      </pc:sldChg>
    </pc:docChg>
  </pc:docChgLst>
  <pc:docChgLst>
    <pc:chgData name="Pritting, Shannon" userId="S::shannon.pritting@suny.edu::b6acce8b-3193-4a7b-b3b8-1dc43a9f8da4" providerId="AD" clId="Web-{9D5D7A9B-89DE-ACEA-6976-592E01F01414}"/>
    <pc:docChg chg="addSld modSld">
      <pc:chgData name="Pritting, Shannon" userId="S::shannon.pritting@suny.edu::b6acce8b-3193-4a7b-b3b8-1dc43a9f8da4" providerId="AD" clId="Web-{9D5D7A9B-89DE-ACEA-6976-592E01F01414}" dt="2021-09-15T13:01:34.910" v="1003" actId="20577"/>
      <pc:docMkLst>
        <pc:docMk/>
      </pc:docMkLst>
      <pc:sldChg chg="modSp">
        <pc:chgData name="Pritting, Shannon" userId="S::shannon.pritting@suny.edu::b6acce8b-3193-4a7b-b3b8-1dc43a9f8da4" providerId="AD" clId="Web-{9D5D7A9B-89DE-ACEA-6976-592E01F01414}" dt="2021-09-15T12:49:32.083" v="658" actId="20577"/>
        <pc:sldMkLst>
          <pc:docMk/>
          <pc:sldMk cId="1114860935" sldId="258"/>
        </pc:sldMkLst>
        <pc:spChg chg="mod">
          <ac:chgData name="Pritting, Shannon" userId="S::shannon.pritting@suny.edu::b6acce8b-3193-4a7b-b3b8-1dc43a9f8da4" providerId="AD" clId="Web-{9D5D7A9B-89DE-ACEA-6976-592E01F01414}" dt="2021-09-15T12:49:32.083" v="658" actId="20577"/>
          <ac:spMkLst>
            <pc:docMk/>
            <pc:sldMk cId="1114860935" sldId="258"/>
            <ac:spMk id="3" creationId="{2AF4A749-986F-4232-857C-45CB693B6A74}"/>
          </ac:spMkLst>
        </pc:spChg>
      </pc:sldChg>
      <pc:sldChg chg="modSp">
        <pc:chgData name="Pritting, Shannon" userId="S::shannon.pritting@suny.edu::b6acce8b-3193-4a7b-b3b8-1dc43a9f8da4" providerId="AD" clId="Web-{9D5D7A9B-89DE-ACEA-6976-592E01F01414}" dt="2021-09-15T12:49:05.677" v="654" actId="20577"/>
        <pc:sldMkLst>
          <pc:docMk/>
          <pc:sldMk cId="1704509692" sldId="274"/>
        </pc:sldMkLst>
        <pc:spChg chg="mod">
          <ac:chgData name="Pritting, Shannon" userId="S::shannon.pritting@suny.edu::b6acce8b-3193-4a7b-b3b8-1dc43a9f8da4" providerId="AD" clId="Web-{9D5D7A9B-89DE-ACEA-6976-592E01F01414}" dt="2021-09-15T12:49:05.677" v="654" actId="20577"/>
          <ac:spMkLst>
            <pc:docMk/>
            <pc:sldMk cId="1704509692" sldId="274"/>
            <ac:spMk id="50" creationId="{64C46061-24B8-E94C-8F33-4A920E2D50C3}"/>
          </ac:spMkLst>
        </pc:spChg>
      </pc:sldChg>
      <pc:sldChg chg="modSp">
        <pc:chgData name="Pritting, Shannon" userId="S::shannon.pritting@suny.edu::b6acce8b-3193-4a7b-b3b8-1dc43a9f8da4" providerId="AD" clId="Web-{9D5D7A9B-89DE-ACEA-6976-592E01F01414}" dt="2021-09-15T12:49:19.708" v="656" actId="20577"/>
        <pc:sldMkLst>
          <pc:docMk/>
          <pc:sldMk cId="1168101045" sldId="275"/>
        </pc:sldMkLst>
        <pc:spChg chg="mod">
          <ac:chgData name="Pritting, Shannon" userId="S::shannon.pritting@suny.edu::b6acce8b-3193-4a7b-b3b8-1dc43a9f8da4" providerId="AD" clId="Web-{9D5D7A9B-89DE-ACEA-6976-592E01F01414}" dt="2021-09-15T12:49:19.708" v="656" actId="20577"/>
          <ac:spMkLst>
            <pc:docMk/>
            <pc:sldMk cId="1168101045" sldId="275"/>
            <ac:spMk id="50" creationId="{64C46061-24B8-E94C-8F33-4A920E2D50C3}"/>
          </ac:spMkLst>
        </pc:spChg>
      </pc:sldChg>
      <pc:sldChg chg="modSp">
        <pc:chgData name="Pritting, Shannon" userId="S::shannon.pritting@suny.edu::b6acce8b-3193-4a7b-b3b8-1dc43a9f8da4" providerId="AD" clId="Web-{9D5D7A9B-89DE-ACEA-6976-592E01F01414}" dt="2021-09-15T12:51:00.804" v="735" actId="20577"/>
        <pc:sldMkLst>
          <pc:docMk/>
          <pc:sldMk cId="3376629130" sldId="276"/>
        </pc:sldMkLst>
        <pc:spChg chg="mod">
          <ac:chgData name="Pritting, Shannon" userId="S::shannon.pritting@suny.edu::b6acce8b-3193-4a7b-b3b8-1dc43a9f8da4" providerId="AD" clId="Web-{9D5D7A9B-89DE-ACEA-6976-592E01F01414}" dt="2021-09-15T12:51:00.804" v="735" actId="20577"/>
          <ac:spMkLst>
            <pc:docMk/>
            <pc:sldMk cId="3376629130" sldId="276"/>
            <ac:spMk id="3" creationId="{2AF4A749-986F-4232-857C-45CB693B6A74}"/>
          </ac:spMkLst>
        </pc:spChg>
        <pc:spChg chg="mod">
          <ac:chgData name="Pritting, Shannon" userId="S::shannon.pritting@suny.edu::b6acce8b-3193-4a7b-b3b8-1dc43a9f8da4" providerId="AD" clId="Web-{9D5D7A9B-89DE-ACEA-6976-592E01F01414}" dt="2021-09-15T12:50:03.912" v="661" actId="20577"/>
          <ac:spMkLst>
            <pc:docMk/>
            <pc:sldMk cId="3376629130" sldId="276"/>
            <ac:spMk id="50" creationId="{64C46061-24B8-E94C-8F33-4A920E2D50C3}"/>
          </ac:spMkLst>
        </pc:spChg>
      </pc:sldChg>
      <pc:sldChg chg="modSp">
        <pc:chgData name="Pritting, Shannon" userId="S::shannon.pritting@suny.edu::b6acce8b-3193-4a7b-b3b8-1dc43a9f8da4" providerId="AD" clId="Web-{9D5D7A9B-89DE-ACEA-6976-592E01F01414}" dt="2021-09-15T12:21:48.443" v="181" actId="20577"/>
        <pc:sldMkLst>
          <pc:docMk/>
          <pc:sldMk cId="1045780061" sldId="279"/>
        </pc:sldMkLst>
        <pc:spChg chg="mod">
          <ac:chgData name="Pritting, Shannon" userId="S::shannon.pritting@suny.edu::b6acce8b-3193-4a7b-b3b8-1dc43a9f8da4" providerId="AD" clId="Web-{9D5D7A9B-89DE-ACEA-6976-592E01F01414}" dt="2021-09-15T12:21:48.443" v="181" actId="20577"/>
          <ac:spMkLst>
            <pc:docMk/>
            <pc:sldMk cId="1045780061" sldId="279"/>
            <ac:spMk id="2" creationId="{CC3467DF-13D5-45EE-83D6-36BB431B3515}"/>
          </ac:spMkLst>
        </pc:spChg>
      </pc:sldChg>
      <pc:sldChg chg="modSp add replId">
        <pc:chgData name="Pritting, Shannon" userId="S::shannon.pritting@suny.edu::b6acce8b-3193-4a7b-b3b8-1dc43a9f8da4" providerId="AD" clId="Web-{9D5D7A9B-89DE-ACEA-6976-592E01F01414}" dt="2021-09-15T12:43:14.967" v="400" actId="20577"/>
        <pc:sldMkLst>
          <pc:docMk/>
          <pc:sldMk cId="1143137999" sldId="280"/>
        </pc:sldMkLst>
        <pc:spChg chg="mod">
          <ac:chgData name="Pritting, Shannon" userId="S::shannon.pritting@suny.edu::b6acce8b-3193-4a7b-b3b8-1dc43a9f8da4" providerId="AD" clId="Web-{9D5D7A9B-89DE-ACEA-6976-592E01F01414}" dt="2021-09-15T12:43:14.967" v="400" actId="20577"/>
          <ac:spMkLst>
            <pc:docMk/>
            <pc:sldMk cId="1143137999" sldId="280"/>
            <ac:spMk id="2" creationId="{CC3467DF-13D5-45EE-83D6-36BB431B3515}"/>
          </ac:spMkLst>
        </pc:spChg>
      </pc:sldChg>
      <pc:sldChg chg="modSp add replId">
        <pc:chgData name="Pritting, Shannon" userId="S::shannon.pritting@suny.edu::b6acce8b-3193-4a7b-b3b8-1dc43a9f8da4" providerId="AD" clId="Web-{9D5D7A9B-89DE-ACEA-6976-592E01F01414}" dt="2021-09-15T12:48:23.785" v="652" actId="20577"/>
        <pc:sldMkLst>
          <pc:docMk/>
          <pc:sldMk cId="2700875680" sldId="281"/>
        </pc:sldMkLst>
        <pc:spChg chg="mod">
          <ac:chgData name="Pritting, Shannon" userId="S::shannon.pritting@suny.edu::b6acce8b-3193-4a7b-b3b8-1dc43a9f8da4" providerId="AD" clId="Web-{9D5D7A9B-89DE-ACEA-6976-592E01F01414}" dt="2021-09-15T12:48:23.785" v="652" actId="20577"/>
          <ac:spMkLst>
            <pc:docMk/>
            <pc:sldMk cId="2700875680" sldId="281"/>
            <ac:spMk id="2" creationId="{CC3467DF-13D5-45EE-83D6-36BB431B3515}"/>
          </ac:spMkLst>
        </pc:spChg>
        <pc:spChg chg="mod">
          <ac:chgData name="Pritting, Shannon" userId="S::shannon.pritting@suny.edu::b6acce8b-3193-4a7b-b3b8-1dc43a9f8da4" providerId="AD" clId="Web-{9D5D7A9B-89DE-ACEA-6976-592E01F01414}" dt="2021-09-15T12:44:00.780" v="428" actId="20577"/>
          <ac:spMkLst>
            <pc:docMk/>
            <pc:sldMk cId="2700875680" sldId="281"/>
            <ac:spMk id="50" creationId="{64C46061-24B8-E94C-8F33-4A920E2D50C3}"/>
          </ac:spMkLst>
        </pc:spChg>
      </pc:sldChg>
      <pc:sldChg chg="delSp modSp add replId">
        <pc:chgData name="Pritting, Shannon" userId="S::shannon.pritting@suny.edu::b6acce8b-3193-4a7b-b3b8-1dc43a9f8da4" providerId="AD" clId="Web-{9D5D7A9B-89DE-ACEA-6976-592E01F01414}" dt="2021-09-15T13:01:34.910" v="1003" actId="20577"/>
        <pc:sldMkLst>
          <pc:docMk/>
          <pc:sldMk cId="2963437655" sldId="282"/>
        </pc:sldMkLst>
        <pc:spChg chg="mod">
          <ac:chgData name="Pritting, Shannon" userId="S::shannon.pritting@suny.edu::b6acce8b-3193-4a7b-b3b8-1dc43a9f8da4" providerId="AD" clId="Web-{9D5D7A9B-89DE-ACEA-6976-592E01F01414}" dt="2021-09-15T13:01:34.910" v="1003" actId="20577"/>
          <ac:spMkLst>
            <pc:docMk/>
            <pc:sldMk cId="2963437655" sldId="282"/>
            <ac:spMk id="2" creationId="{22578A4D-E958-41EB-A26C-BC31AED61536}"/>
          </ac:spMkLst>
        </pc:spChg>
        <pc:spChg chg="mod">
          <ac:chgData name="Pritting, Shannon" userId="S::shannon.pritting@suny.edu::b6acce8b-3193-4a7b-b3b8-1dc43a9f8da4" providerId="AD" clId="Web-{9D5D7A9B-89DE-ACEA-6976-592E01F01414}" dt="2021-09-15T12:57:20.343" v="787" actId="20577"/>
          <ac:spMkLst>
            <pc:docMk/>
            <pc:sldMk cId="2963437655" sldId="282"/>
            <ac:spMk id="50" creationId="{64C46061-24B8-E94C-8F33-4A920E2D50C3}"/>
          </ac:spMkLst>
        </pc:spChg>
        <pc:picChg chg="del">
          <ac:chgData name="Pritting, Shannon" userId="S::shannon.pritting@suny.edu::b6acce8b-3193-4a7b-b3b8-1dc43a9f8da4" providerId="AD" clId="Web-{9D5D7A9B-89DE-ACEA-6976-592E01F01414}" dt="2021-09-15T12:53:51.338" v="737"/>
          <ac:picMkLst>
            <pc:docMk/>
            <pc:sldMk cId="2963437655" sldId="282"/>
            <ac:picMk id="4" creationId="{105C5034-070A-4E32-AAF5-BB3FC1CC2493}"/>
          </ac:picMkLst>
        </pc:picChg>
      </pc:sldChg>
    </pc:docChg>
  </pc:docChgLst>
  <pc:docChgLst>
    <pc:chgData name="Kester, Yvonne" userId="S::yvonne.kester@suny.edu::9449cec1-63eb-49f8-abb7-677723411fa2" providerId="AD" clId="Web-{82383B14-CCA8-4B54-B4B4-3EC9A24FB45E}"/>
    <pc:docChg chg="modSld">
      <pc:chgData name="Kester, Yvonne" userId="S::yvonne.kester@suny.edu::9449cec1-63eb-49f8-abb7-677723411fa2" providerId="AD" clId="Web-{82383B14-CCA8-4B54-B4B4-3EC9A24FB45E}" dt="2021-09-16T14:27:59.398" v="7" actId="20577"/>
      <pc:docMkLst>
        <pc:docMk/>
      </pc:docMkLst>
      <pc:sldChg chg="modSp">
        <pc:chgData name="Kester, Yvonne" userId="S::yvonne.kester@suny.edu::9449cec1-63eb-49f8-abb7-677723411fa2" providerId="AD" clId="Web-{82383B14-CCA8-4B54-B4B4-3EC9A24FB45E}" dt="2021-09-16T14:27:59.398" v="7" actId="20577"/>
        <pc:sldMkLst>
          <pc:docMk/>
          <pc:sldMk cId="1045780061" sldId="279"/>
        </pc:sldMkLst>
        <pc:spChg chg="mod">
          <ac:chgData name="Kester, Yvonne" userId="S::yvonne.kester@suny.edu::9449cec1-63eb-49f8-abb7-677723411fa2" providerId="AD" clId="Web-{82383B14-CCA8-4B54-B4B4-3EC9A24FB45E}" dt="2021-09-16T14:27:59.398" v="7" actId="20577"/>
          <ac:spMkLst>
            <pc:docMk/>
            <pc:sldMk cId="1045780061" sldId="279"/>
            <ac:spMk id="2" creationId="{CC3467DF-13D5-45EE-83D6-36BB431B3515}"/>
          </ac:spMkLst>
        </pc:spChg>
      </pc:sldChg>
    </pc:docChg>
  </pc:docChgLst>
  <pc:docChgLst>
    <pc:chgData name="Kester, Yvonne" userId="S::yvonne.kester@suny.edu::9449cec1-63eb-49f8-abb7-677723411fa2" providerId="AD" clId="Web-{AFA72B0A-148F-4979-AD83-B67A4C88DFF2}"/>
    <pc:docChg chg="modSld">
      <pc:chgData name="Kester, Yvonne" userId="S::yvonne.kester@suny.edu::9449cec1-63eb-49f8-abb7-677723411fa2" providerId="AD" clId="Web-{AFA72B0A-148F-4979-AD83-B67A4C88DFF2}" dt="2021-09-15T20:11:20.341" v="87" actId="1076"/>
      <pc:docMkLst>
        <pc:docMk/>
      </pc:docMkLst>
      <pc:sldChg chg="addSp modSp">
        <pc:chgData name="Kester, Yvonne" userId="S::yvonne.kester@suny.edu::9449cec1-63eb-49f8-abb7-677723411fa2" providerId="AD" clId="Web-{AFA72B0A-148F-4979-AD83-B67A4C88DFF2}" dt="2021-09-15T20:11:20.341" v="87" actId="1076"/>
        <pc:sldMkLst>
          <pc:docMk/>
          <pc:sldMk cId="1168101045" sldId="275"/>
        </pc:sldMkLst>
        <pc:spChg chg="mod">
          <ac:chgData name="Kester, Yvonne" userId="S::yvonne.kester@suny.edu::9449cec1-63eb-49f8-abb7-677723411fa2" providerId="AD" clId="Web-{AFA72B0A-148F-4979-AD83-B67A4C88DFF2}" dt="2021-09-15T20:11:14.279" v="86" actId="20577"/>
          <ac:spMkLst>
            <pc:docMk/>
            <pc:sldMk cId="1168101045" sldId="275"/>
            <ac:spMk id="3" creationId="{2AF4A749-986F-4232-857C-45CB693B6A74}"/>
          </ac:spMkLst>
        </pc:spChg>
        <pc:picChg chg="add mod">
          <ac:chgData name="Kester, Yvonne" userId="S::yvonne.kester@suny.edu::9449cec1-63eb-49f8-abb7-677723411fa2" providerId="AD" clId="Web-{AFA72B0A-148F-4979-AD83-B67A4C88DFF2}" dt="2021-09-15T20:11:20.341" v="87" actId="1076"/>
          <ac:picMkLst>
            <pc:docMk/>
            <pc:sldMk cId="1168101045" sldId="275"/>
            <ac:picMk id="2" creationId="{580EF1A2-D9D8-4448-A2B1-3F2E333677FD}"/>
          </ac:picMkLst>
        </pc:picChg>
        <pc:picChg chg="add mod">
          <ac:chgData name="Kester, Yvonne" userId="S::yvonne.kester@suny.edu::9449cec1-63eb-49f8-abb7-677723411fa2" providerId="AD" clId="Web-{AFA72B0A-148F-4979-AD83-B67A4C88DFF2}" dt="2021-09-15T19:34:48.347" v="70" actId="1076"/>
          <ac:picMkLst>
            <pc:docMk/>
            <pc:sldMk cId="1168101045" sldId="275"/>
            <ac:picMk id="4" creationId="{A4E2EED9-7B63-48BE-B1B6-35198CDEDAA9}"/>
          </ac:picMkLst>
        </pc:picChg>
      </pc:sldChg>
    </pc:docChg>
  </pc:docChgLst>
  <pc:docChgLst>
    <pc:chgData name="Pritting, Shannon" userId="S::shannon.pritting@suny.edu::b6acce8b-3193-4a7b-b3b8-1dc43a9f8da4" providerId="AD" clId="Web-{666275B3-81C7-6C2C-0BCD-1BD7ED3834E4}"/>
    <pc:docChg chg="addSld delSld modSld sldOrd">
      <pc:chgData name="Pritting, Shannon" userId="S::shannon.pritting@suny.edu::b6acce8b-3193-4a7b-b3b8-1dc43a9f8da4" providerId="AD" clId="Web-{666275B3-81C7-6C2C-0BCD-1BD7ED3834E4}" dt="2021-09-15T12:03:05.550" v="733" actId="20577"/>
      <pc:docMkLst>
        <pc:docMk/>
      </pc:docMkLst>
      <pc:sldChg chg="modSp">
        <pc:chgData name="Pritting, Shannon" userId="S::shannon.pritting@suny.edu::b6acce8b-3193-4a7b-b3b8-1dc43a9f8da4" providerId="AD" clId="Web-{666275B3-81C7-6C2C-0BCD-1BD7ED3834E4}" dt="2021-09-15T11:47:50.155" v="123" actId="20577"/>
        <pc:sldMkLst>
          <pc:docMk/>
          <pc:sldMk cId="1114860935" sldId="258"/>
        </pc:sldMkLst>
        <pc:spChg chg="mod">
          <ac:chgData name="Pritting, Shannon" userId="S::shannon.pritting@suny.edu::b6acce8b-3193-4a7b-b3b8-1dc43a9f8da4" providerId="AD" clId="Web-{666275B3-81C7-6C2C-0BCD-1BD7ED3834E4}" dt="2021-09-15T11:47:50.155" v="123" actId="20577"/>
          <ac:spMkLst>
            <pc:docMk/>
            <pc:sldMk cId="1114860935" sldId="258"/>
            <ac:spMk id="3" creationId="{2AF4A749-986F-4232-857C-45CB693B6A74}"/>
          </ac:spMkLst>
        </pc:spChg>
      </pc:sldChg>
      <pc:sldChg chg="modSp">
        <pc:chgData name="Pritting, Shannon" userId="S::shannon.pritting@suny.edu::b6acce8b-3193-4a7b-b3b8-1dc43a9f8da4" providerId="AD" clId="Web-{666275B3-81C7-6C2C-0BCD-1BD7ED3834E4}" dt="2021-09-15T11:54:12.445" v="378" actId="20577"/>
        <pc:sldMkLst>
          <pc:docMk/>
          <pc:sldMk cId="3003951065" sldId="262"/>
        </pc:sldMkLst>
        <pc:spChg chg="mod">
          <ac:chgData name="Pritting, Shannon" userId="S::shannon.pritting@suny.edu::b6acce8b-3193-4a7b-b3b8-1dc43a9f8da4" providerId="AD" clId="Web-{666275B3-81C7-6C2C-0BCD-1BD7ED3834E4}" dt="2021-09-15T11:54:12.445" v="378" actId="20577"/>
          <ac:spMkLst>
            <pc:docMk/>
            <pc:sldMk cId="3003951065" sldId="262"/>
            <ac:spMk id="2" creationId="{CC3467DF-13D5-45EE-83D6-36BB431B3515}"/>
          </ac:spMkLst>
        </pc:spChg>
        <pc:spChg chg="mod">
          <ac:chgData name="Pritting, Shannon" userId="S::shannon.pritting@suny.edu::b6acce8b-3193-4a7b-b3b8-1dc43a9f8da4" providerId="AD" clId="Web-{666275B3-81C7-6C2C-0BCD-1BD7ED3834E4}" dt="2021-09-15T11:51:01.722" v="176" actId="20577"/>
          <ac:spMkLst>
            <pc:docMk/>
            <pc:sldMk cId="3003951065" sldId="262"/>
            <ac:spMk id="50" creationId="{64C46061-24B8-E94C-8F33-4A920E2D50C3}"/>
          </ac:spMkLst>
        </pc:spChg>
      </pc:sldChg>
      <pc:sldChg chg="modSp">
        <pc:chgData name="Pritting, Shannon" userId="S::shannon.pritting@suny.edu::b6acce8b-3193-4a7b-b3b8-1dc43a9f8da4" providerId="AD" clId="Web-{666275B3-81C7-6C2C-0BCD-1BD7ED3834E4}" dt="2021-09-15T11:50:14.502" v="160" actId="20577"/>
        <pc:sldMkLst>
          <pc:docMk/>
          <pc:sldMk cId="2477093410" sldId="266"/>
        </pc:sldMkLst>
        <pc:spChg chg="mod">
          <ac:chgData name="Pritting, Shannon" userId="S::shannon.pritting@suny.edu::b6acce8b-3193-4a7b-b3b8-1dc43a9f8da4" providerId="AD" clId="Web-{666275B3-81C7-6C2C-0BCD-1BD7ED3834E4}" dt="2021-09-15T11:50:14.502" v="160" actId="20577"/>
          <ac:spMkLst>
            <pc:docMk/>
            <pc:sldMk cId="2477093410" sldId="266"/>
            <ac:spMk id="2" creationId="{A3D1E442-2C7D-4554-B4C6-F033B6CB07A1}"/>
          </ac:spMkLst>
        </pc:spChg>
      </pc:sldChg>
      <pc:sldChg chg="modSp">
        <pc:chgData name="Pritting, Shannon" userId="S::shannon.pritting@suny.edu::b6acce8b-3193-4a7b-b3b8-1dc43a9f8da4" providerId="AD" clId="Web-{666275B3-81C7-6C2C-0BCD-1BD7ED3834E4}" dt="2021-09-15T11:49:07.297" v="139" actId="20577"/>
        <pc:sldMkLst>
          <pc:docMk/>
          <pc:sldMk cId="2533827664" sldId="273"/>
        </pc:sldMkLst>
        <pc:spChg chg="mod">
          <ac:chgData name="Pritting, Shannon" userId="S::shannon.pritting@suny.edu::b6acce8b-3193-4a7b-b3b8-1dc43a9f8da4" providerId="AD" clId="Web-{666275B3-81C7-6C2C-0BCD-1BD7ED3834E4}" dt="2021-09-15T11:49:07.297" v="139" actId="20577"/>
          <ac:spMkLst>
            <pc:docMk/>
            <pc:sldMk cId="2533827664" sldId="273"/>
            <ac:spMk id="50" creationId="{64C46061-24B8-E94C-8F33-4A920E2D50C3}"/>
          </ac:spMkLst>
        </pc:spChg>
      </pc:sldChg>
      <pc:sldChg chg="modSp">
        <pc:chgData name="Pritting, Shannon" userId="S::shannon.pritting@suny.edu::b6acce8b-3193-4a7b-b3b8-1dc43a9f8da4" providerId="AD" clId="Web-{666275B3-81C7-6C2C-0BCD-1BD7ED3834E4}" dt="2021-09-15T11:46:37.653" v="80" actId="20577"/>
        <pc:sldMkLst>
          <pc:docMk/>
          <pc:sldMk cId="1704509692" sldId="274"/>
        </pc:sldMkLst>
        <pc:spChg chg="mod">
          <ac:chgData name="Pritting, Shannon" userId="S::shannon.pritting@suny.edu::b6acce8b-3193-4a7b-b3b8-1dc43a9f8da4" providerId="AD" clId="Web-{666275B3-81C7-6C2C-0BCD-1BD7ED3834E4}" dt="2021-09-15T11:46:37.653" v="80" actId="20577"/>
          <ac:spMkLst>
            <pc:docMk/>
            <pc:sldMk cId="1704509692" sldId="274"/>
            <ac:spMk id="3" creationId="{2AF4A749-986F-4232-857C-45CB693B6A74}"/>
          </ac:spMkLst>
        </pc:spChg>
      </pc:sldChg>
      <pc:sldChg chg="modSp add del replId">
        <pc:chgData name="Pritting, Shannon" userId="S::shannon.pritting@suny.edu::b6acce8b-3193-4a7b-b3b8-1dc43a9f8da4" providerId="AD" clId="Web-{666275B3-81C7-6C2C-0BCD-1BD7ED3834E4}" dt="2021-09-15T11:59:19.357" v="557"/>
        <pc:sldMkLst>
          <pc:docMk/>
          <pc:sldMk cId="1260009628" sldId="277"/>
        </pc:sldMkLst>
        <pc:spChg chg="mod">
          <ac:chgData name="Pritting, Shannon" userId="S::shannon.pritting@suny.edu::b6acce8b-3193-4a7b-b3b8-1dc43a9f8da4" providerId="AD" clId="Web-{666275B3-81C7-6C2C-0BCD-1BD7ED3834E4}" dt="2021-09-15T11:58:56.466" v="556" actId="20577"/>
          <ac:spMkLst>
            <pc:docMk/>
            <pc:sldMk cId="1260009628" sldId="277"/>
            <ac:spMk id="2" creationId="{CC3467DF-13D5-45EE-83D6-36BB431B3515}"/>
          </ac:spMkLst>
        </pc:spChg>
      </pc:sldChg>
      <pc:sldChg chg="modSp add ord replId">
        <pc:chgData name="Pritting, Shannon" userId="S::shannon.pritting@suny.edu::b6acce8b-3193-4a7b-b3b8-1dc43a9f8da4" providerId="AD" clId="Web-{666275B3-81C7-6C2C-0BCD-1BD7ED3834E4}" dt="2021-09-15T12:01:35.454" v="649" actId="20577"/>
        <pc:sldMkLst>
          <pc:docMk/>
          <pc:sldMk cId="4057987738" sldId="278"/>
        </pc:sldMkLst>
        <pc:spChg chg="mod">
          <ac:chgData name="Pritting, Shannon" userId="S::shannon.pritting@suny.edu::b6acce8b-3193-4a7b-b3b8-1dc43a9f8da4" providerId="AD" clId="Web-{666275B3-81C7-6C2C-0BCD-1BD7ED3834E4}" dt="2021-09-15T12:01:35.454" v="649" actId="20577"/>
          <ac:spMkLst>
            <pc:docMk/>
            <pc:sldMk cId="4057987738" sldId="278"/>
            <ac:spMk id="2" creationId="{CC3467DF-13D5-45EE-83D6-36BB431B3515}"/>
          </ac:spMkLst>
        </pc:spChg>
      </pc:sldChg>
      <pc:sldChg chg="modSp add replId">
        <pc:chgData name="Pritting, Shannon" userId="S::shannon.pritting@suny.edu::b6acce8b-3193-4a7b-b3b8-1dc43a9f8da4" providerId="AD" clId="Web-{666275B3-81C7-6C2C-0BCD-1BD7ED3834E4}" dt="2021-09-15T12:03:05.550" v="733" actId="20577"/>
        <pc:sldMkLst>
          <pc:docMk/>
          <pc:sldMk cId="1045780061" sldId="279"/>
        </pc:sldMkLst>
        <pc:spChg chg="mod">
          <ac:chgData name="Pritting, Shannon" userId="S::shannon.pritting@suny.edu::b6acce8b-3193-4a7b-b3b8-1dc43a9f8da4" providerId="AD" clId="Web-{666275B3-81C7-6C2C-0BCD-1BD7ED3834E4}" dt="2021-09-15T12:03:05.550" v="733" actId="20577"/>
          <ac:spMkLst>
            <pc:docMk/>
            <pc:sldMk cId="1045780061" sldId="279"/>
            <ac:spMk id="2" creationId="{CC3467DF-13D5-45EE-83D6-36BB431B3515}"/>
          </ac:spMkLst>
        </pc:spChg>
      </pc:sldChg>
    </pc:docChg>
  </pc:docChgLst>
  <pc:docChgLst>
    <pc:chgData name="Eichelberger, Michelle" userId="S::michelle.eichelberger@suny.edu::1bd4442c-2af1-40d1-9d43-8e1df5db51d4" providerId="AD" clId="Web-{7031DAC8-A790-490A-B25D-53174103AAF9}"/>
    <pc:docChg chg="addSld modSld">
      <pc:chgData name="Eichelberger, Michelle" userId="S::michelle.eichelberger@suny.edu::1bd4442c-2af1-40d1-9d43-8e1df5db51d4" providerId="AD" clId="Web-{7031DAC8-A790-490A-B25D-53174103AAF9}" dt="2021-09-14T14:04:56.294" v="131" actId="20577"/>
      <pc:docMkLst>
        <pc:docMk/>
      </pc:docMkLst>
      <pc:sldChg chg="addSp modSp">
        <pc:chgData name="Eichelberger, Michelle" userId="S::michelle.eichelberger@suny.edu::1bd4442c-2af1-40d1-9d43-8e1df5db51d4" providerId="AD" clId="Web-{7031DAC8-A790-490A-B25D-53174103AAF9}" dt="2021-09-14T14:04:17.666" v="117" actId="20577"/>
        <pc:sldMkLst>
          <pc:docMk/>
          <pc:sldMk cId="2477093410" sldId="266"/>
        </pc:sldMkLst>
        <pc:spChg chg="add mod">
          <ac:chgData name="Eichelberger, Michelle" userId="S::michelle.eichelberger@suny.edu::1bd4442c-2af1-40d1-9d43-8e1df5db51d4" providerId="AD" clId="Web-{7031DAC8-A790-490A-B25D-53174103AAF9}" dt="2021-09-14T14:04:17.666" v="117" actId="20577"/>
          <ac:spMkLst>
            <pc:docMk/>
            <pc:sldMk cId="2477093410" sldId="266"/>
            <ac:spMk id="2" creationId="{A3D1E442-2C7D-4554-B4C6-F033B6CB07A1}"/>
          </ac:spMkLst>
        </pc:spChg>
        <pc:spChg chg="mod">
          <ac:chgData name="Eichelberger, Michelle" userId="S::michelle.eichelberger@suny.edu::1bd4442c-2af1-40d1-9d43-8e1df5db51d4" providerId="AD" clId="Web-{7031DAC8-A790-490A-B25D-53174103AAF9}" dt="2021-09-14T14:03:47.180" v="100"/>
          <ac:spMkLst>
            <pc:docMk/>
            <pc:sldMk cId="2477093410" sldId="266"/>
            <ac:spMk id="50" creationId="{64C46061-24B8-E94C-8F33-4A920E2D50C3}"/>
          </ac:spMkLst>
        </pc:spChg>
      </pc:sldChg>
      <pc:sldChg chg="modSp">
        <pc:chgData name="Eichelberger, Michelle" userId="S::michelle.eichelberger@suny.edu::1bd4442c-2af1-40d1-9d43-8e1df5db51d4" providerId="AD" clId="Web-{7031DAC8-A790-490A-B25D-53174103AAF9}" dt="2021-09-14T14:00:29.433" v="0"/>
        <pc:sldMkLst>
          <pc:docMk/>
          <pc:sldMk cId="65510017" sldId="267"/>
        </pc:sldMkLst>
        <pc:spChg chg="mod">
          <ac:chgData name="Eichelberger, Michelle" userId="S::michelle.eichelberger@suny.edu::1bd4442c-2af1-40d1-9d43-8e1df5db51d4" providerId="AD" clId="Web-{7031DAC8-A790-490A-B25D-53174103AAF9}" dt="2021-09-14T14:00:29.433" v="0"/>
          <ac:spMkLst>
            <pc:docMk/>
            <pc:sldMk cId="65510017" sldId="267"/>
            <ac:spMk id="50" creationId="{64C46061-24B8-E94C-8F33-4A920E2D50C3}"/>
          </ac:spMkLst>
        </pc:spChg>
      </pc:sldChg>
      <pc:sldChg chg="modSp add replId">
        <pc:chgData name="Eichelberger, Michelle" userId="S::michelle.eichelberger@suny.edu::1bd4442c-2af1-40d1-9d43-8e1df5db51d4" providerId="AD" clId="Web-{7031DAC8-A790-490A-B25D-53174103AAF9}" dt="2021-09-14T14:01:30.905" v="14" actId="20577"/>
        <pc:sldMkLst>
          <pc:docMk/>
          <pc:sldMk cId="3793296691" sldId="268"/>
        </pc:sldMkLst>
        <pc:spChg chg="mod">
          <ac:chgData name="Eichelberger, Michelle" userId="S::michelle.eichelberger@suny.edu::1bd4442c-2af1-40d1-9d43-8e1df5db51d4" providerId="AD" clId="Web-{7031DAC8-A790-490A-B25D-53174103AAF9}" dt="2021-09-14T14:01:30.905" v="14" actId="20577"/>
          <ac:spMkLst>
            <pc:docMk/>
            <pc:sldMk cId="3793296691" sldId="268"/>
            <ac:spMk id="3" creationId="{2AF4A749-986F-4232-857C-45CB693B6A74}"/>
          </ac:spMkLst>
        </pc:spChg>
        <pc:spChg chg="mod">
          <ac:chgData name="Eichelberger, Michelle" userId="S::michelle.eichelberger@suny.edu::1bd4442c-2af1-40d1-9d43-8e1df5db51d4" providerId="AD" clId="Web-{7031DAC8-A790-490A-B25D-53174103AAF9}" dt="2021-09-14T14:01:26.655" v="13"/>
          <ac:spMkLst>
            <pc:docMk/>
            <pc:sldMk cId="3793296691" sldId="268"/>
            <ac:spMk id="50" creationId="{64C46061-24B8-E94C-8F33-4A920E2D50C3}"/>
          </ac:spMkLst>
        </pc:spChg>
      </pc:sldChg>
      <pc:sldChg chg="modSp add replId">
        <pc:chgData name="Eichelberger, Michelle" userId="S::michelle.eichelberger@suny.edu::1bd4442c-2af1-40d1-9d43-8e1df5db51d4" providerId="AD" clId="Web-{7031DAC8-A790-490A-B25D-53174103AAF9}" dt="2021-09-14T14:03:28.210" v="93" actId="20577"/>
        <pc:sldMkLst>
          <pc:docMk/>
          <pc:sldMk cId="2194983190" sldId="269"/>
        </pc:sldMkLst>
        <pc:spChg chg="mod">
          <ac:chgData name="Eichelberger, Michelle" userId="S::michelle.eichelberger@suny.edu::1bd4442c-2af1-40d1-9d43-8e1df5db51d4" providerId="AD" clId="Web-{7031DAC8-A790-490A-B25D-53174103AAF9}" dt="2021-09-14T14:03:28.210" v="93" actId="20577"/>
          <ac:spMkLst>
            <pc:docMk/>
            <pc:sldMk cId="2194983190" sldId="269"/>
            <ac:spMk id="3" creationId="{2AF4A749-986F-4232-857C-45CB693B6A74}"/>
          </ac:spMkLst>
        </pc:spChg>
        <pc:spChg chg="mod">
          <ac:chgData name="Eichelberger, Michelle" userId="S::michelle.eichelberger@suny.edu::1bd4442c-2af1-40d1-9d43-8e1df5db51d4" providerId="AD" clId="Web-{7031DAC8-A790-490A-B25D-53174103AAF9}" dt="2021-09-14T14:01:58.438" v="28"/>
          <ac:spMkLst>
            <pc:docMk/>
            <pc:sldMk cId="2194983190" sldId="269"/>
            <ac:spMk id="50" creationId="{64C46061-24B8-E94C-8F33-4A920E2D50C3}"/>
          </ac:spMkLst>
        </pc:spChg>
      </pc:sldChg>
      <pc:sldChg chg="modSp add replId">
        <pc:chgData name="Eichelberger, Michelle" userId="S::michelle.eichelberger@suny.edu::1bd4442c-2af1-40d1-9d43-8e1df5db51d4" providerId="AD" clId="Web-{7031DAC8-A790-490A-B25D-53174103AAF9}" dt="2021-09-14T14:04:42.402" v="128"/>
        <pc:sldMkLst>
          <pc:docMk/>
          <pc:sldMk cId="3060992283" sldId="270"/>
        </pc:sldMkLst>
        <pc:spChg chg="mod">
          <ac:chgData name="Eichelberger, Michelle" userId="S::michelle.eichelberger@suny.edu::1bd4442c-2af1-40d1-9d43-8e1df5db51d4" providerId="AD" clId="Web-{7031DAC8-A790-490A-B25D-53174103AAF9}" dt="2021-09-14T14:04:42.402" v="128"/>
          <ac:spMkLst>
            <pc:docMk/>
            <pc:sldMk cId="3060992283" sldId="270"/>
            <ac:spMk id="50" creationId="{64C46061-24B8-E94C-8F33-4A920E2D50C3}"/>
          </ac:spMkLst>
        </pc:spChg>
      </pc:sldChg>
      <pc:sldChg chg="modSp add replId">
        <pc:chgData name="Eichelberger, Michelle" userId="S::michelle.eichelberger@suny.edu::1bd4442c-2af1-40d1-9d43-8e1df5db51d4" providerId="AD" clId="Web-{7031DAC8-A790-490A-B25D-53174103AAF9}" dt="2021-09-14T14:04:56.294" v="131" actId="20577"/>
        <pc:sldMkLst>
          <pc:docMk/>
          <pc:sldMk cId="3245090037" sldId="271"/>
        </pc:sldMkLst>
        <pc:spChg chg="mod">
          <ac:chgData name="Eichelberger, Michelle" userId="S::michelle.eichelberger@suny.edu::1bd4442c-2af1-40d1-9d43-8e1df5db51d4" providerId="AD" clId="Web-{7031DAC8-A790-490A-B25D-53174103AAF9}" dt="2021-09-14T14:04:56.294" v="131" actId="20577"/>
          <ac:spMkLst>
            <pc:docMk/>
            <pc:sldMk cId="3245090037" sldId="271"/>
            <ac:spMk id="50" creationId="{64C46061-24B8-E94C-8F33-4A920E2D50C3}"/>
          </ac:spMkLst>
        </pc:spChg>
      </pc:sldChg>
    </pc:docChg>
  </pc:docChgLst>
  <pc:docChgLst>
    <pc:chgData name="Kester, Yvonne" userId="S::yvonne.kester@suny.edu::9449cec1-63eb-49f8-abb7-677723411fa2" providerId="AD" clId="Web-{8217C772-8673-4323-871B-17DEC1FC25B5}"/>
    <pc:docChg chg="modSld">
      <pc:chgData name="Kester, Yvonne" userId="S::yvonne.kester@suny.edu::9449cec1-63eb-49f8-abb7-677723411fa2" providerId="AD" clId="Web-{8217C772-8673-4323-871B-17DEC1FC25B5}" dt="2021-09-15T13:33:53.976" v="0" actId="20577"/>
      <pc:docMkLst>
        <pc:docMk/>
      </pc:docMkLst>
      <pc:sldChg chg="modSp">
        <pc:chgData name="Kester, Yvonne" userId="S::yvonne.kester@suny.edu::9449cec1-63eb-49f8-abb7-677723411fa2" providerId="AD" clId="Web-{8217C772-8673-4323-871B-17DEC1FC25B5}" dt="2021-09-15T13:33:53.976" v="0" actId="20577"/>
        <pc:sldMkLst>
          <pc:docMk/>
          <pc:sldMk cId="3376629130" sldId="276"/>
        </pc:sldMkLst>
        <pc:spChg chg="mod">
          <ac:chgData name="Kester, Yvonne" userId="S::yvonne.kester@suny.edu::9449cec1-63eb-49f8-abb7-677723411fa2" providerId="AD" clId="Web-{8217C772-8673-4323-871B-17DEC1FC25B5}" dt="2021-09-15T13:33:53.976" v="0" actId="20577"/>
          <ac:spMkLst>
            <pc:docMk/>
            <pc:sldMk cId="3376629130" sldId="276"/>
            <ac:spMk id="3" creationId="{2AF4A749-986F-4232-857C-45CB693B6A74}"/>
          </ac:spMkLst>
        </pc:spChg>
      </pc:sldChg>
    </pc:docChg>
  </pc:docChgLst>
  <pc:docChgLst>
    <pc:chgData name="Kester, Yvonne" userId="S::yvonne.kester@suny.edu::9449cec1-63eb-49f8-abb7-677723411fa2" providerId="AD" clId="Web-{7A2D6171-8243-4CA6-9031-AFA8DECF40C4}"/>
    <pc:docChg chg="modSld">
      <pc:chgData name="Kester, Yvonne" userId="S::yvonne.kester@suny.edu::9449cec1-63eb-49f8-abb7-677723411fa2" providerId="AD" clId="Web-{7A2D6171-8243-4CA6-9031-AFA8DECF40C4}" dt="2021-09-15T22:31:07.024" v="16" actId="20577"/>
      <pc:docMkLst>
        <pc:docMk/>
      </pc:docMkLst>
      <pc:sldChg chg="modSp">
        <pc:chgData name="Kester, Yvonne" userId="S::yvonne.kester@suny.edu::9449cec1-63eb-49f8-abb7-677723411fa2" providerId="AD" clId="Web-{7A2D6171-8243-4CA6-9031-AFA8DECF40C4}" dt="2021-09-15T22:20:24.112" v="9" actId="1076"/>
        <pc:sldMkLst>
          <pc:docMk/>
          <pc:sldMk cId="1168101045" sldId="275"/>
        </pc:sldMkLst>
        <pc:spChg chg="mod">
          <ac:chgData name="Kester, Yvonne" userId="S::yvonne.kester@suny.edu::9449cec1-63eb-49f8-abb7-677723411fa2" providerId="AD" clId="Web-{7A2D6171-8243-4CA6-9031-AFA8DECF40C4}" dt="2021-09-15T22:20:15.909" v="8" actId="20577"/>
          <ac:spMkLst>
            <pc:docMk/>
            <pc:sldMk cId="1168101045" sldId="275"/>
            <ac:spMk id="3" creationId="{2AF4A749-986F-4232-857C-45CB693B6A74}"/>
          </ac:spMkLst>
        </pc:spChg>
        <pc:picChg chg="mod">
          <ac:chgData name="Kester, Yvonne" userId="S::yvonne.kester@suny.edu::9449cec1-63eb-49f8-abb7-677723411fa2" providerId="AD" clId="Web-{7A2D6171-8243-4CA6-9031-AFA8DECF40C4}" dt="2021-09-15T20:55:24.091" v="2"/>
          <ac:picMkLst>
            <pc:docMk/>
            <pc:sldMk cId="1168101045" sldId="275"/>
            <ac:picMk id="2" creationId="{580EF1A2-D9D8-4448-A2B1-3F2E333677FD}"/>
          </ac:picMkLst>
        </pc:picChg>
        <pc:picChg chg="mod">
          <ac:chgData name="Kester, Yvonne" userId="S::yvonne.kester@suny.edu::9449cec1-63eb-49f8-abb7-677723411fa2" providerId="AD" clId="Web-{7A2D6171-8243-4CA6-9031-AFA8DECF40C4}" dt="2021-09-15T22:20:24.112" v="9" actId="1076"/>
          <ac:picMkLst>
            <pc:docMk/>
            <pc:sldMk cId="1168101045" sldId="275"/>
            <ac:picMk id="4" creationId="{A4E2EED9-7B63-48BE-B1B6-35198CDEDAA9}"/>
          </ac:picMkLst>
        </pc:picChg>
      </pc:sldChg>
      <pc:sldChg chg="modSp">
        <pc:chgData name="Kester, Yvonne" userId="S::yvonne.kester@suny.edu::9449cec1-63eb-49f8-abb7-677723411fa2" providerId="AD" clId="Web-{7A2D6171-8243-4CA6-9031-AFA8DECF40C4}" dt="2021-09-15T22:31:07.024" v="16" actId="20577"/>
        <pc:sldMkLst>
          <pc:docMk/>
          <pc:sldMk cId="3376629130" sldId="276"/>
        </pc:sldMkLst>
        <pc:spChg chg="mod">
          <ac:chgData name="Kester, Yvonne" userId="S::yvonne.kester@suny.edu::9449cec1-63eb-49f8-abb7-677723411fa2" providerId="AD" clId="Web-{7A2D6171-8243-4CA6-9031-AFA8DECF40C4}" dt="2021-09-15T22:31:07.024" v="16" actId="20577"/>
          <ac:spMkLst>
            <pc:docMk/>
            <pc:sldMk cId="3376629130" sldId="276"/>
            <ac:spMk id="3" creationId="{2AF4A749-986F-4232-857C-45CB693B6A74}"/>
          </ac:spMkLst>
        </pc:spChg>
      </pc:sldChg>
    </pc:docChg>
  </pc:docChgLst>
  <pc:docChgLst>
    <pc:chgData name="Eichelberger, Michelle" userId="S::michelle.eichelberger@suny.edu::1bd4442c-2af1-40d1-9d43-8e1df5db51d4" providerId="AD" clId="Web-{0F89E29F-14F7-4D17-8A91-312982B1170E}"/>
    <pc:docChg chg="addSld modSld">
      <pc:chgData name="Eichelberger, Michelle" userId="S::michelle.eichelberger@suny.edu::1bd4442c-2af1-40d1-9d43-8e1df5db51d4" providerId="AD" clId="Web-{0F89E29F-14F7-4D17-8A91-312982B1170E}" dt="2021-09-14T19:46:48.057" v="855" actId="1076"/>
      <pc:docMkLst>
        <pc:docMk/>
      </pc:docMkLst>
      <pc:sldChg chg="modSp">
        <pc:chgData name="Eichelberger, Michelle" userId="S::michelle.eichelberger@suny.edu::1bd4442c-2af1-40d1-9d43-8e1df5db51d4" providerId="AD" clId="Web-{0F89E29F-14F7-4D17-8A91-312982B1170E}" dt="2021-09-14T19:06:16.415" v="11" actId="20577"/>
        <pc:sldMkLst>
          <pc:docMk/>
          <pc:sldMk cId="1114860935" sldId="258"/>
        </pc:sldMkLst>
        <pc:spChg chg="mod">
          <ac:chgData name="Eichelberger, Michelle" userId="S::michelle.eichelberger@suny.edu::1bd4442c-2af1-40d1-9d43-8e1df5db51d4" providerId="AD" clId="Web-{0F89E29F-14F7-4D17-8A91-312982B1170E}" dt="2021-09-14T19:06:16.415" v="11" actId="20577"/>
          <ac:spMkLst>
            <pc:docMk/>
            <pc:sldMk cId="1114860935" sldId="258"/>
            <ac:spMk id="3" creationId="{2AF4A749-986F-4232-857C-45CB693B6A74}"/>
          </ac:spMkLst>
        </pc:spChg>
      </pc:sldChg>
      <pc:sldChg chg="addSp modSp">
        <pc:chgData name="Eichelberger, Michelle" userId="S::michelle.eichelberger@suny.edu::1bd4442c-2af1-40d1-9d43-8e1df5db51d4" providerId="AD" clId="Web-{0F89E29F-14F7-4D17-8A91-312982B1170E}" dt="2021-09-14T19:43:46.959" v="732" actId="20577"/>
        <pc:sldMkLst>
          <pc:docMk/>
          <pc:sldMk cId="3003951065" sldId="262"/>
        </pc:sldMkLst>
        <pc:spChg chg="add mod">
          <ac:chgData name="Eichelberger, Michelle" userId="S::michelle.eichelberger@suny.edu::1bd4442c-2af1-40d1-9d43-8e1df5db51d4" providerId="AD" clId="Web-{0F89E29F-14F7-4D17-8A91-312982B1170E}" dt="2021-09-14T19:43:46.959" v="732" actId="20577"/>
          <ac:spMkLst>
            <pc:docMk/>
            <pc:sldMk cId="3003951065" sldId="262"/>
            <ac:spMk id="2" creationId="{CC3467DF-13D5-45EE-83D6-36BB431B3515}"/>
          </ac:spMkLst>
        </pc:spChg>
        <pc:spChg chg="mod">
          <ac:chgData name="Eichelberger, Michelle" userId="S::michelle.eichelberger@suny.edu::1bd4442c-2af1-40d1-9d43-8e1df5db51d4" providerId="AD" clId="Web-{0F89E29F-14F7-4D17-8A91-312982B1170E}" dt="2021-09-14T19:42:54.223" v="711"/>
          <ac:spMkLst>
            <pc:docMk/>
            <pc:sldMk cId="3003951065" sldId="262"/>
            <ac:spMk id="50" creationId="{64C46061-24B8-E94C-8F33-4A920E2D50C3}"/>
          </ac:spMkLst>
        </pc:spChg>
      </pc:sldChg>
      <pc:sldChg chg="addSp modSp">
        <pc:chgData name="Eichelberger, Michelle" userId="S::michelle.eichelberger@suny.edu::1bd4442c-2af1-40d1-9d43-8e1df5db51d4" providerId="AD" clId="Web-{0F89E29F-14F7-4D17-8A91-312982B1170E}" dt="2021-09-14T19:34:27.522" v="462" actId="20577"/>
        <pc:sldMkLst>
          <pc:docMk/>
          <pc:sldMk cId="2477093410" sldId="266"/>
        </pc:sldMkLst>
        <pc:spChg chg="mod">
          <ac:chgData name="Eichelberger, Michelle" userId="S::michelle.eichelberger@suny.edu::1bd4442c-2af1-40d1-9d43-8e1df5db51d4" providerId="AD" clId="Web-{0F89E29F-14F7-4D17-8A91-312982B1170E}" dt="2021-09-14T19:34:27.522" v="462" actId="20577"/>
          <ac:spMkLst>
            <pc:docMk/>
            <pc:sldMk cId="2477093410" sldId="266"/>
            <ac:spMk id="2" creationId="{A3D1E442-2C7D-4554-B4C6-F033B6CB07A1}"/>
          </ac:spMkLst>
        </pc:spChg>
        <pc:picChg chg="add mod">
          <ac:chgData name="Eichelberger, Michelle" userId="S::michelle.eichelberger@suny.edu::1bd4442c-2af1-40d1-9d43-8e1df5db51d4" providerId="AD" clId="Web-{0F89E29F-14F7-4D17-8A91-312982B1170E}" dt="2021-09-14T19:30:23.969" v="295"/>
          <ac:picMkLst>
            <pc:docMk/>
            <pc:sldMk cId="2477093410" sldId="266"/>
            <ac:picMk id="4" creationId="{94705D8E-57EF-4B47-8414-F13536CA9761}"/>
          </ac:picMkLst>
        </pc:picChg>
      </pc:sldChg>
      <pc:sldChg chg="addSp modSp">
        <pc:chgData name="Eichelberger, Michelle" userId="S::michelle.eichelberger@suny.edu::1bd4442c-2af1-40d1-9d43-8e1df5db51d4" providerId="AD" clId="Web-{0F89E29F-14F7-4D17-8A91-312982B1170E}" dt="2021-09-14T19:18:07.059" v="170" actId="20577"/>
        <pc:sldMkLst>
          <pc:docMk/>
          <pc:sldMk cId="3793296691" sldId="268"/>
        </pc:sldMkLst>
        <pc:spChg chg="add mod">
          <ac:chgData name="Eichelberger, Michelle" userId="S::michelle.eichelberger@suny.edu::1bd4442c-2af1-40d1-9d43-8e1df5db51d4" providerId="AD" clId="Web-{0F89E29F-14F7-4D17-8A91-312982B1170E}" dt="2021-09-14T19:18:07.059" v="170" actId="20577"/>
          <ac:spMkLst>
            <pc:docMk/>
            <pc:sldMk cId="3793296691" sldId="268"/>
            <ac:spMk id="2" creationId="{C45E7E6C-E03C-43CA-AB3C-B7163BB9BFFA}"/>
          </ac:spMkLst>
        </pc:spChg>
        <pc:picChg chg="add mod">
          <ac:chgData name="Eichelberger, Michelle" userId="S::michelle.eichelberger@suny.edu::1bd4442c-2af1-40d1-9d43-8e1df5db51d4" providerId="AD" clId="Web-{0F89E29F-14F7-4D17-8A91-312982B1170E}" dt="2021-09-14T19:13:47.724" v="24" actId="1076"/>
          <ac:picMkLst>
            <pc:docMk/>
            <pc:sldMk cId="3793296691" sldId="268"/>
            <ac:picMk id="4" creationId="{D473C12C-DEB1-471C-999B-1483CD72B1D7}"/>
          </ac:picMkLst>
        </pc:picChg>
      </pc:sldChg>
      <pc:sldChg chg="addSp delSp modSp">
        <pc:chgData name="Eichelberger, Michelle" userId="S::michelle.eichelberger@suny.edu::1bd4442c-2af1-40d1-9d43-8e1df5db51d4" providerId="AD" clId="Web-{0F89E29F-14F7-4D17-8A91-312982B1170E}" dt="2021-09-14T19:24:02.209" v="287" actId="1076"/>
        <pc:sldMkLst>
          <pc:docMk/>
          <pc:sldMk cId="2194983190" sldId="269"/>
        </pc:sldMkLst>
        <pc:spChg chg="mod">
          <ac:chgData name="Eichelberger, Michelle" userId="S::michelle.eichelberger@suny.edu::1bd4442c-2af1-40d1-9d43-8e1df5db51d4" providerId="AD" clId="Web-{0F89E29F-14F7-4D17-8A91-312982B1170E}" dt="2021-09-14T19:23:56.084" v="286" actId="20577"/>
          <ac:spMkLst>
            <pc:docMk/>
            <pc:sldMk cId="2194983190" sldId="269"/>
            <ac:spMk id="3" creationId="{2AF4A749-986F-4232-857C-45CB693B6A74}"/>
          </ac:spMkLst>
        </pc:spChg>
        <pc:spChg chg="del">
          <ac:chgData name="Eichelberger, Michelle" userId="S::michelle.eichelberger@suny.edu::1bd4442c-2af1-40d1-9d43-8e1df5db51d4" providerId="AD" clId="Web-{0F89E29F-14F7-4D17-8A91-312982B1170E}" dt="2021-09-14T19:22:41.441" v="245"/>
          <ac:spMkLst>
            <pc:docMk/>
            <pc:sldMk cId="2194983190" sldId="269"/>
            <ac:spMk id="24" creationId="{7CA1CAF9-F847-4270-A470-34AA71330847}"/>
          </ac:spMkLst>
        </pc:spChg>
        <pc:picChg chg="add mod">
          <ac:chgData name="Eichelberger, Michelle" userId="S::michelle.eichelberger@suny.edu::1bd4442c-2af1-40d1-9d43-8e1df5db51d4" providerId="AD" clId="Web-{0F89E29F-14F7-4D17-8A91-312982B1170E}" dt="2021-09-14T19:24:02.209" v="287" actId="1076"/>
          <ac:picMkLst>
            <pc:docMk/>
            <pc:sldMk cId="2194983190" sldId="269"/>
            <ac:picMk id="2" creationId="{93EDF859-1FB7-43C9-9A76-967C4897CEAD}"/>
          </ac:picMkLst>
        </pc:picChg>
      </pc:sldChg>
      <pc:sldChg chg="addSp modSp">
        <pc:chgData name="Eichelberger, Michelle" userId="S::michelle.eichelberger@suny.edu::1bd4442c-2af1-40d1-9d43-8e1df5db51d4" providerId="AD" clId="Web-{0F89E29F-14F7-4D17-8A91-312982B1170E}" dt="2021-09-14T19:38:15.716" v="579"/>
        <pc:sldMkLst>
          <pc:docMk/>
          <pc:sldMk cId="3060992283" sldId="270"/>
        </pc:sldMkLst>
        <pc:spChg chg="add mod">
          <ac:chgData name="Eichelberger, Michelle" userId="S::michelle.eichelberger@suny.edu::1bd4442c-2af1-40d1-9d43-8e1df5db51d4" providerId="AD" clId="Web-{0F89E29F-14F7-4D17-8A91-312982B1170E}" dt="2021-09-14T19:37:46.840" v="573" actId="20577"/>
          <ac:spMkLst>
            <pc:docMk/>
            <pc:sldMk cId="3060992283" sldId="270"/>
            <ac:spMk id="2" creationId="{7188420F-C728-4D24-AEEA-594CF3396532}"/>
          </ac:spMkLst>
        </pc:spChg>
        <pc:picChg chg="add mod">
          <ac:chgData name="Eichelberger, Michelle" userId="S::michelle.eichelberger@suny.edu::1bd4442c-2af1-40d1-9d43-8e1df5db51d4" providerId="AD" clId="Web-{0F89E29F-14F7-4D17-8A91-312982B1170E}" dt="2021-09-14T19:38:15.716" v="579"/>
          <ac:picMkLst>
            <pc:docMk/>
            <pc:sldMk cId="3060992283" sldId="270"/>
            <ac:picMk id="4" creationId="{04E1EA00-0851-4D14-838F-F09AD42F3640}"/>
          </ac:picMkLst>
        </pc:picChg>
      </pc:sldChg>
      <pc:sldChg chg="addSp modSp">
        <pc:chgData name="Eichelberger, Michelle" userId="S::michelle.eichelberger@suny.edu::1bd4442c-2af1-40d1-9d43-8e1df5db51d4" providerId="AD" clId="Web-{0F89E29F-14F7-4D17-8A91-312982B1170E}" dt="2021-09-14T19:41:45.315" v="703"/>
        <pc:sldMkLst>
          <pc:docMk/>
          <pc:sldMk cId="3245090037" sldId="271"/>
        </pc:sldMkLst>
        <pc:spChg chg="add mod">
          <ac:chgData name="Eichelberger, Michelle" userId="S::michelle.eichelberger@suny.edu::1bd4442c-2af1-40d1-9d43-8e1df5db51d4" providerId="AD" clId="Web-{0F89E29F-14F7-4D17-8A91-312982B1170E}" dt="2021-09-14T19:41:18.361" v="697" actId="20577"/>
          <ac:spMkLst>
            <pc:docMk/>
            <pc:sldMk cId="3245090037" sldId="271"/>
            <ac:spMk id="2" creationId="{22578A4D-E958-41EB-A26C-BC31AED61536}"/>
          </ac:spMkLst>
        </pc:spChg>
        <pc:spChg chg="mod">
          <ac:chgData name="Eichelberger, Michelle" userId="S::michelle.eichelberger@suny.edu::1bd4442c-2af1-40d1-9d43-8e1df5db51d4" providerId="AD" clId="Web-{0F89E29F-14F7-4D17-8A91-312982B1170E}" dt="2021-09-14T19:39:05.623" v="581"/>
          <ac:spMkLst>
            <pc:docMk/>
            <pc:sldMk cId="3245090037" sldId="271"/>
            <ac:spMk id="50" creationId="{64C46061-24B8-E94C-8F33-4A920E2D50C3}"/>
          </ac:spMkLst>
        </pc:spChg>
        <pc:picChg chg="add mod">
          <ac:chgData name="Eichelberger, Michelle" userId="S::michelle.eichelberger@suny.edu::1bd4442c-2af1-40d1-9d43-8e1df5db51d4" providerId="AD" clId="Web-{0F89E29F-14F7-4D17-8A91-312982B1170E}" dt="2021-09-14T19:41:45.315" v="703"/>
          <ac:picMkLst>
            <pc:docMk/>
            <pc:sldMk cId="3245090037" sldId="271"/>
            <ac:picMk id="4" creationId="{105C5034-070A-4E32-AAF5-BB3FC1CC2493}"/>
          </ac:picMkLst>
        </pc:picChg>
      </pc:sldChg>
      <pc:sldChg chg="add replId">
        <pc:chgData name="Eichelberger, Michelle" userId="S::michelle.eichelberger@suny.edu::1bd4442c-2af1-40d1-9d43-8e1df5db51d4" providerId="AD" clId="Web-{0F89E29F-14F7-4D17-8A91-312982B1170E}" dt="2021-09-14T19:42:25.597" v="704"/>
        <pc:sldMkLst>
          <pc:docMk/>
          <pc:sldMk cId="3781052176" sldId="272"/>
        </pc:sldMkLst>
      </pc:sldChg>
      <pc:sldChg chg="addSp modSp add replId">
        <pc:chgData name="Eichelberger, Michelle" userId="S::michelle.eichelberger@suny.edu::1bd4442c-2af1-40d1-9d43-8e1df5db51d4" providerId="AD" clId="Web-{0F89E29F-14F7-4D17-8A91-312982B1170E}" dt="2021-09-14T19:46:48.057" v="855" actId="1076"/>
        <pc:sldMkLst>
          <pc:docMk/>
          <pc:sldMk cId="2533827664" sldId="273"/>
        </pc:sldMkLst>
        <pc:spChg chg="add mod">
          <ac:chgData name="Eichelberger, Michelle" userId="S::michelle.eichelberger@suny.edu::1bd4442c-2af1-40d1-9d43-8e1df5db51d4" providerId="AD" clId="Web-{0F89E29F-14F7-4D17-8A91-312982B1170E}" dt="2021-09-14T19:45:50.509" v="848" actId="20577"/>
          <ac:spMkLst>
            <pc:docMk/>
            <pc:sldMk cId="2533827664" sldId="273"/>
            <ac:spMk id="2" creationId="{C2CA4EF8-6CA1-4DFF-ADDE-1A08FA4210DE}"/>
          </ac:spMkLst>
        </pc:spChg>
        <pc:spChg chg="mod">
          <ac:chgData name="Eichelberger, Michelle" userId="S::michelle.eichelberger@suny.edu::1bd4442c-2af1-40d1-9d43-8e1df5db51d4" providerId="AD" clId="Web-{0F89E29F-14F7-4D17-8A91-312982B1170E}" dt="2021-09-14T19:43:24.599" v="718" actId="20577"/>
          <ac:spMkLst>
            <pc:docMk/>
            <pc:sldMk cId="2533827664" sldId="273"/>
            <ac:spMk id="50" creationId="{64C46061-24B8-E94C-8F33-4A920E2D50C3}"/>
          </ac:spMkLst>
        </pc:spChg>
        <pc:picChg chg="add mod">
          <ac:chgData name="Eichelberger, Michelle" userId="S::michelle.eichelberger@suny.edu::1bd4442c-2af1-40d1-9d43-8e1df5db51d4" providerId="AD" clId="Web-{0F89E29F-14F7-4D17-8A91-312982B1170E}" dt="2021-09-14T19:46:48.057" v="855" actId="1076"/>
          <ac:picMkLst>
            <pc:docMk/>
            <pc:sldMk cId="2533827664" sldId="273"/>
            <ac:picMk id="3" creationId="{CEFED7EF-9798-426A-8E63-1AA431107FF0}"/>
          </ac:picMkLst>
        </pc:picChg>
      </pc:sldChg>
    </pc:docChg>
  </pc:docChgLst>
  <pc:docChgLst>
    <pc:chgData name="Pritting, Shannon" userId="S::shannon.pritting@suny.edu::b6acce8b-3193-4a7b-b3b8-1dc43a9f8da4" providerId="AD" clId="Web-{3C770A95-D726-702D-781F-949FA37163FB}"/>
    <pc:docChg chg="modSld">
      <pc:chgData name="Pritting, Shannon" userId="S::shannon.pritting@suny.edu::b6acce8b-3193-4a7b-b3b8-1dc43a9f8da4" providerId="AD" clId="Web-{3C770A95-D726-702D-781F-949FA37163FB}" dt="2021-09-15T18:37:44.173" v="50" actId="20577"/>
      <pc:docMkLst>
        <pc:docMk/>
      </pc:docMkLst>
      <pc:sldChg chg="modSp">
        <pc:chgData name="Pritting, Shannon" userId="S::shannon.pritting@suny.edu::b6acce8b-3193-4a7b-b3b8-1dc43a9f8da4" providerId="AD" clId="Web-{3C770A95-D726-702D-781F-949FA37163FB}" dt="2021-09-15T18:28:58.577" v="23" actId="20577"/>
        <pc:sldMkLst>
          <pc:docMk/>
          <pc:sldMk cId="371137068" sldId="259"/>
        </pc:sldMkLst>
        <pc:spChg chg="mod">
          <ac:chgData name="Pritting, Shannon" userId="S::shannon.pritting@suny.edu::b6acce8b-3193-4a7b-b3b8-1dc43a9f8da4" providerId="AD" clId="Web-{3C770A95-D726-702D-781F-949FA37163FB}" dt="2021-09-15T18:28:58.577" v="23" actId="20577"/>
          <ac:spMkLst>
            <pc:docMk/>
            <pc:sldMk cId="371137068" sldId="259"/>
            <ac:spMk id="19" creationId="{E1608256-D41E-7949-9F8B-A7E248C43ECB}"/>
          </ac:spMkLst>
        </pc:spChg>
      </pc:sldChg>
      <pc:sldChg chg="modSp">
        <pc:chgData name="Pritting, Shannon" userId="S::shannon.pritting@suny.edu::b6acce8b-3193-4a7b-b3b8-1dc43a9f8da4" providerId="AD" clId="Web-{3C770A95-D726-702D-781F-949FA37163FB}" dt="2021-09-15T18:32:33.866" v="34" actId="20577"/>
        <pc:sldMkLst>
          <pc:docMk/>
          <pc:sldMk cId="2477093410" sldId="266"/>
        </pc:sldMkLst>
        <pc:spChg chg="mod">
          <ac:chgData name="Pritting, Shannon" userId="S::shannon.pritting@suny.edu::b6acce8b-3193-4a7b-b3b8-1dc43a9f8da4" providerId="AD" clId="Web-{3C770A95-D726-702D-781F-949FA37163FB}" dt="2021-09-15T18:32:33.866" v="34" actId="20577"/>
          <ac:spMkLst>
            <pc:docMk/>
            <pc:sldMk cId="2477093410" sldId="266"/>
            <ac:spMk id="2" creationId="{A3D1E442-2C7D-4554-B4C6-F033B6CB07A1}"/>
          </ac:spMkLst>
        </pc:spChg>
      </pc:sldChg>
      <pc:sldChg chg="modSp">
        <pc:chgData name="Pritting, Shannon" userId="S::shannon.pritting@suny.edu::b6acce8b-3193-4a7b-b3b8-1dc43a9f8da4" providerId="AD" clId="Web-{3C770A95-D726-702D-781F-949FA37163FB}" dt="2021-09-15T18:37:44.173" v="50" actId="20577"/>
        <pc:sldMkLst>
          <pc:docMk/>
          <pc:sldMk cId="2700875680" sldId="281"/>
        </pc:sldMkLst>
        <pc:spChg chg="mod">
          <ac:chgData name="Pritting, Shannon" userId="S::shannon.pritting@suny.edu::b6acce8b-3193-4a7b-b3b8-1dc43a9f8da4" providerId="AD" clId="Web-{3C770A95-D726-702D-781F-949FA37163FB}" dt="2021-09-15T18:37:44.173" v="50" actId="20577"/>
          <ac:spMkLst>
            <pc:docMk/>
            <pc:sldMk cId="2700875680" sldId="281"/>
            <ac:spMk id="2" creationId="{CC3467DF-13D5-45EE-83D6-36BB431B3515}"/>
          </ac:spMkLst>
        </pc:spChg>
      </pc:sldChg>
      <pc:sldChg chg="modSp">
        <pc:chgData name="Pritting, Shannon" userId="S::shannon.pritting@suny.edu::b6acce8b-3193-4a7b-b3b8-1dc43a9f8da4" providerId="AD" clId="Web-{3C770A95-D726-702D-781F-949FA37163FB}" dt="2021-09-15T18:36:35.499" v="39" actId="20577"/>
        <pc:sldMkLst>
          <pc:docMk/>
          <pc:sldMk cId="2963437655" sldId="282"/>
        </pc:sldMkLst>
        <pc:spChg chg="mod">
          <ac:chgData name="Pritting, Shannon" userId="S::shannon.pritting@suny.edu::b6acce8b-3193-4a7b-b3b8-1dc43a9f8da4" providerId="AD" clId="Web-{3C770A95-D726-702D-781F-949FA37163FB}" dt="2021-09-15T18:36:35.499" v="39" actId="20577"/>
          <ac:spMkLst>
            <pc:docMk/>
            <pc:sldMk cId="2963437655" sldId="282"/>
            <ac:spMk id="2" creationId="{22578A4D-E958-41EB-A26C-BC31AED61536}"/>
          </ac:spMkLst>
        </pc:spChg>
      </pc:sldChg>
    </pc:docChg>
  </pc:docChgLst>
  <pc:docChgLst>
    <pc:chgData name="Eichelberger, Michelle" userId="S::michelle.eichelberger@suny.edu::1bd4442c-2af1-40d1-9d43-8e1df5db51d4" providerId="AD" clId="Web-{56E102A4-3BAC-4224-AEEE-870D9319FD96}"/>
    <pc:docChg chg="modSld">
      <pc:chgData name="Eichelberger, Michelle" userId="S::michelle.eichelberger@suny.edu::1bd4442c-2af1-40d1-9d43-8e1df5db51d4" providerId="AD" clId="Web-{56E102A4-3BAC-4224-AEEE-870D9319FD96}" dt="2021-09-15T17:47:01.914" v="46"/>
      <pc:docMkLst>
        <pc:docMk/>
      </pc:docMkLst>
      <pc:sldChg chg="modSp">
        <pc:chgData name="Eichelberger, Michelle" userId="S::michelle.eichelberger@suny.edu::1bd4442c-2af1-40d1-9d43-8e1df5db51d4" providerId="AD" clId="Web-{56E102A4-3BAC-4224-AEEE-870D9319FD96}" dt="2021-09-15T17:45:35.709" v="34"/>
        <pc:sldMkLst>
          <pc:docMk/>
          <pc:sldMk cId="3003951065" sldId="262"/>
        </pc:sldMkLst>
        <pc:spChg chg="mod">
          <ac:chgData name="Eichelberger, Michelle" userId="S::michelle.eichelberger@suny.edu::1bd4442c-2af1-40d1-9d43-8e1df5db51d4" providerId="AD" clId="Web-{56E102A4-3BAC-4224-AEEE-870D9319FD96}" dt="2021-09-15T17:45:35.709" v="34"/>
          <ac:spMkLst>
            <pc:docMk/>
            <pc:sldMk cId="3003951065" sldId="262"/>
            <ac:spMk id="50" creationId="{64C46061-24B8-E94C-8F33-4A920E2D50C3}"/>
          </ac:spMkLst>
        </pc:spChg>
      </pc:sldChg>
      <pc:sldChg chg="modSp">
        <pc:chgData name="Eichelberger, Michelle" userId="S::michelle.eichelberger@suny.edu::1bd4442c-2af1-40d1-9d43-8e1df5db51d4" providerId="AD" clId="Web-{56E102A4-3BAC-4224-AEEE-870D9319FD96}" dt="2021-09-15T17:44:39.333" v="24" actId="20577"/>
        <pc:sldMkLst>
          <pc:docMk/>
          <pc:sldMk cId="2477093410" sldId="266"/>
        </pc:sldMkLst>
        <pc:spChg chg="mod">
          <ac:chgData name="Eichelberger, Michelle" userId="S::michelle.eichelberger@suny.edu::1bd4442c-2af1-40d1-9d43-8e1df5db51d4" providerId="AD" clId="Web-{56E102A4-3BAC-4224-AEEE-870D9319FD96}" dt="2021-09-15T17:44:39.333" v="24" actId="20577"/>
          <ac:spMkLst>
            <pc:docMk/>
            <pc:sldMk cId="2477093410" sldId="266"/>
            <ac:spMk id="2" creationId="{A3D1E442-2C7D-4554-B4C6-F033B6CB07A1}"/>
          </ac:spMkLst>
        </pc:spChg>
      </pc:sldChg>
      <pc:sldChg chg="modSp">
        <pc:chgData name="Eichelberger, Michelle" userId="S::michelle.eichelberger@suny.edu::1bd4442c-2af1-40d1-9d43-8e1df5db51d4" providerId="AD" clId="Web-{56E102A4-3BAC-4224-AEEE-870D9319FD96}" dt="2021-09-15T17:47:01.914" v="46"/>
        <pc:sldMkLst>
          <pc:docMk/>
          <pc:sldMk cId="2533827664" sldId="273"/>
        </pc:sldMkLst>
        <pc:spChg chg="mod">
          <ac:chgData name="Eichelberger, Michelle" userId="S::michelle.eichelberger@suny.edu::1bd4442c-2af1-40d1-9d43-8e1df5db51d4" providerId="AD" clId="Web-{56E102A4-3BAC-4224-AEEE-870D9319FD96}" dt="2021-09-15T17:47:01.914" v="46"/>
          <ac:spMkLst>
            <pc:docMk/>
            <pc:sldMk cId="2533827664" sldId="273"/>
            <ac:spMk id="50" creationId="{64C46061-24B8-E94C-8F33-4A920E2D50C3}"/>
          </ac:spMkLst>
        </pc:spChg>
      </pc:sldChg>
      <pc:sldChg chg="modSp">
        <pc:chgData name="Eichelberger, Michelle" userId="S::michelle.eichelberger@suny.edu::1bd4442c-2af1-40d1-9d43-8e1df5db51d4" providerId="AD" clId="Web-{56E102A4-3BAC-4224-AEEE-870D9319FD96}" dt="2021-09-15T17:45:49.709" v="35"/>
        <pc:sldMkLst>
          <pc:docMk/>
          <pc:sldMk cId="4057987738" sldId="278"/>
        </pc:sldMkLst>
        <pc:spChg chg="mod">
          <ac:chgData name="Eichelberger, Michelle" userId="S::michelle.eichelberger@suny.edu::1bd4442c-2af1-40d1-9d43-8e1df5db51d4" providerId="AD" clId="Web-{56E102A4-3BAC-4224-AEEE-870D9319FD96}" dt="2021-09-15T17:45:49.709" v="35"/>
          <ac:spMkLst>
            <pc:docMk/>
            <pc:sldMk cId="4057987738" sldId="278"/>
            <ac:spMk id="50" creationId="{64C46061-24B8-E94C-8F33-4A920E2D50C3}"/>
          </ac:spMkLst>
        </pc:spChg>
      </pc:sldChg>
      <pc:sldChg chg="modSp">
        <pc:chgData name="Eichelberger, Michelle" userId="S::michelle.eichelberger@suny.edu::1bd4442c-2af1-40d1-9d43-8e1df5db51d4" providerId="AD" clId="Web-{56E102A4-3BAC-4224-AEEE-870D9319FD96}" dt="2021-09-15T17:45:57.241" v="36"/>
        <pc:sldMkLst>
          <pc:docMk/>
          <pc:sldMk cId="1045780061" sldId="279"/>
        </pc:sldMkLst>
        <pc:spChg chg="mod">
          <ac:chgData name="Eichelberger, Michelle" userId="S::michelle.eichelberger@suny.edu::1bd4442c-2af1-40d1-9d43-8e1df5db51d4" providerId="AD" clId="Web-{56E102A4-3BAC-4224-AEEE-870D9319FD96}" dt="2021-09-15T17:45:57.241" v="36"/>
          <ac:spMkLst>
            <pc:docMk/>
            <pc:sldMk cId="1045780061" sldId="279"/>
            <ac:spMk id="50" creationId="{64C46061-24B8-E94C-8F33-4A920E2D50C3}"/>
          </ac:spMkLst>
        </pc:spChg>
      </pc:sldChg>
      <pc:sldChg chg="modSp">
        <pc:chgData name="Eichelberger, Michelle" userId="S::michelle.eichelberger@suny.edu::1bd4442c-2af1-40d1-9d43-8e1df5db51d4" providerId="AD" clId="Web-{56E102A4-3BAC-4224-AEEE-870D9319FD96}" dt="2021-09-15T17:46:04.522" v="37"/>
        <pc:sldMkLst>
          <pc:docMk/>
          <pc:sldMk cId="1143137999" sldId="280"/>
        </pc:sldMkLst>
        <pc:spChg chg="mod">
          <ac:chgData name="Eichelberger, Michelle" userId="S::michelle.eichelberger@suny.edu::1bd4442c-2af1-40d1-9d43-8e1df5db51d4" providerId="AD" clId="Web-{56E102A4-3BAC-4224-AEEE-870D9319FD96}" dt="2021-09-15T17:46:04.522" v="37"/>
          <ac:spMkLst>
            <pc:docMk/>
            <pc:sldMk cId="1143137999" sldId="280"/>
            <ac:spMk id="50" creationId="{64C46061-24B8-E94C-8F33-4A920E2D50C3}"/>
          </ac:spMkLst>
        </pc:spChg>
      </pc:sldChg>
      <pc:sldChg chg="modSp">
        <pc:chgData name="Eichelberger, Michelle" userId="S::michelle.eichelberger@suny.edu::1bd4442c-2af1-40d1-9d43-8e1df5db51d4" providerId="AD" clId="Web-{56E102A4-3BAC-4224-AEEE-870D9319FD96}" dt="2021-09-15T17:46:51.804" v="45" actId="1076"/>
        <pc:sldMkLst>
          <pc:docMk/>
          <pc:sldMk cId="2700875680" sldId="281"/>
        </pc:sldMkLst>
        <pc:spChg chg="mod">
          <ac:chgData name="Eichelberger, Michelle" userId="S::michelle.eichelberger@suny.edu::1bd4442c-2af1-40d1-9d43-8e1df5db51d4" providerId="AD" clId="Web-{56E102A4-3BAC-4224-AEEE-870D9319FD96}" dt="2021-09-15T17:46:51.804" v="45" actId="1076"/>
          <ac:spMkLst>
            <pc:docMk/>
            <pc:sldMk cId="2700875680" sldId="281"/>
            <ac:spMk id="2" creationId="{CC3467DF-13D5-45EE-83D6-36BB431B3515}"/>
          </ac:spMkLst>
        </pc:spChg>
        <pc:spChg chg="mod">
          <ac:chgData name="Eichelberger, Michelle" userId="S::michelle.eichelberger@suny.edu::1bd4442c-2af1-40d1-9d43-8e1df5db51d4" providerId="AD" clId="Web-{56E102A4-3BAC-4224-AEEE-870D9319FD96}" dt="2021-09-15T17:46:40.617" v="44"/>
          <ac:spMkLst>
            <pc:docMk/>
            <pc:sldMk cId="2700875680" sldId="281"/>
            <ac:spMk id="50" creationId="{64C46061-24B8-E94C-8F33-4A920E2D50C3}"/>
          </ac:spMkLst>
        </pc:spChg>
      </pc:sldChg>
      <pc:sldChg chg="modSp">
        <pc:chgData name="Eichelberger, Michelle" userId="S::michelle.eichelberger@suny.edu::1bd4442c-2af1-40d1-9d43-8e1df5db51d4" providerId="AD" clId="Web-{56E102A4-3BAC-4224-AEEE-870D9319FD96}" dt="2021-09-15T17:45:27.459" v="33" actId="20577"/>
        <pc:sldMkLst>
          <pc:docMk/>
          <pc:sldMk cId="2963437655" sldId="282"/>
        </pc:sldMkLst>
        <pc:spChg chg="mod">
          <ac:chgData name="Eichelberger, Michelle" userId="S::michelle.eichelberger@suny.edu::1bd4442c-2af1-40d1-9d43-8e1df5db51d4" providerId="AD" clId="Web-{56E102A4-3BAC-4224-AEEE-870D9319FD96}" dt="2021-09-15T17:45:27.459" v="33" actId="20577"/>
          <ac:spMkLst>
            <pc:docMk/>
            <pc:sldMk cId="2963437655" sldId="282"/>
            <ac:spMk id="2" creationId="{22578A4D-E958-41EB-A26C-BC31AED61536}"/>
          </ac:spMkLst>
        </pc:spChg>
        <pc:spChg chg="mod">
          <ac:chgData name="Eichelberger, Michelle" userId="S::michelle.eichelberger@suny.edu::1bd4442c-2af1-40d1-9d43-8e1df5db51d4" providerId="AD" clId="Web-{56E102A4-3BAC-4224-AEEE-870D9319FD96}" dt="2021-09-15T17:44:56.849" v="25"/>
          <ac:spMkLst>
            <pc:docMk/>
            <pc:sldMk cId="2963437655" sldId="282"/>
            <ac:spMk id="50" creationId="{64C46061-24B8-E94C-8F33-4A920E2D50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F24E-6A84-4147-86FB-0834815CC4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D122D-C966-473D-87F9-6E648113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8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tsdam.edu/sites/default/files/inline-images/1885_Potsdam_Panoramic_Pictograph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364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408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058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761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100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517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290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135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2299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106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1885 panoramic pictograph of Potsdam, New York, accessed from the Library of Congress at </a:t>
            </a:r>
            <a:r>
              <a:rPr lang="en-US">
                <a:hlinkClick r:id="rId3"/>
              </a:rPr>
              <a:t>https://www.potsdam.edu/sites/default/files/inline-images/1885_Potsdam_Panoramic_Pictograph.jpg</a:t>
            </a:r>
            <a:r>
              <a:rPr lang="en-US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0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849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643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465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853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725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3434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30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167C-3D05-4EEC-8EF0-687F35BA3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0AC8A-0824-4215-B366-6A8970A24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F1D9F-A131-4B16-9839-C633740E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243A6-466B-4AFC-9694-324939F4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F7F11-E3C1-4A12-A585-D68D2FDE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ACD4-FF20-4B09-A23B-2A91C3F3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B86C9-15E0-4DF0-BD4D-6632A019F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CD865-5F8C-4233-996D-AD1CDCB39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5EC5-EBBA-47B3-9E4F-28079D45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8A9E5-FF82-490D-A92B-1D5219A2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97E8A-5A8A-48F0-A3B2-627CA6ACB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C0D83-3E04-4540-AD07-4BEC5D558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E0FE6-61B3-4ED1-B02A-802A5ACC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1A1E0-FCB2-4D2A-84EC-A8EC7497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328F-7055-4542-8505-9F4B60CF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7EF4B-86DE-47D8-9AD6-F9837649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CEC69-5668-4AD2-A446-CF7E6E19F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E3038-EAE6-460A-9542-1DF8C43E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F41ED-9815-4607-99C0-60564195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050C5-2F52-4C0E-B5AA-A90FDEB0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5D1E-E76C-4AB0-B992-B36CC346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FE429-F049-42DE-B908-26EF553D1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BB4E9-28CC-406B-BB04-1865DFAD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AB41-1EEF-4FFF-AD5E-B62D3A4E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36EB-E724-4553-A2CC-507B7719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1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3EE22-252F-4BA0-B8EF-A0BA6542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9B9D7-6D20-46F4-8397-6DC6D395F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E5141-77CC-481B-BF3F-B837BA38F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469FD-5633-4CBD-8F92-692974B1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EF3BC-73ED-4B50-B09D-AEBFCE1F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715F0-B6EB-4B04-A026-A1DF9511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8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42079-EDA6-4DA7-98D3-D664D2004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DDF2E-C075-464F-830E-0217B78AC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39909-3289-420B-974D-0E7547AB1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26E99-6E52-483F-A102-2EFD2A8B3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8ECB39-A458-488D-905B-0E1A59A25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A1097-49BC-4633-A419-0EA863AE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A97F4-6E8E-4221-BA89-28E15F84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4FB6F-6A2B-4996-B3DA-BDFDD0EB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7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24F5-86CD-4567-A4F2-3BBEB052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F89821-B63F-4ADE-AB03-BEB9422D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9E034-EE83-4574-9E3E-9A1FA1CD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70A6C-5194-4C02-ADFF-E38A7BEA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DD97B-4F8F-4537-9EDA-DBA65F9F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2B106-C3B4-4AC2-9E57-F1E71ECF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EE626-FE6B-442B-BA34-F720BC56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1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6C8A-DE2A-479C-9733-C0116BF4F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87951-342B-4536-B523-161B89E96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D3DF6-A04F-4254-90F7-0BE07CEA5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B0E89-6952-4582-9C97-34BAE7F1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43B75-315D-4F6C-B6DD-44152440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C610D-4F1E-4AFE-952E-A4A3ACEC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E010-F860-4328-BC7B-C6722901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A321B-51A3-4B32-AD86-B42DB79E8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76A7B-A8C7-46BE-A482-F1B5A0189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B19FD-26B6-49F0-9403-9FD92380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C9172-B1E4-4309-AD97-A06BE164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73D5C-242E-4F77-B260-269B6A51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1CD1F-4906-4A96-9ABF-93B1E25A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E2D6-6394-431A-A0A1-4D7F8C812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890DF-01EF-45F0-A9EA-36563C002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8ECB-306F-415A-8C4B-4BDFBF248E7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7B4A1-F314-4FC0-94BC-B07819F47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42843-5778-492C-8231-17C5D3CB0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5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emf"/><Relationship Id="rId7" Type="http://schemas.openxmlformats.org/officeDocument/2006/relationships/hyperlink" Target="https://slcny.libguides.com/c.php?g=1085439&amp;p=791398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emf"/><Relationship Id="rId7" Type="http://schemas.openxmlformats.org/officeDocument/2006/relationships/hyperlink" Target="https://blue.suny.edu/EP/EIT/SitePages/Home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slcny.libanswers.com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crl.acrl.org/index.php/crl/article/view/25018/3288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emf"/><Relationship Id="rId7" Type="http://schemas.openxmlformats.org/officeDocument/2006/relationships/hyperlink" Target="https://slcny.libguides.com/slss-accessibility/hom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emf"/><Relationship Id="rId7" Type="http://schemas.openxmlformats.org/officeDocument/2006/relationships/hyperlink" Target="mailto:info@slcny.libanswer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1" y="0"/>
            <a:ext cx="45318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2702041" y="1869799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5019675" y="1015018"/>
            <a:ext cx="7086185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SUNY Library Accessibility </a:t>
            </a:r>
            <a:br>
              <a:rPr lang="en-US" sz="660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</a:br>
            <a:r>
              <a:rPr lang="en-US" sz="660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Q3 Update</a:t>
            </a:r>
            <a:endParaRPr kumimoji="0" lang="en-US" sz="6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5311A9-0669-8A47-BDE2-7082927DEF72}"/>
              </a:ext>
            </a:extLst>
          </p:cNvPr>
          <p:cNvCxnSpPr/>
          <p:nvPr/>
        </p:nvCxnSpPr>
        <p:spPr>
          <a:xfrm>
            <a:off x="9602547" y="4790488"/>
            <a:ext cx="258945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4725181" y="4605155"/>
            <a:ext cx="4785363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September 16, 2021</a:t>
            </a:r>
            <a:endParaRPr lang="en-US" sz="2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sz="2000">
                <a:solidFill>
                  <a:schemeClr val="bg1"/>
                </a:solidFill>
                <a:latin typeface="Arial"/>
                <a:cs typeface="Arial"/>
              </a:rPr>
              <a:t>Michelle Eichelberger, Yvonne Kester, Shannon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Pritting</a:t>
            </a:r>
            <a:endParaRPr lang="en-US" sz="2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B75E0D-B68C-5D4B-B4E8-1477A4D4F12D}"/>
              </a:ext>
            </a:extLst>
          </p:cNvPr>
          <p:cNvGrpSpPr/>
          <p:nvPr/>
        </p:nvGrpSpPr>
        <p:grpSpPr>
          <a:xfrm>
            <a:off x="6320303" y="6041112"/>
            <a:ext cx="5548758" cy="438513"/>
            <a:chOff x="6320303" y="6041112"/>
            <a:chExt cx="5548758" cy="43851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E6AAA6-94E2-F84D-B2F3-A25A1C3F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EC7A0F2-B015-B74A-8742-20D8D0C9A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5D5982-80F4-314F-B88D-EDBA26AE123B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www.suny.edu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5C1AF34-ECD5-AB44-9CC5-56A5C0684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95B42DE-6EE2-154A-975E-1B27FF79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13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Exception Form 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491522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188420F-C728-4D24-AEEA-594CF3396532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5499100" cy="47504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Acknowledges that there are accessibility problems with the product, explains why you want to purchase it anyway</a:t>
            </a:r>
          </a:p>
          <a:p>
            <a:r>
              <a:rPr lang="en-US">
                <a:latin typeface="Segoe UI"/>
                <a:cs typeface="Segoe UI"/>
              </a:rPr>
              <a:t>Ovid example in repository: </a:t>
            </a:r>
            <a:r>
              <a:rPr lang="en-US">
                <a:ea typeface="+mn-lt"/>
                <a:cs typeface="+mn-lt"/>
                <a:hlinkClick r:id="rId7"/>
              </a:rPr>
              <a:t>https://slcny.libguides.com/c.php?g=1085439&amp;p=7913988</a:t>
            </a:r>
            <a:r>
              <a:rPr lang="en-US">
                <a:ea typeface="+mn-lt"/>
                <a:cs typeface="+mn-lt"/>
              </a:rPr>
              <a:t> </a:t>
            </a:r>
            <a:endParaRPr lang="en-US">
              <a:latin typeface="Segoe UI"/>
              <a:cs typeface="Segoe UI"/>
            </a:endParaRPr>
          </a:p>
          <a:p>
            <a:r>
              <a:rPr lang="en-US">
                <a:latin typeface="Calibri"/>
                <a:cs typeface="Calibri"/>
              </a:rPr>
              <a:t>Posted as Word doc so that you can edit, adjust for your campus</a:t>
            </a:r>
          </a:p>
          <a:p>
            <a:endParaRPr lang="en-US">
              <a:latin typeface="Segoe UI"/>
              <a:cs typeface="Segoe UI"/>
            </a:endParaRPr>
          </a:p>
          <a:p>
            <a:endParaRPr lang="en-US">
              <a:latin typeface="Segoe UI"/>
              <a:cs typeface="Segoe UI"/>
            </a:endParaRPr>
          </a:p>
        </p:txBody>
      </p:sp>
      <p:pic>
        <p:nvPicPr>
          <p:cNvPr id="4" name="Picture 4" descr="exception form">
            <a:extLst>
              <a:ext uri="{FF2B5EF4-FFF2-40B4-BE49-F238E27FC236}">
                <a16:creationId xmlns:a16="http://schemas.microsoft.com/office/drawing/2014/main" id="{04E1EA00-0851-4D14-838F-F09AD42F36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5543" y="232137"/>
            <a:ext cx="4339771" cy="56861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0992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EEAAP</a:t>
            </a:r>
            <a:r>
              <a:rPr lang="en-US" sz="3200" b="1">
                <a:solidFill>
                  <a:srgbClr val="4472C4"/>
                </a:solidFill>
                <a:latin typeface="Arial"/>
                <a:cs typeface="Arial"/>
              </a:rPr>
              <a:t> 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491522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578A4D-E958-41EB-A26C-BC31AED61536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5499100" cy="47504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Equally Effective Alternative Access Plan</a:t>
            </a:r>
          </a:p>
          <a:p>
            <a:r>
              <a:rPr lang="en-US">
                <a:latin typeface="Segoe UI"/>
                <a:cs typeface="Segoe UI"/>
              </a:rPr>
              <a:t>Explains how you'll help patrons get around the accessibility barriers in the resource, how you'll let them know about their options for help, etc.</a:t>
            </a:r>
          </a:p>
          <a:p>
            <a:r>
              <a:rPr lang="en-US">
                <a:latin typeface="Segoe UI"/>
                <a:cs typeface="Segoe UI"/>
              </a:rPr>
              <a:t>May need to collaborate with other offices on campus to produce video transcripts, etc.</a:t>
            </a:r>
          </a:p>
          <a:p>
            <a:endParaRPr lang="en-US">
              <a:latin typeface="Segoe UI"/>
              <a:cs typeface="Segoe UI"/>
            </a:endParaRPr>
          </a:p>
        </p:txBody>
      </p:sp>
      <p:pic>
        <p:nvPicPr>
          <p:cNvPr id="4" name="Picture 4" descr="eeaap">
            <a:extLst>
              <a:ext uri="{FF2B5EF4-FFF2-40B4-BE49-F238E27FC236}">
                <a16:creationId xmlns:a16="http://schemas.microsoft.com/office/drawing/2014/main" id="{105C5034-070A-4E32-AAF5-BB3FC1CC24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7400" y="389608"/>
            <a:ext cx="4339771" cy="5561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45090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Vendor Management Regarding Accessibility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491522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578A4D-E958-41EB-A26C-BC31AED61536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488385" cy="45327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SLS reviews accessibility for central agreements as part of the procurement process.</a:t>
            </a:r>
          </a:p>
          <a:p>
            <a:r>
              <a:rPr lang="en-US">
                <a:latin typeface="Segoe UI"/>
                <a:cs typeface="Segoe UI"/>
              </a:rPr>
              <a:t>There are no plans for coordinated vendor management of library content where there is no central agreement, or we have a pricing agreement.</a:t>
            </a:r>
          </a:p>
          <a:p>
            <a:r>
              <a:rPr lang="en-US">
                <a:latin typeface="Segoe UI"/>
                <a:cs typeface="Segoe UI"/>
              </a:rPr>
              <a:t>Can provide limited coaching to campuses  on how to reach out to vendor.</a:t>
            </a:r>
          </a:p>
          <a:p>
            <a:r>
              <a:rPr lang="en-US">
                <a:latin typeface="Segoe UI"/>
                <a:cs typeface="Segoe UI"/>
              </a:rPr>
              <a:t>Accessibility Toolkit will have suggested language/templates in this area.</a:t>
            </a:r>
          </a:p>
          <a:p>
            <a:pPr marL="0" indent="0">
              <a:buNone/>
            </a:pPr>
            <a:endParaRPr lang="en-US">
              <a:latin typeface="Segoe UI"/>
              <a:cs typeface="Segoe UI"/>
            </a:endParaRPr>
          </a:p>
          <a:p>
            <a:pPr marL="0" indent="0">
              <a:buNone/>
            </a:pPr>
            <a:endParaRPr lang="en-US">
              <a:latin typeface="Segoe UI"/>
              <a:cs typeface="Segoe UI"/>
            </a:endParaRPr>
          </a:p>
          <a:p>
            <a:endParaRPr lang="en-US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963437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Pilot Reciprocal Review Partner Program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C3467DF-13D5-45EE-83D6-36BB431B3515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452099" cy="47595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Why are we taking this approach?</a:t>
            </a:r>
          </a:p>
          <a:p>
            <a:pPr lvl="1"/>
            <a:r>
              <a:rPr lang="en-US">
                <a:latin typeface="Segoe UI"/>
                <a:cs typeface="Segoe UI"/>
              </a:rPr>
              <a:t>Not yet widespread integration of Critical Reviewing of ACR at campuses.</a:t>
            </a:r>
          </a:p>
          <a:p>
            <a:pPr lvl="1"/>
            <a:r>
              <a:rPr lang="en-US">
                <a:latin typeface="Segoe UI"/>
                <a:cs typeface="Segoe UI"/>
              </a:rPr>
              <a:t>System-wide or large group approach isn't yet feasible, or may never be.</a:t>
            </a:r>
          </a:p>
          <a:p>
            <a:r>
              <a:rPr lang="en-US">
                <a:latin typeface="Segoe UI"/>
                <a:cs typeface="Segoe UI"/>
              </a:rPr>
              <a:t>Lessons learned from cohort is that if reviewing isn't happening at campus, there's minimal opportunity for a meaningful partnership.</a:t>
            </a:r>
          </a:p>
          <a:p>
            <a:r>
              <a:rPr lang="en-US">
                <a:latin typeface="Segoe UI"/>
                <a:cs typeface="Segoe UI"/>
              </a:rPr>
              <a:t>Some campuses may never want to develop this expertise locally.</a:t>
            </a:r>
          </a:p>
          <a:p>
            <a:pPr marL="0" indent="0">
              <a:buNone/>
            </a:pPr>
            <a:endParaRPr lang="en-US">
              <a:latin typeface="Segoe UI"/>
              <a:cs typeface="Segoe UI"/>
            </a:endParaRPr>
          </a:p>
          <a:p>
            <a:endParaRPr lang="en-US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003951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Pilot Reciprocal Review Partner Program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C3467DF-13D5-45EE-83D6-36BB431B3515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452099" cy="47595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Overview</a:t>
            </a:r>
          </a:p>
          <a:p>
            <a:pPr lvl="1"/>
            <a:r>
              <a:rPr lang="en-US">
                <a:latin typeface="Segoe UI"/>
                <a:cs typeface="Segoe UI"/>
              </a:rPr>
              <a:t>Campus Commitment:</a:t>
            </a:r>
          </a:p>
          <a:p>
            <a:pPr lvl="2"/>
            <a:r>
              <a:rPr lang="en-US">
                <a:latin typeface="Segoe UI"/>
                <a:cs typeface="Segoe UI"/>
              </a:rPr>
              <a:t>Dean/Director approval of staff to work directly with SLS on ACR Reviews</a:t>
            </a:r>
          </a:p>
          <a:p>
            <a:pPr lvl="2"/>
            <a:r>
              <a:rPr lang="en-US">
                <a:latin typeface="Segoe UI"/>
                <a:cs typeface="Segoe UI"/>
              </a:rPr>
              <a:t>Staff must dedicate time to working with SLS to learn processes and attend mentoring meetings.</a:t>
            </a:r>
          </a:p>
          <a:p>
            <a:pPr lvl="2"/>
            <a:r>
              <a:rPr lang="en-US">
                <a:latin typeface="Segoe UI"/>
                <a:cs typeface="Segoe UI"/>
              </a:rPr>
              <a:t>A minimum of 5 ACR Reviews are required each year.</a:t>
            </a:r>
          </a:p>
          <a:p>
            <a:pPr lvl="2"/>
            <a:r>
              <a:rPr lang="en-US">
                <a:latin typeface="Segoe UI"/>
                <a:cs typeface="Segoe UI"/>
              </a:rPr>
              <a:t>A minimum of 3 ACR Peer Reviews are required each year.</a:t>
            </a:r>
          </a:p>
          <a:p>
            <a:pPr lvl="2"/>
            <a:r>
              <a:rPr lang="en-US">
                <a:latin typeface="Segoe UI"/>
                <a:cs typeface="Segoe UI"/>
              </a:rPr>
              <a:t>Participation of staff in at least 1 webinar or training activity provided to SUNY or SUNY libraries.</a:t>
            </a:r>
          </a:p>
          <a:p>
            <a:pPr lvl="2"/>
            <a:r>
              <a:rPr lang="en-US">
                <a:latin typeface="Segoe UI"/>
                <a:cs typeface="Segoe UI"/>
              </a:rPr>
              <a:t>Guest login(s) for ACR reviews.</a:t>
            </a:r>
          </a:p>
        </p:txBody>
      </p:sp>
    </p:spTree>
    <p:extLst>
      <p:ext uri="{BB962C8B-B14F-4D97-AF65-F5344CB8AC3E}">
        <p14:creationId xmlns:p14="http://schemas.microsoft.com/office/powerpoint/2010/main" val="4057987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Pilot Reciprocal Review Partner Program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C3467DF-13D5-45EE-83D6-36BB431B3515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452099" cy="475955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Benefit to Partner Campus</a:t>
            </a:r>
          </a:p>
          <a:p>
            <a:pPr lvl="1"/>
            <a:r>
              <a:rPr lang="en-US">
                <a:latin typeface="Segoe UI"/>
                <a:cs typeface="Segoe UI"/>
              </a:rPr>
              <a:t>Support for Review Activities:</a:t>
            </a:r>
          </a:p>
          <a:p>
            <a:pPr lvl="2"/>
            <a:r>
              <a:rPr lang="en-US">
                <a:latin typeface="Segoe UI"/>
                <a:cs typeface="Segoe UI"/>
              </a:rPr>
              <a:t>Partner campus can ask SLS to review up to 7 products per year.</a:t>
            </a:r>
          </a:p>
          <a:p>
            <a:pPr lvl="2"/>
            <a:r>
              <a:rPr lang="en-US">
                <a:latin typeface="Segoe UI"/>
                <a:cs typeface="Segoe UI"/>
              </a:rPr>
              <a:t>SLS will peer review up to 5 partner campus reviews annually.</a:t>
            </a:r>
          </a:p>
          <a:p>
            <a:pPr lvl="2"/>
            <a:r>
              <a:rPr lang="en-US">
                <a:latin typeface="Segoe UI"/>
                <a:cs typeface="Segoe UI"/>
              </a:rPr>
              <a:t>Prioritization input on which products SLS reviews.</a:t>
            </a:r>
          </a:p>
          <a:p>
            <a:pPr lvl="2"/>
            <a:r>
              <a:rPr lang="en-US">
                <a:latin typeface="Segoe UI"/>
                <a:cs typeface="Segoe UI"/>
              </a:rPr>
              <a:t>Engagement with SLS staff on review process</a:t>
            </a:r>
          </a:p>
          <a:p>
            <a:pPr marL="914400" lvl="2" indent="0">
              <a:buNone/>
            </a:pPr>
            <a:endParaRPr lang="en-US">
              <a:latin typeface="Segoe UI"/>
              <a:cs typeface="Segoe UI"/>
            </a:endParaRPr>
          </a:p>
          <a:p>
            <a:pPr lvl="2"/>
            <a:endParaRPr lang="en-US">
              <a:latin typeface="Segoe UI"/>
              <a:cs typeface="Segoe UI"/>
            </a:endParaRPr>
          </a:p>
          <a:p>
            <a:pPr lvl="1"/>
            <a:r>
              <a:rPr lang="en-US">
                <a:latin typeface="Segoe UI"/>
                <a:cs typeface="Segoe UI"/>
              </a:rPr>
              <a:t>Staff Development:</a:t>
            </a:r>
          </a:p>
          <a:p>
            <a:pPr lvl="2"/>
            <a:r>
              <a:rPr lang="en-US">
                <a:latin typeface="Segoe UI"/>
                <a:cs typeface="Segoe UI"/>
              </a:rPr>
              <a:t>SLS staff will mentor/train campus individual on how to conduct ACR reviews, and coaching on best practices.</a:t>
            </a:r>
          </a:p>
          <a:p>
            <a:pPr lvl="2"/>
            <a:r>
              <a:rPr lang="en-US">
                <a:latin typeface="Segoe UI"/>
                <a:cs typeface="Segoe UI"/>
              </a:rPr>
              <a:t>Prioritization input on what products SLS will review.</a:t>
            </a:r>
          </a:p>
          <a:p>
            <a:pPr lvl="2"/>
            <a:r>
              <a:rPr lang="en-US">
                <a:latin typeface="Segoe UI"/>
                <a:cs typeface="Segoe UI"/>
              </a:rPr>
              <a:t>1-1 coaching sessions with campus individual on applying best practices to ACR reviewing.</a:t>
            </a:r>
          </a:p>
          <a:p>
            <a:pPr lvl="2"/>
            <a:r>
              <a:rPr lang="en-US">
                <a:latin typeface="Segoe UI"/>
                <a:cs typeface="Segoe UI"/>
              </a:rPr>
              <a:t>Peer reviewing of ACR Reviews of campus (limits in previous slide).</a:t>
            </a:r>
          </a:p>
          <a:p>
            <a:pPr lvl="2"/>
            <a:endParaRPr lang="en-US">
              <a:latin typeface="Segoe UI"/>
              <a:cs typeface="Segoe UI"/>
            </a:endParaRPr>
          </a:p>
          <a:p>
            <a:pPr lvl="2"/>
            <a:endParaRPr lang="en-US">
              <a:latin typeface="Segoe UI"/>
              <a:cs typeface="Segoe UI"/>
            </a:endParaRPr>
          </a:p>
          <a:p>
            <a:pPr lvl="2"/>
            <a:endParaRPr lang="en-US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045780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Pilot Reciprocal Review Partner Program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C3467DF-13D5-45EE-83D6-36BB431B3515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452099" cy="47595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Details:</a:t>
            </a:r>
          </a:p>
          <a:p>
            <a:pPr lvl="1"/>
            <a:r>
              <a:rPr lang="en-US">
                <a:latin typeface="Segoe UI"/>
                <a:cs typeface="Segoe UI"/>
              </a:rPr>
              <a:t>Limit of 2 campuses for this year</a:t>
            </a:r>
          </a:p>
          <a:p>
            <a:pPr lvl="2"/>
            <a:r>
              <a:rPr lang="en-US">
                <a:latin typeface="Segoe UI"/>
                <a:cs typeface="Segoe UI"/>
              </a:rPr>
              <a:t>Will analyze to see if we have more capacity in early 2022</a:t>
            </a:r>
          </a:p>
          <a:p>
            <a:pPr lvl="1"/>
            <a:r>
              <a:rPr lang="en-US">
                <a:latin typeface="Segoe UI"/>
                <a:cs typeface="Segoe UI"/>
              </a:rPr>
              <a:t>Quarterly Reviews of the agreement</a:t>
            </a:r>
          </a:p>
          <a:p>
            <a:pPr lvl="2"/>
            <a:r>
              <a:rPr lang="en-US">
                <a:latin typeface="Segoe UI"/>
                <a:cs typeface="Segoe UI"/>
              </a:rPr>
              <a:t>It's ok if this doesn't work out; we'll figure out a transition plan</a:t>
            </a:r>
          </a:p>
          <a:p>
            <a:pPr lvl="2"/>
            <a:r>
              <a:rPr lang="en-US">
                <a:latin typeface="Segoe UI"/>
                <a:cs typeface="Segoe UI"/>
              </a:rPr>
              <a:t>Will review any adjustments needed</a:t>
            </a:r>
          </a:p>
          <a:p>
            <a:pPr lvl="1"/>
            <a:r>
              <a:rPr lang="en-US">
                <a:latin typeface="Segoe UI"/>
                <a:cs typeface="Segoe UI"/>
              </a:rPr>
              <a:t>Annual Review of program</a:t>
            </a:r>
          </a:p>
          <a:p>
            <a:pPr lvl="2"/>
            <a:r>
              <a:rPr lang="en-US">
                <a:latin typeface="Segoe UI"/>
                <a:cs typeface="Segoe UI"/>
              </a:rPr>
              <a:t>Will determine if both sides are still interested, and long-term adjustments that may need to happen</a:t>
            </a:r>
          </a:p>
          <a:p>
            <a:pPr marL="914400" lvl="2" indent="0">
              <a:buNone/>
            </a:pPr>
            <a:endParaRPr lang="en-US">
              <a:latin typeface="Segoe UI"/>
              <a:cs typeface="Segoe UI"/>
            </a:endParaRPr>
          </a:p>
          <a:p>
            <a:pPr lvl="2"/>
            <a:endParaRPr lang="en-US">
              <a:latin typeface="Segoe UI"/>
              <a:cs typeface="Segoe UI"/>
            </a:endParaRPr>
          </a:p>
          <a:p>
            <a:pPr lvl="2"/>
            <a:endParaRPr lang="en-US">
              <a:latin typeface="Segoe UI"/>
              <a:cs typeface="Segoe UI"/>
            </a:endParaRPr>
          </a:p>
          <a:p>
            <a:pPr lvl="2"/>
            <a:endParaRPr lang="en-US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43137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SUNY Service via IT for Accessibility Reviewing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C3467DF-13D5-45EE-83D6-36BB431B3515}"/>
              </a:ext>
            </a:extLst>
          </p:cNvPr>
          <p:cNvSpPr txBox="1">
            <a:spLocks/>
          </p:cNvSpPr>
          <p:nvPr/>
        </p:nvSpPr>
        <p:spPr>
          <a:xfrm>
            <a:off x="769961" y="1581644"/>
            <a:ext cx="10071100" cy="41517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There are conversations happening in IT management about  a shared service structure for Accessibility Reviewing.</a:t>
            </a:r>
          </a:p>
          <a:p>
            <a:pPr lvl="1"/>
            <a:r>
              <a:rPr lang="en-US">
                <a:latin typeface="Segoe UI"/>
                <a:cs typeface="Segoe UI"/>
              </a:rPr>
              <a:t>Current proposed approach is to use a 3rd party vendor</a:t>
            </a:r>
          </a:p>
          <a:p>
            <a:r>
              <a:rPr lang="en-US">
                <a:latin typeface="Segoe UI"/>
                <a:cs typeface="Segoe UI"/>
              </a:rPr>
              <a:t>SLS has provided input on our efforts, and will:</a:t>
            </a:r>
          </a:p>
          <a:p>
            <a:pPr lvl="1"/>
            <a:r>
              <a:rPr lang="en-US">
                <a:latin typeface="Segoe UI"/>
                <a:cs typeface="Segoe UI"/>
              </a:rPr>
              <a:t>Merge/collaborate when there are common interests</a:t>
            </a:r>
          </a:p>
          <a:p>
            <a:pPr lvl="1"/>
            <a:r>
              <a:rPr lang="en-US">
                <a:latin typeface="Segoe UI"/>
                <a:cs typeface="Segoe UI"/>
              </a:rPr>
              <a:t>Continue separately where it makes sense for our program.</a:t>
            </a:r>
          </a:p>
          <a:p>
            <a:pPr marL="914400" lvl="2" indent="0">
              <a:buNone/>
            </a:pPr>
            <a:endParaRPr lang="en-US">
              <a:latin typeface="Segoe UI"/>
              <a:cs typeface="Segoe UI"/>
            </a:endParaRPr>
          </a:p>
          <a:p>
            <a:pPr lvl="2"/>
            <a:endParaRPr lang="en-US">
              <a:latin typeface="Segoe UI"/>
              <a:cs typeface="Segoe UI"/>
            </a:endParaRPr>
          </a:p>
          <a:p>
            <a:pPr lvl="2"/>
            <a:endParaRPr lang="en-US">
              <a:latin typeface="Segoe UI"/>
              <a:cs typeface="Segoe UI"/>
            </a:endParaRPr>
          </a:p>
          <a:p>
            <a:pPr lvl="2"/>
            <a:endParaRPr lang="en-US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700875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Support Service: </a:t>
            </a:r>
            <a:r>
              <a:rPr lang="en-US" sz="3200" b="1" err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SortSite</a:t>
            </a:r>
            <a:endParaRPr lang="en-US" sz="3200" b="1">
              <a:solidFill>
                <a:srgbClr val="4472C4">
                  <a:lumMod val="75000"/>
                </a:srgbClr>
              </a:solidFill>
              <a:latin typeface="Arial"/>
              <a:cs typeface="Arial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2CA4EF8-6CA1-4DFF-ADDE-1A08FA4210DE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5744028" cy="47595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SLS can run accessibility checking software on your </a:t>
            </a:r>
            <a:r>
              <a:rPr lang="en-US" err="1">
                <a:latin typeface="Segoe UI"/>
                <a:cs typeface="Segoe UI"/>
              </a:rPr>
              <a:t>LibGuides</a:t>
            </a:r>
            <a:r>
              <a:rPr lang="en-US">
                <a:latin typeface="Segoe UI"/>
                <a:cs typeface="Segoe UI"/>
              </a:rPr>
              <a:t> or other college webpages</a:t>
            </a:r>
          </a:p>
          <a:p>
            <a:r>
              <a:rPr lang="en-US">
                <a:latin typeface="Segoe UI"/>
                <a:cs typeface="Segoe UI"/>
              </a:rPr>
              <a:t>Will provide you with a report of fixable errors, including broken links in text boxes, deprecated style code, missing alt tags, etc.</a:t>
            </a:r>
          </a:p>
          <a:p>
            <a:r>
              <a:rPr lang="en-US">
                <a:latin typeface="Segoe UI"/>
                <a:cs typeface="Segoe UI"/>
              </a:rPr>
              <a:t>Will explain how to remediate these problems</a:t>
            </a:r>
          </a:p>
          <a:p>
            <a:endParaRPr lang="en-US">
              <a:latin typeface="Segoe UI"/>
              <a:cs typeface="Segoe UI"/>
            </a:endParaRPr>
          </a:p>
        </p:txBody>
      </p:sp>
      <p:pic>
        <p:nvPicPr>
          <p:cNvPr id="3" name="Picture 3" descr="sortsite logo">
            <a:extLst>
              <a:ext uri="{FF2B5EF4-FFF2-40B4-BE49-F238E27FC236}">
                <a16:creationId xmlns:a16="http://schemas.microsoft.com/office/drawing/2014/main" id="{CEFED7EF-9798-426A-8E63-1AA431107F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3276" y="2178489"/>
            <a:ext cx="3612147" cy="13733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33827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Questions?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5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 for Today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Update on Accessibility Cohort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Review of Accessibility Toolkit and Vendor Repository</a:t>
            </a:r>
          </a:p>
          <a:p>
            <a:pPr fontAlgn="base"/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Exception Workflow </a:t>
            </a: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Pilot Reciprocal Review Partner Program</a:t>
            </a:r>
          </a:p>
          <a:p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Support Services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marL="0" indent="0" algn="l" rtl="0" fontAlgn="base">
              <a:buNone/>
            </a:pP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86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Accessibility Cohort Fall 2021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sz="3300" b="1">
                <a:solidFill>
                  <a:srgbClr val="000000"/>
                </a:solidFill>
                <a:latin typeface="Bradley Hand ITC"/>
                <a:cs typeface="Arial"/>
              </a:rPr>
              <a:t>Farewell to </a:t>
            </a:r>
            <a:r>
              <a:rPr lang="en-US" sz="3300" b="1" err="1">
                <a:solidFill>
                  <a:srgbClr val="000000"/>
                </a:solidFill>
                <a:latin typeface="Bradley Hand ITC"/>
                <a:cs typeface="Arial"/>
              </a:rPr>
              <a:t>Nazely</a:t>
            </a:r>
            <a:r>
              <a:rPr lang="en-US" sz="3300" b="1">
                <a:solidFill>
                  <a:srgbClr val="000000"/>
                </a:solidFill>
                <a:latin typeface="Bradley Hand ITC"/>
                <a:cs typeface="Arial"/>
              </a:rPr>
              <a:t> Kurkjian</a:t>
            </a:r>
            <a:endParaRPr lang="en-US" sz="3300" b="1">
              <a:solidFill>
                <a:srgbClr val="000000"/>
              </a:solidFill>
              <a:latin typeface="Bradley Hand ITC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endParaRPr lang="en-US" b="1">
              <a:latin typeface="Bradley Hand ITC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>
              <a:latin typeface="Calibri" panose="020F0502020204030204"/>
              <a:cs typeface="Calibri"/>
            </a:endParaRPr>
          </a:p>
        </p:txBody>
      </p:sp>
      <p:pic>
        <p:nvPicPr>
          <p:cNvPr id="4" name="Picture 4" descr="1885 pictograph of the aerial view of Potsdam, New York. Accessed from the Library of Congress. ">
            <a:extLst>
              <a:ext uri="{FF2B5EF4-FFF2-40B4-BE49-F238E27FC236}">
                <a16:creationId xmlns:a16="http://schemas.microsoft.com/office/drawing/2014/main" id="{07CFB5BC-2156-4662-8A7A-291FE13FA2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6974" y="2188285"/>
            <a:ext cx="6514123" cy="3584916"/>
          </a:xfrm>
          <a:prstGeom prst="rect">
            <a:avLst/>
          </a:prstGeom>
        </p:spPr>
      </p:pic>
      <p:pic>
        <p:nvPicPr>
          <p:cNvPr id="5" name="Picture 5" descr="A headshot photograph of Nazely smiling.">
            <a:extLst>
              <a:ext uri="{FF2B5EF4-FFF2-40B4-BE49-F238E27FC236}">
                <a16:creationId xmlns:a16="http://schemas.microsoft.com/office/drawing/2014/main" id="{CA1E4A36-1CBF-40EE-957A-C35CB7F2E6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5813" y="1095393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Accessibility Cohort 2021-22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Deque University Renewal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marL="457200" indent="-457200"/>
            <a:r>
              <a:rPr lang="en-US">
                <a:latin typeface="Arial"/>
                <a:cs typeface="Arial"/>
              </a:rPr>
              <a:t>SUNY has unlimited access to the full curriculum through August, 2022</a:t>
            </a:r>
          </a:p>
          <a:p>
            <a:pPr marL="457200" indent="-457200"/>
            <a:r>
              <a:rPr lang="en-US">
                <a:latin typeface="Arial"/>
                <a:cs typeface="Arial"/>
              </a:rPr>
              <a:t>To request an account, contact your campus EIT officer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US">
                <a:latin typeface="Arial"/>
                <a:cs typeface="Arial"/>
              </a:rPr>
              <a:t>SLS has developed suggested courses and paths for specific library positions.  Will share after we've discussed with Library Accessibility Cohort.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450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Accessibility Cohort 2021-22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  <a:hlinkClick r:id="rId7"/>
              </a:rPr>
              <a:t>SUNY EIT Accessibility</a:t>
            </a: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 (SUNY Blue) </a:t>
            </a:r>
            <a:endParaRPr lang="en-US">
              <a:cs typeface="Calibri" panose="020F0502020204030204"/>
            </a:endParaRPr>
          </a:p>
          <a:p>
            <a:pPr lvl="1"/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SUNY Library Accessibility Cohort links</a:t>
            </a:r>
            <a:endParaRPr lang="en-US"/>
          </a:p>
          <a:p>
            <a:pPr lvl="1"/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Libraries Accessibility Guidelines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EIT Officer Contact List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>
              <a:latin typeface="Calibri" panose="020F0502020204030204"/>
              <a:cs typeface="Calibri"/>
            </a:endParaRPr>
          </a:p>
        </p:txBody>
      </p:sp>
      <p:pic>
        <p:nvPicPr>
          <p:cNvPr id="2" name="Picture 3" descr="Graphical user interface, text, application&#10;&#10;SUNY Accessibility Standards: Implementation Guidance links (screenshot)">
            <a:extLst>
              <a:ext uri="{FF2B5EF4-FFF2-40B4-BE49-F238E27FC236}">
                <a16:creationId xmlns:a16="http://schemas.microsoft.com/office/drawing/2014/main" id="{580EF1A2-D9D8-4448-A2B1-3F2E333677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861" y="3630673"/>
            <a:ext cx="6152661" cy="2244116"/>
          </a:xfrm>
          <a:prstGeom prst="rect">
            <a:avLst/>
          </a:prstGeom>
        </p:spPr>
      </p:pic>
      <p:pic>
        <p:nvPicPr>
          <p:cNvPr id="4" name="Picture 4" descr="Graphical user interface, text, application&#10;&#10;&amp;#34;SUNY Library Accessibility Cohort&amp;#34; links (screenshot)&#10;">
            <a:extLst>
              <a:ext uri="{FF2B5EF4-FFF2-40B4-BE49-F238E27FC236}">
                <a16:creationId xmlns:a16="http://schemas.microsoft.com/office/drawing/2014/main" id="{A4E2EED9-7B63-48BE-B1B6-35198CDEDA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78784" y="1385032"/>
            <a:ext cx="4902200" cy="150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0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Accessibility Cohort 2021-22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Monthly meetings fall 2021  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/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General shift of cohort to interest group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Group still refining its focus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Collection Development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lvl="2">
              <a:defRPr/>
            </a:pPr>
            <a:r>
              <a:rPr lang="en-US" sz="2200" err="1">
                <a:latin typeface="Arial"/>
                <a:cs typeface="Arial"/>
              </a:rPr>
              <a:t>Ebooks</a:t>
            </a:r>
            <a:r>
              <a:rPr lang="en-US" sz="2200">
                <a:latin typeface="Arial"/>
                <a:cs typeface="Arial"/>
              </a:rPr>
              <a:t>/OER (topic inspired by the recent </a:t>
            </a:r>
            <a:r>
              <a:rPr lang="en-US" sz="2200" i="1">
                <a:latin typeface="Arial"/>
                <a:cs typeface="Arial"/>
              </a:rPr>
              <a:t>College &amp; Research Libraries</a:t>
            </a:r>
            <a:r>
              <a:rPr lang="en-US" sz="2200">
                <a:latin typeface="Arial"/>
                <a:cs typeface="Arial"/>
              </a:rPr>
              <a:t> article, </a:t>
            </a:r>
            <a:r>
              <a:rPr lang="en-US" sz="2200">
                <a:ea typeface="+mn-lt"/>
                <a:cs typeface="+mn-lt"/>
                <a:hlinkClick r:id="rId7"/>
              </a:rPr>
              <a:t>Open but Not for All: A Survey of Open Educational Resource Librarians on Accessibility)</a:t>
            </a:r>
            <a:endParaRPr lang="en-US" sz="2200">
              <a:ea typeface="+mn-lt"/>
              <a:cs typeface="+mn-lt"/>
            </a:endParaRPr>
          </a:p>
          <a:p>
            <a:pPr lvl="1">
              <a:defRPr/>
            </a:pPr>
            <a:r>
              <a:rPr lang="en-US">
                <a:latin typeface="Arial"/>
                <a:cs typeface="Arial"/>
              </a:rPr>
              <a:t>Beta/UX testing opportunities to advocate for accessibility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>
                <a:latin typeface="Arial"/>
                <a:cs typeface="Arial"/>
              </a:rPr>
              <a:t>We encourage anyone who is interested to join us. Meetings are the third Friday of each month through December, from 10am-11am. Contact </a:t>
            </a:r>
            <a:r>
              <a:rPr lang="en-US">
                <a:latin typeface="Arial"/>
                <a:cs typeface="Arial"/>
                <a:hlinkClick r:id="rId8"/>
              </a:rPr>
              <a:t>info@slcny.libanswers.com</a:t>
            </a:r>
            <a:r>
              <a:rPr lang="en-US">
                <a:latin typeface="Arial"/>
                <a:cs typeface="Arial"/>
              </a:rPr>
              <a:t> for a Zoom link.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662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Accessibility Toolkit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>
              <a:latin typeface="Calibri" panose="020F0502020204030204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45E7E6C-E03C-43CA-AB3C-B7163BB9BFFA}"/>
              </a:ext>
            </a:extLst>
          </p:cNvPr>
          <p:cNvSpPr txBox="1">
            <a:spLocks/>
          </p:cNvSpPr>
          <p:nvPr/>
        </p:nvSpPr>
        <p:spPr>
          <a:xfrm>
            <a:off x="922361" y="1534473"/>
            <a:ext cx="4818743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>
                <a:ea typeface="+mn-lt"/>
                <a:cs typeface="+mn-lt"/>
                <a:hlinkClick r:id="rId7"/>
              </a:rPr>
              <a:t>https://slcny.libguides.com/slss-accessibility/home</a:t>
            </a:r>
            <a:endParaRPr lang="en-US">
              <a:latin typeface="Segoe UI"/>
              <a:ea typeface="+mn-lt"/>
              <a:cs typeface="Segoe UI"/>
            </a:endParaRPr>
          </a:p>
          <a:p>
            <a:pPr marL="0" indent="0">
              <a:buNone/>
            </a:pPr>
            <a:r>
              <a:rPr lang="en-US" b="1">
                <a:latin typeface="Calibri"/>
                <a:cs typeface="Calibri"/>
              </a:rPr>
              <a:t>Highlights:</a:t>
            </a:r>
          </a:p>
          <a:p>
            <a:r>
              <a:rPr lang="en-US">
                <a:latin typeface="Calibri"/>
                <a:cs typeface="Calibri"/>
              </a:rPr>
              <a:t>Best practices for use of colors, images, forms/tables, etc. in web design</a:t>
            </a:r>
            <a:endParaRPr lang="en-US">
              <a:cs typeface="Calibri" panose="020F0502020204030204"/>
            </a:endParaRPr>
          </a:p>
          <a:p>
            <a:r>
              <a:rPr lang="en-US">
                <a:latin typeface="Calibri"/>
                <a:cs typeface="Calibri"/>
              </a:rPr>
              <a:t>Library Procurement Accessibility Toolkit covering dealing with vendors, reviewing VPATs, etc.</a:t>
            </a:r>
          </a:p>
          <a:p>
            <a:r>
              <a:rPr lang="en-US">
                <a:latin typeface="Calibri"/>
                <a:cs typeface="Calibri"/>
              </a:rPr>
              <a:t>SUNY EIT Standards</a:t>
            </a: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</p:txBody>
      </p:sp>
      <p:pic>
        <p:nvPicPr>
          <p:cNvPr id="4" name="Picture 4" descr="accessibility website">
            <a:extLst>
              <a:ext uri="{FF2B5EF4-FFF2-40B4-BE49-F238E27FC236}">
                <a16:creationId xmlns:a16="http://schemas.microsoft.com/office/drawing/2014/main" id="{D473C12C-DEB1-471C-999B-1483CD72B1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74328" y="1466124"/>
            <a:ext cx="4784271" cy="4506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9329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Vendor Repository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13305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Organized by vendor, 48 completed reviews so far</a:t>
            </a:r>
          </a:p>
          <a:p>
            <a:r>
              <a:rPr lang="en-US">
                <a:latin typeface="Segoe UI"/>
                <a:cs typeface="Segoe UI"/>
              </a:rPr>
              <a:t>Info includes VPAT®s, vendor accessibility websites and contacts</a:t>
            </a:r>
          </a:p>
          <a:p>
            <a:r>
              <a:rPr lang="en-US">
                <a:latin typeface="Segoe UI"/>
                <a:cs typeface="Segoe UI"/>
              </a:rPr>
              <a:t>Option to request a review</a:t>
            </a:r>
          </a:p>
          <a:p>
            <a:r>
              <a:rPr lang="en-US">
                <a:latin typeface="Segoe UI"/>
                <a:cs typeface="Segoe UI"/>
              </a:rPr>
              <a:t>Submit ticket to </a:t>
            </a:r>
            <a:r>
              <a:rPr lang="en-US">
                <a:latin typeface="Segoe UI"/>
                <a:cs typeface="Segoe UI"/>
                <a:hlinkClick r:id="rId7"/>
              </a:rPr>
              <a:t>info@slcny.libanswers.com</a:t>
            </a:r>
            <a:r>
              <a:rPr lang="en-US">
                <a:latin typeface="Segoe UI"/>
                <a:cs typeface="Segoe UI"/>
              </a:rPr>
              <a:t> for password</a:t>
            </a:r>
          </a:p>
          <a:p>
            <a:endParaRPr lang="en-US">
              <a:latin typeface="Segoe UI"/>
              <a:cs typeface="Segoe UI"/>
            </a:endParaRPr>
          </a:p>
        </p:txBody>
      </p:sp>
      <p:pic>
        <p:nvPicPr>
          <p:cNvPr id="2" name="Picture 3" descr="vendor repository">
            <a:extLst>
              <a:ext uri="{FF2B5EF4-FFF2-40B4-BE49-F238E27FC236}">
                <a16:creationId xmlns:a16="http://schemas.microsoft.com/office/drawing/2014/main" id="{93EDF859-1FB7-43C9-9A76-967C4897CE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0757" y="2963198"/>
            <a:ext cx="9374414" cy="30452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9498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Exception Rubric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491522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3D1E442-2C7D-4554-B4C6-F033B6CB07A1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5499100" cy="47504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Segoe UI"/>
                <a:cs typeface="Segoe UI"/>
              </a:rPr>
              <a:t>Worked with Noah Roth (BCC) to design</a:t>
            </a:r>
          </a:p>
          <a:p>
            <a:pPr lvl="1"/>
            <a:r>
              <a:rPr lang="en-US">
                <a:latin typeface="Segoe UI"/>
                <a:cs typeface="Segoe UI"/>
              </a:rPr>
              <a:t>Reviewed by SUNY Sys Admin Staff and selected campus EIT officers</a:t>
            </a:r>
          </a:p>
          <a:p>
            <a:r>
              <a:rPr lang="en-US">
                <a:latin typeface="Segoe UI"/>
                <a:cs typeface="Segoe UI"/>
              </a:rPr>
              <a:t>Complete in conjunction with VPAT® review</a:t>
            </a:r>
          </a:p>
          <a:p>
            <a:r>
              <a:rPr lang="en-US">
                <a:latin typeface="Segoe UI"/>
                <a:cs typeface="Segoe UI"/>
              </a:rPr>
              <a:t>Aligns with standards covered in review</a:t>
            </a:r>
          </a:p>
          <a:p>
            <a:r>
              <a:rPr lang="en-US">
                <a:latin typeface="Segoe UI"/>
                <a:cs typeface="Segoe UI"/>
              </a:rPr>
              <a:t>Overall Risk Assessment usually low for library resources – no mandatory use</a:t>
            </a:r>
          </a:p>
          <a:p>
            <a:r>
              <a:rPr lang="en-US">
                <a:latin typeface="Segoe UI"/>
                <a:cs typeface="Segoe UI"/>
              </a:rPr>
              <a:t>Some standards more impactful than others – any Critical or Blocker score in top three sections will trigger Exception Form and </a:t>
            </a:r>
            <a:r>
              <a:rPr lang="en-US">
                <a:ea typeface="+mn-lt"/>
                <a:cs typeface="+mn-lt"/>
              </a:rPr>
              <a:t>Equally Effective Alternate Access Plan (EEAAP)</a:t>
            </a:r>
            <a:endParaRPr lang="en-US">
              <a:latin typeface="Segoe UI"/>
              <a:cs typeface="Segoe UI"/>
            </a:endParaRPr>
          </a:p>
          <a:p>
            <a:endParaRPr lang="en-US">
              <a:latin typeface="Segoe UI"/>
              <a:cs typeface="Segoe UI"/>
            </a:endParaRPr>
          </a:p>
          <a:p>
            <a:endParaRPr lang="en-US">
              <a:latin typeface="Segoe UI"/>
              <a:cs typeface="Segoe UI"/>
            </a:endParaRPr>
          </a:p>
        </p:txBody>
      </p:sp>
      <p:pic>
        <p:nvPicPr>
          <p:cNvPr id="4" name="Picture 4" descr="exception rubric">
            <a:extLst>
              <a:ext uri="{FF2B5EF4-FFF2-40B4-BE49-F238E27FC236}">
                <a16:creationId xmlns:a16="http://schemas.microsoft.com/office/drawing/2014/main" id="{94705D8E-57EF-4B47-8414-F13536CA97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92900" y="389131"/>
            <a:ext cx="4829627" cy="55898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709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18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Eichelberger</dc:creator>
  <cp:revision>1</cp:revision>
  <dcterms:created xsi:type="dcterms:W3CDTF">2021-04-13T15:48:12Z</dcterms:created>
  <dcterms:modified xsi:type="dcterms:W3CDTF">2021-09-16T14:28:33Z</dcterms:modified>
</cp:coreProperties>
</file>