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8" r:id="rId2"/>
    <p:sldId id="301" r:id="rId3"/>
    <p:sldId id="306" r:id="rId4"/>
    <p:sldId id="307" r:id="rId5"/>
    <p:sldId id="308" r:id="rId6"/>
    <p:sldId id="305" r:id="rId7"/>
    <p:sldId id="30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C2A"/>
    <a:srgbClr val="000000"/>
    <a:srgbClr val="00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6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th, Logan T (lrath)" userId="78b7e26d-4a41-4a6a-8670-e5c6b1a279a6" providerId="ADAL" clId="{A668C209-E91E-8743-B20B-7D0BF3023C28}"/>
    <pc:docChg chg="custSel modSld sldOrd">
      <pc:chgData name="Rath, Logan T (lrath)" userId="78b7e26d-4a41-4a6a-8670-e5c6b1a279a6" providerId="ADAL" clId="{A668C209-E91E-8743-B20B-7D0BF3023C28}" dt="2019-04-23T17:54:33.530" v="218" actId="20577"/>
      <pc:docMkLst>
        <pc:docMk/>
      </pc:docMkLst>
      <pc:sldChg chg="modSp ord">
        <pc:chgData name="Rath, Logan T (lrath)" userId="78b7e26d-4a41-4a6a-8670-e5c6b1a279a6" providerId="ADAL" clId="{A668C209-E91E-8743-B20B-7D0BF3023C28}" dt="2019-04-23T17:54:33.530" v="218" actId="20577"/>
        <pc:sldMkLst>
          <pc:docMk/>
          <pc:sldMk cId="2085872652" sldId="262"/>
        </pc:sldMkLst>
        <pc:spChg chg="mod">
          <ac:chgData name="Rath, Logan T (lrath)" userId="78b7e26d-4a41-4a6a-8670-e5c6b1a279a6" providerId="ADAL" clId="{A668C209-E91E-8743-B20B-7D0BF3023C28}" dt="2019-04-23T17:54:33.530" v="218" actId="20577"/>
          <ac:spMkLst>
            <pc:docMk/>
            <pc:sldMk cId="2085872652" sldId="262"/>
            <ac:spMk id="3" creationId="{728FAE97-04D4-A648-AA6B-E866CBDE5F66}"/>
          </ac:spMkLst>
        </pc:spChg>
      </pc:sldChg>
      <pc:sldChg chg="modSp ord">
        <pc:chgData name="Rath, Logan T (lrath)" userId="78b7e26d-4a41-4a6a-8670-e5c6b1a279a6" providerId="ADAL" clId="{A668C209-E91E-8743-B20B-7D0BF3023C28}" dt="2019-04-23T17:53:26.195" v="186" actId="20577"/>
        <pc:sldMkLst>
          <pc:docMk/>
          <pc:sldMk cId="1419944369" sldId="264"/>
        </pc:sldMkLst>
        <pc:spChg chg="mod">
          <ac:chgData name="Rath, Logan T (lrath)" userId="78b7e26d-4a41-4a6a-8670-e5c6b1a279a6" providerId="ADAL" clId="{A668C209-E91E-8743-B20B-7D0BF3023C28}" dt="2019-04-23T17:53:26.195" v="186" actId="20577"/>
          <ac:spMkLst>
            <pc:docMk/>
            <pc:sldMk cId="1419944369" sldId="264"/>
            <ac:spMk id="3" creationId="{7D616D84-B8FA-FD48-932D-659E35538AD6}"/>
          </ac:spMkLst>
        </pc:spChg>
      </pc:sldChg>
      <pc:sldChg chg="modSp">
        <pc:chgData name="Rath, Logan T (lrath)" userId="78b7e26d-4a41-4a6a-8670-e5c6b1a279a6" providerId="ADAL" clId="{A668C209-E91E-8743-B20B-7D0BF3023C28}" dt="2019-04-23T17:52:40.824" v="120" actId="20577"/>
        <pc:sldMkLst>
          <pc:docMk/>
          <pc:sldMk cId="703229454" sldId="268"/>
        </pc:sldMkLst>
        <pc:spChg chg="mod">
          <ac:chgData name="Rath, Logan T (lrath)" userId="78b7e26d-4a41-4a6a-8670-e5c6b1a279a6" providerId="ADAL" clId="{A668C209-E91E-8743-B20B-7D0BF3023C28}" dt="2019-04-23T17:52:40.824" v="120" actId="20577"/>
          <ac:spMkLst>
            <pc:docMk/>
            <pc:sldMk cId="703229454" sldId="268"/>
            <ac:spMk id="3" creationId="{1E4FA74E-A4E9-BB46-8FD6-CAA48F12241D}"/>
          </ac:spMkLst>
        </pc:spChg>
      </pc:sldChg>
      <pc:sldChg chg="modSp">
        <pc:chgData name="Rath, Logan T (lrath)" userId="78b7e26d-4a41-4a6a-8670-e5c6b1a279a6" providerId="ADAL" clId="{A668C209-E91E-8743-B20B-7D0BF3023C28}" dt="2019-04-23T17:50:58.557" v="33" actId="20577"/>
        <pc:sldMkLst>
          <pc:docMk/>
          <pc:sldMk cId="1450262658" sldId="273"/>
        </pc:sldMkLst>
        <pc:spChg chg="mod">
          <ac:chgData name="Rath, Logan T (lrath)" userId="78b7e26d-4a41-4a6a-8670-e5c6b1a279a6" providerId="ADAL" clId="{A668C209-E91E-8743-B20B-7D0BF3023C28}" dt="2019-04-23T17:50:58.557" v="33" actId="20577"/>
          <ac:spMkLst>
            <pc:docMk/>
            <pc:sldMk cId="1450262658" sldId="273"/>
            <ac:spMk id="2" creationId="{13164CD5-9AEC-044D-9145-40400DDAC2B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895E47D-B748-7F4D-A1EF-E79609985A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023797-2602-604F-90BB-EC0BFC79C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5C8F-23DB-8C4F-B552-73C670A1502A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C3067-69AB-E645-B033-A43E6F7E05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390FF-2916-D642-985D-50FDAB3E71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1447E-3EAF-0748-8F60-CEE4786E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4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3059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39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9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5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721888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0063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035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4CA35E4-B5B3-4886-A7FD-E00EE0C4CAC3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7966BEE-FF43-446D-9274-0F4E6663E5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988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32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lcny.libanswers.com/faq/271647" TargetMode="External"/><Relationship Id="rId2" Type="http://schemas.openxmlformats.org/officeDocument/2006/relationships/hyperlink" Target="https://slcny.libanswers.com/faq/27146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nowledge.exlibrisgroup.com/Alma/Product_Documentation/010Alma_Online_Help_(English)/050Administration/060Advanced_Tools/Printouts_Queu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385" y="1812022"/>
            <a:ext cx="8361229" cy="2068385"/>
          </a:xfrm>
        </p:spPr>
        <p:txBody>
          <a:bodyPr/>
          <a:lstStyle/>
          <a:p>
            <a:r>
              <a:rPr lang="en-US" sz="4800" dirty="0" smtClean="0"/>
              <a:t>Printout queues and quick printing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077050"/>
            <a:ext cx="6831673" cy="965466"/>
          </a:xfrm>
        </p:spPr>
        <p:txBody>
          <a:bodyPr/>
          <a:lstStyle/>
          <a:p>
            <a:r>
              <a:rPr lang="en-US" dirty="0" smtClean="0"/>
              <a:t>Timothy Jackson</a:t>
            </a:r>
            <a:endParaRPr lang="en-US" dirty="0"/>
          </a:p>
          <a:p>
            <a:r>
              <a:rPr lang="en-US" dirty="0" smtClean="0"/>
              <a:t>SUNY Library Shared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17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1685-4881-1A4E-A4B0-7D79736C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8927"/>
          </a:xfrm>
        </p:spPr>
        <p:txBody>
          <a:bodyPr>
            <a:normAutofit/>
          </a:bodyPr>
          <a:lstStyle/>
          <a:p>
            <a:r>
              <a:rPr lang="en-US" dirty="0" smtClean="0"/>
              <a:t>Printout Queues and Quick Printing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E768-DC87-0744-B07F-75585B78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6494"/>
            <a:ext cx="9601200" cy="3780905"/>
          </a:xfrm>
        </p:spPr>
        <p:txBody>
          <a:bodyPr/>
          <a:lstStyle/>
          <a:p>
            <a:r>
              <a:rPr lang="en-US" dirty="0" smtClean="0"/>
              <a:t>Alternative to email based printing</a:t>
            </a:r>
          </a:p>
          <a:p>
            <a:r>
              <a:rPr lang="en-US" dirty="0" smtClean="0"/>
              <a:t>Part of September 2019 Alma release, so they’re now available to all libraries</a:t>
            </a:r>
          </a:p>
          <a:p>
            <a:r>
              <a:rPr lang="en-US" dirty="0" smtClean="0"/>
              <a:t>A significant step in the right direction, but both have flaws</a:t>
            </a:r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36452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1685-4881-1A4E-A4B0-7D79736C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8927"/>
          </a:xfrm>
        </p:spPr>
        <p:txBody>
          <a:bodyPr>
            <a:normAutofit/>
          </a:bodyPr>
          <a:lstStyle/>
          <a:p>
            <a:r>
              <a:rPr lang="en-US" dirty="0" smtClean="0"/>
              <a:t>Printout Queues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E768-DC87-0744-B07F-75585B78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6494"/>
            <a:ext cx="9601200" cy="3780905"/>
          </a:xfrm>
        </p:spPr>
        <p:txBody>
          <a:bodyPr>
            <a:normAutofit/>
          </a:bodyPr>
          <a:lstStyle/>
          <a:p>
            <a:r>
              <a:rPr lang="en-US" dirty="0" smtClean="0"/>
              <a:t>Allow you to print letters in batches from within your browser</a:t>
            </a:r>
          </a:p>
          <a:p>
            <a:r>
              <a:rPr lang="en-US" dirty="0" smtClean="0"/>
              <a:t>Allow you to reprint letter that have already been printed</a:t>
            </a:r>
          </a:p>
          <a:p>
            <a:r>
              <a:rPr lang="en-US" dirty="0" smtClean="0"/>
              <a:t>Only available to </a:t>
            </a:r>
            <a:r>
              <a:rPr lang="en-US" dirty="0"/>
              <a:t>users with the General System </a:t>
            </a:r>
            <a:r>
              <a:rPr lang="en-US" dirty="0" smtClean="0"/>
              <a:t>Administrator or Fulfillment Administrator role</a:t>
            </a:r>
            <a:endParaRPr lang="en-US" dirty="0"/>
          </a:p>
          <a:p>
            <a:endParaRPr lang="en-US" dirty="0" smtClean="0"/>
          </a:p>
          <a:p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39469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1685-4881-1A4E-A4B0-7D79736C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8927"/>
          </a:xfrm>
        </p:spPr>
        <p:txBody>
          <a:bodyPr>
            <a:normAutofit/>
          </a:bodyPr>
          <a:lstStyle/>
          <a:p>
            <a:r>
              <a:rPr lang="en-US" dirty="0" smtClean="0"/>
              <a:t>Quick Printing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E768-DC87-0744-B07F-75585B78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6494"/>
            <a:ext cx="9601200" cy="4387878"/>
          </a:xfrm>
        </p:spPr>
        <p:txBody>
          <a:bodyPr>
            <a:normAutofit/>
          </a:bodyPr>
          <a:lstStyle/>
          <a:p>
            <a:r>
              <a:rPr lang="en-US" dirty="0" smtClean="0"/>
              <a:t>Allow you to print a letter from your browser as soon as it is generated</a:t>
            </a:r>
          </a:p>
          <a:p>
            <a:r>
              <a:rPr lang="en-US" dirty="0" smtClean="0"/>
              <a:t>Does not require </a:t>
            </a:r>
            <a:r>
              <a:rPr lang="en-US" dirty="0"/>
              <a:t>the General System Administrator or Fulfillment Administrator </a:t>
            </a:r>
            <a:r>
              <a:rPr lang="en-US" dirty="0" smtClean="0"/>
              <a:t>role</a:t>
            </a:r>
          </a:p>
          <a:p>
            <a:r>
              <a:rPr lang="en-US" dirty="0"/>
              <a:t>If you are printing to an email based printer, an email will be generated even if you use the quick print function</a:t>
            </a:r>
            <a:endParaRPr lang="en-US" dirty="0"/>
          </a:p>
          <a:p>
            <a:r>
              <a:rPr lang="en-US" dirty="0" smtClean="0"/>
              <a:t>Can only print one letter at a time</a:t>
            </a:r>
            <a:endParaRPr lang="en-US" dirty="0"/>
          </a:p>
          <a:p>
            <a:endParaRPr lang="en-US" dirty="0" smtClean="0"/>
          </a:p>
          <a:p>
            <a:endParaRPr lang="en-US" i="0" dirty="0" smtClean="0"/>
          </a:p>
        </p:txBody>
      </p:sp>
    </p:spTree>
    <p:extLst>
      <p:ext uri="{BB962C8B-B14F-4D97-AF65-F5344CB8AC3E}">
        <p14:creationId xmlns:p14="http://schemas.microsoft.com/office/powerpoint/2010/main" val="13059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E768-DC87-0744-B07F-75585B78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86494"/>
            <a:ext cx="9601200" cy="4482472"/>
          </a:xfrm>
        </p:spPr>
        <p:txBody>
          <a:bodyPr>
            <a:normAutofit/>
          </a:bodyPr>
          <a:lstStyle/>
          <a:p>
            <a:r>
              <a:rPr lang="en-US" dirty="0" smtClean="0"/>
              <a:t>Printout Queues FAQ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slcny.libanswers.com/faq/271463</a:t>
            </a:r>
            <a:endParaRPr lang="en-US" dirty="0"/>
          </a:p>
          <a:p>
            <a:r>
              <a:rPr lang="en-US" dirty="0" smtClean="0"/>
              <a:t>Quick Printing FAQ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slcny.libanswers.com/faq/271647</a:t>
            </a:r>
            <a:endParaRPr lang="en-US" dirty="0"/>
          </a:p>
          <a:p>
            <a:r>
              <a:rPr lang="en-US" dirty="0" smtClean="0"/>
              <a:t>Ex </a:t>
            </a:r>
            <a:r>
              <a:rPr lang="en-US" dirty="0" err="1" smtClean="0"/>
              <a:t>Libris</a:t>
            </a:r>
            <a:r>
              <a:rPr lang="en-US" dirty="0" smtClean="0"/>
              <a:t> documentation</a:t>
            </a:r>
          </a:p>
          <a:p>
            <a:pPr lvl="1"/>
            <a:r>
              <a:rPr lang="en-US" dirty="0">
                <a:hlinkClick r:id="rId4"/>
              </a:rPr>
              <a:t>https://knowledge.exlibrisgroup.com/Alma/Product_Documentation/010Alma_Online_Help_(English)/</a:t>
            </a:r>
            <a:r>
              <a:rPr lang="en-US" dirty="0" smtClean="0">
                <a:hlinkClick r:id="rId4"/>
              </a:rPr>
              <a:t>050Administration/060Advanced_Tools/Printouts_Queue</a:t>
            </a:r>
            <a:endParaRPr lang="en-US" dirty="0" smtClean="0"/>
          </a:p>
          <a:p>
            <a:endParaRPr lang="en-US" i="0" dirty="0" smtClean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B11685-4881-1A4E-A4B0-7D79736C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8927"/>
          </a:xfrm>
        </p:spPr>
        <p:txBody>
          <a:bodyPr>
            <a:normAutofit/>
          </a:bodyPr>
          <a:lstStyle/>
          <a:p>
            <a:r>
              <a:rPr lang="en-US" dirty="0" smtClean="0"/>
              <a:t>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86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1685-4881-1A4E-A4B0-7D79736C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686" y="2610394"/>
            <a:ext cx="9601200" cy="768927"/>
          </a:xfrm>
        </p:spPr>
        <p:txBody>
          <a:bodyPr/>
          <a:lstStyle/>
          <a:p>
            <a:pPr algn="ctr"/>
            <a:r>
              <a:rPr lang="en-US" b="1" dirty="0" smtClean="0"/>
              <a:t>Demo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445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11685-4881-1A4E-A4B0-7D79736C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686" y="2610394"/>
            <a:ext cx="9601200" cy="768927"/>
          </a:xfrm>
        </p:spPr>
        <p:txBody>
          <a:bodyPr/>
          <a:lstStyle/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737444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SLC">
      <a:dk1>
        <a:srgbClr val="848687"/>
      </a:dk1>
      <a:lt1>
        <a:sysClr val="window" lastClr="FFFFFF"/>
      </a:lt1>
      <a:dk2>
        <a:srgbClr val="004C93"/>
      </a:dk2>
      <a:lt2>
        <a:srgbClr val="EDECEB"/>
      </a:lt2>
      <a:accent1>
        <a:srgbClr val="009EE0"/>
      </a:accent1>
      <a:accent2>
        <a:srgbClr val="009EE0"/>
      </a:accent2>
      <a:accent3>
        <a:srgbClr val="004C93"/>
      </a:accent3>
      <a:accent4>
        <a:srgbClr val="848687"/>
      </a:accent4>
      <a:accent5>
        <a:srgbClr val="004C93"/>
      </a:accent5>
      <a:accent6>
        <a:srgbClr val="414343"/>
      </a:accent6>
      <a:hlink>
        <a:srgbClr val="848687"/>
      </a:hlink>
      <a:folHlink>
        <a:srgbClr val="414343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3904F70-041E-47FD-ACFC-D7DE4CD0CA25}" vid="{02D285ED-D2D6-4BFA-8A62-1630DDAB538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5994</TotalTime>
  <Words>168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Printout queues and quick printing</vt:lpstr>
      <vt:lpstr>Printout Queues and Quick Printing</vt:lpstr>
      <vt:lpstr>Printout Queues</vt:lpstr>
      <vt:lpstr>Quick Printing</vt:lpstr>
      <vt:lpstr>Documentation</vt:lpstr>
      <vt:lpstr>Demo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Management: Getting ready</dc:title>
  <dc:creator>McGee, Margaret</dc:creator>
  <cp:lastModifiedBy>Tim Jackson</cp:lastModifiedBy>
  <cp:revision>67</cp:revision>
  <dcterms:created xsi:type="dcterms:W3CDTF">2019-04-17T16:58:29Z</dcterms:created>
  <dcterms:modified xsi:type="dcterms:W3CDTF">2019-09-03T17:36:49Z</dcterms:modified>
</cp:coreProperties>
</file>