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8" r:id="rId5"/>
    <p:sldId id="398" r:id="rId6"/>
    <p:sldId id="436" r:id="rId7"/>
    <p:sldId id="437" r:id="rId8"/>
    <p:sldId id="444" r:id="rId9"/>
    <p:sldId id="465" r:id="rId10"/>
    <p:sldId id="466" r:id="rId11"/>
    <p:sldId id="443" r:id="rId12"/>
    <p:sldId id="442" r:id="rId13"/>
    <p:sldId id="452" r:id="rId14"/>
    <p:sldId id="449" r:id="rId15"/>
    <p:sldId id="453" r:id="rId16"/>
    <p:sldId id="454" r:id="rId17"/>
    <p:sldId id="455" r:id="rId18"/>
    <p:sldId id="456" r:id="rId19"/>
    <p:sldId id="457" r:id="rId20"/>
    <p:sldId id="458" r:id="rId21"/>
    <p:sldId id="463" r:id="rId22"/>
    <p:sldId id="399" r:id="rId23"/>
    <p:sldId id="462" r:id="rId24"/>
    <p:sldId id="461" r:id="rId25"/>
    <p:sldId id="460" r:id="rId26"/>
    <p:sldId id="445" r:id="rId27"/>
    <p:sldId id="446" r:id="rId28"/>
    <p:sldId id="447" r:id="rId29"/>
    <p:sldId id="397" r:id="rId30"/>
    <p:sldId id="464" r:id="rId31"/>
    <p:sldId id="441" r:id="rId32"/>
    <p:sldId id="429" r:id="rId33"/>
    <p:sldId id="27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E34DE-FFB6-496C-857C-1C82CA98DC30}" v="38" dt="2020-05-08T13:00:55.441"/>
    <p1510:client id="{2DC107AD-455B-41CB-BFDC-6279A2C20E54}" v="43" dt="2020-05-08T13:12:10.057"/>
    <p1510:client id="{39E18BA1-DDD8-4A04-9E5D-B0ACF4AA06EA}" v="5" dt="2020-05-08T12:28:10.926"/>
    <p1510:client id="{556B989D-3467-4685-B8A1-95CADB1BE777}" v="62" dt="2020-05-08T01:06:20.867"/>
    <p1510:client id="{55B59607-7486-44DD-8875-3A32B4503EC5}" v="590" dt="2020-05-08T01:44:43.115"/>
    <p1510:client id="{630A862B-485C-4476-B848-B97A87F622F8}" v="934" dt="2020-05-07T20:58:27.600"/>
    <p1510:client id="{6600CD96-E3DC-4D1F-8C7A-075C41B3375A}" v="1379" dt="2020-05-07T21:21:08.299"/>
    <p1510:client id="{6814024D-2B08-49A1-8F3F-BFBCC1964B2B}" v="5" dt="2020-05-08T13:50:10.913"/>
    <p1510:client id="{6ED19258-DED9-44D5-9543-0C53CBC9B074}" v="143" dt="2020-05-08T02:20:47.668"/>
    <p1510:client id="{73615FC6-56C8-4B42-BA7A-A0910863563B}" v="1638" dt="2020-05-07T22:40:20.382"/>
    <p1510:client id="{9AA87C1A-AE69-D2F4-01F5-F420F83482A7}" v="875" dt="2020-05-07T22:11:36.351"/>
    <p1510:client id="{A5565260-8C12-420E-B13C-386BAF60557E}" v="6" dt="2020-05-08T01:58:18.273"/>
    <p1510:client id="{B8CB4EEB-EF0D-45D1-BD94-EAB085FC607C}" v="814" dt="2020-05-08T11:48:37.071"/>
    <p1510:client id="{CD86DF65-0827-48EE-BBFA-218A6E078517}" v="5" dt="2020-05-07T21:21:35.036"/>
    <p1510:client id="{D5109FDA-C820-484F-B8EA-E519C52FD2F1}" v="1" dt="2020-05-08T11:47:56.924"/>
    <p1510:client id="{D7C5CE6C-3B25-4EF5-A766-E94321AE1850}" v="91" dt="2020-05-07T21:58:30.396"/>
    <p1510:client id="{E3B2BA5A-6283-4B27-B0BE-831010A974B5}" v="482" dt="2020-05-07T21:08:59.624"/>
    <p1510:client id="{E8BFD844-72AA-4E4A-B1D6-5303E96D5D44}" v="2227" dt="2020-05-08T01:42:51.321"/>
    <p1510:client id="{FC1B00EF-69C1-4AAE-803C-3BED8445DCC6}" v="550" dt="2020-05-08T01:54:00.317"/>
    <p1510:client id="{FE78DF00-1741-574E-889C-CD336A5FE17B}" v="48" dt="2020-05-08T02:47:54.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tting, Shannon" userId="S::shannon.pritting@suny.edu::b6acce8b-3193-4a7b-b3b8-1dc43a9f8da4" providerId="AD" clId="Web-{F63C6C60-B94D-4B16-8900-7F7BC91113A8}"/>
    <pc:docChg chg="addSld delSld modSld">
      <pc:chgData name="Pritting, Shannon" userId="S::shannon.pritting@suny.edu::b6acce8b-3193-4a7b-b3b8-1dc43a9f8da4" providerId="AD" clId="Web-{F63C6C60-B94D-4B16-8900-7F7BC91113A8}" dt="2020-04-30T20:19:03.584" v="30" actId="20577"/>
      <pc:docMkLst>
        <pc:docMk/>
      </pc:docMkLst>
      <pc:sldChg chg="delSp modSp">
        <pc:chgData name="Pritting, Shannon" userId="S::shannon.pritting@suny.edu::b6acce8b-3193-4a7b-b3b8-1dc43a9f8da4" providerId="AD" clId="Web-{F63C6C60-B94D-4B16-8900-7F7BC91113A8}" dt="2020-04-30T20:18:44.052" v="16" actId="20577"/>
        <pc:sldMkLst>
          <pc:docMk/>
          <pc:sldMk cId="341996678" sldId="395"/>
        </pc:sldMkLst>
        <pc:spChg chg="mod">
          <ac:chgData name="Pritting, Shannon" userId="S::shannon.pritting@suny.edu::b6acce8b-3193-4a7b-b3b8-1dc43a9f8da4" providerId="AD" clId="Web-{F63C6C60-B94D-4B16-8900-7F7BC91113A8}" dt="2020-04-30T20:18:40.787" v="14" actId="20577"/>
          <ac:spMkLst>
            <pc:docMk/>
            <pc:sldMk cId="341996678" sldId="395"/>
            <ac:spMk id="3" creationId="{00000000-0000-0000-0000-000000000000}"/>
          </ac:spMkLst>
        </pc:spChg>
        <pc:spChg chg="mod">
          <ac:chgData name="Pritting, Shannon" userId="S::shannon.pritting@suny.edu::b6acce8b-3193-4a7b-b3b8-1dc43a9f8da4" providerId="AD" clId="Web-{F63C6C60-B94D-4B16-8900-7F7BC91113A8}" dt="2020-04-30T20:18:44.052" v="16" actId="20577"/>
          <ac:spMkLst>
            <pc:docMk/>
            <pc:sldMk cId="341996678" sldId="395"/>
            <ac:spMk id="6" creationId="{00000000-0000-0000-0000-000000000000}"/>
          </ac:spMkLst>
        </pc:spChg>
        <pc:spChg chg="mod">
          <ac:chgData name="Pritting, Shannon" userId="S::shannon.pritting@suny.edu::b6acce8b-3193-4a7b-b3b8-1dc43a9f8da4" providerId="AD" clId="Web-{F63C6C60-B94D-4B16-8900-7F7BC91113A8}" dt="2020-04-30T20:18:40.787" v="14" actId="20577"/>
          <ac:spMkLst>
            <pc:docMk/>
            <pc:sldMk cId="341996678" sldId="395"/>
            <ac:spMk id="7" creationId="{00000000-0000-0000-0000-000000000000}"/>
          </ac:spMkLst>
        </pc:spChg>
        <pc:picChg chg="del">
          <ac:chgData name="Pritting, Shannon" userId="S::shannon.pritting@suny.edu::b6acce8b-3193-4a7b-b3b8-1dc43a9f8da4" providerId="AD" clId="Web-{F63C6C60-B94D-4B16-8900-7F7BC91113A8}" dt="2020-04-30T20:18:31.005" v="11"/>
          <ac:picMkLst>
            <pc:docMk/>
            <pc:sldMk cId="341996678" sldId="395"/>
            <ac:picMk id="2" creationId="{00000000-0000-0000-0000-000000000000}"/>
          </ac:picMkLst>
        </pc:picChg>
      </pc:sldChg>
      <pc:sldChg chg="del">
        <pc:chgData name="Pritting, Shannon" userId="S::shannon.pritting@suny.edu::b6acce8b-3193-4a7b-b3b8-1dc43a9f8da4" providerId="AD" clId="Web-{F63C6C60-B94D-4B16-8900-7F7BC91113A8}" dt="2020-04-30T20:18:12.505" v="6"/>
        <pc:sldMkLst>
          <pc:docMk/>
          <pc:sldMk cId="3485446824" sldId="404"/>
        </pc:sldMkLst>
      </pc:sldChg>
      <pc:sldChg chg="del">
        <pc:chgData name="Pritting, Shannon" userId="S::shannon.pritting@suny.edu::b6acce8b-3193-4a7b-b3b8-1dc43a9f8da4" providerId="AD" clId="Web-{F63C6C60-B94D-4B16-8900-7F7BC91113A8}" dt="2020-04-30T20:18:13.177" v="7"/>
        <pc:sldMkLst>
          <pc:docMk/>
          <pc:sldMk cId="1843371145" sldId="410"/>
        </pc:sldMkLst>
      </pc:sldChg>
      <pc:sldChg chg="del">
        <pc:chgData name="Pritting, Shannon" userId="S::shannon.pritting@suny.edu::b6acce8b-3193-4a7b-b3b8-1dc43a9f8da4" providerId="AD" clId="Web-{F63C6C60-B94D-4B16-8900-7F7BC91113A8}" dt="2020-04-30T20:18:14.740" v="9"/>
        <pc:sldMkLst>
          <pc:docMk/>
          <pc:sldMk cId="2916968987" sldId="424"/>
        </pc:sldMkLst>
      </pc:sldChg>
      <pc:sldChg chg="del">
        <pc:chgData name="Pritting, Shannon" userId="S::shannon.pritting@suny.edu::b6acce8b-3193-4a7b-b3b8-1dc43a9f8da4" providerId="AD" clId="Web-{F63C6C60-B94D-4B16-8900-7F7BC91113A8}" dt="2020-04-30T20:17:52.677" v="0"/>
        <pc:sldMkLst>
          <pc:docMk/>
          <pc:sldMk cId="1922859811" sldId="425"/>
        </pc:sldMkLst>
      </pc:sldChg>
      <pc:sldChg chg="del">
        <pc:chgData name="Pritting, Shannon" userId="S::shannon.pritting@suny.edu::b6acce8b-3193-4a7b-b3b8-1dc43a9f8da4" providerId="AD" clId="Web-{F63C6C60-B94D-4B16-8900-7F7BC91113A8}" dt="2020-04-30T20:18:02.005" v="3"/>
        <pc:sldMkLst>
          <pc:docMk/>
          <pc:sldMk cId="3776374401" sldId="426"/>
        </pc:sldMkLst>
      </pc:sldChg>
      <pc:sldChg chg="del">
        <pc:chgData name="Pritting, Shannon" userId="S::shannon.pritting@suny.edu::b6acce8b-3193-4a7b-b3b8-1dc43a9f8da4" providerId="AD" clId="Web-{F63C6C60-B94D-4B16-8900-7F7BC91113A8}" dt="2020-04-30T20:18:09.318" v="4"/>
        <pc:sldMkLst>
          <pc:docMk/>
          <pc:sldMk cId="1440713875" sldId="427"/>
        </pc:sldMkLst>
      </pc:sldChg>
      <pc:sldChg chg="del">
        <pc:chgData name="Pritting, Shannon" userId="S::shannon.pritting@suny.edu::b6acce8b-3193-4a7b-b3b8-1dc43a9f8da4" providerId="AD" clId="Web-{F63C6C60-B94D-4B16-8900-7F7BC91113A8}" dt="2020-04-30T20:18:10.661" v="5"/>
        <pc:sldMkLst>
          <pc:docMk/>
          <pc:sldMk cId="235848524" sldId="428"/>
        </pc:sldMkLst>
      </pc:sldChg>
      <pc:sldChg chg="del">
        <pc:chgData name="Pritting, Shannon" userId="S::shannon.pritting@suny.edu::b6acce8b-3193-4a7b-b3b8-1dc43a9f8da4" providerId="AD" clId="Web-{F63C6C60-B94D-4B16-8900-7F7BC91113A8}" dt="2020-04-30T20:17:53.661" v="1"/>
        <pc:sldMkLst>
          <pc:docMk/>
          <pc:sldMk cId="1340434285" sldId="430"/>
        </pc:sldMkLst>
      </pc:sldChg>
      <pc:sldChg chg="del">
        <pc:chgData name="Pritting, Shannon" userId="S::shannon.pritting@suny.edu::b6acce8b-3193-4a7b-b3b8-1dc43a9f8da4" providerId="AD" clId="Web-{F63C6C60-B94D-4B16-8900-7F7BC91113A8}" dt="2020-04-30T20:18:13.818" v="8"/>
        <pc:sldMkLst>
          <pc:docMk/>
          <pc:sldMk cId="3272942125" sldId="431"/>
        </pc:sldMkLst>
      </pc:sldChg>
      <pc:sldChg chg="del">
        <pc:chgData name="Pritting, Shannon" userId="S::shannon.pritting@suny.edu::b6acce8b-3193-4a7b-b3b8-1dc43a9f8da4" providerId="AD" clId="Web-{F63C6C60-B94D-4B16-8900-7F7BC91113A8}" dt="2020-04-30T20:17:56.083" v="2"/>
        <pc:sldMkLst>
          <pc:docMk/>
          <pc:sldMk cId="4252957820" sldId="432"/>
        </pc:sldMkLst>
      </pc:sldChg>
      <pc:sldChg chg="delSp modSp add replId">
        <pc:chgData name="Pritting, Shannon" userId="S::shannon.pritting@suny.edu::b6acce8b-3193-4a7b-b3b8-1dc43a9f8da4" providerId="AD" clId="Web-{F63C6C60-B94D-4B16-8900-7F7BC91113A8}" dt="2020-04-30T20:19:01.943" v="28" actId="20577"/>
        <pc:sldMkLst>
          <pc:docMk/>
          <pc:sldMk cId="1213385247" sldId="434"/>
        </pc:sldMkLst>
        <pc:spChg chg="mod">
          <ac:chgData name="Pritting, Shannon" userId="S::shannon.pritting@suny.edu::b6acce8b-3193-4a7b-b3b8-1dc43a9f8da4" providerId="AD" clId="Web-{F63C6C60-B94D-4B16-8900-7F7BC91113A8}" dt="2020-04-30T20:18:53.021" v="20" actId="14100"/>
          <ac:spMkLst>
            <pc:docMk/>
            <pc:sldMk cId="1213385247" sldId="434"/>
            <ac:spMk id="3" creationId="{00000000-0000-0000-0000-000000000000}"/>
          </ac:spMkLst>
        </pc:spChg>
        <pc:spChg chg="mod">
          <ac:chgData name="Pritting, Shannon" userId="S::shannon.pritting@suny.edu::b6acce8b-3193-4a7b-b3b8-1dc43a9f8da4" providerId="AD" clId="Web-{F63C6C60-B94D-4B16-8900-7F7BC91113A8}" dt="2020-04-30T20:19:01.943" v="28" actId="20577"/>
          <ac:spMkLst>
            <pc:docMk/>
            <pc:sldMk cId="1213385247" sldId="434"/>
            <ac:spMk id="6" creationId="{00000000-0000-0000-0000-000000000000}"/>
          </ac:spMkLst>
        </pc:spChg>
        <pc:spChg chg="mod">
          <ac:chgData name="Pritting, Shannon" userId="S::shannon.pritting@suny.edu::b6acce8b-3193-4a7b-b3b8-1dc43a9f8da4" providerId="AD" clId="Web-{F63C6C60-B94D-4B16-8900-7F7BC91113A8}" dt="2020-04-30T20:18:56.474" v="21" actId="20577"/>
          <ac:spMkLst>
            <pc:docMk/>
            <pc:sldMk cId="1213385247" sldId="434"/>
            <ac:spMk id="7" creationId="{00000000-0000-0000-0000-000000000000}"/>
          </ac:spMkLst>
        </pc:spChg>
        <pc:picChg chg="del">
          <ac:chgData name="Pritting, Shannon" userId="S::shannon.pritting@suny.edu::b6acce8b-3193-4a7b-b3b8-1dc43a9f8da4" providerId="AD" clId="Web-{F63C6C60-B94D-4B16-8900-7F7BC91113A8}" dt="2020-04-30T20:18:48.318" v="19"/>
          <ac:picMkLst>
            <pc:docMk/>
            <pc:sldMk cId="1213385247" sldId="434"/>
            <ac:picMk id="2" creationId="{00000000-0000-0000-0000-000000000000}"/>
          </ac:picMkLst>
        </pc:picChg>
      </pc:sldChg>
    </pc:docChg>
  </pc:docChgLst>
  <pc:docChgLst>
    <pc:chgData name="McBride, Mark" userId="S::mark.mcbride@suny.edu::9d8218a8-8f11-4bca-9d9f-81a3992e7a54" providerId="AD" clId="Web-{B8CB4EEB-EF0D-45D1-BD94-EAB085FC607C}"/>
    <pc:docChg chg="addSld modSld">
      <pc:chgData name="McBride, Mark" userId="S::mark.mcbride@suny.edu::9d8218a8-8f11-4bca-9d9f-81a3992e7a54" providerId="AD" clId="Web-{B8CB4EEB-EF0D-45D1-BD94-EAB085FC607C}" dt="2020-05-08T11:48:37.071" v="733"/>
      <pc:docMkLst>
        <pc:docMk/>
      </pc:docMkLst>
      <pc:sldChg chg="modSp">
        <pc:chgData name="McBride, Mark" userId="S::mark.mcbride@suny.edu::9d8218a8-8f11-4bca-9d9f-81a3992e7a54" providerId="AD" clId="Web-{B8CB4EEB-EF0D-45D1-BD94-EAB085FC607C}" dt="2020-05-08T11:19:43.910" v="157" actId="20577"/>
        <pc:sldMkLst>
          <pc:docMk/>
          <pc:sldMk cId="648901140" sldId="436"/>
        </pc:sldMkLst>
        <pc:spChg chg="mod">
          <ac:chgData name="McBride, Mark" userId="S::mark.mcbride@suny.edu::9d8218a8-8f11-4bca-9d9f-81a3992e7a54" providerId="AD" clId="Web-{B8CB4EEB-EF0D-45D1-BD94-EAB085FC607C}" dt="2020-05-08T11:19:43.910" v="157" actId="20577"/>
          <ac:spMkLst>
            <pc:docMk/>
            <pc:sldMk cId="648901140" sldId="436"/>
            <ac:spMk id="3" creationId="{00000000-0000-0000-0000-000000000000}"/>
          </ac:spMkLst>
        </pc:spChg>
        <pc:spChg chg="mod">
          <ac:chgData name="McBride, Mark" userId="S::mark.mcbride@suny.edu::9d8218a8-8f11-4bca-9d9f-81a3992e7a54" providerId="AD" clId="Web-{B8CB4EEB-EF0D-45D1-BD94-EAB085FC607C}" dt="2020-05-08T11:16:25.784" v="44" actId="20577"/>
          <ac:spMkLst>
            <pc:docMk/>
            <pc:sldMk cId="648901140" sldId="436"/>
            <ac:spMk id="6" creationId="{00000000-0000-0000-0000-000000000000}"/>
          </ac:spMkLst>
        </pc:spChg>
      </pc:sldChg>
      <pc:sldChg chg="modSp">
        <pc:chgData name="McBride, Mark" userId="S::mark.mcbride@suny.edu::9d8218a8-8f11-4bca-9d9f-81a3992e7a54" providerId="AD" clId="Web-{B8CB4EEB-EF0D-45D1-BD94-EAB085FC607C}" dt="2020-05-08T11:27:18.052" v="566" actId="20577"/>
        <pc:sldMkLst>
          <pc:docMk/>
          <pc:sldMk cId="3296402743" sldId="437"/>
        </pc:sldMkLst>
        <pc:spChg chg="mod">
          <ac:chgData name="McBride, Mark" userId="S::mark.mcbride@suny.edu::9d8218a8-8f11-4bca-9d9f-81a3992e7a54" providerId="AD" clId="Web-{B8CB4EEB-EF0D-45D1-BD94-EAB085FC607C}" dt="2020-05-08T11:20:22.847" v="181" actId="20577"/>
          <ac:spMkLst>
            <pc:docMk/>
            <pc:sldMk cId="3296402743" sldId="437"/>
            <ac:spMk id="6" creationId="{00000000-0000-0000-0000-000000000000}"/>
          </ac:spMkLst>
        </pc:spChg>
        <pc:spChg chg="mod">
          <ac:chgData name="McBride, Mark" userId="S::mark.mcbride@suny.edu::9d8218a8-8f11-4bca-9d9f-81a3992e7a54" providerId="AD" clId="Web-{B8CB4EEB-EF0D-45D1-BD94-EAB085FC607C}" dt="2020-05-08T11:27:18.052" v="566" actId="20577"/>
          <ac:spMkLst>
            <pc:docMk/>
            <pc:sldMk cId="3296402743" sldId="437"/>
            <ac:spMk id="29" creationId="{E9417679-1B37-467C-961F-7ECF66A7188C}"/>
          </ac:spMkLst>
        </pc:spChg>
      </pc:sldChg>
      <pc:sldChg chg="modSp">
        <pc:chgData name="McBride, Mark" userId="S::mark.mcbride@suny.edu::9d8218a8-8f11-4bca-9d9f-81a3992e7a54" providerId="AD" clId="Web-{B8CB4EEB-EF0D-45D1-BD94-EAB085FC607C}" dt="2020-05-08T11:26:53.192" v="532" actId="20577"/>
        <pc:sldMkLst>
          <pc:docMk/>
          <pc:sldMk cId="183139005" sldId="444"/>
        </pc:sldMkLst>
        <pc:spChg chg="mod">
          <ac:chgData name="McBride, Mark" userId="S::mark.mcbride@suny.edu::9d8218a8-8f11-4bca-9d9f-81a3992e7a54" providerId="AD" clId="Web-{B8CB4EEB-EF0D-45D1-BD94-EAB085FC607C}" dt="2020-05-08T11:24:49.880" v="409" actId="20577"/>
          <ac:spMkLst>
            <pc:docMk/>
            <pc:sldMk cId="183139005" sldId="444"/>
            <ac:spMk id="2" creationId="{C61EF867-20CE-4E66-8FE2-41A331E81E33}"/>
          </ac:spMkLst>
        </pc:spChg>
        <pc:spChg chg="mod">
          <ac:chgData name="McBride, Mark" userId="S::mark.mcbride@suny.edu::9d8218a8-8f11-4bca-9d9f-81a3992e7a54" providerId="AD" clId="Web-{B8CB4EEB-EF0D-45D1-BD94-EAB085FC607C}" dt="2020-05-08T11:26:41.599" v="519" actId="20577"/>
          <ac:spMkLst>
            <pc:docMk/>
            <pc:sldMk cId="183139005" sldId="444"/>
            <ac:spMk id="3" creationId="{6011F8F9-D069-43D0-91B6-EB58FDBE14E1}"/>
          </ac:spMkLst>
        </pc:spChg>
        <pc:spChg chg="mod">
          <ac:chgData name="McBride, Mark" userId="S::mark.mcbride@suny.edu::9d8218a8-8f11-4bca-9d9f-81a3992e7a54" providerId="AD" clId="Web-{B8CB4EEB-EF0D-45D1-BD94-EAB085FC607C}" dt="2020-05-08T11:26:53.192" v="532" actId="20577"/>
          <ac:spMkLst>
            <pc:docMk/>
            <pc:sldMk cId="183139005" sldId="444"/>
            <ac:spMk id="4" creationId="{FB00DB1A-0EB7-44EE-93B5-F90FF83F3899}"/>
          </ac:spMkLst>
        </pc:spChg>
      </pc:sldChg>
      <pc:sldChg chg="addSp modSp new">
        <pc:chgData name="McBride, Mark" userId="S::mark.mcbride@suny.edu::9d8218a8-8f11-4bca-9d9f-81a3992e7a54" providerId="AD" clId="Web-{B8CB4EEB-EF0D-45D1-BD94-EAB085FC607C}" dt="2020-05-08T11:33:05.725" v="583"/>
        <pc:sldMkLst>
          <pc:docMk/>
          <pc:sldMk cId="2408177685" sldId="465"/>
        </pc:sldMkLst>
        <pc:spChg chg="add mod">
          <ac:chgData name="McBride, Mark" userId="S::mark.mcbride@suny.edu::9d8218a8-8f11-4bca-9d9f-81a3992e7a54" providerId="AD" clId="Web-{B8CB4EEB-EF0D-45D1-BD94-EAB085FC607C}" dt="2020-05-08T11:29:52.537" v="571"/>
          <ac:spMkLst>
            <pc:docMk/>
            <pc:sldMk cId="2408177685" sldId="465"/>
            <ac:spMk id="4" creationId="{8AEDE528-ABC0-4A14-934F-7CD1A71AAE2D}"/>
          </ac:spMkLst>
        </pc:spChg>
        <pc:graphicFrameChg chg="add mod modGraphic">
          <ac:chgData name="McBride, Mark" userId="S::mark.mcbride@suny.edu::9d8218a8-8f11-4bca-9d9f-81a3992e7a54" providerId="AD" clId="Web-{B8CB4EEB-EF0D-45D1-BD94-EAB085FC607C}" dt="2020-05-08T11:33:05.725" v="583"/>
          <ac:graphicFrameMkLst>
            <pc:docMk/>
            <pc:sldMk cId="2408177685" sldId="465"/>
            <ac:graphicFrameMk id="3" creationId="{CB5A530A-1B87-4A6E-B4BD-87D26E624109}"/>
          </ac:graphicFrameMkLst>
        </pc:graphicFrameChg>
      </pc:sldChg>
      <pc:sldChg chg="addSp delSp modSp new mod modShow">
        <pc:chgData name="McBride, Mark" userId="S::mark.mcbride@suny.edu::9d8218a8-8f11-4bca-9d9f-81a3992e7a54" providerId="AD" clId="Web-{B8CB4EEB-EF0D-45D1-BD94-EAB085FC607C}" dt="2020-05-08T11:48:37.071" v="733"/>
        <pc:sldMkLst>
          <pc:docMk/>
          <pc:sldMk cId="787728479" sldId="466"/>
        </pc:sldMkLst>
        <pc:spChg chg="add mod">
          <ac:chgData name="McBride, Mark" userId="S::mark.mcbride@suny.edu::9d8218a8-8f11-4bca-9d9f-81a3992e7a54" providerId="AD" clId="Web-{B8CB4EEB-EF0D-45D1-BD94-EAB085FC607C}" dt="2020-05-08T11:33:41.725" v="589" actId="1076"/>
          <ac:spMkLst>
            <pc:docMk/>
            <pc:sldMk cId="787728479" sldId="466"/>
            <ac:spMk id="4" creationId="{88797276-8B32-419C-8685-7F332DDF0118}"/>
          </ac:spMkLst>
        </pc:spChg>
        <pc:spChg chg="add mod">
          <ac:chgData name="McBride, Mark" userId="S::mark.mcbride@suny.edu::9d8218a8-8f11-4bca-9d9f-81a3992e7a54" providerId="AD" clId="Web-{B8CB4EEB-EF0D-45D1-BD94-EAB085FC607C}" dt="2020-05-08T11:39:27.851" v="658"/>
          <ac:spMkLst>
            <pc:docMk/>
            <pc:sldMk cId="787728479" sldId="466"/>
            <ac:spMk id="7" creationId="{DC6DC072-03D9-4401-A5AD-E3E30811A9E7}"/>
          </ac:spMkLst>
        </pc:spChg>
        <pc:graphicFrameChg chg="add del mod modGraphic">
          <ac:chgData name="McBride, Mark" userId="S::mark.mcbride@suny.edu::9d8218a8-8f11-4bca-9d9f-81a3992e7a54" providerId="AD" clId="Web-{B8CB4EEB-EF0D-45D1-BD94-EAB085FC607C}" dt="2020-05-08T11:38:53.554" v="655"/>
          <ac:graphicFrameMkLst>
            <pc:docMk/>
            <pc:sldMk cId="787728479" sldId="466"/>
            <ac:graphicFrameMk id="3" creationId="{719B129E-9125-40AC-82BE-6248BF3406FF}"/>
          </ac:graphicFrameMkLst>
        </pc:graphicFrameChg>
        <pc:graphicFrameChg chg="add mod modGraphic">
          <ac:chgData name="McBride, Mark" userId="S::mark.mcbride@suny.edu::9d8218a8-8f11-4bca-9d9f-81a3992e7a54" providerId="AD" clId="Web-{B8CB4EEB-EF0D-45D1-BD94-EAB085FC607C}" dt="2020-05-08T11:48:37.071" v="733"/>
          <ac:graphicFrameMkLst>
            <pc:docMk/>
            <pc:sldMk cId="787728479" sldId="466"/>
            <ac:graphicFrameMk id="6" creationId="{0EA0DB7F-BB9C-419F-A757-A8E311184C4B}"/>
          </ac:graphicFrameMkLst>
        </pc:graphicFrameChg>
      </pc:sldChg>
    </pc:docChg>
  </pc:docChgLst>
  <pc:docChgLst>
    <pc:chgData name="Zajkowski, Maureen" userId="S::maureen.zajkowski@suny.edu::2a02685c-bea3-486c-8437-e3618750201e" providerId="AD" clId="Web-{9AA87C1A-AE69-D2F4-01F5-F420F83482A7}"/>
    <pc:docChg chg="addSld delSld modSld sldOrd">
      <pc:chgData name="Zajkowski, Maureen" userId="S::maureen.zajkowski@suny.edu::2a02685c-bea3-486c-8437-e3618750201e" providerId="AD" clId="Web-{9AA87C1A-AE69-D2F4-01F5-F420F83482A7}" dt="2020-05-07T22:11:36.351" v="870" actId="20577"/>
      <pc:docMkLst>
        <pc:docMk/>
      </pc:docMkLst>
      <pc:sldChg chg="del">
        <pc:chgData name="Zajkowski, Maureen" userId="S::maureen.zajkowski@suny.edu::2a02685c-bea3-486c-8437-e3618750201e" providerId="AD" clId="Web-{9AA87C1A-AE69-D2F4-01F5-F420F83482A7}" dt="2020-05-07T22:09:16.225" v="646"/>
        <pc:sldMkLst>
          <pc:docMk/>
          <pc:sldMk cId="323765841" sldId="448"/>
        </pc:sldMkLst>
      </pc:sldChg>
      <pc:sldChg chg="modSp add ord replId">
        <pc:chgData name="Zajkowski, Maureen" userId="S::maureen.zajkowski@suny.edu::2a02685c-bea3-486c-8437-e3618750201e" providerId="AD" clId="Web-{9AA87C1A-AE69-D2F4-01F5-F420F83482A7}" dt="2020-05-07T22:10:40.726" v="660" actId="20577"/>
        <pc:sldMkLst>
          <pc:docMk/>
          <pc:sldMk cId="242847699" sldId="449"/>
        </pc:sldMkLst>
        <pc:spChg chg="mod">
          <ac:chgData name="Zajkowski, Maureen" userId="S::maureen.zajkowski@suny.edu::2a02685c-bea3-486c-8437-e3618750201e" providerId="AD" clId="Web-{9AA87C1A-AE69-D2F4-01F5-F420F83482A7}" dt="2020-05-07T22:05:24.083" v="82" actId="20577"/>
          <ac:spMkLst>
            <pc:docMk/>
            <pc:sldMk cId="242847699" sldId="449"/>
            <ac:spMk id="3" creationId="{00000000-0000-0000-0000-000000000000}"/>
          </ac:spMkLst>
        </pc:spChg>
        <pc:spChg chg="mod">
          <ac:chgData name="Zajkowski, Maureen" userId="S::maureen.zajkowski@suny.edu::2a02685c-bea3-486c-8437-e3618750201e" providerId="AD" clId="Web-{9AA87C1A-AE69-D2F4-01F5-F420F83482A7}" dt="2020-05-07T22:10:40.726" v="660" actId="20577"/>
          <ac:spMkLst>
            <pc:docMk/>
            <pc:sldMk cId="242847699" sldId="449"/>
            <ac:spMk id="6" creationId="{00000000-0000-0000-0000-000000000000}"/>
          </ac:spMkLst>
        </pc:spChg>
        <pc:spChg chg="mod">
          <ac:chgData name="Zajkowski, Maureen" userId="S::maureen.zajkowski@suny.edu::2a02685c-bea3-486c-8437-e3618750201e" providerId="AD" clId="Web-{9AA87C1A-AE69-D2F4-01F5-F420F83482A7}" dt="2020-05-07T22:08:55.428" v="642" actId="20577"/>
          <ac:spMkLst>
            <pc:docMk/>
            <pc:sldMk cId="242847699" sldId="449"/>
            <ac:spMk id="7" creationId="{00000000-0000-0000-0000-000000000000}"/>
          </ac:spMkLst>
        </pc:spChg>
      </pc:sldChg>
      <pc:sldChg chg="new del">
        <pc:chgData name="Zajkowski, Maureen" userId="S::maureen.zajkowski@suny.edu::2a02685c-bea3-486c-8437-e3618750201e" providerId="AD" clId="Web-{9AA87C1A-AE69-D2F4-01F5-F420F83482A7}" dt="2020-05-07T22:02:14.550" v="1"/>
        <pc:sldMkLst>
          <pc:docMk/>
          <pc:sldMk cId="1375624164" sldId="449"/>
        </pc:sldMkLst>
      </pc:sldChg>
      <pc:sldChg chg="add del replId">
        <pc:chgData name="Zajkowski, Maureen" userId="S::maureen.zajkowski@suny.edu::2a02685c-bea3-486c-8437-e3618750201e" providerId="AD" clId="Web-{9AA87C1A-AE69-D2F4-01F5-F420F83482A7}" dt="2020-05-07T22:09:27.585" v="648"/>
        <pc:sldMkLst>
          <pc:docMk/>
          <pc:sldMk cId="4056455255" sldId="450"/>
        </pc:sldMkLst>
      </pc:sldChg>
      <pc:sldChg chg="add del replId">
        <pc:chgData name="Zajkowski, Maureen" userId="S::maureen.zajkowski@suny.edu::2a02685c-bea3-486c-8437-e3618750201e" providerId="AD" clId="Web-{9AA87C1A-AE69-D2F4-01F5-F420F83482A7}" dt="2020-05-07T22:09:43.335" v="650"/>
        <pc:sldMkLst>
          <pc:docMk/>
          <pc:sldMk cId="1610713047" sldId="451"/>
        </pc:sldMkLst>
      </pc:sldChg>
      <pc:sldChg chg="add replId">
        <pc:chgData name="Zajkowski, Maureen" userId="S::maureen.zajkowski@suny.edu::2a02685c-bea3-486c-8437-e3618750201e" providerId="AD" clId="Web-{9AA87C1A-AE69-D2F4-01F5-F420F83482A7}" dt="2020-05-07T22:09:38.882" v="649"/>
        <pc:sldMkLst>
          <pc:docMk/>
          <pc:sldMk cId="3958468238" sldId="452"/>
        </pc:sldMkLst>
      </pc:sldChg>
      <pc:sldChg chg="modSp add replId">
        <pc:chgData name="Zajkowski, Maureen" userId="S::maureen.zajkowski@suny.edu::2a02685c-bea3-486c-8437-e3618750201e" providerId="AD" clId="Web-{9AA87C1A-AE69-D2F4-01F5-F420F83482A7}" dt="2020-05-07T22:11:29.695" v="868" actId="20577"/>
        <pc:sldMkLst>
          <pc:docMk/>
          <pc:sldMk cId="35367130" sldId="453"/>
        </pc:sldMkLst>
        <pc:spChg chg="mod">
          <ac:chgData name="Zajkowski, Maureen" userId="S::maureen.zajkowski@suny.edu::2a02685c-bea3-486c-8437-e3618750201e" providerId="AD" clId="Web-{9AA87C1A-AE69-D2F4-01F5-F420F83482A7}" dt="2020-05-07T22:11:18.273" v="853" actId="20577"/>
          <ac:spMkLst>
            <pc:docMk/>
            <pc:sldMk cId="35367130" sldId="453"/>
            <ac:spMk id="6" creationId="{00000000-0000-0000-0000-000000000000}"/>
          </ac:spMkLst>
        </pc:spChg>
        <pc:spChg chg="mod">
          <ac:chgData name="Zajkowski, Maureen" userId="S::maureen.zajkowski@suny.edu::2a02685c-bea3-486c-8437-e3618750201e" providerId="AD" clId="Web-{9AA87C1A-AE69-D2F4-01F5-F420F83482A7}" dt="2020-05-07T22:11:29.695" v="868" actId="20577"/>
          <ac:spMkLst>
            <pc:docMk/>
            <pc:sldMk cId="35367130" sldId="453"/>
            <ac:spMk id="7" creationId="{00000000-0000-0000-0000-000000000000}"/>
          </ac:spMkLst>
        </pc:spChg>
      </pc:sldChg>
    </pc:docChg>
  </pc:docChgLst>
  <pc:docChgLst>
    <pc:chgData name="Smathers, Jennifer" userId="S::jennifer.smathers@suny.edu::10107e7b-e048-47df-8a1d-16dbcd6b7bb5" providerId="AD" clId="Web-{0F87ADCF-9960-46FF-8870-A042FC455576}"/>
    <pc:docChg chg="addSld modSld">
      <pc:chgData name="Smathers, Jennifer" userId="S::jennifer.smathers@suny.edu::10107e7b-e048-47df-8a1d-16dbcd6b7bb5" providerId="AD" clId="Web-{0F87ADCF-9960-46FF-8870-A042FC455576}" dt="2020-04-30T20:11:45.183" v="9" actId="20577"/>
      <pc:docMkLst>
        <pc:docMk/>
      </pc:docMkLst>
      <pc:sldChg chg="modSp">
        <pc:chgData name="Smathers, Jennifer" userId="S::jennifer.smathers@suny.edu::10107e7b-e048-47df-8a1d-16dbcd6b7bb5" providerId="AD" clId="Web-{0F87ADCF-9960-46FF-8870-A042FC455576}" dt="2020-04-30T20:10:56.556" v="0" actId="20577"/>
        <pc:sldMkLst>
          <pc:docMk/>
          <pc:sldMk cId="2919431528" sldId="258"/>
        </pc:sldMkLst>
        <pc:spChg chg="mod">
          <ac:chgData name="Smathers, Jennifer" userId="S::jennifer.smathers@suny.edu::10107e7b-e048-47df-8a1d-16dbcd6b7bb5" providerId="AD" clId="Web-{0F87ADCF-9960-46FF-8870-A042FC455576}" dt="2020-04-30T20:10:56.556" v="0" actId="20577"/>
          <ac:spMkLst>
            <pc:docMk/>
            <pc:sldMk cId="2919431528" sldId="258"/>
            <ac:spMk id="19" creationId="{E1608256-D41E-7949-9F8B-A7E248C43ECB}"/>
          </ac:spMkLst>
        </pc:spChg>
      </pc:sldChg>
      <pc:sldChg chg="modSp new">
        <pc:chgData name="Smathers, Jennifer" userId="S::jennifer.smathers@suny.edu::10107e7b-e048-47df-8a1d-16dbcd6b7bb5" providerId="AD" clId="Web-{0F87ADCF-9960-46FF-8870-A042FC455576}" dt="2020-04-30T20:11:45.183" v="8" actId="20577"/>
        <pc:sldMkLst>
          <pc:docMk/>
          <pc:sldMk cId="2525993966" sldId="433"/>
        </pc:sldMkLst>
        <pc:spChg chg="mod">
          <ac:chgData name="Smathers, Jennifer" userId="S::jennifer.smathers@suny.edu::10107e7b-e048-47df-8a1d-16dbcd6b7bb5" providerId="AD" clId="Web-{0F87ADCF-9960-46FF-8870-A042FC455576}" dt="2020-04-30T20:11:45.183" v="8" actId="20577"/>
          <ac:spMkLst>
            <pc:docMk/>
            <pc:sldMk cId="2525993966" sldId="433"/>
            <ac:spMk id="2" creationId="{C6C38B27-4C8E-4615-8D59-55557A2B1FCD}"/>
          </ac:spMkLst>
        </pc:spChg>
      </pc:sldChg>
    </pc:docChg>
  </pc:docChgLst>
  <pc:docChgLst>
    <pc:chgData name="Pritting, Shannon" userId="S::shannon.pritting@suny.edu::b6acce8b-3193-4a7b-b3b8-1dc43a9f8da4" providerId="AD" clId="Web-{3FDDCA7E-F7D5-40DB-B773-D8DD74642042}"/>
    <pc:docChg chg="delSld modSld">
      <pc:chgData name="Pritting, Shannon" userId="S::shannon.pritting@suny.edu::b6acce8b-3193-4a7b-b3b8-1dc43a9f8da4" providerId="AD" clId="Web-{3FDDCA7E-F7D5-40DB-B773-D8DD74642042}" dt="2020-05-01T12:40:15.378" v="635" actId="20577"/>
      <pc:docMkLst>
        <pc:docMk/>
      </pc:docMkLst>
      <pc:sldChg chg="modSp">
        <pc:chgData name="Pritting, Shannon" userId="S::shannon.pritting@suny.edu::b6acce8b-3193-4a7b-b3b8-1dc43a9f8da4" providerId="AD" clId="Web-{3FDDCA7E-F7D5-40DB-B773-D8DD74642042}" dt="2020-05-01T12:40:15.378" v="634" actId="20577"/>
        <pc:sldMkLst>
          <pc:docMk/>
          <pc:sldMk cId="341996678" sldId="395"/>
        </pc:sldMkLst>
        <pc:spChg chg="mod">
          <ac:chgData name="Pritting, Shannon" userId="S::shannon.pritting@suny.edu::b6acce8b-3193-4a7b-b3b8-1dc43a9f8da4" providerId="AD" clId="Web-{3FDDCA7E-F7D5-40DB-B773-D8DD74642042}" dt="2020-05-01T12:37:21.157" v="27" actId="20577"/>
          <ac:spMkLst>
            <pc:docMk/>
            <pc:sldMk cId="341996678" sldId="395"/>
            <ac:spMk id="6" creationId="{00000000-0000-0000-0000-000000000000}"/>
          </ac:spMkLst>
        </pc:spChg>
        <pc:spChg chg="mod">
          <ac:chgData name="Pritting, Shannon" userId="S::shannon.pritting@suny.edu::b6acce8b-3193-4a7b-b3b8-1dc43a9f8da4" providerId="AD" clId="Web-{3FDDCA7E-F7D5-40DB-B773-D8DD74642042}" dt="2020-05-01T12:40:15.378" v="634" actId="20577"/>
          <ac:spMkLst>
            <pc:docMk/>
            <pc:sldMk cId="341996678" sldId="395"/>
            <ac:spMk id="7" creationId="{00000000-0000-0000-0000-000000000000}"/>
          </ac:spMkLst>
        </pc:spChg>
      </pc:sldChg>
      <pc:sldChg chg="del">
        <pc:chgData name="Pritting, Shannon" userId="S::shannon.pritting@suny.edu::b6acce8b-3193-4a7b-b3b8-1dc43a9f8da4" providerId="AD" clId="Web-{3FDDCA7E-F7D5-40DB-B773-D8DD74642042}" dt="2020-05-01T12:37:13.001" v="0"/>
        <pc:sldMkLst>
          <pc:docMk/>
          <pc:sldMk cId="1213385247" sldId="434"/>
        </pc:sldMkLst>
      </pc:sldChg>
    </pc:docChg>
  </pc:docChgLst>
  <pc:docChgLst>
    <pc:chgData name="McBride, Mark" userId="S::mark.mcbride@suny.edu::9d8218a8-8f11-4bca-9d9f-81a3992e7a54" providerId="AD" clId="Web-{42BA7F32-ABF7-4DAC-A78A-483A34424C2F}"/>
    <pc:docChg chg="modSld sldOrd">
      <pc:chgData name="McBride, Mark" userId="S::mark.mcbride@suny.edu::9d8218a8-8f11-4bca-9d9f-81a3992e7a54" providerId="AD" clId="Web-{42BA7F32-ABF7-4DAC-A78A-483A34424C2F}" dt="2020-05-01T13:52:26.192" v="192" actId="20577"/>
      <pc:docMkLst>
        <pc:docMk/>
      </pc:docMkLst>
      <pc:sldChg chg="ord">
        <pc:chgData name="McBride, Mark" userId="S::mark.mcbride@suny.edu::9d8218a8-8f11-4bca-9d9f-81a3992e7a54" providerId="AD" clId="Web-{42BA7F32-ABF7-4DAC-A78A-483A34424C2F}" dt="2020-05-01T13:08:20.346" v="4"/>
        <pc:sldMkLst>
          <pc:docMk/>
          <pc:sldMk cId="3296402743" sldId="437"/>
        </pc:sldMkLst>
      </pc:sldChg>
      <pc:sldChg chg="modSp">
        <pc:chgData name="McBride, Mark" userId="S::mark.mcbride@suny.edu::9d8218a8-8f11-4bca-9d9f-81a3992e7a54" providerId="AD" clId="Web-{42BA7F32-ABF7-4DAC-A78A-483A34424C2F}" dt="2020-05-01T13:40:58.897" v="129" actId="20577"/>
        <pc:sldMkLst>
          <pc:docMk/>
          <pc:sldMk cId="3948720901" sldId="442"/>
        </pc:sldMkLst>
        <pc:spChg chg="mod">
          <ac:chgData name="McBride, Mark" userId="S::mark.mcbride@suny.edu::9d8218a8-8f11-4bca-9d9f-81a3992e7a54" providerId="AD" clId="Web-{42BA7F32-ABF7-4DAC-A78A-483A34424C2F}" dt="2020-05-01T13:40:58.897" v="129" actId="20577"/>
          <ac:spMkLst>
            <pc:docMk/>
            <pc:sldMk cId="3948720901" sldId="442"/>
            <ac:spMk id="2" creationId="{AC90C582-4F5B-6C4F-B7B8-730B43A21763}"/>
          </ac:spMkLst>
        </pc:spChg>
      </pc:sldChg>
      <pc:sldChg chg="modSp">
        <pc:chgData name="McBride, Mark" userId="S::mark.mcbride@suny.edu::9d8218a8-8f11-4bca-9d9f-81a3992e7a54" providerId="AD" clId="Web-{42BA7F32-ABF7-4DAC-A78A-483A34424C2F}" dt="2020-05-01T13:31:33.312" v="65" actId="20577"/>
        <pc:sldMkLst>
          <pc:docMk/>
          <pc:sldMk cId="403808435" sldId="443"/>
        </pc:sldMkLst>
        <pc:spChg chg="mod">
          <ac:chgData name="McBride, Mark" userId="S::mark.mcbride@suny.edu::9d8218a8-8f11-4bca-9d9f-81a3992e7a54" providerId="AD" clId="Web-{42BA7F32-ABF7-4DAC-A78A-483A34424C2F}" dt="2020-05-01T13:31:33.312" v="65" actId="20577"/>
          <ac:spMkLst>
            <pc:docMk/>
            <pc:sldMk cId="403808435" sldId="443"/>
            <ac:spMk id="17" creationId="{BC519BA6-CF6E-0245-871F-DBF1E9ABA45A}"/>
          </ac:spMkLst>
        </pc:spChg>
      </pc:sldChg>
      <pc:sldChg chg="modSp">
        <pc:chgData name="McBride, Mark" userId="S::mark.mcbride@suny.edu::9d8218a8-8f11-4bca-9d9f-81a3992e7a54" providerId="AD" clId="Web-{42BA7F32-ABF7-4DAC-A78A-483A34424C2F}" dt="2020-05-01T13:52:26.176" v="191" actId="20577"/>
        <pc:sldMkLst>
          <pc:docMk/>
          <pc:sldMk cId="183139005" sldId="444"/>
        </pc:sldMkLst>
        <pc:spChg chg="mod">
          <ac:chgData name="McBride, Mark" userId="S::mark.mcbride@suny.edu::9d8218a8-8f11-4bca-9d9f-81a3992e7a54" providerId="AD" clId="Web-{42BA7F32-ABF7-4DAC-A78A-483A34424C2F}" dt="2020-05-01T13:09:12.490" v="46" actId="20577"/>
          <ac:spMkLst>
            <pc:docMk/>
            <pc:sldMk cId="183139005" sldId="444"/>
            <ac:spMk id="2" creationId="{C61EF867-20CE-4E66-8FE2-41A331E81E33}"/>
          </ac:spMkLst>
        </pc:spChg>
        <pc:spChg chg="mod">
          <ac:chgData name="McBride, Mark" userId="S::mark.mcbride@suny.edu::9d8218a8-8f11-4bca-9d9f-81a3992e7a54" providerId="AD" clId="Web-{42BA7F32-ABF7-4DAC-A78A-483A34424C2F}" dt="2020-05-01T13:52:24.895" v="189" actId="20577"/>
          <ac:spMkLst>
            <pc:docMk/>
            <pc:sldMk cId="183139005" sldId="444"/>
            <ac:spMk id="3" creationId="{6011F8F9-D069-43D0-91B6-EB58FDBE14E1}"/>
          </ac:spMkLst>
        </pc:spChg>
        <pc:spChg chg="mod">
          <ac:chgData name="McBride, Mark" userId="S::mark.mcbride@suny.edu::9d8218a8-8f11-4bca-9d9f-81a3992e7a54" providerId="AD" clId="Web-{42BA7F32-ABF7-4DAC-A78A-483A34424C2F}" dt="2020-05-01T13:52:26.176" v="191" actId="20577"/>
          <ac:spMkLst>
            <pc:docMk/>
            <pc:sldMk cId="183139005" sldId="444"/>
            <ac:spMk id="4" creationId="{FB00DB1A-0EB7-44EE-93B5-F90FF83F3899}"/>
          </ac:spMkLst>
        </pc:spChg>
      </pc:sldChg>
    </pc:docChg>
  </pc:docChgLst>
  <pc:docChgLst>
    <pc:chgData name="McBride, Mark" userId="S::mark.mcbride@suny.edu::9d8218a8-8f11-4bca-9d9f-81a3992e7a54" providerId="AD" clId="Web-{6814024D-2B08-49A1-8F3F-BFBCC1964B2B}"/>
    <pc:docChg chg="modSld">
      <pc:chgData name="McBride, Mark" userId="S::mark.mcbride@suny.edu::9d8218a8-8f11-4bca-9d9f-81a3992e7a54" providerId="AD" clId="Web-{6814024D-2B08-49A1-8F3F-BFBCC1964B2B}" dt="2020-05-08T13:50:10.835" v="3" actId="20577"/>
      <pc:docMkLst>
        <pc:docMk/>
      </pc:docMkLst>
      <pc:sldChg chg="modSp">
        <pc:chgData name="McBride, Mark" userId="S::mark.mcbride@suny.edu::9d8218a8-8f11-4bca-9d9f-81a3992e7a54" providerId="AD" clId="Web-{6814024D-2B08-49A1-8F3F-BFBCC1964B2B}" dt="2020-05-08T13:50:10.820" v="2" actId="20577"/>
        <pc:sldMkLst>
          <pc:docMk/>
          <pc:sldMk cId="648901140" sldId="436"/>
        </pc:sldMkLst>
        <pc:spChg chg="mod">
          <ac:chgData name="McBride, Mark" userId="S::mark.mcbride@suny.edu::9d8218a8-8f11-4bca-9d9f-81a3992e7a54" providerId="AD" clId="Web-{6814024D-2B08-49A1-8F3F-BFBCC1964B2B}" dt="2020-05-08T13:50:10.820" v="2" actId="20577"/>
          <ac:spMkLst>
            <pc:docMk/>
            <pc:sldMk cId="648901140" sldId="436"/>
            <ac:spMk id="3" creationId="{00000000-0000-0000-0000-000000000000}"/>
          </ac:spMkLst>
        </pc:spChg>
      </pc:sldChg>
    </pc:docChg>
  </pc:docChgLst>
  <pc:docChgLst>
    <pc:chgData name="McBride, Mark" userId="9d8218a8-8f11-4bca-9d9f-81a3992e7a54" providerId="ADAL" clId="{350CEF5C-81DD-ED40-8010-5E7A5B0BBBB1}"/>
    <pc:docChg chg="custSel addSld modSld">
      <pc:chgData name="McBride, Mark" userId="9d8218a8-8f11-4bca-9d9f-81a3992e7a54" providerId="ADAL" clId="{350CEF5C-81DD-ED40-8010-5E7A5B0BBBB1}" dt="2020-05-01T02:01:59.236" v="1558" actId="20577"/>
      <pc:docMkLst>
        <pc:docMk/>
      </pc:docMkLst>
      <pc:sldChg chg="modSp">
        <pc:chgData name="McBride, Mark" userId="9d8218a8-8f11-4bca-9d9f-81a3992e7a54" providerId="ADAL" clId="{350CEF5C-81DD-ED40-8010-5E7A5B0BBBB1}" dt="2020-05-01T01:18:36.578" v="38" actId="20577"/>
        <pc:sldMkLst>
          <pc:docMk/>
          <pc:sldMk cId="648901140" sldId="436"/>
        </pc:sldMkLst>
        <pc:spChg chg="mod">
          <ac:chgData name="McBride, Mark" userId="9d8218a8-8f11-4bca-9d9f-81a3992e7a54" providerId="ADAL" clId="{350CEF5C-81DD-ED40-8010-5E7A5B0BBBB1}" dt="2020-05-01T01:18:36.578" v="38" actId="20577"/>
          <ac:spMkLst>
            <pc:docMk/>
            <pc:sldMk cId="648901140" sldId="436"/>
            <ac:spMk id="3" creationId="{00000000-0000-0000-0000-000000000000}"/>
          </ac:spMkLst>
        </pc:spChg>
      </pc:sldChg>
      <pc:sldChg chg="addSp delSp modSp">
        <pc:chgData name="McBride, Mark" userId="9d8218a8-8f11-4bca-9d9f-81a3992e7a54" providerId="ADAL" clId="{350CEF5C-81DD-ED40-8010-5E7A5B0BBBB1}" dt="2020-05-01T02:00:11.462" v="1485" actId="20577"/>
        <pc:sldMkLst>
          <pc:docMk/>
          <pc:sldMk cId="3296402743" sldId="437"/>
        </pc:sldMkLst>
        <pc:spChg chg="mod">
          <ac:chgData name="McBride, Mark" userId="9d8218a8-8f11-4bca-9d9f-81a3992e7a54" providerId="ADAL" clId="{350CEF5C-81DD-ED40-8010-5E7A5B0BBBB1}" dt="2020-05-01T02:00:11.462" v="1485" actId="20577"/>
          <ac:spMkLst>
            <pc:docMk/>
            <pc:sldMk cId="3296402743" sldId="437"/>
            <ac:spMk id="6" creationId="{00000000-0000-0000-0000-000000000000}"/>
          </ac:spMkLst>
        </pc:spChg>
        <pc:spChg chg="add del mod">
          <ac:chgData name="McBride, Mark" userId="9d8218a8-8f11-4bca-9d9f-81a3992e7a54" providerId="ADAL" clId="{350CEF5C-81DD-ED40-8010-5E7A5B0BBBB1}" dt="2020-05-01T01:45:23.542" v="810" actId="478"/>
          <ac:spMkLst>
            <pc:docMk/>
            <pc:sldMk cId="3296402743" sldId="437"/>
            <ac:spMk id="13" creationId="{5613F126-272B-D24B-AFAD-7784F2A94515}"/>
          </ac:spMkLst>
        </pc:spChg>
        <pc:spChg chg="add del mod">
          <ac:chgData name="McBride, Mark" userId="9d8218a8-8f11-4bca-9d9f-81a3992e7a54" providerId="ADAL" clId="{350CEF5C-81DD-ED40-8010-5E7A5B0BBBB1}" dt="2020-05-01T01:45:32.658" v="811" actId="478"/>
          <ac:spMkLst>
            <pc:docMk/>
            <pc:sldMk cId="3296402743" sldId="437"/>
            <ac:spMk id="14" creationId="{3962331B-7F2B-004E-A656-08134A1D125D}"/>
          </ac:spMkLst>
        </pc:spChg>
        <pc:spChg chg="mod">
          <ac:chgData name="McBride, Mark" userId="9d8218a8-8f11-4bca-9d9f-81a3992e7a54" providerId="ADAL" clId="{350CEF5C-81DD-ED40-8010-5E7A5B0BBBB1}" dt="2020-05-01T01:59:56.352" v="1466" actId="313"/>
          <ac:spMkLst>
            <pc:docMk/>
            <pc:sldMk cId="3296402743" sldId="437"/>
            <ac:spMk id="29" creationId="{E9417679-1B37-467C-961F-7ECF66A7188C}"/>
          </ac:spMkLst>
        </pc:spChg>
      </pc:sldChg>
      <pc:sldChg chg="addSp delSp modSp add">
        <pc:chgData name="McBride, Mark" userId="9d8218a8-8f11-4bca-9d9f-81a3992e7a54" providerId="ADAL" clId="{350CEF5C-81DD-ED40-8010-5E7A5B0BBBB1}" dt="2020-05-01T01:53:33.037" v="1047" actId="478"/>
        <pc:sldMkLst>
          <pc:docMk/>
          <pc:sldMk cId="403808435" sldId="441"/>
        </pc:sldMkLst>
        <pc:spChg chg="del">
          <ac:chgData name="McBride, Mark" userId="9d8218a8-8f11-4bca-9d9f-81a3992e7a54" providerId="ADAL" clId="{350CEF5C-81DD-ED40-8010-5E7A5B0BBBB1}" dt="2020-05-01T01:43:57.110" v="762" actId="478"/>
          <ac:spMkLst>
            <pc:docMk/>
            <pc:sldMk cId="403808435" sldId="441"/>
            <ac:spMk id="3" creationId="{00000000-0000-0000-0000-000000000000}"/>
          </ac:spMkLst>
        </pc:spChg>
        <pc:spChg chg="add del mod">
          <ac:chgData name="McBride, Mark" userId="9d8218a8-8f11-4bca-9d9f-81a3992e7a54" providerId="ADAL" clId="{350CEF5C-81DD-ED40-8010-5E7A5B0BBBB1}" dt="2020-05-01T01:39:17.623" v="587" actId="478"/>
          <ac:spMkLst>
            <pc:docMk/>
            <pc:sldMk cId="403808435" sldId="441"/>
            <ac:spMk id="4" creationId="{46018DAF-9193-CC48-9132-D7CA2BD381A1}"/>
          </ac:spMkLst>
        </pc:spChg>
        <pc:spChg chg="del">
          <ac:chgData name="McBride, Mark" userId="9d8218a8-8f11-4bca-9d9f-81a3992e7a54" providerId="ADAL" clId="{350CEF5C-81DD-ED40-8010-5E7A5B0BBBB1}" dt="2020-05-01T01:39:15.638" v="586" actId="478"/>
          <ac:spMkLst>
            <pc:docMk/>
            <pc:sldMk cId="403808435" sldId="441"/>
            <ac:spMk id="6" creationId="{00000000-0000-0000-0000-000000000000}"/>
          </ac:spMkLst>
        </pc:spChg>
        <pc:spChg chg="add del mod">
          <ac:chgData name="McBride, Mark" userId="9d8218a8-8f11-4bca-9d9f-81a3992e7a54" providerId="ADAL" clId="{350CEF5C-81DD-ED40-8010-5E7A5B0BBBB1}" dt="2020-05-01T01:43:59.710" v="763" actId="478"/>
          <ac:spMkLst>
            <pc:docMk/>
            <pc:sldMk cId="403808435" sldId="441"/>
            <ac:spMk id="7" creationId="{37172775-06AB-3846-AADC-1D6CA757E384}"/>
          </ac:spMkLst>
        </pc:spChg>
        <pc:spChg chg="del mod">
          <ac:chgData name="McBride, Mark" userId="9d8218a8-8f11-4bca-9d9f-81a3992e7a54" providerId="ADAL" clId="{350CEF5C-81DD-ED40-8010-5E7A5B0BBBB1}" dt="2020-05-01T01:52:55.056" v="994" actId="478"/>
          <ac:spMkLst>
            <pc:docMk/>
            <pc:sldMk cId="403808435" sldId="441"/>
            <ac:spMk id="13" creationId="{5613F126-272B-D24B-AFAD-7784F2A94515}"/>
          </ac:spMkLst>
        </pc:spChg>
        <pc:spChg chg="del">
          <ac:chgData name="McBride, Mark" userId="9d8218a8-8f11-4bca-9d9f-81a3992e7a54" providerId="ADAL" clId="{350CEF5C-81DD-ED40-8010-5E7A5B0BBBB1}" dt="2020-05-01T01:39:24.041" v="589" actId="478"/>
          <ac:spMkLst>
            <pc:docMk/>
            <pc:sldMk cId="403808435" sldId="441"/>
            <ac:spMk id="14" creationId="{3962331B-7F2B-004E-A656-08134A1D125D}"/>
          </ac:spMkLst>
        </pc:spChg>
        <pc:spChg chg="add mod">
          <ac:chgData name="McBride, Mark" userId="9d8218a8-8f11-4bca-9d9f-81a3992e7a54" providerId="ADAL" clId="{350CEF5C-81DD-ED40-8010-5E7A5B0BBBB1}" dt="2020-05-01T01:53:26.434" v="1046" actId="20577"/>
          <ac:spMkLst>
            <pc:docMk/>
            <pc:sldMk cId="403808435" sldId="441"/>
            <ac:spMk id="17" creationId="{BC519BA6-CF6E-0245-871F-DBF1E9ABA45A}"/>
          </ac:spMkLst>
        </pc:spChg>
        <pc:spChg chg="add del mod">
          <ac:chgData name="McBride, Mark" userId="9d8218a8-8f11-4bca-9d9f-81a3992e7a54" providerId="ADAL" clId="{350CEF5C-81DD-ED40-8010-5E7A5B0BBBB1}" dt="2020-05-01T01:53:33.037" v="1047" actId="478"/>
          <ac:spMkLst>
            <pc:docMk/>
            <pc:sldMk cId="403808435" sldId="441"/>
            <ac:spMk id="18" creationId="{A7F4ABA0-2653-B442-BCE4-74F6C803FBAA}"/>
          </ac:spMkLst>
        </pc:spChg>
        <pc:spChg chg="add mod">
          <ac:chgData name="McBride, Mark" userId="9d8218a8-8f11-4bca-9d9f-81a3992e7a54" providerId="ADAL" clId="{350CEF5C-81DD-ED40-8010-5E7A5B0BBBB1}" dt="2020-05-01T01:40:44.882" v="605" actId="122"/>
          <ac:spMkLst>
            <pc:docMk/>
            <pc:sldMk cId="403808435" sldId="441"/>
            <ac:spMk id="27" creationId="{AF19BD83-C4DB-9447-A771-50DA612B496A}"/>
          </ac:spMkLst>
        </pc:spChg>
        <pc:spChg chg="add mod">
          <ac:chgData name="McBride, Mark" userId="9d8218a8-8f11-4bca-9d9f-81a3992e7a54" providerId="ADAL" clId="{350CEF5C-81DD-ED40-8010-5E7A5B0BBBB1}" dt="2020-05-01T01:39:35.908" v="591"/>
          <ac:spMkLst>
            <pc:docMk/>
            <pc:sldMk cId="403808435" sldId="441"/>
            <ac:spMk id="28" creationId="{60740A1E-390A-D14D-8662-6EC4B96BB056}"/>
          </ac:spMkLst>
        </pc:spChg>
        <pc:spChg chg="del">
          <ac:chgData name="McBride, Mark" userId="9d8218a8-8f11-4bca-9d9f-81a3992e7a54" providerId="ADAL" clId="{350CEF5C-81DD-ED40-8010-5E7A5B0BBBB1}" dt="2020-05-01T01:39:20.400" v="588" actId="478"/>
          <ac:spMkLst>
            <pc:docMk/>
            <pc:sldMk cId="403808435" sldId="441"/>
            <ac:spMk id="29" creationId="{E9417679-1B37-467C-961F-7ECF66A7188C}"/>
          </ac:spMkLst>
        </pc:spChg>
        <pc:spChg chg="add mod">
          <ac:chgData name="McBride, Mark" userId="9d8218a8-8f11-4bca-9d9f-81a3992e7a54" providerId="ADAL" clId="{350CEF5C-81DD-ED40-8010-5E7A5B0BBBB1}" dt="2020-05-01T01:47:26.926" v="868" actId="20577"/>
          <ac:spMkLst>
            <pc:docMk/>
            <pc:sldMk cId="403808435" sldId="441"/>
            <ac:spMk id="30" creationId="{3DD15528-9405-7840-900B-F1CD6F3A0125}"/>
          </ac:spMkLst>
        </pc:spChg>
        <pc:spChg chg="add mod">
          <ac:chgData name="McBride, Mark" userId="9d8218a8-8f11-4bca-9d9f-81a3992e7a54" providerId="ADAL" clId="{350CEF5C-81DD-ED40-8010-5E7A5B0BBBB1}" dt="2020-05-01T01:39:35.908" v="591"/>
          <ac:spMkLst>
            <pc:docMk/>
            <pc:sldMk cId="403808435" sldId="441"/>
            <ac:spMk id="31" creationId="{F3B29831-2313-BB42-9C3D-491D8E464339}"/>
          </ac:spMkLst>
        </pc:spChg>
        <pc:spChg chg="add mod">
          <ac:chgData name="McBride, Mark" userId="9d8218a8-8f11-4bca-9d9f-81a3992e7a54" providerId="ADAL" clId="{350CEF5C-81DD-ED40-8010-5E7A5B0BBBB1}" dt="2020-05-01T01:47:49.861" v="897" actId="20577"/>
          <ac:spMkLst>
            <pc:docMk/>
            <pc:sldMk cId="403808435" sldId="441"/>
            <ac:spMk id="32" creationId="{F76BBC86-4750-AC4F-9292-FF1AA96576D6}"/>
          </ac:spMkLst>
        </pc:spChg>
        <pc:spChg chg="add mod">
          <ac:chgData name="McBride, Mark" userId="9d8218a8-8f11-4bca-9d9f-81a3992e7a54" providerId="ADAL" clId="{350CEF5C-81DD-ED40-8010-5E7A5B0BBBB1}" dt="2020-05-01T01:39:35.908" v="591"/>
          <ac:spMkLst>
            <pc:docMk/>
            <pc:sldMk cId="403808435" sldId="441"/>
            <ac:spMk id="33" creationId="{DBC2E38B-28CC-4D44-B67F-3AE610CFD92D}"/>
          </ac:spMkLst>
        </pc:spChg>
        <pc:spChg chg="add mod">
          <ac:chgData name="McBride, Mark" userId="9d8218a8-8f11-4bca-9d9f-81a3992e7a54" providerId="ADAL" clId="{350CEF5C-81DD-ED40-8010-5E7A5B0BBBB1}" dt="2020-05-01T01:49:43.384" v="943" actId="20577"/>
          <ac:spMkLst>
            <pc:docMk/>
            <pc:sldMk cId="403808435" sldId="441"/>
            <ac:spMk id="34" creationId="{45B8A68B-1E22-9941-9082-4FB4064104B9}"/>
          </ac:spMkLst>
        </pc:spChg>
        <pc:spChg chg="add mod">
          <ac:chgData name="McBride, Mark" userId="9d8218a8-8f11-4bca-9d9f-81a3992e7a54" providerId="ADAL" clId="{350CEF5C-81DD-ED40-8010-5E7A5B0BBBB1}" dt="2020-05-01T01:39:35.908" v="591"/>
          <ac:spMkLst>
            <pc:docMk/>
            <pc:sldMk cId="403808435" sldId="441"/>
            <ac:spMk id="35" creationId="{26FBF8F7-2C67-674F-B4D2-3C07561DE39F}"/>
          </ac:spMkLst>
        </pc:spChg>
        <pc:spChg chg="add mod">
          <ac:chgData name="McBride, Mark" userId="9d8218a8-8f11-4bca-9d9f-81a3992e7a54" providerId="ADAL" clId="{350CEF5C-81DD-ED40-8010-5E7A5B0BBBB1}" dt="2020-05-01T01:48:39.012" v="928" actId="313"/>
          <ac:spMkLst>
            <pc:docMk/>
            <pc:sldMk cId="403808435" sldId="441"/>
            <ac:spMk id="36" creationId="{A0068BFF-E26F-B043-8824-40806575F797}"/>
          </ac:spMkLst>
        </pc:spChg>
        <pc:spChg chg="add mod">
          <ac:chgData name="McBride, Mark" userId="9d8218a8-8f11-4bca-9d9f-81a3992e7a54" providerId="ADAL" clId="{350CEF5C-81DD-ED40-8010-5E7A5B0BBBB1}" dt="2020-05-01T01:39:35.908" v="591"/>
          <ac:spMkLst>
            <pc:docMk/>
            <pc:sldMk cId="403808435" sldId="441"/>
            <ac:spMk id="37" creationId="{59A671A8-BDDD-E74A-8BD0-CC323BA0CEC3}"/>
          </ac:spMkLst>
        </pc:spChg>
        <pc:spChg chg="add mod">
          <ac:chgData name="McBride, Mark" userId="9d8218a8-8f11-4bca-9d9f-81a3992e7a54" providerId="ADAL" clId="{350CEF5C-81DD-ED40-8010-5E7A5B0BBBB1}" dt="2020-05-01T01:50:33.811" v="986" actId="14100"/>
          <ac:spMkLst>
            <pc:docMk/>
            <pc:sldMk cId="403808435" sldId="441"/>
            <ac:spMk id="38" creationId="{037A7AA2-4E04-8F41-B303-70A828E20832}"/>
          </ac:spMkLst>
        </pc:spChg>
        <pc:spChg chg="add mod">
          <ac:chgData name="McBride, Mark" userId="9d8218a8-8f11-4bca-9d9f-81a3992e7a54" providerId="ADAL" clId="{350CEF5C-81DD-ED40-8010-5E7A5B0BBBB1}" dt="2020-05-01T01:51:10.859" v="991" actId="1076"/>
          <ac:spMkLst>
            <pc:docMk/>
            <pc:sldMk cId="403808435" sldId="441"/>
            <ac:spMk id="39" creationId="{6CD5482B-F619-454B-B3F5-ECA215320275}"/>
          </ac:spMkLst>
        </pc:spChg>
        <pc:spChg chg="add mod">
          <ac:chgData name="McBride, Mark" userId="9d8218a8-8f11-4bca-9d9f-81a3992e7a54" providerId="ADAL" clId="{350CEF5C-81DD-ED40-8010-5E7A5B0BBBB1}" dt="2020-05-01T01:41:51.241" v="643" actId="20577"/>
          <ac:spMkLst>
            <pc:docMk/>
            <pc:sldMk cId="403808435" sldId="441"/>
            <ac:spMk id="40" creationId="{09DBB14E-891B-6648-B3AF-85E115BC7D02}"/>
          </ac:spMkLst>
        </pc:spChg>
        <pc:spChg chg="add mod">
          <ac:chgData name="McBride, Mark" userId="9d8218a8-8f11-4bca-9d9f-81a3992e7a54" providerId="ADAL" clId="{350CEF5C-81DD-ED40-8010-5E7A5B0BBBB1}" dt="2020-05-01T01:50:50.379" v="988" actId="1076"/>
          <ac:spMkLst>
            <pc:docMk/>
            <pc:sldMk cId="403808435" sldId="441"/>
            <ac:spMk id="41" creationId="{EA060675-FC5A-764C-B7C5-396AE9A49B3E}"/>
          </ac:spMkLst>
        </pc:spChg>
        <pc:spChg chg="add del mod">
          <ac:chgData name="McBride, Mark" userId="9d8218a8-8f11-4bca-9d9f-81a3992e7a54" providerId="ADAL" clId="{350CEF5C-81DD-ED40-8010-5E7A5B0BBBB1}" dt="2020-05-01T01:44:00.193" v="765"/>
          <ac:spMkLst>
            <pc:docMk/>
            <pc:sldMk cId="403808435" sldId="441"/>
            <ac:spMk id="42" creationId="{9E8DC89A-395D-9B4E-884B-A9703F788B9C}"/>
          </ac:spMkLst>
        </pc:spChg>
        <pc:spChg chg="add mod">
          <ac:chgData name="McBride, Mark" userId="9d8218a8-8f11-4bca-9d9f-81a3992e7a54" providerId="ADAL" clId="{350CEF5C-81DD-ED40-8010-5E7A5B0BBBB1}" dt="2020-05-01T01:51:20.005" v="993" actId="1076"/>
          <ac:spMkLst>
            <pc:docMk/>
            <pc:sldMk cId="403808435" sldId="441"/>
            <ac:spMk id="49" creationId="{F4751AF4-1961-2944-B134-B2C6E842CDC4}"/>
          </ac:spMkLst>
        </pc:spChg>
        <pc:picChg chg="add del mod">
          <ac:chgData name="McBride, Mark" userId="9d8218a8-8f11-4bca-9d9f-81a3992e7a54" providerId="ADAL" clId="{350CEF5C-81DD-ED40-8010-5E7A5B0BBBB1}" dt="2020-05-01T01:41:19.240" v="615" actId="478"/>
          <ac:picMkLst>
            <pc:docMk/>
            <pc:sldMk cId="403808435" sldId="441"/>
            <ac:picMk id="48" creationId="{57541501-CCD4-054B-89A4-D8E8C39FA440}"/>
          </ac:picMkLst>
        </pc:picChg>
        <pc:cxnChg chg="add mod">
          <ac:chgData name="McBride, Mark" userId="9d8218a8-8f11-4bca-9d9f-81a3992e7a54" providerId="ADAL" clId="{350CEF5C-81DD-ED40-8010-5E7A5B0BBBB1}" dt="2020-05-01T01:39:35.908" v="591"/>
          <ac:cxnSpMkLst>
            <pc:docMk/>
            <pc:sldMk cId="403808435" sldId="441"/>
            <ac:cxnSpMk id="43" creationId="{D8C0387D-E9BE-7448-8EEA-CF87A9BB3901}"/>
          </ac:cxnSpMkLst>
        </pc:cxnChg>
        <pc:cxnChg chg="add mod">
          <ac:chgData name="McBride, Mark" userId="9d8218a8-8f11-4bca-9d9f-81a3992e7a54" providerId="ADAL" clId="{350CEF5C-81DD-ED40-8010-5E7A5B0BBBB1}" dt="2020-05-01T01:39:35.908" v="591"/>
          <ac:cxnSpMkLst>
            <pc:docMk/>
            <pc:sldMk cId="403808435" sldId="441"/>
            <ac:cxnSpMk id="44" creationId="{F6AA9DF5-C120-BD4F-A14F-FBFCB3CC92C2}"/>
          </ac:cxnSpMkLst>
        </pc:cxnChg>
        <pc:cxnChg chg="add mod">
          <ac:chgData name="McBride, Mark" userId="9d8218a8-8f11-4bca-9d9f-81a3992e7a54" providerId="ADAL" clId="{350CEF5C-81DD-ED40-8010-5E7A5B0BBBB1}" dt="2020-05-01T01:39:35.908" v="591"/>
          <ac:cxnSpMkLst>
            <pc:docMk/>
            <pc:sldMk cId="403808435" sldId="441"/>
            <ac:cxnSpMk id="45" creationId="{E3724586-3A1B-5242-B63C-4A0E1036AF8C}"/>
          </ac:cxnSpMkLst>
        </pc:cxnChg>
        <pc:cxnChg chg="add mod">
          <ac:chgData name="McBride, Mark" userId="9d8218a8-8f11-4bca-9d9f-81a3992e7a54" providerId="ADAL" clId="{350CEF5C-81DD-ED40-8010-5E7A5B0BBBB1}" dt="2020-05-01T01:39:35.908" v="591"/>
          <ac:cxnSpMkLst>
            <pc:docMk/>
            <pc:sldMk cId="403808435" sldId="441"/>
            <ac:cxnSpMk id="46" creationId="{51838172-685E-CD42-BF85-5894B2497BEB}"/>
          </ac:cxnSpMkLst>
        </pc:cxnChg>
        <pc:cxnChg chg="add mod">
          <ac:chgData name="McBride, Mark" userId="9d8218a8-8f11-4bca-9d9f-81a3992e7a54" providerId="ADAL" clId="{350CEF5C-81DD-ED40-8010-5E7A5B0BBBB1}" dt="2020-05-01T01:39:35.908" v="591"/>
          <ac:cxnSpMkLst>
            <pc:docMk/>
            <pc:sldMk cId="403808435" sldId="441"/>
            <ac:cxnSpMk id="47" creationId="{452CD531-51CA-D047-B5F9-2840CD9CD590}"/>
          </ac:cxnSpMkLst>
        </pc:cxnChg>
      </pc:sldChg>
      <pc:sldChg chg="addSp delSp modSp add modNotesTx">
        <pc:chgData name="McBride, Mark" userId="9d8218a8-8f11-4bca-9d9f-81a3992e7a54" providerId="ADAL" clId="{350CEF5C-81DD-ED40-8010-5E7A5B0BBBB1}" dt="2020-05-01T02:01:59.236" v="1558" actId="20577"/>
        <pc:sldMkLst>
          <pc:docMk/>
          <pc:sldMk cId="3948720901" sldId="442"/>
        </pc:sldMkLst>
        <pc:spChg chg="mod">
          <ac:chgData name="McBride, Mark" userId="9d8218a8-8f11-4bca-9d9f-81a3992e7a54" providerId="ADAL" clId="{350CEF5C-81DD-ED40-8010-5E7A5B0BBBB1}" dt="2020-05-01T02:01:36.592" v="1526" actId="1076"/>
          <ac:spMkLst>
            <pc:docMk/>
            <pc:sldMk cId="3948720901" sldId="442"/>
            <ac:spMk id="2" creationId="{AC90C582-4F5B-6C4F-B7B8-730B43A21763}"/>
          </ac:spMkLst>
        </pc:spChg>
        <pc:spChg chg="del mod">
          <ac:chgData name="McBride, Mark" userId="9d8218a8-8f11-4bca-9d9f-81a3992e7a54" providerId="ADAL" clId="{350CEF5C-81DD-ED40-8010-5E7A5B0BBBB1}" dt="2020-05-01T02:01:17.422" v="1523" actId="478"/>
          <ac:spMkLst>
            <pc:docMk/>
            <pc:sldMk cId="3948720901" sldId="442"/>
            <ac:spMk id="3" creationId="{51654599-389F-4948-80C9-A84A83A010C2}"/>
          </ac:spMkLst>
        </pc:spChg>
        <pc:spChg chg="add del mod">
          <ac:chgData name="McBride, Mark" userId="9d8218a8-8f11-4bca-9d9f-81a3992e7a54" providerId="ADAL" clId="{350CEF5C-81DD-ED40-8010-5E7A5B0BBBB1}" dt="2020-05-01T02:01:21.009" v="1524" actId="478"/>
          <ac:spMkLst>
            <pc:docMk/>
            <pc:sldMk cId="3948720901" sldId="442"/>
            <ac:spMk id="5" creationId="{8CEA6B89-BB4D-554B-850F-5BE69CD7481B}"/>
          </ac:spMkLst>
        </pc:spChg>
      </pc:sldChg>
    </pc:docChg>
  </pc:docChgLst>
  <pc:docChgLst>
    <pc:chgData name="Zajkowski, Maureen" userId="S::maureen.zajkowski@suny.edu::2a02685c-bea3-486c-8437-e3618750201e" providerId="AD" clId="Web-{158E34DE-FFB6-496C-857C-1C82CA98DC30}"/>
    <pc:docChg chg="modSld">
      <pc:chgData name="Zajkowski, Maureen" userId="S::maureen.zajkowski@suny.edu::2a02685c-bea3-486c-8437-e3618750201e" providerId="AD" clId="Web-{158E34DE-FFB6-496C-857C-1C82CA98DC30}" dt="2020-05-08T13:00:54.705" v="36" actId="20577"/>
      <pc:docMkLst>
        <pc:docMk/>
      </pc:docMkLst>
      <pc:sldChg chg="modSp">
        <pc:chgData name="Zajkowski, Maureen" userId="S::maureen.zajkowski@suny.edu::2a02685c-bea3-486c-8437-e3618750201e" providerId="AD" clId="Web-{158E34DE-FFB6-496C-857C-1C82CA98DC30}" dt="2020-05-08T13:00:54.705" v="35" actId="20577"/>
        <pc:sldMkLst>
          <pc:docMk/>
          <pc:sldMk cId="242847699" sldId="449"/>
        </pc:sldMkLst>
        <pc:spChg chg="mod">
          <ac:chgData name="Zajkowski, Maureen" userId="S::maureen.zajkowski@suny.edu::2a02685c-bea3-486c-8437-e3618750201e" providerId="AD" clId="Web-{158E34DE-FFB6-496C-857C-1C82CA98DC30}" dt="2020-05-08T13:00:54.705" v="35" actId="20577"/>
          <ac:spMkLst>
            <pc:docMk/>
            <pc:sldMk cId="242847699" sldId="449"/>
            <ac:spMk id="7" creationId="{00000000-0000-0000-0000-000000000000}"/>
          </ac:spMkLst>
        </pc:spChg>
      </pc:sldChg>
    </pc:docChg>
  </pc:docChgLst>
  <pc:docChgLst>
    <pc:chgData name="Smathers, Jennifer" userId="S::jennifer.smathers@suny.edu::10107e7b-e048-47df-8a1d-16dbcd6b7bb5" providerId="AD" clId="Web-{6ED19258-DED9-44D5-9543-0C53CBC9B074}"/>
    <pc:docChg chg="delSld modSld">
      <pc:chgData name="Smathers, Jennifer" userId="S::jennifer.smathers@suny.edu::10107e7b-e048-47df-8a1d-16dbcd6b7bb5" providerId="AD" clId="Web-{6ED19258-DED9-44D5-9543-0C53CBC9B074}" dt="2020-05-08T02:20:45.339" v="139" actId="20577"/>
      <pc:docMkLst>
        <pc:docMk/>
      </pc:docMkLst>
      <pc:sldChg chg="del">
        <pc:chgData name="Smathers, Jennifer" userId="S::jennifer.smathers@suny.edu::10107e7b-e048-47df-8a1d-16dbcd6b7bb5" providerId="AD" clId="Web-{6ED19258-DED9-44D5-9543-0C53CBC9B074}" dt="2020-05-08T02:16:12.079" v="0"/>
        <pc:sldMkLst>
          <pc:docMk/>
          <pc:sldMk cId="2525993966" sldId="433"/>
        </pc:sldMkLst>
      </pc:sldChg>
      <pc:sldChg chg="modSp">
        <pc:chgData name="Smathers, Jennifer" userId="S::jennifer.smathers@suny.edu::10107e7b-e048-47df-8a1d-16dbcd6b7bb5" providerId="AD" clId="Web-{6ED19258-DED9-44D5-9543-0C53CBC9B074}" dt="2020-05-08T02:20:44.042" v="137" actId="20577"/>
        <pc:sldMkLst>
          <pc:docMk/>
          <pc:sldMk cId="2257169873" sldId="441"/>
        </pc:sldMkLst>
        <pc:spChg chg="mod">
          <ac:chgData name="Smathers, Jennifer" userId="S::jennifer.smathers@suny.edu::10107e7b-e048-47df-8a1d-16dbcd6b7bb5" providerId="AD" clId="Web-{6ED19258-DED9-44D5-9543-0C53CBC9B074}" dt="2020-05-08T02:17:24.847" v="12" actId="20577"/>
          <ac:spMkLst>
            <pc:docMk/>
            <pc:sldMk cId="2257169873" sldId="441"/>
            <ac:spMk id="4" creationId="{94FEBD0F-56FF-44C1-91EF-0946C7E3410A}"/>
          </ac:spMkLst>
        </pc:spChg>
        <pc:spChg chg="mod">
          <ac:chgData name="Smathers, Jennifer" userId="S::jennifer.smathers@suny.edu::10107e7b-e048-47df-8a1d-16dbcd6b7bb5" providerId="AD" clId="Web-{6ED19258-DED9-44D5-9543-0C53CBC9B074}" dt="2020-05-08T02:20:44.042" v="137" actId="20577"/>
          <ac:spMkLst>
            <pc:docMk/>
            <pc:sldMk cId="2257169873" sldId="441"/>
            <ac:spMk id="20" creationId="{9C74BF7D-54F8-8F4E-99A1-735596850E5A}"/>
          </ac:spMkLst>
        </pc:spChg>
      </pc:sldChg>
    </pc:docChg>
  </pc:docChgLst>
  <pc:docChgLst>
    <pc:chgData name="Zajkowski, Maureen" userId="S::maureen.zajkowski@suny.edu::2a02685c-bea3-486c-8437-e3618750201e" providerId="AD" clId="Web-{73615FC6-56C8-4B42-BA7A-A0910863563B}"/>
    <pc:docChg chg="addSld modSld">
      <pc:chgData name="Zajkowski, Maureen" userId="S::maureen.zajkowski@suny.edu::2a02685c-bea3-486c-8437-e3618750201e" providerId="AD" clId="Web-{73615FC6-56C8-4B42-BA7A-A0910863563B}" dt="2020-05-07T22:40:20.382" v="1626" actId="20577"/>
      <pc:docMkLst>
        <pc:docMk/>
      </pc:docMkLst>
      <pc:sldChg chg="modSp">
        <pc:chgData name="Zajkowski, Maureen" userId="S::maureen.zajkowski@suny.edu::2a02685c-bea3-486c-8437-e3618750201e" providerId="AD" clId="Web-{73615FC6-56C8-4B42-BA7A-A0910863563B}" dt="2020-05-07T22:17:07.502" v="465" actId="20577"/>
        <pc:sldMkLst>
          <pc:docMk/>
          <pc:sldMk cId="35367130" sldId="453"/>
        </pc:sldMkLst>
        <pc:spChg chg="mod">
          <ac:chgData name="Zajkowski, Maureen" userId="S::maureen.zajkowski@suny.edu::2a02685c-bea3-486c-8437-e3618750201e" providerId="AD" clId="Web-{73615FC6-56C8-4B42-BA7A-A0910863563B}" dt="2020-05-07T22:15:44.264" v="410" actId="14100"/>
          <ac:spMkLst>
            <pc:docMk/>
            <pc:sldMk cId="35367130" sldId="453"/>
            <ac:spMk id="3" creationId="{00000000-0000-0000-0000-000000000000}"/>
          </ac:spMkLst>
        </pc:spChg>
        <pc:spChg chg="mod">
          <ac:chgData name="Zajkowski, Maureen" userId="S::maureen.zajkowski@suny.edu::2a02685c-bea3-486c-8437-e3618750201e" providerId="AD" clId="Web-{73615FC6-56C8-4B42-BA7A-A0910863563B}" dt="2020-05-07T22:17:07.502" v="465" actId="20577"/>
          <ac:spMkLst>
            <pc:docMk/>
            <pc:sldMk cId="35367130" sldId="453"/>
            <ac:spMk id="7" creationId="{00000000-0000-0000-0000-000000000000}"/>
          </ac:spMkLst>
        </pc:spChg>
      </pc:sldChg>
      <pc:sldChg chg="modSp add replId">
        <pc:chgData name="Zajkowski, Maureen" userId="S::maureen.zajkowski@suny.edu::2a02685c-bea3-486c-8437-e3618750201e" providerId="AD" clId="Web-{73615FC6-56C8-4B42-BA7A-A0910863563B}" dt="2020-05-07T22:18:57.943" v="740" actId="20577"/>
        <pc:sldMkLst>
          <pc:docMk/>
          <pc:sldMk cId="1680934453" sldId="454"/>
        </pc:sldMkLst>
        <pc:spChg chg="mod">
          <ac:chgData name="Zajkowski, Maureen" userId="S::maureen.zajkowski@suny.edu::2a02685c-bea3-486c-8437-e3618750201e" providerId="AD" clId="Web-{73615FC6-56C8-4B42-BA7A-A0910863563B}" dt="2020-05-07T22:18:51.974" v="725" actId="20577"/>
          <ac:spMkLst>
            <pc:docMk/>
            <pc:sldMk cId="1680934453" sldId="454"/>
            <ac:spMk id="3" creationId="{00000000-0000-0000-0000-000000000000}"/>
          </ac:spMkLst>
        </pc:spChg>
        <pc:spChg chg="mod">
          <ac:chgData name="Zajkowski, Maureen" userId="S::maureen.zajkowski@suny.edu::2a02685c-bea3-486c-8437-e3618750201e" providerId="AD" clId="Web-{73615FC6-56C8-4B42-BA7A-A0910863563B}" dt="2020-05-07T22:18:40.786" v="705" actId="20577"/>
          <ac:spMkLst>
            <pc:docMk/>
            <pc:sldMk cId="1680934453" sldId="454"/>
            <ac:spMk id="6" creationId="{00000000-0000-0000-0000-000000000000}"/>
          </ac:spMkLst>
        </pc:spChg>
        <pc:spChg chg="mod">
          <ac:chgData name="Zajkowski, Maureen" userId="S::maureen.zajkowski@suny.edu::2a02685c-bea3-486c-8437-e3618750201e" providerId="AD" clId="Web-{73615FC6-56C8-4B42-BA7A-A0910863563B}" dt="2020-05-07T22:18:57.943" v="740" actId="20577"/>
          <ac:spMkLst>
            <pc:docMk/>
            <pc:sldMk cId="1680934453" sldId="454"/>
            <ac:spMk id="7" creationId="{00000000-0000-0000-0000-000000000000}"/>
          </ac:spMkLst>
        </pc:spChg>
      </pc:sldChg>
      <pc:sldChg chg="modSp add replId">
        <pc:chgData name="Zajkowski, Maureen" userId="S::maureen.zajkowski@suny.edu::2a02685c-bea3-486c-8437-e3618750201e" providerId="AD" clId="Web-{73615FC6-56C8-4B42-BA7A-A0910863563B}" dt="2020-05-07T22:21:11.964" v="941" actId="20577"/>
        <pc:sldMkLst>
          <pc:docMk/>
          <pc:sldMk cId="148455119" sldId="455"/>
        </pc:sldMkLst>
        <pc:spChg chg="mod">
          <ac:chgData name="Zajkowski, Maureen" userId="S::maureen.zajkowski@suny.edu::2a02685c-bea3-486c-8437-e3618750201e" providerId="AD" clId="Web-{73615FC6-56C8-4B42-BA7A-A0910863563B}" dt="2020-05-07T22:19:32.866" v="744" actId="20577"/>
          <ac:spMkLst>
            <pc:docMk/>
            <pc:sldMk cId="148455119" sldId="455"/>
            <ac:spMk id="3" creationId="{00000000-0000-0000-0000-000000000000}"/>
          </ac:spMkLst>
        </pc:spChg>
        <pc:spChg chg="mod">
          <ac:chgData name="Zajkowski, Maureen" userId="S::maureen.zajkowski@suny.edu::2a02685c-bea3-486c-8437-e3618750201e" providerId="AD" clId="Web-{73615FC6-56C8-4B42-BA7A-A0910863563B}" dt="2020-05-07T22:20:20.009" v="850" actId="20577"/>
          <ac:spMkLst>
            <pc:docMk/>
            <pc:sldMk cId="148455119" sldId="455"/>
            <ac:spMk id="6" creationId="{00000000-0000-0000-0000-000000000000}"/>
          </ac:spMkLst>
        </pc:spChg>
        <pc:spChg chg="mod">
          <ac:chgData name="Zajkowski, Maureen" userId="S::maureen.zajkowski@suny.edu::2a02685c-bea3-486c-8437-e3618750201e" providerId="AD" clId="Web-{73615FC6-56C8-4B42-BA7A-A0910863563B}" dt="2020-05-07T22:21:11.964" v="941" actId="20577"/>
          <ac:spMkLst>
            <pc:docMk/>
            <pc:sldMk cId="148455119" sldId="455"/>
            <ac:spMk id="7" creationId="{00000000-0000-0000-0000-000000000000}"/>
          </ac:spMkLst>
        </pc:spChg>
      </pc:sldChg>
      <pc:sldChg chg="modSp add replId">
        <pc:chgData name="Zajkowski, Maureen" userId="S::maureen.zajkowski@suny.edu::2a02685c-bea3-486c-8437-e3618750201e" providerId="AD" clId="Web-{73615FC6-56C8-4B42-BA7A-A0910863563B}" dt="2020-05-07T22:40:20.366" v="1625" actId="20577"/>
        <pc:sldMkLst>
          <pc:docMk/>
          <pc:sldMk cId="2265818782" sldId="456"/>
        </pc:sldMkLst>
        <pc:spChg chg="mod">
          <ac:chgData name="Zajkowski, Maureen" userId="S::maureen.zajkowski@suny.edu::2a02685c-bea3-486c-8437-e3618750201e" providerId="AD" clId="Web-{73615FC6-56C8-4B42-BA7A-A0910863563B}" dt="2020-05-07T22:24:28.378" v="1501" actId="20577"/>
          <ac:spMkLst>
            <pc:docMk/>
            <pc:sldMk cId="2265818782" sldId="456"/>
            <ac:spMk id="3" creationId="{00000000-0000-0000-0000-000000000000}"/>
          </ac:spMkLst>
        </pc:spChg>
        <pc:spChg chg="mod">
          <ac:chgData name="Zajkowski, Maureen" userId="S::maureen.zajkowski@suny.edu::2a02685c-bea3-486c-8437-e3618750201e" providerId="AD" clId="Web-{73615FC6-56C8-4B42-BA7A-A0910863563B}" dt="2020-05-07T22:21:45.637" v="981" actId="20577"/>
          <ac:spMkLst>
            <pc:docMk/>
            <pc:sldMk cId="2265818782" sldId="456"/>
            <ac:spMk id="6" creationId="{00000000-0000-0000-0000-000000000000}"/>
          </ac:spMkLst>
        </pc:spChg>
        <pc:spChg chg="mod">
          <ac:chgData name="Zajkowski, Maureen" userId="S::maureen.zajkowski@suny.edu::2a02685c-bea3-486c-8437-e3618750201e" providerId="AD" clId="Web-{73615FC6-56C8-4B42-BA7A-A0910863563B}" dt="2020-05-07T22:40:20.366" v="1625" actId="20577"/>
          <ac:spMkLst>
            <pc:docMk/>
            <pc:sldMk cId="2265818782" sldId="456"/>
            <ac:spMk id="7" creationId="{00000000-0000-0000-0000-000000000000}"/>
          </ac:spMkLst>
        </pc:spChg>
      </pc:sldChg>
    </pc:docChg>
  </pc:docChgLst>
  <pc:docChgLst>
    <pc:chgData name="Perry, Susan" userId="S::susan.perry@suny.edu::ea21311d-03e0-498d-b20b-c0d2cb5e17f1" providerId="AD" clId="Web-{FC1B00EF-69C1-4AAE-803C-3BED8445DCC6}"/>
    <pc:docChg chg="addSld modSld">
      <pc:chgData name="Perry, Susan" userId="S::susan.perry@suny.edu::ea21311d-03e0-498d-b20b-c0d2cb5e17f1" providerId="AD" clId="Web-{FC1B00EF-69C1-4AAE-803C-3BED8445DCC6}" dt="2020-05-08T01:53:59.957" v="547" actId="20577"/>
      <pc:docMkLst>
        <pc:docMk/>
      </pc:docMkLst>
      <pc:sldChg chg="modSp add replId">
        <pc:chgData name="Perry, Susan" userId="S::susan.perry@suny.edu::ea21311d-03e0-498d-b20b-c0d2cb5e17f1" providerId="AD" clId="Web-{FC1B00EF-69C1-4AAE-803C-3BED8445DCC6}" dt="2020-05-08T01:53:59.957" v="546" actId="20577"/>
        <pc:sldMkLst>
          <pc:docMk/>
          <pc:sldMk cId="3808289230" sldId="463"/>
        </pc:sldMkLst>
        <pc:spChg chg="mod">
          <ac:chgData name="Perry, Susan" userId="S::susan.perry@suny.edu::ea21311d-03e0-498d-b20b-c0d2cb5e17f1" providerId="AD" clId="Web-{FC1B00EF-69C1-4AAE-803C-3BED8445DCC6}" dt="2020-05-08T01:51:57.234" v="180" actId="20577"/>
          <ac:spMkLst>
            <pc:docMk/>
            <pc:sldMk cId="3808289230" sldId="463"/>
            <ac:spMk id="3" creationId="{00000000-0000-0000-0000-000000000000}"/>
          </ac:spMkLst>
        </pc:spChg>
        <pc:spChg chg="mod">
          <ac:chgData name="Perry, Susan" userId="S::susan.perry@suny.edu::ea21311d-03e0-498d-b20b-c0d2cb5e17f1" providerId="AD" clId="Web-{FC1B00EF-69C1-4AAE-803C-3BED8445DCC6}" dt="2020-05-08T01:51:41.093" v="176" actId="20577"/>
          <ac:spMkLst>
            <pc:docMk/>
            <pc:sldMk cId="3808289230" sldId="463"/>
            <ac:spMk id="6" creationId="{00000000-0000-0000-0000-000000000000}"/>
          </ac:spMkLst>
        </pc:spChg>
        <pc:spChg chg="mod">
          <ac:chgData name="Perry, Susan" userId="S::susan.perry@suny.edu::ea21311d-03e0-498d-b20b-c0d2cb5e17f1" providerId="AD" clId="Web-{FC1B00EF-69C1-4AAE-803C-3BED8445DCC6}" dt="2020-05-08T01:53:59.957" v="546" actId="20577"/>
          <ac:spMkLst>
            <pc:docMk/>
            <pc:sldMk cId="3808289230" sldId="463"/>
            <ac:spMk id="7" creationId="{00000000-0000-0000-0000-000000000000}"/>
          </ac:spMkLst>
        </pc:spChg>
      </pc:sldChg>
    </pc:docChg>
  </pc:docChgLst>
  <pc:docChgLst>
    <pc:chgData name="McBride, Mark" userId="S::mark.mcbride@suny.edu::9d8218a8-8f11-4bca-9d9f-81a3992e7a54" providerId="AD" clId="Web-{4F75C070-CA18-4962-AC13-7B3133670762}"/>
    <pc:docChg chg="addSld delSld">
      <pc:chgData name="McBride, Mark" userId="S::mark.mcbride@suny.edu::9d8218a8-8f11-4bca-9d9f-81a3992e7a54" providerId="AD" clId="Web-{4F75C070-CA18-4962-AC13-7B3133670762}" dt="2020-04-30T20:28:53.965" v="3"/>
      <pc:docMkLst>
        <pc:docMk/>
      </pc:docMkLst>
      <pc:sldChg chg="new del">
        <pc:chgData name="McBride, Mark" userId="S::mark.mcbride@suny.edu::9d8218a8-8f11-4bca-9d9f-81a3992e7a54" providerId="AD" clId="Web-{4F75C070-CA18-4962-AC13-7B3133670762}" dt="2020-04-30T20:28:50.903" v="2"/>
        <pc:sldMkLst>
          <pc:docMk/>
          <pc:sldMk cId="4038525952" sldId="435"/>
        </pc:sldMkLst>
      </pc:sldChg>
      <pc:sldChg chg="add replId">
        <pc:chgData name="McBride, Mark" userId="S::mark.mcbride@suny.edu::9d8218a8-8f11-4bca-9d9f-81a3992e7a54" providerId="AD" clId="Web-{4F75C070-CA18-4962-AC13-7B3133670762}" dt="2020-04-30T20:28:48.371" v="1"/>
        <pc:sldMkLst>
          <pc:docMk/>
          <pc:sldMk cId="648901140" sldId="436"/>
        </pc:sldMkLst>
      </pc:sldChg>
      <pc:sldChg chg="add replId">
        <pc:chgData name="McBride, Mark" userId="S::mark.mcbride@suny.edu::9d8218a8-8f11-4bca-9d9f-81a3992e7a54" providerId="AD" clId="Web-{4F75C070-CA18-4962-AC13-7B3133670762}" dt="2020-04-30T20:28:53.965" v="3"/>
        <pc:sldMkLst>
          <pc:docMk/>
          <pc:sldMk cId="3296402743" sldId="437"/>
        </pc:sldMkLst>
      </pc:sldChg>
    </pc:docChg>
  </pc:docChgLst>
  <pc:docChgLst>
    <pc:chgData name="Pritting, Shannon" userId="S::shannon.pritting@suny.edu::b6acce8b-3193-4a7b-b3b8-1dc43a9f8da4" providerId="AD" clId="Web-{39E18BA1-DDD8-4A04-9E5D-B0ACF4AA06EA}"/>
    <pc:docChg chg="modSld">
      <pc:chgData name="Pritting, Shannon" userId="S::shannon.pritting@suny.edu::b6acce8b-3193-4a7b-b3b8-1dc43a9f8da4" providerId="AD" clId="Web-{39E18BA1-DDD8-4A04-9E5D-B0ACF4AA06EA}" dt="2020-05-08T12:28:08.661" v="3" actId="20577"/>
      <pc:docMkLst>
        <pc:docMk/>
      </pc:docMkLst>
      <pc:sldChg chg="modSp">
        <pc:chgData name="Pritting, Shannon" userId="S::shannon.pritting@suny.edu::b6acce8b-3193-4a7b-b3b8-1dc43a9f8da4" providerId="AD" clId="Web-{39E18BA1-DDD8-4A04-9E5D-B0ACF4AA06EA}" dt="2020-05-08T12:28:08.661" v="2" actId="20577"/>
        <pc:sldMkLst>
          <pc:docMk/>
          <pc:sldMk cId="183139005" sldId="444"/>
        </pc:sldMkLst>
        <pc:spChg chg="mod">
          <ac:chgData name="Pritting, Shannon" userId="S::shannon.pritting@suny.edu::b6acce8b-3193-4a7b-b3b8-1dc43a9f8da4" providerId="AD" clId="Web-{39E18BA1-DDD8-4A04-9E5D-B0ACF4AA06EA}" dt="2020-05-08T12:28:08.661" v="2" actId="20577"/>
          <ac:spMkLst>
            <pc:docMk/>
            <pc:sldMk cId="183139005" sldId="444"/>
            <ac:spMk id="3" creationId="{6011F8F9-D069-43D0-91B6-EB58FDBE14E1}"/>
          </ac:spMkLst>
        </pc:spChg>
      </pc:sldChg>
    </pc:docChg>
  </pc:docChgLst>
  <pc:docChgLst>
    <pc:chgData name="Pritting, Shannon" userId="S::shannon.pritting@suny.edu::b6acce8b-3193-4a7b-b3b8-1dc43a9f8da4" providerId="AD" clId="Web-{E8BFD844-72AA-4E4A-B1D6-5303E96D5D44}"/>
    <pc:docChg chg="addSld delSld modSld sldOrd">
      <pc:chgData name="Pritting, Shannon" userId="S::shannon.pritting@suny.edu::b6acce8b-3193-4a7b-b3b8-1dc43a9f8da4" providerId="AD" clId="Web-{E8BFD844-72AA-4E4A-B1D6-5303E96D5D44}" dt="2020-05-08T01:42:50.946" v="2219" actId="20577"/>
      <pc:docMkLst>
        <pc:docMk/>
      </pc:docMkLst>
      <pc:sldChg chg="ord">
        <pc:chgData name="Pritting, Shannon" userId="S::shannon.pritting@suny.edu::b6acce8b-3193-4a7b-b3b8-1dc43a9f8da4" providerId="AD" clId="Web-{E8BFD844-72AA-4E4A-B1D6-5303E96D5D44}" dt="2020-05-08T01:30:57.813" v="79"/>
        <pc:sldMkLst>
          <pc:docMk/>
          <pc:sldMk cId="341996678" sldId="395"/>
        </pc:sldMkLst>
      </pc:sldChg>
      <pc:sldChg chg="modSp ord">
        <pc:chgData name="Pritting, Shannon" userId="S::shannon.pritting@suny.edu::b6acce8b-3193-4a7b-b3b8-1dc43a9f8da4" providerId="AD" clId="Web-{E8BFD844-72AA-4E4A-B1D6-5303E96D5D44}" dt="2020-05-08T01:30:49.813" v="75" actId="20577"/>
        <pc:sldMkLst>
          <pc:docMk/>
          <pc:sldMk cId="2739890761" sldId="399"/>
        </pc:sldMkLst>
        <pc:spChg chg="mod">
          <ac:chgData name="Pritting, Shannon" userId="S::shannon.pritting@suny.edu::b6acce8b-3193-4a7b-b3b8-1dc43a9f8da4" providerId="AD" clId="Web-{E8BFD844-72AA-4E4A-B1D6-5303E96D5D44}" dt="2020-05-08T01:30:49.813" v="75" actId="20577"/>
          <ac:spMkLst>
            <pc:docMk/>
            <pc:sldMk cId="2739890761" sldId="399"/>
            <ac:spMk id="7" creationId="{4FA09018-5E31-844D-B928-F6DDC95990F2}"/>
          </ac:spMkLst>
        </pc:spChg>
        <pc:spChg chg="mod">
          <ac:chgData name="Pritting, Shannon" userId="S::shannon.pritting@suny.edu::b6acce8b-3193-4a7b-b3b8-1dc43a9f8da4" providerId="AD" clId="Web-{E8BFD844-72AA-4E4A-B1D6-5303E96D5D44}" dt="2020-05-08T01:30:26.765" v="30" actId="14100"/>
          <ac:spMkLst>
            <pc:docMk/>
            <pc:sldMk cId="2739890761" sldId="399"/>
            <ac:spMk id="8" creationId="{E2AAB4F0-62DE-4440-82C1-3A7B1E6F814B}"/>
          </ac:spMkLst>
        </pc:spChg>
      </pc:sldChg>
      <pc:sldChg chg="add replId">
        <pc:chgData name="Pritting, Shannon" userId="S::shannon.pritting@suny.edu::b6acce8b-3193-4a7b-b3b8-1dc43a9f8da4" providerId="AD" clId="Web-{E8BFD844-72AA-4E4A-B1D6-5303E96D5D44}" dt="2020-05-08T01:30:08.155" v="0"/>
        <pc:sldMkLst>
          <pc:docMk/>
          <pc:sldMk cId="1067532575" sldId="457"/>
        </pc:sldMkLst>
      </pc:sldChg>
      <pc:sldChg chg="modSp add replId">
        <pc:chgData name="Pritting, Shannon" userId="S::shannon.pritting@suny.edu::b6acce8b-3193-4a7b-b3b8-1dc43a9f8da4" providerId="AD" clId="Web-{E8BFD844-72AA-4E4A-B1D6-5303E96D5D44}" dt="2020-05-08T01:42:50.932" v="2218" actId="20577"/>
        <pc:sldMkLst>
          <pc:docMk/>
          <pc:sldMk cId="481874788" sldId="458"/>
        </pc:sldMkLst>
        <pc:spChg chg="mod">
          <ac:chgData name="Pritting, Shannon" userId="S::shannon.pritting@suny.edu::b6acce8b-3193-4a7b-b3b8-1dc43a9f8da4" providerId="AD" clId="Web-{E8BFD844-72AA-4E4A-B1D6-5303E96D5D44}" dt="2020-05-08T01:42:31.930" v="2098" actId="20577"/>
          <ac:spMkLst>
            <pc:docMk/>
            <pc:sldMk cId="481874788" sldId="458"/>
            <ac:spMk id="3" creationId="{00000000-0000-0000-0000-000000000000}"/>
          </ac:spMkLst>
        </pc:spChg>
        <pc:spChg chg="mod">
          <ac:chgData name="Pritting, Shannon" userId="S::shannon.pritting@suny.edu::b6acce8b-3193-4a7b-b3b8-1dc43a9f8da4" providerId="AD" clId="Web-{E8BFD844-72AA-4E4A-B1D6-5303E96D5D44}" dt="2020-05-08T01:42:50.932" v="2218" actId="20577"/>
          <ac:spMkLst>
            <pc:docMk/>
            <pc:sldMk cId="481874788" sldId="458"/>
            <ac:spMk id="7" creationId="{00000000-0000-0000-0000-000000000000}"/>
          </ac:spMkLst>
        </pc:spChg>
      </pc:sldChg>
      <pc:sldChg chg="modSp add del replId">
        <pc:chgData name="Pritting, Shannon" userId="S::shannon.pritting@suny.edu::b6acce8b-3193-4a7b-b3b8-1dc43a9f8da4" providerId="AD" clId="Web-{E8BFD844-72AA-4E4A-B1D6-5303E96D5D44}" dt="2020-05-08T01:34:14.945" v="347"/>
        <pc:sldMkLst>
          <pc:docMk/>
          <pc:sldMk cId="1292124843" sldId="459"/>
        </pc:sldMkLst>
        <pc:spChg chg="mod">
          <ac:chgData name="Pritting, Shannon" userId="S::shannon.pritting@suny.edu::b6acce8b-3193-4a7b-b3b8-1dc43a9f8da4" providerId="AD" clId="Web-{E8BFD844-72AA-4E4A-B1D6-5303E96D5D44}" dt="2020-05-08T01:31:58.987" v="123" actId="14100"/>
          <ac:spMkLst>
            <pc:docMk/>
            <pc:sldMk cId="1292124843" sldId="459"/>
            <ac:spMk id="3" creationId="{00000000-0000-0000-0000-000000000000}"/>
          </ac:spMkLst>
        </pc:spChg>
        <pc:spChg chg="mod">
          <ac:chgData name="Pritting, Shannon" userId="S::shannon.pritting@suny.edu::b6acce8b-3193-4a7b-b3b8-1dc43a9f8da4" providerId="AD" clId="Web-{E8BFD844-72AA-4E4A-B1D6-5303E96D5D44}" dt="2020-05-08T01:31:36.971" v="118" actId="20577"/>
          <ac:spMkLst>
            <pc:docMk/>
            <pc:sldMk cId="1292124843" sldId="459"/>
            <ac:spMk id="6" creationId="{00000000-0000-0000-0000-000000000000}"/>
          </ac:spMkLst>
        </pc:spChg>
        <pc:spChg chg="mod">
          <ac:chgData name="Pritting, Shannon" userId="S::shannon.pritting@suny.edu::b6acce8b-3193-4a7b-b3b8-1dc43a9f8da4" providerId="AD" clId="Web-{E8BFD844-72AA-4E4A-B1D6-5303E96D5D44}" dt="2020-05-08T01:31:17.579" v="83" actId="20577"/>
          <ac:spMkLst>
            <pc:docMk/>
            <pc:sldMk cId="1292124843" sldId="459"/>
            <ac:spMk id="7" creationId="{00000000-0000-0000-0000-000000000000}"/>
          </ac:spMkLst>
        </pc:spChg>
      </pc:sldChg>
      <pc:sldChg chg="modSp add replId">
        <pc:chgData name="Pritting, Shannon" userId="S::shannon.pritting@suny.edu::b6acce8b-3193-4a7b-b3b8-1dc43a9f8da4" providerId="AD" clId="Web-{E8BFD844-72AA-4E4A-B1D6-5303E96D5D44}" dt="2020-05-08T01:41:34.694" v="1874" actId="20577"/>
        <pc:sldMkLst>
          <pc:docMk/>
          <pc:sldMk cId="3013293101" sldId="460"/>
        </pc:sldMkLst>
        <pc:spChg chg="mod">
          <ac:chgData name="Pritting, Shannon" userId="S::shannon.pritting@suny.edu::b6acce8b-3193-4a7b-b3b8-1dc43a9f8da4" providerId="AD" clId="Web-{E8BFD844-72AA-4E4A-B1D6-5303E96D5D44}" dt="2020-05-08T01:39:20.799" v="1845" actId="20577"/>
          <ac:spMkLst>
            <pc:docMk/>
            <pc:sldMk cId="3013293101" sldId="460"/>
            <ac:spMk id="3" creationId="{00000000-0000-0000-0000-000000000000}"/>
          </ac:spMkLst>
        </pc:spChg>
        <pc:spChg chg="mod">
          <ac:chgData name="Pritting, Shannon" userId="S::shannon.pritting@suny.edu::b6acce8b-3193-4a7b-b3b8-1dc43a9f8da4" providerId="AD" clId="Web-{E8BFD844-72AA-4E4A-B1D6-5303E96D5D44}" dt="2020-05-08T01:34:43.368" v="482" actId="20577"/>
          <ac:spMkLst>
            <pc:docMk/>
            <pc:sldMk cId="3013293101" sldId="460"/>
            <ac:spMk id="6" creationId="{00000000-0000-0000-0000-000000000000}"/>
          </ac:spMkLst>
        </pc:spChg>
        <pc:spChg chg="mod">
          <ac:chgData name="Pritting, Shannon" userId="S::shannon.pritting@suny.edu::b6acce8b-3193-4a7b-b3b8-1dc43a9f8da4" providerId="AD" clId="Web-{E8BFD844-72AA-4E4A-B1D6-5303E96D5D44}" dt="2020-05-08T01:41:34.694" v="1874" actId="20577"/>
          <ac:spMkLst>
            <pc:docMk/>
            <pc:sldMk cId="3013293101" sldId="460"/>
            <ac:spMk id="7" creationId="{00000000-0000-0000-0000-000000000000}"/>
          </ac:spMkLst>
        </pc:spChg>
      </pc:sldChg>
      <pc:sldChg chg="modSp add replId">
        <pc:chgData name="Pritting, Shannon" userId="S::shannon.pritting@suny.edu::b6acce8b-3193-4a7b-b3b8-1dc43a9f8da4" providerId="AD" clId="Web-{E8BFD844-72AA-4E4A-B1D6-5303E96D5D44}" dt="2020-05-08T01:34:11.179" v="345" actId="20577"/>
        <pc:sldMkLst>
          <pc:docMk/>
          <pc:sldMk cId="159199909" sldId="461"/>
        </pc:sldMkLst>
        <pc:spChg chg="mod">
          <ac:chgData name="Pritting, Shannon" userId="S::shannon.pritting@suny.edu::b6acce8b-3193-4a7b-b3b8-1dc43a9f8da4" providerId="AD" clId="Web-{E8BFD844-72AA-4E4A-B1D6-5303E96D5D44}" dt="2020-05-08T01:32:15.566" v="126" actId="20577"/>
          <ac:spMkLst>
            <pc:docMk/>
            <pc:sldMk cId="159199909" sldId="461"/>
            <ac:spMk id="3" creationId="{00000000-0000-0000-0000-000000000000}"/>
          </ac:spMkLst>
        </pc:spChg>
        <pc:spChg chg="mod">
          <ac:chgData name="Pritting, Shannon" userId="S::shannon.pritting@suny.edu::b6acce8b-3193-4a7b-b3b8-1dc43a9f8da4" providerId="AD" clId="Web-{E8BFD844-72AA-4E4A-B1D6-5303E96D5D44}" dt="2020-05-08T01:32:32.207" v="132" actId="20577"/>
          <ac:spMkLst>
            <pc:docMk/>
            <pc:sldMk cId="159199909" sldId="461"/>
            <ac:spMk id="6" creationId="{00000000-0000-0000-0000-000000000000}"/>
          </ac:spMkLst>
        </pc:spChg>
        <pc:spChg chg="mod">
          <ac:chgData name="Pritting, Shannon" userId="S::shannon.pritting@suny.edu::b6acce8b-3193-4a7b-b3b8-1dc43a9f8da4" providerId="AD" clId="Web-{E8BFD844-72AA-4E4A-B1D6-5303E96D5D44}" dt="2020-05-08T01:34:11.179" v="345" actId="20577"/>
          <ac:spMkLst>
            <pc:docMk/>
            <pc:sldMk cId="159199909" sldId="461"/>
            <ac:spMk id="7" creationId="{00000000-0000-0000-0000-000000000000}"/>
          </ac:spMkLst>
        </pc:spChg>
      </pc:sldChg>
    </pc:docChg>
  </pc:docChgLst>
  <pc:docChgLst>
    <pc:chgData name="McBride, Mark" userId="S::mark.mcbride@suny.edu::9d8218a8-8f11-4bca-9d9f-81a3992e7a54" providerId="AD" clId="Web-{6F0C930B-50A6-4C43-BDDE-E5E724BE0E05}"/>
    <pc:docChg chg="addSld modSld">
      <pc:chgData name="McBride, Mark" userId="S::mark.mcbride@suny.edu::9d8218a8-8f11-4bca-9d9f-81a3992e7a54" providerId="AD" clId="Web-{6F0C930B-50A6-4C43-BDDE-E5E724BE0E05}" dt="2020-05-01T13:00:28.518" v="257" actId="20577"/>
      <pc:docMkLst>
        <pc:docMk/>
      </pc:docMkLst>
      <pc:sldChg chg="modSp">
        <pc:chgData name="McBride, Mark" userId="S::mark.mcbride@suny.edu::9d8218a8-8f11-4bca-9d9f-81a3992e7a54" providerId="AD" clId="Web-{6F0C930B-50A6-4C43-BDDE-E5E724BE0E05}" dt="2020-05-01T12:56:53.525" v="81" actId="20577"/>
        <pc:sldMkLst>
          <pc:docMk/>
          <pc:sldMk cId="3296402743" sldId="437"/>
        </pc:sldMkLst>
        <pc:spChg chg="mod">
          <ac:chgData name="McBride, Mark" userId="S::mark.mcbride@suny.edu::9d8218a8-8f11-4bca-9d9f-81a3992e7a54" providerId="AD" clId="Web-{6F0C930B-50A6-4C43-BDDE-E5E724BE0E05}" dt="2020-05-01T12:56:53.525" v="81" actId="20577"/>
          <ac:spMkLst>
            <pc:docMk/>
            <pc:sldMk cId="3296402743" sldId="437"/>
            <ac:spMk id="29" creationId="{E9417679-1B37-467C-961F-7ECF66A7188C}"/>
          </ac:spMkLst>
        </pc:spChg>
      </pc:sldChg>
      <pc:sldChg chg="addSp delSp modSp new">
        <pc:chgData name="McBride, Mark" userId="S::mark.mcbride@suny.edu::9d8218a8-8f11-4bca-9d9f-81a3992e7a54" providerId="AD" clId="Web-{6F0C930B-50A6-4C43-BDDE-E5E724BE0E05}" dt="2020-05-01T13:00:25.986" v="255" actId="20577"/>
        <pc:sldMkLst>
          <pc:docMk/>
          <pc:sldMk cId="183139005" sldId="444"/>
        </pc:sldMkLst>
        <pc:spChg chg="mod">
          <ac:chgData name="McBride, Mark" userId="S::mark.mcbride@suny.edu::9d8218a8-8f11-4bca-9d9f-81a3992e7a54" providerId="AD" clId="Web-{6F0C930B-50A6-4C43-BDDE-E5E724BE0E05}" dt="2020-05-01T13:00:25.986" v="255" actId="20577"/>
          <ac:spMkLst>
            <pc:docMk/>
            <pc:sldMk cId="183139005" sldId="444"/>
            <ac:spMk id="2" creationId="{C61EF867-20CE-4E66-8FE2-41A331E81E33}"/>
          </ac:spMkLst>
        </pc:spChg>
        <pc:spChg chg="add del mod">
          <ac:chgData name="McBride, Mark" userId="S::mark.mcbride@suny.edu::9d8218a8-8f11-4bca-9d9f-81a3992e7a54" providerId="AD" clId="Web-{6F0C930B-50A6-4C43-BDDE-E5E724BE0E05}" dt="2020-05-01T12:59:40.234" v="230" actId="20577"/>
          <ac:spMkLst>
            <pc:docMk/>
            <pc:sldMk cId="183139005" sldId="444"/>
            <ac:spMk id="3" creationId="{6011F8F9-D069-43D0-91B6-EB58FDBE14E1}"/>
          </ac:spMkLst>
        </pc:spChg>
        <pc:spChg chg="mod">
          <ac:chgData name="McBride, Mark" userId="S::mark.mcbride@suny.edu::9d8218a8-8f11-4bca-9d9f-81a3992e7a54" providerId="AD" clId="Web-{6F0C930B-50A6-4C43-BDDE-E5E724BE0E05}" dt="2020-05-01T13:00:16.126" v="245" actId="20577"/>
          <ac:spMkLst>
            <pc:docMk/>
            <pc:sldMk cId="183139005" sldId="444"/>
            <ac:spMk id="4" creationId="{FB00DB1A-0EB7-44EE-93B5-F90FF83F3899}"/>
          </ac:spMkLst>
        </pc:spChg>
        <pc:picChg chg="add del mod ord">
          <ac:chgData name="McBride, Mark" userId="S::mark.mcbride@suny.edu::9d8218a8-8f11-4bca-9d9f-81a3992e7a54" providerId="AD" clId="Web-{6F0C930B-50A6-4C43-BDDE-E5E724BE0E05}" dt="2020-05-01T12:57:56.965" v="132"/>
          <ac:picMkLst>
            <pc:docMk/>
            <pc:sldMk cId="183139005" sldId="444"/>
            <ac:picMk id="5" creationId="{A4F41D48-6C33-4259-8976-9665E8A81AF6}"/>
          </ac:picMkLst>
        </pc:picChg>
      </pc:sldChg>
    </pc:docChg>
  </pc:docChgLst>
  <pc:docChgLst>
    <pc:chgData name="Smathers, Jennifer" userId="10107e7b-e048-47df-8a1d-16dbcd6b7bb5" providerId="ADAL" clId="{FE78DF00-1741-574E-889C-CD336A5FE17B}"/>
    <pc:docChg chg="custSel addSld modSld">
      <pc:chgData name="Smathers, Jennifer" userId="10107e7b-e048-47df-8a1d-16dbcd6b7bb5" providerId="ADAL" clId="{FE78DF00-1741-574E-889C-CD336A5FE17B}" dt="2020-05-08T02:48:59.259" v="308" actId="478"/>
      <pc:docMkLst>
        <pc:docMk/>
      </pc:docMkLst>
      <pc:sldChg chg="addSp delSp modSp modAnim modNotesTx">
        <pc:chgData name="Smathers, Jennifer" userId="10107e7b-e048-47df-8a1d-16dbcd6b7bb5" providerId="ADAL" clId="{FE78DF00-1741-574E-889C-CD336A5FE17B}" dt="2020-05-08T02:48:59.259" v="308" actId="478"/>
        <pc:sldMkLst>
          <pc:docMk/>
          <pc:sldMk cId="4121200864" sldId="429"/>
        </pc:sldMkLst>
        <pc:spChg chg="del mod">
          <ac:chgData name="Smathers, Jennifer" userId="10107e7b-e048-47df-8a1d-16dbcd6b7bb5" providerId="ADAL" clId="{FE78DF00-1741-574E-889C-CD336A5FE17B}" dt="2020-05-08T02:32:31.399" v="2" actId="478"/>
          <ac:spMkLst>
            <pc:docMk/>
            <pc:sldMk cId="4121200864" sldId="429"/>
            <ac:spMk id="5" creationId="{75413A56-3EB5-4BDB-9704-2CA664EBEDE6}"/>
          </ac:spMkLst>
        </pc:spChg>
        <pc:spChg chg="mod">
          <ac:chgData name="Smathers, Jennifer" userId="10107e7b-e048-47df-8a1d-16dbcd6b7bb5" providerId="ADAL" clId="{FE78DF00-1741-574E-889C-CD336A5FE17B}" dt="2020-05-08T02:43:58.839" v="174" actId="1076"/>
          <ac:spMkLst>
            <pc:docMk/>
            <pc:sldMk cId="4121200864" sldId="429"/>
            <ac:spMk id="6" creationId="{00000000-0000-0000-0000-000000000000}"/>
          </ac:spMkLst>
        </pc:spChg>
        <pc:spChg chg="del">
          <ac:chgData name="Smathers, Jennifer" userId="10107e7b-e048-47df-8a1d-16dbcd6b7bb5" providerId="ADAL" clId="{FE78DF00-1741-574E-889C-CD336A5FE17B}" dt="2020-05-08T02:48:56.173" v="307" actId="478"/>
          <ac:spMkLst>
            <pc:docMk/>
            <pc:sldMk cId="4121200864" sldId="429"/>
            <ac:spMk id="7" creationId="{00000000-0000-0000-0000-000000000000}"/>
          </ac:spMkLst>
        </pc:spChg>
        <pc:spChg chg="add mod">
          <ac:chgData name="Smathers, Jennifer" userId="10107e7b-e048-47df-8a1d-16dbcd6b7bb5" providerId="ADAL" clId="{FE78DF00-1741-574E-889C-CD336A5FE17B}" dt="2020-05-08T02:48:44.839" v="306" actId="20577"/>
          <ac:spMkLst>
            <pc:docMk/>
            <pc:sldMk cId="4121200864" sldId="429"/>
            <ac:spMk id="8" creationId="{94475ABE-8168-724E-89A0-997A79F9C8C6}"/>
          </ac:spMkLst>
        </pc:spChg>
        <pc:spChg chg="add del mod">
          <ac:chgData name="Smathers, Jennifer" userId="10107e7b-e048-47df-8a1d-16dbcd6b7bb5" providerId="ADAL" clId="{FE78DF00-1741-574E-889C-CD336A5FE17B}" dt="2020-05-08T02:48:59.259" v="308" actId="478"/>
          <ac:spMkLst>
            <pc:docMk/>
            <pc:sldMk cId="4121200864" sldId="429"/>
            <ac:spMk id="9" creationId="{A0DA4C87-CAA5-F745-BDD0-FB121C32BD96}"/>
          </ac:spMkLst>
        </pc:spChg>
        <pc:grpChg chg="add mod">
          <ac:chgData name="Smathers, Jennifer" userId="10107e7b-e048-47df-8a1d-16dbcd6b7bb5" providerId="ADAL" clId="{FE78DF00-1741-574E-889C-CD336A5FE17B}" dt="2020-05-08T02:43:50.267" v="173" actId="1076"/>
          <ac:grpSpMkLst>
            <pc:docMk/>
            <pc:sldMk cId="4121200864" sldId="429"/>
            <ac:grpSpMk id="3" creationId="{08638C9B-5CE1-434B-AFFA-984AC075A087}"/>
          </ac:grpSpMkLst>
        </pc:grpChg>
        <pc:picChg chg="add mod">
          <ac:chgData name="Smathers, Jennifer" userId="10107e7b-e048-47df-8a1d-16dbcd6b7bb5" providerId="ADAL" clId="{FE78DF00-1741-574E-889C-CD336A5FE17B}" dt="2020-05-08T02:43:43.207" v="172" actId="164"/>
          <ac:picMkLst>
            <pc:docMk/>
            <pc:sldMk cId="4121200864" sldId="429"/>
            <ac:picMk id="4" creationId="{B391CFB3-79E1-A148-ADF2-016C59669A3E}"/>
          </ac:picMkLst>
        </pc:picChg>
      </pc:sldChg>
      <pc:sldChg chg="add">
        <pc:chgData name="Smathers, Jennifer" userId="10107e7b-e048-47df-8a1d-16dbcd6b7bb5" providerId="ADAL" clId="{FE78DF00-1741-574E-889C-CD336A5FE17B}" dt="2020-05-08T02:32:06.463" v="0"/>
        <pc:sldMkLst>
          <pc:docMk/>
          <pc:sldMk cId="1743165073" sldId="464"/>
        </pc:sldMkLst>
      </pc:sldChg>
    </pc:docChg>
  </pc:docChgLst>
  <pc:docChgLst>
    <pc:chgData name="Daly, Michael" userId="S::michael.daly@suny.edu::d49f4b6e-2165-4f15-9200-2ca9c09bd9e8" providerId="AD" clId="Web-{D5109FDA-C820-484F-B8EA-E519C52FD2F1}"/>
    <pc:docChg chg="delSld">
      <pc:chgData name="Daly, Michael" userId="S::michael.daly@suny.edu::d49f4b6e-2165-4f15-9200-2ca9c09bd9e8" providerId="AD" clId="Web-{D5109FDA-C820-484F-B8EA-E519C52FD2F1}" dt="2020-05-08T11:47:56.924" v="0"/>
      <pc:docMkLst>
        <pc:docMk/>
      </pc:docMkLst>
      <pc:sldChg chg="del">
        <pc:chgData name="Daly, Michael" userId="S::michael.daly@suny.edu::d49f4b6e-2165-4f15-9200-2ca9c09bd9e8" providerId="AD" clId="Web-{D5109FDA-C820-484F-B8EA-E519C52FD2F1}" dt="2020-05-08T11:47:56.924" v="0"/>
        <pc:sldMkLst>
          <pc:docMk/>
          <pc:sldMk cId="2787404897" sldId="438"/>
        </pc:sldMkLst>
      </pc:sldChg>
    </pc:docChg>
  </pc:docChgLst>
  <pc:docChgLst>
    <pc:chgData name="Tovstiadi, Esta" userId="S::esta.tovstiadi@suny.edu::b592cbb2-ea38-4240-8a3a-6613487ae435" providerId="AD" clId="Web-{55B59607-7486-44DD-8875-3A32B4503EC5}"/>
    <pc:docChg chg="addSld delSld modSld">
      <pc:chgData name="Tovstiadi, Esta" userId="S::esta.tovstiadi@suny.edu::b592cbb2-ea38-4240-8a3a-6613487ae435" providerId="AD" clId="Web-{55B59607-7486-44DD-8875-3A32B4503EC5}" dt="2020-05-08T01:44:43.115" v="585"/>
      <pc:docMkLst>
        <pc:docMk/>
      </pc:docMkLst>
      <pc:sldChg chg="del">
        <pc:chgData name="Tovstiadi, Esta" userId="S::esta.tovstiadi@suny.edu::b592cbb2-ea38-4240-8a3a-6613487ae435" providerId="AD" clId="Web-{55B59607-7486-44DD-8875-3A32B4503EC5}" dt="2020-05-08T01:44:43.115" v="585"/>
        <pc:sldMkLst>
          <pc:docMk/>
          <pc:sldMk cId="341996678" sldId="395"/>
        </pc:sldMkLst>
      </pc:sldChg>
      <pc:sldChg chg="modSp">
        <pc:chgData name="Tovstiadi, Esta" userId="S::esta.tovstiadi@suny.edu::b592cbb2-ea38-4240-8a3a-6613487ae435" providerId="AD" clId="Web-{55B59607-7486-44DD-8875-3A32B4503EC5}" dt="2020-05-08T01:36:40.499" v="10" actId="20577"/>
        <pc:sldMkLst>
          <pc:docMk/>
          <pc:sldMk cId="159199909" sldId="461"/>
        </pc:sldMkLst>
        <pc:spChg chg="mod">
          <ac:chgData name="Tovstiadi, Esta" userId="S::esta.tovstiadi@suny.edu::b592cbb2-ea38-4240-8a3a-6613487ae435" providerId="AD" clId="Web-{55B59607-7486-44DD-8875-3A32B4503EC5}" dt="2020-05-08T01:36:40.499" v="10" actId="20577"/>
          <ac:spMkLst>
            <pc:docMk/>
            <pc:sldMk cId="159199909" sldId="461"/>
            <ac:spMk id="7" creationId="{00000000-0000-0000-0000-000000000000}"/>
          </ac:spMkLst>
        </pc:spChg>
      </pc:sldChg>
      <pc:sldChg chg="modSp add replId">
        <pc:chgData name="Tovstiadi, Esta" userId="S::esta.tovstiadi@suny.edu::b592cbb2-ea38-4240-8a3a-6613487ae435" providerId="AD" clId="Web-{55B59607-7486-44DD-8875-3A32B4503EC5}" dt="2020-05-08T01:42:27.990" v="583" actId="20577"/>
        <pc:sldMkLst>
          <pc:docMk/>
          <pc:sldMk cId="198381886" sldId="462"/>
        </pc:sldMkLst>
        <pc:spChg chg="mod">
          <ac:chgData name="Tovstiadi, Esta" userId="S::esta.tovstiadi@suny.edu::b592cbb2-ea38-4240-8a3a-6613487ae435" providerId="AD" clId="Web-{55B59607-7486-44DD-8875-3A32B4503EC5}" dt="2020-05-08T01:39:14.441" v="382" actId="20577"/>
          <ac:spMkLst>
            <pc:docMk/>
            <pc:sldMk cId="198381886" sldId="462"/>
            <ac:spMk id="6" creationId="{00000000-0000-0000-0000-000000000000}"/>
          </ac:spMkLst>
        </pc:spChg>
        <pc:spChg chg="mod">
          <ac:chgData name="Tovstiadi, Esta" userId="S::esta.tovstiadi@suny.edu::b592cbb2-ea38-4240-8a3a-6613487ae435" providerId="AD" clId="Web-{55B59607-7486-44DD-8875-3A32B4503EC5}" dt="2020-05-08T01:42:27.990" v="583" actId="20577"/>
          <ac:spMkLst>
            <pc:docMk/>
            <pc:sldMk cId="198381886" sldId="462"/>
            <ac:spMk id="7" creationId="{00000000-0000-0000-0000-000000000000}"/>
          </ac:spMkLst>
        </pc:spChg>
      </pc:sldChg>
    </pc:docChg>
  </pc:docChgLst>
  <pc:docChgLst>
    <pc:chgData name="McBride, Mark" userId="S::mark.mcbride@suny.edu::9d8218a8-8f11-4bca-9d9f-81a3992e7a54" providerId="AD" clId="Web-{F1F929CC-FB0D-43AC-87F1-6C6259A5235B}"/>
    <pc:docChg chg="modSld">
      <pc:chgData name="McBride, Mark" userId="S::mark.mcbride@suny.edu::9d8218a8-8f11-4bca-9d9f-81a3992e7a54" providerId="AD" clId="Web-{F1F929CC-FB0D-43AC-87F1-6C6259A5235B}" dt="2020-05-01T01:05:33.132" v="592" actId="20577"/>
      <pc:docMkLst>
        <pc:docMk/>
      </pc:docMkLst>
      <pc:sldChg chg="modSp">
        <pc:chgData name="McBride, Mark" userId="S::mark.mcbride@suny.edu::9d8218a8-8f11-4bca-9d9f-81a3992e7a54" providerId="AD" clId="Web-{F1F929CC-FB0D-43AC-87F1-6C6259A5235B}" dt="2020-05-01T00:40:20.555" v="76" actId="20577"/>
        <pc:sldMkLst>
          <pc:docMk/>
          <pc:sldMk cId="2525993966" sldId="433"/>
        </pc:sldMkLst>
        <pc:spChg chg="mod">
          <ac:chgData name="McBride, Mark" userId="S::mark.mcbride@suny.edu::9d8218a8-8f11-4bca-9d9f-81a3992e7a54" providerId="AD" clId="Web-{F1F929CC-FB0D-43AC-87F1-6C6259A5235B}" dt="2020-05-01T00:40:20.555" v="76" actId="20577"/>
          <ac:spMkLst>
            <pc:docMk/>
            <pc:sldMk cId="2525993966" sldId="433"/>
            <ac:spMk id="4" creationId="{94FEBD0F-56FF-44C1-91EF-0946C7E3410A}"/>
          </ac:spMkLst>
        </pc:spChg>
      </pc:sldChg>
      <pc:sldChg chg="addSp delSp modSp">
        <pc:chgData name="McBride, Mark" userId="S::mark.mcbride@suny.edu::9d8218a8-8f11-4bca-9d9f-81a3992e7a54" providerId="AD" clId="Web-{F1F929CC-FB0D-43AC-87F1-6C6259A5235B}" dt="2020-05-01T01:05:02.287" v="582" actId="20577"/>
        <pc:sldMkLst>
          <pc:docMk/>
          <pc:sldMk cId="648901140" sldId="436"/>
        </pc:sldMkLst>
        <pc:spChg chg="mod">
          <ac:chgData name="McBride, Mark" userId="S::mark.mcbride@suny.edu::9d8218a8-8f11-4bca-9d9f-81a3992e7a54" providerId="AD" clId="Web-{F1F929CC-FB0D-43AC-87F1-6C6259A5235B}" dt="2020-05-01T01:05:02.287" v="582" actId="20577"/>
          <ac:spMkLst>
            <pc:docMk/>
            <pc:sldMk cId="648901140" sldId="436"/>
            <ac:spMk id="3" creationId="{00000000-0000-0000-0000-000000000000}"/>
          </ac:spMkLst>
        </pc:spChg>
        <pc:spChg chg="mod">
          <ac:chgData name="McBride, Mark" userId="S::mark.mcbride@suny.edu::9d8218a8-8f11-4bca-9d9f-81a3992e7a54" providerId="AD" clId="Web-{F1F929CC-FB0D-43AC-87F1-6C6259A5235B}" dt="2020-05-01T00:39:32.959" v="50" actId="20577"/>
          <ac:spMkLst>
            <pc:docMk/>
            <pc:sldMk cId="648901140" sldId="436"/>
            <ac:spMk id="6" creationId="{00000000-0000-0000-0000-000000000000}"/>
          </ac:spMkLst>
        </pc:spChg>
        <pc:spChg chg="del">
          <ac:chgData name="McBride, Mark" userId="S::mark.mcbride@suny.edu::9d8218a8-8f11-4bca-9d9f-81a3992e7a54" providerId="AD" clId="Web-{F1F929CC-FB0D-43AC-87F1-6C6259A5235B}" dt="2020-05-01T00:43:43.186" v="98"/>
          <ac:spMkLst>
            <pc:docMk/>
            <pc:sldMk cId="648901140" sldId="436"/>
            <ac:spMk id="7" creationId="{00000000-0000-0000-0000-000000000000}"/>
          </ac:spMkLst>
        </pc:spChg>
        <pc:spChg chg="add del mod">
          <ac:chgData name="McBride, Mark" userId="S::mark.mcbride@suny.edu::9d8218a8-8f11-4bca-9d9f-81a3992e7a54" providerId="AD" clId="Web-{F1F929CC-FB0D-43AC-87F1-6C6259A5235B}" dt="2020-05-01T00:43:56.264" v="100"/>
          <ac:spMkLst>
            <pc:docMk/>
            <pc:sldMk cId="648901140" sldId="436"/>
            <ac:spMk id="14" creationId="{97A9E0A7-042F-4B22-9450-09447F1A53D5}"/>
          </ac:spMkLst>
        </pc:spChg>
        <pc:graphicFrameChg chg="add del mod ord modGraphic">
          <ac:chgData name="McBride, Mark" userId="S::mark.mcbride@suny.edu::9d8218a8-8f11-4bca-9d9f-81a3992e7a54" providerId="AD" clId="Web-{F1F929CC-FB0D-43AC-87F1-6C6259A5235B}" dt="2020-05-01T00:43:52.827" v="99"/>
          <ac:graphicFrameMkLst>
            <pc:docMk/>
            <pc:sldMk cId="648901140" sldId="436"/>
            <ac:graphicFrameMk id="2" creationId="{45931648-281F-4062-81DB-733889BE3EF1}"/>
          </ac:graphicFrameMkLst>
        </pc:graphicFrameChg>
        <pc:picChg chg="add mod ord">
          <ac:chgData name="McBride, Mark" userId="S::mark.mcbride@suny.edu::9d8218a8-8f11-4bca-9d9f-81a3992e7a54" providerId="AD" clId="Web-{F1F929CC-FB0D-43AC-87F1-6C6259A5235B}" dt="2020-05-01T00:44:00.780" v="101" actId="14100"/>
          <ac:picMkLst>
            <pc:docMk/>
            <pc:sldMk cId="648901140" sldId="436"/>
            <ac:picMk id="15" creationId="{D3C4681C-A2EB-43EE-9520-B589A4A6C170}"/>
          </ac:picMkLst>
        </pc:picChg>
      </pc:sldChg>
      <pc:sldChg chg="addSp delSp modSp">
        <pc:chgData name="McBride, Mark" userId="S::mark.mcbride@suny.edu::9d8218a8-8f11-4bca-9d9f-81a3992e7a54" providerId="AD" clId="Web-{F1F929CC-FB0D-43AC-87F1-6C6259A5235B}" dt="2020-05-01T01:05:33.132" v="591" actId="20577"/>
        <pc:sldMkLst>
          <pc:docMk/>
          <pc:sldMk cId="3296402743" sldId="437"/>
        </pc:sldMkLst>
        <pc:spChg chg="mod">
          <ac:chgData name="McBride, Mark" userId="S::mark.mcbride@suny.edu::9d8218a8-8f11-4bca-9d9f-81a3992e7a54" providerId="AD" clId="Web-{F1F929CC-FB0D-43AC-87F1-6C6259A5235B}" dt="2020-05-01T00:42:14.746" v="86" actId="20577"/>
          <ac:spMkLst>
            <pc:docMk/>
            <pc:sldMk cId="3296402743" sldId="437"/>
            <ac:spMk id="6" creationId="{00000000-0000-0000-0000-000000000000}"/>
          </ac:spMkLst>
        </pc:spChg>
        <pc:spChg chg="del">
          <ac:chgData name="McBride, Mark" userId="S::mark.mcbride@suny.edu::9d8218a8-8f11-4bca-9d9f-81a3992e7a54" providerId="AD" clId="Web-{F1F929CC-FB0D-43AC-87F1-6C6259A5235B}" dt="2020-05-01T00:42:21.402" v="89"/>
          <ac:spMkLst>
            <pc:docMk/>
            <pc:sldMk cId="3296402743" sldId="437"/>
            <ac:spMk id="7" creationId="{00000000-0000-0000-0000-000000000000}"/>
          </ac:spMkLst>
        </pc:spChg>
        <pc:spChg chg="add del mod">
          <ac:chgData name="McBride, Mark" userId="S::mark.mcbride@suny.edu::9d8218a8-8f11-4bca-9d9f-81a3992e7a54" providerId="AD" clId="Web-{F1F929CC-FB0D-43AC-87F1-6C6259A5235B}" dt="2020-05-01T00:43:06.450" v="97"/>
          <ac:spMkLst>
            <pc:docMk/>
            <pc:sldMk cId="3296402743" sldId="437"/>
            <ac:spMk id="28" creationId="{869B59A9-BD97-42D0-A612-7DC18A82D27B}"/>
          </ac:spMkLst>
        </pc:spChg>
        <pc:spChg chg="add mod">
          <ac:chgData name="McBride, Mark" userId="S::mark.mcbride@suny.edu::9d8218a8-8f11-4bca-9d9f-81a3992e7a54" providerId="AD" clId="Web-{F1F929CC-FB0D-43AC-87F1-6C6259A5235B}" dt="2020-05-01T01:05:33.132" v="591" actId="20577"/>
          <ac:spMkLst>
            <pc:docMk/>
            <pc:sldMk cId="3296402743" sldId="437"/>
            <ac:spMk id="29" creationId="{E9417679-1B37-467C-961F-7ECF66A7188C}"/>
          </ac:spMkLst>
        </pc:spChg>
        <pc:graphicFrameChg chg="add del mod ord modGraphic">
          <ac:chgData name="McBride, Mark" userId="S::mark.mcbride@suny.edu::9d8218a8-8f11-4bca-9d9f-81a3992e7a54" providerId="AD" clId="Web-{F1F929CC-FB0D-43AC-87F1-6C6259A5235B}" dt="2020-05-01T00:42:38.059" v="91"/>
          <ac:graphicFrameMkLst>
            <pc:docMk/>
            <pc:sldMk cId="3296402743" sldId="437"/>
            <ac:graphicFrameMk id="2" creationId="{D7DB7211-95B2-4BDF-B003-12F1F3DF8BC1}"/>
          </ac:graphicFrameMkLst>
        </pc:graphicFrameChg>
      </pc:sldChg>
    </pc:docChg>
  </pc:docChgLst>
  <pc:docChgLst>
    <pc:chgData name="Daly, Michael" userId="S::michael.daly@suny.edu::d49f4b6e-2165-4f15-9200-2ca9c09bd9e8" providerId="AD" clId="Web-{0EDD8444-8CA2-403C-86FD-A3BC1F0DC768}"/>
    <pc:docChg chg="modSld">
      <pc:chgData name="Daly, Michael" userId="S::michael.daly@suny.edu::d49f4b6e-2165-4f15-9200-2ca9c09bd9e8" providerId="AD" clId="Web-{0EDD8444-8CA2-403C-86FD-A3BC1F0DC768}" dt="2020-05-01T13:55:18.978" v="31" actId="20577"/>
      <pc:docMkLst>
        <pc:docMk/>
      </pc:docMkLst>
      <pc:sldChg chg="modSp">
        <pc:chgData name="Daly, Michael" userId="S::michael.daly@suny.edu::d49f4b6e-2165-4f15-9200-2ca9c09bd9e8" providerId="AD" clId="Web-{0EDD8444-8CA2-403C-86FD-A3BC1F0DC768}" dt="2020-05-01T13:55:18.635" v="29" actId="20577"/>
        <pc:sldMkLst>
          <pc:docMk/>
          <pc:sldMk cId="3948720901" sldId="442"/>
        </pc:sldMkLst>
        <pc:spChg chg="mod">
          <ac:chgData name="Daly, Michael" userId="S::michael.daly@suny.edu::d49f4b6e-2165-4f15-9200-2ca9c09bd9e8" providerId="AD" clId="Web-{0EDD8444-8CA2-403C-86FD-A3BC1F0DC768}" dt="2020-05-01T13:55:18.635" v="29" actId="20577"/>
          <ac:spMkLst>
            <pc:docMk/>
            <pc:sldMk cId="3948720901" sldId="442"/>
            <ac:spMk id="2" creationId="{AC90C582-4F5B-6C4F-B7B8-730B43A21763}"/>
          </ac:spMkLst>
        </pc:spChg>
      </pc:sldChg>
    </pc:docChg>
  </pc:docChgLst>
  <pc:docChgLst>
    <pc:chgData name="Daly, Michael" userId="S::michael.daly@suny.edu::d49f4b6e-2165-4f15-9200-2ca9c09bd9e8" providerId="AD" clId="Web-{F3326465-0B1F-4323-A591-47AC0D7AFA9A}"/>
    <pc:docChg chg="addSld modSld">
      <pc:chgData name="Daly, Michael" userId="S::michael.daly@suny.edu::d49f4b6e-2165-4f15-9200-2ca9c09bd9e8" providerId="AD" clId="Web-{F3326465-0B1F-4323-A591-47AC0D7AFA9A}" dt="2020-05-01T00:33:33.499" v="754" actId="1076"/>
      <pc:docMkLst>
        <pc:docMk/>
      </pc:docMkLst>
      <pc:sldChg chg="modSp add replId">
        <pc:chgData name="Daly, Michael" userId="S::michael.daly@suny.edu::d49f4b6e-2165-4f15-9200-2ca9c09bd9e8" providerId="AD" clId="Web-{F3326465-0B1F-4323-A591-47AC0D7AFA9A}" dt="2020-05-01T00:23:03.577" v="85" actId="20577"/>
        <pc:sldMkLst>
          <pc:docMk/>
          <pc:sldMk cId="2787404897" sldId="438"/>
        </pc:sldMkLst>
        <pc:spChg chg="mod">
          <ac:chgData name="Daly, Michael" userId="S::michael.daly@suny.edu::d49f4b6e-2165-4f15-9200-2ca9c09bd9e8" providerId="AD" clId="Web-{F3326465-0B1F-4323-A591-47AC0D7AFA9A}" dt="2020-05-01T00:23:03.577" v="85" actId="20577"/>
          <ac:spMkLst>
            <pc:docMk/>
            <pc:sldMk cId="2787404897" sldId="438"/>
            <ac:spMk id="7" creationId="{4FA09018-5E31-844D-B928-F6DDC95990F2}"/>
          </ac:spMkLst>
        </pc:spChg>
        <pc:spChg chg="mod">
          <ac:chgData name="Daly, Michael" userId="S::michael.daly@suny.edu::d49f4b6e-2165-4f15-9200-2ca9c09bd9e8" providerId="AD" clId="Web-{F3326465-0B1F-4323-A591-47AC0D7AFA9A}" dt="2020-05-01T00:22:37.359" v="11" actId="14100"/>
          <ac:spMkLst>
            <pc:docMk/>
            <pc:sldMk cId="2787404897" sldId="438"/>
            <ac:spMk id="8" creationId="{E2AAB4F0-62DE-4440-82C1-3A7B1E6F814B}"/>
          </ac:spMkLst>
        </pc:spChg>
      </pc:sldChg>
      <pc:sldChg chg="addSp delSp modSp add replId">
        <pc:chgData name="Daly, Michael" userId="S::michael.daly@suny.edu::d49f4b6e-2165-4f15-9200-2ca9c09bd9e8" providerId="AD" clId="Web-{F3326465-0B1F-4323-A591-47AC0D7AFA9A}" dt="2020-05-01T00:30:48.952" v="396" actId="20577"/>
        <pc:sldMkLst>
          <pc:docMk/>
          <pc:sldMk cId="1724450881" sldId="439"/>
        </pc:sldMkLst>
        <pc:spChg chg="mod">
          <ac:chgData name="Daly, Michael" userId="S::michael.daly@suny.edu::d49f4b6e-2165-4f15-9200-2ca9c09bd9e8" providerId="AD" clId="Web-{F3326465-0B1F-4323-A591-47AC0D7AFA9A}" dt="2020-05-01T00:30:48.952" v="396" actId="20577"/>
          <ac:spMkLst>
            <pc:docMk/>
            <pc:sldMk cId="1724450881" sldId="439"/>
            <ac:spMk id="6" creationId="{00000000-0000-0000-0000-000000000000}"/>
          </ac:spMkLst>
        </pc:spChg>
        <pc:spChg chg="del mod">
          <ac:chgData name="Daly, Michael" userId="S::michael.daly@suny.edu::d49f4b6e-2165-4f15-9200-2ca9c09bd9e8" providerId="AD" clId="Web-{F3326465-0B1F-4323-A591-47AC0D7AFA9A}" dt="2020-05-01T00:29:18.484" v="375"/>
          <ac:spMkLst>
            <pc:docMk/>
            <pc:sldMk cId="1724450881" sldId="439"/>
            <ac:spMk id="7" creationId="{00000000-0000-0000-0000-000000000000}"/>
          </ac:spMkLst>
        </pc:spChg>
        <pc:graphicFrameChg chg="add modGraphic">
          <ac:chgData name="Daly, Michael" userId="S::michael.daly@suny.edu::d49f4b6e-2165-4f15-9200-2ca9c09bd9e8" providerId="AD" clId="Web-{F3326465-0B1F-4323-A591-47AC0D7AFA9A}" dt="2020-05-01T00:30:13.765" v="386" actId="20577"/>
          <ac:graphicFrameMkLst>
            <pc:docMk/>
            <pc:sldMk cId="1724450881" sldId="439"/>
            <ac:graphicFrameMk id="2" creationId="{07EFD3A9-21CE-437F-AFE4-8E9837D37B4D}"/>
          </ac:graphicFrameMkLst>
        </pc:graphicFrameChg>
      </pc:sldChg>
      <pc:sldChg chg="modSp add replId">
        <pc:chgData name="Daly, Michael" userId="S::michael.daly@suny.edu::d49f4b6e-2165-4f15-9200-2ca9c09bd9e8" providerId="AD" clId="Web-{F3326465-0B1F-4323-A591-47AC0D7AFA9A}" dt="2020-05-01T00:33:33.499" v="754" actId="1076"/>
        <pc:sldMkLst>
          <pc:docMk/>
          <pc:sldMk cId="898876262" sldId="440"/>
        </pc:sldMkLst>
        <pc:spChg chg="mod">
          <ac:chgData name="Daly, Michael" userId="S::michael.daly@suny.edu::d49f4b6e-2165-4f15-9200-2ca9c09bd9e8" providerId="AD" clId="Web-{F3326465-0B1F-4323-A591-47AC0D7AFA9A}" dt="2020-05-01T00:31:41.858" v="471" actId="20577"/>
          <ac:spMkLst>
            <pc:docMk/>
            <pc:sldMk cId="898876262" sldId="440"/>
            <ac:spMk id="6" creationId="{00000000-0000-0000-0000-000000000000}"/>
          </ac:spMkLst>
        </pc:spChg>
        <pc:spChg chg="mod">
          <ac:chgData name="Daly, Michael" userId="S::michael.daly@suny.edu::d49f4b6e-2165-4f15-9200-2ca9c09bd9e8" providerId="AD" clId="Web-{F3326465-0B1F-4323-A591-47AC0D7AFA9A}" dt="2020-05-01T00:33:33.499" v="754" actId="1076"/>
          <ac:spMkLst>
            <pc:docMk/>
            <pc:sldMk cId="898876262" sldId="440"/>
            <ac:spMk id="7" creationId="{00000000-0000-0000-0000-000000000000}"/>
          </ac:spMkLst>
        </pc:spChg>
      </pc:sldChg>
    </pc:docChg>
  </pc:docChgLst>
  <pc:docChgLst>
    <pc:chgData name="Smathers, Jennifer" userId="10107e7b-e048-47df-8a1d-16dbcd6b7bb5" providerId="ADAL" clId="{16F61D39-977A-9144-8678-B093702427D5}"/>
    <pc:docChg chg="undo custSel addSld delSld modSld">
      <pc:chgData name="Smathers, Jennifer" userId="10107e7b-e048-47df-8a1d-16dbcd6b7bb5" providerId="ADAL" clId="{16F61D39-977A-9144-8678-B093702427D5}" dt="2020-05-01T14:26:10.783" v="1143"/>
      <pc:docMkLst>
        <pc:docMk/>
      </pc:docMkLst>
      <pc:sldChg chg="mod modShow">
        <pc:chgData name="Smathers, Jennifer" userId="10107e7b-e048-47df-8a1d-16dbcd6b7bb5" providerId="ADAL" clId="{16F61D39-977A-9144-8678-B093702427D5}" dt="2020-05-01T02:10:00.237" v="0" actId="729"/>
        <pc:sldMkLst>
          <pc:docMk/>
          <pc:sldMk cId="4121200864" sldId="429"/>
        </pc:sldMkLst>
      </pc:sldChg>
      <pc:sldChg chg="addSp modSp">
        <pc:chgData name="Smathers, Jennifer" userId="10107e7b-e048-47df-8a1d-16dbcd6b7bb5" providerId="ADAL" clId="{16F61D39-977A-9144-8678-B093702427D5}" dt="2020-05-01T02:42:17.167" v="1094" actId="20577"/>
        <pc:sldMkLst>
          <pc:docMk/>
          <pc:sldMk cId="2525993966" sldId="433"/>
        </pc:sldMkLst>
        <pc:spChg chg="mod">
          <ac:chgData name="Smathers, Jennifer" userId="10107e7b-e048-47df-8a1d-16dbcd6b7bb5" providerId="ADAL" clId="{16F61D39-977A-9144-8678-B093702427D5}" dt="2020-05-01T02:42:17.167" v="1094" actId="20577"/>
          <ac:spMkLst>
            <pc:docMk/>
            <pc:sldMk cId="2525993966" sldId="433"/>
            <ac:spMk id="4" creationId="{94FEBD0F-56FF-44C1-91EF-0946C7E3410A}"/>
          </ac:spMkLst>
        </pc:spChg>
        <pc:spChg chg="add mod">
          <ac:chgData name="Smathers, Jennifer" userId="10107e7b-e048-47df-8a1d-16dbcd6b7bb5" providerId="ADAL" clId="{16F61D39-977A-9144-8678-B093702427D5}" dt="2020-05-01T02:21:34.072" v="100"/>
          <ac:spMkLst>
            <pc:docMk/>
            <pc:sldMk cId="2525993966" sldId="433"/>
            <ac:spMk id="5" creationId="{4B175E6C-4D0E-304D-BB63-25E5FF56C3A7}"/>
          </ac:spMkLst>
        </pc:spChg>
        <pc:spChg chg="add mod">
          <ac:chgData name="Smathers, Jennifer" userId="10107e7b-e048-47df-8a1d-16dbcd6b7bb5" providerId="ADAL" clId="{16F61D39-977A-9144-8678-B093702427D5}" dt="2020-05-01T02:21:34.072" v="100"/>
          <ac:spMkLst>
            <pc:docMk/>
            <pc:sldMk cId="2525993966" sldId="433"/>
            <ac:spMk id="6" creationId="{7D6CEDFA-5519-6C44-89BE-7DE0863FC5BD}"/>
          </ac:spMkLst>
        </pc:spChg>
        <pc:spChg chg="mod">
          <ac:chgData name="Smathers, Jennifer" userId="10107e7b-e048-47df-8a1d-16dbcd6b7bb5" providerId="ADAL" clId="{16F61D39-977A-9144-8678-B093702427D5}" dt="2020-05-01T02:21:34.072" v="100"/>
          <ac:spMkLst>
            <pc:docMk/>
            <pc:sldMk cId="2525993966" sldId="433"/>
            <ac:spMk id="10" creationId="{1E5EA3A5-7D5B-424C-9ABF-43AE79984189}"/>
          </ac:spMkLst>
        </pc:spChg>
        <pc:grpChg chg="add mod">
          <ac:chgData name="Smathers, Jennifer" userId="10107e7b-e048-47df-8a1d-16dbcd6b7bb5" providerId="ADAL" clId="{16F61D39-977A-9144-8678-B093702427D5}" dt="2020-05-01T02:21:34.072" v="100"/>
          <ac:grpSpMkLst>
            <pc:docMk/>
            <pc:sldMk cId="2525993966" sldId="433"/>
            <ac:grpSpMk id="7" creationId="{8555AF2F-2F5E-9240-B144-65AFD41E7846}"/>
          </ac:grpSpMkLst>
        </pc:grpChg>
        <pc:picChg chg="mod">
          <ac:chgData name="Smathers, Jennifer" userId="10107e7b-e048-47df-8a1d-16dbcd6b7bb5" providerId="ADAL" clId="{16F61D39-977A-9144-8678-B093702427D5}" dt="2020-05-01T02:21:34.072" v="100"/>
          <ac:picMkLst>
            <pc:docMk/>
            <pc:sldMk cId="2525993966" sldId="433"/>
            <ac:picMk id="8" creationId="{1F364938-D03C-8F46-BC49-0BA48E5CF151}"/>
          </ac:picMkLst>
        </pc:picChg>
        <pc:picChg chg="mod">
          <ac:chgData name="Smathers, Jennifer" userId="10107e7b-e048-47df-8a1d-16dbcd6b7bb5" providerId="ADAL" clId="{16F61D39-977A-9144-8678-B093702427D5}" dt="2020-05-01T02:21:34.072" v="100"/>
          <ac:picMkLst>
            <pc:docMk/>
            <pc:sldMk cId="2525993966" sldId="433"/>
            <ac:picMk id="9" creationId="{5146A460-ACCF-F948-A55A-474ABCDBDC9F}"/>
          </ac:picMkLst>
        </pc:picChg>
        <pc:picChg chg="mod">
          <ac:chgData name="Smathers, Jennifer" userId="10107e7b-e048-47df-8a1d-16dbcd6b7bb5" providerId="ADAL" clId="{16F61D39-977A-9144-8678-B093702427D5}" dt="2020-05-01T02:21:41.907" v="101" actId="1076"/>
          <ac:picMkLst>
            <pc:docMk/>
            <pc:sldMk cId="2525993966" sldId="433"/>
            <ac:picMk id="11" creationId="{5278AC2E-9C77-4690-9611-057C46F6E38A}"/>
          </ac:picMkLst>
        </pc:picChg>
        <pc:picChg chg="mod">
          <ac:chgData name="Smathers, Jennifer" userId="10107e7b-e048-47df-8a1d-16dbcd6b7bb5" providerId="ADAL" clId="{16F61D39-977A-9144-8678-B093702427D5}" dt="2020-05-01T02:21:34.072" v="100"/>
          <ac:picMkLst>
            <pc:docMk/>
            <pc:sldMk cId="2525993966" sldId="433"/>
            <ac:picMk id="12" creationId="{7722BC93-9611-094C-8706-DB488787D114}"/>
          </ac:picMkLst>
        </pc:picChg>
        <pc:picChg chg="mod">
          <ac:chgData name="Smathers, Jennifer" userId="10107e7b-e048-47df-8a1d-16dbcd6b7bb5" providerId="ADAL" clId="{16F61D39-977A-9144-8678-B093702427D5}" dt="2020-05-01T02:21:34.072" v="100"/>
          <ac:picMkLst>
            <pc:docMk/>
            <pc:sldMk cId="2525993966" sldId="433"/>
            <ac:picMk id="13" creationId="{6C4DA14E-1DD8-4044-A32D-4955FA00B3E8}"/>
          </ac:picMkLst>
        </pc:picChg>
      </pc:sldChg>
      <pc:sldChg chg="modSp">
        <pc:chgData name="Smathers, Jennifer" userId="10107e7b-e048-47df-8a1d-16dbcd6b7bb5" providerId="ADAL" clId="{16F61D39-977A-9144-8678-B093702427D5}" dt="2020-05-01T14:26:10.783" v="1143"/>
        <pc:sldMkLst>
          <pc:docMk/>
          <pc:sldMk cId="1724450881" sldId="439"/>
        </pc:sldMkLst>
        <pc:graphicFrameChg chg="mod">
          <ac:chgData name="Smathers, Jennifer" userId="10107e7b-e048-47df-8a1d-16dbcd6b7bb5" providerId="ADAL" clId="{16F61D39-977A-9144-8678-B093702427D5}" dt="2020-05-01T14:26:10.783" v="1143"/>
          <ac:graphicFrameMkLst>
            <pc:docMk/>
            <pc:sldMk cId="1724450881" sldId="439"/>
            <ac:graphicFrameMk id="2" creationId="{07EFD3A9-21CE-437F-AFE4-8E9837D37B4D}"/>
          </ac:graphicFrameMkLst>
        </pc:graphicFrameChg>
      </pc:sldChg>
      <pc:sldChg chg="addSp delSp modSp add modNotesTx">
        <pc:chgData name="Smathers, Jennifer" userId="10107e7b-e048-47df-8a1d-16dbcd6b7bb5" providerId="ADAL" clId="{16F61D39-977A-9144-8678-B093702427D5}" dt="2020-05-01T02:45:36.247" v="1142" actId="20577"/>
        <pc:sldMkLst>
          <pc:docMk/>
          <pc:sldMk cId="2257169873" sldId="441"/>
        </pc:sldMkLst>
        <pc:spChg chg="mod">
          <ac:chgData name="Smathers, Jennifer" userId="10107e7b-e048-47df-8a1d-16dbcd6b7bb5" providerId="ADAL" clId="{16F61D39-977A-9144-8678-B093702427D5}" dt="2020-05-01T02:37:44.318" v="1025" actId="1076"/>
          <ac:spMkLst>
            <pc:docMk/>
            <pc:sldMk cId="2257169873" sldId="441"/>
            <ac:spMk id="4" creationId="{94FEBD0F-56FF-44C1-91EF-0946C7E3410A}"/>
          </ac:spMkLst>
        </pc:spChg>
        <pc:spChg chg="add del mod">
          <ac:chgData name="Smathers, Jennifer" userId="10107e7b-e048-47df-8a1d-16dbcd6b7bb5" providerId="ADAL" clId="{16F61D39-977A-9144-8678-B093702427D5}" dt="2020-05-01T02:16:12.237" v="6" actId="478"/>
          <ac:spMkLst>
            <pc:docMk/>
            <pc:sldMk cId="2257169873" sldId="441"/>
            <ac:spMk id="5" creationId="{36A0E6C0-DBB7-6D43-AD6E-E07C2950AC1A}"/>
          </ac:spMkLst>
        </pc:spChg>
        <pc:spChg chg="add del mod">
          <ac:chgData name="Smathers, Jennifer" userId="10107e7b-e048-47df-8a1d-16dbcd6b7bb5" providerId="ADAL" clId="{16F61D39-977A-9144-8678-B093702427D5}" dt="2020-05-01T02:18:37.582" v="64"/>
          <ac:spMkLst>
            <pc:docMk/>
            <pc:sldMk cId="2257169873" sldId="441"/>
            <ac:spMk id="7" creationId="{7846C33D-71CD-9942-BB91-2537BC4C9026}"/>
          </ac:spMkLst>
        </pc:spChg>
        <pc:spChg chg="add mod">
          <ac:chgData name="Smathers, Jennifer" userId="10107e7b-e048-47df-8a1d-16dbcd6b7bb5" providerId="ADAL" clId="{16F61D39-977A-9144-8678-B093702427D5}" dt="2020-05-01T02:22:05.039" v="105"/>
          <ac:spMkLst>
            <pc:docMk/>
            <pc:sldMk cId="2257169873" sldId="441"/>
            <ac:spMk id="10" creationId="{AE8CCE06-5391-DF44-8F87-1337F046BB34}"/>
          </ac:spMkLst>
        </pc:spChg>
        <pc:spChg chg="add mod">
          <ac:chgData name="Smathers, Jennifer" userId="10107e7b-e048-47df-8a1d-16dbcd6b7bb5" providerId="ADAL" clId="{16F61D39-977A-9144-8678-B093702427D5}" dt="2020-05-01T02:22:05.039" v="105"/>
          <ac:spMkLst>
            <pc:docMk/>
            <pc:sldMk cId="2257169873" sldId="441"/>
            <ac:spMk id="12" creationId="{3FD9E2CF-0399-7642-8A39-2481A315C835}"/>
          </ac:spMkLst>
        </pc:spChg>
        <pc:spChg chg="mod">
          <ac:chgData name="Smathers, Jennifer" userId="10107e7b-e048-47df-8a1d-16dbcd6b7bb5" providerId="ADAL" clId="{16F61D39-977A-9144-8678-B093702427D5}" dt="2020-05-01T02:22:05.039" v="105"/>
          <ac:spMkLst>
            <pc:docMk/>
            <pc:sldMk cId="2257169873" sldId="441"/>
            <ac:spMk id="17" creationId="{A5A9CDE5-8400-2045-988F-F38CDF1F722F}"/>
          </ac:spMkLst>
        </pc:spChg>
        <pc:spChg chg="add mod">
          <ac:chgData name="Smathers, Jennifer" userId="10107e7b-e048-47df-8a1d-16dbcd6b7bb5" providerId="ADAL" clId="{16F61D39-977A-9144-8678-B093702427D5}" dt="2020-05-01T02:42:06.818" v="1092" actId="2711"/>
          <ac:spMkLst>
            <pc:docMk/>
            <pc:sldMk cId="2257169873" sldId="441"/>
            <ac:spMk id="20" creationId="{9C74BF7D-54F8-8F4E-99A1-735596850E5A}"/>
          </ac:spMkLst>
        </pc:spChg>
        <pc:grpChg chg="add mod">
          <ac:chgData name="Smathers, Jennifer" userId="10107e7b-e048-47df-8a1d-16dbcd6b7bb5" providerId="ADAL" clId="{16F61D39-977A-9144-8678-B093702427D5}" dt="2020-05-01T02:22:05.039" v="105"/>
          <ac:grpSpMkLst>
            <pc:docMk/>
            <pc:sldMk cId="2257169873" sldId="441"/>
            <ac:grpSpMk id="13" creationId="{01D6DF96-B591-6143-8FC6-459DB9F213FD}"/>
          </ac:grpSpMkLst>
        </pc:grpChg>
        <pc:picChg chg="add del mod">
          <ac:chgData name="Smathers, Jennifer" userId="10107e7b-e048-47df-8a1d-16dbcd6b7bb5" providerId="ADAL" clId="{16F61D39-977A-9144-8678-B093702427D5}" dt="2020-05-01T02:25:11.531" v="177" actId="478"/>
          <ac:picMkLst>
            <pc:docMk/>
            <pc:sldMk cId="2257169873" sldId="441"/>
            <ac:picMk id="2" creationId="{AB07F7F4-B339-0B49-855A-F5FC29A4C02C}"/>
          </ac:picMkLst>
        </pc:picChg>
        <pc:picChg chg="add del">
          <ac:chgData name="Smathers, Jennifer" userId="10107e7b-e048-47df-8a1d-16dbcd6b7bb5" providerId="ADAL" clId="{16F61D39-977A-9144-8678-B093702427D5}" dt="2020-05-01T02:16:59.558" v="13"/>
          <ac:picMkLst>
            <pc:docMk/>
            <pc:sldMk cId="2257169873" sldId="441"/>
            <ac:picMk id="6" creationId="{8E66FC78-450A-6A4C-8CDC-85200924AC96}"/>
          </ac:picMkLst>
        </pc:picChg>
        <pc:picChg chg="add mod">
          <ac:chgData name="Smathers, Jennifer" userId="10107e7b-e048-47df-8a1d-16dbcd6b7bb5" providerId="ADAL" clId="{16F61D39-977A-9144-8678-B093702427D5}" dt="2020-05-01T02:45:24.321" v="1120" actId="962"/>
          <ac:picMkLst>
            <pc:docMk/>
            <pc:sldMk cId="2257169873" sldId="441"/>
            <ac:picMk id="9" creationId="{7960962F-F8BC-1B45-8230-7FFF3D2806FE}"/>
          </ac:picMkLst>
        </pc:picChg>
        <pc:picChg chg="del">
          <ac:chgData name="Smathers, Jennifer" userId="10107e7b-e048-47df-8a1d-16dbcd6b7bb5" providerId="ADAL" clId="{16F61D39-977A-9144-8678-B093702427D5}" dt="2020-05-01T02:16:07.834" v="5" actId="478"/>
          <ac:picMkLst>
            <pc:docMk/>
            <pc:sldMk cId="2257169873" sldId="441"/>
            <ac:picMk id="11" creationId="{5278AC2E-9C77-4690-9611-057C46F6E38A}"/>
          </ac:picMkLst>
        </pc:picChg>
        <pc:picChg chg="del mod">
          <ac:chgData name="Smathers, Jennifer" userId="10107e7b-e048-47df-8a1d-16dbcd6b7bb5" providerId="ADAL" clId="{16F61D39-977A-9144-8678-B093702427D5}" dt="2020-05-01T02:22:59.727" v="151" actId="478"/>
          <ac:picMkLst>
            <pc:docMk/>
            <pc:sldMk cId="2257169873" sldId="441"/>
            <ac:picMk id="14" creationId="{37F3F3DC-4EB2-4126-B3F7-A2A8C4E9A871}"/>
          </ac:picMkLst>
        </pc:picChg>
        <pc:picChg chg="mod">
          <ac:chgData name="Smathers, Jennifer" userId="10107e7b-e048-47df-8a1d-16dbcd6b7bb5" providerId="ADAL" clId="{16F61D39-977A-9144-8678-B093702427D5}" dt="2020-05-01T02:22:05.039" v="105"/>
          <ac:picMkLst>
            <pc:docMk/>
            <pc:sldMk cId="2257169873" sldId="441"/>
            <ac:picMk id="15" creationId="{712C8AC4-BE49-A54A-90EB-AEBC94642F38}"/>
          </ac:picMkLst>
        </pc:picChg>
        <pc:picChg chg="mod">
          <ac:chgData name="Smathers, Jennifer" userId="10107e7b-e048-47df-8a1d-16dbcd6b7bb5" providerId="ADAL" clId="{16F61D39-977A-9144-8678-B093702427D5}" dt="2020-05-01T02:22:05.039" v="105"/>
          <ac:picMkLst>
            <pc:docMk/>
            <pc:sldMk cId="2257169873" sldId="441"/>
            <ac:picMk id="16" creationId="{1855F8AA-AC0D-A244-B2C1-ECE3F846D48E}"/>
          </ac:picMkLst>
        </pc:picChg>
        <pc:picChg chg="mod">
          <ac:chgData name="Smathers, Jennifer" userId="10107e7b-e048-47df-8a1d-16dbcd6b7bb5" providerId="ADAL" clId="{16F61D39-977A-9144-8678-B093702427D5}" dt="2020-05-01T02:22:05.039" v="105"/>
          <ac:picMkLst>
            <pc:docMk/>
            <pc:sldMk cId="2257169873" sldId="441"/>
            <ac:picMk id="18" creationId="{92A032EE-8215-1C44-8B38-9C16D188AA7B}"/>
          </ac:picMkLst>
        </pc:picChg>
        <pc:picChg chg="mod">
          <ac:chgData name="Smathers, Jennifer" userId="10107e7b-e048-47df-8a1d-16dbcd6b7bb5" providerId="ADAL" clId="{16F61D39-977A-9144-8678-B093702427D5}" dt="2020-05-01T02:22:05.039" v="105"/>
          <ac:picMkLst>
            <pc:docMk/>
            <pc:sldMk cId="2257169873" sldId="441"/>
            <ac:picMk id="19" creationId="{12B5A8F9-7D4A-AF42-B4CF-EC5E8729CBA1}"/>
          </ac:picMkLst>
        </pc:picChg>
        <pc:picChg chg="add mod">
          <ac:chgData name="Smathers, Jennifer" userId="10107e7b-e048-47df-8a1d-16dbcd6b7bb5" providerId="ADAL" clId="{16F61D39-977A-9144-8678-B093702427D5}" dt="2020-05-01T02:33:08.748" v="746" actId="1076"/>
          <ac:picMkLst>
            <pc:docMk/>
            <pc:sldMk cId="2257169873" sldId="441"/>
            <ac:picMk id="21" creationId="{6A7084A7-8C95-364B-9225-110E3834ECC1}"/>
          </ac:picMkLst>
        </pc:picChg>
      </pc:sldChg>
      <pc:sldChg chg="add del">
        <pc:chgData name="Smathers, Jennifer" userId="10107e7b-e048-47df-8a1d-16dbcd6b7bb5" providerId="ADAL" clId="{16F61D39-977A-9144-8678-B093702427D5}" dt="2020-05-01T02:15:53.591" v="2" actId="2696"/>
        <pc:sldMkLst>
          <pc:docMk/>
          <pc:sldMk cId="3179633687" sldId="441"/>
        </pc:sldMkLst>
      </pc:sldChg>
    </pc:docChg>
  </pc:docChgLst>
  <pc:docChgLst>
    <pc:chgData name="Pritting, Shannon" userId="S::shannon.pritting@suny.edu::b6acce8b-3193-4a7b-b3b8-1dc43a9f8da4" providerId="AD" clId="Web-{630A862B-485C-4476-B848-B97A87F622F8}"/>
    <pc:docChg chg="modSld">
      <pc:chgData name="Pritting, Shannon" userId="S::shannon.pritting@suny.edu::b6acce8b-3193-4a7b-b3b8-1dc43a9f8da4" providerId="AD" clId="Web-{630A862B-485C-4476-B848-B97A87F622F8}" dt="2020-05-07T20:58:27.600" v="931" actId="20577"/>
      <pc:docMkLst>
        <pc:docMk/>
      </pc:docMkLst>
      <pc:sldChg chg="modSp">
        <pc:chgData name="Pritting, Shannon" userId="S::shannon.pritting@suny.edu::b6acce8b-3193-4a7b-b3b8-1dc43a9f8da4" providerId="AD" clId="Web-{630A862B-485C-4476-B848-B97A87F622F8}" dt="2020-05-07T20:58:17.882" v="902" actId="20577"/>
        <pc:sldMkLst>
          <pc:docMk/>
          <pc:sldMk cId="341996678" sldId="395"/>
        </pc:sldMkLst>
        <pc:spChg chg="mod">
          <ac:chgData name="Pritting, Shannon" userId="S::shannon.pritting@suny.edu::b6acce8b-3193-4a7b-b3b8-1dc43a9f8da4" providerId="AD" clId="Web-{630A862B-485C-4476-B848-B97A87F622F8}" dt="2020-05-07T20:57:39.662" v="855" actId="20577"/>
          <ac:spMkLst>
            <pc:docMk/>
            <pc:sldMk cId="341996678" sldId="395"/>
            <ac:spMk id="3" creationId="{00000000-0000-0000-0000-000000000000}"/>
          </ac:spMkLst>
        </pc:spChg>
        <pc:spChg chg="mod">
          <ac:chgData name="Pritting, Shannon" userId="S::shannon.pritting@suny.edu::b6acce8b-3193-4a7b-b3b8-1dc43a9f8da4" providerId="AD" clId="Web-{630A862B-485C-4476-B848-B97A87F622F8}" dt="2020-05-07T20:55:31.192" v="42" actId="20577"/>
          <ac:spMkLst>
            <pc:docMk/>
            <pc:sldMk cId="341996678" sldId="395"/>
            <ac:spMk id="6" creationId="{00000000-0000-0000-0000-000000000000}"/>
          </ac:spMkLst>
        </pc:spChg>
        <pc:spChg chg="mod">
          <ac:chgData name="Pritting, Shannon" userId="S::shannon.pritting@suny.edu::b6acce8b-3193-4a7b-b3b8-1dc43a9f8da4" providerId="AD" clId="Web-{630A862B-485C-4476-B848-B97A87F622F8}" dt="2020-05-07T20:58:17.882" v="902" actId="20577"/>
          <ac:spMkLst>
            <pc:docMk/>
            <pc:sldMk cId="341996678" sldId="395"/>
            <ac:spMk id="7" creationId="{00000000-0000-0000-0000-000000000000}"/>
          </ac:spMkLst>
        </pc:spChg>
      </pc:sldChg>
      <pc:sldChg chg="modSp">
        <pc:chgData name="Pritting, Shannon" userId="S::shannon.pritting@suny.edu::b6acce8b-3193-4a7b-b3b8-1dc43a9f8da4" providerId="AD" clId="Web-{630A862B-485C-4476-B848-B97A87F622F8}" dt="2020-05-07T20:58:27.600" v="930" actId="20577"/>
        <pc:sldMkLst>
          <pc:docMk/>
          <pc:sldMk cId="4121200864" sldId="429"/>
        </pc:sldMkLst>
        <pc:spChg chg="mod">
          <ac:chgData name="Pritting, Shannon" userId="S::shannon.pritting@suny.edu::b6acce8b-3193-4a7b-b3b8-1dc43a9f8da4" providerId="AD" clId="Web-{630A862B-485C-4476-B848-B97A87F622F8}" dt="2020-05-07T20:58:27.600" v="930" actId="20577"/>
          <ac:spMkLst>
            <pc:docMk/>
            <pc:sldMk cId="4121200864" sldId="429"/>
            <ac:spMk id="6" creationId="{00000000-0000-0000-0000-000000000000}"/>
          </ac:spMkLst>
        </pc:spChg>
      </pc:sldChg>
    </pc:docChg>
  </pc:docChgLst>
  <pc:docChgLst>
    <pc:chgData name="Jackson, Timothy" userId="S::timothy.jackson@suny.edu::9ce01cec-8b46-438e-9d10-af58cd21d299" providerId="AD" clId="Web-{E3B2BA5A-6283-4B27-B0BE-831010A974B5}"/>
    <pc:docChg chg="addSld modSld sldOrd">
      <pc:chgData name="Jackson, Timothy" userId="S::timothy.jackson@suny.edu::9ce01cec-8b46-438e-9d10-af58cd21d299" providerId="AD" clId="Web-{E3B2BA5A-6283-4B27-B0BE-831010A974B5}" dt="2020-05-07T21:08:59.624" v="476" actId="20577"/>
      <pc:docMkLst>
        <pc:docMk/>
      </pc:docMkLst>
      <pc:sldChg chg="modSp add ord replId">
        <pc:chgData name="Jackson, Timothy" userId="S::timothy.jackson@suny.edu::9ce01cec-8b46-438e-9d10-af58cd21d299" providerId="AD" clId="Web-{E3B2BA5A-6283-4B27-B0BE-831010A974B5}" dt="2020-05-07T21:06:59.323" v="102" actId="20577"/>
        <pc:sldMkLst>
          <pc:docMk/>
          <pc:sldMk cId="3096241449" sldId="445"/>
        </pc:sldMkLst>
        <pc:spChg chg="mod">
          <ac:chgData name="Jackson, Timothy" userId="S::timothy.jackson@suny.edu::9ce01cec-8b46-438e-9d10-af58cd21d299" providerId="AD" clId="Web-{E3B2BA5A-6283-4B27-B0BE-831010A974B5}" dt="2020-05-07T21:06:59.323" v="102" actId="20577"/>
          <ac:spMkLst>
            <pc:docMk/>
            <pc:sldMk cId="3096241449" sldId="445"/>
            <ac:spMk id="7" creationId="{4FA09018-5E31-844D-B928-F6DDC95990F2}"/>
          </ac:spMkLst>
        </pc:spChg>
        <pc:spChg chg="mod">
          <ac:chgData name="Jackson, Timothy" userId="S::timothy.jackson@suny.edu::9ce01cec-8b46-438e-9d10-af58cd21d299" providerId="AD" clId="Web-{E3B2BA5A-6283-4B27-B0BE-831010A974B5}" dt="2020-05-07T21:06:34.040" v="24" actId="20577"/>
          <ac:spMkLst>
            <pc:docMk/>
            <pc:sldMk cId="3096241449" sldId="445"/>
            <ac:spMk id="8" creationId="{E2AAB4F0-62DE-4440-82C1-3A7B1E6F814B}"/>
          </ac:spMkLst>
        </pc:spChg>
      </pc:sldChg>
      <pc:sldChg chg="modSp add ord replId">
        <pc:chgData name="Jackson, Timothy" userId="S::timothy.jackson@suny.edu::9ce01cec-8b46-438e-9d10-af58cd21d299" providerId="AD" clId="Web-{E3B2BA5A-6283-4B27-B0BE-831010A974B5}" dt="2020-05-07T21:08:59.624" v="475" actId="20577"/>
        <pc:sldMkLst>
          <pc:docMk/>
          <pc:sldMk cId="1979278691" sldId="446"/>
        </pc:sldMkLst>
        <pc:spChg chg="mod">
          <ac:chgData name="Jackson, Timothy" userId="S::timothy.jackson@suny.edu::9ce01cec-8b46-438e-9d10-af58cd21d299" providerId="AD" clId="Web-{E3B2BA5A-6283-4B27-B0BE-831010A974B5}" dt="2020-05-07T21:07:17.730" v="108" actId="20577"/>
          <ac:spMkLst>
            <pc:docMk/>
            <pc:sldMk cId="1979278691" sldId="446"/>
            <ac:spMk id="3" creationId="{00000000-0000-0000-0000-000000000000}"/>
          </ac:spMkLst>
        </pc:spChg>
        <pc:spChg chg="mod">
          <ac:chgData name="Jackson, Timothy" userId="S::timothy.jackson@suny.edu::9ce01cec-8b46-438e-9d10-af58cd21d299" providerId="AD" clId="Web-{E3B2BA5A-6283-4B27-B0BE-831010A974B5}" dt="2020-05-07T21:07:37.684" v="162" actId="20577"/>
          <ac:spMkLst>
            <pc:docMk/>
            <pc:sldMk cId="1979278691" sldId="446"/>
            <ac:spMk id="6" creationId="{00000000-0000-0000-0000-000000000000}"/>
          </ac:spMkLst>
        </pc:spChg>
        <pc:spChg chg="mod">
          <ac:chgData name="Jackson, Timothy" userId="S::timothy.jackson@suny.edu::9ce01cec-8b46-438e-9d10-af58cd21d299" providerId="AD" clId="Web-{E3B2BA5A-6283-4B27-B0BE-831010A974B5}" dt="2020-05-07T21:08:59.624" v="475" actId="20577"/>
          <ac:spMkLst>
            <pc:docMk/>
            <pc:sldMk cId="1979278691" sldId="446"/>
            <ac:spMk id="7" creationId="{00000000-0000-0000-0000-000000000000}"/>
          </ac:spMkLst>
        </pc:spChg>
      </pc:sldChg>
    </pc:docChg>
  </pc:docChgLst>
  <pc:docChgLst>
    <pc:chgData name="Pritting, Shannon" userId="S::shannon.pritting@suny.edu::b6acce8b-3193-4a7b-b3b8-1dc43a9f8da4" providerId="AD" clId="Web-{556B989D-3467-4685-B8A1-95CADB1BE777}"/>
    <pc:docChg chg="delSld modSld">
      <pc:chgData name="Pritting, Shannon" userId="S::shannon.pritting@suny.edu::b6acce8b-3193-4a7b-b3b8-1dc43a9f8da4" providerId="AD" clId="Web-{556B989D-3467-4685-B8A1-95CADB1BE777}" dt="2020-05-08T01:06:20.757" v="59" actId="14100"/>
      <pc:docMkLst>
        <pc:docMk/>
      </pc:docMkLst>
      <pc:sldChg chg="modSp">
        <pc:chgData name="Pritting, Shannon" userId="S::shannon.pritting@suny.edu::b6acce8b-3193-4a7b-b3b8-1dc43a9f8da4" providerId="AD" clId="Web-{556B989D-3467-4685-B8A1-95CADB1BE777}" dt="2020-05-08T01:06:20.757" v="59" actId="14100"/>
        <pc:sldMkLst>
          <pc:docMk/>
          <pc:sldMk cId="341996678" sldId="395"/>
        </pc:sldMkLst>
        <pc:spChg chg="mod">
          <ac:chgData name="Pritting, Shannon" userId="S::shannon.pritting@suny.edu::b6acce8b-3193-4a7b-b3b8-1dc43a9f8da4" providerId="AD" clId="Web-{556B989D-3467-4685-B8A1-95CADB1BE777}" dt="2020-05-08T01:06:20.757" v="59" actId="14100"/>
          <ac:spMkLst>
            <pc:docMk/>
            <pc:sldMk cId="341996678" sldId="395"/>
            <ac:spMk id="3" creationId="{00000000-0000-0000-0000-000000000000}"/>
          </ac:spMkLst>
        </pc:spChg>
        <pc:spChg chg="mod">
          <ac:chgData name="Pritting, Shannon" userId="S::shannon.pritting@suny.edu::b6acce8b-3193-4a7b-b3b8-1dc43a9f8da4" providerId="AD" clId="Web-{556B989D-3467-4685-B8A1-95CADB1BE777}" dt="2020-05-08T01:02:50.817" v="4" actId="20577"/>
          <ac:spMkLst>
            <pc:docMk/>
            <pc:sldMk cId="341996678" sldId="395"/>
            <ac:spMk id="6" creationId="{00000000-0000-0000-0000-000000000000}"/>
          </ac:spMkLst>
        </pc:spChg>
        <pc:spChg chg="mod">
          <ac:chgData name="Pritting, Shannon" userId="S::shannon.pritting@suny.edu::b6acce8b-3193-4a7b-b3b8-1dc43a9f8da4" providerId="AD" clId="Web-{556B989D-3467-4685-B8A1-95CADB1BE777}" dt="2020-05-08T01:06:20.757" v="59" actId="14100"/>
          <ac:spMkLst>
            <pc:docMk/>
            <pc:sldMk cId="341996678" sldId="395"/>
            <ac:spMk id="7" creationId="{00000000-0000-0000-0000-000000000000}"/>
          </ac:spMkLst>
        </pc:spChg>
      </pc:sldChg>
      <pc:sldChg chg="del">
        <pc:chgData name="Pritting, Shannon" userId="S::shannon.pritting@suny.edu::b6acce8b-3193-4a7b-b3b8-1dc43a9f8da4" providerId="AD" clId="Web-{556B989D-3467-4685-B8A1-95CADB1BE777}" dt="2020-05-08T00:59:57.175" v="0"/>
        <pc:sldMkLst>
          <pc:docMk/>
          <pc:sldMk cId="1724450881" sldId="439"/>
        </pc:sldMkLst>
      </pc:sldChg>
      <pc:sldChg chg="del">
        <pc:chgData name="Pritting, Shannon" userId="S::shannon.pritting@suny.edu::b6acce8b-3193-4a7b-b3b8-1dc43a9f8da4" providerId="AD" clId="Web-{556B989D-3467-4685-B8A1-95CADB1BE777}" dt="2020-05-08T00:59:58.300" v="1"/>
        <pc:sldMkLst>
          <pc:docMk/>
          <pc:sldMk cId="898876262" sldId="440"/>
        </pc:sldMkLst>
      </pc:sldChg>
    </pc:docChg>
  </pc:docChgLst>
  <pc:docChgLst>
    <pc:chgData name="Jackson, Timothy" userId="S::timothy.jackson@suny.edu::9ce01cec-8b46-438e-9d10-af58cd21d299" providerId="AD" clId="Web-{CD86DF65-0827-48EE-BBFA-218A6E078517}"/>
    <pc:docChg chg="modSld">
      <pc:chgData name="Jackson, Timothy" userId="S::timothy.jackson@suny.edu::9ce01cec-8b46-438e-9d10-af58cd21d299" providerId="AD" clId="Web-{CD86DF65-0827-48EE-BBFA-218A6E078517}" dt="2020-05-07T21:21:34.740" v="3" actId="20577"/>
      <pc:docMkLst>
        <pc:docMk/>
      </pc:docMkLst>
      <pc:sldChg chg="modSp">
        <pc:chgData name="Jackson, Timothy" userId="S::timothy.jackson@suny.edu::9ce01cec-8b46-438e-9d10-af58cd21d299" providerId="AD" clId="Web-{CD86DF65-0827-48EE-BBFA-218A6E078517}" dt="2020-05-07T21:21:34.740" v="2" actId="20577"/>
        <pc:sldMkLst>
          <pc:docMk/>
          <pc:sldMk cId="2919431528" sldId="258"/>
        </pc:sldMkLst>
        <pc:spChg chg="mod">
          <ac:chgData name="Jackson, Timothy" userId="S::timothy.jackson@suny.edu::9ce01cec-8b46-438e-9d10-af58cd21d299" providerId="AD" clId="Web-{CD86DF65-0827-48EE-BBFA-218A6E078517}" dt="2020-05-07T21:21:34.740" v="2" actId="20577"/>
          <ac:spMkLst>
            <pc:docMk/>
            <pc:sldMk cId="2919431528" sldId="258"/>
            <ac:spMk id="19" creationId="{E1608256-D41E-7949-9F8B-A7E248C43ECB}"/>
          </ac:spMkLst>
        </pc:spChg>
      </pc:sldChg>
    </pc:docChg>
  </pc:docChgLst>
  <pc:docChgLst>
    <pc:chgData name="McBride, Mark" userId="S::mark.mcbride@suny.edu::9d8218a8-8f11-4bca-9d9f-81a3992e7a54" providerId="AD" clId="Web-{552410C8-01C6-42EC-914B-2671CCA0EF50}"/>
    <pc:docChg chg="modSld">
      <pc:chgData name="McBride, Mark" userId="S::mark.mcbride@suny.edu::9d8218a8-8f11-4bca-9d9f-81a3992e7a54" providerId="AD" clId="Web-{552410C8-01C6-42EC-914B-2671CCA0EF50}" dt="2020-05-01T13:57:40.169" v="17" actId="20577"/>
      <pc:docMkLst>
        <pc:docMk/>
      </pc:docMkLst>
      <pc:sldChg chg="modSp">
        <pc:chgData name="McBride, Mark" userId="S::mark.mcbride@suny.edu::9d8218a8-8f11-4bca-9d9f-81a3992e7a54" providerId="AD" clId="Web-{552410C8-01C6-42EC-914B-2671CCA0EF50}" dt="2020-05-01T13:57:40.169" v="16" actId="20577"/>
        <pc:sldMkLst>
          <pc:docMk/>
          <pc:sldMk cId="648901140" sldId="436"/>
        </pc:sldMkLst>
        <pc:spChg chg="mod">
          <ac:chgData name="McBride, Mark" userId="S::mark.mcbride@suny.edu::9d8218a8-8f11-4bca-9d9f-81a3992e7a54" providerId="AD" clId="Web-{552410C8-01C6-42EC-914B-2671CCA0EF50}" dt="2020-05-01T13:57:40.169" v="16" actId="20577"/>
          <ac:spMkLst>
            <pc:docMk/>
            <pc:sldMk cId="648901140" sldId="436"/>
            <ac:spMk id="3" creationId="{00000000-0000-0000-0000-000000000000}"/>
          </ac:spMkLst>
        </pc:spChg>
      </pc:sldChg>
    </pc:docChg>
  </pc:docChgLst>
  <pc:docChgLst>
    <pc:chgData name="Jackson, Timothy" userId="S::timothy.jackson@suny.edu::9ce01cec-8b46-438e-9d10-af58cd21d299" providerId="AD" clId="Web-{6600CD96-E3DC-4D1F-8C7A-075C41B3375A}"/>
    <pc:docChg chg="addSld modSld">
      <pc:chgData name="Jackson, Timothy" userId="S::timothy.jackson@suny.edu::9ce01cec-8b46-438e-9d10-af58cd21d299" providerId="AD" clId="Web-{6600CD96-E3DC-4D1F-8C7A-075C41B3375A}" dt="2020-05-07T21:21:08.299" v="1374" actId="20577"/>
      <pc:docMkLst>
        <pc:docMk/>
      </pc:docMkLst>
      <pc:sldChg chg="modSp">
        <pc:chgData name="Jackson, Timothy" userId="S::timothy.jackson@suny.edu::9ce01cec-8b46-438e-9d10-af58cd21d299" providerId="AD" clId="Web-{6600CD96-E3DC-4D1F-8C7A-075C41B3375A}" dt="2020-05-07T21:12:43.157" v="662" actId="20577"/>
        <pc:sldMkLst>
          <pc:docMk/>
          <pc:sldMk cId="1979278691" sldId="446"/>
        </pc:sldMkLst>
        <pc:spChg chg="mod">
          <ac:chgData name="Jackson, Timothy" userId="S::timothy.jackson@suny.edu::9ce01cec-8b46-438e-9d10-af58cd21d299" providerId="AD" clId="Web-{6600CD96-E3DC-4D1F-8C7A-075C41B3375A}" dt="2020-05-07T21:12:36.172" v="615" actId="20577"/>
          <ac:spMkLst>
            <pc:docMk/>
            <pc:sldMk cId="1979278691" sldId="446"/>
            <ac:spMk id="3" creationId="{00000000-0000-0000-0000-000000000000}"/>
          </ac:spMkLst>
        </pc:spChg>
        <pc:spChg chg="mod">
          <ac:chgData name="Jackson, Timothy" userId="S::timothy.jackson@suny.edu::9ce01cec-8b46-438e-9d10-af58cd21d299" providerId="AD" clId="Web-{6600CD96-E3DC-4D1F-8C7A-075C41B3375A}" dt="2020-05-07T21:12:43.157" v="662" actId="20577"/>
          <ac:spMkLst>
            <pc:docMk/>
            <pc:sldMk cId="1979278691" sldId="446"/>
            <ac:spMk id="7" creationId="{00000000-0000-0000-0000-000000000000}"/>
          </ac:spMkLst>
        </pc:spChg>
      </pc:sldChg>
      <pc:sldChg chg="modSp add replId">
        <pc:chgData name="Jackson, Timothy" userId="S::timothy.jackson@suny.edu::9ce01cec-8b46-438e-9d10-af58cd21d299" providerId="AD" clId="Web-{6600CD96-E3DC-4D1F-8C7A-075C41B3375A}" dt="2020-05-07T21:21:08.284" v="1373" actId="20577"/>
        <pc:sldMkLst>
          <pc:docMk/>
          <pc:sldMk cId="2000352589" sldId="447"/>
        </pc:sldMkLst>
        <pc:spChg chg="mod">
          <ac:chgData name="Jackson, Timothy" userId="S::timothy.jackson@suny.edu::9ce01cec-8b46-438e-9d10-af58cd21d299" providerId="AD" clId="Web-{6600CD96-E3DC-4D1F-8C7A-075C41B3375A}" dt="2020-05-07T21:20:15.705" v="1358" actId="20577"/>
          <ac:spMkLst>
            <pc:docMk/>
            <pc:sldMk cId="2000352589" sldId="447"/>
            <ac:spMk id="3" creationId="{00000000-0000-0000-0000-000000000000}"/>
          </ac:spMkLst>
        </pc:spChg>
        <pc:spChg chg="mod">
          <ac:chgData name="Jackson, Timothy" userId="S::timothy.jackson@suny.edu::9ce01cec-8b46-438e-9d10-af58cd21d299" providerId="AD" clId="Web-{6600CD96-E3DC-4D1F-8C7A-075C41B3375A}" dt="2020-05-07T21:20:52.002" v="1366" actId="20577"/>
          <ac:spMkLst>
            <pc:docMk/>
            <pc:sldMk cId="2000352589" sldId="447"/>
            <ac:spMk id="6" creationId="{00000000-0000-0000-0000-000000000000}"/>
          </ac:spMkLst>
        </pc:spChg>
        <pc:spChg chg="mod">
          <ac:chgData name="Jackson, Timothy" userId="S::timothy.jackson@suny.edu::9ce01cec-8b46-438e-9d10-af58cd21d299" providerId="AD" clId="Web-{6600CD96-E3DC-4D1F-8C7A-075C41B3375A}" dt="2020-05-07T21:21:08.284" v="1373" actId="20577"/>
          <ac:spMkLst>
            <pc:docMk/>
            <pc:sldMk cId="2000352589" sldId="447"/>
            <ac:spMk id="7" creationId="{00000000-0000-0000-0000-000000000000}"/>
          </ac:spMkLst>
        </pc:spChg>
      </pc:sldChg>
    </pc:docChg>
  </pc:docChgLst>
  <pc:docChgLst>
    <pc:chgData name="Smathers, Jennifer" userId="S::jennifer.smathers@suny.edu::10107e7b-e048-47df-8a1d-16dbcd6b7bb5" providerId="AD" clId="Web-{1C31E177-6471-4E3F-BEB1-EEF5D712FD7B}"/>
    <pc:docChg chg="modSld sldOrd">
      <pc:chgData name="Smathers, Jennifer" userId="S::jennifer.smathers@suny.edu::10107e7b-e048-47df-8a1d-16dbcd6b7bb5" providerId="AD" clId="Web-{1C31E177-6471-4E3F-BEB1-EEF5D712FD7B}" dt="2020-04-30T20:30:49.405" v="983"/>
      <pc:docMkLst>
        <pc:docMk/>
      </pc:docMkLst>
      <pc:sldChg chg="addSp delSp modSp ord">
        <pc:chgData name="Smathers, Jennifer" userId="S::jennifer.smathers@suny.edu::10107e7b-e048-47df-8a1d-16dbcd6b7bb5" providerId="AD" clId="Web-{1C31E177-6471-4E3F-BEB1-EEF5D712FD7B}" dt="2020-04-30T20:30:49.405" v="983"/>
        <pc:sldMkLst>
          <pc:docMk/>
          <pc:sldMk cId="2525993966" sldId="433"/>
        </pc:sldMkLst>
        <pc:spChg chg="del mod">
          <ac:chgData name="Smathers, Jennifer" userId="S::jennifer.smathers@suny.edu::10107e7b-e048-47df-8a1d-16dbcd6b7bb5" providerId="AD" clId="Web-{1C31E177-6471-4E3F-BEB1-EEF5D712FD7B}" dt="2020-04-30T20:18:58.767" v="12"/>
          <ac:spMkLst>
            <pc:docMk/>
            <pc:sldMk cId="2525993966" sldId="433"/>
            <ac:spMk id="2" creationId="{C6C38B27-4C8E-4615-8D59-55557A2B1FCD}"/>
          </ac:spMkLst>
        </pc:spChg>
        <pc:spChg chg="add del mod">
          <ac:chgData name="Smathers, Jennifer" userId="S::jennifer.smathers@suny.edu::10107e7b-e048-47df-8a1d-16dbcd6b7bb5" providerId="AD" clId="Web-{1C31E177-6471-4E3F-BEB1-EEF5D712FD7B}" dt="2020-04-30T20:19:07.845" v="14"/>
          <ac:spMkLst>
            <pc:docMk/>
            <pc:sldMk cId="2525993966" sldId="433"/>
            <ac:spMk id="3" creationId="{B9242DD6-F0BF-428F-9C49-3A3BCDD3BEBA}"/>
          </ac:spMkLst>
        </pc:spChg>
        <pc:spChg chg="mod">
          <ac:chgData name="Smathers, Jennifer" userId="S::jennifer.smathers@suny.edu::10107e7b-e048-47df-8a1d-16dbcd6b7bb5" providerId="AD" clId="Web-{1C31E177-6471-4E3F-BEB1-EEF5D712FD7B}" dt="2020-04-30T20:30:31.185" v="981" actId="20577"/>
          <ac:spMkLst>
            <pc:docMk/>
            <pc:sldMk cId="2525993966" sldId="433"/>
            <ac:spMk id="4" creationId="{94FEBD0F-56FF-44C1-91EF-0946C7E3410A}"/>
          </ac:spMkLst>
        </pc:spChg>
        <pc:spChg chg="add del mod">
          <ac:chgData name="Smathers, Jennifer" userId="S::jennifer.smathers@suny.edu::10107e7b-e048-47df-8a1d-16dbcd6b7bb5" providerId="AD" clId="Web-{1C31E177-6471-4E3F-BEB1-EEF5D712FD7B}" dt="2020-04-30T20:19:39.222" v="16"/>
          <ac:spMkLst>
            <pc:docMk/>
            <pc:sldMk cId="2525993966" sldId="433"/>
            <ac:spMk id="10" creationId="{67B2B1F4-9837-49F1-8C20-6904BC0A4396}"/>
          </ac:spMkLst>
        </pc:spChg>
        <pc:picChg chg="add del mod ord modCrop">
          <ac:chgData name="Smathers, Jennifer" userId="S::jennifer.smathers@suny.edu::10107e7b-e048-47df-8a1d-16dbcd6b7bb5" providerId="AD" clId="Web-{1C31E177-6471-4E3F-BEB1-EEF5D712FD7B}" dt="2020-04-30T20:18:43.204" v="5"/>
          <ac:picMkLst>
            <pc:docMk/>
            <pc:sldMk cId="2525993966" sldId="433"/>
            <ac:picMk id="5" creationId="{16ECE8E3-6D28-4018-B0D7-147AFC31D0F4}"/>
          </ac:picMkLst>
        </pc:picChg>
        <pc:picChg chg="add del mod ord modCrop">
          <ac:chgData name="Smathers, Jennifer" userId="S::jennifer.smathers@suny.edu::10107e7b-e048-47df-8a1d-16dbcd6b7bb5" providerId="AD" clId="Web-{1C31E177-6471-4E3F-BEB1-EEF5D712FD7B}" dt="2020-04-30T20:19:11.924" v="15"/>
          <ac:picMkLst>
            <pc:docMk/>
            <pc:sldMk cId="2525993966" sldId="433"/>
            <ac:picMk id="7" creationId="{26BBCB03-1ADD-416B-B7E8-D5F9461CB3B4}"/>
          </ac:picMkLst>
        </pc:picChg>
        <pc:picChg chg="add mod ord modCrop">
          <ac:chgData name="Smathers, Jennifer" userId="S::jennifer.smathers@suny.edu::10107e7b-e048-47df-8a1d-16dbcd6b7bb5" providerId="AD" clId="Web-{1C31E177-6471-4E3F-BEB1-EEF5D712FD7B}" dt="2020-04-30T20:19:39.222" v="16"/>
          <ac:picMkLst>
            <pc:docMk/>
            <pc:sldMk cId="2525993966" sldId="433"/>
            <ac:picMk id="11" creationId="{5278AC2E-9C77-4690-9611-057C46F6E38A}"/>
          </ac:picMkLst>
        </pc:picChg>
        <pc:picChg chg="add mod">
          <ac:chgData name="Smathers, Jennifer" userId="S::jennifer.smathers@suny.edu::10107e7b-e048-47df-8a1d-16dbcd6b7bb5" providerId="AD" clId="Web-{1C31E177-6471-4E3F-BEB1-EEF5D712FD7B}" dt="2020-04-30T20:19:58.925" v="19" actId="1076"/>
          <ac:picMkLst>
            <pc:docMk/>
            <pc:sldMk cId="2525993966" sldId="433"/>
            <ac:picMk id="14" creationId="{37F3F3DC-4EB2-4126-B3F7-A2A8C4E9A871}"/>
          </ac:picMkLst>
        </pc:picChg>
      </pc:sldChg>
    </pc:docChg>
  </pc:docChgLst>
  <pc:docChgLst>
    <pc:chgData name="Zajkowski, Maureen" userId="S::maureen.zajkowski@suny.edu::2a02685c-bea3-486c-8437-e3618750201e" providerId="AD" clId="Web-{2DC107AD-455B-41CB-BFDC-6279A2C20E54}"/>
    <pc:docChg chg="modSld">
      <pc:chgData name="Zajkowski, Maureen" userId="S::maureen.zajkowski@suny.edu::2a02685c-bea3-486c-8437-e3618750201e" providerId="AD" clId="Web-{2DC107AD-455B-41CB-BFDC-6279A2C20E54}" dt="2020-05-08T13:12:10.057" v="41" actId="20577"/>
      <pc:docMkLst>
        <pc:docMk/>
      </pc:docMkLst>
      <pc:sldChg chg="modSp">
        <pc:chgData name="Zajkowski, Maureen" userId="S::maureen.zajkowski@suny.edu::2a02685c-bea3-486c-8437-e3618750201e" providerId="AD" clId="Web-{2DC107AD-455B-41CB-BFDC-6279A2C20E54}" dt="2020-05-08T13:11:31.961" v="24" actId="20577"/>
        <pc:sldMkLst>
          <pc:docMk/>
          <pc:sldMk cId="242847699" sldId="449"/>
        </pc:sldMkLst>
        <pc:spChg chg="mod">
          <ac:chgData name="Zajkowski, Maureen" userId="S::maureen.zajkowski@suny.edu::2a02685c-bea3-486c-8437-e3618750201e" providerId="AD" clId="Web-{2DC107AD-455B-41CB-BFDC-6279A2C20E54}" dt="2020-05-08T13:11:31.961" v="24" actId="20577"/>
          <ac:spMkLst>
            <pc:docMk/>
            <pc:sldMk cId="242847699" sldId="449"/>
            <ac:spMk id="7" creationId="{00000000-0000-0000-0000-000000000000}"/>
          </ac:spMkLst>
        </pc:spChg>
      </pc:sldChg>
      <pc:sldChg chg="modSp">
        <pc:chgData name="Zajkowski, Maureen" userId="S::maureen.zajkowski@suny.edu::2a02685c-bea3-486c-8437-e3618750201e" providerId="AD" clId="Web-{2DC107AD-455B-41CB-BFDC-6279A2C20E54}" dt="2020-05-08T13:12:10.041" v="40" actId="20577"/>
        <pc:sldMkLst>
          <pc:docMk/>
          <pc:sldMk cId="1680934453" sldId="454"/>
        </pc:sldMkLst>
        <pc:spChg chg="mod">
          <ac:chgData name="Zajkowski, Maureen" userId="S::maureen.zajkowski@suny.edu::2a02685c-bea3-486c-8437-e3618750201e" providerId="AD" clId="Web-{2DC107AD-455B-41CB-BFDC-6279A2C20E54}" dt="2020-05-08T13:12:00.306" v="29" actId="20577"/>
          <ac:spMkLst>
            <pc:docMk/>
            <pc:sldMk cId="1680934453" sldId="454"/>
            <ac:spMk id="3" creationId="{00000000-0000-0000-0000-000000000000}"/>
          </ac:spMkLst>
        </pc:spChg>
        <pc:spChg chg="mod">
          <ac:chgData name="Zajkowski, Maureen" userId="S::maureen.zajkowski@suny.edu::2a02685c-bea3-486c-8437-e3618750201e" providerId="AD" clId="Web-{2DC107AD-455B-41CB-BFDC-6279A2C20E54}" dt="2020-05-08T13:12:10.041" v="40" actId="20577"/>
          <ac:spMkLst>
            <pc:docMk/>
            <pc:sldMk cId="1680934453" sldId="454"/>
            <ac:spMk id="7" creationId="{00000000-0000-0000-0000-000000000000}"/>
          </ac:spMkLst>
        </pc:spChg>
      </pc:sldChg>
    </pc:docChg>
  </pc:docChgLst>
  <pc:docChgLst>
    <pc:chgData name="Perry, Susan" userId="S::susan.perry@suny.edu::ea21311d-03e0-498d-b20b-c0d2cb5e17f1" providerId="AD" clId="Web-{A5565260-8C12-420E-B13C-386BAF60557E}"/>
    <pc:docChg chg="modSld">
      <pc:chgData name="Perry, Susan" userId="S::susan.perry@suny.edu::ea21311d-03e0-498d-b20b-c0d2cb5e17f1" providerId="AD" clId="Web-{A5565260-8C12-420E-B13C-386BAF60557E}" dt="2020-05-08T01:58:18.273" v="5" actId="20577"/>
      <pc:docMkLst>
        <pc:docMk/>
      </pc:docMkLst>
      <pc:sldChg chg="modSp">
        <pc:chgData name="Perry, Susan" userId="S::susan.perry@suny.edu::ea21311d-03e0-498d-b20b-c0d2cb5e17f1" providerId="AD" clId="Web-{A5565260-8C12-420E-B13C-386BAF60557E}" dt="2020-05-08T01:58:18.273" v="4" actId="20577"/>
        <pc:sldMkLst>
          <pc:docMk/>
          <pc:sldMk cId="3808289230" sldId="463"/>
        </pc:sldMkLst>
        <pc:spChg chg="mod">
          <ac:chgData name="Perry, Susan" userId="S::susan.perry@suny.edu::ea21311d-03e0-498d-b20b-c0d2cb5e17f1" providerId="AD" clId="Web-{A5565260-8C12-420E-B13C-386BAF60557E}" dt="2020-05-08T01:58:18.273" v="4" actId="20577"/>
          <ac:spMkLst>
            <pc:docMk/>
            <pc:sldMk cId="3808289230" sldId="463"/>
            <ac:spMk id="7" creationId="{00000000-0000-0000-0000-000000000000}"/>
          </ac:spMkLst>
        </pc:spChg>
      </pc:sldChg>
    </pc:docChg>
  </pc:docChgLst>
  <pc:docChgLst>
    <pc:chgData name="Zajkowski, Maureen" userId="S::maureen.zajkowski@suny.edu::2a02685c-bea3-486c-8437-e3618750201e" providerId="AD" clId="Web-{D7C5CE6C-3B25-4EF5-A766-E94321AE1850}"/>
    <pc:docChg chg="addSld modSld sldOrd">
      <pc:chgData name="Zajkowski, Maureen" userId="S::maureen.zajkowski@suny.edu::2a02685c-bea3-486c-8437-e3618750201e" providerId="AD" clId="Web-{D7C5CE6C-3B25-4EF5-A766-E94321AE1850}" dt="2020-05-07T21:58:30.396" v="88"/>
      <pc:docMkLst>
        <pc:docMk/>
      </pc:docMkLst>
      <pc:sldChg chg="ord">
        <pc:chgData name="Zajkowski, Maureen" userId="S::maureen.zajkowski@suny.edu::2a02685c-bea3-486c-8437-e3618750201e" providerId="AD" clId="Web-{D7C5CE6C-3B25-4EF5-A766-E94321AE1850}" dt="2020-05-07T21:58:30.396" v="88"/>
        <pc:sldMkLst>
          <pc:docMk/>
          <pc:sldMk cId="2739890761" sldId="399"/>
        </pc:sldMkLst>
      </pc:sldChg>
      <pc:sldChg chg="modSp add ord replId">
        <pc:chgData name="Zajkowski, Maureen" userId="S::maureen.zajkowski@suny.edu::2a02685c-bea3-486c-8437-e3618750201e" providerId="AD" clId="Web-{D7C5CE6C-3B25-4EF5-A766-E94321AE1850}" dt="2020-05-07T21:58:04.567" v="84" actId="20577"/>
        <pc:sldMkLst>
          <pc:docMk/>
          <pc:sldMk cId="323765841" sldId="448"/>
        </pc:sldMkLst>
        <pc:spChg chg="mod">
          <ac:chgData name="Zajkowski, Maureen" userId="S::maureen.zajkowski@suny.edu::2a02685c-bea3-486c-8437-e3618750201e" providerId="AD" clId="Web-{D7C5CE6C-3B25-4EF5-A766-E94321AE1850}" dt="2020-05-07T21:58:04.567" v="84" actId="20577"/>
          <ac:spMkLst>
            <pc:docMk/>
            <pc:sldMk cId="323765841" sldId="448"/>
            <ac:spMk id="7" creationId="{4FA09018-5E31-844D-B928-F6DDC95990F2}"/>
          </ac:spMkLst>
        </pc:spChg>
        <pc:spChg chg="mod">
          <ac:chgData name="Zajkowski, Maureen" userId="S::maureen.zajkowski@suny.edu::2a02685c-bea3-486c-8437-e3618750201e" providerId="AD" clId="Web-{D7C5CE6C-3B25-4EF5-A766-E94321AE1850}" dt="2020-05-07T21:56:08.593" v="32" actId="14100"/>
          <ac:spMkLst>
            <pc:docMk/>
            <pc:sldMk cId="323765841" sldId="448"/>
            <ac:spMk id="8" creationId="{E2AAB4F0-62DE-4440-82C1-3A7B1E6F81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xfuel.com/en/free-photo-xnwe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volunteer email Connie Perrin</a:t>
            </a:r>
          </a:p>
        </p:txBody>
      </p:sp>
      <p:sp>
        <p:nvSpPr>
          <p:cNvPr id="4" name="Slide Number Placeholder 3"/>
          <p:cNvSpPr>
            <a:spLocks noGrp="1"/>
          </p:cNvSpPr>
          <p:nvPr>
            <p:ph type="sldNum" sz="quarter" idx="5"/>
          </p:nvPr>
        </p:nvSpPr>
        <p:spPr/>
        <p:txBody>
          <a:bodyPr/>
          <a:lstStyle/>
          <a:p>
            <a:fld id="{1EBC1646-246F-1A4A-9F1A-C1A4DCB7317F}" type="slidenum">
              <a:rPr lang="en-US" smtClean="0"/>
              <a:t>9</a:t>
            </a:fld>
            <a:endParaRPr lang="en-US"/>
          </a:p>
        </p:txBody>
      </p:sp>
    </p:spTree>
    <p:extLst>
      <p:ext uri="{BB962C8B-B14F-4D97-AF65-F5344CB8AC3E}">
        <p14:creationId xmlns:p14="http://schemas.microsoft.com/office/powerpoint/2010/main" val="8002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345446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Decorative image from </a:t>
            </a:r>
            <a:r>
              <a:rPr lang="en-US">
                <a:hlinkClick r:id="rId3"/>
              </a:rPr>
              <a:t>https://www.pxfuel.com/en/free-photo-xnwek</a:t>
            </a: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77870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Day to Vote Reminder.</a:t>
            </a:r>
          </a:p>
          <a:p>
            <a:endParaRPr lang="en-US">
              <a:cs typeface="Calibri"/>
            </a:endParaRPr>
          </a:p>
          <a:p>
            <a:r>
              <a:rPr lang="en-US">
                <a:cs typeface="Calibri"/>
              </a:rPr>
              <a:t>Call to Action volunteer in SLC in other ways</a:t>
            </a:r>
          </a:p>
          <a:p>
            <a:endParaRPr lang="en-US">
              <a:cs typeface="Calibri"/>
            </a:endParaRPr>
          </a:p>
          <a:p>
            <a:r>
              <a:rPr lang="en-US">
                <a:cs typeface="Calibri"/>
              </a:rPr>
              <a:t>Katie </a:t>
            </a:r>
            <a:r>
              <a:rPr lang="en-US" err="1">
                <a:cs typeface="Calibri"/>
              </a:rPr>
              <a:t>Ghidiu</a:t>
            </a:r>
            <a:r>
              <a:rPr lang="en-US">
                <a:cs typeface="Calibri"/>
              </a:rPr>
              <a:t> sent email on 4/22</a:t>
            </a:r>
            <a:br>
              <a:rPr lang="en-US">
                <a:cs typeface="+mn-lt"/>
              </a:rPr>
            </a:br>
            <a:r>
              <a:rPr lang="en-US">
                <a:cs typeface="+mn-lt"/>
              </a:rPr>
              <a:t>From </a:t>
            </a:r>
            <a:r>
              <a:rPr lang="en-US" err="1">
                <a:cs typeface="+mn-lt"/>
              </a:rPr>
              <a:t>WebForm</a:t>
            </a:r>
            <a:r>
              <a:rPr lang="en-US">
                <a:cs typeface="+mn-lt"/>
              </a:rPr>
              <a:t>:</a:t>
            </a:r>
            <a:br>
              <a:rPr lang="en-US">
                <a:cs typeface="+mn-lt"/>
              </a:rPr>
            </a:br>
            <a:r>
              <a:rPr lang="en-US"/>
              <a:t>Vote for SLC Board Members, 2020</a:t>
            </a:r>
          </a:p>
          <a:p>
            <a:r>
              <a:rPr lang="en-US"/>
              <a:t>Each institution should submit this form to select three candidates from the slate of nominations. Responses are due TODAY Friday May 8, 2020 at 5PM. Results will be shared to the Membership shortly after voting closes.</a:t>
            </a:r>
            <a:br>
              <a:rPr lang="en-US">
                <a:cs typeface="+mn-lt"/>
              </a:rPr>
            </a:br>
            <a:br>
              <a:rPr lang="en-US">
                <a:cs typeface="+mn-lt"/>
              </a:rPr>
            </a:br>
            <a:r>
              <a:rPr lang="en-US"/>
              <a:t>The two candidates with the highest vote totals will fill the three year positions. The third highest vote getter will fill the two year position.</a:t>
            </a:r>
            <a:endParaRPr lang="en-US">
              <a:cs typeface="Calibri"/>
            </a:endParaRPr>
          </a:p>
          <a:p>
            <a:br>
              <a:rPr lang="en-US"/>
            </a:b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29</a:t>
            </a:fld>
            <a:endParaRPr lang="en-US"/>
          </a:p>
        </p:txBody>
      </p:sp>
    </p:spTree>
    <p:extLst>
      <p:ext uri="{BB962C8B-B14F-4D97-AF65-F5344CB8AC3E}">
        <p14:creationId xmlns:p14="http://schemas.microsoft.com/office/powerpoint/2010/main" val="76357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5/8/2020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5/8/2020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info@slcny.libanswers.com"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lcny.libguides.com/c.php?g=1030210&amp;p=7506592"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info@slcny.libanswers.com" TargetMode="Externa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emf"/><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nam05.safelinks.protection.outlook.com/?url=https%3A%2F%2Fforms.gle%2F8VVHPfrHB8tSKhxSA&amp;data=02%7C01%7Cjsmathers%40brockport.edu%7Ccdb99c20ded2410bb39808d7e6f2b908%7C696ec4990f244fd9b691252a2884ef3b%7C0%7C0%7C637231802487868881&amp;sdata=Rmb2yTR7tYSz0HNNtmrpCtewXS3277bxdLXOKksdRlg%3D&amp;reserved=0" TargetMode="External"/><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3.jpe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NULL" TargetMode="External"/><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https://bit.ly/4weekvolunte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4154984"/>
          </a:xfrm>
          <a:prstGeom prst="rect">
            <a:avLst/>
          </a:prstGeom>
          <a:noFill/>
        </p:spPr>
        <p:txBody>
          <a:bodyPr wrap="square" rtlCol="0">
            <a:spAutoFit/>
          </a:bodyPr>
          <a:lstStyle/>
          <a:p>
            <a:r>
              <a:rPr lang="en-US" sz="6600">
                <a:solidFill>
                  <a:schemeClr val="bg1"/>
                </a:solidFill>
                <a:latin typeface="AauxPro OT" panose="02000903030000090004" pitchFamily="2" charset="0"/>
              </a:rPr>
              <a:t>COVID 19 Response in SUNY Libraries</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rtlCol="0" anchor="t">
            <a:spAutoFit/>
          </a:bodyPr>
          <a:lstStyle/>
          <a:p>
            <a:pPr algn="r"/>
            <a:r>
              <a:rPr lang="en-US" sz="2100">
                <a:solidFill>
                  <a:schemeClr val="bg1"/>
                </a:solidFill>
                <a:latin typeface="AauxPro OT"/>
              </a:rPr>
              <a:t>May 8,2020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1047569" y="4145982"/>
            <a:ext cx="8120447" cy="369332"/>
          </a:xfrm>
          <a:prstGeom prst="rect">
            <a:avLst/>
          </a:prstGeom>
          <a:noFill/>
        </p:spPr>
        <p:txBody>
          <a:bodyPr wrap="square" rtlCol="0" anchor="t">
            <a:spAutoFit/>
          </a:bodyPr>
          <a:lstStyle/>
          <a:p>
            <a:r>
              <a:rPr lang="en-US">
                <a:latin typeface="Arial"/>
                <a:cs typeface="Arial"/>
              </a:rPr>
              <a:t>Maureen </a:t>
            </a:r>
            <a:r>
              <a:rPr lang="en-US" err="1">
                <a:latin typeface="Arial"/>
                <a:cs typeface="Arial"/>
              </a:rPr>
              <a:t>Zajkowski</a:t>
            </a:r>
            <a:r>
              <a:rPr lang="en-US">
                <a:latin typeface="Arial"/>
                <a:cs typeface="Arial"/>
              </a:rPr>
              <a:t>, SUNY Shared Repositories </a:t>
            </a:r>
          </a:p>
        </p:txBody>
      </p:sp>
      <p:sp>
        <p:nvSpPr>
          <p:cNvPr id="8" name="TextBox 7">
            <a:extLst>
              <a:ext uri="{FF2B5EF4-FFF2-40B4-BE49-F238E27FC236}">
                <a16:creationId xmlns:a16="http://schemas.microsoft.com/office/drawing/2014/main" id="{E2AAB4F0-62DE-4440-82C1-3A7B1E6F814B}"/>
              </a:ext>
            </a:extLst>
          </p:cNvPr>
          <p:cNvSpPr txBox="1"/>
          <p:nvPr/>
        </p:nvSpPr>
        <p:spPr>
          <a:xfrm>
            <a:off x="939001" y="2897885"/>
            <a:ext cx="7815926" cy="584775"/>
          </a:xfrm>
          <a:prstGeom prst="rect">
            <a:avLst/>
          </a:prstGeom>
          <a:noFill/>
        </p:spPr>
        <p:txBody>
          <a:bodyPr wrap="square" rtlCol="0" anchor="t">
            <a:spAutoFit/>
          </a:bodyPr>
          <a:lstStyle/>
          <a:p>
            <a:r>
              <a:rPr lang="en-US" sz="3200" b="1">
                <a:solidFill>
                  <a:schemeClr val="bg1"/>
                </a:solidFill>
                <a:latin typeface="Arial"/>
                <a:cs typeface="Arial"/>
              </a:rPr>
              <a:t>SUNY Open Access Repository Update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5846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SUNY Open Access Repository (SOAR)</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677525" cy="3657805"/>
          </a:xfrm>
        </p:spPr>
        <p:txBody>
          <a:bodyPr vert="horz" lIns="91440" tIns="45720" rIns="91440" bIns="45720" rtlCol="0" anchor="t">
            <a:normAutofit/>
          </a:bodyPr>
          <a:lstStyle/>
          <a:p>
            <a:r>
              <a:rPr lang="en-US" sz="3200">
                <a:cs typeface="Calibri"/>
              </a:rPr>
              <a:t>Staging platform </a:t>
            </a:r>
          </a:p>
          <a:p>
            <a:pPr lvl="1"/>
            <a:r>
              <a:rPr lang="en-US" sz="2800">
                <a:cs typeface="Calibri"/>
              </a:rPr>
              <a:t>Used for testing: design, functionality, and workflow</a:t>
            </a:r>
          </a:p>
          <a:p>
            <a:pPr lvl="1"/>
            <a:r>
              <a:rPr lang="en-US" sz="2800">
                <a:cs typeface="Calibri"/>
              </a:rPr>
              <a:t>All content is for test purposed only</a:t>
            </a:r>
          </a:p>
          <a:p>
            <a:pPr marL="0" indent="0">
              <a:buNone/>
            </a:pPr>
            <a:endParaRPr lang="en-US" sz="2800">
              <a:cs typeface="Calibri"/>
            </a:endParaRPr>
          </a:p>
          <a:p>
            <a:r>
              <a:rPr lang="en-US" sz="3200">
                <a:cs typeface="Calibri"/>
              </a:rPr>
              <a:t>Production platform is in development</a:t>
            </a: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42847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SOAR Testing</a:t>
            </a:r>
          </a:p>
        </p:txBody>
      </p:sp>
      <p:sp>
        <p:nvSpPr>
          <p:cNvPr id="3" name="Content Placeholder 2"/>
          <p:cNvSpPr>
            <a:spLocks noGrp="1"/>
          </p:cNvSpPr>
          <p:nvPr>
            <p:ph sz="half" idx="1"/>
          </p:nvPr>
        </p:nvSpPr>
        <p:spPr>
          <a:xfrm>
            <a:off x="838200" y="1825625"/>
            <a:ext cx="9971314" cy="4351338"/>
          </a:xfrm>
        </p:spPr>
        <p:txBody>
          <a:bodyPr vert="horz" lIns="91440" tIns="45720" rIns="91440" bIns="45720" rtlCol="0" anchor="t">
            <a:normAutofit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41615" y="1598840"/>
            <a:ext cx="10677525" cy="3657805"/>
          </a:xfrm>
        </p:spPr>
        <p:txBody>
          <a:bodyPr vert="horz" lIns="91440" tIns="45720" rIns="91440" bIns="45720" rtlCol="0" anchor="t">
            <a:normAutofit lnSpcReduction="10000"/>
          </a:bodyPr>
          <a:lstStyle/>
          <a:p>
            <a:r>
              <a:rPr lang="en-US">
                <a:cs typeface="Calibri"/>
              </a:rPr>
              <a:t>Creation of landing pages</a:t>
            </a:r>
          </a:p>
          <a:p>
            <a:pPr lvl="1"/>
            <a:r>
              <a:rPr lang="en-US">
                <a:cs typeface="Calibri"/>
              </a:rPr>
              <a:t>Structure of Communities</a:t>
            </a:r>
          </a:p>
          <a:p>
            <a:pPr lvl="1"/>
            <a:r>
              <a:rPr lang="en-US">
                <a:cs typeface="Calibri"/>
              </a:rPr>
              <a:t>Navigation links</a:t>
            </a:r>
          </a:p>
          <a:p>
            <a:r>
              <a:rPr lang="en-US">
                <a:cs typeface="Calibri"/>
              </a:rPr>
              <a:t>Creation and linking to static pages</a:t>
            </a:r>
          </a:p>
          <a:p>
            <a:r>
              <a:rPr lang="en-US">
                <a:cs typeface="Calibri"/>
              </a:rPr>
              <a:t>Record loads</a:t>
            </a:r>
          </a:p>
          <a:p>
            <a:pPr lvl="1"/>
            <a:r>
              <a:rPr lang="en-US">
                <a:cs typeface="Calibri"/>
              </a:rPr>
              <a:t>Manual input</a:t>
            </a:r>
          </a:p>
          <a:p>
            <a:pPr lvl="1"/>
            <a:r>
              <a:rPr lang="en-US">
                <a:cs typeface="Calibri"/>
              </a:rPr>
              <a:t>Batch loads of metadata and content</a:t>
            </a:r>
          </a:p>
          <a:p>
            <a:pPr lvl="1"/>
            <a:r>
              <a:rPr lang="en-US">
                <a:cs typeface="Calibri"/>
              </a:rPr>
              <a:t>Importing metadata from </a:t>
            </a:r>
            <a:r>
              <a:rPr lang="en-US" err="1">
                <a:cs typeface="Calibri"/>
              </a:rPr>
              <a:t>CrossRef</a:t>
            </a:r>
            <a:r>
              <a:rPr lang="en-US">
                <a:cs typeface="Calibri"/>
              </a:rPr>
              <a:t> and PubMed</a:t>
            </a:r>
          </a:p>
          <a:p>
            <a:pPr lvl="1"/>
            <a:r>
              <a:rPr lang="en-US">
                <a:cs typeface="Calibri"/>
              </a:rPr>
              <a:t>Link authors to their ORCID </a:t>
            </a:r>
            <a:r>
              <a:rPr lang="en-US" err="1">
                <a:cs typeface="Calibri"/>
              </a:rPr>
              <a:t>iDs</a:t>
            </a:r>
            <a:endParaRPr lang="en-US">
              <a:cs typeface="Calibri"/>
            </a:endParaRPr>
          </a:p>
          <a:p>
            <a:pPr lvl="1"/>
            <a:endParaRPr lang="en-US">
              <a:cs typeface="Calibri"/>
            </a:endParaRPr>
          </a:p>
          <a:p>
            <a:endParaRPr lang="en-US" sz="3200">
              <a:cs typeface="Calibri"/>
            </a:endParaRPr>
          </a:p>
          <a:p>
            <a:pPr marL="0" indent="0">
              <a:buNone/>
            </a:pPr>
            <a:endParaRPr lang="en-US">
              <a:cs typeface="Calibri"/>
            </a:endParaRPr>
          </a:p>
          <a:p>
            <a:pPr marL="0" indent="0">
              <a:buNone/>
            </a:pPr>
            <a:endParaRPr lang="en-US" sz="3200">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36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SOAR Development</a:t>
            </a:r>
          </a:p>
        </p:txBody>
      </p:sp>
      <p:sp>
        <p:nvSpPr>
          <p:cNvPr id="3" name="Content Placeholder 2"/>
          <p:cNvSpPr>
            <a:spLocks noGrp="1"/>
          </p:cNvSpPr>
          <p:nvPr>
            <p:ph sz="half" idx="1"/>
          </p:nvPr>
        </p:nvSpPr>
        <p:spPr>
          <a:xfrm>
            <a:off x="838200" y="1825625"/>
            <a:ext cx="9971314" cy="4351338"/>
          </a:xfrm>
        </p:spPr>
        <p:txBody>
          <a:bodyPr vert="horz" lIns="91440" tIns="45720" rIns="91440" bIns="45720" rtlCol="0" anchor="t">
            <a:normAutofit fontScale="92500" lnSpcReduction="10000"/>
          </a:bodyPr>
          <a:lstStyle/>
          <a:p>
            <a:pPr marL="914400" lvl="2" indent="0">
              <a:buNone/>
            </a:pPr>
            <a:endParaRPr lang="en-US">
              <a:ea typeface="+mn-lt"/>
              <a:cs typeface="+mn-lt"/>
            </a:endParaRPr>
          </a:p>
          <a:p>
            <a:pPr lvl="1"/>
            <a:endParaRPr lang="en-US">
              <a:cs typeface="Calibri" panose="020F0502020204030204"/>
            </a:endParaRPr>
          </a:p>
          <a:p>
            <a:pPr lvl="1"/>
            <a:endParaRPr lang="en-US">
              <a:cs typeface="Calibri" panose="020F0502020204030204"/>
            </a:endParaRPr>
          </a:p>
        </p:txBody>
      </p:sp>
      <p:sp>
        <p:nvSpPr>
          <p:cNvPr id="7" name="Content Placeholder 6"/>
          <p:cNvSpPr>
            <a:spLocks noGrp="1"/>
          </p:cNvSpPr>
          <p:nvPr>
            <p:ph sz="half" idx="2"/>
          </p:nvPr>
        </p:nvSpPr>
        <p:spPr>
          <a:xfrm>
            <a:off x="941615" y="1598840"/>
            <a:ext cx="10677525" cy="3657805"/>
          </a:xfrm>
        </p:spPr>
        <p:txBody>
          <a:bodyPr vert="horz" lIns="91440" tIns="45720" rIns="91440" bIns="45720" rtlCol="0" anchor="t">
            <a:normAutofit fontScale="92500" lnSpcReduction="10000"/>
          </a:bodyPr>
          <a:lstStyle/>
          <a:p>
            <a:r>
              <a:rPr lang="en-US">
                <a:cs typeface="Calibri"/>
              </a:rPr>
              <a:t>Guidelines for</a:t>
            </a:r>
          </a:p>
          <a:p>
            <a:pPr lvl="1"/>
            <a:r>
              <a:rPr lang="en-US">
                <a:cs typeface="Calibri"/>
              </a:rPr>
              <a:t>Content</a:t>
            </a:r>
          </a:p>
          <a:p>
            <a:pPr lvl="1"/>
            <a:r>
              <a:rPr lang="en-US">
                <a:cs typeface="Calibri"/>
              </a:rPr>
              <a:t>Rights and Terms for Use</a:t>
            </a:r>
          </a:p>
          <a:p>
            <a:pPr lvl="1"/>
            <a:r>
              <a:rPr lang="en-US">
                <a:cs typeface="Calibri"/>
              </a:rPr>
              <a:t>Withdrawal of Content</a:t>
            </a:r>
          </a:p>
          <a:p>
            <a:pPr lvl="1"/>
            <a:r>
              <a:rPr lang="en-US">
                <a:cs typeface="Calibri"/>
              </a:rPr>
              <a:t>Preservation</a:t>
            </a:r>
          </a:p>
          <a:p>
            <a:pPr lvl="1"/>
            <a:r>
              <a:rPr lang="en-US">
                <a:cs typeface="Calibri"/>
              </a:rPr>
              <a:t>Accessibility</a:t>
            </a:r>
          </a:p>
          <a:p>
            <a:r>
              <a:rPr lang="en-US">
                <a:cs typeface="Calibri"/>
              </a:rPr>
              <a:t>Workflow development</a:t>
            </a:r>
          </a:p>
          <a:p>
            <a:pPr lvl="1"/>
            <a:r>
              <a:rPr lang="en-US">
                <a:cs typeface="Calibri"/>
              </a:rPr>
              <a:t>Metadata</a:t>
            </a:r>
          </a:p>
          <a:p>
            <a:pPr lvl="1"/>
            <a:r>
              <a:rPr lang="en-US">
                <a:cs typeface="Calibri"/>
              </a:rPr>
              <a:t>Submission</a:t>
            </a:r>
          </a:p>
          <a:p>
            <a:pPr lvl="1"/>
            <a:r>
              <a:rPr lang="en-US">
                <a:cs typeface="Calibri"/>
              </a:rPr>
              <a:t>Training </a:t>
            </a:r>
          </a:p>
          <a:p>
            <a:endParaRPr lang="en-US">
              <a:cs typeface="Calibri"/>
            </a:endParaRPr>
          </a:p>
          <a:p>
            <a:pPr marL="0" indent="0">
              <a:buNone/>
            </a:pPr>
            <a:endParaRPr lang="en-US">
              <a:cs typeface="Calibri"/>
            </a:endParaRPr>
          </a:p>
          <a:p>
            <a:pPr marL="0" indent="0">
              <a:buNone/>
            </a:pPr>
            <a:endParaRPr lang="en-US">
              <a:cs typeface="Calibri"/>
            </a:endParaRPr>
          </a:p>
          <a:p>
            <a:pPr lvl="1"/>
            <a:endParaRPr lang="en-US">
              <a:cs typeface="Calibri"/>
            </a:endParaRPr>
          </a:p>
          <a:p>
            <a:pPr lvl="1"/>
            <a:endParaRPr lang="en-US">
              <a:cs typeface="Calibri"/>
            </a:endParaRPr>
          </a:p>
          <a:p>
            <a:endParaRPr lang="en-US" sz="3200">
              <a:cs typeface="Calibri"/>
            </a:endParaRPr>
          </a:p>
          <a:p>
            <a:pPr marL="0" indent="0">
              <a:buNone/>
            </a:pPr>
            <a:endParaRPr lang="en-US">
              <a:cs typeface="Calibri"/>
            </a:endParaRPr>
          </a:p>
          <a:p>
            <a:pPr marL="0" indent="0">
              <a:buNone/>
            </a:pPr>
            <a:endParaRPr lang="en-US" sz="3200">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68093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SOAR Shared Services Development</a:t>
            </a:r>
          </a:p>
        </p:txBody>
      </p:sp>
      <p:sp>
        <p:nvSpPr>
          <p:cNvPr id="3" name="Content Placeholder 2"/>
          <p:cNvSpPr>
            <a:spLocks noGrp="1"/>
          </p:cNvSpPr>
          <p:nvPr>
            <p:ph sz="half" idx="1"/>
          </p:nvPr>
        </p:nvSpPr>
        <p:spPr>
          <a:xfrm>
            <a:off x="838200" y="1825625"/>
            <a:ext cx="9971314" cy="4351338"/>
          </a:xfrm>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a:p>
            <a:pPr lvl="1"/>
            <a:endParaRPr lang="en-US">
              <a:cs typeface="Calibri" panose="020F0502020204030204"/>
            </a:endParaRPr>
          </a:p>
        </p:txBody>
      </p:sp>
      <p:sp>
        <p:nvSpPr>
          <p:cNvPr id="7" name="Content Placeholder 6"/>
          <p:cNvSpPr>
            <a:spLocks noGrp="1"/>
          </p:cNvSpPr>
          <p:nvPr>
            <p:ph sz="half" idx="2"/>
          </p:nvPr>
        </p:nvSpPr>
        <p:spPr>
          <a:xfrm>
            <a:off x="941615" y="1598840"/>
            <a:ext cx="10677525" cy="3657805"/>
          </a:xfrm>
        </p:spPr>
        <p:txBody>
          <a:bodyPr vert="horz" lIns="91440" tIns="45720" rIns="91440" bIns="45720" rtlCol="0" anchor="t">
            <a:normAutofit/>
          </a:bodyPr>
          <a:lstStyle/>
          <a:p>
            <a:r>
              <a:rPr lang="en-US">
                <a:cs typeface="Calibri"/>
              </a:rPr>
              <a:t>OLIS Baseline Support (No direct costs to campuses)</a:t>
            </a:r>
            <a:endParaRPr lang="en-US"/>
          </a:p>
          <a:p>
            <a:pPr marL="0" indent="0">
              <a:buNone/>
            </a:pPr>
            <a:endParaRPr lang="en-US">
              <a:cs typeface="Calibri"/>
            </a:endParaRPr>
          </a:p>
          <a:p>
            <a:r>
              <a:rPr lang="en-US">
                <a:cs typeface="Calibri"/>
              </a:rPr>
              <a:t>OLIS Extended Support (Fee-based services)</a:t>
            </a:r>
          </a:p>
          <a:p>
            <a:pPr marL="0" indent="0">
              <a:buNone/>
            </a:pPr>
            <a:endParaRPr lang="en-US">
              <a:cs typeface="Calibri"/>
            </a:endParaRPr>
          </a:p>
          <a:p>
            <a:r>
              <a:rPr lang="en-US">
                <a:cs typeface="Calibri"/>
              </a:rPr>
              <a:t>Campus responsibilities</a:t>
            </a:r>
          </a:p>
          <a:p>
            <a:pPr marL="0" indent="0">
              <a:buNone/>
            </a:pPr>
            <a:endParaRPr lang="en-US">
              <a:cs typeface="Calibri"/>
            </a:endParaRPr>
          </a:p>
          <a:p>
            <a:r>
              <a:rPr lang="en-US" err="1">
                <a:cs typeface="Calibri"/>
              </a:rPr>
              <a:t>Atmire</a:t>
            </a:r>
            <a:r>
              <a:rPr lang="en-US">
                <a:cs typeface="Calibri"/>
              </a:rPr>
              <a:t> responsibilities</a:t>
            </a:r>
          </a:p>
          <a:p>
            <a:endParaRPr lang="en-US">
              <a:cs typeface="Calibri"/>
            </a:endParaRPr>
          </a:p>
          <a:p>
            <a:pPr marL="0" indent="0">
              <a:buNone/>
            </a:pPr>
            <a:endParaRPr lang="en-US">
              <a:cs typeface="Calibri"/>
            </a:endParaRPr>
          </a:p>
          <a:p>
            <a:pPr marL="0" indent="0">
              <a:buNone/>
            </a:pPr>
            <a:endParaRPr lang="en-US">
              <a:cs typeface="Calibri"/>
            </a:endParaRPr>
          </a:p>
          <a:p>
            <a:pPr lvl="1"/>
            <a:endParaRPr lang="en-US">
              <a:cs typeface="Calibri"/>
            </a:endParaRPr>
          </a:p>
          <a:p>
            <a:pPr lvl="1"/>
            <a:endParaRPr lang="en-US">
              <a:cs typeface="Calibri"/>
            </a:endParaRPr>
          </a:p>
          <a:p>
            <a:endParaRPr lang="en-US" sz="3200">
              <a:cs typeface="Calibri"/>
            </a:endParaRPr>
          </a:p>
          <a:p>
            <a:pPr marL="0" indent="0">
              <a:buNone/>
            </a:pPr>
            <a:endParaRPr lang="en-US">
              <a:cs typeface="Calibri"/>
            </a:endParaRPr>
          </a:p>
          <a:p>
            <a:pPr marL="0" indent="0">
              <a:buNone/>
            </a:pPr>
            <a:endParaRPr lang="en-US" sz="3200">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8455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SOAR Next Steps Through Summer 2020</a:t>
            </a:r>
          </a:p>
        </p:txBody>
      </p:sp>
      <p:sp>
        <p:nvSpPr>
          <p:cNvPr id="3" name="Content Placeholder 2"/>
          <p:cNvSpPr>
            <a:spLocks noGrp="1"/>
          </p:cNvSpPr>
          <p:nvPr>
            <p:ph sz="half" idx="1"/>
          </p:nvPr>
        </p:nvSpPr>
        <p:spPr>
          <a:xfrm>
            <a:off x="838200" y="1825625"/>
            <a:ext cx="9971314" cy="4351338"/>
          </a:xfrm>
        </p:spPr>
        <p:txBody>
          <a:bodyPr vert="horz" lIns="91440" tIns="45720" rIns="91440" bIns="45720" rtlCol="0" anchor="t">
            <a:normAutofit lnSpcReduction="10000"/>
          </a:bodyPr>
          <a:lstStyle/>
          <a:p>
            <a:pPr marL="914400" lvl="2" indent="0">
              <a:buNone/>
            </a:pPr>
            <a:endParaRPr lang="en-US">
              <a:ea typeface="+mn-lt"/>
              <a:cs typeface="+mn-lt"/>
            </a:endParaRPr>
          </a:p>
          <a:p>
            <a:pPr lvl="1"/>
            <a:endParaRPr lang="en-US">
              <a:cs typeface="Calibri" panose="020F0502020204030204"/>
            </a:endParaRPr>
          </a:p>
          <a:p>
            <a:pPr lvl="1"/>
            <a:endParaRPr lang="en-US">
              <a:cs typeface="Calibri" panose="020F0502020204030204"/>
            </a:endParaRPr>
          </a:p>
        </p:txBody>
      </p:sp>
      <p:sp>
        <p:nvSpPr>
          <p:cNvPr id="7" name="Content Placeholder 6"/>
          <p:cNvSpPr>
            <a:spLocks noGrp="1"/>
          </p:cNvSpPr>
          <p:nvPr>
            <p:ph sz="half" idx="2"/>
          </p:nvPr>
        </p:nvSpPr>
        <p:spPr>
          <a:xfrm>
            <a:off x="941615" y="1598840"/>
            <a:ext cx="10677525" cy="3657805"/>
          </a:xfrm>
        </p:spPr>
        <p:txBody>
          <a:bodyPr vert="horz" lIns="91440" tIns="45720" rIns="91440" bIns="45720" rtlCol="0" anchor="t">
            <a:normAutofit lnSpcReduction="10000"/>
          </a:bodyPr>
          <a:lstStyle/>
          <a:p>
            <a:r>
              <a:rPr lang="en-US">
                <a:cs typeface="Calibri"/>
              </a:rPr>
              <a:t>Complete draft support model and resource needs</a:t>
            </a:r>
          </a:p>
          <a:p>
            <a:r>
              <a:rPr lang="en-US">
                <a:cs typeface="Calibri"/>
              </a:rPr>
              <a:t>Complete documentation and suggested workflows</a:t>
            </a:r>
          </a:p>
          <a:p>
            <a:r>
              <a:rPr lang="en-US">
                <a:cs typeface="Calibri"/>
              </a:rPr>
              <a:t>Prepare basic promotional materials for campuses</a:t>
            </a:r>
          </a:p>
          <a:p>
            <a:r>
              <a:rPr lang="en-US">
                <a:cs typeface="Calibri"/>
              </a:rPr>
              <a:t>Contact campuses regarding the possibility of migrating scholarly and creative works from the SUNY Digital Repository (SDR) to SOAR</a:t>
            </a:r>
          </a:p>
          <a:p>
            <a:pPr lvl="1"/>
            <a:r>
              <a:rPr lang="en-US">
                <a:cs typeface="Calibri"/>
              </a:rPr>
              <a:t>Content most be open and accessible</a:t>
            </a:r>
          </a:p>
          <a:p>
            <a:pPr lvl="1"/>
            <a:r>
              <a:rPr lang="en-US">
                <a:cs typeface="Calibri"/>
              </a:rPr>
              <a:t>Review/updates to metadata as necessary</a:t>
            </a:r>
          </a:p>
          <a:p>
            <a:pPr lvl="1"/>
            <a:r>
              <a:rPr lang="en-US">
                <a:cs typeface="Calibri"/>
              </a:rPr>
              <a:t>[Note: review of SDR based on Community/Collection names indicate that ~2,000 records (out of ~41,000) appear to be scholarly and creative works]</a:t>
            </a:r>
          </a:p>
          <a:p>
            <a:endParaRPr lang="en-US">
              <a:cs typeface="Calibri"/>
            </a:endParaRPr>
          </a:p>
          <a:p>
            <a:pPr marL="0" indent="0">
              <a:buNone/>
            </a:pPr>
            <a:endParaRPr lang="en-US">
              <a:cs typeface="Calibri"/>
            </a:endParaRPr>
          </a:p>
          <a:p>
            <a:pPr marL="0" indent="0">
              <a:buNone/>
            </a:pPr>
            <a:endParaRPr lang="en-US">
              <a:cs typeface="Calibri"/>
            </a:endParaRPr>
          </a:p>
          <a:p>
            <a:pPr lvl="1"/>
            <a:endParaRPr lang="en-US">
              <a:cs typeface="Calibri"/>
            </a:endParaRPr>
          </a:p>
          <a:p>
            <a:pPr lvl="1"/>
            <a:endParaRPr lang="en-US">
              <a:cs typeface="Calibri"/>
            </a:endParaRPr>
          </a:p>
          <a:p>
            <a:endParaRPr lang="en-US" sz="3200">
              <a:cs typeface="Calibri"/>
            </a:endParaRPr>
          </a:p>
          <a:p>
            <a:pPr marL="0" indent="0">
              <a:buNone/>
            </a:pPr>
            <a:endParaRPr lang="en-US">
              <a:cs typeface="Calibri"/>
            </a:endParaRPr>
          </a:p>
          <a:p>
            <a:pPr marL="0" indent="0">
              <a:buNone/>
            </a:pPr>
            <a:endParaRPr lang="en-US" sz="3200">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6581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Shannon Pritting, Director of SUNY Library Shared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SLSS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06753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Helping Libraries as Part of Baseline Services</a:t>
            </a:r>
          </a:p>
        </p:txBody>
      </p:sp>
      <p:sp>
        <p:nvSpPr>
          <p:cNvPr id="3" name="Content Placeholder 2"/>
          <p:cNvSpPr>
            <a:spLocks noGrp="1"/>
          </p:cNvSpPr>
          <p:nvPr>
            <p:ph sz="half" idx="1"/>
          </p:nvPr>
        </p:nvSpPr>
        <p:spPr/>
        <p:txBody>
          <a:bodyPr vert="horz" lIns="91440" tIns="45720" rIns="91440" bIns="45720" rtlCol="0" anchor="t">
            <a:normAutofit fontScale="70000" lnSpcReduction="2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822042" cy="4130770"/>
          </a:xfrm>
        </p:spPr>
        <p:txBody>
          <a:bodyPr vert="horz" lIns="91440" tIns="45720" rIns="91440" bIns="45720" rtlCol="0" anchor="t">
            <a:normAutofit fontScale="70000" lnSpcReduction="20000"/>
          </a:bodyPr>
          <a:lstStyle/>
          <a:p>
            <a:r>
              <a:rPr lang="en-US">
                <a:cs typeface="Calibri"/>
              </a:rPr>
              <a:t>In response to what we heard from campuses in virtual site visits, most libraries are doing well with Alma/Primo.</a:t>
            </a:r>
            <a:endParaRPr lang="en-US"/>
          </a:p>
          <a:p>
            <a:r>
              <a:rPr lang="en-US">
                <a:cs typeface="Calibri"/>
              </a:rPr>
              <a:t>But—they'd like a little help here and there with things they may be struggling with.  Or, maybe you want a report or two developed to meet your needs.</a:t>
            </a:r>
          </a:p>
          <a:p>
            <a:r>
              <a:rPr lang="en-US">
                <a:cs typeface="Calibri"/>
              </a:rPr>
              <a:t>SLSS will provide up to 5 hours per year of consulting with campuses if you're struggling with something, with no need for an extended agreement.</a:t>
            </a:r>
          </a:p>
          <a:p>
            <a:r>
              <a:rPr lang="en-US">
                <a:cs typeface="Calibri"/>
              </a:rPr>
              <a:t>Just reach out if you need help.  If you can send it to </a:t>
            </a:r>
            <a:r>
              <a:rPr lang="en-US" err="1">
                <a:cs typeface="Calibri"/>
              </a:rPr>
              <a:t>libanswers</a:t>
            </a:r>
            <a:r>
              <a:rPr lang="en-US">
                <a:cs typeface="Calibri"/>
              </a:rPr>
              <a:t>: </a:t>
            </a:r>
            <a:r>
              <a:rPr lang="en-US">
                <a:ea typeface="+mn-lt"/>
                <a:cs typeface="+mn-lt"/>
                <a:hlinkClick r:id="rId2"/>
              </a:rPr>
              <a:t>info@slcny.libanswers.com</a:t>
            </a:r>
            <a:r>
              <a:rPr lang="en-US">
                <a:ea typeface="+mn-lt"/>
                <a:cs typeface="+mn-lt"/>
              </a:rPr>
              <a:t>, that would be helpful</a:t>
            </a:r>
          </a:p>
          <a:p>
            <a:r>
              <a:rPr lang="en-US">
                <a:cs typeface="Calibri"/>
              </a:rPr>
              <a:t>This is in addition to our integration and other configuration work we have been and continue to do such as:</a:t>
            </a:r>
          </a:p>
          <a:p>
            <a:pPr lvl="1"/>
            <a:r>
              <a:rPr lang="en-US">
                <a:cs typeface="Calibri"/>
              </a:rPr>
              <a:t>OCLC integration</a:t>
            </a:r>
          </a:p>
          <a:p>
            <a:pPr lvl="1"/>
            <a:r>
              <a:rPr lang="en-US">
                <a:cs typeface="Calibri"/>
              </a:rPr>
              <a:t>GOBI/Oasis API integration</a:t>
            </a:r>
          </a:p>
          <a:p>
            <a:pPr lvl="1"/>
            <a:r>
              <a:rPr lang="en-US">
                <a:cs typeface="Calibri"/>
              </a:rPr>
              <a:t>SIS</a:t>
            </a:r>
          </a:p>
          <a:p>
            <a:pPr lvl="1"/>
            <a:r>
              <a:rPr lang="en-US">
                <a:cs typeface="Calibri"/>
              </a:rPr>
              <a:t>Science Direct change</a:t>
            </a:r>
          </a:p>
          <a:p>
            <a:pPr lvl="1"/>
            <a:r>
              <a:rPr lang="en-US">
                <a:cs typeface="Calibri"/>
              </a:rPr>
              <a:t>Shared Reports</a:t>
            </a: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8187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cs typeface="Calibri Light"/>
              </a:rPr>
              <a:t>New Training Opportunities – Acquisitions</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822042" cy="4130770"/>
          </a:xfrm>
        </p:spPr>
        <p:txBody>
          <a:bodyPr vert="horz" lIns="91440" tIns="45720" rIns="91440" bIns="45720" rtlCol="0" anchor="t">
            <a:normAutofit/>
          </a:bodyPr>
          <a:lstStyle/>
          <a:p>
            <a:pPr marL="0" indent="0">
              <a:buNone/>
            </a:pPr>
            <a:r>
              <a:rPr lang="en-US">
                <a:cs typeface="Calibri"/>
              </a:rPr>
              <a:t>Stay tuned...</a:t>
            </a:r>
          </a:p>
          <a:p>
            <a:pPr marL="0" indent="0">
              <a:buNone/>
            </a:pPr>
            <a:endParaRPr lang="en-US">
              <a:cs typeface="Calibri"/>
            </a:endParaRPr>
          </a:p>
          <a:p>
            <a:pPr marL="0" indent="0">
              <a:buNone/>
            </a:pPr>
            <a:r>
              <a:rPr lang="en-US">
                <a:cs typeface="Calibri"/>
              </a:rPr>
              <a:t>May 28, 2020 – Webinar (1 hour)</a:t>
            </a:r>
          </a:p>
          <a:p>
            <a:pPr marL="0" indent="0">
              <a:buNone/>
            </a:pPr>
            <a:r>
              <a:rPr lang="en-US">
                <a:cs typeface="Calibri"/>
              </a:rPr>
              <a:t>Review and Revisit Alma Acquisitions</a:t>
            </a:r>
          </a:p>
          <a:p>
            <a:pPr marL="0" indent="0">
              <a:buNone/>
            </a:pPr>
            <a:endParaRPr lang="en-US">
              <a:cs typeface="Calibri"/>
            </a:endParaRPr>
          </a:p>
          <a:p>
            <a:pPr marL="0" indent="0">
              <a:buNone/>
            </a:pPr>
            <a:r>
              <a:rPr lang="en-US">
                <a:cs typeface="Calibri"/>
              </a:rPr>
              <a:t>June 23, 24, 25, 29 - (8) hour course</a:t>
            </a:r>
          </a:p>
          <a:p>
            <a:pPr marL="0" indent="0">
              <a:buNone/>
            </a:pPr>
            <a:r>
              <a:rPr lang="en-US">
                <a:cs typeface="Calibri"/>
              </a:rPr>
              <a:t>CPD fee - $100</a:t>
            </a:r>
          </a:p>
          <a:p>
            <a:pPr marL="0" indent="0">
              <a:buNone/>
            </a:pPr>
            <a:r>
              <a:rPr lang="en-US">
                <a:cs typeface="Calibri"/>
              </a:rPr>
              <a:t>Using or upgrading to full acquisitions</a:t>
            </a:r>
          </a:p>
          <a:p>
            <a:pPr marL="0" indent="0">
              <a:buNone/>
            </a:pPr>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808289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nchor="t">
            <a:spAutoFit/>
          </a:bodyPr>
          <a:lstStyle/>
          <a:p>
            <a:r>
              <a:rPr lang="en-US" err="1">
                <a:latin typeface="Arial"/>
                <a:cs typeface="Arial"/>
              </a:rPr>
              <a:t>Esta</a:t>
            </a:r>
            <a:r>
              <a:rPr lang="en-US">
                <a:latin typeface="Arial"/>
                <a:cs typeface="Arial"/>
              </a:rPr>
              <a:t> </a:t>
            </a:r>
            <a:r>
              <a:rPr lang="en-US" err="1">
                <a:latin typeface="Arial"/>
                <a:cs typeface="Arial"/>
              </a:rPr>
              <a:t>Tovstiadi</a:t>
            </a:r>
            <a:r>
              <a:rPr lang="en-US">
                <a:latin typeface="Arial"/>
                <a:cs typeface="Arial"/>
              </a:rPr>
              <a:t>, Shared Collections Coordinator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852119" cy="584775"/>
          </a:xfrm>
          <a:prstGeom prst="rect">
            <a:avLst/>
          </a:prstGeom>
          <a:noFill/>
        </p:spPr>
        <p:txBody>
          <a:bodyPr wrap="square" rtlCol="0" anchor="t">
            <a:spAutoFit/>
          </a:bodyPr>
          <a:lstStyle/>
          <a:p>
            <a:r>
              <a:rPr lang="en-US" sz="3200" b="1">
                <a:solidFill>
                  <a:schemeClr val="bg1"/>
                </a:solidFill>
                <a:latin typeface="Arial"/>
                <a:cs typeface="Arial"/>
              </a:rPr>
              <a:t>Shared Collections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3989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Mark McBride, Library Sr. Strategist</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OLIS Update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180798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ea typeface="+mj-lt"/>
                <a:cs typeface="+mj-lt"/>
              </a:rPr>
              <a:t>Renewal reminder – Chronicle of Higher Ed</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822042" cy="4130770"/>
          </a:xfrm>
        </p:spPr>
        <p:txBody>
          <a:bodyPr vert="horz" lIns="91440" tIns="45720" rIns="91440" bIns="45720" rtlCol="0" anchor="t">
            <a:normAutofit/>
          </a:bodyPr>
          <a:lstStyle/>
          <a:p>
            <a:r>
              <a:rPr lang="en-US">
                <a:cs typeface="Calibri"/>
              </a:rPr>
              <a:t>Please respond to the Chronicle of Higher Education renewal offer by end of day May 11.</a:t>
            </a:r>
            <a:endParaRPr lang="en-US"/>
          </a:p>
          <a:p>
            <a:r>
              <a:rPr lang="en-US">
                <a:cs typeface="Calibri"/>
              </a:rPr>
              <a:t>Pricing and terms in the SLSS Collections Portal (password required): </a:t>
            </a:r>
            <a:r>
              <a:rPr lang="en-US">
                <a:ea typeface="+mn-lt"/>
                <a:cs typeface="+mn-lt"/>
                <a:hlinkClick r:id="rId2"/>
              </a:rPr>
              <a:t>https://slcny.libguides.com/c.php?g=1030210&amp;p=7506592</a:t>
            </a:r>
            <a:r>
              <a:rPr lang="en-US">
                <a:ea typeface="+mn-lt"/>
                <a:cs typeface="+mn-lt"/>
              </a:rPr>
              <a:t> </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838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ea typeface="+mj-lt"/>
                <a:cs typeface="+mj-lt"/>
              </a:rPr>
              <a:t>Presentations on Making Cuts in Collections</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4"/>
            <a:ext cx="7728438" cy="4235007"/>
          </a:xfrm>
        </p:spPr>
        <p:txBody>
          <a:bodyPr vert="horz" lIns="91440" tIns="45720" rIns="91440" bIns="45720" rtlCol="0" anchor="t">
            <a:normAutofit/>
          </a:bodyPr>
          <a:lstStyle/>
          <a:p>
            <a:r>
              <a:rPr lang="en-US">
                <a:cs typeface="Calibri"/>
              </a:rPr>
              <a:t>SLSS will be providing a series of 3 workshops starting the week of May 18th on strategies for cutting collections.</a:t>
            </a:r>
            <a:endParaRPr lang="en-US"/>
          </a:p>
          <a:p>
            <a:r>
              <a:rPr lang="en-US">
                <a:cs typeface="Calibri"/>
              </a:rPr>
              <a:t>Registration and information will be shared soon.</a:t>
            </a:r>
            <a:endParaRPr lang="en-US"/>
          </a:p>
          <a:p>
            <a:pPr marL="0" indent="0">
              <a:buNone/>
            </a:pPr>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026" name="Picture 2" descr="https://static.thenounproject.com/png/3154565-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635" y="288174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Want Some Help in Reviewing What to Cut?</a:t>
            </a:r>
          </a:p>
        </p:txBody>
      </p:sp>
      <p:sp>
        <p:nvSpPr>
          <p:cNvPr id="3" name="Content Placeholder 2"/>
          <p:cNvSpPr>
            <a:spLocks noGrp="1"/>
          </p:cNvSpPr>
          <p:nvPr>
            <p:ph sz="half" idx="1"/>
          </p:nvPr>
        </p:nvSpPr>
        <p:spPr/>
        <p:txBody>
          <a:bodyPr vert="horz" lIns="91440" tIns="45720" rIns="91440" bIns="45720" rtlCol="0" anchor="t">
            <a:normAutofit fontScale="92500"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822042" cy="4130770"/>
          </a:xfrm>
        </p:spPr>
        <p:txBody>
          <a:bodyPr vert="horz" lIns="91440" tIns="45720" rIns="91440" bIns="45720" rtlCol="0" anchor="t">
            <a:normAutofit fontScale="92500" lnSpcReduction="10000"/>
          </a:bodyPr>
          <a:lstStyle/>
          <a:p>
            <a:r>
              <a:rPr lang="en-US">
                <a:cs typeface="Calibri"/>
              </a:rPr>
              <a:t>SLSS is offering a service to assist you with identifying cuts in your collections.</a:t>
            </a:r>
          </a:p>
          <a:p>
            <a:r>
              <a:rPr lang="en-US">
                <a:cs typeface="Calibri"/>
              </a:rPr>
              <a:t>Send us a request via </a:t>
            </a:r>
            <a:r>
              <a:rPr lang="en-US" err="1">
                <a:cs typeface="Calibri"/>
              </a:rPr>
              <a:t>libanswers</a:t>
            </a:r>
            <a:r>
              <a:rPr lang="en-US">
                <a:cs typeface="Calibri"/>
              </a:rPr>
              <a:t> (</a:t>
            </a:r>
            <a:r>
              <a:rPr lang="en-US">
                <a:ea typeface="+mn-lt"/>
                <a:cs typeface="+mn-lt"/>
              </a:rPr>
              <a:t>info@slcny.libanswers.com</a:t>
            </a:r>
            <a:r>
              <a:rPr lang="en-US">
                <a:cs typeface="Calibri"/>
              </a:rPr>
              <a:t>), and we'll work with you to help make the best decisions on resources that can be cancelled to meet demands for budget cuts.</a:t>
            </a:r>
          </a:p>
          <a:p>
            <a:r>
              <a:rPr lang="en-US">
                <a:cs typeface="Calibri"/>
              </a:rPr>
              <a:t>Will need administrative logins (for usage data), a spreadsheet or other information about resources, target percentage for cuts, and any other relevant information.</a:t>
            </a:r>
          </a:p>
          <a:p>
            <a:r>
              <a:rPr lang="en-US">
                <a:cs typeface="Calibri"/>
              </a:rPr>
              <a:t>We'll do as many of these consults as we can.</a:t>
            </a:r>
          </a:p>
          <a:p>
            <a:r>
              <a:rPr lang="en-US">
                <a:cs typeface="Calibri"/>
              </a:rPr>
              <a:t>Please give us at least 3-4 days advance notice before any deadlines/meetings you have.</a:t>
            </a: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01329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745281" y="4155053"/>
            <a:ext cx="8120447" cy="369332"/>
          </a:xfrm>
          <a:prstGeom prst="rect">
            <a:avLst/>
          </a:prstGeom>
          <a:noFill/>
        </p:spPr>
        <p:txBody>
          <a:bodyPr wrap="square" rtlCol="0" anchor="t">
            <a:spAutoFit/>
          </a:bodyPr>
          <a:lstStyle/>
          <a:p>
            <a:r>
              <a:rPr lang="en-US">
                <a:latin typeface="Arial"/>
                <a:cs typeface="Arial"/>
              </a:rPr>
              <a:t>Timothy Jackson, SUNY Library Shared Services</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919104" cy="584775"/>
          </a:xfrm>
          <a:prstGeom prst="rect">
            <a:avLst/>
          </a:prstGeom>
          <a:noFill/>
        </p:spPr>
        <p:txBody>
          <a:bodyPr wrap="square" rtlCol="0" anchor="t">
            <a:spAutoFit/>
          </a:bodyPr>
          <a:lstStyle/>
          <a:p>
            <a:r>
              <a:rPr lang="en-US" sz="3200" b="1">
                <a:solidFill>
                  <a:schemeClr val="bg1"/>
                </a:solidFill>
                <a:latin typeface="Arial"/>
                <a:cs typeface="Arial"/>
              </a:rPr>
              <a:t>Resource Sharing Update</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096241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cs typeface="Calibri Light"/>
              </a:rPr>
              <a:t>Alma Article Resource Sharing</a:t>
            </a:r>
          </a:p>
        </p:txBody>
      </p:sp>
      <p:sp>
        <p:nvSpPr>
          <p:cNvPr id="3" name="Content Placeholder 2"/>
          <p:cNvSpPr>
            <a:spLocks noGrp="1"/>
          </p:cNvSpPr>
          <p:nvPr>
            <p:ph sz="half" idx="1"/>
          </p:nvPr>
        </p:nvSpPr>
        <p:spPr/>
        <p:txBody>
          <a:bodyPr vert="horz" lIns="91440" tIns="45720" rIns="91440" bIns="45720" rtlCol="0" anchor="t">
            <a:normAutofit fontScale="92500" lnSpcReduction="10000"/>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677525" cy="3657805"/>
          </a:xfrm>
        </p:spPr>
        <p:txBody>
          <a:bodyPr vert="horz" lIns="91440" tIns="45720" rIns="91440" bIns="45720" rtlCol="0" anchor="t">
            <a:normAutofit fontScale="92500" lnSpcReduction="10000"/>
          </a:bodyPr>
          <a:lstStyle/>
          <a:p>
            <a:r>
              <a:rPr lang="en-US">
                <a:cs typeface="Calibri"/>
              </a:rPr>
              <a:t>Article borrowing implemented at Adirondack, Jamestown, and Ulster on May 7</a:t>
            </a:r>
          </a:p>
          <a:p>
            <a:r>
              <a:rPr lang="en-US">
                <a:cs typeface="Calibri"/>
              </a:rPr>
              <a:t>Thank you to our article lenders!</a:t>
            </a:r>
          </a:p>
          <a:p>
            <a:pPr lvl="1"/>
            <a:r>
              <a:rPr lang="en-US">
                <a:cs typeface="Calibri"/>
              </a:rPr>
              <a:t>Albany, Binghamton, Buffalo, Fredonia, Oswego, Purchase, Stony Brook</a:t>
            </a:r>
          </a:p>
          <a:p>
            <a:pPr lvl="1"/>
            <a:r>
              <a:rPr lang="en-US">
                <a:cs typeface="Calibri"/>
              </a:rPr>
              <a:t>SLSS staff using Empire State College </a:t>
            </a:r>
            <a:r>
              <a:rPr lang="en-US" err="1">
                <a:cs typeface="Calibri"/>
              </a:rPr>
              <a:t>ejournals</a:t>
            </a:r>
            <a:r>
              <a:rPr lang="en-US">
                <a:cs typeface="Calibri"/>
              </a:rPr>
              <a:t> to help fill requests</a:t>
            </a:r>
          </a:p>
          <a:p>
            <a:pPr lvl="1"/>
            <a:r>
              <a:rPr lang="en-US">
                <a:cs typeface="Calibri"/>
              </a:rPr>
              <a:t>If your library would like to participate in article lending, please let me know</a:t>
            </a:r>
          </a:p>
          <a:p>
            <a:r>
              <a:rPr lang="en-US">
                <a:cs typeface="Calibri"/>
              </a:rPr>
              <a:t>Alma article borrowing could potentially replace </a:t>
            </a:r>
            <a:r>
              <a:rPr lang="en-US" err="1">
                <a:cs typeface="Calibri"/>
              </a:rPr>
              <a:t>ILLiad</a:t>
            </a:r>
            <a:r>
              <a:rPr lang="en-US">
                <a:cs typeface="Calibri"/>
              </a:rPr>
              <a:t> at low volume libraries</a:t>
            </a:r>
          </a:p>
          <a:p>
            <a:pPr lvl="1"/>
            <a:r>
              <a:rPr lang="en-US">
                <a:cs typeface="Calibri"/>
              </a:rPr>
              <a:t>If your library is thinking about dropping </a:t>
            </a:r>
            <a:r>
              <a:rPr lang="en-US" err="1">
                <a:cs typeface="Calibri"/>
              </a:rPr>
              <a:t>ILLiad</a:t>
            </a:r>
            <a:r>
              <a:rPr lang="en-US">
                <a:cs typeface="Calibri"/>
              </a:rPr>
              <a:t> and would like to test article borrowing in Alma, please let me know</a:t>
            </a: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7927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a:cs typeface="Calibri Light"/>
              </a:rPr>
              <a:t>Alma/</a:t>
            </a:r>
            <a:r>
              <a:rPr lang="en-US" b="1" err="1">
                <a:cs typeface="Calibri Light"/>
              </a:rPr>
              <a:t>ILLiad</a:t>
            </a:r>
            <a:r>
              <a:rPr lang="en-US" b="1">
                <a:cs typeface="Calibri Light"/>
              </a:rPr>
              <a:t> Physical Resource Sharing</a:t>
            </a:r>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7" name="Content Placeholder 6"/>
          <p:cNvSpPr>
            <a:spLocks noGrp="1"/>
          </p:cNvSpPr>
          <p:nvPr>
            <p:ph sz="half" idx="2"/>
          </p:nvPr>
        </p:nvSpPr>
        <p:spPr>
          <a:xfrm>
            <a:off x="914400" y="1825625"/>
            <a:ext cx="10677525" cy="3657805"/>
          </a:xfrm>
        </p:spPr>
        <p:txBody>
          <a:bodyPr vert="horz" lIns="91440" tIns="45720" rIns="91440" bIns="45720" rtlCol="0" anchor="t">
            <a:normAutofit/>
          </a:bodyPr>
          <a:lstStyle/>
          <a:p>
            <a:r>
              <a:rPr lang="en-US">
                <a:cs typeface="Calibri"/>
              </a:rPr>
              <a:t>Access Services and Resource Sharing Working Group decided to automate lending renewal responses in Alma</a:t>
            </a:r>
          </a:p>
          <a:p>
            <a:pPr lvl="1"/>
            <a:r>
              <a:rPr lang="en-US">
                <a:cs typeface="Calibri"/>
              </a:rPr>
              <a:t>You will need to manually process lending renewal requests received prior to May 5</a:t>
            </a:r>
          </a:p>
          <a:p>
            <a:pPr lvl="1"/>
            <a:r>
              <a:rPr lang="en-US">
                <a:cs typeface="Calibri"/>
              </a:rPr>
              <a:t>Submit ticket to </a:t>
            </a:r>
            <a:r>
              <a:rPr lang="en-US" u="sng">
                <a:ea typeface="+mn-lt"/>
                <a:cs typeface="+mn-lt"/>
                <a:hlinkClick r:id="rId2"/>
              </a:rPr>
              <a:t>info@slcny.libanswers.com</a:t>
            </a:r>
            <a:r>
              <a:rPr lang="en-US">
                <a:ea typeface="+mn-lt"/>
                <a:cs typeface="+mn-lt"/>
              </a:rPr>
              <a:t> if you see any 12/31/1969 due dates</a:t>
            </a:r>
            <a:endParaRPr lang="en-US">
              <a:cs typeface="Calibri"/>
            </a:endParaRPr>
          </a:p>
          <a:p>
            <a:r>
              <a:rPr lang="en-US">
                <a:cs typeface="Calibri"/>
              </a:rPr>
              <a:t>Lots of questions about returning materials</a:t>
            </a:r>
          </a:p>
          <a:p>
            <a:pPr lvl="1"/>
            <a:r>
              <a:rPr lang="en-US">
                <a:cs typeface="Calibri"/>
              </a:rPr>
              <a:t>SLSS discussing recommendations</a:t>
            </a:r>
          </a:p>
          <a:p>
            <a:pPr lvl="1"/>
            <a:r>
              <a:rPr lang="en-US">
                <a:cs typeface="Calibri"/>
              </a:rPr>
              <a:t>Ask users to hold on to materials for now if you're unsure of what to do </a:t>
            </a:r>
          </a:p>
          <a:p>
            <a:pPr lvl="1"/>
            <a:endParaRPr lang="en-US">
              <a:cs typeface="Calibri"/>
            </a:endParaRPr>
          </a:p>
          <a:p>
            <a:pPr lvl="1"/>
            <a:endParaRPr lang="en-US">
              <a:cs typeface="Calibri"/>
            </a:endParaRPr>
          </a:p>
          <a:p>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000352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3"/>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Jennifer Smathers, SLC </a:t>
            </a:r>
            <a:r>
              <a:rPr lang="en-US" err="1">
                <a:latin typeface="Arial" panose="020B0604020202020204" pitchFamily="34" charset="0"/>
                <a:cs typeface="Arial" panose="020B0604020202020204" pitchFamily="34" charset="0"/>
              </a:rPr>
              <a:t>Consortial</a:t>
            </a:r>
            <a:r>
              <a:rPr lang="en-US">
                <a:latin typeface="Arial" panose="020B0604020202020204" pitchFamily="34" charset="0"/>
                <a:cs typeface="Arial" panose="020B0604020202020204" pitchFamily="34" charset="0"/>
              </a:rPr>
              <a:t> Engagement Coordinator</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panose="020B0604020202020204" pitchFamily="34" charset="0"/>
                <a:cs typeface="Arial" panose="020B0604020202020204" pitchFamily="34" charset="0"/>
              </a:rPr>
              <a:t>SLC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7"/>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758215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FEBD0F-56FF-44C1-91EF-0946C7E3410A}"/>
              </a:ext>
            </a:extLst>
          </p:cNvPr>
          <p:cNvSpPr>
            <a:spLocks noGrp="1"/>
          </p:cNvSpPr>
          <p:nvPr>
            <p:ph type="body" sz="half" idx="2"/>
          </p:nvPr>
        </p:nvSpPr>
        <p:spPr>
          <a:xfrm>
            <a:off x="726850" y="1708859"/>
            <a:ext cx="4102017" cy="3780716"/>
          </a:xfrm>
        </p:spPr>
        <p:txBody>
          <a:bodyPr vert="horz" lIns="91440" tIns="45720" rIns="91440" bIns="45720" rtlCol="0" anchor="t">
            <a:normAutofit/>
          </a:bodyPr>
          <a:lstStyle/>
          <a:p>
            <a:pPr>
              <a:spcAft>
                <a:spcPts val="1200"/>
              </a:spcAft>
            </a:pPr>
            <a:r>
              <a:rPr lang="en-US" sz="3600">
                <a:latin typeface="+mj-lt"/>
                <a:cs typeface="Calibri"/>
              </a:rPr>
              <a:t>COVID-19 SLC Board Budget Response</a:t>
            </a:r>
          </a:p>
          <a:p>
            <a:r>
              <a:rPr lang="en-US" sz="1800" b="1">
                <a:latin typeface="+mj-lt"/>
                <a:cs typeface="Calibri"/>
              </a:rPr>
              <a:t>No SLC Membership fee for 2020-2021</a:t>
            </a:r>
          </a:p>
          <a:p>
            <a:r>
              <a:rPr lang="en-US" sz="1800" b="1">
                <a:latin typeface="+mj-lt"/>
                <a:cs typeface="Calibri"/>
              </a:rPr>
              <a:t>SLC Investing in SUNY Libraries Support Services</a:t>
            </a:r>
          </a:p>
          <a:p>
            <a:pPr lvl="1"/>
            <a:r>
              <a:rPr lang="en-US">
                <a:cs typeface="Calibri"/>
              </a:rPr>
              <a:t>$208,000 leveraged to support SLC libraries to extend SLSS Basic Support Services for a year</a:t>
            </a:r>
          </a:p>
          <a:p>
            <a:r>
              <a:rPr lang="en-US" b="1">
                <a:latin typeface="+mj-lt"/>
                <a:cs typeface="Calibri"/>
              </a:rPr>
              <a:t>OLIS to manage remaining funds</a:t>
            </a:r>
          </a:p>
          <a:p>
            <a:pPr lvl="1"/>
            <a:r>
              <a:rPr lang="en-US">
                <a:ea typeface="+mn-lt"/>
                <a:cs typeface="+mn-lt"/>
              </a:rPr>
              <a:t>Salary for Jennifer Smathers to 2022</a:t>
            </a:r>
          </a:p>
          <a:p>
            <a:pPr lvl="1"/>
            <a:r>
              <a:rPr lang="en-US">
                <a:ea typeface="+mn-lt"/>
                <a:cs typeface="+mn-lt"/>
              </a:rPr>
              <a:t>Anticipated expenditures for the next in-person SLC meeting</a:t>
            </a:r>
          </a:p>
        </p:txBody>
      </p:sp>
      <p:pic>
        <p:nvPicPr>
          <p:cNvPr id="11" name="Picture 11" descr="A picture containing person, text, sitting, small&#10;&#10;Description generated with very high confidence">
            <a:extLst>
              <a:ext uri="{FF2B5EF4-FFF2-40B4-BE49-F238E27FC236}">
                <a16:creationId xmlns:a16="http://schemas.microsoft.com/office/drawing/2014/main" id="{5278AC2E-9C77-4690-9611-057C46F6E38A}"/>
              </a:ext>
            </a:extLst>
          </p:cNvPr>
          <p:cNvPicPr>
            <a:picLocks noGrp="1" noChangeAspect="1"/>
          </p:cNvPicPr>
          <p:nvPr>
            <p:ph type="pic" idx="1"/>
          </p:nvPr>
        </p:nvPicPr>
        <p:blipFill rotWithShape="1">
          <a:blip r:embed="rId2"/>
          <a:srcRect l="8365" r="8365"/>
          <a:stretch/>
        </p:blipFill>
        <p:spPr>
          <a:xfrm>
            <a:off x="5157931" y="615950"/>
            <a:ext cx="6172200" cy="4873625"/>
          </a:xfrm>
        </p:spPr>
      </p:pic>
      <p:pic>
        <p:nvPicPr>
          <p:cNvPr id="14" name="Picture 3" descr="SUNY Libraries Constortium Logo">
            <a:extLst>
              <a:ext uri="{FF2B5EF4-FFF2-40B4-BE49-F238E27FC236}">
                <a16:creationId xmlns:a16="http://schemas.microsoft.com/office/drawing/2014/main" id="{37F3F3DC-4EB2-4126-B3F7-A2A8C4E9A871}"/>
              </a:ext>
            </a:extLst>
          </p:cNvPr>
          <p:cNvPicPr>
            <a:picLocks noChangeAspect="1"/>
          </p:cNvPicPr>
          <p:nvPr/>
        </p:nvPicPr>
        <p:blipFill>
          <a:blip r:embed="rId3"/>
          <a:stretch>
            <a:fillRect/>
          </a:stretch>
        </p:blipFill>
        <p:spPr>
          <a:xfrm>
            <a:off x="726850" y="450742"/>
            <a:ext cx="2971800" cy="1064500"/>
          </a:xfrm>
          <a:prstGeom prst="rect">
            <a:avLst/>
          </a:prstGeom>
        </p:spPr>
      </p:pic>
      <p:sp>
        <p:nvSpPr>
          <p:cNvPr id="5" name="Rectangle 4">
            <a:extLst>
              <a:ext uri="{FF2B5EF4-FFF2-40B4-BE49-F238E27FC236}">
                <a16:creationId xmlns:a16="http://schemas.microsoft.com/office/drawing/2014/main" id="{4B175E6C-4D0E-304D-BB63-25E5FF56C3A7}"/>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6CEDFA-5519-6C44-89BE-7DE0863FC5BD}"/>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555AF2F-2F5E-9240-B144-65AFD41E7846}"/>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1F364938-D03C-8F46-BC49-0BA48E5CF151}"/>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5146A460-ACCF-F948-A55A-474ABCDBDC9F}"/>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1E5EA3A5-7D5B-424C-9ABF-43AE79984189}"/>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7722BC93-9611-094C-8706-DB488787D114}"/>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C4DA14E-1DD8-4044-A32D-4955FA00B3E8}"/>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743165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8CCE06-5391-DF44-8F87-1337F046BB34}"/>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D9E2CF-0399-7642-8A39-2481A315C835}"/>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1D6DF96-B591-6143-8FC6-459DB9F213FD}"/>
              </a:ext>
            </a:extLst>
          </p:cNvPr>
          <p:cNvGrpSpPr/>
          <p:nvPr/>
        </p:nvGrpSpPr>
        <p:grpSpPr>
          <a:xfrm>
            <a:off x="6276761" y="6251567"/>
            <a:ext cx="5548758" cy="438513"/>
            <a:chOff x="6320303" y="6041112"/>
            <a:chExt cx="5548758" cy="438513"/>
          </a:xfrm>
        </p:grpSpPr>
        <p:pic>
          <p:nvPicPr>
            <p:cNvPr id="15" name="Picture 14">
              <a:extLst>
                <a:ext uri="{FF2B5EF4-FFF2-40B4-BE49-F238E27FC236}">
                  <a16:creationId xmlns:a16="http://schemas.microsoft.com/office/drawing/2014/main" id="{712C8AC4-BE49-A54A-90EB-AEBC94642F38}"/>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6" name="Picture 15">
              <a:extLst>
                <a:ext uri="{FF2B5EF4-FFF2-40B4-BE49-F238E27FC236}">
                  <a16:creationId xmlns:a16="http://schemas.microsoft.com/office/drawing/2014/main" id="{1855F8AA-AC0D-A244-B2C1-ECE3F846D48E}"/>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7" name="TextBox 16">
              <a:extLst>
                <a:ext uri="{FF2B5EF4-FFF2-40B4-BE49-F238E27FC236}">
                  <a16:creationId xmlns:a16="http://schemas.microsoft.com/office/drawing/2014/main" id="{A5A9CDE5-8400-2045-988F-F38CDF1F722F}"/>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8" name="Picture 17">
              <a:extLst>
                <a:ext uri="{FF2B5EF4-FFF2-40B4-BE49-F238E27FC236}">
                  <a16:creationId xmlns:a16="http://schemas.microsoft.com/office/drawing/2014/main" id="{92A032EE-8215-1C44-8B38-9C16D188AA7B}"/>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9" name="Picture 18">
              <a:extLst>
                <a:ext uri="{FF2B5EF4-FFF2-40B4-BE49-F238E27FC236}">
                  <a16:creationId xmlns:a16="http://schemas.microsoft.com/office/drawing/2014/main" id="{12B5A8F9-7D4A-AF42-B4CF-EC5E8729CBA1}"/>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9" name="Picture 8">
            <a:extLst>
              <a:ext uri="{FF2B5EF4-FFF2-40B4-BE49-F238E27FC236}">
                <a16:creationId xmlns:a16="http://schemas.microsoft.com/office/drawing/2014/main" id="{7960962F-F8BC-1B45-8230-7FFF3D2806F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18240" y="613251"/>
            <a:ext cx="6556833" cy="4825543"/>
          </a:xfrm>
          <a:prstGeom prst="rect">
            <a:avLst/>
          </a:prstGeom>
        </p:spPr>
      </p:pic>
      <p:sp>
        <p:nvSpPr>
          <p:cNvPr id="4" name="Text Placeholder 3">
            <a:extLst>
              <a:ext uri="{FF2B5EF4-FFF2-40B4-BE49-F238E27FC236}">
                <a16:creationId xmlns:a16="http://schemas.microsoft.com/office/drawing/2014/main" id="{94FEBD0F-56FF-44C1-91EF-0946C7E3410A}"/>
              </a:ext>
            </a:extLst>
          </p:cNvPr>
          <p:cNvSpPr>
            <a:spLocks noGrp="1"/>
          </p:cNvSpPr>
          <p:nvPr>
            <p:ph type="body" sz="half" idx="2"/>
          </p:nvPr>
        </p:nvSpPr>
        <p:spPr>
          <a:xfrm>
            <a:off x="864125" y="1468830"/>
            <a:ext cx="5865062" cy="3588549"/>
          </a:xfrm>
        </p:spPr>
        <p:txBody>
          <a:bodyPr vert="horz" lIns="91440" tIns="45720" rIns="91440" bIns="45720" rtlCol="0" anchor="ctr">
            <a:normAutofit fontScale="92500"/>
          </a:bodyPr>
          <a:lstStyle/>
          <a:p>
            <a:r>
              <a:rPr lang="en-US" sz="7200" b="1">
                <a:ln>
                  <a:solidFill>
                    <a:schemeClr val="accent1"/>
                  </a:solidFill>
                </a:ln>
                <a:solidFill>
                  <a:schemeClr val="bg1"/>
                </a:solidFill>
              </a:rPr>
              <a:t>SLC Spring 2020 Virtual Meeting</a:t>
            </a:r>
          </a:p>
          <a:p>
            <a:r>
              <a:rPr lang="en-US" sz="7200" b="1">
                <a:ln>
                  <a:solidFill>
                    <a:schemeClr val="accent1"/>
                  </a:solidFill>
                </a:ln>
                <a:solidFill>
                  <a:schemeClr val="bg1"/>
                </a:solidFill>
              </a:rPr>
              <a:t>June 8-10 </a:t>
            </a:r>
            <a:endParaRPr lang="en-US" sz="7200" b="1">
              <a:ln>
                <a:solidFill>
                  <a:srgbClr val="4472C4"/>
                </a:solidFill>
              </a:ln>
              <a:solidFill>
                <a:schemeClr val="bg1"/>
              </a:solidFill>
              <a:cs typeface="Calibri"/>
            </a:endParaRPr>
          </a:p>
          <a:p>
            <a:endParaRPr lang="en-US">
              <a:ea typeface="+mn-lt"/>
              <a:cs typeface="+mn-lt"/>
            </a:endParaRPr>
          </a:p>
        </p:txBody>
      </p:sp>
      <p:sp>
        <p:nvSpPr>
          <p:cNvPr id="20" name="TextBox 19">
            <a:extLst>
              <a:ext uri="{FF2B5EF4-FFF2-40B4-BE49-F238E27FC236}">
                <a16:creationId xmlns:a16="http://schemas.microsoft.com/office/drawing/2014/main" id="{9C74BF7D-54F8-8F4E-99A1-735596850E5A}"/>
              </a:ext>
            </a:extLst>
          </p:cNvPr>
          <p:cNvSpPr txBox="1"/>
          <p:nvPr/>
        </p:nvSpPr>
        <p:spPr>
          <a:xfrm>
            <a:off x="7771337" y="1422665"/>
            <a:ext cx="3518576" cy="3724096"/>
          </a:xfrm>
          <a:prstGeom prst="rect">
            <a:avLst/>
          </a:prstGeom>
          <a:noFill/>
        </p:spPr>
        <p:txBody>
          <a:bodyPr wrap="square" rtlCol="0" anchor="ctr">
            <a:spAutoFit/>
          </a:bodyPr>
          <a:lstStyle/>
          <a:p>
            <a:pPr>
              <a:spcAft>
                <a:spcPts val="2400"/>
              </a:spcAft>
            </a:pPr>
            <a:r>
              <a:rPr lang="en-US" sz="3200" b="1">
                <a:latin typeface="+mj-lt"/>
              </a:rPr>
              <a:t>No Registration Fee</a:t>
            </a:r>
            <a:endParaRPr lang="en-US" sz="3200" b="1">
              <a:latin typeface="+mj-lt"/>
              <a:cs typeface="Calibri Light"/>
            </a:endParaRPr>
          </a:p>
          <a:p>
            <a:pPr>
              <a:spcAft>
                <a:spcPts val="2400"/>
              </a:spcAft>
            </a:pPr>
            <a:r>
              <a:rPr lang="en-US" sz="3200" b="1">
                <a:latin typeface="+mj-lt"/>
              </a:rPr>
              <a:t>Open to All SLC</a:t>
            </a:r>
            <a:endParaRPr lang="en-US" sz="3200" b="1">
              <a:latin typeface="+mj-lt"/>
              <a:cs typeface="Calibri Light"/>
            </a:endParaRPr>
          </a:p>
          <a:p>
            <a:pPr>
              <a:spcAft>
                <a:spcPts val="2400"/>
              </a:spcAft>
            </a:pPr>
            <a:r>
              <a:rPr lang="en-US" sz="3200" b="1">
                <a:latin typeface="+mj-lt"/>
              </a:rPr>
              <a:t>Breakout Rooms</a:t>
            </a:r>
            <a:endParaRPr lang="en-US" sz="3200" b="1">
              <a:latin typeface="+mj-lt"/>
              <a:cs typeface="Calibri Light"/>
            </a:endParaRPr>
          </a:p>
          <a:p>
            <a:pPr>
              <a:spcAft>
                <a:spcPts val="2400"/>
              </a:spcAft>
            </a:pPr>
            <a:r>
              <a:rPr lang="en-US" sz="3200" b="1">
                <a:latin typeface="+mj-lt"/>
                <a:cs typeface="Calibri Light"/>
              </a:rPr>
              <a:t>Afternoon Schedule</a:t>
            </a:r>
          </a:p>
          <a:p>
            <a:pPr>
              <a:spcAft>
                <a:spcPts val="900"/>
              </a:spcAft>
            </a:pPr>
            <a:r>
              <a:rPr lang="en-US" sz="2800" b="1">
                <a:latin typeface="+mj-lt"/>
              </a:rPr>
              <a:t>Virtually Social Events</a:t>
            </a:r>
            <a:endParaRPr lang="en-US" sz="2800">
              <a:cs typeface="Calibri"/>
            </a:endParaRPr>
          </a:p>
        </p:txBody>
      </p:sp>
      <p:pic>
        <p:nvPicPr>
          <p:cNvPr id="21" name="Picture 3" descr="SUNY Libraries Constortium Logo">
            <a:extLst>
              <a:ext uri="{FF2B5EF4-FFF2-40B4-BE49-F238E27FC236}">
                <a16:creationId xmlns:a16="http://schemas.microsoft.com/office/drawing/2014/main" id="{6A7084A7-8C95-364B-9225-110E3834ECC1}"/>
              </a:ext>
            </a:extLst>
          </p:cNvPr>
          <p:cNvPicPr>
            <a:picLocks noChangeAspect="1"/>
          </p:cNvPicPr>
          <p:nvPr/>
        </p:nvPicPr>
        <p:blipFill>
          <a:blip r:embed="rId8"/>
          <a:stretch>
            <a:fillRect/>
          </a:stretch>
        </p:blipFill>
        <p:spPr>
          <a:xfrm>
            <a:off x="7771337" y="404330"/>
            <a:ext cx="2971800" cy="1064500"/>
          </a:xfrm>
          <a:prstGeom prst="rect">
            <a:avLst/>
          </a:prstGeom>
        </p:spPr>
      </p:pic>
    </p:spTree>
    <p:extLst>
      <p:ext uri="{BB962C8B-B14F-4D97-AF65-F5344CB8AC3E}">
        <p14:creationId xmlns:p14="http://schemas.microsoft.com/office/powerpoint/2010/main" val="2257169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7675" y="1624175"/>
            <a:ext cx="4117429" cy="3135460"/>
          </a:xfrm>
        </p:spPr>
        <p:txBody>
          <a:bodyPr>
            <a:normAutofit/>
          </a:bodyPr>
          <a:lstStyle/>
          <a:p>
            <a:r>
              <a:rPr lang="en-US" sz="3200" b="1">
                <a:ea typeface="+mj-lt"/>
                <a:cs typeface="+mj-lt"/>
              </a:rPr>
              <a:t>VOTE for SLC Board</a:t>
            </a:r>
            <a:br>
              <a:rPr lang="en-US" sz="2000" b="1">
                <a:ea typeface="+mj-lt"/>
                <a:cs typeface="+mj-lt"/>
              </a:rPr>
            </a:br>
            <a:br>
              <a:rPr lang="en-US" sz="2000" b="1">
                <a:ea typeface="+mj-lt"/>
                <a:cs typeface="+mj-lt"/>
              </a:rPr>
            </a:br>
            <a:r>
              <a:rPr lang="en-US" sz="2000" b="1">
                <a:ea typeface="+mj-lt"/>
                <a:cs typeface="+mj-lt"/>
              </a:rPr>
              <a:t>Each institution can vote once and should select three candidates</a:t>
            </a:r>
            <a:br>
              <a:rPr lang="en-US" sz="2000" b="1">
                <a:ea typeface="+mj-lt"/>
                <a:cs typeface="+mj-lt"/>
              </a:rPr>
            </a:br>
            <a:br>
              <a:rPr lang="en-US" sz="2000" b="1">
                <a:ea typeface="+mj-lt"/>
                <a:cs typeface="+mj-lt"/>
              </a:rPr>
            </a:br>
            <a:r>
              <a:rPr lang="en-US" sz="2000">
                <a:ea typeface="+mj-lt"/>
                <a:cs typeface="+mj-lt"/>
              </a:rPr>
              <a:t>Voting </a:t>
            </a:r>
            <a:r>
              <a:rPr lang="en-US" sz="2000" u="sng">
                <a:ea typeface="+mj-lt"/>
                <a:cs typeface="+mj-lt"/>
              </a:rPr>
              <a:t>ends today at 5 p.m.</a:t>
            </a:r>
            <a:br>
              <a:rPr lang="en-US" sz="2000">
                <a:ea typeface="+mj-lt"/>
                <a:cs typeface="+mj-lt"/>
              </a:rPr>
            </a:br>
            <a:r>
              <a:rPr lang="en-US" sz="2000">
                <a:ea typeface="+mj-lt"/>
                <a:cs typeface="+mj-lt"/>
              </a:rPr>
              <a:t>Results will be shared the following week</a:t>
            </a:r>
            <a:endParaRPr lang="en-US" sz="2000">
              <a:cs typeface="Calibri Light"/>
            </a:endParaRPr>
          </a:p>
          <a:p>
            <a:endParaRPr lang="en-US" sz="2000">
              <a:cs typeface="Calibri Light"/>
            </a:endParaRPr>
          </a:p>
          <a:p>
            <a:r>
              <a:rPr lang="en-US" sz="2000" u="sng">
                <a:ea typeface="+mj-lt"/>
                <a:cs typeface="+mj-lt"/>
                <a:hlinkClick r:id="rId3"/>
              </a:rPr>
              <a:t>https://forms.gle/8VVHPfrHB8tSKhxSA</a:t>
            </a:r>
            <a:endParaRPr lang="en-US" sz="2000">
              <a:cs typeface="Calibri Light"/>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2" name="Picture 3" descr="SUNY Libraries Constortium Logo">
            <a:extLst>
              <a:ext uri="{FF2B5EF4-FFF2-40B4-BE49-F238E27FC236}">
                <a16:creationId xmlns:a16="http://schemas.microsoft.com/office/drawing/2014/main" id="{1F8600FC-40A7-47A7-8B53-B138D311D374}"/>
              </a:ext>
            </a:extLst>
          </p:cNvPr>
          <p:cNvPicPr>
            <a:picLocks noChangeAspect="1"/>
          </p:cNvPicPr>
          <p:nvPr/>
        </p:nvPicPr>
        <p:blipFill>
          <a:blip r:embed="rId8"/>
          <a:stretch>
            <a:fillRect/>
          </a:stretch>
        </p:blipFill>
        <p:spPr>
          <a:xfrm>
            <a:off x="654963" y="235082"/>
            <a:ext cx="2971800" cy="1064500"/>
          </a:xfrm>
          <a:prstGeom prst="rect">
            <a:avLst/>
          </a:prstGeom>
        </p:spPr>
      </p:pic>
      <p:grpSp>
        <p:nvGrpSpPr>
          <p:cNvPr id="3" name="Group 2">
            <a:extLst>
              <a:ext uri="{FF2B5EF4-FFF2-40B4-BE49-F238E27FC236}">
                <a16:creationId xmlns:a16="http://schemas.microsoft.com/office/drawing/2014/main" id="{08638C9B-5CE1-434B-AFFA-984AC075A087}"/>
              </a:ext>
            </a:extLst>
          </p:cNvPr>
          <p:cNvGrpSpPr/>
          <p:nvPr/>
        </p:nvGrpSpPr>
        <p:grpSpPr>
          <a:xfrm>
            <a:off x="5857875" y="1295402"/>
            <a:ext cx="4558338" cy="3793006"/>
            <a:chOff x="5857876" y="1610469"/>
            <a:chExt cx="4558338" cy="3793006"/>
          </a:xfrm>
        </p:grpSpPr>
        <p:pic>
          <p:nvPicPr>
            <p:cNvPr id="4" name="Picture 3" descr="A close up of a logo&#10;&#10;Description automatically generated">
              <a:extLst>
                <a:ext uri="{FF2B5EF4-FFF2-40B4-BE49-F238E27FC236}">
                  <a16:creationId xmlns:a16="http://schemas.microsoft.com/office/drawing/2014/main" id="{B391CFB3-79E1-A148-ADF2-016C59669A3E}"/>
                </a:ext>
              </a:extLst>
            </p:cNvPr>
            <p:cNvPicPr>
              <a:picLocks noChangeAspect="1"/>
            </p:cNvPicPr>
            <p:nvPr/>
          </p:nvPicPr>
          <p:blipFill>
            <a:blip r:embed="rId9"/>
            <a:stretch>
              <a:fillRect/>
            </a:stretch>
          </p:blipFill>
          <p:spPr>
            <a:xfrm>
              <a:off x="5857876" y="1610469"/>
              <a:ext cx="4558338" cy="3793006"/>
            </a:xfrm>
            <a:prstGeom prst="rect">
              <a:avLst/>
            </a:prstGeom>
            <a:effectLst>
              <a:glow rad="330200">
                <a:schemeClr val="accent5">
                  <a:satMod val="175000"/>
                  <a:alpha val="40000"/>
                </a:schemeClr>
              </a:glow>
              <a:outerShdw blurRad="57150" dist="19050" dir="5400000" algn="ctr" rotWithShape="0">
                <a:srgbClr val="000000">
                  <a:alpha val="63000"/>
                </a:srgbClr>
              </a:outerShdw>
              <a:softEdge rad="114300"/>
            </a:effectLst>
          </p:spPr>
          <p:style>
            <a:lnRef idx="0">
              <a:schemeClr val="accent1"/>
            </a:lnRef>
            <a:fillRef idx="3">
              <a:schemeClr val="accent1"/>
            </a:fillRef>
            <a:effectRef idx="3">
              <a:schemeClr val="accent1"/>
            </a:effectRef>
            <a:fontRef idx="minor">
              <a:schemeClr val="lt1"/>
            </a:fontRef>
          </p:style>
        </p:pic>
        <p:sp>
          <p:nvSpPr>
            <p:cNvPr id="8" name="TextBox 7">
              <a:extLst>
                <a:ext uri="{FF2B5EF4-FFF2-40B4-BE49-F238E27FC236}">
                  <a16:creationId xmlns:a16="http://schemas.microsoft.com/office/drawing/2014/main" id="{94475ABE-8168-724E-89A0-997A79F9C8C6}"/>
                </a:ext>
              </a:extLst>
            </p:cNvPr>
            <p:cNvSpPr txBox="1"/>
            <p:nvPr/>
          </p:nvSpPr>
          <p:spPr>
            <a:xfrm>
              <a:off x="6189075" y="1836203"/>
              <a:ext cx="3895939" cy="1969770"/>
            </a:xfrm>
            <a:prstGeom prst="rect">
              <a:avLst/>
            </a:prstGeom>
            <a:noFill/>
          </p:spPr>
          <p:txBody>
            <a:bodyPr wrap="square" rtlCol="0">
              <a:spAutoFit/>
            </a:bodyPr>
            <a:lstStyle/>
            <a:p>
              <a:r>
                <a:rPr lang="en-US" sz="3200" b="1">
                  <a:latin typeface="+mj-lt"/>
                </a:rPr>
                <a:t>How Can You </a:t>
              </a:r>
              <a:br>
                <a:rPr lang="en-US" sz="3200" b="1">
                  <a:latin typeface="+mj-lt"/>
                </a:rPr>
              </a:br>
              <a:r>
                <a:rPr lang="en-US" sz="3200" b="1">
                  <a:latin typeface="+mj-lt"/>
                </a:rPr>
                <a:t>Get Involved with SLC?</a:t>
              </a:r>
            </a:p>
            <a:p>
              <a:endParaRPr lang="en-US"/>
            </a:p>
            <a:p>
              <a:r>
                <a:rPr lang="en-US" sz="2000"/>
                <a:t>LSP Advisory Committee</a:t>
              </a:r>
            </a:p>
            <a:p>
              <a:r>
                <a:rPr lang="en-US" sz="2000"/>
                <a:t>Task Forces</a:t>
              </a:r>
            </a:p>
          </p:txBody>
        </p:sp>
      </p:grpSp>
    </p:spTree>
    <p:extLst>
      <p:ext uri="{BB962C8B-B14F-4D97-AF65-F5344CB8AC3E}">
        <p14:creationId xmlns:p14="http://schemas.microsoft.com/office/powerpoint/2010/main" val="41212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cs typeface="Calibri Light"/>
              </a:rPr>
              <a:t>Response to Discussion on Listserv</a:t>
            </a:r>
            <a:endParaRPr lang="en-US"/>
          </a:p>
        </p:txBody>
      </p:sp>
      <p:sp>
        <p:nvSpPr>
          <p:cNvPr id="3" name="Content Placeholder 2"/>
          <p:cNvSpPr>
            <a:spLocks noGrp="1"/>
          </p:cNvSpPr>
          <p:nvPr>
            <p:ph sz="half" idx="1"/>
          </p:nvPr>
        </p:nvSpPr>
        <p:spPr>
          <a:xfrm>
            <a:off x="154758" y="1401419"/>
            <a:ext cx="5802197" cy="4351338"/>
          </a:xfrm>
        </p:spPr>
        <p:txBody>
          <a:bodyPr vert="horz" lIns="91440" tIns="45720" rIns="91440" bIns="45720" rtlCol="0" anchor="t">
            <a:normAutofit/>
          </a:bodyPr>
          <a:lstStyle/>
          <a:p>
            <a:pPr marL="914400" lvl="2" indent="0">
              <a:buNone/>
            </a:pPr>
            <a:endParaRPr lang="en-US">
              <a:ea typeface="+mn-lt"/>
              <a:cs typeface="+mn-lt"/>
            </a:endParaRPr>
          </a:p>
          <a:p>
            <a:pPr lvl="1"/>
            <a:r>
              <a:rPr lang="en-US">
                <a:cs typeface="Calibri" panose="020F0502020204030204"/>
              </a:rPr>
              <a:t>There is uncertainty on our campuses as we prepare for fall</a:t>
            </a:r>
          </a:p>
          <a:p>
            <a:pPr lvl="1"/>
            <a:r>
              <a:rPr lang="en-US">
                <a:cs typeface="Calibri" panose="020F0502020204030204"/>
              </a:rPr>
              <a:t>Budgets are going to be tight for the foreseeable future</a:t>
            </a:r>
            <a:endParaRPr lang="en-US"/>
          </a:p>
          <a:p>
            <a:pPr lvl="1"/>
            <a:r>
              <a:rPr lang="en-US">
                <a:cs typeface="Calibri" panose="020F0502020204030204"/>
              </a:rPr>
              <a:t>We can do more together than separate</a:t>
            </a:r>
          </a:p>
          <a:p>
            <a:pPr lvl="1"/>
            <a:r>
              <a:rPr lang="en-US">
                <a:ea typeface="+mn-lt"/>
                <a:cs typeface="+mn-lt"/>
              </a:rPr>
              <a:t>Are there areas where the OLIS could offer more support to campuses? </a:t>
            </a: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5" name="Picture 15" descr="A person sitting posing for the camera&#10;&#10;Description generated with high confidence">
            <a:extLst>
              <a:ext uri="{FF2B5EF4-FFF2-40B4-BE49-F238E27FC236}">
                <a16:creationId xmlns:a16="http://schemas.microsoft.com/office/drawing/2014/main" id="{D3C4681C-A2EB-43EE-9520-B589A4A6C170}"/>
              </a:ext>
            </a:extLst>
          </p:cNvPr>
          <p:cNvPicPr>
            <a:picLocks noGrp="1" noChangeAspect="1"/>
          </p:cNvPicPr>
          <p:nvPr>
            <p:ph sz="half" idx="2"/>
          </p:nvPr>
        </p:nvPicPr>
        <p:blipFill>
          <a:blip r:embed="rId6"/>
          <a:stretch>
            <a:fillRect/>
          </a:stretch>
        </p:blipFill>
        <p:spPr>
          <a:xfrm>
            <a:off x="6448425" y="1402639"/>
            <a:ext cx="5603253" cy="4427455"/>
          </a:xfrm>
        </p:spPr>
      </p:pic>
    </p:spTree>
    <p:extLst>
      <p:ext uri="{BB962C8B-B14F-4D97-AF65-F5344CB8AC3E}">
        <p14:creationId xmlns:p14="http://schemas.microsoft.com/office/powerpoint/2010/main" val="64890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3970318"/>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a:t>
            </a:r>
          </a:p>
          <a:p>
            <a:endParaRPr lang="en-US" sz="3600" b="1">
              <a:solidFill>
                <a:schemeClr val="accent1">
                  <a:lumMod val="75000"/>
                </a:schemeClr>
              </a:solidFill>
              <a:latin typeface="AauxPro OT" panose="02000903030000090004" pitchFamily="2" charset="0"/>
            </a:endParaRPr>
          </a:p>
          <a:p>
            <a:r>
              <a:rPr lang="en-US" sz="3600" b="1">
                <a:solidFill>
                  <a:schemeClr val="accent1">
                    <a:lumMod val="75000"/>
                  </a:schemeClr>
                </a:solidFill>
                <a:latin typeface="AauxPro OT" panose="02000903030000090004" pitchFamily="2" charset="0"/>
              </a:rPr>
              <a:t>How are Things Going at your Campus?</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365125"/>
            <a:ext cx="9578013" cy="1325563"/>
          </a:xfrm>
        </p:spPr>
        <p:txBody>
          <a:bodyPr/>
          <a:lstStyle/>
          <a:p>
            <a:r>
              <a:rPr lang="en-US">
                <a:cs typeface="Calibri Light"/>
              </a:rPr>
              <a:t>We Asked for Volunteers</a:t>
            </a:r>
            <a:endParaRPr lang="en-US"/>
          </a:p>
        </p:txBody>
      </p:sp>
      <p:sp>
        <p:nvSpPr>
          <p:cNvPr id="3" name="Content Placeholder 2"/>
          <p:cNvSpPr>
            <a:spLocks noGrp="1"/>
          </p:cNvSpPr>
          <p:nvPr>
            <p:ph sz="half" idx="1"/>
          </p:nvPr>
        </p:nvSpPr>
        <p:spPr/>
        <p:txBody>
          <a:bodyPr vert="horz" lIns="91440" tIns="45720" rIns="91440" bIns="45720" rtlCol="0" anchor="t">
            <a:normAutofit/>
          </a:bodyPr>
          <a:lstStyle/>
          <a:p>
            <a:pPr marL="914400" lvl="2" indent="0">
              <a:buNone/>
            </a:pPr>
            <a:endParaRPr lang="en-US">
              <a:ea typeface="+mn-lt"/>
              <a:cs typeface="+mn-lt"/>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9" name="TextBox 28">
            <a:extLst>
              <a:ext uri="{FF2B5EF4-FFF2-40B4-BE49-F238E27FC236}">
                <a16:creationId xmlns:a16="http://schemas.microsoft.com/office/drawing/2014/main" id="{E9417679-1B37-467C-961F-7ECF66A7188C}"/>
              </a:ext>
            </a:extLst>
          </p:cNvPr>
          <p:cNvSpPr txBox="1"/>
          <p:nvPr/>
        </p:nvSpPr>
        <p:spPr>
          <a:xfrm>
            <a:off x="838200" y="1825625"/>
            <a:ext cx="105156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a:t>Seeking 4-6 volunteers for different focus areas; we already have many</a:t>
            </a:r>
          </a:p>
          <a:p>
            <a:pPr marL="285750" indent="-285750">
              <a:buFont typeface="Arial" panose="020B0604020202020204" pitchFamily="34" charset="0"/>
              <a:buChar char="•"/>
            </a:pPr>
            <a:r>
              <a:rPr lang="en-US" sz="2400"/>
              <a:t>Seeking not just library directors </a:t>
            </a:r>
            <a:endParaRPr lang="en-US" sz="2400">
              <a:cs typeface="Calibri"/>
            </a:endParaRPr>
          </a:p>
          <a:p>
            <a:pPr marL="285750" indent="-285750">
              <a:buFont typeface="Arial" panose="020B0604020202020204" pitchFamily="34" charset="0"/>
              <a:buChar char="•"/>
            </a:pPr>
            <a:r>
              <a:rPr lang="en-US" sz="2400"/>
              <a:t>4 week sprints to implement solutions</a:t>
            </a:r>
            <a:endParaRPr lang="en-US" sz="2400">
              <a:cs typeface="Calibri"/>
            </a:endParaRPr>
          </a:p>
          <a:p>
            <a:pPr marL="285750" indent="-285750">
              <a:buFont typeface="Arial" panose="020B0604020202020204" pitchFamily="34" charset="0"/>
              <a:buChar char="•"/>
            </a:pPr>
            <a:r>
              <a:rPr lang="en-US" sz="2400"/>
              <a:t>Meet once a week and continue discussion online</a:t>
            </a:r>
            <a:endParaRPr lang="en-US"/>
          </a:p>
          <a:p>
            <a:pPr marL="285750" indent="-285750">
              <a:buFont typeface="Arial" panose="020B0604020202020204" pitchFamily="34" charset="0"/>
              <a:buChar char="•"/>
            </a:pPr>
            <a:r>
              <a:rPr lang="en-US" sz="2400"/>
              <a:t>Members of OLIS will facilitate</a:t>
            </a:r>
            <a:endParaRPr lang="en-US" sz="2400">
              <a:cs typeface="Calibri"/>
            </a:endParaRPr>
          </a:p>
          <a:p>
            <a:pPr marL="285750" indent="-285750">
              <a:buFont typeface="Arial" panose="020B0604020202020204" pitchFamily="34" charset="0"/>
              <a:buChar char="•"/>
            </a:pPr>
            <a:r>
              <a:rPr lang="en-US" sz="2400"/>
              <a:t>Each week teams will report progress; seek feedback</a:t>
            </a:r>
          </a:p>
          <a:p>
            <a:pPr marL="285750" indent="-285750">
              <a:buFont typeface="Arial" panose="020B0604020202020204" pitchFamily="34" charset="0"/>
              <a:buChar char="•"/>
            </a:pPr>
            <a:r>
              <a:rPr lang="en-US" sz="2400"/>
              <a:t>May 29 solutions presented to implement; libraries required to implement</a:t>
            </a:r>
            <a:endParaRPr lang="en-US" sz="2400">
              <a:cs typeface="Calibri"/>
            </a:endParaRPr>
          </a:p>
          <a:p>
            <a:endParaRPr lang="en-US" sz="2400">
              <a:cs typeface="Calibri"/>
            </a:endParaRPr>
          </a:p>
        </p:txBody>
      </p:sp>
    </p:spTree>
    <p:extLst>
      <p:ext uri="{BB962C8B-B14F-4D97-AF65-F5344CB8AC3E}">
        <p14:creationId xmlns:p14="http://schemas.microsoft.com/office/powerpoint/2010/main" val="329640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F867-20CE-4E66-8FE2-41A331E81E33}"/>
              </a:ext>
            </a:extLst>
          </p:cNvPr>
          <p:cNvSpPr>
            <a:spLocks noGrp="1"/>
          </p:cNvSpPr>
          <p:nvPr>
            <p:ph type="title"/>
          </p:nvPr>
        </p:nvSpPr>
        <p:spPr/>
        <p:txBody>
          <a:bodyPr/>
          <a:lstStyle/>
          <a:p>
            <a:r>
              <a:rPr lang="en-US">
                <a:cs typeface="Calibri Light"/>
              </a:rPr>
              <a:t>Follow up discussion</a:t>
            </a:r>
          </a:p>
        </p:txBody>
      </p:sp>
      <p:sp>
        <p:nvSpPr>
          <p:cNvPr id="3" name="Content Placeholder 2">
            <a:extLst>
              <a:ext uri="{FF2B5EF4-FFF2-40B4-BE49-F238E27FC236}">
                <a16:creationId xmlns:a16="http://schemas.microsoft.com/office/drawing/2014/main" id="{6011F8F9-D069-43D0-91B6-EB58FDBE14E1}"/>
              </a:ext>
            </a:extLst>
          </p:cNvPr>
          <p:cNvSpPr>
            <a:spLocks noGrp="1"/>
          </p:cNvSpPr>
          <p:nvPr>
            <p:ph sz="half" idx="1"/>
          </p:nvPr>
        </p:nvSpPr>
        <p:spPr/>
        <p:txBody>
          <a:bodyPr vert="horz" lIns="91440" tIns="45720" rIns="91440" bIns="45720" rtlCol="0" anchor="t">
            <a:normAutofit/>
          </a:bodyPr>
          <a:lstStyle/>
          <a:p>
            <a:r>
              <a:rPr lang="en-US" sz="4000">
                <a:cs typeface="Calibri" panose="020F0502020204030204"/>
              </a:rPr>
              <a:t>Sara Davenport, Cayuga</a:t>
            </a:r>
          </a:p>
          <a:p>
            <a:r>
              <a:rPr lang="en-US" sz="4000">
                <a:cs typeface="Calibri" panose="020F0502020204030204"/>
              </a:rPr>
              <a:t>Holly Heller-Ross, Plattsburgh</a:t>
            </a:r>
          </a:p>
          <a:p>
            <a:r>
              <a:rPr lang="en-US" sz="4000">
                <a:cs typeface="Calibri" panose="020F0502020204030204"/>
              </a:rPr>
              <a:t>Brian Sullivan, Alfred</a:t>
            </a:r>
          </a:p>
        </p:txBody>
      </p:sp>
      <p:sp>
        <p:nvSpPr>
          <p:cNvPr id="4" name="Content Placeholder 3">
            <a:extLst>
              <a:ext uri="{FF2B5EF4-FFF2-40B4-BE49-F238E27FC236}">
                <a16:creationId xmlns:a16="http://schemas.microsoft.com/office/drawing/2014/main" id="{FB00DB1A-0EB7-44EE-93B5-F90FF83F3899}"/>
              </a:ext>
            </a:extLst>
          </p:cNvPr>
          <p:cNvSpPr>
            <a:spLocks noGrp="1"/>
          </p:cNvSpPr>
          <p:nvPr>
            <p:ph sz="half" idx="2"/>
          </p:nvPr>
        </p:nvSpPr>
        <p:spPr/>
        <p:txBody>
          <a:bodyPr vert="horz" lIns="91440" tIns="45720" rIns="91440" bIns="45720" rtlCol="0" anchor="t">
            <a:normAutofit/>
          </a:bodyPr>
          <a:lstStyle/>
          <a:p>
            <a:r>
              <a:rPr lang="en-US" sz="4000">
                <a:ea typeface="+mn-lt"/>
                <a:cs typeface="+mn-lt"/>
              </a:rPr>
              <a:t>Karen Gelles, Farmingdale</a:t>
            </a:r>
            <a:endParaRPr lang="en-US" sz="4000">
              <a:cs typeface="Calibri" panose="020F0502020204030204"/>
            </a:endParaRPr>
          </a:p>
          <a:p>
            <a:r>
              <a:rPr lang="en-US" sz="4000">
                <a:ea typeface="+mn-lt"/>
                <a:cs typeface="+mn-lt"/>
              </a:rPr>
              <a:t>Jennifer Whittaker, Canton</a:t>
            </a:r>
          </a:p>
          <a:p>
            <a:r>
              <a:rPr lang="en-US" sz="4000">
                <a:cs typeface="Calibri" panose="020F0502020204030204"/>
              </a:rPr>
              <a:t>Mark McBride, OLIS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83139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5A530A-1B87-4A6E-B4BD-87D26E624109}"/>
              </a:ext>
            </a:extLst>
          </p:cNvPr>
          <p:cNvGraphicFramePr>
            <a:graphicFrameLocks noGrp="1"/>
          </p:cNvGraphicFramePr>
          <p:nvPr>
            <p:extLst>
              <p:ext uri="{D42A27DB-BD31-4B8C-83A1-F6EECF244321}">
                <p14:modId xmlns:p14="http://schemas.microsoft.com/office/powerpoint/2010/main" val="552220965"/>
              </p:ext>
            </p:extLst>
          </p:nvPr>
        </p:nvGraphicFramePr>
        <p:xfrm>
          <a:off x="64296" y="22772"/>
          <a:ext cx="12127704" cy="6724587"/>
        </p:xfrm>
        <a:graphic>
          <a:graphicData uri="http://schemas.openxmlformats.org/drawingml/2006/table">
            <a:tbl>
              <a:tblPr firstRow="1" bandRow="1">
                <a:tableStyleId>{5C22544A-7EE6-4342-B048-85BDC9FD1C3A}</a:tableStyleId>
              </a:tblPr>
              <a:tblGrid>
                <a:gridCol w="1860365">
                  <a:extLst>
                    <a:ext uri="{9D8B030D-6E8A-4147-A177-3AD203B41FA5}">
                      <a16:colId xmlns:a16="http://schemas.microsoft.com/office/drawing/2014/main" val="2837421137"/>
                    </a:ext>
                  </a:extLst>
                </a:gridCol>
                <a:gridCol w="2063970">
                  <a:extLst>
                    <a:ext uri="{9D8B030D-6E8A-4147-A177-3AD203B41FA5}">
                      <a16:colId xmlns:a16="http://schemas.microsoft.com/office/drawing/2014/main" val="404632360"/>
                    </a:ext>
                  </a:extLst>
                </a:gridCol>
                <a:gridCol w="4046034">
                  <a:extLst>
                    <a:ext uri="{9D8B030D-6E8A-4147-A177-3AD203B41FA5}">
                      <a16:colId xmlns:a16="http://schemas.microsoft.com/office/drawing/2014/main" val="2231662563"/>
                    </a:ext>
                  </a:extLst>
                </a:gridCol>
                <a:gridCol w="4157335">
                  <a:extLst>
                    <a:ext uri="{9D8B030D-6E8A-4147-A177-3AD203B41FA5}">
                      <a16:colId xmlns:a16="http://schemas.microsoft.com/office/drawing/2014/main" val="3204390723"/>
                    </a:ext>
                  </a:extLst>
                </a:gridCol>
              </a:tblGrid>
              <a:tr h="279506">
                <a:tc>
                  <a:txBody>
                    <a:bodyPr/>
                    <a:lstStyle/>
                    <a:p>
                      <a:r>
                        <a:rPr lang="en-US">
                          <a:effectLst/>
                        </a:rPr>
                        <a:t>MAIN TOPIC</a:t>
                      </a:r>
                    </a:p>
                  </a:txBody>
                  <a:tcPr marL="0" marR="0" marT="0" marB="0" anchor="ctr"/>
                </a:tc>
                <a:tc>
                  <a:txBody>
                    <a:bodyPr/>
                    <a:lstStyle/>
                    <a:p>
                      <a:r>
                        <a:rPr lang="en-US">
                          <a:effectLst/>
                        </a:rPr>
                        <a:t>FACILITATOR</a:t>
                      </a:r>
                    </a:p>
                  </a:txBody>
                  <a:tcPr marL="0" marR="0" marT="0" marB="0" anchor="ctr"/>
                </a:tc>
                <a:tc>
                  <a:txBody>
                    <a:bodyPr/>
                    <a:lstStyle/>
                    <a:p>
                      <a:r>
                        <a:rPr lang="en-US">
                          <a:effectLst/>
                        </a:rPr>
                        <a:t>FOCUS</a:t>
                      </a:r>
                    </a:p>
                  </a:txBody>
                  <a:tcPr marL="0" marR="0" marT="0" marB="0" anchor="ctr"/>
                </a:tc>
                <a:tc>
                  <a:txBody>
                    <a:bodyPr/>
                    <a:lstStyle/>
                    <a:p>
                      <a:r>
                        <a:rPr lang="en-US">
                          <a:effectLst/>
                        </a:rPr>
                        <a:t>COLLABORATORS</a:t>
                      </a:r>
                    </a:p>
                  </a:txBody>
                  <a:tcPr marL="0" marR="0" marT="0" marB="0" anchor="ctr"/>
                </a:tc>
                <a:extLst>
                  <a:ext uri="{0D108BD9-81ED-4DB2-BD59-A6C34878D82A}">
                    <a16:rowId xmlns:a16="http://schemas.microsoft.com/office/drawing/2014/main" val="35462201"/>
                  </a:ext>
                </a:extLst>
              </a:tr>
              <a:tr h="1118024">
                <a:tc>
                  <a:txBody>
                    <a:bodyPr/>
                    <a:lstStyle/>
                    <a:p>
                      <a:r>
                        <a:rPr lang="en-US">
                          <a:effectLst/>
                        </a:rPr>
                        <a:t>Virtual Library Services</a:t>
                      </a:r>
                    </a:p>
                  </a:txBody>
                  <a:tcPr marL="0" marR="0" marT="0" marB="0" anchor="ctr"/>
                </a:tc>
                <a:tc>
                  <a:txBody>
                    <a:bodyPr/>
                    <a:lstStyle/>
                    <a:p>
                      <a:r>
                        <a:rPr lang="en-US"/>
                        <a:t>Susan Perry</a:t>
                      </a:r>
                    </a:p>
                  </a:txBody>
                  <a:tcPr marL="0" marR="0" marT="0" marB="0" anchor="ctr"/>
                </a:tc>
                <a:tc>
                  <a:txBody>
                    <a:bodyPr/>
                    <a:lstStyle/>
                    <a:p>
                      <a:r>
                        <a:rPr lang="en-US">
                          <a:effectLst/>
                        </a:rPr>
                        <a:t>Chat, Services, Ask 24/7,</a:t>
                      </a:r>
                      <a:br>
                        <a:rPr lang="en-US">
                          <a:effectLst/>
                        </a:rPr>
                      </a:br>
                      <a:r>
                        <a:rPr lang="en-US">
                          <a:effectLst/>
                        </a:rPr>
                        <a:t>Research Appointments.</a:t>
                      </a:r>
                    </a:p>
                  </a:txBody>
                  <a:tcPr marL="0" marR="0" marT="0" marB="0" anchor="ctr"/>
                </a:tc>
                <a:tc>
                  <a:txBody>
                    <a:bodyPr/>
                    <a:lstStyle/>
                    <a:p>
                      <a:r>
                        <a:rPr lang="en-US"/>
                        <a:t>Ken </a:t>
                      </a:r>
                      <a:r>
                        <a:rPr lang="en-US" err="1"/>
                        <a:t>Fujiuchi</a:t>
                      </a:r>
                      <a:r>
                        <a:rPr lang="en-US"/>
                        <a:t>, Brian </a:t>
                      </a:r>
                      <a:r>
                        <a:rPr lang="en-US" err="1"/>
                        <a:t>sullivan</a:t>
                      </a:r>
                      <a:r>
                        <a:rPr lang="en-US"/>
                        <a:t>, Christine Rosa, Fantasia Thorne-Ortiz</a:t>
                      </a:r>
                    </a:p>
                  </a:txBody>
                  <a:tcPr marL="0" marR="0" marT="0" marB="0" anchor="ctr"/>
                </a:tc>
                <a:extLst>
                  <a:ext uri="{0D108BD9-81ED-4DB2-BD59-A6C34878D82A}">
                    <a16:rowId xmlns:a16="http://schemas.microsoft.com/office/drawing/2014/main" val="1503571966"/>
                  </a:ext>
                </a:extLst>
              </a:tr>
              <a:tr h="838518">
                <a:tc>
                  <a:txBody>
                    <a:bodyPr/>
                    <a:lstStyle/>
                    <a:p>
                      <a:r>
                        <a:rPr lang="en-US">
                          <a:effectLst/>
                        </a:rPr>
                        <a:t>Resources Sharing</a:t>
                      </a:r>
                    </a:p>
                  </a:txBody>
                  <a:tcPr marL="0" marR="0" marT="0" marB="0" anchor="ctr"/>
                </a:tc>
                <a:tc>
                  <a:txBody>
                    <a:bodyPr/>
                    <a:lstStyle/>
                    <a:p>
                      <a:r>
                        <a:rPr lang="en-US"/>
                        <a:t>Tim Jackson/Shannon </a:t>
                      </a:r>
                      <a:r>
                        <a:rPr lang="en-US" err="1"/>
                        <a:t>Pritting</a:t>
                      </a:r>
                    </a:p>
                  </a:txBody>
                  <a:tcPr marL="0" marR="0" marT="0" marB="0" anchor="ctr"/>
                </a:tc>
                <a:tc>
                  <a:txBody>
                    <a:bodyPr/>
                    <a:lstStyle/>
                    <a:p>
                      <a:r>
                        <a:rPr lang="en-US">
                          <a:effectLst/>
                        </a:rPr>
                        <a:t>Interlibrary loan, Sharing staff, Regional approaches</a:t>
                      </a:r>
                    </a:p>
                  </a:txBody>
                  <a:tcPr marL="0" marR="0" marT="0" marB="0" anchor="ctr"/>
                </a:tc>
                <a:tc>
                  <a:txBody>
                    <a:bodyPr/>
                    <a:lstStyle/>
                    <a:p>
                      <a:r>
                        <a:rPr lang="en-US"/>
                        <a:t>Amy </a:t>
                      </a:r>
                      <a:r>
                        <a:rPr lang="en-US" err="1"/>
                        <a:t>Hillick</a:t>
                      </a:r>
                      <a:r>
                        <a:rPr lang="en-US"/>
                        <a:t>, David Schuster, Kenneth </a:t>
                      </a:r>
                      <a:r>
                        <a:rPr lang="en-US" err="1"/>
                        <a:t>Wierzbowski</a:t>
                      </a:r>
                      <a:r>
                        <a:rPr lang="en-US"/>
                        <a:t>,</a:t>
                      </a:r>
                      <a:r>
                        <a:rPr lang="en-US">
                          <a:effectLst/>
                        </a:rPr>
                        <a:t> </a:t>
                      </a:r>
                      <a:endParaRPr lang="en-US"/>
                    </a:p>
                  </a:txBody>
                  <a:tcPr marL="0" marR="0" marT="0" marB="0" anchor="ctr"/>
                </a:tc>
                <a:extLst>
                  <a:ext uri="{0D108BD9-81ED-4DB2-BD59-A6C34878D82A}">
                    <a16:rowId xmlns:a16="http://schemas.microsoft.com/office/drawing/2014/main" val="1418463953"/>
                  </a:ext>
                </a:extLst>
              </a:tr>
              <a:tr h="1118024">
                <a:tc>
                  <a:txBody>
                    <a:bodyPr/>
                    <a:lstStyle/>
                    <a:p>
                      <a:r>
                        <a:rPr lang="en-US">
                          <a:effectLst/>
                        </a:rPr>
                        <a:t>Professional Development</a:t>
                      </a:r>
                    </a:p>
                  </a:txBody>
                  <a:tcPr marL="0" marR="0" marT="0" marB="0" anchor="ctr"/>
                </a:tc>
                <a:tc>
                  <a:txBody>
                    <a:bodyPr/>
                    <a:lstStyle/>
                    <a:p>
                      <a:r>
                        <a:rPr lang="en-US"/>
                        <a:t>Jennifer Smathers</a:t>
                      </a:r>
                    </a:p>
                  </a:txBody>
                  <a:tcPr marL="0" marR="0" marT="0" marB="0" anchor="ctr"/>
                </a:tc>
                <a:tc>
                  <a:txBody>
                    <a:bodyPr/>
                    <a:lstStyle/>
                    <a:p>
                      <a:r>
                        <a:rPr lang="en-US">
                          <a:effectLst/>
                        </a:rPr>
                        <a:t>Working remotely, Redefining ones role, Leadership development.</a:t>
                      </a:r>
                    </a:p>
                  </a:txBody>
                  <a:tcPr marL="0" marR="0" marT="0" marB="0" anchor="ctr"/>
                </a:tc>
                <a:tc>
                  <a:txBody>
                    <a:bodyPr/>
                    <a:lstStyle/>
                    <a:p>
                      <a:r>
                        <a:rPr lang="en-US"/>
                        <a:t>Jennifer Whittaker, Holly Heller Ross, Dana Laird</a:t>
                      </a:r>
                    </a:p>
                  </a:txBody>
                  <a:tcPr marL="0" marR="0" marT="0" marB="0" anchor="ctr"/>
                </a:tc>
                <a:extLst>
                  <a:ext uri="{0D108BD9-81ED-4DB2-BD59-A6C34878D82A}">
                    <a16:rowId xmlns:a16="http://schemas.microsoft.com/office/drawing/2014/main" val="77058543"/>
                  </a:ext>
                </a:extLst>
              </a:tr>
              <a:tr h="2252491">
                <a:tc>
                  <a:txBody>
                    <a:bodyPr/>
                    <a:lstStyle/>
                    <a:p>
                      <a:r>
                        <a:rPr lang="en-US">
                          <a:effectLst/>
                        </a:rPr>
                        <a:t>Partnerships</a:t>
                      </a:r>
                    </a:p>
                  </a:txBody>
                  <a:tcPr marL="0" marR="0" marT="0" marB="0" anchor="ctr"/>
                </a:tc>
                <a:tc>
                  <a:txBody>
                    <a:bodyPr/>
                    <a:lstStyle/>
                    <a:p>
                      <a:r>
                        <a:rPr lang="en-US"/>
                        <a:t>Shannon </a:t>
                      </a:r>
                      <a:r>
                        <a:rPr lang="en-US" err="1"/>
                        <a:t>Pritting</a:t>
                      </a:r>
                      <a:r>
                        <a:rPr lang="en-US"/>
                        <a:t>/Mark McBride</a:t>
                      </a:r>
                    </a:p>
                  </a:txBody>
                  <a:tcPr marL="0" marR="0" marT="0" marB="0" anchor="ctr"/>
                </a:tc>
                <a:tc>
                  <a:txBody>
                    <a:bodyPr/>
                    <a:lstStyle/>
                    <a:p>
                      <a:r>
                        <a:rPr lang="en-US">
                          <a:effectLst/>
                        </a:rPr>
                        <a:t>Forming campus partnership.; on campus; partnerships outside of librarianship</a:t>
                      </a:r>
                      <a:br>
                        <a:rPr lang="en-US">
                          <a:effectLst/>
                        </a:rPr>
                      </a:br>
                      <a:r>
                        <a:rPr lang="en-US">
                          <a:effectLst/>
                        </a:rPr>
                        <a:t>SUNY-wide partnerships.</a:t>
                      </a:r>
                      <a:br>
                        <a:rPr lang="en-US">
                          <a:effectLst/>
                        </a:rPr>
                      </a:br>
                      <a:r>
                        <a:rPr lang="en-US">
                          <a:effectLst/>
                        </a:rPr>
                        <a:t>Global partnerships.</a:t>
                      </a:r>
                    </a:p>
                  </a:txBody>
                  <a:tcPr marL="0" marR="0" marT="0" marB="0" anchor="ctr"/>
                </a:tc>
                <a:tc>
                  <a:txBody>
                    <a:bodyPr/>
                    <a:lstStyle/>
                    <a:p>
                      <a:r>
                        <a:rPr lang="en-US">
                          <a:effectLst/>
                        </a:rPr>
                        <a:t>Jill Locascio</a:t>
                      </a:r>
                      <a:endParaRPr lang="en-US"/>
                    </a:p>
                  </a:txBody>
                  <a:tcPr marL="0" marR="0" marT="0" marB="0" anchor="ctr"/>
                </a:tc>
                <a:extLst>
                  <a:ext uri="{0D108BD9-81ED-4DB2-BD59-A6C34878D82A}">
                    <a16:rowId xmlns:a16="http://schemas.microsoft.com/office/drawing/2014/main" val="2950404466"/>
                  </a:ext>
                </a:extLst>
              </a:tr>
              <a:tr h="1118024">
                <a:tc>
                  <a:txBody>
                    <a:bodyPr/>
                    <a:lstStyle/>
                    <a:p>
                      <a:r>
                        <a:rPr lang="en-US">
                          <a:effectLst/>
                        </a:rPr>
                        <a:t>Course Reserves</a:t>
                      </a:r>
                    </a:p>
                  </a:txBody>
                  <a:tcPr marL="0" marR="0" marT="0" marB="0" anchor="ctr"/>
                </a:tc>
                <a:tc>
                  <a:txBody>
                    <a:bodyPr/>
                    <a:lstStyle/>
                    <a:p>
                      <a:r>
                        <a:rPr lang="en-US"/>
                        <a:t>Mike Daly</a:t>
                      </a:r>
                    </a:p>
                  </a:txBody>
                  <a:tcPr marL="0" marR="0" marT="0" marB="0" anchor="ctr"/>
                </a:tc>
                <a:tc>
                  <a:txBody>
                    <a:bodyPr/>
                    <a:lstStyle/>
                    <a:p>
                      <a:r>
                        <a:rPr lang="en-US">
                          <a:effectLst/>
                        </a:rPr>
                        <a:t>How to support electronic reserves?</a:t>
                      </a:r>
                      <a:br>
                        <a:rPr lang="en-US">
                          <a:effectLst/>
                        </a:rPr>
                      </a:br>
                      <a:r>
                        <a:rPr lang="en-US">
                          <a:effectLst/>
                        </a:rPr>
                        <a:t>Transition from print textbooks</a:t>
                      </a:r>
                    </a:p>
                  </a:txBody>
                  <a:tcPr marL="0" marR="0" marT="0" marB="0" anchor="ctr"/>
                </a:tc>
                <a:tc>
                  <a:txBody>
                    <a:bodyPr/>
                    <a:lstStyle/>
                    <a:p>
                      <a:r>
                        <a:rPr lang="en-US"/>
                        <a:t>Katie </a:t>
                      </a:r>
                      <a:r>
                        <a:rPr lang="en-US" err="1"/>
                        <a:t>Ghidu</a:t>
                      </a:r>
                      <a:r>
                        <a:rPr lang="en-US"/>
                        <a:t>, Connie Holberg, Cori Wilhelm, Christine Faraday, Jessica McGivney</a:t>
                      </a:r>
                    </a:p>
                  </a:txBody>
                  <a:tcPr marL="0" marR="0" marT="0" marB="0" anchor="ctr"/>
                </a:tc>
                <a:extLst>
                  <a:ext uri="{0D108BD9-81ED-4DB2-BD59-A6C34878D82A}">
                    <a16:rowId xmlns:a16="http://schemas.microsoft.com/office/drawing/2014/main" val="3999507569"/>
                  </a:ext>
                </a:extLst>
              </a:tr>
            </a:tbl>
          </a:graphicData>
        </a:graphic>
      </p:graphicFrame>
      <p:sp>
        <p:nvSpPr>
          <p:cNvPr id="4" name="TextBox 3">
            <a:extLst>
              <a:ext uri="{FF2B5EF4-FFF2-40B4-BE49-F238E27FC236}">
                <a16:creationId xmlns:a16="http://schemas.microsoft.com/office/drawing/2014/main" id="{8AEDE528-ABC0-4A14-934F-7CD1A71AAE2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40817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797276-8B32-419C-8685-7F332DDF0118}"/>
              </a:ext>
            </a:extLst>
          </p:cNvPr>
          <p:cNvSpPr txBox="1"/>
          <p:nvPr/>
        </p:nvSpPr>
        <p:spPr>
          <a:xfrm>
            <a:off x="4807226" y="1676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0EA0DB7F-BB9C-419F-A757-A8E311184C4B}"/>
              </a:ext>
            </a:extLst>
          </p:cNvPr>
          <p:cNvGraphicFramePr>
            <a:graphicFrameLocks noGrp="1"/>
          </p:cNvGraphicFramePr>
          <p:nvPr>
            <p:extLst>
              <p:ext uri="{D42A27DB-BD31-4B8C-83A1-F6EECF244321}">
                <p14:modId xmlns:p14="http://schemas.microsoft.com/office/powerpoint/2010/main" val="3092442304"/>
              </p:ext>
            </p:extLst>
          </p:nvPr>
        </p:nvGraphicFramePr>
        <p:xfrm>
          <a:off x="105508" y="26377"/>
          <a:ext cx="12179565" cy="6899402"/>
        </p:xfrm>
        <a:graphic>
          <a:graphicData uri="http://schemas.openxmlformats.org/drawingml/2006/table">
            <a:tbl>
              <a:tblPr firstRow="1" bandRow="1">
                <a:tableStyleId>{5C22544A-7EE6-4342-B048-85BDC9FD1C3A}</a:tableStyleId>
              </a:tblPr>
              <a:tblGrid>
                <a:gridCol w="2135548">
                  <a:extLst>
                    <a:ext uri="{9D8B030D-6E8A-4147-A177-3AD203B41FA5}">
                      <a16:colId xmlns:a16="http://schemas.microsoft.com/office/drawing/2014/main" val="3575380040"/>
                    </a:ext>
                  </a:extLst>
                </a:gridCol>
                <a:gridCol w="1373629">
                  <a:extLst>
                    <a:ext uri="{9D8B030D-6E8A-4147-A177-3AD203B41FA5}">
                      <a16:colId xmlns:a16="http://schemas.microsoft.com/office/drawing/2014/main" val="2446750091"/>
                    </a:ext>
                  </a:extLst>
                </a:gridCol>
                <a:gridCol w="2710994">
                  <a:extLst>
                    <a:ext uri="{9D8B030D-6E8A-4147-A177-3AD203B41FA5}">
                      <a16:colId xmlns:a16="http://schemas.microsoft.com/office/drawing/2014/main" val="4239837798"/>
                    </a:ext>
                  </a:extLst>
                </a:gridCol>
                <a:gridCol w="5959394">
                  <a:extLst>
                    <a:ext uri="{9D8B030D-6E8A-4147-A177-3AD203B41FA5}">
                      <a16:colId xmlns:a16="http://schemas.microsoft.com/office/drawing/2014/main" val="897977532"/>
                    </a:ext>
                  </a:extLst>
                </a:gridCol>
              </a:tblGrid>
              <a:tr h="502385">
                <a:tc>
                  <a:txBody>
                    <a:bodyPr/>
                    <a:lstStyle/>
                    <a:p>
                      <a:r>
                        <a:rPr lang="en-US">
                          <a:effectLst/>
                        </a:rPr>
                        <a:t>MAIN TOPIC</a:t>
                      </a:r>
                    </a:p>
                  </a:txBody>
                  <a:tcPr marL="0" marR="0" marT="0" marB="0" anchor="ctr"/>
                </a:tc>
                <a:tc>
                  <a:txBody>
                    <a:bodyPr/>
                    <a:lstStyle/>
                    <a:p>
                      <a:r>
                        <a:rPr lang="en-US">
                          <a:effectLst/>
                        </a:rPr>
                        <a:t>FACILITATOR</a:t>
                      </a:r>
                    </a:p>
                  </a:txBody>
                  <a:tcPr marL="0" marR="0" marT="0" marB="0" anchor="ctr"/>
                </a:tc>
                <a:tc>
                  <a:txBody>
                    <a:bodyPr/>
                    <a:lstStyle/>
                    <a:p>
                      <a:r>
                        <a:rPr lang="en-US">
                          <a:effectLst/>
                        </a:rPr>
                        <a:t>FOCUS</a:t>
                      </a:r>
                    </a:p>
                  </a:txBody>
                  <a:tcPr marL="0" marR="0" marT="0" marB="0" anchor="ctr"/>
                </a:tc>
                <a:tc>
                  <a:txBody>
                    <a:bodyPr/>
                    <a:lstStyle/>
                    <a:p>
                      <a:r>
                        <a:rPr lang="en-US">
                          <a:effectLst/>
                        </a:rPr>
                        <a:t>COLLABORATORS</a:t>
                      </a:r>
                    </a:p>
                  </a:txBody>
                  <a:tcPr marL="0" marR="0" marT="0" marB="0" anchor="ctr"/>
                </a:tc>
                <a:extLst>
                  <a:ext uri="{0D108BD9-81ED-4DB2-BD59-A6C34878D82A}">
                    <a16:rowId xmlns:a16="http://schemas.microsoft.com/office/drawing/2014/main" val="3196333223"/>
                  </a:ext>
                </a:extLst>
              </a:tr>
              <a:tr h="1992786">
                <a:tc>
                  <a:txBody>
                    <a:bodyPr/>
                    <a:lstStyle/>
                    <a:p>
                      <a:r>
                        <a:rPr lang="en-US">
                          <a:effectLst/>
                        </a:rPr>
                        <a:t>Physical spaces</a:t>
                      </a:r>
                    </a:p>
                  </a:txBody>
                  <a:tcPr marL="0" marR="0" marT="0" marB="0" anchor="ctr"/>
                </a:tc>
                <a:tc>
                  <a:txBody>
                    <a:bodyPr/>
                    <a:lstStyle/>
                    <a:p>
                      <a:r>
                        <a:rPr lang="en-US"/>
                        <a:t>Jennifer Smathers</a:t>
                      </a:r>
                    </a:p>
                  </a:txBody>
                  <a:tcPr marL="0" marR="0" marT="0" marB="0" anchor="ctr"/>
                </a:tc>
                <a:tc>
                  <a:txBody>
                    <a:bodyPr/>
                    <a:lstStyle/>
                    <a:p>
                      <a:r>
                        <a:rPr lang="en-US">
                          <a:effectLst/>
                        </a:rPr>
                        <a:t>When we open, how do we open? Front line services (circulation, handling of materials). </a:t>
                      </a:r>
                      <a:br>
                        <a:rPr lang="en-US">
                          <a:effectLst/>
                        </a:rPr>
                      </a:br>
                      <a:r>
                        <a:rPr lang="en-US">
                          <a:effectLst/>
                        </a:rPr>
                        <a:t>Making our libraries available to all SUNY students?</a:t>
                      </a:r>
                    </a:p>
                  </a:txBody>
                  <a:tcPr marL="0" marR="0" marT="0" marB="0" anchor="ctr"/>
                </a:tc>
                <a:tc>
                  <a:txBody>
                    <a:bodyPr/>
                    <a:lstStyle/>
                    <a:p>
                      <a:r>
                        <a:rPr lang="en-US"/>
                        <a:t>Cristina Pope, Karen Gelles, Sara Davenport</a:t>
                      </a:r>
                    </a:p>
                  </a:txBody>
                  <a:tcPr marL="0" marR="0" marT="0" marB="0" anchor="ctr"/>
                </a:tc>
                <a:extLst>
                  <a:ext uri="{0D108BD9-81ED-4DB2-BD59-A6C34878D82A}">
                    <a16:rowId xmlns:a16="http://schemas.microsoft.com/office/drawing/2014/main" val="1249163994"/>
                  </a:ext>
                </a:extLst>
              </a:tr>
              <a:tr h="2294218">
                <a:tc>
                  <a:txBody>
                    <a:bodyPr/>
                    <a:lstStyle/>
                    <a:p>
                      <a:r>
                        <a:rPr lang="en-US">
                          <a:effectLst/>
                        </a:rPr>
                        <a:t>Library Instruction/Course Support</a:t>
                      </a:r>
                    </a:p>
                  </a:txBody>
                  <a:tcPr marL="0" marR="0" marT="0" marB="0" anchor="ctr"/>
                </a:tc>
                <a:tc>
                  <a:txBody>
                    <a:bodyPr/>
                    <a:lstStyle/>
                    <a:p>
                      <a:r>
                        <a:rPr lang="en-US"/>
                        <a:t>Mike Daly</a:t>
                      </a:r>
                    </a:p>
                  </a:txBody>
                  <a:tcPr marL="0" marR="0" marT="0" marB="0" anchor="ctr"/>
                </a:tc>
                <a:tc>
                  <a:txBody>
                    <a:bodyPr/>
                    <a:lstStyle/>
                    <a:p>
                      <a:r>
                        <a:rPr lang="en-US">
                          <a:effectLst/>
                        </a:rPr>
                        <a:t>Course support; instructional design help; technology support; digital transformation</a:t>
                      </a:r>
                      <a:br>
                        <a:rPr lang="en-US">
                          <a:effectLst/>
                        </a:rPr>
                      </a:br>
                      <a:r>
                        <a:rPr lang="en-US">
                          <a:effectLst/>
                        </a:rPr>
                        <a:t>Can we use a common approach that aligns with Gen Ed?</a:t>
                      </a:r>
                    </a:p>
                  </a:txBody>
                  <a:tcPr marL="0" marR="0" marT="0" marB="0" anchor="ctr"/>
                </a:tc>
                <a:tc>
                  <a:txBody>
                    <a:bodyPr/>
                    <a:lstStyle/>
                    <a:p>
                      <a:r>
                        <a:rPr lang="en-US"/>
                        <a:t>John Hosford</a:t>
                      </a:r>
                    </a:p>
                  </a:txBody>
                  <a:tcPr marL="0" marR="0" marT="0" marB="0" anchor="ctr"/>
                </a:tc>
                <a:extLst>
                  <a:ext uri="{0D108BD9-81ED-4DB2-BD59-A6C34878D82A}">
                    <a16:rowId xmlns:a16="http://schemas.microsoft.com/office/drawing/2014/main" val="834474190"/>
                  </a:ext>
                </a:extLst>
              </a:tr>
              <a:tr h="1540645">
                <a:tc>
                  <a:txBody>
                    <a:bodyPr/>
                    <a:lstStyle/>
                    <a:p>
                      <a:r>
                        <a:rPr lang="en-US">
                          <a:effectLst/>
                        </a:rPr>
                        <a:t>Shared Collection Management</a:t>
                      </a:r>
                    </a:p>
                  </a:txBody>
                  <a:tcPr marL="0" marR="0" marT="0" marB="0" anchor="ctr"/>
                </a:tc>
                <a:tc>
                  <a:txBody>
                    <a:bodyPr/>
                    <a:lstStyle/>
                    <a:p>
                      <a:r>
                        <a:rPr lang="en-US" err="1"/>
                        <a:t>Esta</a:t>
                      </a:r>
                      <a:r>
                        <a:rPr lang="en-US"/>
                        <a:t> </a:t>
                      </a:r>
                      <a:r>
                        <a:rPr lang="en-US" err="1"/>
                        <a:t>Tovstiadi</a:t>
                      </a:r>
                    </a:p>
                  </a:txBody>
                  <a:tcPr marL="0" marR="0" marT="0" marB="0" anchor="ctr"/>
                </a:tc>
                <a:tc>
                  <a:txBody>
                    <a:bodyPr/>
                    <a:lstStyle/>
                    <a:p>
                      <a:r>
                        <a:rPr lang="en-US">
                          <a:effectLst/>
                        </a:rPr>
                        <a:t>Analyzing collections.</a:t>
                      </a:r>
                      <a:br>
                        <a:rPr lang="en-US">
                          <a:effectLst/>
                        </a:rPr>
                      </a:br>
                      <a:r>
                        <a:rPr lang="en-US">
                          <a:effectLst/>
                        </a:rPr>
                        <a:t>Sharing collections in SUNY.</a:t>
                      </a:r>
                      <a:br>
                        <a:rPr lang="en-US">
                          <a:effectLst/>
                        </a:rPr>
                      </a:br>
                      <a:r>
                        <a:rPr lang="en-US" err="1">
                          <a:effectLst/>
                        </a:rPr>
                        <a:t>Opportunties</a:t>
                      </a:r>
                      <a:r>
                        <a:rPr lang="en-US">
                          <a:effectLst/>
                        </a:rPr>
                        <a:t> with existing </a:t>
                      </a:r>
                      <a:r>
                        <a:rPr lang="en-US" err="1">
                          <a:effectLst/>
                        </a:rPr>
                        <a:t>ebooks</a:t>
                      </a:r>
                      <a:r>
                        <a:rPr lang="en-US">
                          <a:effectLst/>
                        </a:rPr>
                        <a:t>.</a:t>
                      </a:r>
                    </a:p>
                  </a:txBody>
                  <a:tcPr marL="0" marR="0" marT="0" marB="0" anchor="ctr"/>
                </a:tc>
                <a:tc>
                  <a:txBody>
                    <a:bodyPr/>
                    <a:lstStyle/>
                    <a:p>
                      <a:r>
                        <a:rPr lang="en-US">
                          <a:effectLst/>
                        </a:rPr>
                        <a:t>Curtis Kendrick, Stephanie Hess, .James Galbraith ,Jean Guyon, Brenda Hazard, Charles Lyons, Chair, Buffalo State, Kathy Machin, Heath Martin, Joe Riggie, Matthew Smith, </a:t>
                      </a:r>
                      <a:r>
                        <a:rPr lang="en-US" err="1">
                          <a:effectLst/>
                        </a:rPr>
                        <a:t>Esta</a:t>
                      </a:r>
                      <a:r>
                        <a:rPr lang="en-US">
                          <a:effectLst/>
                        </a:rPr>
                        <a:t> </a:t>
                      </a:r>
                      <a:r>
                        <a:rPr lang="en-US" err="1">
                          <a:effectLst/>
                        </a:rPr>
                        <a:t>Tovstiadi</a:t>
                      </a:r>
                      <a:r>
                        <a:rPr lang="en-US">
                          <a:effectLst/>
                        </a:rPr>
                        <a:t>, Mary Van </a:t>
                      </a:r>
                      <a:r>
                        <a:rPr lang="en-US" err="1">
                          <a:effectLst/>
                        </a:rPr>
                        <a:t>Ullen</a:t>
                      </a:r>
                      <a:r>
                        <a:rPr lang="en-US">
                          <a:effectLst/>
                        </a:rPr>
                        <a:t>, </a:t>
                      </a:r>
                      <a:r>
                        <a:rPr lang="en-US" err="1">
                          <a:effectLst/>
                        </a:rPr>
                        <a:t>Evviva</a:t>
                      </a:r>
                      <a:r>
                        <a:rPr lang="en-US">
                          <a:effectLst/>
                        </a:rPr>
                        <a:t> Weinraub, Alana Nuth</a:t>
                      </a:r>
                    </a:p>
                  </a:txBody>
                  <a:tcPr marL="0" marR="0" marT="0" marB="0" anchor="ctr"/>
                </a:tc>
                <a:extLst>
                  <a:ext uri="{0D108BD9-81ED-4DB2-BD59-A6C34878D82A}">
                    <a16:rowId xmlns:a16="http://schemas.microsoft.com/office/drawing/2014/main" val="1709302389"/>
                  </a:ext>
                </a:extLst>
              </a:tr>
              <a:tr h="569368">
                <a:tc>
                  <a:txBody>
                    <a:bodyPr/>
                    <a:lstStyle/>
                    <a:p>
                      <a:r>
                        <a:rPr lang="en-US">
                          <a:effectLst/>
                        </a:rPr>
                        <a:t>Scholarly Communication</a:t>
                      </a:r>
                    </a:p>
                  </a:txBody>
                  <a:tcPr marL="0" marR="0" marT="0" marB="0" anchor="ctr"/>
                </a:tc>
                <a:tc>
                  <a:txBody>
                    <a:bodyPr/>
                    <a:lstStyle/>
                    <a:p>
                      <a:r>
                        <a:rPr lang="en-US"/>
                        <a:t>Maureen </a:t>
                      </a:r>
                      <a:r>
                        <a:rPr lang="en-US" err="1"/>
                        <a:t>Zajkowski</a:t>
                      </a:r>
                    </a:p>
                  </a:txBody>
                  <a:tcPr marL="0" marR="0" marT="0" marB="0" anchor="ctr"/>
                </a:tc>
                <a:tc>
                  <a:txBody>
                    <a:bodyPr/>
                    <a:lstStyle/>
                    <a:p>
                      <a:r>
                        <a:rPr lang="en-US">
                          <a:effectLst/>
                        </a:rPr>
                        <a:t>Services for OA support.</a:t>
                      </a:r>
                      <a:br>
                        <a:rPr lang="en-US">
                          <a:effectLst/>
                        </a:rPr>
                      </a:br>
                      <a:r>
                        <a:rPr lang="en-US">
                          <a:effectLst/>
                        </a:rPr>
                        <a:t>Campus workflows.</a:t>
                      </a:r>
                    </a:p>
                  </a:txBody>
                  <a:tcPr marL="0" marR="0" marT="0" marB="0" anchor="ctr"/>
                </a:tc>
                <a:tc>
                  <a:txBody>
                    <a:bodyPr/>
                    <a:lstStyle/>
                    <a:p>
                      <a:r>
                        <a:rPr lang="en-US"/>
                        <a:t>Sarah Morehouse, Laura Andrews, Elizabeth Brown,</a:t>
                      </a:r>
                      <a:r>
                        <a:rPr lang="en-US">
                          <a:effectLst/>
                        </a:rPr>
                        <a:t> </a:t>
                      </a:r>
                      <a:endParaRPr lang="en-US"/>
                    </a:p>
                  </a:txBody>
                  <a:tcPr marL="0" marR="0" marT="0" marB="0" anchor="ctr"/>
                </a:tc>
                <a:extLst>
                  <a:ext uri="{0D108BD9-81ED-4DB2-BD59-A6C34878D82A}">
                    <a16:rowId xmlns:a16="http://schemas.microsoft.com/office/drawing/2014/main" val="1838853504"/>
                  </a:ext>
                </a:extLst>
              </a:tr>
            </a:tbl>
          </a:graphicData>
        </a:graphic>
      </p:graphicFrame>
      <p:sp>
        <p:nvSpPr>
          <p:cNvPr id="7" name="TextBox 6">
            <a:extLst>
              <a:ext uri="{FF2B5EF4-FFF2-40B4-BE49-F238E27FC236}">
                <a16:creationId xmlns:a16="http://schemas.microsoft.com/office/drawing/2014/main" id="{DC6DC072-03D9-4401-A5AD-E3E30811A9E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78772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7" name="Title 1">
            <a:extLst>
              <a:ext uri="{FF2B5EF4-FFF2-40B4-BE49-F238E27FC236}">
                <a16:creationId xmlns:a16="http://schemas.microsoft.com/office/drawing/2014/main" id="{BC519BA6-CF6E-0245-871F-DBF1E9ABA45A}"/>
              </a:ext>
            </a:extLst>
          </p:cNvPr>
          <p:cNvSpPr>
            <a:spLocks noGrp="1"/>
          </p:cNvSpPr>
          <p:nvPr>
            <p:ph type="title"/>
          </p:nvPr>
        </p:nvSpPr>
        <p:spPr>
          <a:xfrm>
            <a:off x="153600" y="158744"/>
            <a:ext cx="10515600" cy="439200"/>
          </a:xfrm>
        </p:spPr>
        <p:txBody>
          <a:bodyPr>
            <a:normAutofit fontScale="90000"/>
          </a:bodyPr>
          <a:lstStyle/>
          <a:p>
            <a:r>
              <a:rPr lang="en-US"/>
              <a:t>Our Steps to Problem Solving (4 Weeks)</a:t>
            </a:r>
          </a:p>
        </p:txBody>
      </p:sp>
      <p:sp>
        <p:nvSpPr>
          <p:cNvPr id="27" name="Rectangle 26">
            <a:extLst>
              <a:ext uri="{FF2B5EF4-FFF2-40B4-BE49-F238E27FC236}">
                <a16:creationId xmlns:a16="http://schemas.microsoft.com/office/drawing/2014/main" id="{AF19BD83-C4DB-9447-A771-50DA612B496A}"/>
              </a:ext>
            </a:extLst>
          </p:cNvPr>
          <p:cNvSpPr/>
          <p:nvPr/>
        </p:nvSpPr>
        <p:spPr>
          <a:xfrm>
            <a:off x="3989947" y="4646138"/>
            <a:ext cx="6786053" cy="627302"/>
          </a:xfrm>
          <a:prstGeom prst="rect">
            <a:avLst/>
          </a:prstGeom>
          <a:solidFill>
            <a:schemeClr val="accent1"/>
          </a:solidFill>
          <a:ln w="3175" cap="flat" cmpd="sng" algn="ctr">
            <a:solidFill>
              <a:sysClr val="window" lastClr="FFFFFF"/>
            </a:solidFill>
            <a:prstDash val="solid"/>
            <a:miter lim="800000"/>
          </a:ln>
          <a:effectLst/>
        </p:spPr>
        <p:txBody>
          <a:bodyPr rtlCol="0" anchor="ctr"/>
          <a:lstStyle/>
          <a:p>
            <a:pPr algn="ctr"/>
            <a:r>
              <a:rPr lang="en-US" sz="3200">
                <a:solidFill>
                  <a:schemeClr val="bg1"/>
                </a:solidFill>
              </a:rPr>
              <a:t>Define the problem</a:t>
            </a:r>
          </a:p>
        </p:txBody>
      </p:sp>
      <p:sp>
        <p:nvSpPr>
          <p:cNvPr id="28" name="Rectangle 338">
            <a:extLst>
              <a:ext uri="{FF2B5EF4-FFF2-40B4-BE49-F238E27FC236}">
                <a16:creationId xmlns:a16="http://schemas.microsoft.com/office/drawing/2014/main" id="{60740A1E-390A-D14D-8662-6EC4B96BB056}"/>
              </a:ext>
            </a:extLst>
          </p:cNvPr>
          <p:cNvSpPr/>
          <p:nvPr/>
        </p:nvSpPr>
        <p:spPr>
          <a:xfrm>
            <a:off x="3989947" y="4174658"/>
            <a:ext cx="6786053" cy="47148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1"/>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0" name="Rectangle 29">
            <a:extLst>
              <a:ext uri="{FF2B5EF4-FFF2-40B4-BE49-F238E27FC236}">
                <a16:creationId xmlns:a16="http://schemas.microsoft.com/office/drawing/2014/main" id="{3DD15528-9405-7840-900B-F1CD6F3A0125}"/>
              </a:ext>
            </a:extLst>
          </p:cNvPr>
          <p:cNvSpPr/>
          <p:nvPr/>
        </p:nvSpPr>
        <p:spPr>
          <a:xfrm>
            <a:off x="4562573" y="3733381"/>
            <a:ext cx="5640799" cy="521435"/>
          </a:xfrm>
          <a:prstGeom prst="rect">
            <a:avLst/>
          </a:prstGeom>
          <a:solidFill>
            <a:schemeClr val="accent2"/>
          </a:solidFill>
          <a:ln w="3175" cap="flat" cmpd="sng" algn="ctr">
            <a:solidFill>
              <a:sysClr val="window" lastClr="FFFFFF"/>
            </a:solidFill>
            <a:prstDash val="solid"/>
            <a:miter lim="800000"/>
          </a:ln>
          <a:effectLst/>
        </p:spPr>
        <p:txBody>
          <a:bodyPr rtlCol="0" anchor="ctr"/>
          <a:lstStyle/>
          <a:p>
            <a:pPr algn="ctr"/>
            <a:r>
              <a:rPr lang="en-US" sz="2800">
                <a:solidFill>
                  <a:schemeClr val="bg1"/>
                </a:solidFill>
              </a:rPr>
              <a:t>Gather Information</a:t>
            </a:r>
          </a:p>
        </p:txBody>
      </p:sp>
      <p:sp>
        <p:nvSpPr>
          <p:cNvPr id="31" name="Rectangle 338">
            <a:extLst>
              <a:ext uri="{FF2B5EF4-FFF2-40B4-BE49-F238E27FC236}">
                <a16:creationId xmlns:a16="http://schemas.microsoft.com/office/drawing/2014/main" id="{F3B29831-2313-BB42-9C3D-491D8E464339}"/>
              </a:ext>
            </a:extLst>
          </p:cNvPr>
          <p:cNvSpPr/>
          <p:nvPr/>
        </p:nvSpPr>
        <p:spPr>
          <a:xfrm>
            <a:off x="4562573" y="3341470"/>
            <a:ext cx="5640799" cy="39191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2"/>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2" name="Rectangle 31">
            <a:extLst>
              <a:ext uri="{FF2B5EF4-FFF2-40B4-BE49-F238E27FC236}">
                <a16:creationId xmlns:a16="http://schemas.microsoft.com/office/drawing/2014/main" id="{F76BBC86-4750-AC4F-9292-FF1AA96576D6}"/>
              </a:ext>
            </a:extLst>
          </p:cNvPr>
          <p:cNvSpPr/>
          <p:nvPr/>
        </p:nvSpPr>
        <p:spPr>
          <a:xfrm>
            <a:off x="5137013" y="2927870"/>
            <a:ext cx="4491920" cy="415233"/>
          </a:xfrm>
          <a:prstGeom prst="rect">
            <a:avLst/>
          </a:prstGeom>
          <a:solidFill>
            <a:schemeClr val="accent3"/>
          </a:solidFill>
          <a:ln w="3175" cap="flat" cmpd="sng" algn="ctr">
            <a:solidFill>
              <a:sysClr val="window" lastClr="FFFFFF"/>
            </a:solidFill>
            <a:prstDash val="solid"/>
            <a:miter lim="800000"/>
          </a:ln>
          <a:effectLst/>
        </p:spPr>
        <p:txBody>
          <a:bodyPr rtlCol="0" anchor="ctr"/>
          <a:lstStyle/>
          <a:p>
            <a:pPr algn="ctr"/>
            <a:r>
              <a:rPr lang="en-US" sz="2000">
                <a:solidFill>
                  <a:schemeClr val="bg1"/>
                </a:solidFill>
              </a:rPr>
              <a:t>Generate Possible Solutions</a:t>
            </a:r>
          </a:p>
        </p:txBody>
      </p:sp>
      <p:sp>
        <p:nvSpPr>
          <p:cNvPr id="33" name="Rectangle 338">
            <a:extLst>
              <a:ext uri="{FF2B5EF4-FFF2-40B4-BE49-F238E27FC236}">
                <a16:creationId xmlns:a16="http://schemas.microsoft.com/office/drawing/2014/main" id="{DBC2E38B-28CC-4D44-B67F-3AE610CFD92D}"/>
              </a:ext>
            </a:extLst>
          </p:cNvPr>
          <p:cNvSpPr/>
          <p:nvPr/>
        </p:nvSpPr>
        <p:spPr>
          <a:xfrm>
            <a:off x="5137013" y="2615780"/>
            <a:ext cx="4491920" cy="312089"/>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3"/>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4" name="Rectangle 33">
            <a:extLst>
              <a:ext uri="{FF2B5EF4-FFF2-40B4-BE49-F238E27FC236}">
                <a16:creationId xmlns:a16="http://schemas.microsoft.com/office/drawing/2014/main" id="{45B8A68B-1E22-9941-9082-4FB4064104B9}"/>
              </a:ext>
            </a:extLst>
          </p:cNvPr>
          <p:cNvSpPr/>
          <p:nvPr/>
        </p:nvSpPr>
        <p:spPr>
          <a:xfrm>
            <a:off x="5594990" y="2289165"/>
            <a:ext cx="3575969" cy="330562"/>
          </a:xfrm>
          <a:prstGeom prst="rect">
            <a:avLst/>
          </a:prstGeom>
          <a:solidFill>
            <a:schemeClr val="accent4"/>
          </a:solidFill>
          <a:ln w="3175" cap="flat" cmpd="sng" algn="ctr">
            <a:solidFill>
              <a:sysClr val="window" lastClr="FFFFFF"/>
            </a:solidFill>
            <a:prstDash val="solid"/>
            <a:miter lim="800000"/>
          </a:ln>
          <a:effectLst/>
        </p:spPr>
        <p:txBody>
          <a:bodyPr rtlCol="0" anchor="ctr"/>
          <a:lstStyle/>
          <a:p>
            <a:pPr algn="ctr"/>
            <a:r>
              <a:rPr lang="en-US" sz="1600">
                <a:solidFill>
                  <a:schemeClr val="bg1"/>
                </a:solidFill>
              </a:rPr>
              <a:t>Implement </a:t>
            </a:r>
          </a:p>
        </p:txBody>
      </p:sp>
      <p:sp>
        <p:nvSpPr>
          <p:cNvPr id="35" name="Rectangle 338">
            <a:extLst>
              <a:ext uri="{FF2B5EF4-FFF2-40B4-BE49-F238E27FC236}">
                <a16:creationId xmlns:a16="http://schemas.microsoft.com/office/drawing/2014/main" id="{26FBF8F7-2C67-674F-B4D2-3C07561DE39F}"/>
              </a:ext>
            </a:extLst>
          </p:cNvPr>
          <p:cNvSpPr/>
          <p:nvPr/>
        </p:nvSpPr>
        <p:spPr>
          <a:xfrm>
            <a:off x="5594990" y="2040714"/>
            <a:ext cx="3575969" cy="248451"/>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4"/>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6" name="Rectangle 35">
            <a:extLst>
              <a:ext uri="{FF2B5EF4-FFF2-40B4-BE49-F238E27FC236}">
                <a16:creationId xmlns:a16="http://schemas.microsoft.com/office/drawing/2014/main" id="{A0068BFF-E26F-B043-8824-40806575F797}"/>
              </a:ext>
            </a:extLst>
          </p:cNvPr>
          <p:cNvSpPr/>
          <p:nvPr/>
        </p:nvSpPr>
        <p:spPr>
          <a:xfrm>
            <a:off x="5964399" y="1781681"/>
            <a:ext cx="2837148" cy="262265"/>
          </a:xfrm>
          <a:prstGeom prst="rect">
            <a:avLst/>
          </a:prstGeom>
          <a:solidFill>
            <a:schemeClr val="accent5"/>
          </a:solidFill>
          <a:ln w="3175" cap="flat" cmpd="sng" algn="ctr">
            <a:solidFill>
              <a:sysClr val="window" lastClr="FFFFFF"/>
            </a:solidFill>
            <a:prstDash val="solid"/>
            <a:miter lim="800000"/>
          </a:ln>
          <a:effectLst/>
        </p:spPr>
        <p:txBody>
          <a:bodyPr rtlCol="0" anchor="ctr"/>
          <a:lstStyle/>
          <a:p>
            <a:pPr algn="ctr"/>
            <a:r>
              <a:rPr lang="en-US" sz="1400">
                <a:solidFill>
                  <a:schemeClr val="bg1"/>
                </a:solidFill>
              </a:rPr>
              <a:t>Evaluate &amp; Iterate</a:t>
            </a:r>
          </a:p>
        </p:txBody>
      </p:sp>
      <p:sp>
        <p:nvSpPr>
          <p:cNvPr id="37" name="Rectangle 338">
            <a:extLst>
              <a:ext uri="{FF2B5EF4-FFF2-40B4-BE49-F238E27FC236}">
                <a16:creationId xmlns:a16="http://schemas.microsoft.com/office/drawing/2014/main" id="{59A671A8-BDDD-E74A-8BD0-CC323BA0CEC3}"/>
              </a:ext>
            </a:extLst>
          </p:cNvPr>
          <p:cNvSpPr/>
          <p:nvPr/>
        </p:nvSpPr>
        <p:spPr>
          <a:xfrm>
            <a:off x="5964399" y="1584561"/>
            <a:ext cx="2837148" cy="197120"/>
          </a:xfrm>
          <a:custGeom>
            <a:avLst/>
            <a:gdLst>
              <a:gd name="connsiteX0" fmla="*/ 0 w 6150405"/>
              <a:gd name="connsiteY0" fmla="*/ 0 h 585026"/>
              <a:gd name="connsiteX1" fmla="*/ 6150405 w 6150405"/>
              <a:gd name="connsiteY1" fmla="*/ 0 h 585026"/>
              <a:gd name="connsiteX2" fmla="*/ 6150405 w 6150405"/>
              <a:gd name="connsiteY2" fmla="*/ 585026 h 585026"/>
              <a:gd name="connsiteX3" fmla="*/ 0 w 6150405"/>
              <a:gd name="connsiteY3" fmla="*/ 585026 h 585026"/>
              <a:gd name="connsiteX4" fmla="*/ 0 w 6150405"/>
              <a:gd name="connsiteY4" fmla="*/ 0 h 585026"/>
              <a:gd name="connsiteX0" fmla="*/ 610567 w 6150405"/>
              <a:gd name="connsiteY0" fmla="*/ 8142 h 585026"/>
              <a:gd name="connsiteX1" fmla="*/ 6150405 w 6150405"/>
              <a:gd name="connsiteY1" fmla="*/ 0 h 585026"/>
              <a:gd name="connsiteX2" fmla="*/ 6150405 w 6150405"/>
              <a:gd name="connsiteY2" fmla="*/ 585026 h 585026"/>
              <a:gd name="connsiteX3" fmla="*/ 0 w 6150405"/>
              <a:gd name="connsiteY3" fmla="*/ 585026 h 585026"/>
              <a:gd name="connsiteX4" fmla="*/ 610567 w 6150405"/>
              <a:gd name="connsiteY4" fmla="*/ 8142 h 585026"/>
              <a:gd name="connsiteX0" fmla="*/ 610567 w 6150405"/>
              <a:gd name="connsiteY0" fmla="*/ 0 h 576884"/>
              <a:gd name="connsiteX1" fmla="*/ 5515416 w 6150405"/>
              <a:gd name="connsiteY1" fmla="*/ 0 h 576884"/>
              <a:gd name="connsiteX2" fmla="*/ 6150405 w 6150405"/>
              <a:gd name="connsiteY2" fmla="*/ 576884 h 576884"/>
              <a:gd name="connsiteX3" fmla="*/ 0 w 6150405"/>
              <a:gd name="connsiteY3" fmla="*/ 576884 h 576884"/>
              <a:gd name="connsiteX4" fmla="*/ 610567 w 6150405"/>
              <a:gd name="connsiteY4" fmla="*/ 0 h 57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405" h="576884">
                <a:moveTo>
                  <a:pt x="610567" y="0"/>
                </a:moveTo>
                <a:lnTo>
                  <a:pt x="5515416" y="0"/>
                </a:lnTo>
                <a:lnTo>
                  <a:pt x="6150405" y="576884"/>
                </a:lnTo>
                <a:lnTo>
                  <a:pt x="0" y="576884"/>
                </a:lnTo>
                <a:lnTo>
                  <a:pt x="610567" y="0"/>
                </a:lnTo>
                <a:close/>
              </a:path>
            </a:pathLst>
          </a:custGeom>
          <a:solidFill>
            <a:schemeClr val="accent5"/>
          </a:solidFill>
          <a:ln w="3175" cap="flat" cmpd="sng" algn="ctr">
            <a:solidFill>
              <a:sysClr val="window" lastClr="FFFFFF"/>
            </a:solidFill>
            <a:prstDash val="solid"/>
            <a:miter lim="800000"/>
          </a:ln>
          <a:effectLst/>
        </p:spPr>
        <p:txBody>
          <a:bodyPr rtlCol="0" anchor="ctr"/>
          <a:lstStyle/>
          <a:p>
            <a:pPr algn="ctr">
              <a:defRPr/>
            </a:pPr>
            <a:endParaRPr lang="en-US" b="1" kern="0">
              <a:solidFill>
                <a:sysClr val="window" lastClr="FFFFFF"/>
              </a:solidFill>
              <a:cs typeface="Calibri"/>
            </a:endParaRPr>
          </a:p>
        </p:txBody>
      </p:sp>
      <p:sp>
        <p:nvSpPr>
          <p:cNvPr id="38" name="Rectangle 37">
            <a:extLst>
              <a:ext uri="{FF2B5EF4-FFF2-40B4-BE49-F238E27FC236}">
                <a16:creationId xmlns:a16="http://schemas.microsoft.com/office/drawing/2014/main" id="{037A7AA2-4E04-8F41-B303-70A828E20832}"/>
              </a:ext>
            </a:extLst>
          </p:cNvPr>
          <p:cNvSpPr/>
          <p:nvPr/>
        </p:nvSpPr>
        <p:spPr>
          <a:xfrm>
            <a:off x="151937" y="1685046"/>
            <a:ext cx="3574978" cy="386581"/>
          </a:xfrm>
          <a:prstGeom prst="rect">
            <a:avLst/>
          </a:prstGeom>
        </p:spPr>
        <p:txBody>
          <a:bodyPr wrap="square">
            <a:spAutoFit/>
          </a:bodyPr>
          <a:lstStyle/>
          <a:p>
            <a:pPr lvl="0">
              <a:lnSpc>
                <a:spcPct val="130000"/>
              </a:lnSpc>
              <a:defRPr/>
            </a:pPr>
            <a:r>
              <a:rPr lang="en-US" sz="1600" kern="0">
                <a:cs typeface="Calibri"/>
              </a:rPr>
              <a:t>Be flexible, willing to change, &amp; measure</a:t>
            </a:r>
          </a:p>
        </p:txBody>
      </p:sp>
      <p:sp>
        <p:nvSpPr>
          <p:cNvPr id="39" name="Rectangle 38">
            <a:extLst>
              <a:ext uri="{FF2B5EF4-FFF2-40B4-BE49-F238E27FC236}">
                <a16:creationId xmlns:a16="http://schemas.microsoft.com/office/drawing/2014/main" id="{6CD5482B-F619-454B-B3F5-ECA215320275}"/>
              </a:ext>
            </a:extLst>
          </p:cNvPr>
          <p:cNvSpPr/>
          <p:nvPr/>
        </p:nvSpPr>
        <p:spPr>
          <a:xfrm>
            <a:off x="1226822" y="2942194"/>
            <a:ext cx="2289557" cy="386581"/>
          </a:xfrm>
          <a:prstGeom prst="rect">
            <a:avLst/>
          </a:prstGeom>
        </p:spPr>
        <p:txBody>
          <a:bodyPr wrap="square">
            <a:spAutoFit/>
          </a:bodyPr>
          <a:lstStyle/>
          <a:p>
            <a:pPr lvl="0">
              <a:lnSpc>
                <a:spcPct val="130000"/>
              </a:lnSpc>
              <a:defRPr/>
            </a:pPr>
            <a:r>
              <a:rPr lang="en-US" sz="1600" kern="0">
                <a:cs typeface="Calibri"/>
              </a:rPr>
              <a:t>How can this be solved?</a:t>
            </a:r>
          </a:p>
        </p:txBody>
      </p:sp>
      <p:sp>
        <p:nvSpPr>
          <p:cNvPr id="40" name="Rectangle 39">
            <a:extLst>
              <a:ext uri="{FF2B5EF4-FFF2-40B4-BE49-F238E27FC236}">
                <a16:creationId xmlns:a16="http://schemas.microsoft.com/office/drawing/2014/main" id="{09DBB14E-891B-6648-B3AF-85E115BC7D02}"/>
              </a:ext>
            </a:extLst>
          </p:cNvPr>
          <p:cNvSpPr/>
          <p:nvPr/>
        </p:nvSpPr>
        <p:spPr>
          <a:xfrm>
            <a:off x="759630" y="4699385"/>
            <a:ext cx="2900632" cy="386581"/>
          </a:xfrm>
          <a:prstGeom prst="rect">
            <a:avLst/>
          </a:prstGeom>
        </p:spPr>
        <p:txBody>
          <a:bodyPr wrap="square">
            <a:spAutoFit/>
          </a:bodyPr>
          <a:lstStyle/>
          <a:p>
            <a:pPr lvl="0">
              <a:lnSpc>
                <a:spcPct val="130000"/>
              </a:lnSpc>
              <a:defRPr/>
            </a:pPr>
            <a:r>
              <a:rPr lang="en-US" sz="1600" kern="0">
                <a:cs typeface="Calibri"/>
              </a:rPr>
              <a:t>What are we going to solve?</a:t>
            </a:r>
          </a:p>
        </p:txBody>
      </p:sp>
      <p:sp>
        <p:nvSpPr>
          <p:cNvPr id="41" name="Rectangle 40">
            <a:extLst>
              <a:ext uri="{FF2B5EF4-FFF2-40B4-BE49-F238E27FC236}">
                <a16:creationId xmlns:a16="http://schemas.microsoft.com/office/drawing/2014/main" id="{EA060675-FC5A-764C-B7C5-396AE9A49B3E}"/>
              </a:ext>
            </a:extLst>
          </p:cNvPr>
          <p:cNvSpPr/>
          <p:nvPr/>
        </p:nvSpPr>
        <p:spPr>
          <a:xfrm>
            <a:off x="1661166" y="2243317"/>
            <a:ext cx="1940708" cy="386581"/>
          </a:xfrm>
          <a:prstGeom prst="rect">
            <a:avLst/>
          </a:prstGeom>
        </p:spPr>
        <p:txBody>
          <a:bodyPr wrap="square">
            <a:spAutoFit/>
          </a:bodyPr>
          <a:lstStyle/>
          <a:p>
            <a:pPr lvl="0">
              <a:lnSpc>
                <a:spcPct val="130000"/>
              </a:lnSpc>
              <a:defRPr/>
            </a:pPr>
            <a:r>
              <a:rPr lang="en-US" sz="1600" kern="0">
                <a:cs typeface="Calibri"/>
              </a:rPr>
              <a:t>What is the solution</a:t>
            </a:r>
          </a:p>
        </p:txBody>
      </p:sp>
      <p:cxnSp>
        <p:nvCxnSpPr>
          <p:cNvPr id="43" name="Straight Connector 42">
            <a:extLst>
              <a:ext uri="{FF2B5EF4-FFF2-40B4-BE49-F238E27FC236}">
                <a16:creationId xmlns:a16="http://schemas.microsoft.com/office/drawing/2014/main" id="{D8C0387D-E9BE-7448-8EEA-CF87A9BB3901}"/>
              </a:ext>
            </a:extLst>
          </p:cNvPr>
          <p:cNvCxnSpPr/>
          <p:nvPr/>
        </p:nvCxnSpPr>
        <p:spPr>
          <a:xfrm flipH="1">
            <a:off x="3660261" y="1912814"/>
            <a:ext cx="22881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6AA9DF5-C120-BD4F-A14F-FBFCB3CC92C2}"/>
              </a:ext>
            </a:extLst>
          </p:cNvPr>
          <p:cNvCxnSpPr/>
          <p:nvPr/>
        </p:nvCxnSpPr>
        <p:spPr>
          <a:xfrm flipH="1">
            <a:off x="3549466" y="2454445"/>
            <a:ext cx="2055463" cy="16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3724586-3A1B-5242-B63C-4A0E1036AF8C}"/>
              </a:ext>
            </a:extLst>
          </p:cNvPr>
          <p:cNvCxnSpPr/>
          <p:nvPr/>
        </p:nvCxnSpPr>
        <p:spPr>
          <a:xfrm flipH="1">
            <a:off x="3619653" y="3135485"/>
            <a:ext cx="15512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838172-685E-CD42-BF85-5894B2497BEB}"/>
              </a:ext>
            </a:extLst>
          </p:cNvPr>
          <p:cNvCxnSpPr>
            <a:stCxn id="30" idx="1"/>
          </p:cNvCxnSpPr>
          <p:nvPr/>
        </p:nvCxnSpPr>
        <p:spPr>
          <a:xfrm flipH="1">
            <a:off x="3726915" y="3994098"/>
            <a:ext cx="81442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52CD531-51CA-D047-B5F9-2840CD9CD590}"/>
              </a:ext>
            </a:extLst>
          </p:cNvPr>
          <p:cNvCxnSpPr/>
          <p:nvPr/>
        </p:nvCxnSpPr>
        <p:spPr>
          <a:xfrm flipH="1">
            <a:off x="3541377" y="4959789"/>
            <a:ext cx="46538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4751AF4-1961-2944-B134-B2C6E842CDC4}"/>
              </a:ext>
            </a:extLst>
          </p:cNvPr>
          <p:cNvSpPr/>
          <p:nvPr/>
        </p:nvSpPr>
        <p:spPr>
          <a:xfrm>
            <a:off x="702632" y="3807217"/>
            <a:ext cx="3001002" cy="386581"/>
          </a:xfrm>
          <a:prstGeom prst="rect">
            <a:avLst/>
          </a:prstGeom>
        </p:spPr>
        <p:txBody>
          <a:bodyPr wrap="square">
            <a:spAutoFit/>
          </a:bodyPr>
          <a:lstStyle/>
          <a:p>
            <a:pPr lvl="0">
              <a:lnSpc>
                <a:spcPct val="130000"/>
              </a:lnSpc>
              <a:defRPr/>
            </a:pPr>
            <a:r>
              <a:rPr lang="en-US" sz="1600" kern="0">
                <a:cs typeface="Calibri"/>
              </a:rPr>
              <a:t>What is it we are dealing with?</a:t>
            </a:r>
          </a:p>
        </p:txBody>
      </p:sp>
    </p:spTree>
    <p:extLst>
      <p:ext uri="{BB962C8B-B14F-4D97-AF65-F5344CB8AC3E}">
        <p14:creationId xmlns:p14="http://schemas.microsoft.com/office/powerpoint/2010/main" val="40380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C582-4F5B-6C4F-B7B8-730B43A21763}"/>
              </a:ext>
            </a:extLst>
          </p:cNvPr>
          <p:cNvSpPr>
            <a:spLocks noGrp="1"/>
          </p:cNvSpPr>
          <p:nvPr>
            <p:ph type="title"/>
          </p:nvPr>
        </p:nvSpPr>
        <p:spPr>
          <a:xfrm>
            <a:off x="838200" y="2344678"/>
            <a:ext cx="10515600" cy="1651059"/>
          </a:xfrm>
        </p:spPr>
        <p:txBody>
          <a:bodyPr>
            <a:normAutofit fontScale="90000"/>
          </a:bodyPr>
          <a:lstStyle/>
          <a:p>
            <a:pPr algn="ctr"/>
            <a:br>
              <a:rPr lang="en-US">
                <a:ea typeface="+mj-lt"/>
                <a:cs typeface="+mj-lt"/>
                <a:hlinkClick r:id="rId3" invalidUrl="http://"/>
              </a:rPr>
            </a:br>
            <a:r>
              <a:rPr lang="en-US">
                <a:ea typeface="+mj-lt"/>
                <a:cs typeface="+mj-lt"/>
                <a:hlinkClick r:id="rId4"/>
              </a:rPr>
              <a:t>https://bit.ly/4weekvolunteers</a:t>
            </a:r>
            <a:r>
              <a:rPr lang="en-US">
                <a:ea typeface="+mj-lt"/>
                <a:cs typeface="+mj-lt"/>
              </a:rPr>
              <a:t> </a:t>
            </a:r>
            <a:endParaRPr lang="en-US">
              <a:cs typeface="Calibri Light" panose="020F0302020204030204"/>
            </a:endParaRPr>
          </a:p>
        </p:txBody>
      </p:sp>
      <p:sp>
        <p:nvSpPr>
          <p:cNvPr id="3" name="Rectangle 2">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6" name="Picture 5">
              <a:extLst>
                <a:ext uri="{FF2B5EF4-FFF2-40B4-BE49-F238E27FC236}">
                  <a16:creationId xmlns:a16="http://schemas.microsoft.com/office/drawing/2014/main" id="{98B1BC77-F5E8-4347-BB4D-7447075C51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7" name="Picture 6">
              <a:extLst>
                <a:ext uri="{FF2B5EF4-FFF2-40B4-BE49-F238E27FC236}">
                  <a16:creationId xmlns:a16="http://schemas.microsoft.com/office/drawing/2014/main" id="{A94B97D2-B5D9-234A-A702-9B43C3528FB8}"/>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8" name="TextBox 7">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9" name="Picture 8">
              <a:extLst>
                <a:ext uri="{FF2B5EF4-FFF2-40B4-BE49-F238E27FC236}">
                  <a16:creationId xmlns:a16="http://schemas.microsoft.com/office/drawing/2014/main" id="{E5D6C94E-DAC3-7947-B8BD-C9AE94196B3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0" name="Picture 9">
              <a:extLst>
                <a:ext uri="{FF2B5EF4-FFF2-40B4-BE49-F238E27FC236}">
                  <a16:creationId xmlns:a16="http://schemas.microsoft.com/office/drawing/2014/main" id="{6BD4C55E-C976-2644-931A-643E76EEF929}"/>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8720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2.xml><?xml version="1.0" encoding="utf-8"?>
<ds:datastoreItem xmlns:ds="http://schemas.openxmlformats.org/officeDocument/2006/customXml" ds:itemID="{B588AD8D-1EF1-40FE-ABB6-5F78DF0AD710}">
  <ds:schemaRefs>
    <ds:schemaRef ds:uri="61ce4d65-48b5-4510-a74e-67217dcdf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D83235-88EE-4E2B-9FD9-F696DD588AFF}">
  <ds:schemaRefs>
    <ds:schemaRef ds:uri="61ce4d65-48b5-4510-a74e-67217dcdf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5</Notes>
  <HiddenSlides>1</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Response to Discussion on Listserv</vt:lpstr>
      <vt:lpstr>We Asked for Volunteers</vt:lpstr>
      <vt:lpstr>Follow up discussion</vt:lpstr>
      <vt:lpstr>PowerPoint Presentation</vt:lpstr>
      <vt:lpstr>PowerPoint Presentation</vt:lpstr>
      <vt:lpstr>Our Steps to Problem Solving (4 Weeks)</vt:lpstr>
      <vt:lpstr> https://bit.ly/4weekvolunteers </vt:lpstr>
      <vt:lpstr>PowerPoint Presentation</vt:lpstr>
      <vt:lpstr>SUNY Open Access Repository (SOAR)</vt:lpstr>
      <vt:lpstr>SOAR Testing</vt:lpstr>
      <vt:lpstr>SOAR Development</vt:lpstr>
      <vt:lpstr>SOAR Shared Services Development</vt:lpstr>
      <vt:lpstr>SOAR Next Steps Through Summer 2020</vt:lpstr>
      <vt:lpstr>PowerPoint Presentation</vt:lpstr>
      <vt:lpstr>Helping Libraries as Part of Baseline Services</vt:lpstr>
      <vt:lpstr>New Training Opportunities – Acquisitions</vt:lpstr>
      <vt:lpstr>PowerPoint Presentation</vt:lpstr>
      <vt:lpstr>Renewal reminder – Chronicle of Higher Ed</vt:lpstr>
      <vt:lpstr>Presentations on Making Cuts in Collections</vt:lpstr>
      <vt:lpstr>Want Some Help in Reviewing What to Cut?</vt:lpstr>
      <vt:lpstr>PowerPoint Presentation</vt:lpstr>
      <vt:lpstr>Alma Article Resource Sharing</vt:lpstr>
      <vt:lpstr>Alma/ILLiad Physical Resource Sharing</vt:lpstr>
      <vt:lpstr>PowerPoint Presentation</vt:lpstr>
      <vt:lpstr>PowerPoint Presentation</vt:lpstr>
      <vt:lpstr>PowerPoint Presentation</vt:lpstr>
      <vt:lpstr>VOTE for SLC Board  Each institution can vote once and should select three candidates  Voting ends today at 5 p.m. Results will be shared the following week  https://forms.gle/8VVHPfrHB8tSKhxSA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2020-05-08T13:51:00Z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