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394" r:id="rId6"/>
    <p:sldId id="395" r:id="rId7"/>
    <p:sldId id="396" r:id="rId8"/>
    <p:sldId id="397" r:id="rId9"/>
    <p:sldId id="398" r:id="rId10"/>
    <p:sldId id="33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C64F0C-24B7-EFA5-DFAD-CDE3619621A0}" name="Pritting, Shannon" initials="PS" userId="S::shannon.pritting@suny.edu::b6acce8b-3193-4a7b-b3b8-1dc43a9f8d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0DD65-0A05-4AFE-8292-B33951E3510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E616-B27B-4E2A-A332-32BC0157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nyolis.libcal.com/calendar/training" TargetMode="External"/><Relationship Id="rId2" Type="http://schemas.openxmlformats.org/officeDocument/2006/relationships/hyperlink" Target="https://public.3.basecamp.com/p/fDCS2xcNGzzcF1njQ1qJe94F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nowledge.exlibrisgroup.com/Alma/Product_Documentation/010Alma_Online_Help_(English)/080Analytics/Alma_Analytics_Subject_Areas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68" y="1242468"/>
            <a:ext cx="2465646" cy="2465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259977" y="416839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Alma Resource Sharing Analytics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29988" y="4897381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September 25, 2024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Analytics Training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111380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Intro to Alma Analytics session presented by Michelle Eichelberger on September 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Covers the basics of </a:t>
            </a:r>
            <a:r>
              <a:rPr lang="en-US" sz="2200">
                <a:solidFill>
                  <a:srgbClr val="000000"/>
                </a:solidFill>
                <a:latin typeface="Helvetica"/>
                <a:cs typeface="Helvetica"/>
              </a:rPr>
              <a:t>using Alma Analytics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Recording: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https://public.3.basecamp.com/p/fDCS2xcNGzzcF1njQ1qJe94F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Future Analytics training sessions on Physical Collections, Acquisitions, Fulfillment,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eResources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, and Sharing Reports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Registration information: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3"/>
              </a:rPr>
              <a:t>https://sunyolis.libcal.com/calendar/training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All sessions will be recorded, and recoding links will be posted to Basecamp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Analytics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2" y="1956152"/>
            <a:ext cx="6989484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Resource Sharing Analytics divided into two subject areas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Borrowing Requests (Resource Sharing)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Lending Requests (Resource Sharing)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Analytics retains information about resource sharing requests even after requests are deleted from Alma by the Resource Sharing Completed Requests Cleanup job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Analytics does not retain personally identifying user information if you are anonymizing your requests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3BE23B-B26F-62CE-2778-6FDFD9377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5" y="2622902"/>
            <a:ext cx="3874919" cy="250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Analytics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Analytics considers each partner in a borrowing request’s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rota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to be a separate request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Always include a “Partner Active Status = Active” filter in your Borrowing Requests reports to avoid requests being counted multiple times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Alma/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integration will impact your borrowing and lending reports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NCIP addons create borrowing and lending requests in Alma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External identifier will be the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transaction numbers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 use “External ID begins with 01SUNY” filter to exclude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requests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Unfilled Alma borrowing requests exported to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or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WorldShare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will have an active partner of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or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WorldShare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0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Analytics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Will be saving reports created during today’s session to the following shared Analytics folder: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/shared/Community/Reports/Consortia/SUNY/Alma Resource Sharing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Plan to add additional resource sharing reports to shared folder soon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Feel free to submit requests to info@sunyolis.libanswers.org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Shared reports can be copied to your institution’s Analytics folder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Will only return your institution’s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Please do not make any changes to reports in shared Analytics folders!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0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Analytics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82805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Analytics does not provide data in real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 snapshot of all of your data is taken every night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Data you’re seeing in Analytics is from previous 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Ex Libris documentation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https://knowledge.exlibrisgroup.com/Alma/Product_Documentation/010Alma_Online_Help_(English)/080Analytics/Alma_Analytics_Subject_Areas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4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18" ma:contentTypeDescription="Create a new document." ma:contentTypeScope="" ma:versionID="095288fb4f1ac07945b3b27c6c5e6d59">
  <xsd:schema xmlns:xsd="http://www.w3.org/2001/XMLSchema" xmlns:xs="http://www.w3.org/2001/XMLSchema" xmlns:p="http://schemas.microsoft.com/office/2006/metadata/properties" xmlns:ns2="61ce4d65-48b5-4510-a74e-67217dcdfadf" xmlns:ns3="4404f601-80f3-4988-a5f5-d6c3dd7e14a6" targetNamespace="http://schemas.microsoft.com/office/2006/metadata/properties" ma:root="true" ma:fieldsID="b0382a4188611c69a0b2c683e3712251" ns2:_="" ns3:_="">
    <xsd:import namespace="61ce4d65-48b5-4510-a74e-67217dcdfadf"/>
    <xsd:import namespace="4404f601-80f3-4988-a5f5-d6c3dd7e1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Photo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84558b3-4b7e-402e-a6c9-1417db9941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hotoDescription" ma:index="25" nillable="true" ma:displayName="Photo Description" ma:format="Dropdown" ma:internalName="Photo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4f601-80f3-4988-a5f5-d6c3dd7e1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ed50f71-c65a-4389-ab68-4a0b6135467d}" ma:internalName="TaxCatchAll" ma:showField="CatchAllData" ma:web="4404f601-80f3-4988-a5f5-d6c3dd7e14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ce4d65-48b5-4510-a74e-67217dcdfadf">
      <Terms xmlns="http://schemas.microsoft.com/office/infopath/2007/PartnerControls"/>
    </lcf76f155ced4ddcb4097134ff3c332f>
    <TaxCatchAll xmlns="4404f601-80f3-4988-a5f5-d6c3dd7e14a6" xsi:nil="true"/>
    <PhotoDescription xmlns="61ce4d65-48b5-4510-a74e-67217dcdfadf" xsi:nil="true"/>
  </documentManagement>
</p:properties>
</file>

<file path=customXml/itemProps1.xml><?xml version="1.0" encoding="utf-8"?>
<ds:datastoreItem xmlns:ds="http://schemas.openxmlformats.org/officeDocument/2006/customXml" ds:itemID="{C8847CEC-5C28-4BC9-94E7-A96E1DECF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4404f601-80f3-4988-a5f5-d6c3dd7e1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C74552-0B62-4001-A199-727C0E8ACF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F6D493-C464-4A5A-B300-9DC8189BFAB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1ce4d65-48b5-4510-a74e-67217dcdfadf"/>
    <ds:schemaRef ds:uri="4404f601-80f3-4988-a5f5-d6c3dd7e14a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4978</TotalTime>
  <Words>406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541</cp:revision>
  <dcterms:created xsi:type="dcterms:W3CDTF">2022-02-22T23:15:54Z</dcterms:created>
  <dcterms:modified xsi:type="dcterms:W3CDTF">2024-09-25T14:35:55Z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