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58" r:id="rId3"/>
    <p:sldId id="260" r:id="rId4"/>
    <p:sldId id="262" r:id="rId5"/>
    <p:sldId id="263" r:id="rId6"/>
    <p:sldId id="264" r:id="rId7"/>
    <p:sldId id="265" r:id="rId8"/>
    <p:sldId id="266" r:id="rId9"/>
    <p:sldId id="270" r:id="rId10"/>
    <p:sldId id="274" r:id="rId11"/>
    <p:sldId id="271" r:id="rId12"/>
    <p:sldId id="267" r:id="rId13"/>
    <p:sldId id="275" r:id="rId14"/>
    <p:sldId id="273" r:id="rId15"/>
    <p:sldId id="268" r:id="rId16"/>
    <p:sldId id="269"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A268D-2C77-447D-929A-84D802B2F37A}" v="40" dt="2021-04-14T12:55:51.335"/>
    <p1510:client id="{0EB1A309-FA01-42EA-9F15-1AADC1831A66}" v="14" dt="2021-04-21T17:06:38.504"/>
    <p1510:client id="{918C730C-62CB-4BF9-8A12-589FEB1F82EC}" v="3079" dt="2021-04-19T19:46:41.755"/>
    <p1510:client id="{A421D283-B516-45CE-99EB-11517DC8EBC1}" v="2737" dt="2021-04-16T14:18:11.467"/>
    <p1510:client id="{BF1ADFE0-1EF3-7684-D0C9-0D5A75E6F770}" v="7665" dt="2021-04-22T16:25:50.890"/>
    <p1510:client id="{E8DDBF9F-0033-C000-0C07-07717B7A025A}" v="84" dt="2021-04-19T20:08:13.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ichelberger, Michelle" userId="S::michelle.eichelberger@suny.edu::1bd4442c-2af1-40d1-9d43-8e1df5db51d4" providerId="AD" clId="Web-{A421D283-B516-45CE-99EB-11517DC8EBC1}"/>
    <pc:docChg chg="addSld modSld">
      <pc:chgData name="Eichelberger, Michelle" userId="S::michelle.eichelberger@suny.edu::1bd4442c-2af1-40d1-9d43-8e1df5db51d4" providerId="AD" clId="Web-{A421D283-B516-45CE-99EB-11517DC8EBC1}" dt="2021-04-16T14:18:09.092" v="1376" actId="20577"/>
      <pc:docMkLst>
        <pc:docMk/>
      </pc:docMkLst>
      <pc:sldChg chg="modSp">
        <pc:chgData name="Eichelberger, Michelle" userId="S::michelle.eichelberger@suny.edu::1bd4442c-2af1-40d1-9d43-8e1df5db51d4" providerId="AD" clId="Web-{A421D283-B516-45CE-99EB-11517DC8EBC1}" dt="2021-04-16T13:44:07.184" v="449" actId="14100"/>
        <pc:sldMkLst>
          <pc:docMk/>
          <pc:sldMk cId="446033656" sldId="260"/>
        </pc:sldMkLst>
        <pc:spChg chg="mod">
          <ac:chgData name="Eichelberger, Michelle" userId="S::michelle.eichelberger@suny.edu::1bd4442c-2af1-40d1-9d43-8e1df5db51d4" providerId="AD" clId="Web-{A421D283-B516-45CE-99EB-11517DC8EBC1}" dt="2021-04-16T13:44:07.184" v="449" actId="14100"/>
          <ac:spMkLst>
            <pc:docMk/>
            <pc:sldMk cId="446033656" sldId="260"/>
            <ac:spMk id="3" creationId="{2AF4A749-986F-4232-857C-45CB693B6A74}"/>
          </ac:spMkLst>
        </pc:spChg>
        <pc:spChg chg="mod">
          <ac:chgData name="Eichelberger, Michelle" userId="S::michelle.eichelberger@suny.edu::1bd4442c-2af1-40d1-9d43-8e1df5db51d4" providerId="AD" clId="Web-{A421D283-B516-45CE-99EB-11517DC8EBC1}" dt="2021-04-16T13:36:06.906" v="72" actId="20577"/>
          <ac:spMkLst>
            <pc:docMk/>
            <pc:sldMk cId="446033656" sldId="260"/>
            <ac:spMk id="50" creationId="{64C46061-24B8-E94C-8F33-4A920E2D50C3}"/>
          </ac:spMkLst>
        </pc:spChg>
      </pc:sldChg>
      <pc:sldChg chg="modSp">
        <pc:chgData name="Eichelberger, Michelle" userId="S::michelle.eichelberger@suny.edu::1bd4442c-2af1-40d1-9d43-8e1df5db51d4" providerId="AD" clId="Web-{A421D283-B516-45CE-99EB-11517DC8EBC1}" dt="2021-04-16T14:08:55.766" v="1180" actId="20577"/>
        <pc:sldMkLst>
          <pc:docMk/>
          <pc:sldMk cId="316484057" sldId="261"/>
        </pc:sldMkLst>
        <pc:spChg chg="mod">
          <ac:chgData name="Eichelberger, Michelle" userId="S::michelle.eichelberger@suny.edu::1bd4442c-2af1-40d1-9d43-8e1df5db51d4" providerId="AD" clId="Web-{A421D283-B516-45CE-99EB-11517DC8EBC1}" dt="2021-04-16T14:08:55.766" v="1180" actId="20577"/>
          <ac:spMkLst>
            <pc:docMk/>
            <pc:sldMk cId="316484057" sldId="261"/>
            <ac:spMk id="3" creationId="{2AF4A749-986F-4232-857C-45CB693B6A74}"/>
          </ac:spMkLst>
        </pc:spChg>
      </pc:sldChg>
      <pc:sldChg chg="modSp add replId">
        <pc:chgData name="Eichelberger, Michelle" userId="S::michelle.eichelberger@suny.edu::1bd4442c-2af1-40d1-9d43-8e1df5db51d4" providerId="AD" clId="Web-{A421D283-B516-45CE-99EB-11517DC8EBC1}" dt="2021-04-16T13:52:17.227" v="677" actId="20577"/>
        <pc:sldMkLst>
          <pc:docMk/>
          <pc:sldMk cId="3641960772" sldId="262"/>
        </pc:sldMkLst>
        <pc:spChg chg="mod">
          <ac:chgData name="Eichelberger, Michelle" userId="S::michelle.eichelberger@suny.edu::1bd4442c-2af1-40d1-9d43-8e1df5db51d4" providerId="AD" clId="Web-{A421D283-B516-45CE-99EB-11517DC8EBC1}" dt="2021-04-16T13:52:17.227" v="677" actId="20577"/>
          <ac:spMkLst>
            <pc:docMk/>
            <pc:sldMk cId="3641960772" sldId="262"/>
            <ac:spMk id="3" creationId="{2AF4A749-986F-4232-857C-45CB693B6A74}"/>
          </ac:spMkLst>
        </pc:spChg>
        <pc:spChg chg="mod">
          <ac:chgData name="Eichelberger, Michelle" userId="S::michelle.eichelberger@suny.edu::1bd4442c-2af1-40d1-9d43-8e1df5db51d4" providerId="AD" clId="Web-{A421D283-B516-45CE-99EB-11517DC8EBC1}" dt="2021-04-16T13:48:11.111" v="474" actId="20577"/>
          <ac:spMkLst>
            <pc:docMk/>
            <pc:sldMk cId="3641960772" sldId="262"/>
            <ac:spMk id="50" creationId="{64C46061-24B8-E94C-8F33-4A920E2D50C3}"/>
          </ac:spMkLst>
        </pc:spChg>
      </pc:sldChg>
      <pc:sldChg chg="modSp add replId">
        <pc:chgData name="Eichelberger, Michelle" userId="S::michelle.eichelberger@suny.edu::1bd4442c-2af1-40d1-9d43-8e1df5db51d4" providerId="AD" clId="Web-{A421D283-B516-45CE-99EB-11517DC8EBC1}" dt="2021-04-16T13:54:45.699" v="797" actId="20577"/>
        <pc:sldMkLst>
          <pc:docMk/>
          <pc:sldMk cId="3648058652" sldId="263"/>
        </pc:sldMkLst>
        <pc:spChg chg="mod">
          <ac:chgData name="Eichelberger, Michelle" userId="S::michelle.eichelberger@suny.edu::1bd4442c-2af1-40d1-9d43-8e1df5db51d4" providerId="AD" clId="Web-{A421D283-B516-45CE-99EB-11517DC8EBC1}" dt="2021-04-16T13:54:45.699" v="797" actId="20577"/>
          <ac:spMkLst>
            <pc:docMk/>
            <pc:sldMk cId="3648058652" sldId="263"/>
            <ac:spMk id="3" creationId="{2AF4A749-986F-4232-857C-45CB693B6A74}"/>
          </ac:spMkLst>
        </pc:spChg>
        <pc:spChg chg="mod">
          <ac:chgData name="Eichelberger, Michelle" userId="S::michelle.eichelberger@suny.edu::1bd4442c-2af1-40d1-9d43-8e1df5db51d4" providerId="AD" clId="Web-{A421D283-B516-45CE-99EB-11517DC8EBC1}" dt="2021-04-16T13:52:48.009" v="695" actId="20577"/>
          <ac:spMkLst>
            <pc:docMk/>
            <pc:sldMk cId="3648058652" sldId="263"/>
            <ac:spMk id="50" creationId="{64C46061-24B8-E94C-8F33-4A920E2D50C3}"/>
          </ac:spMkLst>
        </pc:spChg>
      </pc:sldChg>
      <pc:sldChg chg="addSp delSp modSp add replId">
        <pc:chgData name="Eichelberger, Michelle" userId="S::michelle.eichelberger@suny.edu::1bd4442c-2af1-40d1-9d43-8e1df5db51d4" providerId="AD" clId="Web-{A421D283-B516-45CE-99EB-11517DC8EBC1}" dt="2021-04-16T13:59:23.268" v="948"/>
        <pc:sldMkLst>
          <pc:docMk/>
          <pc:sldMk cId="3304013130" sldId="264"/>
        </pc:sldMkLst>
        <pc:spChg chg="mod">
          <ac:chgData name="Eichelberger, Michelle" userId="S::michelle.eichelberger@suny.edu::1bd4442c-2af1-40d1-9d43-8e1df5db51d4" providerId="AD" clId="Web-{A421D283-B516-45CE-99EB-11517DC8EBC1}" dt="2021-04-16T13:59:21.893" v="947" actId="20577"/>
          <ac:spMkLst>
            <pc:docMk/>
            <pc:sldMk cId="3304013130" sldId="264"/>
            <ac:spMk id="3" creationId="{2AF4A749-986F-4232-857C-45CB693B6A74}"/>
          </ac:spMkLst>
        </pc:spChg>
        <pc:spChg chg="del">
          <ac:chgData name="Eichelberger, Michelle" userId="S::michelle.eichelberger@suny.edu::1bd4442c-2af1-40d1-9d43-8e1df5db51d4" providerId="AD" clId="Web-{A421D283-B516-45CE-99EB-11517DC8EBC1}" dt="2021-04-16T13:59:23.268" v="948"/>
          <ac:spMkLst>
            <pc:docMk/>
            <pc:sldMk cId="3304013130" sldId="264"/>
            <ac:spMk id="24" creationId="{7CA1CAF9-F847-4270-A470-34AA71330847}"/>
          </ac:spMkLst>
        </pc:spChg>
        <pc:spChg chg="mod">
          <ac:chgData name="Eichelberger, Michelle" userId="S::michelle.eichelberger@suny.edu::1bd4442c-2af1-40d1-9d43-8e1df5db51d4" providerId="AD" clId="Web-{A421D283-B516-45CE-99EB-11517DC8EBC1}" dt="2021-04-16T13:55:27.559" v="823" actId="20577"/>
          <ac:spMkLst>
            <pc:docMk/>
            <pc:sldMk cId="3304013130" sldId="264"/>
            <ac:spMk id="50" creationId="{64C46061-24B8-E94C-8F33-4A920E2D50C3}"/>
          </ac:spMkLst>
        </pc:spChg>
        <pc:picChg chg="add mod">
          <ac:chgData name="Eichelberger, Michelle" userId="S::michelle.eichelberger@suny.edu::1bd4442c-2af1-40d1-9d43-8e1df5db51d4" providerId="AD" clId="Web-{A421D283-B516-45CE-99EB-11517DC8EBC1}" dt="2021-04-16T13:58:36.298" v="914"/>
          <ac:picMkLst>
            <pc:docMk/>
            <pc:sldMk cId="3304013130" sldId="264"/>
            <ac:picMk id="2" creationId="{DE3B6A57-4EDD-4125-806E-3C0768128360}"/>
          </ac:picMkLst>
        </pc:picChg>
      </pc:sldChg>
      <pc:sldChg chg="addSp modSp add replId">
        <pc:chgData name="Eichelberger, Michelle" userId="S::michelle.eichelberger@suny.edu::1bd4442c-2af1-40d1-9d43-8e1df5db51d4" providerId="AD" clId="Web-{A421D283-B516-45CE-99EB-11517DC8EBC1}" dt="2021-04-16T14:08:13.453" v="1139" actId="20577"/>
        <pc:sldMkLst>
          <pc:docMk/>
          <pc:sldMk cId="437052911" sldId="265"/>
        </pc:sldMkLst>
        <pc:spChg chg="mod">
          <ac:chgData name="Eichelberger, Michelle" userId="S::michelle.eichelberger@suny.edu::1bd4442c-2af1-40d1-9d43-8e1df5db51d4" providerId="AD" clId="Web-{A421D283-B516-45CE-99EB-11517DC8EBC1}" dt="2021-04-16T14:08:13.453" v="1139" actId="20577"/>
          <ac:spMkLst>
            <pc:docMk/>
            <pc:sldMk cId="437052911" sldId="265"/>
            <ac:spMk id="3" creationId="{2AF4A749-986F-4232-857C-45CB693B6A74}"/>
          </ac:spMkLst>
        </pc:spChg>
        <pc:spChg chg="mod">
          <ac:chgData name="Eichelberger, Michelle" userId="S::michelle.eichelberger@suny.edu::1bd4442c-2af1-40d1-9d43-8e1df5db51d4" providerId="AD" clId="Web-{A421D283-B516-45CE-99EB-11517DC8EBC1}" dt="2021-04-16T14:01:59.835" v="961" actId="20577"/>
          <ac:spMkLst>
            <pc:docMk/>
            <pc:sldMk cId="437052911" sldId="265"/>
            <ac:spMk id="50" creationId="{64C46061-24B8-E94C-8F33-4A920E2D50C3}"/>
          </ac:spMkLst>
        </pc:spChg>
        <pc:picChg chg="add mod">
          <ac:chgData name="Eichelberger, Michelle" userId="S::michelle.eichelberger@suny.edu::1bd4442c-2af1-40d1-9d43-8e1df5db51d4" providerId="AD" clId="Web-{A421D283-B516-45CE-99EB-11517DC8EBC1}" dt="2021-04-16T14:05:19.261" v="984" actId="1076"/>
          <ac:picMkLst>
            <pc:docMk/>
            <pc:sldMk cId="437052911" sldId="265"/>
            <ac:picMk id="2" creationId="{9F0AA253-DEA3-4922-BDDF-BA5DE5CB4067}"/>
          </ac:picMkLst>
        </pc:picChg>
      </pc:sldChg>
      <pc:sldChg chg="addSp delSp modSp add replId">
        <pc:chgData name="Eichelberger, Michelle" userId="S::michelle.eichelberger@suny.edu::1bd4442c-2af1-40d1-9d43-8e1df5db51d4" providerId="AD" clId="Web-{A421D283-B516-45CE-99EB-11517DC8EBC1}" dt="2021-04-16T14:18:09.092" v="1376" actId="20577"/>
        <pc:sldMkLst>
          <pc:docMk/>
          <pc:sldMk cId="2871649091" sldId="266"/>
        </pc:sldMkLst>
        <pc:spChg chg="mod">
          <ac:chgData name="Eichelberger, Michelle" userId="S::michelle.eichelberger@suny.edu::1bd4442c-2af1-40d1-9d43-8e1df5db51d4" providerId="AD" clId="Web-{A421D283-B516-45CE-99EB-11517DC8EBC1}" dt="2021-04-16T14:18:09.092" v="1376" actId="20577"/>
          <ac:spMkLst>
            <pc:docMk/>
            <pc:sldMk cId="2871649091" sldId="266"/>
            <ac:spMk id="3" creationId="{2AF4A749-986F-4232-857C-45CB693B6A74}"/>
          </ac:spMkLst>
        </pc:spChg>
        <pc:spChg chg="mod">
          <ac:chgData name="Eichelberger, Michelle" userId="S::michelle.eichelberger@suny.edu::1bd4442c-2af1-40d1-9d43-8e1df5db51d4" providerId="AD" clId="Web-{A421D283-B516-45CE-99EB-11517DC8EBC1}" dt="2021-04-16T14:09:08.235" v="1188" actId="20577"/>
          <ac:spMkLst>
            <pc:docMk/>
            <pc:sldMk cId="2871649091" sldId="266"/>
            <ac:spMk id="50" creationId="{64C46061-24B8-E94C-8F33-4A920E2D50C3}"/>
          </ac:spMkLst>
        </pc:spChg>
        <pc:picChg chg="del">
          <ac:chgData name="Eichelberger, Michelle" userId="S::michelle.eichelberger@suny.edu::1bd4442c-2af1-40d1-9d43-8e1df5db51d4" providerId="AD" clId="Web-{A421D283-B516-45CE-99EB-11517DC8EBC1}" dt="2021-04-16T14:09:11.407" v="1189"/>
          <ac:picMkLst>
            <pc:docMk/>
            <pc:sldMk cId="2871649091" sldId="266"/>
            <ac:picMk id="2" creationId="{9F0AA253-DEA3-4922-BDDF-BA5DE5CB4067}"/>
          </ac:picMkLst>
        </pc:picChg>
        <pc:picChg chg="add mod">
          <ac:chgData name="Eichelberger, Michelle" userId="S::michelle.eichelberger@suny.edu::1bd4442c-2af1-40d1-9d43-8e1df5db51d4" providerId="AD" clId="Web-{A421D283-B516-45CE-99EB-11517DC8EBC1}" dt="2021-04-16T14:17:03.794" v="1369" actId="1076"/>
          <ac:picMkLst>
            <pc:docMk/>
            <pc:sldMk cId="2871649091" sldId="266"/>
            <ac:picMk id="4" creationId="{22A28B25-CAD4-4B51-97BD-7A13E899E4A1}"/>
          </ac:picMkLst>
        </pc:picChg>
        <pc:picChg chg="add mod">
          <ac:chgData name="Eichelberger, Michelle" userId="S::michelle.eichelberger@suny.edu::1bd4442c-2af1-40d1-9d43-8e1df5db51d4" providerId="AD" clId="Web-{A421D283-B516-45CE-99EB-11517DC8EBC1}" dt="2021-04-16T14:13:49.008" v="1365"/>
          <ac:picMkLst>
            <pc:docMk/>
            <pc:sldMk cId="2871649091" sldId="266"/>
            <ac:picMk id="5" creationId="{1C693C26-F8B3-43D6-8469-2DA44D641AC9}"/>
          </ac:picMkLst>
        </pc:picChg>
        <pc:picChg chg="add mod">
          <ac:chgData name="Eichelberger, Michelle" userId="S::michelle.eichelberger@suny.edu::1bd4442c-2af1-40d1-9d43-8e1df5db51d4" providerId="AD" clId="Web-{A421D283-B516-45CE-99EB-11517DC8EBC1}" dt="2021-04-16T14:17:27.622" v="1371"/>
          <ac:picMkLst>
            <pc:docMk/>
            <pc:sldMk cId="2871649091" sldId="266"/>
            <ac:picMk id="6" creationId="{BAC2FF4F-C433-44DA-8C79-39A145920D81}"/>
          </ac:picMkLst>
        </pc:picChg>
      </pc:sldChg>
    </pc:docChg>
  </pc:docChgLst>
  <pc:docChgLst>
    <pc:chgData name="McGee, Margaret" userId="S::margaret.mcgee@suny.edu::07377fe7-8f05-4c22-a697-5f820ef7115e" providerId="AD" clId="Web-{BF1ADFE0-1EF3-7684-D0C9-0D5A75E6F770}"/>
    <pc:docChg chg="addSld delSld modSld sldOrd">
      <pc:chgData name="McGee, Margaret" userId="S::margaret.mcgee@suny.edu::07377fe7-8f05-4c22-a697-5f820ef7115e" providerId="AD" clId="Web-{BF1ADFE0-1EF3-7684-D0C9-0D5A75E6F770}" dt="2021-04-22T16:25:50.249" v="3771" actId="20577"/>
      <pc:docMkLst>
        <pc:docMk/>
      </pc:docMkLst>
      <pc:sldChg chg="modSp">
        <pc:chgData name="McGee, Margaret" userId="S::margaret.mcgee@suny.edu::07377fe7-8f05-4c22-a697-5f820ef7115e" providerId="AD" clId="Web-{BF1ADFE0-1EF3-7684-D0C9-0D5A75E6F770}" dt="2021-04-20T23:01:52.753" v="17" actId="20577"/>
        <pc:sldMkLst>
          <pc:docMk/>
          <pc:sldMk cId="371137068" sldId="259"/>
        </pc:sldMkLst>
        <pc:spChg chg="mod">
          <ac:chgData name="McGee, Margaret" userId="S::margaret.mcgee@suny.edu::07377fe7-8f05-4c22-a697-5f820ef7115e" providerId="AD" clId="Web-{BF1ADFE0-1EF3-7684-D0C9-0D5A75E6F770}" dt="2021-04-20T23:01:52.753" v="17" actId="20577"/>
          <ac:spMkLst>
            <pc:docMk/>
            <pc:sldMk cId="371137068" sldId="259"/>
            <ac:spMk id="19" creationId="{E1608256-D41E-7949-9F8B-A7E248C43ECB}"/>
          </ac:spMkLst>
        </pc:spChg>
      </pc:sldChg>
      <pc:sldChg chg="del">
        <pc:chgData name="McGee, Margaret" userId="S::margaret.mcgee@suny.edu::07377fe7-8f05-4c22-a697-5f820ef7115e" providerId="AD" clId="Web-{BF1ADFE0-1EF3-7684-D0C9-0D5A75E6F770}" dt="2021-04-21T13:48:54.992" v="3613"/>
        <pc:sldMkLst>
          <pc:docMk/>
          <pc:sldMk cId="316484057" sldId="261"/>
        </pc:sldMkLst>
      </pc:sldChg>
      <pc:sldChg chg="addSp delSp modSp">
        <pc:chgData name="McGee, Margaret" userId="S::margaret.mcgee@suny.edu::07377fe7-8f05-4c22-a697-5f820ef7115e" providerId="AD" clId="Web-{BF1ADFE0-1EF3-7684-D0C9-0D5A75E6F770}" dt="2021-04-22T16:14:32.653" v="3763" actId="20577"/>
        <pc:sldMkLst>
          <pc:docMk/>
          <pc:sldMk cId="295929661" sldId="267"/>
        </pc:sldMkLst>
        <pc:spChg chg="mod">
          <ac:chgData name="McGee, Margaret" userId="S::margaret.mcgee@suny.edu::07377fe7-8f05-4c22-a697-5f820ef7115e" providerId="AD" clId="Web-{BF1ADFE0-1EF3-7684-D0C9-0D5A75E6F770}" dt="2021-04-22T16:14:32.653" v="3763" actId="20577"/>
          <ac:spMkLst>
            <pc:docMk/>
            <pc:sldMk cId="295929661" sldId="267"/>
            <ac:spMk id="3" creationId="{2AF4A749-986F-4232-857C-45CB693B6A74}"/>
          </ac:spMkLst>
        </pc:spChg>
        <pc:spChg chg="mod">
          <ac:chgData name="McGee, Margaret" userId="S::margaret.mcgee@suny.edu::07377fe7-8f05-4c22-a697-5f820ef7115e" providerId="AD" clId="Web-{BF1ADFE0-1EF3-7684-D0C9-0D5A75E6F770}" dt="2021-04-21T00:32:51.887" v="1050" actId="20577"/>
          <ac:spMkLst>
            <pc:docMk/>
            <pc:sldMk cId="295929661" sldId="267"/>
            <ac:spMk id="50" creationId="{64C46061-24B8-E94C-8F33-4A920E2D50C3}"/>
          </ac:spMkLst>
        </pc:spChg>
        <pc:picChg chg="add del mod">
          <ac:chgData name="McGee, Margaret" userId="S::margaret.mcgee@suny.edu::07377fe7-8f05-4c22-a697-5f820ef7115e" providerId="AD" clId="Web-{BF1ADFE0-1EF3-7684-D0C9-0D5A75E6F770}" dt="2021-04-21T00:51:47.626" v="1434"/>
          <ac:picMkLst>
            <pc:docMk/>
            <pc:sldMk cId="295929661" sldId="267"/>
            <ac:picMk id="2" creationId="{7658B754-1160-46BF-A243-5AB12D1E6E12}"/>
          </ac:picMkLst>
        </pc:picChg>
        <pc:picChg chg="add del mod">
          <ac:chgData name="McGee, Margaret" userId="S::margaret.mcgee@suny.edu::07377fe7-8f05-4c22-a697-5f820ef7115e" providerId="AD" clId="Web-{BF1ADFE0-1EF3-7684-D0C9-0D5A75E6F770}" dt="2021-04-21T00:52:38.394" v="1437"/>
          <ac:picMkLst>
            <pc:docMk/>
            <pc:sldMk cId="295929661" sldId="267"/>
            <ac:picMk id="4" creationId="{BCC02E6C-E904-4232-8792-B70425CE6479}"/>
          </ac:picMkLst>
        </pc:picChg>
        <pc:picChg chg="add mod">
          <ac:chgData name="McGee, Margaret" userId="S::margaret.mcgee@suny.edu::07377fe7-8f05-4c22-a697-5f820ef7115e" providerId="AD" clId="Web-{BF1ADFE0-1EF3-7684-D0C9-0D5A75E6F770}" dt="2021-04-22T16:10:20.489" v="3719" actId="14100"/>
          <ac:picMkLst>
            <pc:docMk/>
            <pc:sldMk cId="295929661" sldId="267"/>
            <ac:picMk id="5" creationId="{580CEBB2-7A3B-49D7-9F05-AE34E327E801}"/>
          </ac:picMkLst>
        </pc:picChg>
      </pc:sldChg>
      <pc:sldChg chg="addSp modSp">
        <pc:chgData name="McGee, Margaret" userId="S::margaret.mcgee@suny.edu::07377fe7-8f05-4c22-a697-5f820ef7115e" providerId="AD" clId="Web-{BF1ADFE0-1EF3-7684-D0C9-0D5A75E6F770}" dt="2021-04-22T16:13:22.666" v="3761" actId="20577"/>
        <pc:sldMkLst>
          <pc:docMk/>
          <pc:sldMk cId="1932524332" sldId="268"/>
        </pc:sldMkLst>
        <pc:spChg chg="mod">
          <ac:chgData name="McGee, Margaret" userId="S::margaret.mcgee@suny.edu::07377fe7-8f05-4c22-a697-5f820ef7115e" providerId="AD" clId="Web-{BF1ADFE0-1EF3-7684-D0C9-0D5A75E6F770}" dt="2021-04-22T16:13:22.666" v="3761" actId="20577"/>
          <ac:spMkLst>
            <pc:docMk/>
            <pc:sldMk cId="1932524332" sldId="268"/>
            <ac:spMk id="3" creationId="{2AF4A749-986F-4232-857C-45CB693B6A74}"/>
          </ac:spMkLst>
        </pc:spChg>
        <pc:spChg chg="mod">
          <ac:chgData name="McGee, Margaret" userId="S::margaret.mcgee@suny.edu::07377fe7-8f05-4c22-a697-5f820ef7115e" providerId="AD" clId="Web-{BF1ADFE0-1EF3-7684-D0C9-0D5A75E6F770}" dt="2021-04-21T00:47:09.727" v="1382" actId="20577"/>
          <ac:spMkLst>
            <pc:docMk/>
            <pc:sldMk cId="1932524332" sldId="268"/>
            <ac:spMk id="50" creationId="{64C46061-24B8-E94C-8F33-4A920E2D50C3}"/>
          </ac:spMkLst>
        </pc:spChg>
        <pc:picChg chg="add mod">
          <ac:chgData name="McGee, Margaret" userId="S::margaret.mcgee@suny.edu::07377fe7-8f05-4c22-a697-5f820ef7115e" providerId="AD" clId="Web-{BF1ADFE0-1EF3-7684-D0C9-0D5A75E6F770}" dt="2021-04-21T15:54:31.497" v="3676" actId="14100"/>
          <ac:picMkLst>
            <pc:docMk/>
            <pc:sldMk cId="1932524332" sldId="268"/>
            <ac:picMk id="2" creationId="{9147B3BD-7682-48E3-B45C-57128F69004E}"/>
          </ac:picMkLst>
        </pc:picChg>
        <pc:picChg chg="add mod">
          <ac:chgData name="McGee, Margaret" userId="S::margaret.mcgee@suny.edu::07377fe7-8f05-4c22-a697-5f820ef7115e" providerId="AD" clId="Web-{BF1ADFE0-1EF3-7684-D0C9-0D5A75E6F770}" dt="2021-04-21T15:54:47.795" v="3678" actId="1076"/>
          <ac:picMkLst>
            <pc:docMk/>
            <pc:sldMk cId="1932524332" sldId="268"/>
            <ac:picMk id="4" creationId="{86DA87E2-A435-4874-98D1-C71F67DBD7AF}"/>
          </ac:picMkLst>
        </pc:picChg>
        <pc:picChg chg="add mod ord">
          <ac:chgData name="McGee, Margaret" userId="S::margaret.mcgee@suny.edu::07377fe7-8f05-4c22-a697-5f820ef7115e" providerId="AD" clId="Web-{BF1ADFE0-1EF3-7684-D0C9-0D5A75E6F770}" dt="2021-04-21T15:54:28.857" v="3675" actId="14100"/>
          <ac:picMkLst>
            <pc:docMk/>
            <pc:sldMk cId="1932524332" sldId="268"/>
            <ac:picMk id="5" creationId="{EF6AA6F4-C300-46C1-BCEC-F4631C9B419E}"/>
          </ac:picMkLst>
        </pc:picChg>
      </pc:sldChg>
      <pc:sldChg chg="addSp delSp modSp">
        <pc:chgData name="McGee, Margaret" userId="S::margaret.mcgee@suny.edu::07377fe7-8f05-4c22-a697-5f820ef7115e" providerId="AD" clId="Web-{BF1ADFE0-1EF3-7684-D0C9-0D5A75E6F770}" dt="2021-04-21T16:23:55.541" v="3702" actId="14100"/>
        <pc:sldMkLst>
          <pc:docMk/>
          <pc:sldMk cId="2346100579" sldId="269"/>
        </pc:sldMkLst>
        <pc:spChg chg="mod">
          <ac:chgData name="McGee, Margaret" userId="S::margaret.mcgee@suny.edu::07377fe7-8f05-4c22-a697-5f820ef7115e" providerId="AD" clId="Web-{BF1ADFE0-1EF3-7684-D0C9-0D5A75E6F770}" dt="2021-04-21T16:04:54.716" v="3682" actId="20577"/>
          <ac:spMkLst>
            <pc:docMk/>
            <pc:sldMk cId="2346100579" sldId="269"/>
            <ac:spMk id="3" creationId="{2AF4A749-986F-4232-857C-45CB693B6A74}"/>
          </ac:spMkLst>
        </pc:spChg>
        <pc:spChg chg="mod">
          <ac:chgData name="McGee, Margaret" userId="S::margaret.mcgee@suny.edu::07377fe7-8f05-4c22-a697-5f820ef7115e" providerId="AD" clId="Web-{BF1ADFE0-1EF3-7684-D0C9-0D5A75E6F770}" dt="2021-04-21T16:23:55.541" v="3702" actId="14100"/>
          <ac:spMkLst>
            <pc:docMk/>
            <pc:sldMk cId="2346100579" sldId="269"/>
            <ac:spMk id="24" creationId="{7CA1CAF9-F847-4270-A470-34AA71330847}"/>
          </ac:spMkLst>
        </pc:spChg>
        <pc:spChg chg="mod">
          <ac:chgData name="McGee, Margaret" userId="S::margaret.mcgee@suny.edu::07377fe7-8f05-4c22-a697-5f820ef7115e" providerId="AD" clId="Web-{BF1ADFE0-1EF3-7684-D0C9-0D5A75E6F770}" dt="2021-04-21T00:57:32.841" v="1467" actId="20577"/>
          <ac:spMkLst>
            <pc:docMk/>
            <pc:sldMk cId="2346100579" sldId="269"/>
            <ac:spMk id="50" creationId="{64C46061-24B8-E94C-8F33-4A920E2D50C3}"/>
          </ac:spMkLst>
        </pc:spChg>
        <pc:picChg chg="add mod">
          <ac:chgData name="McGee, Margaret" userId="S::margaret.mcgee@suny.edu::07377fe7-8f05-4c22-a697-5f820ef7115e" providerId="AD" clId="Web-{BF1ADFE0-1EF3-7684-D0C9-0D5A75E6F770}" dt="2021-04-21T16:17:52.079" v="3687"/>
          <ac:picMkLst>
            <pc:docMk/>
            <pc:sldMk cId="2346100579" sldId="269"/>
            <ac:picMk id="2" creationId="{F5CFDAC2-C2FF-4576-82FC-7F05EC2C8016}"/>
          </ac:picMkLst>
        </pc:picChg>
        <pc:picChg chg="add mod">
          <ac:chgData name="McGee, Margaret" userId="S::margaret.mcgee@suny.edu::07377fe7-8f05-4c22-a697-5f820ef7115e" providerId="AD" clId="Web-{BF1ADFE0-1EF3-7684-D0C9-0D5A75E6F770}" dt="2021-04-21T16:20:39.317" v="3692"/>
          <ac:picMkLst>
            <pc:docMk/>
            <pc:sldMk cId="2346100579" sldId="269"/>
            <ac:picMk id="4" creationId="{82B17F7D-F5FE-4622-AF36-9A6CB5A968CA}"/>
          </ac:picMkLst>
        </pc:picChg>
        <pc:picChg chg="add del mod">
          <ac:chgData name="McGee, Margaret" userId="S::margaret.mcgee@suny.edu::07377fe7-8f05-4c22-a697-5f820ef7115e" providerId="AD" clId="Web-{BF1ADFE0-1EF3-7684-D0C9-0D5A75E6F770}" dt="2021-04-21T16:22:32.367" v="3696"/>
          <ac:picMkLst>
            <pc:docMk/>
            <pc:sldMk cId="2346100579" sldId="269"/>
            <ac:picMk id="5" creationId="{75DA1559-FD6C-484A-B467-1C2DD7974FBC}"/>
          </ac:picMkLst>
        </pc:picChg>
        <pc:picChg chg="add mod">
          <ac:chgData name="McGee, Margaret" userId="S::margaret.mcgee@suny.edu::07377fe7-8f05-4c22-a697-5f820ef7115e" providerId="AD" clId="Web-{BF1ADFE0-1EF3-7684-D0C9-0D5A75E6F770}" dt="2021-04-21T16:23:40.353" v="3700" actId="1076"/>
          <ac:picMkLst>
            <pc:docMk/>
            <pc:sldMk cId="2346100579" sldId="269"/>
            <ac:picMk id="6" creationId="{FA4D15B9-56A7-4E66-9628-69B4D61A2E5A}"/>
          </ac:picMkLst>
        </pc:picChg>
      </pc:sldChg>
      <pc:sldChg chg="addSp modSp">
        <pc:chgData name="McGee, Margaret" userId="S::margaret.mcgee@suny.edu::07377fe7-8f05-4c22-a697-5f820ef7115e" providerId="AD" clId="Web-{BF1ADFE0-1EF3-7684-D0C9-0D5A75E6F770}" dt="2021-04-22T16:15:13.435" v="3769" actId="20577"/>
        <pc:sldMkLst>
          <pc:docMk/>
          <pc:sldMk cId="2061296045" sldId="270"/>
        </pc:sldMkLst>
        <pc:spChg chg="mod">
          <ac:chgData name="McGee, Margaret" userId="S::margaret.mcgee@suny.edu::07377fe7-8f05-4c22-a697-5f820ef7115e" providerId="AD" clId="Web-{BF1ADFE0-1EF3-7684-D0C9-0D5A75E6F770}" dt="2021-04-22T16:15:09.263" v="3768" actId="20577"/>
          <ac:spMkLst>
            <pc:docMk/>
            <pc:sldMk cId="2061296045" sldId="270"/>
            <ac:spMk id="3" creationId="{2AF4A749-986F-4232-857C-45CB693B6A74}"/>
          </ac:spMkLst>
        </pc:spChg>
        <pc:spChg chg="add mod">
          <ac:chgData name="McGee, Margaret" userId="S::margaret.mcgee@suny.edu::07377fe7-8f05-4c22-a697-5f820ef7115e" providerId="AD" clId="Web-{BF1ADFE0-1EF3-7684-D0C9-0D5A75E6F770}" dt="2021-04-22T16:15:13.435" v="3769" actId="20577"/>
          <ac:spMkLst>
            <pc:docMk/>
            <pc:sldMk cId="2061296045" sldId="270"/>
            <ac:spMk id="14" creationId="{E422F9C3-C1FF-4DF1-8270-D3C1F96FAA23}"/>
          </ac:spMkLst>
        </pc:spChg>
      </pc:sldChg>
      <pc:sldChg chg="addSp modSp">
        <pc:chgData name="McGee, Margaret" userId="S::margaret.mcgee@suny.edu::07377fe7-8f05-4c22-a697-5f820ef7115e" providerId="AD" clId="Web-{BF1ADFE0-1EF3-7684-D0C9-0D5A75E6F770}" dt="2021-04-22T16:25:50.249" v="3771" actId="20577"/>
        <pc:sldMkLst>
          <pc:docMk/>
          <pc:sldMk cId="1175011629" sldId="271"/>
        </pc:sldMkLst>
        <pc:spChg chg="mod">
          <ac:chgData name="McGee, Margaret" userId="S::margaret.mcgee@suny.edu::07377fe7-8f05-4c22-a697-5f820ef7115e" providerId="AD" clId="Web-{BF1ADFE0-1EF3-7684-D0C9-0D5A75E6F770}" dt="2021-04-22T16:14:41.387" v="3765" actId="20577"/>
          <ac:spMkLst>
            <pc:docMk/>
            <pc:sldMk cId="1175011629" sldId="271"/>
            <ac:spMk id="3" creationId="{2AF4A749-986F-4232-857C-45CB693B6A74}"/>
          </ac:spMkLst>
        </pc:spChg>
        <pc:spChg chg="add mod">
          <ac:chgData name="McGee, Margaret" userId="S::margaret.mcgee@suny.edu::07377fe7-8f05-4c22-a697-5f820ef7115e" providerId="AD" clId="Web-{BF1ADFE0-1EF3-7684-D0C9-0D5A75E6F770}" dt="2021-04-22T16:25:50.249" v="3771" actId="20577"/>
          <ac:spMkLst>
            <pc:docMk/>
            <pc:sldMk cId="1175011629" sldId="271"/>
            <ac:spMk id="14" creationId="{34048C2F-FE52-4A23-B13C-45829BCA3C5B}"/>
          </ac:spMkLst>
        </pc:spChg>
        <pc:spChg chg="mod">
          <ac:chgData name="McGee, Margaret" userId="S::margaret.mcgee@suny.edu::07377fe7-8f05-4c22-a697-5f820ef7115e" providerId="AD" clId="Web-{BF1ADFE0-1EF3-7684-D0C9-0D5A75E6F770}" dt="2021-04-21T01:10:08.318" v="2136" actId="20577"/>
          <ac:spMkLst>
            <pc:docMk/>
            <pc:sldMk cId="1175011629" sldId="271"/>
            <ac:spMk id="50" creationId="{64C46061-24B8-E94C-8F33-4A920E2D50C3}"/>
          </ac:spMkLst>
        </pc:spChg>
      </pc:sldChg>
      <pc:sldChg chg="modSp add replId">
        <pc:chgData name="McGee, Margaret" userId="S::margaret.mcgee@suny.edu::07377fe7-8f05-4c22-a697-5f820ef7115e" providerId="AD" clId="Web-{BF1ADFE0-1EF3-7684-D0C9-0D5A75E6F770}" dt="2021-04-21T13:06:55.464" v="3351" actId="20577"/>
        <pc:sldMkLst>
          <pc:docMk/>
          <pc:sldMk cId="2458142751" sldId="272"/>
        </pc:sldMkLst>
        <pc:spChg chg="mod">
          <ac:chgData name="McGee, Margaret" userId="S::margaret.mcgee@suny.edu::07377fe7-8f05-4c22-a697-5f820ef7115e" providerId="AD" clId="Web-{BF1ADFE0-1EF3-7684-D0C9-0D5A75E6F770}" dt="2021-04-21T13:06:55.464" v="3351" actId="20577"/>
          <ac:spMkLst>
            <pc:docMk/>
            <pc:sldMk cId="2458142751" sldId="272"/>
            <ac:spMk id="3" creationId="{2AF4A749-986F-4232-857C-45CB693B6A74}"/>
          </ac:spMkLst>
        </pc:spChg>
        <pc:spChg chg="mod">
          <ac:chgData name="McGee, Margaret" userId="S::margaret.mcgee@suny.edu::07377fe7-8f05-4c22-a697-5f820ef7115e" providerId="AD" clId="Web-{BF1ADFE0-1EF3-7684-D0C9-0D5A75E6F770}" dt="2021-04-21T00:00:26.964" v="883" actId="20577"/>
          <ac:spMkLst>
            <pc:docMk/>
            <pc:sldMk cId="2458142751" sldId="272"/>
            <ac:spMk id="50" creationId="{64C46061-24B8-E94C-8F33-4A920E2D50C3}"/>
          </ac:spMkLst>
        </pc:spChg>
      </pc:sldChg>
      <pc:sldChg chg="add del replId">
        <pc:chgData name="McGee, Margaret" userId="S::margaret.mcgee@suny.edu::07377fe7-8f05-4c22-a697-5f820ef7115e" providerId="AD" clId="Web-{BF1ADFE0-1EF3-7684-D0C9-0D5A75E6F770}" dt="2021-04-20T23:53:46.949" v="771"/>
        <pc:sldMkLst>
          <pc:docMk/>
          <pc:sldMk cId="2534976432" sldId="272"/>
        </pc:sldMkLst>
      </pc:sldChg>
      <pc:sldChg chg="addSp delSp modSp add ord replId">
        <pc:chgData name="McGee, Margaret" userId="S::margaret.mcgee@suny.edu::07377fe7-8f05-4c22-a697-5f820ef7115e" providerId="AD" clId="Web-{BF1ADFE0-1EF3-7684-D0C9-0D5A75E6F770}" dt="2021-04-21T15:04:32.676" v="3649" actId="20577"/>
        <pc:sldMkLst>
          <pc:docMk/>
          <pc:sldMk cId="2340626433" sldId="273"/>
        </pc:sldMkLst>
        <pc:spChg chg="mod">
          <ac:chgData name="McGee, Margaret" userId="S::margaret.mcgee@suny.edu::07377fe7-8f05-4c22-a697-5f820ef7115e" providerId="AD" clId="Web-{BF1ADFE0-1EF3-7684-D0C9-0D5A75E6F770}" dt="2021-04-21T15:04:32.676" v="3649" actId="20577"/>
          <ac:spMkLst>
            <pc:docMk/>
            <pc:sldMk cId="2340626433" sldId="273"/>
            <ac:spMk id="3" creationId="{2AF4A749-986F-4232-857C-45CB693B6A74}"/>
          </ac:spMkLst>
        </pc:spChg>
        <pc:spChg chg="mod">
          <ac:chgData name="McGee, Margaret" userId="S::margaret.mcgee@suny.edu::07377fe7-8f05-4c22-a697-5f820ef7115e" providerId="AD" clId="Web-{BF1ADFE0-1EF3-7684-D0C9-0D5A75E6F770}" dt="2021-04-21T00:37:14.958" v="1126" actId="20577"/>
          <ac:spMkLst>
            <pc:docMk/>
            <pc:sldMk cId="2340626433" sldId="273"/>
            <ac:spMk id="50" creationId="{64C46061-24B8-E94C-8F33-4A920E2D50C3}"/>
          </ac:spMkLst>
        </pc:spChg>
        <pc:picChg chg="add del mod">
          <ac:chgData name="McGee, Margaret" userId="S::margaret.mcgee@suny.edu::07377fe7-8f05-4c22-a697-5f820ef7115e" providerId="AD" clId="Web-{BF1ADFE0-1EF3-7684-D0C9-0D5A75E6F770}" dt="2021-04-21T13:50:58.463" v="3615"/>
          <ac:picMkLst>
            <pc:docMk/>
            <pc:sldMk cId="2340626433" sldId="273"/>
            <ac:picMk id="2" creationId="{9956F69F-17ED-42C2-AB80-9D7BEE6E6305}"/>
          </ac:picMkLst>
        </pc:picChg>
        <pc:picChg chg="add mod">
          <ac:chgData name="McGee, Margaret" userId="S::margaret.mcgee@suny.edu::07377fe7-8f05-4c22-a697-5f820ef7115e" providerId="AD" clId="Web-{BF1ADFE0-1EF3-7684-D0C9-0D5A75E6F770}" dt="2021-04-21T13:52:56.154" v="3629" actId="1076"/>
          <ac:picMkLst>
            <pc:docMk/>
            <pc:sldMk cId="2340626433" sldId="273"/>
            <ac:picMk id="4" creationId="{A2F874BF-1323-40A9-A4DE-E3782FECA316}"/>
          </ac:picMkLst>
        </pc:picChg>
        <pc:picChg chg="add mod">
          <ac:chgData name="McGee, Margaret" userId="S::margaret.mcgee@suny.edu::07377fe7-8f05-4c22-a697-5f820ef7115e" providerId="AD" clId="Web-{BF1ADFE0-1EF3-7684-D0C9-0D5A75E6F770}" dt="2021-04-21T13:54:56.734" v="3634"/>
          <ac:picMkLst>
            <pc:docMk/>
            <pc:sldMk cId="2340626433" sldId="273"/>
            <ac:picMk id="5" creationId="{F85E7FAD-7EB4-471A-9781-B9CFE41B57C4}"/>
          </ac:picMkLst>
        </pc:picChg>
      </pc:sldChg>
      <pc:sldChg chg="addSp modSp add ord replId">
        <pc:chgData name="McGee, Margaret" userId="S::margaret.mcgee@suny.edu::07377fe7-8f05-4c22-a697-5f820ef7115e" providerId="AD" clId="Web-{BF1ADFE0-1EF3-7684-D0C9-0D5A75E6F770}" dt="2021-04-21T13:18:21.308" v="3362"/>
        <pc:sldMkLst>
          <pc:docMk/>
          <pc:sldMk cId="2166756277" sldId="274"/>
        </pc:sldMkLst>
        <pc:spChg chg="mod">
          <ac:chgData name="McGee, Margaret" userId="S::margaret.mcgee@suny.edu::07377fe7-8f05-4c22-a697-5f820ef7115e" providerId="AD" clId="Web-{BF1ADFE0-1EF3-7684-D0C9-0D5A75E6F770}" dt="2021-04-21T12:32:44.354" v="2721" actId="20577"/>
          <ac:spMkLst>
            <pc:docMk/>
            <pc:sldMk cId="2166756277" sldId="274"/>
            <ac:spMk id="3" creationId="{2AF4A749-986F-4232-857C-45CB693B6A74}"/>
          </ac:spMkLst>
        </pc:spChg>
        <pc:spChg chg="add mod">
          <ac:chgData name="McGee, Margaret" userId="S::margaret.mcgee@suny.edu::07377fe7-8f05-4c22-a697-5f820ef7115e" providerId="AD" clId="Web-{BF1ADFE0-1EF3-7684-D0C9-0D5A75E6F770}" dt="2021-04-21T12:33:09.323" v="2722" actId="20577"/>
          <ac:spMkLst>
            <pc:docMk/>
            <pc:sldMk cId="2166756277" sldId="274"/>
            <ac:spMk id="14" creationId="{2E69B240-0A8C-404C-BDDA-4CC4D53F7A82}"/>
          </ac:spMkLst>
        </pc:spChg>
        <pc:spChg chg="mod">
          <ac:chgData name="McGee, Margaret" userId="S::margaret.mcgee@suny.edu::07377fe7-8f05-4c22-a697-5f820ef7115e" providerId="AD" clId="Web-{BF1ADFE0-1EF3-7684-D0C9-0D5A75E6F770}" dt="2021-04-21T01:10:25.615" v="2149" actId="20577"/>
          <ac:spMkLst>
            <pc:docMk/>
            <pc:sldMk cId="2166756277" sldId="274"/>
            <ac:spMk id="50" creationId="{64C46061-24B8-E94C-8F33-4A920E2D50C3}"/>
          </ac:spMkLst>
        </pc:spChg>
        <pc:picChg chg="add mod">
          <ac:chgData name="McGee, Margaret" userId="S::margaret.mcgee@suny.edu::07377fe7-8f05-4c22-a697-5f820ef7115e" providerId="AD" clId="Web-{BF1ADFE0-1EF3-7684-D0C9-0D5A75E6F770}" dt="2021-04-21T13:18:02.198" v="3357" actId="1076"/>
          <ac:picMkLst>
            <pc:docMk/>
            <pc:sldMk cId="2166756277" sldId="274"/>
            <ac:picMk id="2" creationId="{45E27424-C68C-435C-A1F9-713619779575}"/>
          </ac:picMkLst>
        </pc:picChg>
        <pc:picChg chg="add mod">
          <ac:chgData name="McGee, Margaret" userId="S::margaret.mcgee@suny.edu::07377fe7-8f05-4c22-a697-5f820ef7115e" providerId="AD" clId="Web-{BF1ADFE0-1EF3-7684-D0C9-0D5A75E6F770}" dt="2021-04-21T13:18:21.308" v="3362"/>
          <ac:picMkLst>
            <pc:docMk/>
            <pc:sldMk cId="2166756277" sldId="274"/>
            <ac:picMk id="4" creationId="{4CD64C23-06BA-478F-B436-8CB67E0C7BC6}"/>
          </ac:picMkLst>
        </pc:picChg>
      </pc:sldChg>
      <pc:sldChg chg="add del replId">
        <pc:chgData name="McGee, Margaret" userId="S::margaret.mcgee@suny.edu::07377fe7-8f05-4c22-a697-5f820ef7115e" providerId="AD" clId="Web-{BF1ADFE0-1EF3-7684-D0C9-0D5A75E6F770}" dt="2021-04-21T01:17:43.379" v="2619"/>
        <pc:sldMkLst>
          <pc:docMk/>
          <pc:sldMk cId="666022364" sldId="275"/>
        </pc:sldMkLst>
      </pc:sldChg>
      <pc:sldChg chg="delSp modSp add replId">
        <pc:chgData name="McGee, Margaret" userId="S::margaret.mcgee@suny.edu::07377fe7-8f05-4c22-a697-5f820ef7115e" providerId="AD" clId="Web-{BF1ADFE0-1EF3-7684-D0C9-0D5A75E6F770}" dt="2021-04-22T16:12:03.711" v="3759" actId="20577"/>
        <pc:sldMkLst>
          <pc:docMk/>
          <pc:sldMk cId="2325775324" sldId="275"/>
        </pc:sldMkLst>
        <pc:spChg chg="mod">
          <ac:chgData name="McGee, Margaret" userId="S::margaret.mcgee@suny.edu::07377fe7-8f05-4c22-a697-5f820ef7115e" providerId="AD" clId="Web-{BF1ADFE0-1EF3-7684-D0C9-0D5A75E6F770}" dt="2021-04-22T16:12:03.711" v="3759" actId="20577"/>
          <ac:spMkLst>
            <pc:docMk/>
            <pc:sldMk cId="2325775324" sldId="275"/>
            <ac:spMk id="3" creationId="{2AF4A749-986F-4232-857C-45CB693B6A74}"/>
          </ac:spMkLst>
        </pc:spChg>
        <pc:spChg chg="mod">
          <ac:chgData name="McGee, Margaret" userId="S::margaret.mcgee@suny.edu::07377fe7-8f05-4c22-a697-5f820ef7115e" providerId="AD" clId="Web-{BF1ADFE0-1EF3-7684-D0C9-0D5A75E6F770}" dt="2021-04-21T13:31:08.279" v="3415" actId="20577"/>
          <ac:spMkLst>
            <pc:docMk/>
            <pc:sldMk cId="2325775324" sldId="275"/>
            <ac:spMk id="50" creationId="{64C46061-24B8-E94C-8F33-4A920E2D50C3}"/>
          </ac:spMkLst>
        </pc:spChg>
        <pc:picChg chg="del">
          <ac:chgData name="McGee, Margaret" userId="S::margaret.mcgee@suny.edu::07377fe7-8f05-4c22-a697-5f820ef7115e" providerId="AD" clId="Web-{BF1ADFE0-1EF3-7684-D0C9-0D5A75E6F770}" dt="2021-04-21T12:38:42.878" v="2865"/>
          <ac:picMkLst>
            <pc:docMk/>
            <pc:sldMk cId="2325775324" sldId="275"/>
            <ac:picMk id="5" creationId="{580CEBB2-7A3B-49D7-9F05-AE34E327E801}"/>
          </ac:picMkLst>
        </pc:picChg>
      </pc:sldChg>
      <pc:sldChg chg="add del replId">
        <pc:chgData name="McGee, Margaret" userId="S::margaret.mcgee@suny.edu::07377fe7-8f05-4c22-a697-5f820ef7115e" providerId="AD" clId="Web-{BF1ADFE0-1EF3-7684-D0C9-0D5A75E6F770}" dt="2021-04-21T13:51:30.230" v="3620"/>
        <pc:sldMkLst>
          <pc:docMk/>
          <pc:sldMk cId="46919593" sldId="276"/>
        </pc:sldMkLst>
      </pc:sldChg>
      <pc:sldChg chg="add del replId">
        <pc:chgData name="McGee, Margaret" userId="S::margaret.mcgee@suny.edu::07377fe7-8f05-4c22-a697-5f820ef7115e" providerId="AD" clId="Web-{BF1ADFE0-1EF3-7684-D0C9-0D5A75E6F770}" dt="2021-04-21T16:20:25.583" v="3689"/>
        <pc:sldMkLst>
          <pc:docMk/>
          <pc:sldMk cId="1195513183" sldId="276"/>
        </pc:sldMkLst>
      </pc:sldChg>
    </pc:docChg>
  </pc:docChgLst>
  <pc:docChgLst>
    <pc:chgData name="Eichelberger, Michelle" userId="S::michelle.eichelberger@suny.edu::1bd4442c-2af1-40d1-9d43-8e1df5db51d4" providerId="AD" clId="Web-{0EB1A309-FA01-42EA-9F15-1AADC1831A66}"/>
    <pc:docChg chg="modSld">
      <pc:chgData name="Eichelberger, Michelle" userId="S::michelle.eichelberger@suny.edu::1bd4442c-2af1-40d1-9d43-8e1df5db51d4" providerId="AD" clId="Web-{0EB1A309-FA01-42EA-9F15-1AADC1831A66}" dt="2021-04-21T17:06:38.504" v="6" actId="20577"/>
      <pc:docMkLst>
        <pc:docMk/>
      </pc:docMkLst>
      <pc:sldChg chg="modSp">
        <pc:chgData name="Eichelberger, Michelle" userId="S::michelle.eichelberger@suny.edu::1bd4442c-2af1-40d1-9d43-8e1df5db51d4" providerId="AD" clId="Web-{0EB1A309-FA01-42EA-9F15-1AADC1831A66}" dt="2021-04-21T17:06:28.473" v="4" actId="20577"/>
        <pc:sldMkLst>
          <pc:docMk/>
          <pc:sldMk cId="1932524332" sldId="268"/>
        </pc:sldMkLst>
        <pc:spChg chg="mod">
          <ac:chgData name="Eichelberger, Michelle" userId="S::michelle.eichelberger@suny.edu::1bd4442c-2af1-40d1-9d43-8e1df5db51d4" providerId="AD" clId="Web-{0EB1A309-FA01-42EA-9F15-1AADC1831A66}" dt="2021-04-21T17:06:28.473" v="4" actId="20577"/>
          <ac:spMkLst>
            <pc:docMk/>
            <pc:sldMk cId="1932524332" sldId="268"/>
            <ac:spMk id="3" creationId="{2AF4A749-986F-4232-857C-45CB693B6A74}"/>
          </ac:spMkLst>
        </pc:spChg>
      </pc:sldChg>
      <pc:sldChg chg="modSp">
        <pc:chgData name="Eichelberger, Michelle" userId="S::michelle.eichelberger@suny.edu::1bd4442c-2af1-40d1-9d43-8e1df5db51d4" providerId="AD" clId="Web-{0EB1A309-FA01-42EA-9F15-1AADC1831A66}" dt="2021-04-21T17:06:38.504" v="6" actId="20577"/>
        <pc:sldMkLst>
          <pc:docMk/>
          <pc:sldMk cId="2346100579" sldId="269"/>
        </pc:sldMkLst>
        <pc:spChg chg="mod">
          <ac:chgData name="Eichelberger, Michelle" userId="S::michelle.eichelberger@suny.edu::1bd4442c-2af1-40d1-9d43-8e1df5db51d4" providerId="AD" clId="Web-{0EB1A309-FA01-42EA-9F15-1AADC1831A66}" dt="2021-04-21T17:06:38.504" v="6" actId="20577"/>
          <ac:spMkLst>
            <pc:docMk/>
            <pc:sldMk cId="2346100579" sldId="269"/>
            <ac:spMk id="3" creationId="{2AF4A749-986F-4232-857C-45CB693B6A74}"/>
          </ac:spMkLst>
        </pc:spChg>
      </pc:sldChg>
      <pc:sldChg chg="modSp">
        <pc:chgData name="Eichelberger, Michelle" userId="S::michelle.eichelberger@suny.edu::1bd4442c-2af1-40d1-9d43-8e1df5db51d4" providerId="AD" clId="Web-{0EB1A309-FA01-42EA-9F15-1AADC1831A66}" dt="2021-04-21T17:06:15.894" v="2" actId="20577"/>
        <pc:sldMkLst>
          <pc:docMk/>
          <pc:sldMk cId="2325775324" sldId="275"/>
        </pc:sldMkLst>
        <pc:spChg chg="mod">
          <ac:chgData name="Eichelberger, Michelle" userId="S::michelle.eichelberger@suny.edu::1bd4442c-2af1-40d1-9d43-8e1df5db51d4" providerId="AD" clId="Web-{0EB1A309-FA01-42EA-9F15-1AADC1831A66}" dt="2021-04-21T17:06:15.894" v="2" actId="20577"/>
          <ac:spMkLst>
            <pc:docMk/>
            <pc:sldMk cId="2325775324" sldId="275"/>
            <ac:spMk id="3" creationId="{2AF4A749-986F-4232-857C-45CB693B6A74}"/>
          </ac:spMkLst>
        </pc:spChg>
      </pc:sldChg>
    </pc:docChg>
  </pc:docChgLst>
  <pc:docChgLst>
    <pc:chgData name="McGee, Margaret" userId="S::margaret.mcgee@suny.edu::07377fe7-8f05-4c22-a697-5f820ef7115e" providerId="AD" clId="Web-{E8DDBF9F-0033-C000-0C07-07717B7A025A}"/>
    <pc:docChg chg="modSld">
      <pc:chgData name="McGee, Margaret" userId="S::margaret.mcgee@suny.edu::07377fe7-8f05-4c22-a697-5f820ef7115e" providerId="AD" clId="Web-{E8DDBF9F-0033-C000-0C07-07717B7A025A}" dt="2021-04-19T20:08:13.613" v="41" actId="20577"/>
      <pc:docMkLst>
        <pc:docMk/>
      </pc:docMkLst>
      <pc:sldChg chg="modSp">
        <pc:chgData name="McGee, Margaret" userId="S::margaret.mcgee@suny.edu::07377fe7-8f05-4c22-a697-5f820ef7115e" providerId="AD" clId="Web-{E8DDBF9F-0033-C000-0C07-07717B7A025A}" dt="2021-04-19T20:08:13.613" v="41" actId="20577"/>
        <pc:sldMkLst>
          <pc:docMk/>
          <pc:sldMk cId="2061296045" sldId="270"/>
        </pc:sldMkLst>
        <pc:spChg chg="mod">
          <ac:chgData name="McGee, Margaret" userId="S::margaret.mcgee@suny.edu::07377fe7-8f05-4c22-a697-5f820ef7115e" providerId="AD" clId="Web-{E8DDBF9F-0033-C000-0C07-07717B7A025A}" dt="2021-04-19T20:08:13.613" v="41" actId="20577"/>
          <ac:spMkLst>
            <pc:docMk/>
            <pc:sldMk cId="2061296045" sldId="270"/>
            <ac:spMk id="3" creationId="{2AF4A749-986F-4232-857C-45CB693B6A74}"/>
          </ac:spMkLst>
        </pc:spChg>
      </pc:sldChg>
    </pc:docChg>
  </pc:docChgLst>
  <pc:docChgLst>
    <pc:chgData clId="Web-{BF1ADFE0-1EF3-7684-D0C9-0D5A75E6F770}"/>
    <pc:docChg chg="modSld">
      <pc:chgData name="" userId="" providerId="" clId="Web-{BF1ADFE0-1EF3-7684-D0C9-0D5A75E6F770}" dt="2021-04-20T23:01:16.705" v="2" actId="20577"/>
      <pc:docMkLst>
        <pc:docMk/>
      </pc:docMkLst>
      <pc:sldChg chg="modSp">
        <pc:chgData name="" userId="" providerId="" clId="Web-{BF1ADFE0-1EF3-7684-D0C9-0D5A75E6F770}" dt="2021-04-20T23:01:16.705" v="2" actId="20577"/>
        <pc:sldMkLst>
          <pc:docMk/>
          <pc:sldMk cId="371137068" sldId="259"/>
        </pc:sldMkLst>
        <pc:spChg chg="mod">
          <ac:chgData name="" userId="" providerId="" clId="Web-{BF1ADFE0-1EF3-7684-D0C9-0D5A75E6F770}" dt="2021-04-20T23:01:16.705" v="2" actId="20577"/>
          <ac:spMkLst>
            <pc:docMk/>
            <pc:sldMk cId="371137068" sldId="259"/>
            <ac:spMk id="19" creationId="{E1608256-D41E-7949-9F8B-A7E248C43ECB}"/>
          </ac:spMkLst>
        </pc:spChg>
      </pc:sldChg>
    </pc:docChg>
  </pc:docChgLst>
  <pc:docChgLst>
    <pc:chgData name="Eichelberger, Michelle" userId="S::michelle.eichelberger@suny.edu::1bd4442c-2af1-40d1-9d43-8e1df5db51d4" providerId="AD" clId="Web-{041A268D-2C77-447D-929A-84D802B2F37A}"/>
    <pc:docChg chg="addSld modSld">
      <pc:chgData name="Eichelberger, Michelle" userId="S::michelle.eichelberger@suny.edu::1bd4442c-2af1-40d1-9d43-8e1df5db51d4" providerId="AD" clId="Web-{041A268D-2C77-447D-929A-84D802B2F37A}" dt="2021-04-14T12:55:51.335" v="19" actId="20577"/>
      <pc:docMkLst>
        <pc:docMk/>
      </pc:docMkLst>
      <pc:sldChg chg="modSp">
        <pc:chgData name="Eichelberger, Michelle" userId="S::michelle.eichelberger@suny.edu::1bd4442c-2af1-40d1-9d43-8e1df5db51d4" providerId="AD" clId="Web-{041A268D-2C77-447D-929A-84D802B2F37A}" dt="2021-04-14T12:55:31.366" v="11" actId="20577"/>
        <pc:sldMkLst>
          <pc:docMk/>
          <pc:sldMk cId="446033656" sldId="260"/>
        </pc:sldMkLst>
        <pc:spChg chg="mod">
          <ac:chgData name="Eichelberger, Michelle" userId="S::michelle.eichelberger@suny.edu::1bd4442c-2af1-40d1-9d43-8e1df5db51d4" providerId="AD" clId="Web-{041A268D-2C77-447D-929A-84D802B2F37A}" dt="2021-04-14T12:55:31.366" v="11" actId="20577"/>
          <ac:spMkLst>
            <pc:docMk/>
            <pc:sldMk cId="446033656" sldId="260"/>
            <ac:spMk id="3" creationId="{2AF4A749-986F-4232-857C-45CB693B6A74}"/>
          </ac:spMkLst>
        </pc:spChg>
      </pc:sldChg>
      <pc:sldChg chg="modSp add replId">
        <pc:chgData name="Eichelberger, Michelle" userId="S::michelle.eichelberger@suny.edu::1bd4442c-2af1-40d1-9d43-8e1df5db51d4" providerId="AD" clId="Web-{041A268D-2C77-447D-929A-84D802B2F37A}" dt="2021-04-14T12:55:51.335" v="19" actId="20577"/>
        <pc:sldMkLst>
          <pc:docMk/>
          <pc:sldMk cId="316484057" sldId="261"/>
        </pc:sldMkLst>
        <pc:spChg chg="mod">
          <ac:chgData name="Eichelberger, Michelle" userId="S::michelle.eichelberger@suny.edu::1bd4442c-2af1-40d1-9d43-8e1df5db51d4" providerId="AD" clId="Web-{041A268D-2C77-447D-929A-84D802B2F37A}" dt="2021-04-14T12:55:51.335" v="19" actId="20577"/>
          <ac:spMkLst>
            <pc:docMk/>
            <pc:sldMk cId="316484057" sldId="261"/>
            <ac:spMk id="3" creationId="{2AF4A749-986F-4232-857C-45CB693B6A74}"/>
          </ac:spMkLst>
        </pc:spChg>
        <pc:spChg chg="mod">
          <ac:chgData name="Eichelberger, Michelle" userId="S::michelle.eichelberger@suny.edu::1bd4442c-2af1-40d1-9d43-8e1df5db51d4" providerId="AD" clId="Web-{041A268D-2C77-447D-929A-84D802B2F37A}" dt="2021-04-14T12:55:40.741" v="14" actId="20577"/>
          <ac:spMkLst>
            <pc:docMk/>
            <pc:sldMk cId="316484057" sldId="261"/>
            <ac:spMk id="50" creationId="{64C46061-24B8-E94C-8F33-4A920E2D50C3}"/>
          </ac:spMkLst>
        </pc:spChg>
      </pc:sldChg>
    </pc:docChg>
  </pc:docChgLst>
  <pc:docChgLst>
    <pc:chgData name="McGee, Margaret" userId="S::margaret.mcgee@suny.edu::07377fe7-8f05-4c22-a697-5f820ef7115e" providerId="AD" clId="Web-{918C730C-62CB-4BF9-8A12-589FEB1F82EC}"/>
    <pc:docChg chg="addSld modSld">
      <pc:chgData name="McGee, Margaret" userId="S::margaret.mcgee@suny.edu::07377fe7-8f05-4c22-a697-5f820ef7115e" providerId="AD" clId="Web-{918C730C-62CB-4BF9-8A12-589FEB1F82EC}" dt="2021-04-19T19:46:40.817" v="1572" actId="20577"/>
      <pc:docMkLst>
        <pc:docMk/>
      </pc:docMkLst>
      <pc:sldChg chg="modSp add replId">
        <pc:chgData name="McGee, Margaret" userId="S::margaret.mcgee@suny.edu::07377fe7-8f05-4c22-a697-5f820ef7115e" providerId="AD" clId="Web-{918C730C-62CB-4BF9-8A12-589FEB1F82EC}" dt="2021-04-19T19:23:22.750" v="654" actId="20577"/>
        <pc:sldMkLst>
          <pc:docMk/>
          <pc:sldMk cId="295929661" sldId="267"/>
        </pc:sldMkLst>
        <pc:spChg chg="mod">
          <ac:chgData name="McGee, Margaret" userId="S::margaret.mcgee@suny.edu::07377fe7-8f05-4c22-a697-5f820ef7115e" providerId="AD" clId="Web-{918C730C-62CB-4BF9-8A12-589FEB1F82EC}" dt="2021-04-19T19:23:22.750" v="654" actId="20577"/>
          <ac:spMkLst>
            <pc:docMk/>
            <pc:sldMk cId="295929661" sldId="267"/>
            <ac:spMk id="3" creationId="{2AF4A749-986F-4232-857C-45CB693B6A74}"/>
          </ac:spMkLst>
        </pc:spChg>
        <pc:spChg chg="mod">
          <ac:chgData name="McGee, Margaret" userId="S::margaret.mcgee@suny.edu::07377fe7-8f05-4c22-a697-5f820ef7115e" providerId="AD" clId="Web-{918C730C-62CB-4BF9-8A12-589FEB1F82EC}" dt="2021-04-19T19:09:59.918" v="214" actId="20577"/>
          <ac:spMkLst>
            <pc:docMk/>
            <pc:sldMk cId="295929661" sldId="267"/>
            <ac:spMk id="50" creationId="{64C46061-24B8-E94C-8F33-4A920E2D50C3}"/>
          </ac:spMkLst>
        </pc:spChg>
      </pc:sldChg>
      <pc:sldChg chg="modSp add replId">
        <pc:chgData name="McGee, Margaret" userId="S::margaret.mcgee@suny.edu::07377fe7-8f05-4c22-a697-5f820ef7115e" providerId="AD" clId="Web-{918C730C-62CB-4BF9-8A12-589FEB1F82EC}" dt="2021-04-19T19:23:37.938" v="656" actId="20577"/>
        <pc:sldMkLst>
          <pc:docMk/>
          <pc:sldMk cId="1932524332" sldId="268"/>
        </pc:sldMkLst>
        <pc:spChg chg="mod">
          <ac:chgData name="McGee, Margaret" userId="S::margaret.mcgee@suny.edu::07377fe7-8f05-4c22-a697-5f820ef7115e" providerId="AD" clId="Web-{918C730C-62CB-4BF9-8A12-589FEB1F82EC}" dt="2021-04-19T19:23:37.938" v="656" actId="20577"/>
          <ac:spMkLst>
            <pc:docMk/>
            <pc:sldMk cId="1932524332" sldId="268"/>
            <ac:spMk id="3" creationId="{2AF4A749-986F-4232-857C-45CB693B6A74}"/>
          </ac:spMkLst>
        </pc:spChg>
      </pc:sldChg>
      <pc:sldChg chg="modSp add replId">
        <pc:chgData name="McGee, Margaret" userId="S::margaret.mcgee@suny.edu::07377fe7-8f05-4c22-a697-5f820ef7115e" providerId="AD" clId="Web-{918C730C-62CB-4BF9-8A12-589FEB1F82EC}" dt="2021-04-19T19:24:41.143" v="721" actId="20577"/>
        <pc:sldMkLst>
          <pc:docMk/>
          <pc:sldMk cId="2346100579" sldId="269"/>
        </pc:sldMkLst>
        <pc:spChg chg="mod">
          <ac:chgData name="McGee, Margaret" userId="S::margaret.mcgee@suny.edu::07377fe7-8f05-4c22-a697-5f820ef7115e" providerId="AD" clId="Web-{918C730C-62CB-4BF9-8A12-589FEB1F82EC}" dt="2021-04-19T19:24:41.143" v="721" actId="20577"/>
          <ac:spMkLst>
            <pc:docMk/>
            <pc:sldMk cId="2346100579" sldId="269"/>
            <ac:spMk id="3" creationId="{2AF4A749-986F-4232-857C-45CB693B6A74}"/>
          </ac:spMkLst>
        </pc:spChg>
      </pc:sldChg>
      <pc:sldChg chg="modSp add replId">
        <pc:chgData name="McGee, Margaret" userId="S::margaret.mcgee@suny.edu::07377fe7-8f05-4c22-a697-5f820ef7115e" providerId="AD" clId="Web-{918C730C-62CB-4BF9-8A12-589FEB1F82EC}" dt="2021-04-19T19:46:40.817" v="1572" actId="20577"/>
        <pc:sldMkLst>
          <pc:docMk/>
          <pc:sldMk cId="2061296045" sldId="270"/>
        </pc:sldMkLst>
        <pc:spChg chg="mod">
          <ac:chgData name="McGee, Margaret" userId="S::margaret.mcgee@suny.edu::07377fe7-8f05-4c22-a697-5f820ef7115e" providerId="AD" clId="Web-{918C730C-62CB-4BF9-8A12-589FEB1F82EC}" dt="2021-04-19T19:46:40.817" v="1572" actId="20577"/>
          <ac:spMkLst>
            <pc:docMk/>
            <pc:sldMk cId="2061296045" sldId="270"/>
            <ac:spMk id="3" creationId="{2AF4A749-986F-4232-857C-45CB693B6A74}"/>
          </ac:spMkLst>
        </pc:spChg>
        <pc:spChg chg="mod">
          <ac:chgData name="McGee, Margaret" userId="S::margaret.mcgee@suny.edu::07377fe7-8f05-4c22-a697-5f820ef7115e" providerId="AD" clId="Web-{918C730C-62CB-4BF9-8A12-589FEB1F82EC}" dt="2021-04-19T19:35:50.504" v="915" actId="20577"/>
          <ac:spMkLst>
            <pc:docMk/>
            <pc:sldMk cId="2061296045" sldId="270"/>
            <ac:spMk id="50" creationId="{64C46061-24B8-E94C-8F33-4A920E2D50C3}"/>
          </ac:spMkLst>
        </pc:spChg>
      </pc:sldChg>
      <pc:sldChg chg="modSp add replId">
        <pc:chgData name="McGee, Margaret" userId="S::margaret.mcgee@suny.edu::07377fe7-8f05-4c22-a697-5f820ef7115e" providerId="AD" clId="Web-{918C730C-62CB-4BF9-8A12-589FEB1F82EC}" dt="2021-04-19T19:44:49.361" v="1556" actId="20577"/>
        <pc:sldMkLst>
          <pc:docMk/>
          <pc:sldMk cId="1175011629" sldId="271"/>
        </pc:sldMkLst>
        <pc:spChg chg="mod">
          <ac:chgData name="McGee, Margaret" userId="S::margaret.mcgee@suny.edu::07377fe7-8f05-4c22-a697-5f820ef7115e" providerId="AD" clId="Web-{918C730C-62CB-4BF9-8A12-589FEB1F82EC}" dt="2021-04-19T19:44:49.361" v="1556" actId="20577"/>
          <ac:spMkLst>
            <pc:docMk/>
            <pc:sldMk cId="1175011629" sldId="271"/>
            <ac:spMk id="3" creationId="{2AF4A749-986F-4232-857C-45CB693B6A74}"/>
          </ac:spMkLst>
        </pc:spChg>
        <pc:spChg chg="mod">
          <ac:chgData name="McGee, Margaret" userId="S::margaret.mcgee@suny.edu::07377fe7-8f05-4c22-a697-5f820ef7115e" providerId="AD" clId="Web-{918C730C-62CB-4BF9-8A12-589FEB1F82EC}" dt="2021-04-19T19:38:38.742" v="1119" actId="20577"/>
          <ac:spMkLst>
            <pc:docMk/>
            <pc:sldMk cId="1175011629" sldId="271"/>
            <ac:spMk id="50" creationId="{64C46061-24B8-E94C-8F33-4A920E2D50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7DF24E-6A84-4147-86FB-0834815CC40F}" type="datetimeFigureOut">
              <a:rPr lang="en-US" smtClean="0"/>
              <a:t>4/22/2021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DD122D-C966-473D-87F9-6E648113EE0D}" type="slidenum">
              <a:rPr lang="en-US" smtClean="0"/>
              <a:t>‹#›</a:t>
            </a:fld>
            <a:endParaRPr lang="en-US"/>
          </a:p>
        </p:txBody>
      </p:sp>
    </p:spTree>
    <p:extLst>
      <p:ext uri="{BB962C8B-B14F-4D97-AF65-F5344CB8AC3E}">
        <p14:creationId xmlns:p14="http://schemas.microsoft.com/office/powerpoint/2010/main" val="158158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9364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332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750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0187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17103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9960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449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166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7825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4278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7857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2951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5720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9211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3048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BC1646-246F-1A4A-9F1A-C1A4DCB731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7196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3167C-3D05-4EEC-8EF0-687F35BA3A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C0AC8A-0824-4215-B366-6A8970A244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8DF1D9F-A131-4B16-9839-C633740E6C87}"/>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5" name="Footer Placeholder 4">
            <a:extLst>
              <a:ext uri="{FF2B5EF4-FFF2-40B4-BE49-F238E27FC236}">
                <a16:creationId xmlns:a16="http://schemas.microsoft.com/office/drawing/2014/main" id="{D95243A6-466B-4AFC-9694-324939F44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F7F11-E3C1-4A12-A585-D68D2FDEDB20}"/>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6571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ACD4-FF20-4B09-A23B-2A91C3F398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9B86C9-15E0-4DF0-BD4D-6632A019FC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CD865-5F8C-4233-996D-AD1CDCB396C5}"/>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5" name="Footer Placeholder 4">
            <a:extLst>
              <a:ext uri="{FF2B5EF4-FFF2-40B4-BE49-F238E27FC236}">
                <a16:creationId xmlns:a16="http://schemas.microsoft.com/office/drawing/2014/main" id="{A2FC5EC5-EBBA-47B3-9E4F-28079D457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8A9E5-FF82-490D-A92B-1D5219A22EF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2273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F97E8A-5A8A-48F0-A3B2-627CA6ACB8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6C0D83-3E04-4540-AD07-4BEC5D5588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E0FE6-61B3-4ED1-B02A-802A5ACC05EC}"/>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5" name="Footer Placeholder 4">
            <a:extLst>
              <a:ext uri="{FF2B5EF4-FFF2-40B4-BE49-F238E27FC236}">
                <a16:creationId xmlns:a16="http://schemas.microsoft.com/office/drawing/2014/main" id="{6491A1E0-FCB2-4D2A-84EC-A8EC74977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A328F-7055-4542-8505-9F4B60CFB6C5}"/>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71168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7EF4B-86DE-47D8-9AD6-F9837649CD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CEC69-5668-4AD2-A446-CF7E6E19F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E3038-EAE6-460A-9542-1DF8C43E4D6E}"/>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5" name="Footer Placeholder 4">
            <a:extLst>
              <a:ext uri="{FF2B5EF4-FFF2-40B4-BE49-F238E27FC236}">
                <a16:creationId xmlns:a16="http://schemas.microsoft.com/office/drawing/2014/main" id="{B13F41ED-9815-4607-99C0-605641957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050C5-2F52-4C0E-B5AA-A90FDEB0BE54}"/>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876809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15D1E-E76C-4AB0-B992-B36CC346A8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0FE429-F049-42DE-B908-26EF553D13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CBB4E9-28CC-406B-BB04-1865DFAD018D}"/>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5" name="Footer Placeholder 4">
            <a:extLst>
              <a:ext uri="{FF2B5EF4-FFF2-40B4-BE49-F238E27FC236}">
                <a16:creationId xmlns:a16="http://schemas.microsoft.com/office/drawing/2014/main" id="{7E95AB41-1EEF-4FFF-AD5E-B62D3A4EB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9A36EB-E724-4553-A2CC-507B7719796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415431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EE22-252F-4BA0-B8EF-A0BA65420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9B9D7-6D20-46F4-8397-6DC6D395F5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1E5141-77CC-481B-BF3F-B837BA38FC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A469FD-5633-4CBD-8F92-692974B1CA70}"/>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6" name="Footer Placeholder 5">
            <a:extLst>
              <a:ext uri="{FF2B5EF4-FFF2-40B4-BE49-F238E27FC236}">
                <a16:creationId xmlns:a16="http://schemas.microsoft.com/office/drawing/2014/main" id="{D14EF3BC-73ED-4B50-B09D-AEBFCE1FF9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715F0-B6EB-4B04-A026-A1DF951160D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85238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42079-EDA6-4DA7-98D3-D664D2004F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DDDF2E-C075-464F-830E-0217B78AC7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239909-3289-420B-974D-0E7547AB1C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626E99-6E52-483F-A102-2EFD2A8B3A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8ECB39-A458-488D-905B-0E1A59A25F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0A1097-49BC-4633-A419-0EA863AE713A}"/>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8" name="Footer Placeholder 7">
            <a:extLst>
              <a:ext uri="{FF2B5EF4-FFF2-40B4-BE49-F238E27FC236}">
                <a16:creationId xmlns:a16="http://schemas.microsoft.com/office/drawing/2014/main" id="{D60A97F4-6E8E-4221-BA89-28E15F8435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D4FB6F-6A2B-4996-B3DA-BDFDD0EBC4B6}"/>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60877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24F5-86CD-4567-A4F2-3BBEB052F9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F89821-B63F-4ADE-AB03-BEB9422DEAFA}"/>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4" name="Footer Placeholder 3">
            <a:extLst>
              <a:ext uri="{FF2B5EF4-FFF2-40B4-BE49-F238E27FC236}">
                <a16:creationId xmlns:a16="http://schemas.microsoft.com/office/drawing/2014/main" id="{FBC9E034-EE83-4574-9E3E-9A1FA1CD7F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D70A6C-5194-4C02-ADFF-E38A7BEA3DF1}"/>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579007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DD97B-4F8F-4537-9EDA-DBA65F9F0D3F}"/>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3" name="Footer Placeholder 2">
            <a:extLst>
              <a:ext uri="{FF2B5EF4-FFF2-40B4-BE49-F238E27FC236}">
                <a16:creationId xmlns:a16="http://schemas.microsoft.com/office/drawing/2014/main" id="{C9C2B106-C3B4-4AC2-9E57-F1E71ECF47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BEE626-FE6B-442B-BA34-F720BC5696CC}"/>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50041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6C8A-DE2A-479C-9733-C0116BF4FF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F87951-342B-4536-B523-161B89E96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0D3DF6-A04F-4254-90F7-0BE07CEA5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B0E89-6952-4582-9C97-34BAE7F1145C}"/>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6" name="Footer Placeholder 5">
            <a:extLst>
              <a:ext uri="{FF2B5EF4-FFF2-40B4-BE49-F238E27FC236}">
                <a16:creationId xmlns:a16="http://schemas.microsoft.com/office/drawing/2014/main" id="{ED143B75-315D-4F6C-B6DD-44152440C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C610D-4F1E-4AFE-952E-A4A3ACEC080A}"/>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293307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1E010-F860-4328-BC7B-C6722901E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A321B-51A3-4B32-AD86-B42DB79E8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876A7B-A8C7-46BE-A482-F1B5A0189C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DB19FD-26B6-49F0-9403-9FD923800A11}"/>
              </a:ext>
            </a:extLst>
          </p:cNvPr>
          <p:cNvSpPr>
            <a:spLocks noGrp="1"/>
          </p:cNvSpPr>
          <p:nvPr>
            <p:ph type="dt" sz="half" idx="10"/>
          </p:nvPr>
        </p:nvSpPr>
        <p:spPr/>
        <p:txBody>
          <a:bodyPr/>
          <a:lstStyle/>
          <a:p>
            <a:fld id="{4C698ECB-306F-415A-8C4B-4BDFBF248E7D}" type="datetimeFigureOut">
              <a:rPr lang="en-US" smtClean="0"/>
              <a:t>4/22/2021</a:t>
            </a:fld>
            <a:endParaRPr lang="en-US"/>
          </a:p>
        </p:txBody>
      </p:sp>
      <p:sp>
        <p:nvSpPr>
          <p:cNvPr id="6" name="Footer Placeholder 5">
            <a:extLst>
              <a:ext uri="{FF2B5EF4-FFF2-40B4-BE49-F238E27FC236}">
                <a16:creationId xmlns:a16="http://schemas.microsoft.com/office/drawing/2014/main" id="{5CCC9172-B1E4-4309-AD97-A06BE164D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73D5C-242E-4F77-B260-269B6A51AB37}"/>
              </a:ext>
            </a:extLst>
          </p:cNvPr>
          <p:cNvSpPr>
            <a:spLocks noGrp="1"/>
          </p:cNvSpPr>
          <p:nvPr>
            <p:ph type="sldNum" sz="quarter" idx="12"/>
          </p:nvPr>
        </p:nvSpPr>
        <p:spPr/>
        <p:txBody>
          <a:bodyPr/>
          <a:lstStyle/>
          <a:p>
            <a:fld id="{D9ED378C-BDC7-4F8F-8245-ED6DB3D0DE5B}" type="slidenum">
              <a:rPr lang="en-US" smtClean="0"/>
              <a:t>‹#›</a:t>
            </a:fld>
            <a:endParaRPr lang="en-US"/>
          </a:p>
        </p:txBody>
      </p:sp>
    </p:spTree>
    <p:extLst>
      <p:ext uri="{BB962C8B-B14F-4D97-AF65-F5344CB8AC3E}">
        <p14:creationId xmlns:p14="http://schemas.microsoft.com/office/powerpoint/2010/main" val="100210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1CD1F-4906-4A96-9ABF-93B1E25AFE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03E2D6-6394-431A-A0A1-4D7F8C812F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890DF-01EF-45F0-A9EA-36563C0028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98ECB-306F-415A-8C4B-4BDFBF248E7D}" type="datetimeFigureOut">
              <a:rPr lang="en-US" smtClean="0"/>
              <a:t>4/22/2021</a:t>
            </a:fld>
            <a:endParaRPr lang="en-US"/>
          </a:p>
        </p:txBody>
      </p:sp>
      <p:sp>
        <p:nvSpPr>
          <p:cNvPr id="5" name="Footer Placeholder 4">
            <a:extLst>
              <a:ext uri="{FF2B5EF4-FFF2-40B4-BE49-F238E27FC236}">
                <a16:creationId xmlns:a16="http://schemas.microsoft.com/office/drawing/2014/main" id="{5A07B4A1-F314-4FC0-94BC-B07819F470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242843-5778-492C-8231-17C5D3CB07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D378C-BDC7-4F8F-8245-ED6DB3D0DE5B}" type="slidenum">
              <a:rPr lang="en-US" smtClean="0"/>
              <a:t>‹#›</a:t>
            </a:fld>
            <a:endParaRPr lang="en-US"/>
          </a:p>
        </p:txBody>
      </p:sp>
    </p:spTree>
    <p:extLst>
      <p:ext uri="{BB962C8B-B14F-4D97-AF65-F5344CB8AC3E}">
        <p14:creationId xmlns:p14="http://schemas.microsoft.com/office/powerpoint/2010/main" val="131045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emf"/><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2.emf"/><Relationship Id="rId7"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6.png"/><Relationship Id="rId7"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18.png"/></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2.emf"/><Relationship Id="rId7"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hyperlink" Target="https://slcny.libanswers.com/faq/33876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hyperlink" Target="https://knowledge.exlibrisgroup.com/Alma/Product_Documentation/010Alma_Online_Help_(English)/Electronic_Resource_Management/030_Working_with_Local_Electronic_Resources/060Community_Zone_Contribution_Guidelines#Bibliographic_Record_Contribution"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emf"/><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15B8DE-8652-3349-89A7-95B64FA716C0}"/>
              </a:ext>
            </a:extLst>
          </p:cNvPr>
          <p:cNvSpPr/>
          <p:nvPr/>
        </p:nvSpPr>
        <p:spPr>
          <a:xfrm>
            <a:off x="0" y="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E6CA505A-881F-1A4A-88CE-582A96EF6887}"/>
              </a:ext>
            </a:extLst>
          </p:cNvPr>
          <p:cNvSpPr/>
          <p:nvPr/>
        </p:nvSpPr>
        <p:spPr>
          <a:xfrm>
            <a:off x="1" y="0"/>
            <a:ext cx="4531800"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4565C52C-6ED7-4448-95F6-8DE980BE9FCC}"/>
              </a:ext>
            </a:extLst>
          </p:cNvPr>
          <p:cNvPicPr>
            <a:picLocks noChangeAspect="1"/>
          </p:cNvPicPr>
          <p:nvPr/>
        </p:nvPicPr>
        <p:blipFill rotWithShape="1">
          <a:blip r:embed="rId2"/>
          <a:srcRect r="49274"/>
          <a:stretch/>
        </p:blipFill>
        <p:spPr>
          <a:xfrm>
            <a:off x="2702041" y="1869799"/>
            <a:ext cx="1518404" cy="1455244"/>
          </a:xfrm>
          <a:prstGeom prst="rect">
            <a:avLst/>
          </a:prstGeom>
        </p:spPr>
      </p:pic>
      <p:sp>
        <p:nvSpPr>
          <p:cNvPr id="5" name="TextBox 4">
            <a:extLst>
              <a:ext uri="{FF2B5EF4-FFF2-40B4-BE49-F238E27FC236}">
                <a16:creationId xmlns:a16="http://schemas.microsoft.com/office/drawing/2014/main" id="{ABBAAC33-E9F3-144D-929D-8B85ACD4D501}"/>
              </a:ext>
            </a:extLst>
          </p:cNvPr>
          <p:cNvSpPr txBox="1"/>
          <p:nvPr/>
        </p:nvSpPr>
        <p:spPr>
          <a:xfrm>
            <a:off x="4782315" y="1015018"/>
            <a:ext cx="7094353" cy="3139321"/>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a:ln>
                  <a:noFill/>
                </a:ln>
                <a:solidFill>
                  <a:prstClr val="white"/>
                </a:solidFill>
                <a:effectLst/>
                <a:uLnTx/>
                <a:uFillTx/>
                <a:latin typeface="Calibri" panose="020F0502020204030204"/>
                <a:ea typeface="+mn-lt"/>
                <a:cs typeface="Calibri" panose="020F0502020204030204"/>
              </a:rPr>
              <a:t>Dealing with Missing or Poor Quality CZ Records</a:t>
            </a:r>
          </a:p>
        </p:txBody>
      </p:sp>
      <p:cxnSp>
        <p:nvCxnSpPr>
          <p:cNvPr id="14" name="Straight Connector 13">
            <a:extLst>
              <a:ext uri="{FF2B5EF4-FFF2-40B4-BE49-F238E27FC236}">
                <a16:creationId xmlns:a16="http://schemas.microsoft.com/office/drawing/2014/main" id="{48AF50B5-F939-CF44-960C-3EAE79DDFCE0}"/>
              </a:ext>
            </a:extLst>
          </p:cNvPr>
          <p:cNvCxnSpPr/>
          <p:nvPr/>
        </p:nvCxnSpPr>
        <p:spPr>
          <a:xfrm>
            <a:off x="4531801" y="-8092"/>
            <a:ext cx="0" cy="3333135"/>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311A9-0669-8A47-BDE2-7082927DEF72}"/>
              </a:ext>
            </a:extLst>
          </p:cNvPr>
          <p:cNvCxnSpPr/>
          <p:nvPr/>
        </p:nvCxnSpPr>
        <p:spPr>
          <a:xfrm>
            <a:off x="9602547" y="4790488"/>
            <a:ext cx="2589452" cy="0"/>
          </a:xfrm>
          <a:prstGeom prst="line">
            <a:avLst/>
          </a:prstGeom>
          <a:ln w="1524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1608256-D41E-7949-9F8B-A7E248C43ECB}"/>
              </a:ext>
            </a:extLst>
          </p:cNvPr>
          <p:cNvSpPr txBox="1"/>
          <p:nvPr/>
        </p:nvSpPr>
        <p:spPr>
          <a:xfrm>
            <a:off x="4725181" y="4605155"/>
            <a:ext cx="4785363" cy="1138773"/>
          </a:xfrm>
          <a:prstGeom prst="rect">
            <a:avLst/>
          </a:prstGeom>
          <a:noFill/>
        </p:spPr>
        <p:txBody>
          <a:bodyPr wrap="square" lIns="91440" tIns="45720" rIns="91440" bIns="45720" rtlCol="0" anchor="t">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April 22, 2021</a:t>
            </a:r>
            <a:endParaRPr lang="en-US" sz="2000" b="0" i="0" u="none" strike="noStrike" kern="1200" cap="none" spc="0" normalizeH="0" baseline="0" noProof="0" dirty="0">
              <a:ln>
                <a:noFill/>
              </a:ln>
              <a:solidFill>
                <a:schemeClr val="bg1"/>
              </a:solidFill>
              <a:effectLst/>
              <a:uLnTx/>
              <a:uFillTx/>
              <a:latin typeface="Arial"/>
              <a:cs typeface="Aria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2000" b="0" i="0" u="none" strike="noStrike" kern="1200" cap="none" spc="0" normalizeH="0" baseline="0" noProof="0" dirty="0">
              <a:ln>
                <a:noFill/>
              </a:ln>
              <a:solidFill>
                <a:schemeClr val="bg1"/>
              </a:solidFill>
              <a:effectLst/>
              <a:uLnTx/>
              <a:uFillTx/>
              <a:latin typeface="Arial"/>
              <a:cs typeface="Arial"/>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lang="en-US" sz="800" b="0" i="0" u="none" strike="noStrike" kern="120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a:p>
            <a:pPr algn="r">
              <a:defRPr/>
            </a:pPr>
            <a:r>
              <a:rPr kumimoji="0" lang="en-US" sz="2000" b="0" i="0" u="none" strike="noStrike" kern="1200" cap="none" spc="0" normalizeH="0" baseline="0" noProof="0" dirty="0">
                <a:ln>
                  <a:noFill/>
                </a:ln>
                <a:solidFill>
                  <a:schemeClr val="bg1"/>
                </a:solidFill>
                <a:effectLst/>
                <a:uLnTx/>
                <a:uFillTx/>
                <a:latin typeface="Arial"/>
                <a:ea typeface="+mn-ea"/>
                <a:cs typeface="Arial"/>
              </a:rPr>
              <a:t>Michelle Eichelberger</a:t>
            </a:r>
            <a:r>
              <a:rPr lang="en-US" sz="2000" dirty="0">
                <a:solidFill>
                  <a:schemeClr val="bg1"/>
                </a:solidFill>
                <a:latin typeface="Arial"/>
                <a:cs typeface="Arial"/>
              </a:rPr>
              <a:t> &amp; Maggie McGee</a:t>
            </a:r>
            <a:endParaRPr lang="en-US" sz="2000" b="0" i="0" u="none" strike="noStrike" kern="1200" cap="none" spc="0" normalizeH="0" baseline="0" noProof="0" dirty="0">
              <a:ln>
                <a:noFill/>
              </a:ln>
              <a:solidFill>
                <a:schemeClr val="bg1"/>
              </a:solidFill>
              <a:effectLst/>
              <a:uLnTx/>
              <a:uFillTx/>
              <a:latin typeface="Arial"/>
              <a:cs typeface="Arial"/>
            </a:endParaRPr>
          </a:p>
        </p:txBody>
      </p:sp>
      <p:grpSp>
        <p:nvGrpSpPr>
          <p:cNvPr id="23" name="Group 22">
            <a:extLst>
              <a:ext uri="{FF2B5EF4-FFF2-40B4-BE49-F238E27FC236}">
                <a16:creationId xmlns:a16="http://schemas.microsoft.com/office/drawing/2014/main" id="{C4B75E0D-B68C-5D4B-B4E8-1477A4D4F12D}"/>
              </a:ext>
            </a:extLst>
          </p:cNvPr>
          <p:cNvGrpSpPr/>
          <p:nvPr/>
        </p:nvGrpSpPr>
        <p:grpSpPr>
          <a:xfrm>
            <a:off x="6320303" y="6041112"/>
            <a:ext cx="5548758" cy="438513"/>
            <a:chOff x="6320303" y="6041112"/>
            <a:chExt cx="5548758" cy="438513"/>
          </a:xfrm>
        </p:grpSpPr>
        <p:pic>
          <p:nvPicPr>
            <p:cNvPr id="8" name="Picture 7">
              <a:extLst>
                <a:ext uri="{FF2B5EF4-FFF2-40B4-BE49-F238E27FC236}">
                  <a16:creationId xmlns:a16="http://schemas.microsoft.com/office/drawing/2014/main" id="{73E6AAA6-94E2-F84D-B2F3-A25A1C3F94A7}"/>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9" name="Picture 8">
              <a:extLst>
                <a:ext uri="{FF2B5EF4-FFF2-40B4-BE49-F238E27FC236}">
                  <a16:creationId xmlns:a16="http://schemas.microsoft.com/office/drawing/2014/main" id="{1EC7A0F2-B015-B74A-8742-20D8D0C9A231}"/>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10" name="TextBox 9">
              <a:extLst>
                <a:ext uri="{FF2B5EF4-FFF2-40B4-BE49-F238E27FC236}">
                  <a16:creationId xmlns:a16="http://schemas.microsoft.com/office/drawing/2014/main" id="{B15D5982-80F4-314F-B88D-EDBA26AE123B}"/>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16" name="Picture 15">
              <a:extLst>
                <a:ext uri="{FF2B5EF4-FFF2-40B4-BE49-F238E27FC236}">
                  <a16:creationId xmlns:a16="http://schemas.microsoft.com/office/drawing/2014/main" id="{65C1AF34-ECD5-AB44-9CC5-56A5C06840D3}"/>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22" name="Picture 21">
              <a:extLst>
                <a:ext uri="{FF2B5EF4-FFF2-40B4-BE49-F238E27FC236}">
                  <a16:creationId xmlns:a16="http://schemas.microsoft.com/office/drawing/2014/main" id="{395B42DE-6EE2-154A-975E-1B27FF79A2CF}"/>
                </a:ext>
              </a:extLst>
            </p:cNvPr>
            <p:cNvPicPr>
              <a:picLocks noChangeAspect="1"/>
            </p:cNvPicPr>
            <p:nvPr/>
          </p:nvPicPr>
          <p:blipFill>
            <a:blip r:embed="rId6"/>
            <a:stretch>
              <a:fillRect/>
            </a:stretch>
          </p:blipFill>
          <p:spPr>
            <a:xfrm>
              <a:off x="11325778" y="6072566"/>
              <a:ext cx="543283" cy="382767"/>
            </a:xfrm>
            <a:prstGeom prst="rect">
              <a:avLst/>
            </a:prstGeom>
          </p:spPr>
        </p:pic>
      </p:grpSp>
    </p:spTree>
    <p:extLst>
      <p:ext uri="{BB962C8B-B14F-4D97-AF65-F5344CB8AC3E}">
        <p14:creationId xmlns:p14="http://schemas.microsoft.com/office/powerpoint/2010/main" val="37113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84775"/>
          </a:xfrm>
          <a:prstGeom prst="rect">
            <a:avLst/>
          </a:prstGeom>
          <a:noFill/>
        </p:spPr>
        <p:txBody>
          <a:bodyPr wrap="square" lIns="91440" tIns="45720" rIns="91440" bIns="45720" rtlCol="0" anchor="t">
            <a:spAutoFit/>
          </a:bodyPr>
          <a:lstStyle/>
          <a:p>
            <a:pPr>
              <a:defRPr/>
            </a:pPr>
            <a:r>
              <a:rPr lang="en-US" sz="3200" b="1" dirty="0">
                <a:solidFill>
                  <a:srgbClr val="4472C4"/>
                </a:solidFill>
                <a:latin typeface="Arial"/>
                <a:cs typeface="Arial"/>
              </a:rPr>
              <a:t>Electronic Title vs. Electronic Portfolio Search </a:t>
            </a:r>
            <a:endParaRPr lang="en-US" sz="3200" b="1" i="0" u="none" strike="noStrike" kern="1200" cap="none" spc="0" normalizeH="0" baseline="0" noProof="0" dirty="0">
              <a:ln>
                <a:noFill/>
              </a:ln>
              <a:solidFill>
                <a:srgbClr val="4472C4"/>
              </a:solidFill>
              <a:effectLst/>
              <a:uLnTx/>
              <a:uFillTx/>
              <a:latin typeface="Arial"/>
              <a:cs typeface="Arial"/>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264843"/>
            <a:ext cx="5029200" cy="446856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dirty="0">
                <a:latin typeface="Arial"/>
                <a:cs typeface="Arial"/>
              </a:rPr>
              <a:t>Performing an "Electronic title" repository search in Alma:</a:t>
            </a:r>
          </a:p>
          <a:p>
            <a:pPr lvl="1"/>
            <a:r>
              <a:rPr lang="en-US" sz="2000">
                <a:latin typeface="Arial"/>
                <a:cs typeface="Arial"/>
              </a:rPr>
              <a:t>Displays the bib record being used for </a:t>
            </a:r>
            <a:r>
              <a:rPr lang="en-US" sz="2000" dirty="0">
                <a:latin typeface="Arial"/>
                <a:cs typeface="Arial"/>
              </a:rPr>
              <a:t>the portfolio</a:t>
            </a:r>
          </a:p>
          <a:p>
            <a:pPr lvl="1">
              <a:defRPr/>
            </a:pPr>
            <a:r>
              <a:rPr lang="en-US" sz="2000" dirty="0">
                <a:latin typeface="Arial"/>
                <a:cs typeface="Arial"/>
              </a:rPr>
              <a:t>Icon will identify if a local bib </a:t>
            </a:r>
            <a:r>
              <a:rPr lang="en-US" sz="2000">
                <a:latin typeface="Arial"/>
                <a:cs typeface="Arial"/>
              </a:rPr>
              <a:t>or a CZ bib record's </a:t>
            </a:r>
            <a:r>
              <a:rPr lang="en-US" sz="2000" dirty="0">
                <a:latin typeface="Arial"/>
                <a:cs typeface="Arial"/>
              </a:rPr>
              <a:t>descriptive data is being used</a:t>
            </a:r>
            <a:endParaRPr lang="en-US" sz="2000" dirty="0">
              <a:solidFill>
                <a:prstClr val="black"/>
              </a:solidFill>
              <a:latin typeface="Arial"/>
              <a:cs typeface="Arial"/>
            </a:endParaRPr>
          </a:p>
          <a:p>
            <a:pPr marL="0" indent="0">
              <a:buNone/>
              <a:defRPr/>
            </a:pPr>
            <a:endParaRPr lang="en-US" dirty="0">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sp>
        <p:nvSpPr>
          <p:cNvPr id="14" name="Content Placeholder 2">
            <a:extLst>
              <a:ext uri="{FF2B5EF4-FFF2-40B4-BE49-F238E27FC236}">
                <a16:creationId xmlns:a16="http://schemas.microsoft.com/office/drawing/2014/main" id="{2E69B240-0A8C-404C-BDDA-4CC4D53F7A82}"/>
              </a:ext>
            </a:extLst>
          </p:cNvPr>
          <p:cNvSpPr txBox="1">
            <a:spLocks/>
          </p:cNvSpPr>
          <p:nvPr/>
        </p:nvSpPr>
        <p:spPr>
          <a:xfrm>
            <a:off x="6092237" y="1264841"/>
            <a:ext cx="5029200" cy="452718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dirty="0">
                <a:latin typeface="Arial"/>
                <a:cs typeface="Arial"/>
              </a:rPr>
              <a:t>Performing an "Electronic </a:t>
            </a:r>
            <a:r>
              <a:rPr lang="en-US">
                <a:latin typeface="Arial"/>
                <a:cs typeface="Arial"/>
              </a:rPr>
              <a:t>portfolio" repository search </a:t>
            </a:r>
            <a:r>
              <a:rPr lang="en-US" dirty="0">
                <a:latin typeface="Arial"/>
                <a:cs typeface="Arial"/>
              </a:rPr>
              <a:t>in Alma:</a:t>
            </a:r>
            <a:endParaRPr lang="en-US" dirty="0">
              <a:ea typeface="+mn-lt"/>
              <a:cs typeface="+mn-lt"/>
            </a:endParaRPr>
          </a:p>
          <a:p>
            <a:pPr lvl="1"/>
            <a:r>
              <a:rPr lang="en-US" sz="2000" dirty="0">
                <a:latin typeface="Arial"/>
                <a:cs typeface="Arial"/>
              </a:rPr>
              <a:t>Displays the portfolio, which provides information related to the portfolio such as the electronic collection, linking, coverage, etc.</a:t>
            </a:r>
            <a:endParaRPr lang="en-US" sz="2000">
              <a:ea typeface="+mn-lt"/>
              <a:cs typeface="+mn-lt"/>
            </a:endParaRPr>
          </a:p>
          <a:p>
            <a:pPr lvl="1"/>
            <a:r>
              <a:rPr lang="en-US" sz="2000" dirty="0">
                <a:latin typeface="Arial"/>
                <a:cs typeface="Arial"/>
              </a:rPr>
              <a:t>Icon will identify if the portfolio is local or linked to the community zone</a:t>
            </a:r>
            <a:endParaRPr lang="en-US" sz="2000" dirty="0"/>
          </a:p>
          <a:p>
            <a:pPr marL="0" indent="0">
              <a:buNone/>
              <a:defRPr/>
            </a:pPr>
            <a:endParaRPr lang="en-US" dirty="0">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pic>
        <p:nvPicPr>
          <p:cNvPr id="2" name="Picture 3">
            <a:extLst>
              <a:ext uri="{FF2B5EF4-FFF2-40B4-BE49-F238E27FC236}">
                <a16:creationId xmlns:a16="http://schemas.microsoft.com/office/drawing/2014/main" id="{45E27424-C68C-435C-A1F9-713619779575}"/>
              </a:ext>
            </a:extLst>
          </p:cNvPr>
          <p:cNvPicPr>
            <a:picLocks noChangeAspect="1"/>
          </p:cNvPicPr>
          <p:nvPr/>
        </p:nvPicPr>
        <p:blipFill>
          <a:blip r:embed="rId7"/>
          <a:stretch>
            <a:fillRect/>
          </a:stretch>
        </p:blipFill>
        <p:spPr>
          <a:xfrm>
            <a:off x="1523999" y="4326988"/>
            <a:ext cx="3528646" cy="3141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4">
            <a:extLst>
              <a:ext uri="{FF2B5EF4-FFF2-40B4-BE49-F238E27FC236}">
                <a16:creationId xmlns:a16="http://schemas.microsoft.com/office/drawing/2014/main" id="{4CD64C23-06BA-478F-B436-8CB67E0C7BC6}"/>
              </a:ext>
            </a:extLst>
          </p:cNvPr>
          <p:cNvPicPr>
            <a:picLocks noChangeAspect="1"/>
          </p:cNvPicPr>
          <p:nvPr/>
        </p:nvPicPr>
        <p:blipFill>
          <a:blip r:embed="rId8"/>
          <a:stretch>
            <a:fillRect/>
          </a:stretch>
        </p:blipFill>
        <p:spPr>
          <a:xfrm>
            <a:off x="7033847" y="4748504"/>
            <a:ext cx="3610707" cy="2917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6675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84775"/>
          </a:xfrm>
          <a:prstGeom prst="rect">
            <a:avLst/>
          </a:prstGeom>
          <a:noFill/>
        </p:spPr>
        <p:txBody>
          <a:bodyPr wrap="square" lIns="91440" tIns="45720" rIns="91440" bIns="45720" rtlCol="0" anchor="t">
            <a:spAutoFit/>
          </a:bodyPr>
          <a:lstStyle/>
          <a:p>
            <a:pPr>
              <a:defRPr/>
            </a:pPr>
            <a:r>
              <a:rPr lang="en-US" sz="3200" b="1" dirty="0">
                <a:solidFill>
                  <a:srgbClr val="4472C4"/>
                </a:solidFill>
                <a:latin typeface="Arial"/>
                <a:cs typeface="Arial"/>
              </a:rPr>
              <a:t>Using a Local Record vs. A Community Zone Record</a:t>
            </a:r>
            <a:endParaRPr lang="en-US" sz="3200" dirty="0">
              <a:ea typeface="+mn-lt"/>
              <a:cs typeface="+mn-lt"/>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124166"/>
            <a:ext cx="4536832" cy="5019552"/>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b="1">
                <a:latin typeface="Calibri"/>
                <a:cs typeface="Calibri"/>
              </a:rPr>
              <a:t>Local Bib Record:</a:t>
            </a:r>
            <a:endParaRPr lang="en-US" b="1" dirty="0">
              <a:latin typeface="Calibri"/>
              <a:cs typeface="Calibri"/>
            </a:endParaRPr>
          </a:p>
          <a:p>
            <a:r>
              <a:rPr lang="en-US">
                <a:latin typeface="Calibri"/>
                <a:cs typeface="Calibri"/>
              </a:rPr>
              <a:t>Local (IZ only) bib records can be </a:t>
            </a:r>
            <a:r>
              <a:rPr lang="en-US" dirty="0">
                <a:latin typeface="Calibri"/>
                <a:cs typeface="Calibri"/>
              </a:rPr>
              <a:t>used to create portfolios in Alma</a:t>
            </a:r>
            <a:endParaRPr lang="en-US"/>
          </a:p>
          <a:p>
            <a:pPr lvl="1">
              <a:defRPr/>
            </a:pPr>
            <a:r>
              <a:rPr lang="en-US" dirty="0">
                <a:latin typeface="Calibri"/>
                <a:cs typeface="Calibri"/>
              </a:rPr>
              <a:t>Local bib record will have a house icon</a:t>
            </a:r>
          </a:p>
          <a:p>
            <a:pPr>
              <a:defRPr/>
            </a:pPr>
            <a:r>
              <a:rPr lang="en-US" dirty="0">
                <a:latin typeface="Calibri"/>
                <a:cs typeface="Calibri"/>
              </a:rPr>
              <a:t>Locally created portfolios can be part of a:</a:t>
            </a:r>
            <a:endParaRPr lang="en-US" dirty="0">
              <a:solidFill>
                <a:prstClr val="black"/>
              </a:solidFill>
              <a:latin typeface="Calibri"/>
              <a:cs typeface="Calibri"/>
            </a:endParaRPr>
          </a:p>
          <a:p>
            <a:pPr lvl="1">
              <a:defRPr/>
            </a:pPr>
            <a:r>
              <a:rPr lang="en-US" dirty="0">
                <a:latin typeface="Calibri"/>
                <a:cs typeface="Calibri"/>
              </a:rPr>
              <a:t>Local collection</a:t>
            </a:r>
          </a:p>
          <a:p>
            <a:pPr lvl="1">
              <a:defRPr/>
            </a:pPr>
            <a:r>
              <a:rPr lang="en-US">
                <a:latin typeface="Calibri"/>
                <a:cs typeface="Calibri"/>
              </a:rPr>
              <a:t>Linked to a CZ collection later</a:t>
            </a:r>
          </a:p>
          <a:p>
            <a:pPr lvl="2">
              <a:defRPr/>
            </a:pPr>
            <a:r>
              <a:rPr lang="en-US">
                <a:latin typeface="Calibri"/>
                <a:cs typeface="Calibri"/>
              </a:rPr>
              <a:t>Example; Portfolios created by New Order APIs</a:t>
            </a:r>
            <a:endParaRPr lang="en-US">
              <a:cs typeface="Calibri"/>
            </a:endParaRPr>
          </a:p>
          <a:p>
            <a:pPr>
              <a:defRPr/>
            </a:pPr>
            <a:r>
              <a:rPr lang="en-US">
                <a:latin typeface="Calibri"/>
                <a:cs typeface="Calibri"/>
              </a:rPr>
              <a:t>User is responsible for maintaining descriptive metadata </a:t>
            </a:r>
          </a:p>
          <a:p>
            <a:pPr>
              <a:defRPr/>
            </a:pPr>
            <a:r>
              <a:rPr lang="en-US">
                <a:latin typeface="Calibri"/>
                <a:cs typeface="Calibri"/>
              </a:rPr>
              <a:t>Local portfolios in a local </a:t>
            </a:r>
            <a:r>
              <a:rPr lang="en-US" dirty="0">
                <a:latin typeface="Calibri"/>
                <a:cs typeface="Calibri"/>
              </a:rPr>
              <a:t>collection will have a house icon</a:t>
            </a:r>
            <a:endParaRPr lang="en-US">
              <a:latin typeface="Calibri"/>
              <a:cs typeface="Calibri"/>
            </a:endParaRPr>
          </a:p>
          <a:p>
            <a:pPr>
              <a:defRPr/>
            </a:pPr>
            <a:r>
              <a:rPr lang="en-US">
                <a:latin typeface="Calibri"/>
                <a:cs typeface="Calibri"/>
              </a:rPr>
              <a:t>Local portfolios linked to the CZ collection </a:t>
            </a:r>
            <a:r>
              <a:rPr lang="en-US" dirty="0">
                <a:latin typeface="Calibri"/>
                <a:cs typeface="Calibri"/>
              </a:rPr>
              <a:t>will have a community icon</a:t>
            </a:r>
          </a:p>
          <a:p>
            <a:pPr marL="0" indent="0">
              <a:buNone/>
              <a:defRPr/>
            </a:pPr>
            <a:endParaRPr lang="en-US" dirty="0">
              <a:solidFill>
                <a:prstClr val="black"/>
              </a:solidFill>
              <a:latin typeface="Calibri"/>
              <a:cs typeface="Calibri"/>
            </a:endParaRPr>
          </a:p>
          <a:p>
            <a:pPr>
              <a:defRPr/>
            </a:pPr>
            <a:endParaRPr lang="en-US">
              <a:solidFill>
                <a:prstClr val="black"/>
              </a:solidFill>
              <a:latin typeface="Arial"/>
              <a:cs typeface="Arial"/>
            </a:endParaRPr>
          </a:p>
          <a:p>
            <a:pPr marL="0" indent="0">
              <a:buNone/>
              <a:defRPr/>
            </a:pPr>
            <a:endParaRPr lang="en-US">
              <a:solidFill>
                <a:prstClr val="black"/>
              </a:solidFill>
              <a:latin typeface="Calibri"/>
              <a:cs typeface="Calibri"/>
            </a:endParaRPr>
          </a:p>
        </p:txBody>
      </p:sp>
      <p:sp>
        <p:nvSpPr>
          <p:cNvPr id="14" name="Content Placeholder 2">
            <a:extLst>
              <a:ext uri="{FF2B5EF4-FFF2-40B4-BE49-F238E27FC236}">
                <a16:creationId xmlns:a16="http://schemas.microsoft.com/office/drawing/2014/main" id="{34048C2F-FE52-4A23-B13C-45829BCA3C5B}"/>
              </a:ext>
            </a:extLst>
          </p:cNvPr>
          <p:cNvSpPr txBox="1">
            <a:spLocks/>
          </p:cNvSpPr>
          <p:nvPr/>
        </p:nvSpPr>
        <p:spPr>
          <a:xfrm>
            <a:off x="6127407" y="1124165"/>
            <a:ext cx="4595447" cy="47381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sz="2200" b="1">
                <a:latin typeface="Calibri"/>
                <a:cs typeface="Calibri"/>
              </a:rPr>
              <a:t>Community Zone Bib Record:</a:t>
            </a:r>
            <a:endParaRPr lang="en-US" sz="2200" b="1" dirty="0">
              <a:latin typeface="Calibri"/>
              <a:cs typeface="Calibri"/>
            </a:endParaRPr>
          </a:p>
          <a:p>
            <a:r>
              <a:rPr lang="en-US" sz="2200">
                <a:latin typeface="Calibri"/>
                <a:cs typeface="Calibri"/>
              </a:rPr>
              <a:t>CZ bib records are used to create </a:t>
            </a:r>
            <a:r>
              <a:rPr lang="en-US" sz="2200" dirty="0">
                <a:latin typeface="Calibri"/>
                <a:cs typeface="Calibri"/>
              </a:rPr>
              <a:t>portfolios in Alma</a:t>
            </a:r>
            <a:endParaRPr lang="en-US"/>
          </a:p>
          <a:p>
            <a:pPr>
              <a:defRPr/>
            </a:pPr>
            <a:r>
              <a:rPr lang="en-US" sz="2200" dirty="0">
                <a:latin typeface="Calibri"/>
                <a:cs typeface="Calibri"/>
              </a:rPr>
              <a:t>CZ portfolios are part of a Community Zone electronic collection</a:t>
            </a:r>
          </a:p>
          <a:p>
            <a:pPr>
              <a:defRPr/>
            </a:pPr>
            <a:r>
              <a:rPr lang="en-US" sz="2200">
                <a:latin typeface="Calibri"/>
                <a:cs typeface="Calibri"/>
              </a:rPr>
              <a:t>Linking information and descriptive metadata is maintained by </a:t>
            </a:r>
            <a:r>
              <a:rPr lang="en-US" sz="2200" dirty="0">
                <a:latin typeface="Calibri"/>
                <a:cs typeface="Calibri"/>
              </a:rPr>
              <a:t>the CZ</a:t>
            </a:r>
          </a:p>
          <a:p>
            <a:pPr>
              <a:defRPr/>
            </a:pPr>
            <a:r>
              <a:rPr lang="en-US" sz="2200" dirty="0">
                <a:latin typeface="Calibri"/>
                <a:cs typeface="Calibri"/>
              </a:rPr>
              <a:t>CZ linked portfolios will have a community icon</a:t>
            </a:r>
            <a:endParaRPr lang="en-US" sz="2200">
              <a:latin typeface="Calibri"/>
              <a:cs typeface="Calibri"/>
            </a:endParaRPr>
          </a:p>
          <a:p>
            <a:pPr marL="0" indent="0">
              <a:buNone/>
              <a:defRPr/>
            </a:pPr>
            <a:endParaRPr lang="en-US" sz="2200" dirty="0">
              <a:solidFill>
                <a:prstClr val="black"/>
              </a:solidFill>
              <a:latin typeface="Calibri"/>
              <a:cs typeface="Calibri"/>
            </a:endParaRPr>
          </a:p>
          <a:p>
            <a:pPr marL="0" indent="0">
              <a:buNone/>
              <a:defRPr/>
            </a:pPr>
            <a:endParaRPr lang="en-US">
              <a:solidFill>
                <a:prstClr val="black"/>
              </a:solidFill>
              <a:latin typeface="Calibri"/>
              <a:cs typeface="Calibri"/>
            </a:endParaRPr>
          </a:p>
        </p:txBody>
      </p:sp>
    </p:spTree>
    <p:extLst>
      <p:ext uri="{BB962C8B-B14F-4D97-AF65-F5344CB8AC3E}">
        <p14:creationId xmlns:p14="http://schemas.microsoft.com/office/powerpoint/2010/main" val="1175011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38609"/>
          </a:xfrm>
          <a:prstGeom prst="rect">
            <a:avLst/>
          </a:prstGeom>
          <a:noFill/>
        </p:spPr>
        <p:txBody>
          <a:bodyPr wrap="square" lIns="91440" tIns="45720" rIns="91440" bIns="45720" rtlCol="0" anchor="t">
            <a:spAutoFit/>
          </a:bodyPr>
          <a:lstStyle/>
          <a:p>
            <a:pPr>
              <a:defRPr/>
            </a:pPr>
            <a:r>
              <a:rPr lang="en-US" sz="2900" b="1" dirty="0">
                <a:solidFill>
                  <a:srgbClr val="4472C4"/>
                </a:solidFill>
                <a:latin typeface="Arial"/>
                <a:cs typeface="Arial"/>
              </a:rPr>
              <a:t>Using a CZ Bib Record to Create a CZ Linked Portfolio</a:t>
            </a:r>
            <a:endParaRPr lang="en-US" sz="2900" b="1" i="0" u="none" strike="noStrike" kern="1200" cap="none" spc="0" normalizeH="0" baseline="0" noProof="0" dirty="0">
              <a:ln>
                <a:noFill/>
              </a:ln>
              <a:solidFill>
                <a:srgbClr val="4472C4"/>
              </a:solidFill>
              <a:effectLst/>
              <a:uLnTx/>
              <a:uFillTx/>
              <a:latin typeface="Arial"/>
              <a:cs typeface="Arial"/>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006935"/>
            <a:ext cx="8956431" cy="45857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a:latin typeface="Arial"/>
                <a:cs typeface="Arial"/>
              </a:rPr>
              <a:t>Using Community Zone bib records to create </a:t>
            </a:r>
            <a:r>
              <a:rPr lang="en-US" dirty="0">
                <a:latin typeface="Arial"/>
                <a:cs typeface="Arial"/>
              </a:rPr>
              <a:t>CZ linked portfolios:</a:t>
            </a:r>
            <a:endParaRPr lang="en-US" dirty="0" err="1">
              <a:cs typeface="Calibri" panose="020F0502020204030204"/>
            </a:endParaRPr>
          </a:p>
          <a:p>
            <a:pPr lvl="1"/>
            <a:r>
              <a:rPr lang="en-US" dirty="0">
                <a:latin typeface="Arial"/>
                <a:cs typeface="Arial"/>
              </a:rPr>
              <a:t>PO Line creates the portfolio</a:t>
            </a:r>
          </a:p>
          <a:p>
            <a:pPr lvl="1"/>
            <a:r>
              <a:rPr lang="en-US" dirty="0">
                <a:latin typeface="Arial"/>
                <a:cs typeface="Arial"/>
              </a:rPr>
              <a:t>Link is created between the Institution Zone (IZ) portfolio and the CZ portfolio</a:t>
            </a:r>
            <a:endParaRPr lang="en-US" dirty="0">
              <a:cs typeface="Calibri"/>
            </a:endParaRPr>
          </a:p>
          <a:p>
            <a:pPr lvl="1"/>
            <a:r>
              <a:rPr lang="en-US" dirty="0">
                <a:latin typeface="Arial"/>
                <a:cs typeface="Arial"/>
              </a:rPr>
              <a:t>A Network Zone (NZ) bib record is created and linked to the CZ</a:t>
            </a:r>
          </a:p>
          <a:p>
            <a:pPr lvl="1">
              <a:defRPr/>
            </a:pPr>
            <a:r>
              <a:rPr lang="en-US" dirty="0">
                <a:latin typeface="Arial"/>
                <a:cs typeface="Arial"/>
              </a:rPr>
              <a:t>Held by institution is added to the NZ bib record</a:t>
            </a:r>
          </a:p>
          <a:p>
            <a:pPr lvl="1">
              <a:defRPr/>
            </a:pPr>
            <a:r>
              <a:rPr lang="en-US" dirty="0">
                <a:latin typeface="Arial"/>
                <a:cs typeface="Arial"/>
              </a:rPr>
              <a:t>Primo VE uses the NZ bib record for discovery once the portfolio is activated in the IZ</a:t>
            </a:r>
          </a:p>
          <a:p>
            <a:pPr lvl="1">
              <a:defRPr/>
            </a:pPr>
            <a:r>
              <a:rPr lang="en-US">
                <a:latin typeface="Arial"/>
                <a:cs typeface="Arial"/>
              </a:rPr>
              <a:t>No additional work required by the user</a:t>
            </a:r>
            <a:endParaRPr lang="en-US" dirty="0">
              <a:solidFill>
                <a:prstClr val="black"/>
              </a:solidFill>
              <a:latin typeface="Arial"/>
              <a:cs typeface="Arial"/>
            </a:endParaRPr>
          </a:p>
          <a:p>
            <a:pPr>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pic>
        <p:nvPicPr>
          <p:cNvPr id="5" name="Picture 5" descr="Logo, company name&#10;&#10;Description automatically generated">
            <a:extLst>
              <a:ext uri="{FF2B5EF4-FFF2-40B4-BE49-F238E27FC236}">
                <a16:creationId xmlns:a16="http://schemas.microsoft.com/office/drawing/2014/main" id="{580CEBB2-7A3B-49D7-9F05-AE34E327E801}"/>
              </a:ext>
            </a:extLst>
          </p:cNvPr>
          <p:cNvPicPr>
            <a:picLocks noChangeAspect="1"/>
          </p:cNvPicPr>
          <p:nvPr/>
        </p:nvPicPr>
        <p:blipFill>
          <a:blip r:embed="rId7"/>
          <a:stretch>
            <a:fillRect/>
          </a:stretch>
        </p:blipFill>
        <p:spPr>
          <a:xfrm>
            <a:off x="9601200" y="1122002"/>
            <a:ext cx="2192216" cy="1577719"/>
          </a:xfrm>
          <a:prstGeom prst="rect">
            <a:avLst/>
          </a:prstGeom>
        </p:spPr>
      </p:pic>
    </p:spTree>
    <p:extLst>
      <p:ext uri="{BB962C8B-B14F-4D97-AF65-F5344CB8AC3E}">
        <p14:creationId xmlns:p14="http://schemas.microsoft.com/office/powerpoint/2010/main" val="29592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38609"/>
          </a:xfrm>
          <a:prstGeom prst="rect">
            <a:avLst/>
          </a:prstGeom>
          <a:noFill/>
        </p:spPr>
        <p:txBody>
          <a:bodyPr wrap="square" lIns="91440" tIns="45720" rIns="91440" bIns="45720" rtlCol="0" anchor="t">
            <a:spAutoFit/>
          </a:bodyPr>
          <a:lstStyle/>
          <a:p>
            <a:pPr>
              <a:defRPr/>
            </a:pPr>
            <a:r>
              <a:rPr lang="en-US" sz="2900" b="1">
                <a:solidFill>
                  <a:srgbClr val="4472C4"/>
                </a:solidFill>
                <a:latin typeface="Arial"/>
                <a:cs typeface="Arial"/>
              </a:rPr>
              <a:t>Using a Local Bib Record to Create Portfolio</a:t>
            </a:r>
            <a:endParaRPr lang="en-US" sz="2900" b="1" i="0" u="none" strike="noStrike" kern="1200" cap="none" spc="0" normalizeH="0" baseline="0" noProof="0">
              <a:ln>
                <a:noFill/>
              </a:ln>
              <a:solidFill>
                <a:srgbClr val="4472C4"/>
              </a:solidFill>
              <a:effectLst/>
              <a:uLnTx/>
              <a:uFillTx/>
              <a:latin typeface="Arial"/>
              <a:cs typeface="Arial"/>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088996"/>
            <a:ext cx="11054862" cy="505472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dirty="0">
                <a:latin typeface="Arial"/>
                <a:cs typeface="Arial"/>
              </a:rPr>
              <a:t>Using a local bib record to create a Portfolio:</a:t>
            </a:r>
            <a:endParaRPr lang="en-US" dirty="0" err="1">
              <a:cs typeface="Calibri" panose="020F0502020204030204"/>
            </a:endParaRPr>
          </a:p>
          <a:p>
            <a:pPr lvl="1"/>
            <a:r>
              <a:rPr lang="en-US">
                <a:latin typeface="Arial"/>
                <a:cs typeface="Arial"/>
              </a:rPr>
              <a:t>Create an electronic bib record in the IZ:</a:t>
            </a:r>
          </a:p>
          <a:p>
            <a:pPr lvl="2"/>
            <a:r>
              <a:rPr lang="en-US" dirty="0">
                <a:latin typeface="Arial"/>
                <a:cs typeface="Arial"/>
              </a:rPr>
              <a:t>Import Profile</a:t>
            </a:r>
          </a:p>
          <a:p>
            <a:pPr lvl="2"/>
            <a:r>
              <a:rPr lang="en-US" dirty="0">
                <a:latin typeface="Arial"/>
                <a:cs typeface="Arial"/>
              </a:rPr>
              <a:t>New Order API</a:t>
            </a:r>
          </a:p>
          <a:p>
            <a:pPr lvl="2"/>
            <a:r>
              <a:rPr lang="en-US" dirty="0">
                <a:latin typeface="Calibri"/>
                <a:cs typeface="Calibri"/>
              </a:rPr>
              <a:t>OCLC</a:t>
            </a:r>
          </a:p>
          <a:p>
            <a:pPr lvl="2"/>
            <a:r>
              <a:rPr lang="en-US">
                <a:latin typeface="Calibri"/>
                <a:cs typeface="Calibri"/>
              </a:rPr>
              <a:t>Using "Add Local Portfolio" to create a brief bib record </a:t>
            </a:r>
          </a:p>
          <a:p>
            <a:pPr lvl="1"/>
            <a:r>
              <a:rPr lang="en-US" dirty="0">
                <a:latin typeface="Arial"/>
                <a:cs typeface="Arial"/>
              </a:rPr>
              <a:t>Create the portfolio:</a:t>
            </a:r>
          </a:p>
          <a:p>
            <a:pPr lvl="2">
              <a:defRPr/>
            </a:pPr>
            <a:r>
              <a:rPr lang="en-US" dirty="0">
                <a:latin typeface="Arial"/>
                <a:cs typeface="Arial"/>
              </a:rPr>
              <a:t>PO Line</a:t>
            </a:r>
          </a:p>
          <a:p>
            <a:pPr lvl="2">
              <a:defRPr/>
            </a:pPr>
            <a:r>
              <a:rPr lang="en-US" dirty="0">
                <a:latin typeface="Arial"/>
                <a:cs typeface="Arial"/>
              </a:rPr>
              <a:t>Add Local Portfolio</a:t>
            </a:r>
          </a:p>
          <a:p>
            <a:pPr lvl="3">
              <a:defRPr/>
            </a:pPr>
            <a:r>
              <a:rPr lang="en-US" dirty="0">
                <a:latin typeface="Arial"/>
                <a:cs typeface="Arial"/>
              </a:rPr>
              <a:t>Can link the portfolio to an electronic collection (local or CZ)</a:t>
            </a:r>
          </a:p>
          <a:p>
            <a:pPr lvl="1">
              <a:defRPr/>
            </a:pPr>
            <a:r>
              <a:rPr lang="en-US">
                <a:latin typeface="Arial"/>
                <a:cs typeface="Arial"/>
              </a:rPr>
              <a:t>Electronic bib record and portfolio are both local</a:t>
            </a:r>
            <a:endParaRPr lang="en-US" dirty="0">
              <a:solidFill>
                <a:prstClr val="black"/>
              </a:solidFill>
              <a:latin typeface="Arial"/>
              <a:cs typeface="Arial"/>
            </a:endParaRPr>
          </a:p>
          <a:p>
            <a:pPr lvl="1">
              <a:defRPr/>
            </a:pPr>
            <a:r>
              <a:rPr lang="en-US" dirty="0">
                <a:latin typeface="Arial"/>
                <a:cs typeface="Arial"/>
              </a:rPr>
              <a:t>Local portfolios can:</a:t>
            </a:r>
          </a:p>
          <a:p>
            <a:pPr lvl="2">
              <a:defRPr/>
            </a:pPr>
            <a:r>
              <a:rPr lang="en-US" dirty="0">
                <a:latin typeface="Arial"/>
                <a:cs typeface="Arial"/>
              </a:rPr>
              <a:t>Remain local in a local electronic collection</a:t>
            </a:r>
          </a:p>
          <a:p>
            <a:pPr lvl="2">
              <a:defRPr/>
            </a:pPr>
            <a:r>
              <a:rPr lang="en-US" dirty="0">
                <a:latin typeface="Arial"/>
                <a:cs typeface="Arial"/>
              </a:rPr>
              <a:t>Be linked to a Community Zone electronic collection using "Link to Community"</a:t>
            </a:r>
            <a:endParaRPr lang="en-US" dirty="0">
              <a:solidFill>
                <a:prstClr val="black"/>
              </a:solidFill>
              <a:latin typeface="Arial"/>
              <a:cs typeface="Arial"/>
            </a:endParaRPr>
          </a:p>
          <a:p>
            <a:pPr lvl="1">
              <a:buFont typeface="Courier New" panose="020B0604020202020204" pitchFamily="34" charset="0"/>
              <a:buChar char="o"/>
              <a:defRPr/>
            </a:pPr>
            <a:endParaRPr lang="en-US" dirty="0">
              <a:solidFill>
                <a:prstClr val="black"/>
              </a:solidFill>
              <a:latin typeface="Arial"/>
              <a:cs typeface="Arial"/>
            </a:endParaRPr>
          </a:p>
          <a:p>
            <a:pPr lvl="1">
              <a:buFont typeface="Courier New" panose="020B0604020202020204" pitchFamily="34" charset="0"/>
              <a:buChar char="o"/>
              <a:defRPr/>
            </a:pPr>
            <a:endParaRPr lang="en-US" dirty="0">
              <a:solidFill>
                <a:prstClr val="black"/>
              </a:solidFill>
              <a:latin typeface="Arial"/>
              <a:cs typeface="Arial"/>
            </a:endParaRPr>
          </a:p>
          <a:p>
            <a:pPr>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spTree>
    <p:extLst>
      <p:ext uri="{BB962C8B-B14F-4D97-AF65-F5344CB8AC3E}">
        <p14:creationId xmlns:p14="http://schemas.microsoft.com/office/powerpoint/2010/main" val="232577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38609"/>
          </a:xfrm>
          <a:prstGeom prst="rect">
            <a:avLst/>
          </a:prstGeom>
          <a:noFill/>
        </p:spPr>
        <p:txBody>
          <a:bodyPr wrap="square" lIns="91440" tIns="45720" rIns="91440" bIns="45720" rtlCol="0" anchor="t">
            <a:spAutoFit/>
          </a:bodyPr>
          <a:lstStyle/>
          <a:p>
            <a:pPr>
              <a:defRPr/>
            </a:pPr>
            <a:r>
              <a:rPr lang="en-US" sz="2900" b="1" dirty="0">
                <a:solidFill>
                  <a:srgbClr val="4472C4"/>
                </a:solidFill>
                <a:latin typeface="Arial"/>
                <a:cs typeface="Arial"/>
              </a:rPr>
              <a:t>"Link to Community" </a:t>
            </a:r>
            <a:endParaRPr lang="en-US" sz="2900"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124166"/>
            <a:ext cx="5322278" cy="5019552"/>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a:latin typeface="Arial"/>
                <a:cs typeface="Arial"/>
              </a:rPr>
              <a:t>"Link to Community" is only available for local (IZ only) portfolios</a:t>
            </a:r>
            <a:endParaRPr lang="en-US" dirty="0"/>
          </a:p>
          <a:p>
            <a:pPr>
              <a:defRPr/>
            </a:pPr>
            <a:r>
              <a:rPr lang="en-US" dirty="0">
                <a:latin typeface="Arial"/>
                <a:cs typeface="Arial"/>
              </a:rPr>
              <a:t>"Link to Community" can be used to link a local portfolio to a CZ portfolio using:</a:t>
            </a:r>
            <a:endParaRPr lang="en-US" dirty="0">
              <a:latin typeface="Calibri" panose="020F0502020204030204"/>
              <a:cs typeface="Calibri" panose="020F0502020204030204"/>
            </a:endParaRPr>
          </a:p>
          <a:p>
            <a:pPr lvl="1">
              <a:defRPr/>
            </a:pPr>
            <a:r>
              <a:rPr lang="en-US">
                <a:latin typeface="Arial"/>
                <a:cs typeface="Arial"/>
              </a:rPr>
              <a:t>The Community Zone's descriptive metadata</a:t>
            </a:r>
          </a:p>
          <a:p>
            <a:pPr lvl="1">
              <a:defRPr/>
            </a:pPr>
            <a:r>
              <a:rPr lang="en-US">
                <a:latin typeface="Arial"/>
                <a:cs typeface="Arial"/>
              </a:rPr>
              <a:t>The local bib record's descriptive metadata</a:t>
            </a:r>
            <a:endParaRPr lang="en-US">
              <a:solidFill>
                <a:prstClr val="black"/>
              </a:solidFill>
              <a:latin typeface="Arial"/>
              <a:cs typeface="Arial"/>
            </a:endParaRPr>
          </a:p>
          <a:p>
            <a:pPr>
              <a:defRPr/>
            </a:pPr>
            <a:r>
              <a:rPr lang="en-US" dirty="0">
                <a:latin typeface="Arial"/>
                <a:cs typeface="Arial"/>
              </a:rPr>
              <a:t>DARA may recommend users link local portfolios to the CZ using "Link to Community"</a:t>
            </a:r>
            <a:endParaRPr lang="en-US" dirty="0">
              <a:solidFill>
                <a:prstClr val="black"/>
              </a:solidFill>
              <a:latin typeface="Arial"/>
              <a:cs typeface="Arial"/>
            </a:endParaRPr>
          </a:p>
          <a:p>
            <a:pPr>
              <a:defRPr/>
            </a:pPr>
            <a:endParaRPr lang="en-US" dirty="0">
              <a:solidFill>
                <a:prstClr val="black"/>
              </a:solidFill>
              <a:latin typeface="Arial"/>
              <a:cs typeface="Arial"/>
            </a:endParaRPr>
          </a:p>
          <a:p>
            <a:pPr>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pic>
        <p:nvPicPr>
          <p:cNvPr id="4" name="Picture 4" descr="Text&#10;&#10;Description automatically generated">
            <a:extLst>
              <a:ext uri="{FF2B5EF4-FFF2-40B4-BE49-F238E27FC236}">
                <a16:creationId xmlns:a16="http://schemas.microsoft.com/office/drawing/2014/main" id="{A2F874BF-1323-40A9-A4DE-E3782FECA316}"/>
              </a:ext>
            </a:extLst>
          </p:cNvPr>
          <p:cNvPicPr>
            <a:picLocks noChangeAspect="1"/>
          </p:cNvPicPr>
          <p:nvPr/>
        </p:nvPicPr>
        <p:blipFill>
          <a:blip r:embed="rId7"/>
          <a:stretch>
            <a:fillRect/>
          </a:stretch>
        </p:blipFill>
        <p:spPr>
          <a:xfrm>
            <a:off x="6271845" y="1276961"/>
            <a:ext cx="5240216" cy="16781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5" descr="Graphical user interface, text, application, email&#10;&#10;Description automatically generated">
            <a:extLst>
              <a:ext uri="{FF2B5EF4-FFF2-40B4-BE49-F238E27FC236}">
                <a16:creationId xmlns:a16="http://schemas.microsoft.com/office/drawing/2014/main" id="{F85E7FAD-7EB4-471A-9781-B9CFE41B57C4}"/>
              </a:ext>
            </a:extLst>
          </p:cNvPr>
          <p:cNvPicPr>
            <a:picLocks noChangeAspect="1"/>
          </p:cNvPicPr>
          <p:nvPr/>
        </p:nvPicPr>
        <p:blipFill>
          <a:blip r:embed="rId8"/>
          <a:stretch>
            <a:fillRect/>
          </a:stretch>
        </p:blipFill>
        <p:spPr>
          <a:xfrm>
            <a:off x="6271847" y="3564452"/>
            <a:ext cx="5310553" cy="18040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40626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Graphical user interface, text, application, chat or text message&#10;&#10;Description automatically generated">
            <a:extLst>
              <a:ext uri="{FF2B5EF4-FFF2-40B4-BE49-F238E27FC236}">
                <a16:creationId xmlns:a16="http://schemas.microsoft.com/office/drawing/2014/main" id="{EF6AA6F4-C300-46C1-BCEC-F4631C9B419E}"/>
              </a:ext>
            </a:extLst>
          </p:cNvPr>
          <p:cNvPicPr>
            <a:picLocks noChangeAspect="1"/>
          </p:cNvPicPr>
          <p:nvPr/>
        </p:nvPicPr>
        <p:blipFill>
          <a:blip r:embed="rId3"/>
          <a:stretch>
            <a:fillRect/>
          </a:stretch>
        </p:blipFill>
        <p:spPr>
          <a:xfrm>
            <a:off x="6518031" y="3063351"/>
            <a:ext cx="4572000" cy="15636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38609"/>
          </a:xfrm>
          <a:prstGeom prst="rect">
            <a:avLst/>
          </a:prstGeom>
          <a:noFill/>
        </p:spPr>
        <p:txBody>
          <a:bodyPr wrap="square" lIns="91440" tIns="45720" rIns="91440" bIns="45720" rtlCol="0" anchor="t">
            <a:spAutoFit/>
          </a:bodyPr>
          <a:lstStyle/>
          <a:p>
            <a:pPr>
              <a:defRPr/>
            </a:pPr>
            <a:r>
              <a:rPr lang="en-US" sz="2900" b="1" dirty="0">
                <a:solidFill>
                  <a:srgbClr val="4472C4"/>
                </a:solidFill>
                <a:latin typeface="Arial"/>
                <a:cs typeface="Arial"/>
              </a:rPr>
              <a:t>"Link to Community" Using the CZ Descriptive Data</a:t>
            </a:r>
            <a:endParaRPr lang="en-US" sz="2900" b="1" i="0" u="none" strike="noStrike" kern="1200" cap="none" spc="0" normalizeH="0" baseline="0" noProof="0" dirty="0">
              <a:ln>
                <a:noFill/>
              </a:ln>
              <a:solidFill>
                <a:srgbClr val="4472C4"/>
              </a:solidFill>
              <a:effectLst/>
              <a:uLnTx/>
              <a:uFillTx/>
              <a:latin typeface="Arial"/>
              <a:cs typeface="Arial"/>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4"/>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5"/>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6"/>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7"/>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065550"/>
            <a:ext cx="5498124" cy="5160229"/>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dirty="0">
                <a:latin typeface="Arial"/>
                <a:cs typeface="Arial"/>
              </a:rPr>
              <a:t>"Link to Community" using the CZ descriptive metadata creates a:</a:t>
            </a:r>
            <a:endParaRPr lang="en-US" dirty="0">
              <a:cs typeface="Calibri" panose="020F0502020204030204"/>
            </a:endParaRPr>
          </a:p>
          <a:p>
            <a:pPr lvl="1"/>
            <a:r>
              <a:rPr lang="en-US" dirty="0">
                <a:latin typeface="Arial"/>
                <a:cs typeface="Arial"/>
              </a:rPr>
              <a:t>Link between the Institution Zone (IZ) portfolio and the CZ portfolio</a:t>
            </a:r>
            <a:endParaRPr lang="en-US" dirty="0">
              <a:cs typeface="Calibri"/>
            </a:endParaRPr>
          </a:p>
          <a:p>
            <a:pPr lvl="2">
              <a:defRPr/>
            </a:pPr>
            <a:r>
              <a:rPr lang="en-US" dirty="0">
                <a:latin typeface="Arial"/>
                <a:cs typeface="Arial"/>
              </a:rPr>
              <a:t>Portfolio and bib record will have a community zone icon</a:t>
            </a:r>
          </a:p>
          <a:p>
            <a:pPr lvl="1">
              <a:defRPr/>
            </a:pPr>
            <a:r>
              <a:rPr lang="en-US" dirty="0">
                <a:latin typeface="Arial"/>
                <a:cs typeface="Arial"/>
              </a:rPr>
              <a:t>Link to the Network Zone (NZ):</a:t>
            </a:r>
          </a:p>
          <a:p>
            <a:pPr lvl="2">
              <a:defRPr/>
            </a:pPr>
            <a:r>
              <a:rPr lang="en-US" dirty="0">
                <a:latin typeface="Arial"/>
                <a:cs typeface="Arial"/>
              </a:rPr>
              <a:t>Created when the NZ bib records linked to the CZ already exists in the Network Zone and the institution is added to the held by institution</a:t>
            </a:r>
            <a:endParaRPr lang="en-US" dirty="0">
              <a:cs typeface="Calibri"/>
            </a:endParaRPr>
          </a:p>
          <a:p>
            <a:pPr lvl="3">
              <a:defRPr/>
            </a:pPr>
            <a:r>
              <a:rPr lang="en-US" dirty="0">
                <a:latin typeface="Arial"/>
                <a:cs typeface="Calibri"/>
              </a:rPr>
              <a:t>Portfolio will be discoverable in Primo VE</a:t>
            </a:r>
            <a:endParaRPr lang="en-US" dirty="0">
              <a:latin typeface="Arial"/>
              <a:cs typeface="Arial"/>
            </a:endParaRPr>
          </a:p>
          <a:p>
            <a:pPr lvl="2">
              <a:defRPr/>
            </a:pPr>
            <a:r>
              <a:rPr lang="en-US" dirty="0">
                <a:latin typeface="Arial"/>
                <a:cs typeface="Arial"/>
              </a:rPr>
              <a:t>Is not created if there is no existing NZ bib records in the Network zone, </a:t>
            </a:r>
          </a:p>
          <a:p>
            <a:pPr lvl="3">
              <a:defRPr/>
            </a:pPr>
            <a:r>
              <a:rPr lang="en-US" dirty="0">
                <a:latin typeface="Arial"/>
                <a:cs typeface="Arial"/>
              </a:rPr>
              <a:t>The bib record is not created and the held by institution is not linked</a:t>
            </a:r>
            <a:endParaRPr lang="en-US" dirty="0">
              <a:latin typeface="Calibri" panose="020F0502020204030204"/>
              <a:cs typeface="Calibri"/>
            </a:endParaRPr>
          </a:p>
          <a:p>
            <a:pPr lvl="3">
              <a:defRPr/>
            </a:pPr>
            <a:r>
              <a:rPr lang="en-US" dirty="0">
                <a:latin typeface="Arial"/>
                <a:cs typeface="Calibri"/>
              </a:rPr>
              <a:t>Portfolio will not be discoverable in Primo VE</a:t>
            </a:r>
          </a:p>
          <a:p>
            <a:pPr marL="0" indent="0">
              <a:buNone/>
              <a:defRPr/>
            </a:pPr>
            <a:endParaRPr lang="en-US">
              <a:solidFill>
                <a:prstClr val="black"/>
              </a:solidFill>
              <a:latin typeface="Calibri" panose="020F0502020204030204"/>
              <a:cs typeface="Calibri"/>
            </a:endParaRPr>
          </a:p>
        </p:txBody>
      </p:sp>
      <p:pic>
        <p:nvPicPr>
          <p:cNvPr id="2" name="Picture 3" descr="Graphical user interface, text, application&#10;&#10;Description automatically generated">
            <a:extLst>
              <a:ext uri="{FF2B5EF4-FFF2-40B4-BE49-F238E27FC236}">
                <a16:creationId xmlns:a16="http://schemas.microsoft.com/office/drawing/2014/main" id="{9147B3BD-7682-48E3-B45C-57128F69004E}"/>
              </a:ext>
            </a:extLst>
          </p:cNvPr>
          <p:cNvPicPr>
            <a:picLocks noChangeAspect="1"/>
          </p:cNvPicPr>
          <p:nvPr/>
        </p:nvPicPr>
        <p:blipFill>
          <a:blip r:embed="rId8"/>
          <a:stretch>
            <a:fillRect/>
          </a:stretch>
        </p:blipFill>
        <p:spPr>
          <a:xfrm>
            <a:off x="6518031" y="1133348"/>
            <a:ext cx="4829908" cy="16722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4" descr="Graphical user interface, text, application&#10;&#10;Description automatically generated">
            <a:extLst>
              <a:ext uri="{FF2B5EF4-FFF2-40B4-BE49-F238E27FC236}">
                <a16:creationId xmlns:a16="http://schemas.microsoft.com/office/drawing/2014/main" id="{86DA87E2-A435-4874-98D1-C71F67DBD7AF}"/>
              </a:ext>
            </a:extLst>
          </p:cNvPr>
          <p:cNvPicPr>
            <a:picLocks noChangeAspect="1"/>
          </p:cNvPicPr>
          <p:nvPr/>
        </p:nvPicPr>
        <p:blipFill>
          <a:blip r:embed="rId9"/>
          <a:stretch>
            <a:fillRect/>
          </a:stretch>
        </p:blipFill>
        <p:spPr>
          <a:xfrm>
            <a:off x="8604739" y="4375875"/>
            <a:ext cx="2743200" cy="16700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32524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38609"/>
          </a:xfrm>
          <a:prstGeom prst="rect">
            <a:avLst/>
          </a:prstGeom>
          <a:noFill/>
        </p:spPr>
        <p:txBody>
          <a:bodyPr wrap="square" lIns="91440" tIns="45720" rIns="91440" bIns="45720" rtlCol="0" anchor="t">
            <a:spAutoFit/>
          </a:bodyPr>
          <a:lstStyle/>
          <a:p>
            <a:pPr>
              <a:defRPr/>
            </a:pPr>
            <a:r>
              <a:rPr lang="en-US" sz="2900" b="1" dirty="0">
                <a:solidFill>
                  <a:srgbClr val="4472C4"/>
                </a:solidFill>
                <a:latin typeface="Arial"/>
                <a:cs typeface="Arial"/>
              </a:rPr>
              <a:t>"Link to Community" Using the Local Descriptive Metadata</a:t>
            </a:r>
            <a:endParaRPr lang="en-US" sz="2900"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915210"/>
            <a:ext cx="10515600" cy="501955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194504"/>
            <a:ext cx="5040924" cy="4867153"/>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dirty="0">
                <a:latin typeface="Arial"/>
                <a:cs typeface="Arial"/>
              </a:rPr>
              <a:t>"Link to Community" using the local bib record's descriptive data:</a:t>
            </a:r>
            <a:endParaRPr lang="en-US" dirty="0">
              <a:cs typeface="Calibri" panose="020F0502020204030204"/>
            </a:endParaRPr>
          </a:p>
          <a:p>
            <a:pPr lvl="1"/>
            <a:r>
              <a:rPr lang="en-US" dirty="0">
                <a:latin typeface="Arial"/>
                <a:cs typeface="Arial"/>
              </a:rPr>
              <a:t>Link is created between the Institution Zone (IZ) portfolio and the CZ portfolio</a:t>
            </a:r>
            <a:endParaRPr lang="en-US" dirty="0">
              <a:cs typeface="Calibri"/>
            </a:endParaRPr>
          </a:p>
          <a:p>
            <a:pPr lvl="1"/>
            <a:r>
              <a:rPr lang="en-US" dirty="0">
                <a:latin typeface="Arial"/>
                <a:cs typeface="Arial"/>
              </a:rPr>
              <a:t>The bib record remains local (house icon)</a:t>
            </a:r>
          </a:p>
          <a:p>
            <a:pPr lvl="2"/>
            <a:r>
              <a:rPr lang="en-US" dirty="0">
                <a:latin typeface="Arial"/>
                <a:cs typeface="Arial"/>
              </a:rPr>
              <a:t>Use an "Electronic titles" search to see if the bib record the portfolio is using is local or linked to the CZ</a:t>
            </a:r>
          </a:p>
          <a:p>
            <a:pPr lvl="1"/>
            <a:r>
              <a:rPr lang="en-US" dirty="0">
                <a:latin typeface="Arial"/>
                <a:cs typeface="Arial"/>
              </a:rPr>
              <a:t>Primo VE uses the IZ bib record for discovery</a:t>
            </a:r>
          </a:p>
          <a:p>
            <a:pPr>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pic>
        <p:nvPicPr>
          <p:cNvPr id="2" name="Picture 3" descr="Graphical user interface, text, application, email&#10;&#10;Description automatically generated">
            <a:extLst>
              <a:ext uri="{FF2B5EF4-FFF2-40B4-BE49-F238E27FC236}">
                <a16:creationId xmlns:a16="http://schemas.microsoft.com/office/drawing/2014/main" id="{F5CFDAC2-C2FF-4576-82FC-7F05EC2C8016}"/>
              </a:ext>
            </a:extLst>
          </p:cNvPr>
          <p:cNvPicPr>
            <a:picLocks noChangeAspect="1"/>
          </p:cNvPicPr>
          <p:nvPr/>
        </p:nvPicPr>
        <p:blipFill>
          <a:blip r:embed="rId7"/>
          <a:stretch>
            <a:fillRect/>
          </a:stretch>
        </p:blipFill>
        <p:spPr>
          <a:xfrm>
            <a:off x="6271846" y="1193003"/>
            <a:ext cx="4677507" cy="154122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4" descr="Graphical user interface, text, application&#10;&#10;Description automatically generated">
            <a:extLst>
              <a:ext uri="{FF2B5EF4-FFF2-40B4-BE49-F238E27FC236}">
                <a16:creationId xmlns:a16="http://schemas.microsoft.com/office/drawing/2014/main" id="{82B17F7D-F5FE-4622-AF36-9A6CB5A968CA}"/>
              </a:ext>
            </a:extLst>
          </p:cNvPr>
          <p:cNvPicPr>
            <a:picLocks noChangeAspect="1"/>
          </p:cNvPicPr>
          <p:nvPr/>
        </p:nvPicPr>
        <p:blipFill>
          <a:blip r:embed="rId8"/>
          <a:stretch>
            <a:fillRect/>
          </a:stretch>
        </p:blipFill>
        <p:spPr>
          <a:xfrm>
            <a:off x="6201508" y="2929987"/>
            <a:ext cx="2743200" cy="19827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6" descr="Graphical user interface, text, application&#10;&#10;Description automatically generated">
            <a:extLst>
              <a:ext uri="{FF2B5EF4-FFF2-40B4-BE49-F238E27FC236}">
                <a16:creationId xmlns:a16="http://schemas.microsoft.com/office/drawing/2014/main" id="{FA4D15B9-56A7-4E66-9628-69B4D61A2E5A}"/>
              </a:ext>
            </a:extLst>
          </p:cNvPr>
          <p:cNvPicPr>
            <a:picLocks noChangeAspect="1"/>
          </p:cNvPicPr>
          <p:nvPr/>
        </p:nvPicPr>
        <p:blipFill>
          <a:blip r:embed="rId9"/>
          <a:stretch>
            <a:fillRect/>
          </a:stretch>
        </p:blipFill>
        <p:spPr>
          <a:xfrm>
            <a:off x="8428892" y="3876048"/>
            <a:ext cx="2743200" cy="19428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346100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38609"/>
          </a:xfrm>
          <a:prstGeom prst="rect">
            <a:avLst/>
          </a:prstGeom>
          <a:noFill/>
        </p:spPr>
        <p:txBody>
          <a:bodyPr wrap="square" lIns="91440" tIns="45720" rIns="91440" bIns="45720" rtlCol="0" anchor="t">
            <a:spAutoFit/>
          </a:bodyPr>
          <a:lstStyle/>
          <a:p>
            <a:pPr>
              <a:defRPr/>
            </a:pPr>
            <a:r>
              <a:rPr lang="en-US" sz="2900" b="1" dirty="0">
                <a:solidFill>
                  <a:srgbClr val="4472C4"/>
                </a:solidFill>
                <a:latin typeface="Arial"/>
                <a:cs typeface="Arial"/>
              </a:rPr>
              <a:t>Impact on Discoverability Using "Link to Community" </a:t>
            </a:r>
            <a:endParaRPr lang="en-US" sz="2900" dirty="0"/>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124166"/>
            <a:ext cx="9683262" cy="47381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dirty="0">
                <a:latin typeface="Arial"/>
                <a:cs typeface="Arial"/>
              </a:rPr>
              <a:t>A Network Zone bib record linked to the Community Zone </a:t>
            </a:r>
            <a:r>
              <a:rPr lang="en-US" b="1" dirty="0">
                <a:latin typeface="Arial"/>
                <a:cs typeface="Arial"/>
              </a:rPr>
              <a:t>must</a:t>
            </a:r>
            <a:r>
              <a:rPr lang="en-US" dirty="0">
                <a:latin typeface="Arial"/>
                <a:cs typeface="Arial"/>
              </a:rPr>
              <a:t> exist for the portfolio to be discoverable in Primo VE when using the CZ descriptive metadata:</a:t>
            </a:r>
          </a:p>
          <a:p>
            <a:pPr lvl="1">
              <a:defRPr/>
            </a:pPr>
            <a:r>
              <a:rPr lang="en-US" dirty="0">
                <a:latin typeface="Arial"/>
                <a:cs typeface="Arial"/>
              </a:rPr>
              <a:t>The portfolio will not be discoverable if the bib record does not </a:t>
            </a:r>
            <a:r>
              <a:rPr lang="en-US">
                <a:latin typeface="Arial"/>
                <a:cs typeface="Arial"/>
              </a:rPr>
              <a:t>exist in the NZ</a:t>
            </a:r>
          </a:p>
          <a:p>
            <a:pPr>
              <a:defRPr/>
            </a:pPr>
            <a:r>
              <a:rPr lang="en-US" dirty="0">
                <a:latin typeface="Arial"/>
                <a:cs typeface="Arial"/>
              </a:rPr>
              <a:t>"Link to Community" does not impact discoverability when the user chooses to use the local descriptive metadata </a:t>
            </a:r>
            <a:endParaRPr lang="en-US">
              <a:solidFill>
                <a:prstClr val="black"/>
              </a:solidFill>
              <a:latin typeface="Arial"/>
              <a:cs typeface="Arial"/>
            </a:endParaRPr>
          </a:p>
          <a:p>
            <a:pPr lvl="1">
              <a:defRPr/>
            </a:pPr>
            <a:r>
              <a:rPr lang="en-US" dirty="0">
                <a:latin typeface="Arial"/>
                <a:cs typeface="Arial"/>
              </a:rPr>
              <a:t>Primo VE uses the local bib record </a:t>
            </a:r>
          </a:p>
          <a:p>
            <a:pPr marL="0" indent="0">
              <a:buNone/>
              <a:defRPr/>
            </a:pPr>
            <a:endParaRPr lang="en-US" dirty="0">
              <a:solidFill>
                <a:prstClr val="black"/>
              </a:solidFill>
              <a:latin typeface="Arial"/>
              <a:cs typeface="Arial"/>
            </a:endParaRPr>
          </a:p>
          <a:p>
            <a:pPr>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spTree>
    <p:extLst>
      <p:ext uri="{BB962C8B-B14F-4D97-AF65-F5344CB8AC3E}">
        <p14:creationId xmlns:p14="http://schemas.microsoft.com/office/powerpoint/2010/main" val="245814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4472C4">
                    <a:lumMod val="75000"/>
                  </a:srgbClr>
                </a:solidFill>
                <a:effectLst/>
                <a:uLnTx/>
                <a:uFillTx/>
                <a:latin typeface="Arial"/>
                <a:ea typeface="+mn-ea"/>
                <a:cs typeface="Arial"/>
              </a:rPr>
              <a:t>Plan for Today</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fontAlgn="base">
              <a:buFont typeface="Arial" panose="020B0604020202020204" pitchFamily="34" charset="0"/>
              <a:buChar char="•"/>
            </a:pPr>
            <a:r>
              <a:rPr lang="en-US" b="0" i="0" u="none" strike="noStrike">
                <a:solidFill>
                  <a:srgbClr val="000000"/>
                </a:solidFill>
                <a:effectLst/>
                <a:latin typeface="Arial" panose="020B0604020202020204" pitchFamily="34" charset="0"/>
              </a:rPr>
              <a:t>Review </a:t>
            </a:r>
            <a:r>
              <a:rPr lang="en-US" b="0" i="0" u="none" strike="noStrike">
                <a:solidFill>
                  <a:srgbClr val="286090"/>
                </a:solidFill>
                <a:effectLst/>
                <a:latin typeface="Helvetica Neue"/>
                <a:hlinkClick r:id="rId7"/>
              </a:rPr>
              <a:t>How do I deal with poor bibliographic records in the CZ?</a:t>
            </a:r>
            <a:r>
              <a:rPr lang="en-US" b="0" i="0" u="none" strike="noStrike">
                <a:solidFill>
                  <a:srgbClr val="286090"/>
                </a:solidFill>
                <a:effectLst/>
                <a:latin typeface="Helvetica Neue"/>
              </a:rPr>
              <a:t> </a:t>
            </a:r>
            <a:r>
              <a:rPr lang="en-US">
                <a:solidFill>
                  <a:srgbClr val="000000"/>
                </a:solidFill>
                <a:latin typeface="Arial" panose="020B0604020202020204" pitchFamily="34" charset="0"/>
              </a:rPr>
              <a:t>FAQ​</a:t>
            </a:r>
          </a:p>
          <a:p>
            <a:pPr algn="l" rtl="0" fontAlgn="base">
              <a:buFont typeface="Arial" panose="020B0604020202020204" pitchFamily="34" charset="0"/>
              <a:buChar char="•"/>
            </a:pPr>
            <a:r>
              <a:rPr lang="en-US" b="0" i="0" u="none" strike="noStrike">
                <a:solidFill>
                  <a:srgbClr val="000000"/>
                </a:solidFill>
                <a:effectLst/>
                <a:latin typeface="Arial" panose="020B0604020202020204" pitchFamily="34" charset="0"/>
              </a:rPr>
              <a:t>Discuss current CZ update issues</a:t>
            </a:r>
          </a:p>
          <a:p>
            <a:pPr algn="l" rtl="0" fontAlgn="base">
              <a:buFont typeface="Arial" panose="020B0604020202020204" pitchFamily="34" charset="0"/>
              <a:buChar char="•"/>
            </a:pPr>
            <a:r>
              <a:rPr lang="en-US">
                <a:solidFill>
                  <a:srgbClr val="000000"/>
                </a:solidFill>
                <a:latin typeface="Arial" panose="020B0604020202020204" pitchFamily="34" charset="0"/>
              </a:rPr>
              <a:t>Investigate pros and cons of importing and managing your own records</a:t>
            </a:r>
            <a:endParaRPr lang="en-US" b="0" i="0">
              <a:solidFill>
                <a:srgbClr val="000000"/>
              </a:solidFill>
              <a:effectLst/>
              <a:latin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11486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lIns="91440" tIns="45720" rIns="91440" bIns="45720" rtlCol="0" anchor="t">
            <a:spAutoFit/>
          </a:bodyPr>
          <a:lstStyle/>
          <a:p>
            <a:pPr>
              <a:defRPr/>
            </a:pPr>
            <a:r>
              <a:rPr lang="en-US" sz="3200" b="1">
                <a:solidFill>
                  <a:srgbClr val="4472C4"/>
                </a:solidFill>
                <a:latin typeface="Arial"/>
                <a:cs typeface="Arial"/>
              </a:rPr>
              <a:t>Identifying the Problem</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742385" cy="5167765"/>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a:latin typeface="Arial"/>
                <a:ea typeface="+mn-lt"/>
                <a:cs typeface="Arial"/>
              </a:rPr>
              <a:t>Community Zone records are primarily added by vendors, through an ingestion process, and the currency and accuracy of the records are dependent on the vendor load.</a:t>
            </a:r>
            <a:endParaRPr lang="en-US">
              <a:ea typeface="+mn-lt"/>
              <a:cs typeface="+mn-lt"/>
            </a:endParaRPr>
          </a:p>
          <a:p>
            <a:pPr marL="0" indent="0">
              <a:buNone/>
            </a:pPr>
            <a:endParaRPr lang="en-US">
              <a:latin typeface="Arial"/>
              <a:cs typeface="Arial"/>
            </a:endParaRPr>
          </a:p>
          <a:p>
            <a:pPr marL="0" indent="0">
              <a:buNone/>
            </a:pPr>
            <a:r>
              <a:rPr lang="en-US">
                <a:latin typeface="Calibri" panose="020F0502020204030204"/>
                <a:cs typeface="Calibri" panose="020F0502020204030204"/>
              </a:rPr>
              <a:t>Benefits of using a CZ record:</a:t>
            </a:r>
          </a:p>
          <a:p>
            <a:pPr lvl="1"/>
            <a:r>
              <a:rPr lang="en-US">
                <a:latin typeface="Calibri" panose="020F0502020204030204"/>
                <a:cs typeface="Calibri" panose="020F0502020204030204"/>
              </a:rPr>
              <a:t>You don't have to create the record through an import profile or portfolio loader – can choose it from a list</a:t>
            </a:r>
          </a:p>
          <a:p>
            <a:pPr lvl="1"/>
            <a:r>
              <a:rPr lang="en-US">
                <a:latin typeface="Calibri" panose="020F0502020204030204"/>
                <a:cs typeface="Calibri" panose="020F0502020204030204"/>
              </a:rPr>
              <a:t>You don't have to maintain the record yourself, including keeping the linking up to date</a:t>
            </a:r>
            <a:endParaRPr lang="en-US"/>
          </a:p>
          <a:p>
            <a:pPr lvl="1">
              <a:defRPr/>
            </a:pPr>
            <a:r>
              <a:rPr lang="en-US">
                <a:latin typeface="Calibri" panose="020F0502020204030204"/>
                <a:cs typeface="Calibri"/>
              </a:rPr>
              <a:t>Helps us track SUNY holdings in the NZ, which may become more important as we pursue eBook lending and other shared services</a:t>
            </a:r>
            <a:endParaRPr lang="en-US">
              <a:solidFill>
                <a:prstClr val="black"/>
              </a:solidFill>
              <a:latin typeface="Calibri" panose="020F0502020204030204"/>
              <a:cs typeface="Calibri"/>
            </a:endParaRPr>
          </a:p>
          <a:p>
            <a:pPr lvl="1">
              <a:defRPr/>
            </a:pPr>
            <a:endParaRPr lang="en-US">
              <a:solidFill>
                <a:prstClr val="black"/>
              </a:solidFill>
              <a:latin typeface="Calibri" panose="020F0502020204030204"/>
              <a:cs typeface="Calibri"/>
            </a:endParaRPr>
          </a:p>
          <a:p>
            <a:pPr marL="0" indent="0">
              <a:buNone/>
              <a:defRPr/>
            </a:pPr>
            <a:r>
              <a:rPr lang="en-US">
                <a:latin typeface="Calibri" panose="020F0502020204030204"/>
                <a:cs typeface="Calibri"/>
              </a:rPr>
              <a:t>Drawbacks:</a:t>
            </a:r>
          </a:p>
          <a:p>
            <a:pPr lvl="1">
              <a:defRPr/>
            </a:pPr>
            <a:r>
              <a:rPr lang="en-US">
                <a:latin typeface="Calibri" panose="020F0502020204030204"/>
                <a:cs typeface="Calibri"/>
              </a:rPr>
              <a:t>Because CZ records are dependent on the vendor load, there may be a lag and you might purchase something that hasn't been added yet.</a:t>
            </a:r>
          </a:p>
          <a:p>
            <a:pPr lvl="1">
              <a:defRPr/>
            </a:pPr>
            <a:r>
              <a:rPr lang="en-US">
                <a:latin typeface="Calibri" panose="020F0502020204030204"/>
                <a:cs typeface="Calibri"/>
              </a:rPr>
              <a:t>You might not like the vendor record – it may be too brief, or inaccurate</a:t>
            </a:r>
            <a:endParaRPr lang="en-US">
              <a:solidFill>
                <a:prstClr val="black"/>
              </a:solidFill>
              <a:latin typeface="Calibri" panose="020F0502020204030204"/>
              <a:cs typeface="Calibri"/>
            </a:endParaRPr>
          </a:p>
          <a:p>
            <a:pPr lvl="1">
              <a:defRPr/>
            </a:pPr>
            <a:endParaRPr lang="en-US">
              <a:solidFill>
                <a:prstClr val="black"/>
              </a:solidFill>
              <a:latin typeface="Calibri" panose="020F0502020204030204"/>
              <a:cs typeface="Calibri"/>
            </a:endParaRPr>
          </a:p>
          <a:p>
            <a:pPr marL="0" indent="0">
              <a:buNone/>
              <a:defRPr/>
            </a:pPr>
            <a:endParaRPr lang="en-US">
              <a:solidFill>
                <a:prstClr val="black"/>
              </a:solidFill>
              <a:latin typeface="Calibri" panose="020F0502020204030204"/>
              <a:cs typeface="Calibri"/>
            </a:endParaRPr>
          </a:p>
        </p:txBody>
      </p:sp>
    </p:spTree>
    <p:extLst>
      <p:ext uri="{BB962C8B-B14F-4D97-AF65-F5344CB8AC3E}">
        <p14:creationId xmlns:p14="http://schemas.microsoft.com/office/powerpoint/2010/main" val="44603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lIns="91440" tIns="45720" rIns="91440" bIns="45720" rtlCol="0" anchor="t">
            <a:spAutoFit/>
          </a:bodyPr>
          <a:lstStyle/>
          <a:p>
            <a:pPr>
              <a:defRPr/>
            </a:pPr>
            <a:r>
              <a:rPr lang="en-US" sz="3200" b="1">
                <a:solidFill>
                  <a:srgbClr val="4472C4"/>
                </a:solidFill>
                <a:latin typeface="Arial"/>
                <a:cs typeface="Arial"/>
              </a:rPr>
              <a:t>Option 1: Live with it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67790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atin typeface="Calibri" panose="020F0502020204030204"/>
                <a:cs typeface="Calibri"/>
              </a:rPr>
              <a:t>If a poor record exists:</a:t>
            </a:r>
          </a:p>
          <a:p>
            <a:pPr lvl="1"/>
            <a:r>
              <a:rPr lang="en-US">
                <a:latin typeface="Calibri" panose="020F0502020204030204"/>
                <a:cs typeface="Calibri"/>
              </a:rPr>
              <a:t>Accept the poor record with the knowledge that it will probably be enhanced by the vendor (or another Alma user) eventually</a:t>
            </a:r>
          </a:p>
          <a:p>
            <a:pPr lvl="1"/>
            <a:r>
              <a:rPr lang="en-US">
                <a:latin typeface="Calibri" panose="020F0502020204030204"/>
                <a:cs typeface="Calibri"/>
              </a:rPr>
              <a:t>Pros: requires no extra work on your part, don't need to maintain the record or link it to the CZ in the future, students may not notice that the record is bad</a:t>
            </a:r>
          </a:p>
          <a:p>
            <a:pPr lvl="1"/>
            <a:r>
              <a:rPr lang="en-US">
                <a:latin typeface="Calibri" panose="020F0502020204030204"/>
                <a:cs typeface="Calibri"/>
              </a:rPr>
              <a:t>Cons: if it's REALLY bad, it may not be findable in Primo because of missing subtitles, missing identifiers, etc.</a:t>
            </a:r>
          </a:p>
          <a:p>
            <a:pPr lvl="1"/>
            <a:endParaRPr lang="en-US">
              <a:latin typeface="Calibri" panose="020F0502020204030204"/>
              <a:cs typeface="Calibri"/>
            </a:endParaRPr>
          </a:p>
          <a:p>
            <a:pPr marL="0" indent="0">
              <a:buNone/>
            </a:pPr>
            <a:r>
              <a:rPr lang="en-US">
                <a:latin typeface="Calibri" panose="020F0502020204030204"/>
                <a:cs typeface="Calibri"/>
              </a:rPr>
              <a:t>If no record exists:</a:t>
            </a:r>
          </a:p>
          <a:p>
            <a:pPr lvl="1"/>
            <a:r>
              <a:rPr lang="en-US">
                <a:latin typeface="Calibri" panose="020F0502020204030204"/>
                <a:cs typeface="Calibri"/>
              </a:rPr>
              <a:t>Give it some time and wait for the record to appear</a:t>
            </a:r>
          </a:p>
        </p:txBody>
      </p:sp>
    </p:spTree>
    <p:extLst>
      <p:ext uri="{BB962C8B-B14F-4D97-AF65-F5344CB8AC3E}">
        <p14:creationId xmlns:p14="http://schemas.microsoft.com/office/powerpoint/2010/main" val="3641960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lIns="91440" tIns="45720" rIns="91440" bIns="45720" rtlCol="0" anchor="t">
            <a:spAutoFit/>
          </a:bodyPr>
          <a:lstStyle/>
          <a:p>
            <a:pPr>
              <a:defRPr/>
            </a:pPr>
            <a:r>
              <a:rPr lang="en-US" sz="3200" b="1">
                <a:solidFill>
                  <a:srgbClr val="4472C4"/>
                </a:solidFill>
                <a:latin typeface="Arial"/>
                <a:cs typeface="Arial"/>
              </a:rPr>
              <a:t>Option 2: Ask Ex Libris to do something about it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a:latin typeface="Arial"/>
                <a:cs typeface="Arial"/>
              </a:rPr>
              <a:t>You are welcome to report the poor record to data services to see if it can be enhanced, or ask them to contact the vendor for a record for the title.</a:t>
            </a:r>
          </a:p>
          <a:p>
            <a:pPr marL="0" indent="0">
              <a:buNone/>
            </a:pPr>
            <a:endParaRPr lang="en-US">
              <a:latin typeface="Arial"/>
              <a:cs typeface="Arial"/>
            </a:endParaRPr>
          </a:p>
          <a:p>
            <a:pPr marL="0" indent="0">
              <a:buNone/>
            </a:pPr>
            <a:r>
              <a:rPr lang="en-US">
                <a:latin typeface="Arial"/>
                <a:cs typeface="Arial"/>
              </a:rPr>
              <a:t>This is most effective if it's a group of records that are missing or bad. However, it can take a long time for your request to be resolved.</a:t>
            </a:r>
            <a:endParaRPr lang="en-US" sz="2800" b="0" i="0" u="none" strike="noStrike" kern="1200" cap="none" spc="0" normalizeH="0" baseline="0" noProof="0">
              <a:ln>
                <a:noFill/>
              </a:ln>
              <a:effectLst/>
              <a:uLnTx/>
              <a:uFillTx/>
              <a:latin typeface="Arial"/>
              <a:cs typeface="Arial"/>
            </a:endParaRPr>
          </a:p>
          <a:p>
            <a:pPr marL="0" indent="0">
              <a:buNone/>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spTree>
    <p:extLst>
      <p:ext uri="{BB962C8B-B14F-4D97-AF65-F5344CB8AC3E}">
        <p14:creationId xmlns:p14="http://schemas.microsoft.com/office/powerpoint/2010/main" val="3648058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lIns="91440" tIns="45720" rIns="91440" bIns="45720" rtlCol="0" anchor="t">
            <a:spAutoFit/>
          </a:bodyPr>
          <a:lstStyle/>
          <a:p>
            <a:pPr>
              <a:defRPr/>
            </a:pPr>
            <a:r>
              <a:rPr lang="en-US" sz="3200" b="1">
                <a:solidFill>
                  <a:srgbClr val="4472C4"/>
                </a:solidFill>
                <a:latin typeface="Arial"/>
                <a:cs typeface="Arial"/>
              </a:rPr>
              <a:t>Option 3: Activate CZ record but relink to a better bib</a:t>
            </a: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10678886" cy="221955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US">
                <a:latin typeface="Arial"/>
                <a:cs typeface="Arial"/>
              </a:rPr>
              <a:t>The benefit of this approach is that you get the linking from the correct portfolio in the collection in the CZ, but you get a better bib record. Make sure to link to another CZ record, not an NZ record.</a:t>
            </a:r>
            <a:endParaRPr lang="en-US" sz="2800" b="0" i="0" u="none" strike="noStrike" kern="1200" cap="none" spc="0" normalizeH="0" baseline="0" noProof="0">
              <a:ln>
                <a:noFill/>
              </a:ln>
              <a:effectLst/>
              <a:uLnTx/>
              <a:uFillTx/>
              <a:latin typeface="Arial"/>
              <a:cs typeface="Arial"/>
            </a:endParaRPr>
          </a:p>
          <a:p>
            <a:pPr marL="0" indent="0">
              <a:buNone/>
              <a:defRPr/>
            </a:pPr>
            <a:r>
              <a:rPr lang="en-US">
                <a:latin typeface="Arial"/>
                <a:cs typeface="Arial"/>
              </a:rPr>
              <a:t>Remember that portfolios and bib records are different (Maggie will talk more about this)</a:t>
            </a: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pic>
        <p:nvPicPr>
          <p:cNvPr id="2" name="Picture 3" descr="relink to better record">
            <a:extLst>
              <a:ext uri="{FF2B5EF4-FFF2-40B4-BE49-F238E27FC236}">
                <a16:creationId xmlns:a16="http://schemas.microsoft.com/office/drawing/2014/main" id="{DE3B6A57-4EDD-4125-806E-3C0768128360}"/>
              </a:ext>
            </a:extLst>
          </p:cNvPr>
          <p:cNvPicPr>
            <a:picLocks noChangeAspect="1"/>
          </p:cNvPicPr>
          <p:nvPr/>
        </p:nvPicPr>
        <p:blipFill>
          <a:blip r:embed="rId7"/>
          <a:stretch>
            <a:fillRect/>
          </a:stretch>
        </p:blipFill>
        <p:spPr>
          <a:xfrm>
            <a:off x="1930400" y="3732449"/>
            <a:ext cx="8358414" cy="20963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04013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lIns="91440" tIns="45720" rIns="91440" bIns="45720" rtlCol="0" anchor="t">
            <a:spAutoFit/>
          </a:bodyPr>
          <a:lstStyle/>
          <a:p>
            <a:pPr>
              <a:defRPr/>
            </a:pPr>
            <a:r>
              <a:rPr lang="en-US" sz="3200" b="1">
                <a:solidFill>
                  <a:srgbClr val="4472C4"/>
                </a:solidFill>
                <a:latin typeface="Arial"/>
                <a:cs typeface="Arial"/>
              </a:rPr>
              <a:t>Option 4: Edit the CZ record</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3911601" cy="5267552"/>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cs typeface="Calibri"/>
                <a:hlinkClick r:id="rId7"/>
              </a:rPr>
              <a:t>Ex Libris Documentation</a:t>
            </a:r>
          </a:p>
          <a:p>
            <a:pPr marL="457200" indent="-457200"/>
            <a:r>
              <a:rPr lang="en-US">
                <a:cs typeface="Calibri"/>
              </a:rPr>
              <a:t>Should be able to edit anything in the CZ record except the 022, which is the primary match point.</a:t>
            </a:r>
          </a:p>
          <a:p>
            <a:pPr marL="457200" indent="-457200"/>
            <a:r>
              <a:rPr lang="en-US">
                <a:cs typeface="Calibri"/>
              </a:rPr>
              <a:t>Would add content for anyone using that record (might take a couple weeks to roll out via CZ Updates job). </a:t>
            </a:r>
          </a:p>
          <a:p>
            <a:pPr marL="457200" indent="-457200"/>
            <a:r>
              <a:rPr lang="en-US">
                <a:cs typeface="Calibri"/>
              </a:rPr>
              <a:t>Ask SLS to force NZ update, which is needed because Primo indexes on NZ record.</a:t>
            </a:r>
            <a:endParaRPr lang="en-US"/>
          </a:p>
          <a:p>
            <a:pPr marL="0" indent="0">
              <a:buNone/>
            </a:pPr>
            <a:endParaRPr lang="en-US">
              <a:cs typeface="Calibri"/>
            </a:endParaRPr>
          </a:p>
        </p:txBody>
      </p:sp>
      <p:pic>
        <p:nvPicPr>
          <p:cNvPr id="2" name="Picture 3" descr="CZ Service Level Agreement">
            <a:extLst>
              <a:ext uri="{FF2B5EF4-FFF2-40B4-BE49-F238E27FC236}">
                <a16:creationId xmlns:a16="http://schemas.microsoft.com/office/drawing/2014/main" id="{9F0AA253-DEA3-4922-BDDF-BA5DE5CB4067}"/>
              </a:ext>
            </a:extLst>
          </p:cNvPr>
          <p:cNvPicPr>
            <a:picLocks noChangeAspect="1"/>
          </p:cNvPicPr>
          <p:nvPr/>
        </p:nvPicPr>
        <p:blipFill>
          <a:blip r:embed="rId8"/>
          <a:stretch>
            <a:fillRect/>
          </a:stretch>
        </p:blipFill>
        <p:spPr>
          <a:xfrm>
            <a:off x="5126407" y="1572789"/>
            <a:ext cx="6698341" cy="39649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37052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768995" y="392277"/>
            <a:ext cx="10584560" cy="584775"/>
          </a:xfrm>
          <a:prstGeom prst="rect">
            <a:avLst/>
          </a:prstGeom>
          <a:noFill/>
        </p:spPr>
        <p:txBody>
          <a:bodyPr wrap="square" lIns="91440" tIns="45720" rIns="91440" bIns="45720" rtlCol="0" anchor="t">
            <a:spAutoFit/>
          </a:bodyPr>
          <a:lstStyle/>
          <a:p>
            <a:pPr>
              <a:defRPr/>
            </a:pPr>
            <a:r>
              <a:rPr lang="en-US" sz="3200" b="1">
                <a:solidFill>
                  <a:srgbClr val="4472C4"/>
                </a:solidFill>
                <a:latin typeface="Arial"/>
                <a:cs typeface="Arial"/>
              </a:rPr>
              <a:t>Option 4: Edit the CZ record – Alert!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382073"/>
            <a:ext cx="4728030" cy="5267552"/>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cs typeface="Calibri"/>
              </a:rPr>
              <a:t>Editing the CZ is useful, especially if you need to add a 776 field for the EISSN for a portfolio – CDI record may have it but CZ record might not, causing your links to not show.</a:t>
            </a:r>
          </a:p>
          <a:p>
            <a:pPr marL="0" indent="0">
              <a:buNone/>
            </a:pPr>
            <a:r>
              <a:rPr lang="en-US">
                <a:cs typeface="Calibri"/>
              </a:rPr>
              <a:t>We were just starting to get comfortable doing this, when it stopped working.</a:t>
            </a:r>
          </a:p>
          <a:p>
            <a:pPr marL="0" indent="0">
              <a:buNone/>
            </a:pPr>
            <a:r>
              <a:rPr lang="en-US">
                <a:cs typeface="Calibri"/>
              </a:rPr>
              <a:t>Changes look like they're being applied, and may be applied locally, but aren't modifying the underlying MARC, so won't push out globally. Ticket </a:t>
            </a:r>
            <a:r>
              <a:rPr lang="en-US">
                <a:ea typeface="+mn-lt"/>
                <a:cs typeface="+mn-lt"/>
              </a:rPr>
              <a:t>00943731.</a:t>
            </a:r>
          </a:p>
          <a:p>
            <a:pPr marL="0" indent="0">
              <a:buNone/>
            </a:pPr>
            <a:endParaRPr lang="en-US">
              <a:cs typeface="Calibri"/>
            </a:endParaRPr>
          </a:p>
        </p:txBody>
      </p:sp>
      <p:pic>
        <p:nvPicPr>
          <p:cNvPr id="4" name="Picture 4" descr="CZ result">
            <a:extLst>
              <a:ext uri="{FF2B5EF4-FFF2-40B4-BE49-F238E27FC236}">
                <a16:creationId xmlns:a16="http://schemas.microsoft.com/office/drawing/2014/main" id="{22A28B25-CAD4-4B51-97BD-7A13E899E4A1}"/>
              </a:ext>
            </a:extLst>
          </p:cNvPr>
          <p:cNvPicPr>
            <a:picLocks noChangeAspect="1"/>
          </p:cNvPicPr>
          <p:nvPr/>
        </p:nvPicPr>
        <p:blipFill>
          <a:blip r:embed="rId7"/>
          <a:stretch>
            <a:fillRect/>
          </a:stretch>
        </p:blipFill>
        <p:spPr>
          <a:xfrm>
            <a:off x="6466114" y="1380761"/>
            <a:ext cx="4493985" cy="18104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5" descr="CZ record view">
            <a:extLst>
              <a:ext uri="{FF2B5EF4-FFF2-40B4-BE49-F238E27FC236}">
                <a16:creationId xmlns:a16="http://schemas.microsoft.com/office/drawing/2014/main" id="{1C693C26-F8B3-43D6-8469-2DA44D641AC9}"/>
              </a:ext>
            </a:extLst>
          </p:cNvPr>
          <p:cNvPicPr>
            <a:picLocks noChangeAspect="1"/>
          </p:cNvPicPr>
          <p:nvPr/>
        </p:nvPicPr>
        <p:blipFill>
          <a:blip r:embed="rId8"/>
          <a:stretch>
            <a:fillRect/>
          </a:stretch>
        </p:blipFill>
        <p:spPr>
          <a:xfrm>
            <a:off x="5431971" y="3696655"/>
            <a:ext cx="3287485" cy="20500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6" descr="NZ edit record">
            <a:extLst>
              <a:ext uri="{FF2B5EF4-FFF2-40B4-BE49-F238E27FC236}">
                <a16:creationId xmlns:a16="http://schemas.microsoft.com/office/drawing/2014/main" id="{BAC2FF4F-C433-44DA-8C79-39A145920D81}"/>
              </a:ext>
            </a:extLst>
          </p:cNvPr>
          <p:cNvPicPr>
            <a:picLocks noChangeAspect="1"/>
          </p:cNvPicPr>
          <p:nvPr/>
        </p:nvPicPr>
        <p:blipFill>
          <a:blip r:embed="rId9"/>
          <a:stretch>
            <a:fillRect/>
          </a:stretch>
        </p:blipFill>
        <p:spPr>
          <a:xfrm>
            <a:off x="8997043" y="3700361"/>
            <a:ext cx="2906485" cy="167977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71649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a:extLst>
              <a:ext uri="{FF2B5EF4-FFF2-40B4-BE49-F238E27FC236}">
                <a16:creationId xmlns:a16="http://schemas.microsoft.com/office/drawing/2014/main" id="{64C46061-24B8-E94C-8F33-4A920E2D50C3}"/>
              </a:ext>
            </a:extLst>
          </p:cNvPr>
          <p:cNvSpPr txBox="1"/>
          <p:nvPr/>
        </p:nvSpPr>
        <p:spPr>
          <a:xfrm>
            <a:off x="696424" y="410420"/>
            <a:ext cx="10584560" cy="584775"/>
          </a:xfrm>
          <a:prstGeom prst="rect">
            <a:avLst/>
          </a:prstGeom>
          <a:noFill/>
        </p:spPr>
        <p:txBody>
          <a:bodyPr wrap="square" lIns="91440" tIns="45720" rIns="91440" bIns="45720" rtlCol="0" anchor="t">
            <a:spAutoFit/>
          </a:bodyPr>
          <a:lstStyle/>
          <a:p>
            <a:pPr>
              <a:defRPr/>
            </a:pPr>
            <a:r>
              <a:rPr lang="en-US" sz="3200" b="1" dirty="0">
                <a:solidFill>
                  <a:srgbClr val="4472C4"/>
                </a:solidFill>
                <a:latin typeface="Arial"/>
                <a:cs typeface="Arial"/>
              </a:rPr>
              <a:t>Portfolio vs. Bibliographic Record</a:t>
            </a:r>
            <a:endParaRPr lang="en-US" dirty="0">
              <a:ea typeface="+mn-ea"/>
              <a:cs typeface="+mn-cs"/>
            </a:endParaRPr>
          </a:p>
        </p:txBody>
      </p:sp>
      <p:grpSp>
        <p:nvGrpSpPr>
          <p:cNvPr id="18" name="Group 17">
            <a:extLst>
              <a:ext uri="{FF2B5EF4-FFF2-40B4-BE49-F238E27FC236}">
                <a16:creationId xmlns:a16="http://schemas.microsoft.com/office/drawing/2014/main" id="{127A8E9E-F2AE-974A-90E5-41622128A223}"/>
              </a:ext>
            </a:extLst>
          </p:cNvPr>
          <p:cNvGrpSpPr/>
          <p:nvPr/>
        </p:nvGrpSpPr>
        <p:grpSpPr>
          <a:xfrm>
            <a:off x="5487971" y="6144119"/>
            <a:ext cx="6700887" cy="727432"/>
            <a:chOff x="5487971" y="6144119"/>
            <a:chExt cx="6700887" cy="727432"/>
          </a:xfrm>
        </p:grpSpPr>
        <p:sp>
          <p:nvSpPr>
            <p:cNvPr id="19" name="Freeform 18">
              <a:extLst>
                <a:ext uri="{FF2B5EF4-FFF2-40B4-BE49-F238E27FC236}">
                  <a16:creationId xmlns:a16="http://schemas.microsoft.com/office/drawing/2014/main" id="{9DE0F183-C35E-DF44-BF1A-E31C162CE61C}"/>
                </a:ext>
              </a:extLst>
            </p:cNvPr>
            <p:cNvSpPr/>
            <p:nvPr/>
          </p:nvSpPr>
          <p:spPr>
            <a:xfrm>
              <a:off x="5487971" y="6145687"/>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19">
              <a:extLst>
                <a:ext uri="{FF2B5EF4-FFF2-40B4-BE49-F238E27FC236}">
                  <a16:creationId xmlns:a16="http://schemas.microsoft.com/office/drawing/2014/main" id="{A883742D-5118-9F46-BA71-4470DB7089B6}"/>
                </a:ext>
              </a:extLst>
            </p:cNvPr>
            <p:cNvSpPr/>
            <p:nvPr/>
          </p:nvSpPr>
          <p:spPr>
            <a:xfrm>
              <a:off x="5929460" y="6144119"/>
              <a:ext cx="6259398" cy="725864"/>
            </a:xfrm>
            <a:custGeom>
              <a:avLst/>
              <a:gdLst>
                <a:gd name="connsiteX0" fmla="*/ 0 w 6259398"/>
                <a:gd name="connsiteY0" fmla="*/ 716438 h 725864"/>
                <a:gd name="connsiteX1" fmla="*/ 471340 w 6259398"/>
                <a:gd name="connsiteY1" fmla="*/ 0 h 725864"/>
                <a:gd name="connsiteX2" fmla="*/ 6259398 w 6259398"/>
                <a:gd name="connsiteY2" fmla="*/ 0 h 725864"/>
                <a:gd name="connsiteX3" fmla="*/ 6249971 w 6259398"/>
                <a:gd name="connsiteY3" fmla="*/ 725864 h 725864"/>
                <a:gd name="connsiteX4" fmla="*/ 0 w 6259398"/>
                <a:gd name="connsiteY4" fmla="*/ 716438 h 725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59398" h="725864">
                  <a:moveTo>
                    <a:pt x="0" y="716438"/>
                  </a:moveTo>
                  <a:lnTo>
                    <a:pt x="471340" y="0"/>
                  </a:lnTo>
                  <a:lnTo>
                    <a:pt x="6259398" y="0"/>
                  </a:lnTo>
                  <a:lnTo>
                    <a:pt x="6249971" y="725864"/>
                  </a:lnTo>
                  <a:lnTo>
                    <a:pt x="0" y="71643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F076444E-60FA-D34B-A75E-807A4B551383}"/>
                </a:ext>
              </a:extLst>
            </p:cNvPr>
            <p:cNvGrpSpPr/>
            <p:nvPr/>
          </p:nvGrpSpPr>
          <p:grpSpPr>
            <a:xfrm>
              <a:off x="6320303" y="6287602"/>
              <a:ext cx="5548758" cy="438513"/>
              <a:chOff x="6320303" y="6041112"/>
              <a:chExt cx="5548758" cy="438513"/>
            </a:xfrm>
          </p:grpSpPr>
          <p:pic>
            <p:nvPicPr>
              <p:cNvPr id="22" name="Picture 21">
                <a:extLst>
                  <a:ext uri="{FF2B5EF4-FFF2-40B4-BE49-F238E27FC236}">
                    <a16:creationId xmlns:a16="http://schemas.microsoft.com/office/drawing/2014/main" id="{98051D30-0DAC-1F4D-AE4B-8D07BC08615D}"/>
                  </a:ext>
                </a:extLst>
              </p:cNvPr>
              <p:cNvPicPr>
                <a:picLocks noChangeAspect="1"/>
              </p:cNvPicPr>
              <p:nvPr/>
            </p:nvPicPr>
            <p:blipFill>
              <a:blip r:embed="rId3"/>
              <a:stretch>
                <a:fillRect/>
              </a:stretch>
            </p:blipFill>
            <p:spPr>
              <a:xfrm>
                <a:off x="10024677" y="6086656"/>
                <a:ext cx="435078" cy="354589"/>
              </a:xfrm>
              <a:prstGeom prst="rect">
                <a:avLst/>
              </a:prstGeom>
            </p:spPr>
          </p:pic>
          <p:pic>
            <p:nvPicPr>
              <p:cNvPr id="23" name="Picture 22">
                <a:extLst>
                  <a:ext uri="{FF2B5EF4-FFF2-40B4-BE49-F238E27FC236}">
                    <a16:creationId xmlns:a16="http://schemas.microsoft.com/office/drawing/2014/main" id="{0E1E0020-E23E-D643-8F22-25CF46ABA582}"/>
                  </a:ext>
                </a:extLst>
              </p:cNvPr>
              <p:cNvPicPr>
                <a:picLocks noChangeAspect="1"/>
              </p:cNvPicPr>
              <p:nvPr/>
            </p:nvPicPr>
            <p:blipFill>
              <a:blip r:embed="rId4"/>
              <a:stretch>
                <a:fillRect/>
              </a:stretch>
            </p:blipFill>
            <p:spPr>
              <a:xfrm>
                <a:off x="10660050" y="6064185"/>
                <a:ext cx="413343" cy="413343"/>
              </a:xfrm>
              <a:prstGeom prst="rect">
                <a:avLst/>
              </a:prstGeom>
            </p:spPr>
          </p:pic>
          <p:sp>
            <p:nvSpPr>
              <p:cNvPr id="28" name="TextBox 27">
                <a:extLst>
                  <a:ext uri="{FF2B5EF4-FFF2-40B4-BE49-F238E27FC236}">
                    <a16:creationId xmlns:a16="http://schemas.microsoft.com/office/drawing/2014/main" id="{2653F868-811D-0D41-8135-D14B4BC71BFE}"/>
                  </a:ext>
                </a:extLst>
              </p:cNvPr>
              <p:cNvSpPr txBox="1"/>
              <p:nvPr/>
            </p:nvSpPr>
            <p:spPr>
              <a:xfrm>
                <a:off x="6320303" y="6041112"/>
                <a:ext cx="2853813"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err="1">
                    <a:ln>
                      <a:noFill/>
                    </a:ln>
                    <a:solidFill>
                      <a:prstClr val="white"/>
                    </a:solidFill>
                    <a:effectLst/>
                    <a:uLnTx/>
                    <a:uFillTx/>
                    <a:latin typeface="Arial" panose="020B0604020202020204" pitchFamily="34" charset="0"/>
                    <a:ea typeface="+mn-ea"/>
                    <a:cs typeface="Arial" panose="020B0604020202020204" pitchFamily="34" charset="0"/>
                  </a:rPr>
                  <a:t>www.suny.edu</a:t>
                </a:r>
                <a:endParaRPr kumimoji="0" lang="en-US" sz="20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9" name="Picture 28">
                <a:extLst>
                  <a:ext uri="{FF2B5EF4-FFF2-40B4-BE49-F238E27FC236}">
                    <a16:creationId xmlns:a16="http://schemas.microsoft.com/office/drawing/2014/main" id="{24CF33DE-D3F4-3040-BF99-F4A490E90216}"/>
                  </a:ext>
                </a:extLst>
              </p:cNvPr>
              <p:cNvPicPr>
                <a:picLocks noChangeAspect="1"/>
              </p:cNvPicPr>
              <p:nvPr/>
            </p:nvPicPr>
            <p:blipFill>
              <a:blip r:embed="rId5"/>
              <a:stretch>
                <a:fillRect/>
              </a:stretch>
            </p:blipFill>
            <p:spPr>
              <a:xfrm>
                <a:off x="9367496" y="6062787"/>
                <a:ext cx="413343" cy="416838"/>
              </a:xfrm>
              <a:prstGeom prst="rect">
                <a:avLst/>
              </a:prstGeom>
            </p:spPr>
          </p:pic>
          <p:pic>
            <p:nvPicPr>
              <p:cNvPr id="30" name="Picture 29">
                <a:extLst>
                  <a:ext uri="{FF2B5EF4-FFF2-40B4-BE49-F238E27FC236}">
                    <a16:creationId xmlns:a16="http://schemas.microsoft.com/office/drawing/2014/main" id="{CD8FAB35-EA90-404E-8DD6-BC088799FC61}"/>
                  </a:ext>
                </a:extLst>
              </p:cNvPr>
              <p:cNvPicPr>
                <a:picLocks noChangeAspect="1"/>
              </p:cNvPicPr>
              <p:nvPr/>
            </p:nvPicPr>
            <p:blipFill>
              <a:blip r:embed="rId6"/>
              <a:stretch>
                <a:fillRect/>
              </a:stretch>
            </p:blipFill>
            <p:spPr>
              <a:xfrm>
                <a:off x="11325778" y="6072566"/>
                <a:ext cx="543283" cy="382767"/>
              </a:xfrm>
              <a:prstGeom prst="rect">
                <a:avLst/>
              </a:prstGeom>
            </p:spPr>
          </p:pic>
        </p:grpSp>
      </p:grpSp>
      <p:sp>
        <p:nvSpPr>
          <p:cNvPr id="24" name="Content Placeholder 2">
            <a:extLst>
              <a:ext uri="{FF2B5EF4-FFF2-40B4-BE49-F238E27FC236}">
                <a16:creationId xmlns:a16="http://schemas.microsoft.com/office/drawing/2014/main" id="{7CA1CAF9-F847-4270-A470-34AA71330847}"/>
              </a:ext>
            </a:extLst>
          </p:cNvPr>
          <p:cNvSpPr txBox="1">
            <a:spLocks/>
          </p:cNvSpPr>
          <p:nvPr/>
        </p:nvSpPr>
        <p:spPr>
          <a:xfrm>
            <a:off x="838200" y="138413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Calibri"/>
            </a:endParaRPr>
          </a:p>
        </p:txBody>
      </p:sp>
      <p:sp>
        <p:nvSpPr>
          <p:cNvPr id="3" name="Content Placeholder 2">
            <a:extLst>
              <a:ext uri="{FF2B5EF4-FFF2-40B4-BE49-F238E27FC236}">
                <a16:creationId xmlns:a16="http://schemas.microsoft.com/office/drawing/2014/main" id="{2AF4A749-986F-4232-857C-45CB693B6A74}"/>
              </a:ext>
            </a:extLst>
          </p:cNvPr>
          <p:cNvSpPr txBox="1">
            <a:spLocks/>
          </p:cNvSpPr>
          <p:nvPr/>
        </p:nvSpPr>
        <p:spPr>
          <a:xfrm>
            <a:off x="769961" y="1159335"/>
            <a:ext cx="4923693" cy="504299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dirty="0">
                <a:latin typeface="Calibri"/>
                <a:cs typeface="Calibri"/>
              </a:rPr>
              <a:t>A portfolio </a:t>
            </a:r>
            <a:r>
              <a:rPr lang="en-US" dirty="0">
                <a:ea typeface="+mn-lt"/>
                <a:cs typeface="+mn-lt"/>
              </a:rPr>
              <a:t>contains the specific coverage, services, and link information relevant for a particular electronic title:</a:t>
            </a:r>
            <a:endParaRPr lang="en-US" dirty="0">
              <a:latin typeface="Calibri"/>
              <a:cs typeface="Calibri"/>
            </a:endParaRPr>
          </a:p>
          <a:p>
            <a:pPr lvl="1">
              <a:defRPr/>
            </a:pPr>
            <a:r>
              <a:rPr lang="en-US" dirty="0">
                <a:latin typeface="Calibri"/>
                <a:cs typeface="Calibri"/>
              </a:rPr>
              <a:t>Portfolio information is found in the full record display in Primo VE under "Availability:"</a:t>
            </a:r>
          </a:p>
          <a:p>
            <a:pPr lvl="2">
              <a:buFont typeface="Wingdings" panose="020B0604020202020204" pitchFamily="34" charset="0"/>
              <a:buChar char="§"/>
              <a:defRPr/>
            </a:pPr>
            <a:r>
              <a:rPr lang="en-US" dirty="0">
                <a:latin typeface="Calibri"/>
                <a:cs typeface="Calibri"/>
              </a:rPr>
              <a:t>Electronic Collection Name</a:t>
            </a:r>
            <a:endParaRPr lang="en-US" dirty="0">
              <a:ea typeface="+mn-lt"/>
              <a:cs typeface="+mn-lt"/>
            </a:endParaRPr>
          </a:p>
          <a:p>
            <a:pPr lvl="2">
              <a:buFont typeface="Wingdings" panose="020B0604020202020204" pitchFamily="34" charset="0"/>
              <a:buChar char="§"/>
              <a:defRPr/>
            </a:pPr>
            <a:r>
              <a:rPr lang="en-US" dirty="0">
                <a:latin typeface="Calibri"/>
                <a:cs typeface="Calibri"/>
              </a:rPr>
              <a:t>Coverage</a:t>
            </a:r>
            <a:endParaRPr lang="en-US" dirty="0">
              <a:ea typeface="+mn-lt"/>
              <a:cs typeface="+mn-lt"/>
            </a:endParaRPr>
          </a:p>
          <a:p>
            <a:pPr lvl="2">
              <a:buFont typeface="Wingdings" panose="020B0604020202020204" pitchFamily="34" charset="0"/>
              <a:buChar char="§"/>
              <a:defRPr/>
            </a:pPr>
            <a:r>
              <a:rPr lang="en-US" dirty="0">
                <a:latin typeface="Calibri"/>
                <a:cs typeface="Calibri"/>
              </a:rPr>
              <a:t>Linking information</a:t>
            </a:r>
            <a:endParaRPr lang="en-US" dirty="0">
              <a:cs typeface="Calibri"/>
            </a:endParaRPr>
          </a:p>
          <a:p>
            <a:pPr lvl="1">
              <a:buFont typeface="Arial"/>
              <a:buChar char="•"/>
              <a:defRPr/>
            </a:pPr>
            <a:r>
              <a:rPr lang="en-US" dirty="0">
                <a:latin typeface="Calibri"/>
                <a:cs typeface="Calibri"/>
              </a:rPr>
              <a:t>A portfolio is not discoverable without a bib record</a:t>
            </a:r>
          </a:p>
          <a:p>
            <a:pPr marL="0" indent="0">
              <a:buNone/>
              <a:defRPr/>
            </a:pPr>
            <a:endParaRPr lang="en-US" dirty="0">
              <a:solidFill>
                <a:prstClr val="black"/>
              </a:solidFill>
              <a:latin typeface="Calibri"/>
              <a:cs typeface="Calibri"/>
            </a:endParaRPr>
          </a:p>
          <a:p>
            <a:pPr lvl="1">
              <a:buFont typeface="Courier New" panose="020B0604020202020204" pitchFamily="34" charset="0"/>
              <a:buChar char="o"/>
              <a:defRPr/>
            </a:pPr>
            <a:endParaRPr lang="en-US" dirty="0">
              <a:solidFill>
                <a:prstClr val="black"/>
              </a:solidFill>
              <a:latin typeface="Calibri"/>
              <a:cs typeface="Calibri"/>
            </a:endParaRPr>
          </a:p>
          <a:p>
            <a:pPr>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sp>
        <p:nvSpPr>
          <p:cNvPr id="14" name="Content Placeholder 2">
            <a:extLst>
              <a:ext uri="{FF2B5EF4-FFF2-40B4-BE49-F238E27FC236}">
                <a16:creationId xmlns:a16="http://schemas.microsoft.com/office/drawing/2014/main" id="{E422F9C3-C1FF-4DF1-8270-D3C1F96FAA23}"/>
              </a:ext>
            </a:extLst>
          </p:cNvPr>
          <p:cNvSpPr txBox="1">
            <a:spLocks/>
          </p:cNvSpPr>
          <p:nvPr/>
        </p:nvSpPr>
        <p:spPr>
          <a:xfrm>
            <a:off x="6350145" y="1159334"/>
            <a:ext cx="5134708" cy="498438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base"/>
            <a:r>
              <a:rPr lang="en-US">
                <a:latin typeface="Calibri"/>
                <a:cs typeface="Calibri"/>
              </a:rPr>
              <a:t>A Bibliographic (bib) record contains the descriptive metadata about the </a:t>
            </a:r>
            <a:r>
              <a:rPr lang="en-US" dirty="0">
                <a:latin typeface="Calibri"/>
                <a:cs typeface="Calibri"/>
              </a:rPr>
              <a:t>item:</a:t>
            </a:r>
            <a:endParaRPr lang="en-US" dirty="0">
              <a:ea typeface="+mn-lt"/>
              <a:cs typeface="+mn-lt"/>
            </a:endParaRPr>
          </a:p>
          <a:p>
            <a:pPr lvl="1">
              <a:buFont typeface="Arial"/>
              <a:buChar char="•"/>
            </a:pPr>
            <a:r>
              <a:rPr lang="en-US">
                <a:latin typeface="Calibri"/>
                <a:cs typeface="Calibri"/>
              </a:rPr>
              <a:t>Portfolios are created when ordering using an e-resource PO Line type</a:t>
            </a:r>
            <a:endParaRPr lang="en-US">
              <a:ea typeface="+mn-lt"/>
              <a:cs typeface="+mn-lt"/>
            </a:endParaRPr>
          </a:p>
          <a:p>
            <a:pPr lvl="1">
              <a:buFont typeface="Arial"/>
              <a:buChar char="•"/>
            </a:pPr>
            <a:r>
              <a:rPr lang="en-US" dirty="0">
                <a:latin typeface="Calibri"/>
                <a:cs typeface="Calibri"/>
              </a:rPr>
              <a:t>Primo VE uses the bibliographic </a:t>
            </a:r>
            <a:r>
              <a:rPr lang="en-US">
                <a:latin typeface="Calibri"/>
                <a:cs typeface="Calibri"/>
              </a:rPr>
              <a:t>record to make the portfolio discoverable</a:t>
            </a:r>
            <a:endParaRPr lang="en-US">
              <a:ea typeface="+mn-lt"/>
              <a:cs typeface="+mn-lt"/>
            </a:endParaRPr>
          </a:p>
          <a:p>
            <a:pPr lvl="1">
              <a:buFont typeface="Arial"/>
              <a:buChar char="•"/>
            </a:pPr>
            <a:r>
              <a:rPr lang="en-US" dirty="0">
                <a:latin typeface="Calibri"/>
                <a:cs typeface="Calibri"/>
              </a:rPr>
              <a:t>A bib record is discoverable without a portfolio</a:t>
            </a:r>
            <a:endParaRPr lang="en-US" dirty="0">
              <a:ea typeface="+mn-lt"/>
              <a:cs typeface="+mn-lt"/>
            </a:endParaRPr>
          </a:p>
          <a:p>
            <a:pPr marL="457200" lvl="1" indent="0">
              <a:buNone/>
            </a:pPr>
            <a:endParaRPr lang="en-US" dirty="0">
              <a:cs typeface="Calibri"/>
            </a:endParaRPr>
          </a:p>
          <a:p>
            <a:pPr marL="0" indent="0">
              <a:buNone/>
              <a:defRPr/>
            </a:pPr>
            <a:endParaRPr lang="en-US" dirty="0">
              <a:solidFill>
                <a:prstClr val="black"/>
              </a:solidFill>
              <a:latin typeface="Calibri"/>
              <a:cs typeface="Calibri"/>
            </a:endParaRPr>
          </a:p>
          <a:p>
            <a:pPr lvl="1">
              <a:buFont typeface="Courier New" panose="020B0604020202020204" pitchFamily="34" charset="0"/>
              <a:buChar char="o"/>
              <a:defRPr/>
            </a:pPr>
            <a:endParaRPr lang="en-US" dirty="0">
              <a:solidFill>
                <a:prstClr val="black"/>
              </a:solidFill>
              <a:latin typeface="Calibri"/>
              <a:cs typeface="Calibri"/>
            </a:endParaRPr>
          </a:p>
          <a:p>
            <a:pPr>
              <a:defRPr/>
            </a:pPr>
            <a:endParaRPr lang="en-US">
              <a:solidFill>
                <a:prstClr val="black"/>
              </a:solidFill>
              <a:latin typeface="Arial"/>
              <a:cs typeface="Arial"/>
            </a:endParaRPr>
          </a:p>
          <a:p>
            <a:pPr marL="0" indent="0">
              <a:buNone/>
              <a:defRPr/>
            </a:pPr>
            <a:endParaRPr lang="en-US">
              <a:solidFill>
                <a:prstClr val="black"/>
              </a:solidFill>
              <a:latin typeface="Calibri" panose="020F0502020204030204"/>
              <a:cs typeface="Calibri"/>
            </a:endParaRPr>
          </a:p>
        </p:txBody>
      </p:sp>
    </p:spTree>
    <p:extLst>
      <p:ext uri="{BB962C8B-B14F-4D97-AF65-F5344CB8AC3E}">
        <p14:creationId xmlns:p14="http://schemas.microsoft.com/office/powerpoint/2010/main" val="2061296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16</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Eichelberger</dc:creator>
  <cp:revision>664</cp:revision>
  <dcterms:created xsi:type="dcterms:W3CDTF">2021-04-13T15:48:12Z</dcterms:created>
  <dcterms:modified xsi:type="dcterms:W3CDTF">2021-04-22T16:25:58Z</dcterms:modified>
</cp:coreProperties>
</file>