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8" r:id="rId5"/>
    <p:sldId id="450" r:id="rId6"/>
    <p:sldId id="474" r:id="rId7"/>
    <p:sldId id="431" r:id="rId8"/>
    <p:sldId id="465" r:id="rId9"/>
    <p:sldId id="467" r:id="rId10"/>
    <p:sldId id="468" r:id="rId11"/>
    <p:sldId id="469" r:id="rId12"/>
    <p:sldId id="471" r:id="rId13"/>
    <p:sldId id="473" r:id="rId14"/>
    <p:sldId id="436" r:id="rId15"/>
    <p:sldId id="470" r:id="rId16"/>
    <p:sldId id="475" r:id="rId17"/>
    <p:sldId id="438" r:id="rId18"/>
    <p:sldId id="472"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2" clrIdx="1">
    <p:extLst>
      <p:ext uri="{19B8F6BF-5375-455C-9EA6-DF929625EA0E}">
        <p15:presenceInfo xmlns:p15="http://schemas.microsoft.com/office/powerpoint/2012/main" userId="S::susan.perry@suny.edu::ea21311d-03e0-498d-b20b-c0d2cb5e17f1" providerId="AD"/>
      </p:ext>
    </p:extLst>
  </p:cmAuthor>
  <p:cmAuthor id="3" name="Pritting, Shannon" initials="PS" lastIdx="4" clrIdx="2">
    <p:extLst>
      <p:ext uri="{19B8F6BF-5375-455C-9EA6-DF929625EA0E}">
        <p15:presenceInfo xmlns:p15="http://schemas.microsoft.com/office/powerpoint/2012/main" userId="S::shannon.pritting@suny.edu::b6acce8b-3193-4a7b-b3b8-1dc43a9f8da4" providerId="AD"/>
      </p:ext>
    </p:extLst>
  </p:cmAuthor>
  <p:cmAuthor id="4" name="Eichelberger, Michelle" initials="EM" lastIdx="1" clrIdx="3">
    <p:extLst>
      <p:ext uri="{19B8F6BF-5375-455C-9EA6-DF929625EA0E}">
        <p15:presenceInfo xmlns:p15="http://schemas.microsoft.com/office/powerpoint/2012/main" userId="S::michelle.eichelberger@suny.edu::1bd4442c-2af1-40d1-9d43-8e1df5db51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C100F-A668-4136-9AAE-3BC736B6493F}" v="462" dt="2021-04-08T14:42:13.141"/>
    <p1510:client id="{054E0578-8446-4D92-92B2-F6DD169EC72B}" v="37" dt="2021-04-09T00:20:52.391"/>
    <p1510:client id="{0EB76198-F8AB-4050-8DDA-EFAE47B3489A}" v="8" dt="2021-05-17T01:08:13.914"/>
    <p1510:client id="{0EEE95A9-4C6D-4377-A573-E37E7E08D810}" v="818" dt="2021-05-12T15:05:41.239"/>
    <p1510:client id="{1C517A0F-F1BB-4D31-80F6-B595655481D8}" v="1" dt="2021-05-05T17:49:12.784"/>
    <p1510:client id="{1F73AB2F-7536-40F6-B4C5-EFA853BEA25A}" v="33" dt="2021-04-08T14:21:08.807"/>
    <p1510:client id="{2492DB88-A0FB-E981-2A5F-1B2725E1B3FC}" v="1980" dt="2021-05-12T18:48:43.872"/>
    <p1510:client id="{2C4E275C-304F-43FB-BB74-CCB3456350D9}" v="208" dt="2021-05-10T17:59:46.440"/>
    <p1510:client id="{3C441624-B890-49BD-A27A-D519A163E88D}" v="243" dt="2021-05-12T18:18:24.999"/>
    <p1510:client id="{4197BC9F-805E-C000-0ED7-72A7BFC004B6}" v="104" dt="2021-04-09T16:07:22.060"/>
    <p1510:client id="{4A7C6C36-D152-414F-8021-1030227431BD}" v="2" dt="2021-04-08T19:54:24.127"/>
    <p1510:client id="{4DA5B18B-7B5D-4B0B-B74E-9582058D889D}" v="4" dt="2021-04-07T13:30:45.145"/>
    <p1510:client id="{4EFD4EF3-1660-41BE-AE4D-329DA09C20D8}" v="52" dt="2021-04-08T13:21:50.786"/>
    <p1510:client id="{53F3A296-8F22-4C04-9B46-84E24B851B44}" v="65" dt="2021-05-17T16:58:07.389"/>
    <p1510:client id="{66A8B742-96FF-4126-997B-8532791849B4}" v="183" dt="2021-05-14T16:52:42.258"/>
    <p1510:client id="{685B340C-C043-4BA7-B2AB-FF9C30D2BE2B}" v="9" dt="2021-05-17T13:52:34.267"/>
    <p1510:client id="{69FE0C6E-1D5A-4A89-8BF2-5883A24C549B}" v="26" dt="2021-04-07T14:09:16.439"/>
    <p1510:client id="{7B54D186-79C7-4B83-88DC-8080192A372F}" v="251" dt="2021-05-14T16:57:41.133"/>
    <p1510:client id="{7BB2F8CF-C203-4607-BF35-070E1574CE19}" v="280" dt="2021-05-17T00:35:55.962"/>
    <p1510:client id="{947BF236-C10B-5342-4F90-0141B1E2B75C}" v="2" dt="2021-05-05T18:30:13.703"/>
    <p1510:client id="{97306060-6936-4C41-BB7D-0050B0C44929}" v="343" dt="2021-05-17T17:16:11.417"/>
    <p1510:client id="{993779A3-6616-573A-4542-539DC36E1401}" v="1491" dt="2021-04-08T20:49:56.606"/>
    <p1510:client id="{A93456D8-856C-487A-9DD7-205E7EDCFA36}" v="1274" dt="2021-04-08T14:18:28.579"/>
    <p1510:client id="{B86B9D0A-BC5C-491F-B4D3-5D7257342F24}" v="912" dt="2021-04-08T15:57:53.127"/>
    <p1510:client id="{B8C4608D-C2F1-4593-B292-3C663793666D}" v="12" dt="2021-04-09T12:54:13.904"/>
    <p1510:client id="{C396C182-B57A-404D-9DE0-C4BD89D2D25C}" v="14" dt="2021-04-08T13:23:43.036"/>
    <p1510:client id="{C82D1887-9B78-4F76-8F09-21A56182099B}" v="1" dt="2021-05-05T18:27:06.258"/>
    <p1510:client id="{C9A81196-F9B2-44A0-93E0-8060D473398B}" v="22" dt="2021-04-09T14:04:02.425"/>
    <p1510:client id="{CA25AF19-CCA8-4D54-8C11-799C65CC350B}" v="8" dt="2021-05-17T16:55:14.617"/>
    <p1510:client id="{D2CC518F-0C8A-4EC4-A829-CF47D2A11BE0}" v="55" dt="2021-05-10T17:34:35.806"/>
    <p1510:client id="{D2CE2C80-84D0-4CB5-845A-BF39DCB475ED}" v="217" dt="2021-04-08T13:47:56.271"/>
    <p1510:client id="{D950B058-778A-4EB0-9D42-91DC7C6460D2}" v="3377" dt="2021-05-11T00:57:08.765"/>
    <p1510:client id="{EDF2D000-D2B7-4448-8B3B-026948FB246D}" v="44" dt="2021-04-08T13:17:47.901"/>
    <p1510:client id="{F3FB7053-9339-4627-8842-5AC8337E217C}" v="4" dt="2021-04-09T12:52:06.228"/>
    <p1510:client id="{F96AEF52-870A-4B5E-A54B-79B788017372}" v="4" dt="2021-04-09T12:12:29.741"/>
    <p1510:client id="{FAA75C4B-355B-4D79-9D66-92A6C7DC9BE9}" v="20" dt="2021-05-17T17:16:53.338"/>
    <p1510:client id="{FBC1C78C-2A82-49ED-B94B-6A51A187E5EB}" v="818" dt="2021-05-10T17:57:03.5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tting, Shannon" userId="S::shannon.pritting@suny.edu::b6acce8b-3193-4a7b-b3b8-1dc43a9f8da4" providerId="AD" clId="Web-{97306060-6936-4C41-BB7D-0050B0C44929}"/>
    <pc:docChg chg="modSld">
      <pc:chgData name="Pritting, Shannon" userId="S::shannon.pritting@suny.edu::b6acce8b-3193-4a7b-b3b8-1dc43a9f8da4" providerId="AD" clId="Web-{97306060-6936-4C41-BB7D-0050B0C44929}" dt="2021-05-17T17:16:10.542" v="165" actId="20577"/>
      <pc:docMkLst>
        <pc:docMk/>
      </pc:docMkLst>
      <pc:sldChg chg="modSp">
        <pc:chgData name="Pritting, Shannon" userId="S::shannon.pritting@suny.edu::b6acce8b-3193-4a7b-b3b8-1dc43a9f8da4" providerId="AD" clId="Web-{97306060-6936-4C41-BB7D-0050B0C44929}" dt="2021-05-17T17:12:32.083" v="153" actId="20577"/>
        <pc:sldMkLst>
          <pc:docMk/>
          <pc:sldMk cId="4137009143" sldId="474"/>
        </pc:sldMkLst>
        <pc:spChg chg="mod">
          <ac:chgData name="Pritting, Shannon" userId="S::shannon.pritting@suny.edu::b6acce8b-3193-4a7b-b3b8-1dc43a9f8da4" providerId="AD" clId="Web-{97306060-6936-4C41-BB7D-0050B0C44929}" dt="2021-05-17T17:12:32.083" v="153" actId="20577"/>
          <ac:spMkLst>
            <pc:docMk/>
            <pc:sldMk cId="4137009143" sldId="474"/>
            <ac:spMk id="3" creationId="{7307718E-8D26-454B-804F-6AC1A4FD2369}"/>
          </ac:spMkLst>
        </pc:spChg>
      </pc:sldChg>
      <pc:sldChg chg="modSp">
        <pc:chgData name="Pritting, Shannon" userId="S::shannon.pritting@suny.edu::b6acce8b-3193-4a7b-b3b8-1dc43a9f8da4" providerId="AD" clId="Web-{97306060-6936-4C41-BB7D-0050B0C44929}" dt="2021-05-17T17:16:10.542" v="165" actId="20577"/>
        <pc:sldMkLst>
          <pc:docMk/>
          <pc:sldMk cId="3383215964" sldId="475"/>
        </pc:sldMkLst>
        <pc:spChg chg="mod">
          <ac:chgData name="Pritting, Shannon" userId="S::shannon.pritting@suny.edu::b6acce8b-3193-4a7b-b3b8-1dc43a9f8da4" providerId="AD" clId="Web-{97306060-6936-4C41-BB7D-0050B0C44929}" dt="2021-05-17T17:16:10.542" v="165" actId="20577"/>
          <ac:spMkLst>
            <pc:docMk/>
            <pc:sldMk cId="3383215964" sldId="475"/>
            <ac:spMk id="3" creationId="{EEAB4AFF-7A16-46EA-A461-713530854A51}"/>
          </ac:spMkLst>
        </pc:spChg>
      </pc:sldChg>
    </pc:docChg>
  </pc:docChgLst>
  <pc:docChgLst>
    <pc:chgData name="Jackson, Timothy" userId="S::timothy.jackson@suny.edu::9ce01cec-8b46-438e-9d10-af58cd21d299" providerId="AD" clId="Web-{0EB76198-F8AB-4050-8DDA-EFAE47B3489A}"/>
    <pc:docChg chg="modSld">
      <pc:chgData name="Jackson, Timothy" userId="S::timothy.jackson@suny.edu::9ce01cec-8b46-438e-9d10-af58cd21d299" providerId="AD" clId="Web-{0EB76198-F8AB-4050-8DDA-EFAE47B3489A}" dt="2021-05-17T01:08:08.242" v="2" actId="20577"/>
      <pc:docMkLst>
        <pc:docMk/>
      </pc:docMkLst>
      <pc:sldChg chg="modSp">
        <pc:chgData name="Jackson, Timothy" userId="S::timothy.jackson@suny.edu::9ce01cec-8b46-438e-9d10-af58cd21d299" providerId="AD" clId="Web-{0EB76198-F8AB-4050-8DDA-EFAE47B3489A}" dt="2021-05-17T01:08:08.242" v="2" actId="20577"/>
        <pc:sldMkLst>
          <pc:docMk/>
          <pc:sldMk cId="3357968597" sldId="469"/>
        </pc:sldMkLst>
        <pc:spChg chg="mod">
          <ac:chgData name="Jackson, Timothy" userId="S::timothy.jackson@suny.edu::9ce01cec-8b46-438e-9d10-af58cd21d299" providerId="AD" clId="Web-{0EB76198-F8AB-4050-8DDA-EFAE47B3489A}" dt="2021-05-17T01:08:08.242" v="2" actId="20577"/>
          <ac:spMkLst>
            <pc:docMk/>
            <pc:sldMk cId="3357968597" sldId="469"/>
            <ac:spMk id="3" creationId="{7307718E-8D26-454B-804F-6AC1A4FD2369}"/>
          </ac:spMkLst>
        </pc:spChg>
      </pc:sldChg>
    </pc:docChg>
  </pc:docChgLst>
  <pc:docChgLst>
    <pc:chgData name="Jackson, Timothy" userId="S::timothy.jackson@suny.edu::9ce01cec-8b46-438e-9d10-af58cd21d299" providerId="AD" clId="Web-{D950B058-778A-4EB0-9D42-91DC7C6460D2}"/>
    <pc:docChg chg="addSld delSld modSld">
      <pc:chgData name="Jackson, Timothy" userId="S::timothy.jackson@suny.edu::9ce01cec-8b46-438e-9d10-af58cd21d299" providerId="AD" clId="Web-{D950B058-778A-4EB0-9D42-91DC7C6460D2}" dt="2021-05-11T00:57:06.530" v="1618" actId="20577"/>
      <pc:docMkLst>
        <pc:docMk/>
      </pc:docMkLst>
      <pc:sldChg chg="modSp">
        <pc:chgData name="Jackson, Timothy" userId="S::timothy.jackson@suny.edu::9ce01cec-8b46-438e-9d10-af58cd21d299" providerId="AD" clId="Web-{D950B058-778A-4EB0-9D42-91DC7C6460D2}" dt="2021-05-11T00:29:24.992" v="736" actId="20577"/>
        <pc:sldMkLst>
          <pc:docMk/>
          <pc:sldMk cId="1533386137" sldId="465"/>
        </pc:sldMkLst>
        <pc:spChg chg="mod">
          <ac:chgData name="Jackson, Timothy" userId="S::timothy.jackson@suny.edu::9ce01cec-8b46-438e-9d10-af58cd21d299" providerId="AD" clId="Web-{D950B058-778A-4EB0-9D42-91DC7C6460D2}" dt="2021-05-11T00:29:24.992" v="736" actId="20577"/>
          <ac:spMkLst>
            <pc:docMk/>
            <pc:sldMk cId="1533386137" sldId="465"/>
            <ac:spMk id="2" creationId="{951BD01F-DF2B-47F8-9FCF-DF60BE5A8D2C}"/>
          </ac:spMkLst>
        </pc:spChg>
        <pc:spChg chg="mod">
          <ac:chgData name="Jackson, Timothy" userId="S::timothy.jackson@suny.edu::9ce01cec-8b46-438e-9d10-af58cd21d299" providerId="AD" clId="Web-{D950B058-778A-4EB0-9D42-91DC7C6460D2}" dt="2021-05-11T00:25:13.471" v="624" actId="20577"/>
          <ac:spMkLst>
            <pc:docMk/>
            <pc:sldMk cId="1533386137" sldId="465"/>
            <ac:spMk id="3" creationId="{7307718E-8D26-454B-804F-6AC1A4FD2369}"/>
          </ac:spMkLst>
        </pc:spChg>
      </pc:sldChg>
      <pc:sldChg chg="modSp">
        <pc:chgData name="Jackson, Timothy" userId="S::timothy.jackson@suny.edu::9ce01cec-8b46-438e-9d10-af58cd21d299" providerId="AD" clId="Web-{D950B058-778A-4EB0-9D42-91DC7C6460D2}" dt="2021-05-11T00:29:37.367" v="742" actId="14100"/>
        <pc:sldMkLst>
          <pc:docMk/>
          <pc:sldMk cId="1437347835" sldId="467"/>
        </pc:sldMkLst>
        <pc:spChg chg="mod">
          <ac:chgData name="Jackson, Timothy" userId="S::timothy.jackson@suny.edu::9ce01cec-8b46-438e-9d10-af58cd21d299" providerId="AD" clId="Web-{D950B058-778A-4EB0-9D42-91DC7C6460D2}" dt="2021-05-11T00:29:37.367" v="742" actId="14100"/>
          <ac:spMkLst>
            <pc:docMk/>
            <pc:sldMk cId="1437347835" sldId="467"/>
            <ac:spMk id="2" creationId="{951BD01F-DF2B-47F8-9FCF-DF60BE5A8D2C}"/>
          </ac:spMkLst>
        </pc:spChg>
        <pc:spChg chg="mod">
          <ac:chgData name="Jackson, Timothy" userId="S::timothy.jackson@suny.edu::9ce01cec-8b46-438e-9d10-af58cd21d299" providerId="AD" clId="Web-{D950B058-778A-4EB0-9D42-91DC7C6460D2}" dt="2021-05-11T00:26:42.535" v="682" actId="20577"/>
          <ac:spMkLst>
            <pc:docMk/>
            <pc:sldMk cId="1437347835" sldId="467"/>
            <ac:spMk id="3" creationId="{7307718E-8D26-454B-804F-6AC1A4FD2369}"/>
          </ac:spMkLst>
        </pc:spChg>
      </pc:sldChg>
      <pc:sldChg chg="modSp">
        <pc:chgData name="Jackson, Timothy" userId="S::timothy.jackson@suny.edu::9ce01cec-8b46-438e-9d10-af58cd21d299" providerId="AD" clId="Web-{D950B058-778A-4EB0-9D42-91DC7C6460D2}" dt="2021-05-11T00:45:32.374" v="1282" actId="20577"/>
        <pc:sldMkLst>
          <pc:docMk/>
          <pc:sldMk cId="2582557060" sldId="468"/>
        </pc:sldMkLst>
        <pc:spChg chg="mod">
          <ac:chgData name="Jackson, Timothy" userId="S::timothy.jackson@suny.edu::9ce01cec-8b46-438e-9d10-af58cd21d299" providerId="AD" clId="Web-{D950B058-778A-4EB0-9D42-91DC7C6460D2}" dt="2021-05-11T00:45:32.374" v="1282" actId="20577"/>
          <ac:spMkLst>
            <pc:docMk/>
            <pc:sldMk cId="2582557060" sldId="468"/>
            <ac:spMk id="3" creationId="{7307718E-8D26-454B-804F-6AC1A4FD2369}"/>
          </ac:spMkLst>
        </pc:spChg>
      </pc:sldChg>
      <pc:sldChg chg="del">
        <pc:chgData name="Jackson, Timothy" userId="S::timothy.jackson@suny.edu::9ce01cec-8b46-438e-9d10-af58cd21d299" providerId="AD" clId="Web-{D950B058-778A-4EB0-9D42-91DC7C6460D2}" dt="2021-05-11T00:29:16.648" v="731"/>
        <pc:sldMkLst>
          <pc:docMk/>
          <pc:sldMk cId="802427197" sldId="469"/>
        </pc:sldMkLst>
      </pc:sldChg>
      <pc:sldChg chg="modSp add replId">
        <pc:chgData name="Jackson, Timothy" userId="S::timothy.jackson@suny.edu::9ce01cec-8b46-438e-9d10-af58cd21d299" providerId="AD" clId="Web-{D950B058-778A-4EB0-9D42-91DC7C6460D2}" dt="2021-05-11T00:57:06.530" v="1618" actId="20577"/>
        <pc:sldMkLst>
          <pc:docMk/>
          <pc:sldMk cId="3357968597" sldId="469"/>
        </pc:sldMkLst>
        <pc:spChg chg="mod">
          <ac:chgData name="Jackson, Timothy" userId="S::timothy.jackson@suny.edu::9ce01cec-8b46-438e-9d10-af58cd21d299" providerId="AD" clId="Web-{D950B058-778A-4EB0-9D42-91DC7C6460D2}" dt="2021-05-11T00:45:41.640" v="1289" actId="20577"/>
          <ac:spMkLst>
            <pc:docMk/>
            <pc:sldMk cId="3357968597" sldId="469"/>
            <ac:spMk id="2" creationId="{951BD01F-DF2B-47F8-9FCF-DF60BE5A8D2C}"/>
          </ac:spMkLst>
        </pc:spChg>
        <pc:spChg chg="mod">
          <ac:chgData name="Jackson, Timothy" userId="S::timothy.jackson@suny.edu::9ce01cec-8b46-438e-9d10-af58cd21d299" providerId="AD" clId="Web-{D950B058-778A-4EB0-9D42-91DC7C6460D2}" dt="2021-05-11T00:57:06.530" v="1618" actId="20577"/>
          <ac:spMkLst>
            <pc:docMk/>
            <pc:sldMk cId="3357968597" sldId="469"/>
            <ac:spMk id="3" creationId="{7307718E-8D26-454B-804F-6AC1A4FD2369}"/>
          </ac:spMkLst>
        </pc:spChg>
      </pc:sldChg>
    </pc:docChg>
  </pc:docChgLst>
  <pc:docChgLst>
    <pc:chgData name="Eichelberger, Michelle" userId="S::michelle.eichelberger@suny.edu::1bd4442c-2af1-40d1-9d43-8e1df5db51d4" providerId="AD" clId="Web-{4EFD4EF3-1660-41BE-AE4D-329DA09C20D8}"/>
    <pc:docChg chg="modSld">
      <pc:chgData name="Eichelberger, Michelle" userId="S::michelle.eichelberger@suny.edu::1bd4442c-2af1-40d1-9d43-8e1df5db51d4" providerId="AD" clId="Web-{4EFD4EF3-1660-41BE-AE4D-329DA09C20D8}" dt="2021-04-08T13:21:50.786" v="25" actId="20577"/>
      <pc:docMkLst>
        <pc:docMk/>
      </pc:docMkLst>
      <pc:sldChg chg="modSp">
        <pc:chgData name="Eichelberger, Michelle" userId="S::michelle.eichelberger@suny.edu::1bd4442c-2af1-40d1-9d43-8e1df5db51d4" providerId="AD" clId="Web-{4EFD4EF3-1660-41BE-AE4D-329DA09C20D8}" dt="2021-04-08T13:17:01.717" v="0" actId="20577"/>
        <pc:sldMkLst>
          <pc:docMk/>
          <pc:sldMk cId="683976795" sldId="450"/>
        </pc:sldMkLst>
        <pc:spChg chg="mod">
          <ac:chgData name="Eichelberger, Michelle" userId="S::michelle.eichelberger@suny.edu::1bd4442c-2af1-40d1-9d43-8e1df5db51d4" providerId="AD" clId="Web-{4EFD4EF3-1660-41BE-AE4D-329DA09C20D8}" dt="2021-04-08T13:17:01.717" v="0" actId="20577"/>
          <ac:spMkLst>
            <pc:docMk/>
            <pc:sldMk cId="683976795" sldId="450"/>
            <ac:spMk id="3" creationId="{7307718E-8D26-454B-804F-6AC1A4FD2369}"/>
          </ac:spMkLst>
        </pc:spChg>
      </pc:sldChg>
      <pc:sldChg chg="modSp">
        <pc:chgData name="Eichelberger, Michelle" userId="S::michelle.eichelberger@suny.edu::1bd4442c-2af1-40d1-9d43-8e1df5db51d4" providerId="AD" clId="Web-{4EFD4EF3-1660-41BE-AE4D-329DA09C20D8}" dt="2021-04-08T13:21:02.410" v="17" actId="20577"/>
        <pc:sldMkLst>
          <pc:docMk/>
          <pc:sldMk cId="3633004737" sldId="454"/>
        </pc:sldMkLst>
        <pc:spChg chg="mod">
          <ac:chgData name="Eichelberger, Michelle" userId="S::michelle.eichelberger@suny.edu::1bd4442c-2af1-40d1-9d43-8e1df5db51d4" providerId="AD" clId="Web-{4EFD4EF3-1660-41BE-AE4D-329DA09C20D8}" dt="2021-04-08T13:21:02.410" v="17" actId="20577"/>
          <ac:spMkLst>
            <pc:docMk/>
            <pc:sldMk cId="3633004737" sldId="454"/>
            <ac:spMk id="3" creationId="{7307718E-8D26-454B-804F-6AC1A4FD2369}"/>
          </ac:spMkLst>
        </pc:spChg>
      </pc:sldChg>
      <pc:sldChg chg="modSp">
        <pc:chgData name="Eichelberger, Michelle" userId="S::michelle.eichelberger@suny.edu::1bd4442c-2af1-40d1-9d43-8e1df5db51d4" providerId="AD" clId="Web-{4EFD4EF3-1660-41BE-AE4D-329DA09C20D8}" dt="2021-04-08T13:21:50.786" v="25" actId="20577"/>
        <pc:sldMkLst>
          <pc:docMk/>
          <pc:sldMk cId="3437046878" sldId="455"/>
        </pc:sldMkLst>
        <pc:spChg chg="mod">
          <ac:chgData name="Eichelberger, Michelle" userId="S::michelle.eichelberger@suny.edu::1bd4442c-2af1-40d1-9d43-8e1df5db51d4" providerId="AD" clId="Web-{4EFD4EF3-1660-41BE-AE4D-329DA09C20D8}" dt="2021-04-08T13:21:50.786" v="25" actId="20577"/>
          <ac:spMkLst>
            <pc:docMk/>
            <pc:sldMk cId="3437046878" sldId="455"/>
            <ac:spMk id="3" creationId="{7307718E-8D26-454B-804F-6AC1A4FD2369}"/>
          </ac:spMkLst>
        </pc:spChg>
      </pc:sldChg>
      <pc:sldChg chg="modSp">
        <pc:chgData name="Eichelberger, Michelle" userId="S::michelle.eichelberger@suny.edu::1bd4442c-2af1-40d1-9d43-8e1df5db51d4" providerId="AD" clId="Web-{4EFD4EF3-1660-41BE-AE4D-329DA09C20D8}" dt="2021-04-08T13:19:37.737" v="10" actId="20577"/>
        <pc:sldMkLst>
          <pc:docMk/>
          <pc:sldMk cId="740928001" sldId="456"/>
        </pc:sldMkLst>
        <pc:spChg chg="mod">
          <ac:chgData name="Eichelberger, Michelle" userId="S::michelle.eichelberger@suny.edu::1bd4442c-2af1-40d1-9d43-8e1df5db51d4" providerId="AD" clId="Web-{4EFD4EF3-1660-41BE-AE4D-329DA09C20D8}" dt="2021-04-08T13:19:37.737" v="10" actId="20577"/>
          <ac:spMkLst>
            <pc:docMk/>
            <pc:sldMk cId="740928001" sldId="456"/>
            <ac:spMk id="3" creationId="{7307718E-8D26-454B-804F-6AC1A4FD2369}"/>
          </ac:spMkLst>
        </pc:spChg>
      </pc:sldChg>
    </pc:docChg>
  </pc:docChgLst>
  <pc:docChgLst>
    <pc:chgData name="Tovstiadi, Esta" userId="S::esta.tovstiadi@suny.edu::b592cbb2-ea38-4240-8a3a-6613487ae435" providerId="AD" clId="Web-{993779A3-6616-573A-4542-539DC36E1401}"/>
    <pc:docChg chg="modSld">
      <pc:chgData name="Tovstiadi, Esta" userId="S::esta.tovstiadi@suny.edu::b592cbb2-ea38-4240-8a3a-6613487ae435" providerId="AD" clId="Web-{993779A3-6616-573A-4542-539DC36E1401}" dt="2021-04-08T20:49:53.466" v="728" actId="20577"/>
      <pc:docMkLst>
        <pc:docMk/>
      </pc:docMkLst>
      <pc:sldChg chg="modSp">
        <pc:chgData name="Tovstiadi, Esta" userId="S::esta.tovstiadi@suny.edu::b592cbb2-ea38-4240-8a3a-6613487ae435" providerId="AD" clId="Web-{993779A3-6616-573A-4542-539DC36E1401}" dt="2021-04-08T20:32:50.584" v="189" actId="20577"/>
        <pc:sldMkLst>
          <pc:docMk/>
          <pc:sldMk cId="4149898965" sldId="442"/>
        </pc:sldMkLst>
        <pc:spChg chg="mod">
          <ac:chgData name="Tovstiadi, Esta" userId="S::esta.tovstiadi@suny.edu::b592cbb2-ea38-4240-8a3a-6613487ae435" providerId="AD" clId="Web-{993779A3-6616-573A-4542-539DC36E1401}" dt="2021-04-08T20:32:50.584" v="189" actId="20577"/>
          <ac:spMkLst>
            <pc:docMk/>
            <pc:sldMk cId="4149898965" sldId="442"/>
            <ac:spMk id="3" creationId="{7307718E-8D26-454B-804F-6AC1A4FD2369}"/>
          </ac:spMkLst>
        </pc:spChg>
      </pc:sldChg>
      <pc:sldChg chg="modSp">
        <pc:chgData name="Tovstiadi, Esta" userId="S::esta.tovstiadi@suny.edu::b592cbb2-ea38-4240-8a3a-6613487ae435" providerId="AD" clId="Web-{993779A3-6616-573A-4542-539DC36E1401}" dt="2021-04-08T20:46:59.149" v="691" actId="20577"/>
        <pc:sldMkLst>
          <pc:docMk/>
          <pc:sldMk cId="2262626969" sldId="461"/>
        </pc:sldMkLst>
        <pc:spChg chg="mod">
          <ac:chgData name="Tovstiadi, Esta" userId="S::esta.tovstiadi@suny.edu::b592cbb2-ea38-4240-8a3a-6613487ae435" providerId="AD" clId="Web-{993779A3-6616-573A-4542-539DC36E1401}" dt="2021-04-08T20:46:59.149" v="691" actId="20577"/>
          <ac:spMkLst>
            <pc:docMk/>
            <pc:sldMk cId="2262626969" sldId="461"/>
            <ac:spMk id="3" creationId="{7307718E-8D26-454B-804F-6AC1A4FD2369}"/>
          </ac:spMkLst>
        </pc:spChg>
      </pc:sldChg>
      <pc:sldChg chg="modSp">
        <pc:chgData name="Tovstiadi, Esta" userId="S::esta.tovstiadi@suny.edu::b592cbb2-ea38-4240-8a3a-6613487ae435" providerId="AD" clId="Web-{993779A3-6616-573A-4542-539DC36E1401}" dt="2021-04-08T20:49:53.466" v="728" actId="20577"/>
        <pc:sldMkLst>
          <pc:docMk/>
          <pc:sldMk cId="675696077" sldId="462"/>
        </pc:sldMkLst>
        <pc:spChg chg="mod">
          <ac:chgData name="Tovstiadi, Esta" userId="S::esta.tovstiadi@suny.edu::b592cbb2-ea38-4240-8a3a-6613487ae435" providerId="AD" clId="Web-{993779A3-6616-573A-4542-539DC36E1401}" dt="2021-04-08T20:49:53.466" v="728" actId="20577"/>
          <ac:spMkLst>
            <pc:docMk/>
            <pc:sldMk cId="675696077" sldId="462"/>
            <ac:spMk id="3" creationId="{7307718E-8D26-454B-804F-6AC1A4FD2369}"/>
          </ac:spMkLst>
        </pc:spChg>
      </pc:sldChg>
      <pc:sldChg chg="modSp">
        <pc:chgData name="Tovstiadi, Esta" userId="S::esta.tovstiadi@suny.edu::b592cbb2-ea38-4240-8a3a-6613487ae435" providerId="AD" clId="Web-{993779A3-6616-573A-4542-539DC36E1401}" dt="2021-04-08T20:43:01.503" v="491" actId="20577"/>
        <pc:sldMkLst>
          <pc:docMk/>
          <pc:sldMk cId="899040848" sldId="463"/>
        </pc:sldMkLst>
        <pc:spChg chg="mod">
          <ac:chgData name="Tovstiadi, Esta" userId="S::esta.tovstiadi@suny.edu::b592cbb2-ea38-4240-8a3a-6613487ae435" providerId="AD" clId="Web-{993779A3-6616-573A-4542-539DC36E1401}" dt="2021-04-08T20:43:01.503" v="491" actId="20577"/>
          <ac:spMkLst>
            <pc:docMk/>
            <pc:sldMk cId="899040848" sldId="463"/>
            <ac:spMk id="3" creationId="{7307718E-8D26-454B-804F-6AC1A4FD2369}"/>
          </ac:spMkLst>
        </pc:spChg>
      </pc:sldChg>
    </pc:docChg>
  </pc:docChgLst>
  <pc:docChgLst>
    <pc:chgData name="Jackson, Timothy" userId="S::timothy.jackson@suny.edu::9ce01cec-8b46-438e-9d10-af58cd21d299" providerId="AD" clId="Web-{66A8B742-96FF-4126-997B-8532791849B4}"/>
    <pc:docChg chg="modSld">
      <pc:chgData name="Jackson, Timothy" userId="S::timothy.jackson@suny.edu::9ce01cec-8b46-438e-9d10-af58cd21d299" providerId="AD" clId="Web-{66A8B742-96FF-4126-997B-8532791849B4}" dt="2021-05-14T16:52:42.258" v="89" actId="20577"/>
      <pc:docMkLst>
        <pc:docMk/>
      </pc:docMkLst>
      <pc:sldChg chg="modSp">
        <pc:chgData name="Jackson, Timothy" userId="S::timothy.jackson@suny.edu::9ce01cec-8b46-438e-9d10-af58cd21d299" providerId="AD" clId="Web-{66A8B742-96FF-4126-997B-8532791849B4}" dt="2021-05-14T16:51:25.131" v="75" actId="20577"/>
        <pc:sldMkLst>
          <pc:docMk/>
          <pc:sldMk cId="1437347835" sldId="467"/>
        </pc:sldMkLst>
        <pc:spChg chg="mod">
          <ac:chgData name="Jackson, Timothy" userId="S::timothy.jackson@suny.edu::9ce01cec-8b46-438e-9d10-af58cd21d299" providerId="AD" clId="Web-{66A8B742-96FF-4126-997B-8532791849B4}" dt="2021-05-14T16:51:25.131" v="75" actId="20577"/>
          <ac:spMkLst>
            <pc:docMk/>
            <pc:sldMk cId="1437347835" sldId="467"/>
            <ac:spMk id="3" creationId="{7307718E-8D26-454B-804F-6AC1A4FD2369}"/>
          </ac:spMkLst>
        </pc:spChg>
      </pc:sldChg>
      <pc:sldChg chg="modSp">
        <pc:chgData name="Jackson, Timothy" userId="S::timothy.jackson@suny.edu::9ce01cec-8b46-438e-9d10-af58cd21d299" providerId="AD" clId="Web-{66A8B742-96FF-4126-997B-8532791849B4}" dt="2021-05-14T16:52:42.258" v="89" actId="20577"/>
        <pc:sldMkLst>
          <pc:docMk/>
          <pc:sldMk cId="3357968597" sldId="469"/>
        </pc:sldMkLst>
        <pc:spChg chg="mod">
          <ac:chgData name="Jackson, Timothy" userId="S::timothy.jackson@suny.edu::9ce01cec-8b46-438e-9d10-af58cd21d299" providerId="AD" clId="Web-{66A8B742-96FF-4126-997B-8532791849B4}" dt="2021-05-14T16:52:42.258" v="89" actId="20577"/>
          <ac:spMkLst>
            <pc:docMk/>
            <pc:sldMk cId="3357968597" sldId="469"/>
            <ac:spMk id="3" creationId="{7307718E-8D26-454B-804F-6AC1A4FD2369}"/>
          </ac:spMkLst>
        </pc:spChg>
      </pc:sldChg>
    </pc:docChg>
  </pc:docChgLst>
  <pc:docChgLst>
    <pc:chgData name="Jackson, Timothy" userId="S::timothy.jackson@suny.edu::9ce01cec-8b46-438e-9d10-af58cd21d299" providerId="AD" clId="Web-{53F3A296-8F22-4C04-9B46-84E24B851B44}"/>
    <pc:docChg chg="modSld">
      <pc:chgData name="Jackson, Timothy" userId="S::timothy.jackson@suny.edu::9ce01cec-8b46-438e-9d10-af58cd21d299" providerId="AD" clId="Web-{53F3A296-8F22-4C04-9B46-84E24B851B44}" dt="2021-05-17T16:58:02.545" v="32" actId="20577"/>
      <pc:docMkLst>
        <pc:docMk/>
      </pc:docMkLst>
      <pc:sldChg chg="modSp">
        <pc:chgData name="Jackson, Timothy" userId="S::timothy.jackson@suny.edu::9ce01cec-8b46-438e-9d10-af58cd21d299" providerId="AD" clId="Web-{53F3A296-8F22-4C04-9B46-84E24B851B44}" dt="2021-05-17T16:56:28.542" v="6" actId="20577"/>
        <pc:sldMkLst>
          <pc:docMk/>
          <pc:sldMk cId="1533386137" sldId="465"/>
        </pc:sldMkLst>
        <pc:spChg chg="mod">
          <ac:chgData name="Jackson, Timothy" userId="S::timothy.jackson@suny.edu::9ce01cec-8b46-438e-9d10-af58cd21d299" providerId="AD" clId="Web-{53F3A296-8F22-4C04-9B46-84E24B851B44}" dt="2021-05-17T16:56:28.542" v="6" actId="20577"/>
          <ac:spMkLst>
            <pc:docMk/>
            <pc:sldMk cId="1533386137" sldId="465"/>
            <ac:spMk id="3" creationId="{7307718E-8D26-454B-804F-6AC1A4FD2369}"/>
          </ac:spMkLst>
        </pc:spChg>
      </pc:sldChg>
      <pc:sldChg chg="modSp">
        <pc:chgData name="Jackson, Timothy" userId="S::timothy.jackson@suny.edu::9ce01cec-8b46-438e-9d10-af58cd21d299" providerId="AD" clId="Web-{53F3A296-8F22-4C04-9B46-84E24B851B44}" dt="2021-05-17T16:57:05.793" v="15" actId="20577"/>
        <pc:sldMkLst>
          <pc:docMk/>
          <pc:sldMk cId="1437347835" sldId="467"/>
        </pc:sldMkLst>
        <pc:spChg chg="mod">
          <ac:chgData name="Jackson, Timothy" userId="S::timothy.jackson@suny.edu::9ce01cec-8b46-438e-9d10-af58cd21d299" providerId="AD" clId="Web-{53F3A296-8F22-4C04-9B46-84E24B851B44}" dt="2021-05-17T16:57:05.793" v="15" actId="20577"/>
          <ac:spMkLst>
            <pc:docMk/>
            <pc:sldMk cId="1437347835" sldId="467"/>
            <ac:spMk id="3" creationId="{7307718E-8D26-454B-804F-6AC1A4FD2369}"/>
          </ac:spMkLst>
        </pc:spChg>
      </pc:sldChg>
      <pc:sldChg chg="modSp">
        <pc:chgData name="Jackson, Timothy" userId="S::timothy.jackson@suny.edu::9ce01cec-8b46-438e-9d10-af58cd21d299" providerId="AD" clId="Web-{53F3A296-8F22-4C04-9B46-84E24B851B44}" dt="2021-05-17T16:57:35.606" v="21" actId="20577"/>
        <pc:sldMkLst>
          <pc:docMk/>
          <pc:sldMk cId="2582557060" sldId="468"/>
        </pc:sldMkLst>
        <pc:spChg chg="mod">
          <ac:chgData name="Jackson, Timothy" userId="S::timothy.jackson@suny.edu::9ce01cec-8b46-438e-9d10-af58cd21d299" providerId="AD" clId="Web-{53F3A296-8F22-4C04-9B46-84E24B851B44}" dt="2021-05-17T16:57:35.606" v="21" actId="20577"/>
          <ac:spMkLst>
            <pc:docMk/>
            <pc:sldMk cId="2582557060" sldId="468"/>
            <ac:spMk id="3" creationId="{7307718E-8D26-454B-804F-6AC1A4FD2369}"/>
          </ac:spMkLst>
        </pc:spChg>
      </pc:sldChg>
      <pc:sldChg chg="modSp">
        <pc:chgData name="Jackson, Timothy" userId="S::timothy.jackson@suny.edu::9ce01cec-8b46-438e-9d10-af58cd21d299" providerId="AD" clId="Web-{53F3A296-8F22-4C04-9B46-84E24B851B44}" dt="2021-05-17T16:58:02.545" v="32" actId="20577"/>
        <pc:sldMkLst>
          <pc:docMk/>
          <pc:sldMk cId="3357968597" sldId="469"/>
        </pc:sldMkLst>
        <pc:spChg chg="mod">
          <ac:chgData name="Jackson, Timothy" userId="S::timothy.jackson@suny.edu::9ce01cec-8b46-438e-9d10-af58cd21d299" providerId="AD" clId="Web-{53F3A296-8F22-4C04-9B46-84E24B851B44}" dt="2021-05-17T16:58:02.545" v="32" actId="20577"/>
          <ac:spMkLst>
            <pc:docMk/>
            <pc:sldMk cId="3357968597" sldId="469"/>
            <ac:spMk id="3" creationId="{7307718E-8D26-454B-804F-6AC1A4FD2369}"/>
          </ac:spMkLst>
        </pc:spChg>
      </pc:sldChg>
    </pc:docChg>
  </pc:docChgLst>
  <pc:docChgLst>
    <pc:chgData name="Jackson, Timothy" userId="S::timothy.jackson@suny.edu::9ce01cec-8b46-438e-9d10-af58cd21d299" providerId="AD" clId="Web-{481D15BC-76A7-47CD-AC6F-42F753EA2ABE}"/>
    <pc:docChg chg="addSld modSld">
      <pc:chgData name="Jackson, Timothy" userId="S::timothy.jackson@suny.edu::9ce01cec-8b46-438e-9d10-af58cd21d299" providerId="AD" clId="Web-{481D15BC-76A7-47CD-AC6F-42F753EA2ABE}" dt="2021-04-06T20:21:23.911" v="1281" actId="20577"/>
      <pc:docMkLst>
        <pc:docMk/>
      </pc:docMkLst>
      <pc:sldChg chg="modSp">
        <pc:chgData name="Jackson, Timothy" userId="S::timothy.jackson@suny.edu::9ce01cec-8b46-438e-9d10-af58cd21d299" providerId="AD" clId="Web-{481D15BC-76A7-47CD-AC6F-42F753EA2ABE}" dt="2021-04-06T19:25:16.681" v="5" actId="20577"/>
        <pc:sldMkLst>
          <pc:docMk/>
          <pc:sldMk cId="289150889" sldId="458"/>
        </pc:sldMkLst>
        <pc:spChg chg="mod">
          <ac:chgData name="Jackson, Timothy" userId="S::timothy.jackson@suny.edu::9ce01cec-8b46-438e-9d10-af58cd21d299" providerId="AD" clId="Web-{481D15BC-76A7-47CD-AC6F-42F753EA2ABE}" dt="2021-04-06T19:25:16.681" v="5" actId="20577"/>
          <ac:spMkLst>
            <pc:docMk/>
            <pc:sldMk cId="289150889" sldId="458"/>
            <ac:spMk id="3" creationId="{7307718E-8D26-454B-804F-6AC1A4FD2369}"/>
          </ac:spMkLst>
        </pc:spChg>
      </pc:sldChg>
      <pc:sldChg chg="modSp">
        <pc:chgData name="Jackson, Timothy" userId="S::timothy.jackson@suny.edu::9ce01cec-8b46-438e-9d10-af58cd21d299" providerId="AD" clId="Web-{481D15BC-76A7-47CD-AC6F-42F753EA2ABE}" dt="2021-04-06T20:21:23.911" v="1281" actId="20577"/>
        <pc:sldMkLst>
          <pc:docMk/>
          <pc:sldMk cId="975585030" sldId="459"/>
        </pc:sldMkLst>
        <pc:spChg chg="mod">
          <ac:chgData name="Jackson, Timothy" userId="S::timothy.jackson@suny.edu::9ce01cec-8b46-438e-9d10-af58cd21d299" providerId="AD" clId="Web-{481D15BC-76A7-47CD-AC6F-42F753EA2ABE}" dt="2021-04-06T20:21:23.911" v="1281" actId="20577"/>
          <ac:spMkLst>
            <pc:docMk/>
            <pc:sldMk cId="975585030" sldId="459"/>
            <ac:spMk id="3" creationId="{7307718E-8D26-454B-804F-6AC1A4FD2369}"/>
          </ac:spMkLst>
        </pc:spChg>
      </pc:sldChg>
      <pc:sldChg chg="modSp add replId">
        <pc:chgData name="Jackson, Timothy" userId="S::timothy.jackson@suny.edu::9ce01cec-8b46-438e-9d10-af58cd21d299" providerId="AD" clId="Web-{481D15BC-76A7-47CD-AC6F-42F753EA2ABE}" dt="2021-04-06T20:21:07.582" v="1279" actId="20577"/>
        <pc:sldMkLst>
          <pc:docMk/>
          <pc:sldMk cId="3330701595" sldId="464"/>
        </pc:sldMkLst>
        <pc:spChg chg="mod">
          <ac:chgData name="Jackson, Timothy" userId="S::timothy.jackson@suny.edu::9ce01cec-8b46-438e-9d10-af58cd21d299" providerId="AD" clId="Web-{481D15BC-76A7-47CD-AC6F-42F753EA2ABE}" dt="2021-04-06T19:51:50.770" v="308" actId="20577"/>
          <ac:spMkLst>
            <pc:docMk/>
            <pc:sldMk cId="3330701595" sldId="464"/>
            <ac:spMk id="2" creationId="{951BD01F-DF2B-47F8-9FCF-DF60BE5A8D2C}"/>
          </ac:spMkLst>
        </pc:spChg>
        <pc:spChg chg="mod">
          <ac:chgData name="Jackson, Timothy" userId="S::timothy.jackson@suny.edu::9ce01cec-8b46-438e-9d10-af58cd21d299" providerId="AD" clId="Web-{481D15BC-76A7-47CD-AC6F-42F753EA2ABE}" dt="2021-04-06T20:21:07.582" v="1279" actId="20577"/>
          <ac:spMkLst>
            <pc:docMk/>
            <pc:sldMk cId="3330701595" sldId="464"/>
            <ac:spMk id="3" creationId="{7307718E-8D26-454B-804F-6AC1A4FD2369}"/>
          </ac:spMkLst>
        </pc:spChg>
      </pc:sldChg>
      <pc:sldChg chg="modSp add replId">
        <pc:chgData name="Jackson, Timothy" userId="S::timothy.jackson@suny.edu::9ce01cec-8b46-438e-9d10-af58cd21d299" providerId="AD" clId="Web-{481D15BC-76A7-47CD-AC6F-42F753EA2ABE}" dt="2021-04-06T20:16:25.918" v="1249" actId="20577"/>
        <pc:sldMkLst>
          <pc:docMk/>
          <pc:sldMk cId="1533386137" sldId="465"/>
        </pc:sldMkLst>
        <pc:spChg chg="mod">
          <ac:chgData name="Jackson, Timothy" userId="S::timothy.jackson@suny.edu::9ce01cec-8b46-438e-9d10-af58cd21d299" providerId="AD" clId="Web-{481D15BC-76A7-47CD-AC6F-42F753EA2ABE}" dt="2021-04-06T20:08:27.062" v="809" actId="20577"/>
          <ac:spMkLst>
            <pc:docMk/>
            <pc:sldMk cId="1533386137" sldId="465"/>
            <ac:spMk id="2" creationId="{951BD01F-DF2B-47F8-9FCF-DF60BE5A8D2C}"/>
          </ac:spMkLst>
        </pc:spChg>
        <pc:spChg chg="mod">
          <ac:chgData name="Jackson, Timothy" userId="S::timothy.jackson@suny.edu::9ce01cec-8b46-438e-9d10-af58cd21d299" providerId="AD" clId="Web-{481D15BC-76A7-47CD-AC6F-42F753EA2ABE}" dt="2021-04-06T20:16:25.918" v="1249" actId="20577"/>
          <ac:spMkLst>
            <pc:docMk/>
            <pc:sldMk cId="1533386137" sldId="465"/>
            <ac:spMk id="3" creationId="{7307718E-8D26-454B-804F-6AC1A4FD2369}"/>
          </ac:spMkLst>
        </pc:spChg>
      </pc:sldChg>
    </pc:docChg>
  </pc:docChgLst>
  <pc:docChgLst>
    <pc:chgData name="Pritting, Shannon" userId="S::shannon.pritting@suny.edu::b6acce8b-3193-4a7b-b3b8-1dc43a9f8da4" providerId="AD" clId="Web-{EDF2D000-D2B7-4448-8B3B-026948FB246D}"/>
    <pc:docChg chg="modSld">
      <pc:chgData name="Pritting, Shannon" userId="S::shannon.pritting@suny.edu::b6acce8b-3193-4a7b-b3b8-1dc43a9f8da4" providerId="AD" clId="Web-{EDF2D000-D2B7-4448-8B3B-026948FB246D}" dt="2021-04-08T13:17:47.339" v="20" actId="20577"/>
      <pc:docMkLst>
        <pc:docMk/>
      </pc:docMkLst>
      <pc:sldChg chg="modSp">
        <pc:chgData name="Pritting, Shannon" userId="S::shannon.pritting@suny.edu::b6acce8b-3193-4a7b-b3b8-1dc43a9f8da4" providerId="AD" clId="Web-{EDF2D000-D2B7-4448-8B3B-026948FB246D}" dt="2021-04-08T13:17:47.339" v="20" actId="20577"/>
        <pc:sldMkLst>
          <pc:docMk/>
          <pc:sldMk cId="936993092" sldId="451"/>
        </pc:sldMkLst>
        <pc:spChg chg="mod">
          <ac:chgData name="Pritting, Shannon" userId="S::shannon.pritting@suny.edu::b6acce8b-3193-4a7b-b3b8-1dc43a9f8da4" providerId="AD" clId="Web-{EDF2D000-D2B7-4448-8B3B-026948FB246D}" dt="2021-04-08T13:17:47.339" v="20" actId="20577"/>
          <ac:spMkLst>
            <pc:docMk/>
            <pc:sldMk cId="936993092" sldId="451"/>
            <ac:spMk id="3" creationId="{7307718E-8D26-454B-804F-6AC1A4FD2369}"/>
          </ac:spMkLst>
        </pc:spChg>
      </pc:sldChg>
    </pc:docChg>
  </pc:docChgLst>
  <pc:docChgLst>
    <pc:chgData name="Shannon Pritting" userId="39a432a0-01eb-4f0d-a325-0e270423200f" providerId="ADAL" clId="{F0E930C2-3EF5-4C37-8899-6780D41C6389}"/>
    <pc:docChg chg="delSld modSld">
      <pc:chgData name="Shannon Pritting" userId="39a432a0-01eb-4f0d-a325-0e270423200f" providerId="ADAL" clId="{F0E930C2-3EF5-4C37-8899-6780D41C6389}" dt="2021-04-05T01:04:02.545" v="50" actId="2696"/>
      <pc:docMkLst>
        <pc:docMk/>
      </pc:docMkLst>
      <pc:sldChg chg="modSp">
        <pc:chgData name="Shannon Pritting" userId="39a432a0-01eb-4f0d-a325-0e270423200f" providerId="ADAL" clId="{F0E930C2-3EF5-4C37-8899-6780D41C6389}" dt="2021-04-05T01:02:52.287" v="7" actId="20577"/>
        <pc:sldMkLst>
          <pc:docMk/>
          <pc:sldMk cId="2919431528" sldId="258"/>
        </pc:sldMkLst>
        <pc:spChg chg="mod">
          <ac:chgData name="Shannon Pritting" userId="39a432a0-01eb-4f0d-a325-0e270423200f" providerId="ADAL" clId="{F0E930C2-3EF5-4C37-8899-6780D41C6389}" dt="2021-04-05T01:02:52.287" v="7" actId="20577"/>
          <ac:spMkLst>
            <pc:docMk/>
            <pc:sldMk cId="2919431528" sldId="258"/>
            <ac:spMk id="19" creationId="{E1608256-D41E-7949-9F8B-A7E248C43ECB}"/>
          </ac:spMkLst>
        </pc:spChg>
      </pc:sldChg>
      <pc:sldChg chg="modSp">
        <pc:chgData name="Shannon Pritting" userId="39a432a0-01eb-4f0d-a325-0e270423200f" providerId="ADAL" clId="{F0E930C2-3EF5-4C37-8899-6780D41C6389}" dt="2021-04-05T01:03:18.837" v="41" actId="20577"/>
        <pc:sldMkLst>
          <pc:docMk/>
          <pc:sldMk cId="936993092" sldId="451"/>
        </pc:sldMkLst>
        <pc:spChg chg="mod">
          <ac:chgData name="Shannon Pritting" userId="39a432a0-01eb-4f0d-a325-0e270423200f" providerId="ADAL" clId="{F0E930C2-3EF5-4C37-8899-6780D41C6389}" dt="2021-04-05T01:03:18.837" v="41" actId="20577"/>
          <ac:spMkLst>
            <pc:docMk/>
            <pc:sldMk cId="936993092" sldId="451"/>
            <ac:spMk id="3" creationId="{7307718E-8D26-454B-804F-6AC1A4FD2369}"/>
          </ac:spMkLst>
        </pc:spChg>
      </pc:sldChg>
    </pc:docChg>
  </pc:docChgLst>
  <pc:docChgLst>
    <pc:chgData name="Eichelberger, Michelle" userId="S::michelle.eichelberger@suny.edu::1bd4442c-2af1-40d1-9d43-8e1df5db51d4" providerId="AD" clId="Web-{4A7C6C36-D152-414F-8021-1030227431BD}"/>
    <pc:docChg chg="modSld">
      <pc:chgData name="Eichelberger, Michelle" userId="S::michelle.eichelberger@suny.edu::1bd4442c-2af1-40d1-9d43-8e1df5db51d4" providerId="AD" clId="Web-{4A7C6C36-D152-414F-8021-1030227431BD}" dt="2021-04-08T19:54:24.127" v="0" actId="20577"/>
      <pc:docMkLst>
        <pc:docMk/>
      </pc:docMkLst>
      <pc:sldChg chg="modSp">
        <pc:chgData name="Eichelberger, Michelle" userId="S::michelle.eichelberger@suny.edu::1bd4442c-2af1-40d1-9d43-8e1df5db51d4" providerId="AD" clId="Web-{4A7C6C36-D152-414F-8021-1030227431BD}" dt="2021-04-08T19:54:24.127" v="0" actId="20577"/>
        <pc:sldMkLst>
          <pc:docMk/>
          <pc:sldMk cId="683976795" sldId="450"/>
        </pc:sldMkLst>
        <pc:spChg chg="mod">
          <ac:chgData name="Eichelberger, Michelle" userId="S::michelle.eichelberger@suny.edu::1bd4442c-2af1-40d1-9d43-8e1df5db51d4" providerId="AD" clId="Web-{4A7C6C36-D152-414F-8021-1030227431BD}" dt="2021-04-08T19:54:24.127" v="0" actId="20577"/>
          <ac:spMkLst>
            <pc:docMk/>
            <pc:sldMk cId="683976795" sldId="450"/>
            <ac:spMk id="3" creationId="{7307718E-8D26-454B-804F-6AC1A4FD2369}"/>
          </ac:spMkLst>
        </pc:spChg>
      </pc:sldChg>
    </pc:docChg>
  </pc:docChgLst>
  <pc:docChgLst>
    <pc:chgData name="Pritting, Shannon" userId="S::shannon.pritting@suny.edu::b6acce8b-3193-4a7b-b3b8-1dc43a9f8da4" providerId="AD" clId="Web-{2492DB88-A0FB-E981-2A5F-1B2725E1B3FC}"/>
    <pc:docChg chg="addSld modSld sldOrd">
      <pc:chgData name="Pritting, Shannon" userId="S::shannon.pritting@suny.edu::b6acce8b-3193-4a7b-b3b8-1dc43a9f8da4" providerId="AD" clId="Web-{2492DB88-A0FB-E981-2A5F-1B2725E1B3FC}" dt="2021-05-12T18:48:43.872" v="967" actId="20577"/>
      <pc:docMkLst>
        <pc:docMk/>
      </pc:docMkLst>
      <pc:sldChg chg="modSp add ord replId">
        <pc:chgData name="Pritting, Shannon" userId="S::shannon.pritting@suny.edu::b6acce8b-3193-4a7b-b3b8-1dc43a9f8da4" providerId="AD" clId="Web-{2492DB88-A0FB-E981-2A5F-1B2725E1B3FC}" dt="2021-05-12T18:18:39.010" v="236" actId="20577"/>
        <pc:sldMkLst>
          <pc:docMk/>
          <pc:sldMk cId="3074752297" sldId="473"/>
        </pc:sldMkLst>
        <pc:spChg chg="mod">
          <ac:chgData name="Pritting, Shannon" userId="S::shannon.pritting@suny.edu::b6acce8b-3193-4a7b-b3b8-1dc43a9f8da4" providerId="AD" clId="Web-{2492DB88-A0FB-E981-2A5F-1B2725E1B3FC}" dt="2021-05-12T18:17:16.304" v="67" actId="20577"/>
          <ac:spMkLst>
            <pc:docMk/>
            <pc:sldMk cId="3074752297" sldId="473"/>
            <ac:spMk id="2" creationId="{951BD01F-DF2B-47F8-9FCF-DF60BE5A8D2C}"/>
          </ac:spMkLst>
        </pc:spChg>
        <pc:spChg chg="mod">
          <ac:chgData name="Pritting, Shannon" userId="S::shannon.pritting@suny.edu::b6acce8b-3193-4a7b-b3b8-1dc43a9f8da4" providerId="AD" clId="Web-{2492DB88-A0FB-E981-2A5F-1B2725E1B3FC}" dt="2021-05-12T18:18:39.010" v="236" actId="20577"/>
          <ac:spMkLst>
            <pc:docMk/>
            <pc:sldMk cId="3074752297" sldId="473"/>
            <ac:spMk id="3" creationId="{7307718E-8D26-454B-804F-6AC1A4FD2369}"/>
          </ac:spMkLst>
        </pc:spChg>
      </pc:sldChg>
      <pc:sldChg chg="modSp add ord replId">
        <pc:chgData name="Pritting, Shannon" userId="S::shannon.pritting@suny.edu::b6acce8b-3193-4a7b-b3b8-1dc43a9f8da4" providerId="AD" clId="Web-{2492DB88-A0FB-E981-2A5F-1B2725E1B3FC}" dt="2021-05-12T18:48:43.872" v="967" actId="20577"/>
        <pc:sldMkLst>
          <pc:docMk/>
          <pc:sldMk cId="4137009143" sldId="474"/>
        </pc:sldMkLst>
        <pc:spChg chg="mod">
          <ac:chgData name="Pritting, Shannon" userId="S::shannon.pritting@suny.edu::b6acce8b-3193-4a7b-b3b8-1dc43a9f8da4" providerId="AD" clId="Web-{2492DB88-A0FB-E981-2A5F-1B2725E1B3FC}" dt="2021-05-12T18:18:56.917" v="281" actId="20577"/>
          <ac:spMkLst>
            <pc:docMk/>
            <pc:sldMk cId="4137009143" sldId="474"/>
            <ac:spMk id="2" creationId="{951BD01F-DF2B-47F8-9FCF-DF60BE5A8D2C}"/>
          </ac:spMkLst>
        </pc:spChg>
        <pc:spChg chg="mod">
          <ac:chgData name="Pritting, Shannon" userId="S::shannon.pritting@suny.edu::b6acce8b-3193-4a7b-b3b8-1dc43a9f8da4" providerId="AD" clId="Web-{2492DB88-A0FB-E981-2A5F-1B2725E1B3FC}" dt="2021-05-12T18:48:43.872" v="967" actId="20577"/>
          <ac:spMkLst>
            <pc:docMk/>
            <pc:sldMk cId="4137009143" sldId="474"/>
            <ac:spMk id="3" creationId="{7307718E-8D26-454B-804F-6AC1A4FD2369}"/>
          </ac:spMkLst>
        </pc:spChg>
      </pc:sldChg>
      <pc:sldChg chg="delSp modSp new">
        <pc:chgData name="Pritting, Shannon" userId="S::shannon.pritting@suny.edu::b6acce8b-3193-4a7b-b3b8-1dc43a9f8da4" providerId="AD" clId="Web-{2492DB88-A0FB-E981-2A5F-1B2725E1B3FC}" dt="2021-05-12T18:43:05.972" v="624" actId="20577"/>
        <pc:sldMkLst>
          <pc:docMk/>
          <pc:sldMk cId="3383215964" sldId="475"/>
        </pc:sldMkLst>
        <pc:spChg chg="mod">
          <ac:chgData name="Pritting, Shannon" userId="S::shannon.pritting@suny.edu::b6acce8b-3193-4a7b-b3b8-1dc43a9f8da4" providerId="AD" clId="Web-{2492DB88-A0FB-E981-2A5F-1B2725E1B3FC}" dt="2021-05-12T18:24:56.442" v="335" actId="20577"/>
          <ac:spMkLst>
            <pc:docMk/>
            <pc:sldMk cId="3383215964" sldId="475"/>
            <ac:spMk id="2" creationId="{56BBE58A-5111-4286-AF10-B66E91902D08}"/>
          </ac:spMkLst>
        </pc:spChg>
        <pc:spChg chg="mod">
          <ac:chgData name="Pritting, Shannon" userId="S::shannon.pritting@suny.edu::b6acce8b-3193-4a7b-b3b8-1dc43a9f8da4" providerId="AD" clId="Web-{2492DB88-A0FB-E981-2A5F-1B2725E1B3FC}" dt="2021-05-12T18:43:05.972" v="624" actId="20577"/>
          <ac:spMkLst>
            <pc:docMk/>
            <pc:sldMk cId="3383215964" sldId="475"/>
            <ac:spMk id="3" creationId="{EEAB4AFF-7A16-46EA-A461-713530854A51}"/>
          </ac:spMkLst>
        </pc:spChg>
        <pc:spChg chg="del">
          <ac:chgData name="Pritting, Shannon" userId="S::shannon.pritting@suny.edu::b6acce8b-3193-4a7b-b3b8-1dc43a9f8da4" providerId="AD" clId="Web-{2492DB88-A0FB-E981-2A5F-1B2725E1B3FC}" dt="2021-05-12T18:24:59.755" v="336"/>
          <ac:spMkLst>
            <pc:docMk/>
            <pc:sldMk cId="3383215964" sldId="475"/>
            <ac:spMk id="4" creationId="{EBE1BD40-DC08-44EF-8086-031BC9CB499C}"/>
          </ac:spMkLst>
        </pc:spChg>
      </pc:sldChg>
    </pc:docChg>
  </pc:docChgLst>
  <pc:docChgLst>
    <pc:chgData name="Jackson, Timothy" userId="S::timothy.jackson@suny.edu::9ce01cec-8b46-438e-9d10-af58cd21d299" providerId="AD" clId="Web-{0CCCECB9-69F9-4EBC-9D4A-067A0D194CC0}"/>
    <pc:docChg chg="addSld modSld">
      <pc:chgData name="Jackson, Timothy" userId="S::timothy.jackson@suny.edu::9ce01cec-8b46-438e-9d10-af58cd21d299" providerId="AD" clId="Web-{0CCCECB9-69F9-4EBC-9D4A-067A0D194CC0}" dt="2021-01-12T17:48:44.599" v="402" actId="20577"/>
      <pc:docMkLst>
        <pc:docMk/>
      </pc:docMkLst>
      <pc:sldChg chg="delSp modSp add replId">
        <pc:chgData name="Jackson, Timothy" userId="S::timothy.jackson@suny.edu::9ce01cec-8b46-438e-9d10-af58cd21d299" providerId="AD" clId="Web-{0CCCECB9-69F9-4EBC-9D4A-067A0D194CC0}" dt="2021-01-12T17:48:44.599" v="402" actId="20577"/>
        <pc:sldMkLst>
          <pc:docMk/>
          <pc:sldMk cId="1035123673" sldId="440"/>
        </pc:sldMkLst>
        <pc:spChg chg="mod">
          <ac:chgData name="Jackson, Timothy" userId="S::timothy.jackson@suny.edu::9ce01cec-8b46-438e-9d10-af58cd21d299" providerId="AD" clId="Web-{0CCCECB9-69F9-4EBC-9D4A-067A0D194CC0}" dt="2021-01-12T17:35:57.195" v="7" actId="20577"/>
          <ac:spMkLst>
            <pc:docMk/>
            <pc:sldMk cId="1035123673" sldId="440"/>
            <ac:spMk id="2" creationId="{951BD01F-DF2B-47F8-9FCF-DF60BE5A8D2C}"/>
          </ac:spMkLst>
        </pc:spChg>
        <pc:spChg chg="mod">
          <ac:chgData name="Jackson, Timothy" userId="S::timothy.jackson@suny.edu::9ce01cec-8b46-438e-9d10-af58cd21d299" providerId="AD" clId="Web-{0CCCECB9-69F9-4EBC-9D4A-067A0D194CC0}" dt="2021-01-12T17:48:44.599" v="402" actId="20577"/>
          <ac:spMkLst>
            <pc:docMk/>
            <pc:sldMk cId="1035123673" sldId="440"/>
            <ac:spMk id="3" creationId="{7307718E-8D26-454B-804F-6AC1A4FD2369}"/>
          </ac:spMkLst>
        </pc:spChg>
        <pc:picChg chg="del">
          <ac:chgData name="Jackson, Timothy" userId="S::timothy.jackson@suny.edu::9ce01cec-8b46-438e-9d10-af58cd21d299" providerId="AD" clId="Web-{0CCCECB9-69F9-4EBC-9D4A-067A0D194CC0}" dt="2021-01-12T17:36:01.319" v="8"/>
          <ac:picMkLst>
            <pc:docMk/>
            <pc:sldMk cId="1035123673" sldId="440"/>
            <ac:picMk id="5" creationId="{FD04218A-7359-4781-8AD6-962DFC3453CD}"/>
          </ac:picMkLst>
        </pc:picChg>
      </pc:sldChg>
    </pc:docChg>
  </pc:docChgLst>
  <pc:docChgLst>
    <pc:chgData name="Jackson, Timothy" userId="S::timothy.jackson@suny.edu::9ce01cec-8b46-438e-9d10-af58cd21d299" providerId="AD" clId="Web-{F3FB7053-9339-4627-8842-5AC8337E217C}"/>
    <pc:docChg chg="modSld">
      <pc:chgData name="Jackson, Timothy" userId="S::timothy.jackson@suny.edu::9ce01cec-8b46-438e-9d10-af58cd21d299" providerId="AD" clId="Web-{F3FB7053-9339-4627-8842-5AC8337E217C}" dt="2021-04-09T12:52:06.228" v="1" actId="20577"/>
      <pc:docMkLst>
        <pc:docMk/>
      </pc:docMkLst>
      <pc:sldChg chg="modSp">
        <pc:chgData name="Jackson, Timothy" userId="S::timothy.jackson@suny.edu::9ce01cec-8b46-438e-9d10-af58cd21d299" providerId="AD" clId="Web-{F3FB7053-9339-4627-8842-5AC8337E217C}" dt="2021-04-09T12:52:06.228" v="1" actId="20577"/>
        <pc:sldMkLst>
          <pc:docMk/>
          <pc:sldMk cId="3330701595" sldId="464"/>
        </pc:sldMkLst>
        <pc:spChg chg="mod">
          <ac:chgData name="Jackson, Timothy" userId="S::timothy.jackson@suny.edu::9ce01cec-8b46-438e-9d10-af58cd21d299" providerId="AD" clId="Web-{F3FB7053-9339-4627-8842-5AC8337E217C}" dt="2021-04-09T12:52:06.228" v="1" actId="20577"/>
          <ac:spMkLst>
            <pc:docMk/>
            <pc:sldMk cId="3330701595" sldId="464"/>
            <ac:spMk id="3" creationId="{7307718E-8D26-454B-804F-6AC1A4FD2369}"/>
          </ac:spMkLst>
        </pc:spChg>
      </pc:sldChg>
    </pc:docChg>
  </pc:docChgLst>
  <pc:docChgLst>
    <pc:chgData name="McGee, Margaret" userId="S::margaret.mcgee@suny.edu::07377fe7-8f05-4c22-a697-5f820ef7115e" providerId="AD" clId="Web-{04BC100F-A668-4136-9AAE-3BC736B6493F}"/>
    <pc:docChg chg="modSld">
      <pc:chgData name="McGee, Margaret" userId="S::margaret.mcgee@suny.edu::07377fe7-8f05-4c22-a697-5f820ef7115e" providerId="AD" clId="Web-{04BC100F-A668-4136-9AAE-3BC736B6493F}" dt="2021-04-08T14:42:13.141" v="230" actId="14100"/>
      <pc:docMkLst>
        <pc:docMk/>
      </pc:docMkLst>
      <pc:sldChg chg="modSp">
        <pc:chgData name="McGee, Margaret" userId="S::margaret.mcgee@suny.edu::07377fe7-8f05-4c22-a697-5f820ef7115e" providerId="AD" clId="Web-{04BC100F-A668-4136-9AAE-3BC736B6493F}" dt="2021-04-08T14:38:11.947" v="74" actId="20577"/>
        <pc:sldMkLst>
          <pc:docMk/>
          <pc:sldMk cId="3484650674" sldId="453"/>
        </pc:sldMkLst>
        <pc:spChg chg="mod">
          <ac:chgData name="McGee, Margaret" userId="S::margaret.mcgee@suny.edu::07377fe7-8f05-4c22-a697-5f820ef7115e" providerId="AD" clId="Web-{04BC100F-A668-4136-9AAE-3BC736B6493F}" dt="2021-04-08T14:38:11.947" v="74" actId="20577"/>
          <ac:spMkLst>
            <pc:docMk/>
            <pc:sldMk cId="3484650674" sldId="453"/>
            <ac:spMk id="3" creationId="{7307718E-8D26-454B-804F-6AC1A4FD2369}"/>
          </ac:spMkLst>
        </pc:spChg>
      </pc:sldChg>
      <pc:sldChg chg="modSp">
        <pc:chgData name="McGee, Margaret" userId="S::margaret.mcgee@suny.edu::07377fe7-8f05-4c22-a697-5f820ef7115e" providerId="AD" clId="Web-{04BC100F-A668-4136-9AAE-3BC736B6493F}" dt="2021-04-08T14:42:13.141" v="230" actId="14100"/>
        <pc:sldMkLst>
          <pc:docMk/>
          <pc:sldMk cId="555511272" sldId="457"/>
        </pc:sldMkLst>
        <pc:spChg chg="mod">
          <ac:chgData name="McGee, Margaret" userId="S::margaret.mcgee@suny.edu::07377fe7-8f05-4c22-a697-5f820ef7115e" providerId="AD" clId="Web-{04BC100F-A668-4136-9AAE-3BC736B6493F}" dt="2021-04-08T14:42:13.141" v="230" actId="14100"/>
          <ac:spMkLst>
            <pc:docMk/>
            <pc:sldMk cId="555511272" sldId="457"/>
            <ac:spMk id="3" creationId="{7307718E-8D26-454B-804F-6AC1A4FD2369}"/>
          </ac:spMkLst>
        </pc:spChg>
      </pc:sldChg>
      <pc:sldChg chg="modSp">
        <pc:chgData name="McGee, Margaret" userId="S::margaret.mcgee@suny.edu::07377fe7-8f05-4c22-a697-5f820ef7115e" providerId="AD" clId="Web-{04BC100F-A668-4136-9AAE-3BC736B6493F}" dt="2021-04-08T14:36:09.975" v="3" actId="20577"/>
        <pc:sldMkLst>
          <pc:docMk/>
          <pc:sldMk cId="2236343801" sldId="470"/>
        </pc:sldMkLst>
        <pc:spChg chg="mod">
          <ac:chgData name="McGee, Margaret" userId="S::margaret.mcgee@suny.edu::07377fe7-8f05-4c22-a697-5f820ef7115e" providerId="AD" clId="Web-{04BC100F-A668-4136-9AAE-3BC736B6493F}" dt="2021-04-08T14:36:09.975" v="3" actId="20577"/>
          <ac:spMkLst>
            <pc:docMk/>
            <pc:sldMk cId="2236343801" sldId="470"/>
            <ac:spMk id="3" creationId="{7307718E-8D26-454B-804F-6AC1A4FD2369}"/>
          </ac:spMkLst>
        </pc:spChg>
      </pc:sldChg>
    </pc:docChg>
  </pc:docChgLst>
  <pc:docChgLst>
    <pc:chgData name="McGee, Margaret" userId="S::margaret.mcgee@suny.edu::07377fe7-8f05-4c22-a697-5f820ef7115e" providerId="AD" clId="Web-{E37738D2-B427-4360-A1AF-533395DBF23D}"/>
    <pc:docChg chg="addSld delSld modSld">
      <pc:chgData name="McGee, Margaret" userId="S::margaret.mcgee@suny.edu::07377fe7-8f05-4c22-a697-5f820ef7115e" providerId="AD" clId="Web-{E37738D2-B427-4360-A1AF-533395DBF23D}" dt="2021-01-13T20:54:55.151" v="530" actId="14100"/>
      <pc:docMkLst>
        <pc:docMk/>
      </pc:docMkLst>
      <pc:sldChg chg="modSp">
        <pc:chgData name="McGee, Margaret" userId="S::margaret.mcgee@suny.edu::07377fe7-8f05-4c22-a697-5f820ef7115e" providerId="AD" clId="Web-{E37738D2-B427-4360-A1AF-533395DBF23D}" dt="2021-01-13T20:54:34.323" v="529" actId="20577"/>
        <pc:sldMkLst>
          <pc:docMk/>
          <pc:sldMk cId="1775341631" sldId="445"/>
        </pc:sldMkLst>
        <pc:spChg chg="mod">
          <ac:chgData name="McGee, Margaret" userId="S::margaret.mcgee@suny.edu::07377fe7-8f05-4c22-a697-5f820ef7115e" providerId="AD" clId="Web-{E37738D2-B427-4360-A1AF-533395DBF23D}" dt="2021-01-13T20:54:34.323" v="529" actId="20577"/>
          <ac:spMkLst>
            <pc:docMk/>
            <pc:sldMk cId="1775341631" sldId="445"/>
            <ac:spMk id="3" creationId="{7307718E-8D26-454B-804F-6AC1A4FD2369}"/>
          </ac:spMkLst>
        </pc:spChg>
      </pc:sldChg>
    </pc:docChg>
  </pc:docChgLst>
  <pc:docChgLst>
    <pc:chgData name="Eichelberger, Michelle" userId="S::michelle.eichelberger@suny.edu::1bd4442c-2af1-40d1-9d43-8e1df5db51d4" providerId="AD" clId="Web-{E0BE69AB-9B5F-4FD2-A8CC-8AED9A0A9AD2}"/>
    <pc:docChg chg="addSld modSld sldOrd">
      <pc:chgData name="Eichelberger, Michelle" userId="S::michelle.eichelberger@suny.edu::1bd4442c-2af1-40d1-9d43-8e1df5db51d4" providerId="AD" clId="Web-{E0BE69AB-9B5F-4FD2-A8CC-8AED9A0A9AD2}" dt="2021-04-05T12:39:05.783" v="473" actId="20577"/>
      <pc:docMkLst>
        <pc:docMk/>
      </pc:docMkLst>
      <pc:sldChg chg="modSp add ord replId">
        <pc:chgData name="Eichelberger, Michelle" userId="S::michelle.eichelberger@suny.edu::1bd4442c-2af1-40d1-9d43-8e1df5db51d4" providerId="AD" clId="Web-{E0BE69AB-9B5F-4FD2-A8CC-8AED9A0A9AD2}" dt="2021-04-05T12:35:48.621" v="419" actId="20577"/>
        <pc:sldMkLst>
          <pc:docMk/>
          <pc:sldMk cId="3633004737" sldId="454"/>
        </pc:sldMkLst>
        <pc:spChg chg="mod">
          <ac:chgData name="Eichelberger, Michelle" userId="S::michelle.eichelberger@suny.edu::1bd4442c-2af1-40d1-9d43-8e1df5db51d4" providerId="AD" clId="Web-{E0BE69AB-9B5F-4FD2-A8CC-8AED9A0A9AD2}" dt="2021-04-05T12:22:46.538" v="11" actId="20577"/>
          <ac:spMkLst>
            <pc:docMk/>
            <pc:sldMk cId="3633004737" sldId="454"/>
            <ac:spMk id="2" creationId="{951BD01F-DF2B-47F8-9FCF-DF60BE5A8D2C}"/>
          </ac:spMkLst>
        </pc:spChg>
        <pc:spChg chg="mod">
          <ac:chgData name="Eichelberger, Michelle" userId="S::michelle.eichelberger@suny.edu::1bd4442c-2af1-40d1-9d43-8e1df5db51d4" providerId="AD" clId="Web-{E0BE69AB-9B5F-4FD2-A8CC-8AED9A0A9AD2}" dt="2021-04-05T12:35:48.621" v="419" actId="20577"/>
          <ac:spMkLst>
            <pc:docMk/>
            <pc:sldMk cId="3633004737" sldId="454"/>
            <ac:spMk id="3" creationId="{7307718E-8D26-454B-804F-6AC1A4FD2369}"/>
          </ac:spMkLst>
        </pc:spChg>
      </pc:sldChg>
      <pc:sldChg chg="modSp add replId">
        <pc:chgData name="Eichelberger, Michelle" userId="S::michelle.eichelberger@suny.edu::1bd4442c-2af1-40d1-9d43-8e1df5db51d4" providerId="AD" clId="Web-{E0BE69AB-9B5F-4FD2-A8CC-8AED9A0A9AD2}" dt="2021-04-05T12:30:08.316" v="215" actId="20577"/>
        <pc:sldMkLst>
          <pc:docMk/>
          <pc:sldMk cId="3437046878" sldId="455"/>
        </pc:sldMkLst>
        <pc:spChg chg="mod">
          <ac:chgData name="Eichelberger, Michelle" userId="S::michelle.eichelberger@suny.edu::1bd4442c-2af1-40d1-9d43-8e1df5db51d4" providerId="AD" clId="Web-{E0BE69AB-9B5F-4FD2-A8CC-8AED9A0A9AD2}" dt="2021-04-05T12:25:32.886" v="127" actId="20577"/>
          <ac:spMkLst>
            <pc:docMk/>
            <pc:sldMk cId="3437046878" sldId="455"/>
            <ac:spMk id="2" creationId="{951BD01F-DF2B-47F8-9FCF-DF60BE5A8D2C}"/>
          </ac:spMkLst>
        </pc:spChg>
        <pc:spChg chg="mod">
          <ac:chgData name="Eichelberger, Michelle" userId="S::michelle.eichelberger@suny.edu::1bd4442c-2af1-40d1-9d43-8e1df5db51d4" providerId="AD" clId="Web-{E0BE69AB-9B5F-4FD2-A8CC-8AED9A0A9AD2}" dt="2021-04-05T12:30:08.316" v="215" actId="20577"/>
          <ac:spMkLst>
            <pc:docMk/>
            <pc:sldMk cId="3437046878" sldId="455"/>
            <ac:spMk id="3" creationId="{7307718E-8D26-454B-804F-6AC1A4FD2369}"/>
          </ac:spMkLst>
        </pc:spChg>
      </pc:sldChg>
      <pc:sldChg chg="modSp add replId">
        <pc:chgData name="Eichelberger, Michelle" userId="S::michelle.eichelberger@suny.edu::1bd4442c-2af1-40d1-9d43-8e1df5db51d4" providerId="AD" clId="Web-{E0BE69AB-9B5F-4FD2-A8CC-8AED9A0A9AD2}" dt="2021-04-05T12:39:05.783" v="473" actId="20577"/>
        <pc:sldMkLst>
          <pc:docMk/>
          <pc:sldMk cId="740928001" sldId="456"/>
        </pc:sldMkLst>
        <pc:spChg chg="mod">
          <ac:chgData name="Eichelberger, Michelle" userId="S::michelle.eichelberger@suny.edu::1bd4442c-2af1-40d1-9d43-8e1df5db51d4" providerId="AD" clId="Web-{E0BE69AB-9B5F-4FD2-A8CC-8AED9A0A9AD2}" dt="2021-04-05T12:24:43.495" v="61" actId="20577"/>
          <ac:spMkLst>
            <pc:docMk/>
            <pc:sldMk cId="740928001" sldId="456"/>
            <ac:spMk id="2" creationId="{951BD01F-DF2B-47F8-9FCF-DF60BE5A8D2C}"/>
          </ac:spMkLst>
        </pc:spChg>
        <pc:spChg chg="mod">
          <ac:chgData name="Eichelberger, Michelle" userId="S::michelle.eichelberger@suny.edu::1bd4442c-2af1-40d1-9d43-8e1df5db51d4" providerId="AD" clId="Web-{E0BE69AB-9B5F-4FD2-A8CC-8AED9A0A9AD2}" dt="2021-04-05T12:39:05.783" v="473" actId="20577"/>
          <ac:spMkLst>
            <pc:docMk/>
            <pc:sldMk cId="740928001" sldId="456"/>
            <ac:spMk id="3" creationId="{7307718E-8D26-454B-804F-6AC1A4FD2369}"/>
          </ac:spMkLst>
        </pc:spChg>
      </pc:sldChg>
    </pc:docChg>
  </pc:docChgLst>
  <pc:docChgLst>
    <pc:chgData name="Pritting, Shannon" userId="S::shannon.pritting@suny.edu::b6acce8b-3193-4a7b-b3b8-1dc43a9f8da4" providerId="AD" clId="Web-{1C517A0F-F1BB-4D31-80F6-B595655481D8}"/>
    <pc:docChg chg="">
      <pc:chgData name="Pritting, Shannon" userId="S::shannon.pritting@suny.edu::b6acce8b-3193-4a7b-b3b8-1dc43a9f8da4" providerId="AD" clId="Web-{1C517A0F-F1BB-4D31-80F6-B595655481D8}" dt="2021-05-05T17:49:12.784" v="0"/>
      <pc:docMkLst>
        <pc:docMk/>
      </pc:docMkLst>
      <pc:sldChg chg="addCm">
        <pc:chgData name="Pritting, Shannon" userId="S::shannon.pritting@suny.edu::b6acce8b-3193-4a7b-b3b8-1dc43a9f8da4" providerId="AD" clId="Web-{1C517A0F-F1BB-4D31-80F6-B595655481D8}" dt="2021-05-05T17:49:12.784" v="0"/>
        <pc:sldMkLst>
          <pc:docMk/>
          <pc:sldMk cId="683976795" sldId="450"/>
        </pc:sldMkLst>
      </pc:sldChg>
    </pc:docChg>
  </pc:docChgLst>
  <pc:docChgLst>
    <pc:chgData name="McGee, Margaret" userId="S::margaret.mcgee@suny.edu::07377fe7-8f05-4c22-a697-5f820ef7115e" providerId="AD" clId="Web-{D2CE2C80-84D0-4CB5-845A-BF39DCB475ED}"/>
    <pc:docChg chg="modSld">
      <pc:chgData name="McGee, Margaret" userId="S::margaret.mcgee@suny.edu::07377fe7-8f05-4c22-a697-5f820ef7115e" providerId="AD" clId="Web-{D2CE2C80-84D0-4CB5-845A-BF39DCB475ED}" dt="2021-04-08T13:47:56.271" v="107" actId="20577"/>
      <pc:docMkLst>
        <pc:docMk/>
      </pc:docMkLst>
      <pc:sldChg chg="modSp">
        <pc:chgData name="McGee, Margaret" userId="S::margaret.mcgee@suny.edu::07377fe7-8f05-4c22-a697-5f820ef7115e" providerId="AD" clId="Web-{D2CE2C80-84D0-4CB5-845A-BF39DCB475ED}" dt="2021-04-08T13:47:56.271" v="107" actId="20577"/>
        <pc:sldMkLst>
          <pc:docMk/>
          <pc:sldMk cId="3484650674" sldId="453"/>
        </pc:sldMkLst>
        <pc:spChg chg="mod">
          <ac:chgData name="McGee, Margaret" userId="S::margaret.mcgee@suny.edu::07377fe7-8f05-4c22-a697-5f820ef7115e" providerId="AD" clId="Web-{D2CE2C80-84D0-4CB5-845A-BF39DCB475ED}" dt="2021-04-08T13:47:56.271" v="107" actId="20577"/>
          <ac:spMkLst>
            <pc:docMk/>
            <pc:sldMk cId="3484650674" sldId="453"/>
            <ac:spMk id="3" creationId="{7307718E-8D26-454B-804F-6AC1A4FD2369}"/>
          </ac:spMkLst>
        </pc:spChg>
      </pc:sldChg>
    </pc:docChg>
  </pc:docChgLst>
  <pc:docChgLst>
    <pc:chgData name="Jackson, Timothy" userId="S::timothy.jackson@suny.edu::9ce01cec-8b46-438e-9d10-af58cd21d299" providerId="AD" clId="Web-{A23DFE8A-8639-4D5A-A8A6-3629E6967307}"/>
    <pc:docChg chg="modSld">
      <pc:chgData name="Jackson, Timothy" userId="S::timothy.jackson@suny.edu::9ce01cec-8b46-438e-9d10-af58cd21d299" providerId="AD" clId="Web-{A23DFE8A-8639-4D5A-A8A6-3629E6967307}" dt="2021-01-15T14:38:28.631" v="56" actId="14100"/>
      <pc:docMkLst>
        <pc:docMk/>
      </pc:docMkLst>
      <pc:sldChg chg="modSp">
        <pc:chgData name="Jackson, Timothy" userId="S::timothy.jackson@suny.edu::9ce01cec-8b46-438e-9d10-af58cd21d299" providerId="AD" clId="Web-{A23DFE8A-8639-4D5A-A8A6-3629E6967307}" dt="2021-01-15T14:38:28.631" v="56" actId="14100"/>
        <pc:sldMkLst>
          <pc:docMk/>
          <pc:sldMk cId="1035123673" sldId="440"/>
        </pc:sldMkLst>
        <pc:spChg chg="mod">
          <ac:chgData name="Jackson, Timothy" userId="S::timothy.jackson@suny.edu::9ce01cec-8b46-438e-9d10-af58cd21d299" providerId="AD" clId="Web-{A23DFE8A-8639-4D5A-A8A6-3629E6967307}" dt="2021-01-15T14:38:25.053" v="55" actId="14100"/>
          <ac:spMkLst>
            <pc:docMk/>
            <pc:sldMk cId="1035123673" sldId="440"/>
            <ac:spMk id="2" creationId="{951BD01F-DF2B-47F8-9FCF-DF60BE5A8D2C}"/>
          </ac:spMkLst>
        </pc:spChg>
        <pc:spChg chg="mod">
          <ac:chgData name="Jackson, Timothy" userId="S::timothy.jackson@suny.edu::9ce01cec-8b46-438e-9d10-af58cd21d299" providerId="AD" clId="Web-{A23DFE8A-8639-4D5A-A8A6-3629E6967307}" dt="2021-01-15T14:38:28.631" v="56" actId="14100"/>
          <ac:spMkLst>
            <pc:docMk/>
            <pc:sldMk cId="1035123673" sldId="440"/>
            <ac:spMk id="3" creationId="{7307718E-8D26-454B-804F-6AC1A4FD2369}"/>
          </ac:spMkLst>
        </pc:spChg>
      </pc:sldChg>
    </pc:docChg>
  </pc:docChgLst>
  <pc:docChgLst>
    <pc:chgData name="Tovstiadi, Esta" userId="S::esta.tovstiadi@suny.edu::b592cbb2-ea38-4240-8a3a-6613487ae435" providerId="AD" clId="Web-{5F577AEA-4551-457B-B353-65C27C33AB03}"/>
    <pc:docChg chg="addSld modSld">
      <pc:chgData name="Tovstiadi, Esta" userId="S::esta.tovstiadi@suny.edu::b592cbb2-ea38-4240-8a3a-6613487ae435" providerId="AD" clId="Web-{5F577AEA-4551-457B-B353-65C27C33AB03}" dt="2021-01-13T16:06:18.078" v="159" actId="20577"/>
      <pc:docMkLst>
        <pc:docMk/>
      </pc:docMkLst>
      <pc:sldChg chg="modSp add replId">
        <pc:chgData name="Tovstiadi, Esta" userId="S::esta.tovstiadi@suny.edu::b592cbb2-ea38-4240-8a3a-6613487ae435" providerId="AD" clId="Web-{5F577AEA-4551-457B-B353-65C27C33AB03}" dt="2021-01-13T16:04:35.387" v="137" actId="20577"/>
        <pc:sldMkLst>
          <pc:docMk/>
          <pc:sldMk cId="4149898965" sldId="442"/>
        </pc:sldMkLst>
        <pc:spChg chg="mod">
          <ac:chgData name="Tovstiadi, Esta" userId="S::esta.tovstiadi@suny.edu::b592cbb2-ea38-4240-8a3a-6613487ae435" providerId="AD" clId="Web-{5F577AEA-4551-457B-B353-65C27C33AB03}" dt="2021-01-13T16:04:35.387" v="137" actId="20577"/>
          <ac:spMkLst>
            <pc:docMk/>
            <pc:sldMk cId="4149898965" sldId="442"/>
            <ac:spMk id="2" creationId="{951BD01F-DF2B-47F8-9FCF-DF60BE5A8D2C}"/>
          </ac:spMkLst>
        </pc:spChg>
      </pc:sldChg>
    </pc:docChg>
  </pc:docChgLst>
  <pc:docChgLst>
    <pc:chgData name="Jackson, Timothy" userId="S::timothy.jackson@suny.edu::9ce01cec-8b46-438e-9d10-af58cd21d299" providerId="AD" clId="Web-{7B54D186-79C7-4B83-88DC-8080192A372F}"/>
    <pc:docChg chg="modSld">
      <pc:chgData name="Jackson, Timothy" userId="S::timothy.jackson@suny.edu::9ce01cec-8b46-438e-9d10-af58cd21d299" providerId="AD" clId="Web-{7B54D186-79C7-4B83-88DC-8080192A372F}" dt="2021-05-14T16:57:40.414" v="122" actId="20577"/>
      <pc:docMkLst>
        <pc:docMk/>
      </pc:docMkLst>
      <pc:sldChg chg="modSp">
        <pc:chgData name="Jackson, Timothy" userId="S::timothy.jackson@suny.edu::9ce01cec-8b46-438e-9d10-af58cd21d299" providerId="AD" clId="Web-{7B54D186-79C7-4B83-88DC-8080192A372F}" dt="2021-05-14T16:57:40.414" v="122" actId="20577"/>
        <pc:sldMkLst>
          <pc:docMk/>
          <pc:sldMk cId="1437347835" sldId="467"/>
        </pc:sldMkLst>
        <pc:spChg chg="mod">
          <ac:chgData name="Jackson, Timothy" userId="S::timothy.jackson@suny.edu::9ce01cec-8b46-438e-9d10-af58cd21d299" providerId="AD" clId="Web-{7B54D186-79C7-4B83-88DC-8080192A372F}" dt="2021-05-14T16:57:40.414" v="122" actId="20577"/>
          <ac:spMkLst>
            <pc:docMk/>
            <pc:sldMk cId="1437347835" sldId="467"/>
            <ac:spMk id="3" creationId="{7307718E-8D26-454B-804F-6AC1A4FD2369}"/>
          </ac:spMkLst>
        </pc:spChg>
      </pc:sldChg>
    </pc:docChg>
  </pc:docChgLst>
  <pc:docChgLst>
    <pc:chgData name="Eichelberger, Michelle" userId="S::michelle.eichelberger@suny.edu::1bd4442c-2af1-40d1-9d43-8e1df5db51d4" providerId="AD" clId="Web-{D4577715-91FE-4727-A79C-BB546B34054C}"/>
    <pc:docChg chg="modSld">
      <pc:chgData name="Eichelberger, Michelle" userId="S::michelle.eichelberger@suny.edu::1bd4442c-2af1-40d1-9d43-8e1df5db51d4" providerId="AD" clId="Web-{D4577715-91FE-4727-A79C-BB546B34054C}" dt="2021-04-05T16:01:20.349" v="91" actId="20577"/>
      <pc:docMkLst>
        <pc:docMk/>
      </pc:docMkLst>
      <pc:sldChg chg="modSp">
        <pc:chgData name="Eichelberger, Michelle" userId="S::michelle.eichelberger@suny.edu::1bd4442c-2af1-40d1-9d43-8e1df5db51d4" providerId="AD" clId="Web-{D4577715-91FE-4727-A79C-BB546B34054C}" dt="2021-04-05T16:01:20.349" v="91" actId="20577"/>
        <pc:sldMkLst>
          <pc:docMk/>
          <pc:sldMk cId="683976795" sldId="450"/>
        </pc:sldMkLst>
        <pc:spChg chg="mod">
          <ac:chgData name="Eichelberger, Michelle" userId="S::michelle.eichelberger@suny.edu::1bd4442c-2af1-40d1-9d43-8e1df5db51d4" providerId="AD" clId="Web-{D4577715-91FE-4727-A79C-BB546B34054C}" dt="2021-04-05T16:01:20.349" v="91" actId="20577"/>
          <ac:spMkLst>
            <pc:docMk/>
            <pc:sldMk cId="683976795" sldId="450"/>
            <ac:spMk id="3" creationId="{7307718E-8D26-454B-804F-6AC1A4FD2369}"/>
          </ac:spMkLst>
        </pc:spChg>
      </pc:sldChg>
    </pc:docChg>
  </pc:docChgLst>
  <pc:docChgLst>
    <pc:chgData name="McGee, Margaret" userId="S::margaret.mcgee@suny.edu::07377fe7-8f05-4c22-a697-5f820ef7115e" providerId="AD" clId="Web-{22752B90-2845-4D4F-91D1-884124132BE7}"/>
    <pc:docChg chg="addSld modSld">
      <pc:chgData name="McGee, Margaret" userId="S::margaret.mcgee@suny.edu::07377fe7-8f05-4c22-a697-5f820ef7115e" providerId="AD" clId="Web-{22752B90-2845-4D4F-91D1-884124132BE7}" dt="2021-04-05T14:12:56.226" v="1194" actId="20577"/>
      <pc:docMkLst>
        <pc:docMk/>
      </pc:docMkLst>
      <pc:sldChg chg="modSp">
        <pc:chgData name="McGee, Margaret" userId="S::margaret.mcgee@suny.edu::07377fe7-8f05-4c22-a697-5f820ef7115e" providerId="AD" clId="Web-{22752B90-2845-4D4F-91D1-884124132BE7}" dt="2021-04-05T14:07:24.875" v="983" actId="20577"/>
        <pc:sldMkLst>
          <pc:docMk/>
          <pc:sldMk cId="1775341631" sldId="445"/>
        </pc:sldMkLst>
        <pc:spChg chg="mod">
          <ac:chgData name="McGee, Margaret" userId="S::margaret.mcgee@suny.edu::07377fe7-8f05-4c22-a697-5f820ef7115e" providerId="AD" clId="Web-{22752B90-2845-4D4F-91D1-884124132BE7}" dt="2021-04-05T14:07:24.875" v="983" actId="20577"/>
          <ac:spMkLst>
            <pc:docMk/>
            <pc:sldMk cId="1775341631" sldId="445"/>
            <ac:spMk id="3" creationId="{7307718E-8D26-454B-804F-6AC1A4FD2369}"/>
          </ac:spMkLst>
        </pc:spChg>
      </pc:sldChg>
      <pc:sldChg chg="modSp">
        <pc:chgData name="McGee, Margaret" userId="S::margaret.mcgee@suny.edu::07377fe7-8f05-4c22-a697-5f820ef7115e" providerId="AD" clId="Web-{22752B90-2845-4D4F-91D1-884124132BE7}" dt="2021-04-05T14:08:11.751" v="999" actId="20577"/>
        <pc:sldMkLst>
          <pc:docMk/>
          <pc:sldMk cId="533235245" sldId="452"/>
        </pc:sldMkLst>
        <pc:spChg chg="mod">
          <ac:chgData name="McGee, Margaret" userId="S::margaret.mcgee@suny.edu::07377fe7-8f05-4c22-a697-5f820ef7115e" providerId="AD" clId="Web-{22752B90-2845-4D4F-91D1-884124132BE7}" dt="2021-04-05T14:08:11.751" v="999" actId="20577"/>
          <ac:spMkLst>
            <pc:docMk/>
            <pc:sldMk cId="533235245" sldId="452"/>
            <ac:spMk id="3" creationId="{7307718E-8D26-454B-804F-6AC1A4FD2369}"/>
          </ac:spMkLst>
        </pc:spChg>
      </pc:sldChg>
      <pc:sldChg chg="modSp">
        <pc:chgData name="McGee, Margaret" userId="S::margaret.mcgee@suny.edu::07377fe7-8f05-4c22-a697-5f820ef7115e" providerId="AD" clId="Web-{22752B90-2845-4D4F-91D1-884124132BE7}" dt="2021-04-05T14:09:52.800" v="1067" actId="20577"/>
        <pc:sldMkLst>
          <pc:docMk/>
          <pc:sldMk cId="3484650674" sldId="453"/>
        </pc:sldMkLst>
        <pc:spChg chg="mod">
          <ac:chgData name="McGee, Margaret" userId="S::margaret.mcgee@suny.edu::07377fe7-8f05-4c22-a697-5f820ef7115e" providerId="AD" clId="Web-{22752B90-2845-4D4F-91D1-884124132BE7}" dt="2021-04-05T13:45:43.173" v="114" actId="20577"/>
          <ac:spMkLst>
            <pc:docMk/>
            <pc:sldMk cId="3484650674" sldId="453"/>
            <ac:spMk id="2" creationId="{951BD01F-DF2B-47F8-9FCF-DF60BE5A8D2C}"/>
          </ac:spMkLst>
        </pc:spChg>
        <pc:spChg chg="mod">
          <ac:chgData name="McGee, Margaret" userId="S::margaret.mcgee@suny.edu::07377fe7-8f05-4c22-a697-5f820ef7115e" providerId="AD" clId="Web-{22752B90-2845-4D4F-91D1-884124132BE7}" dt="2021-04-05T14:09:52.800" v="1067" actId="20577"/>
          <ac:spMkLst>
            <pc:docMk/>
            <pc:sldMk cId="3484650674" sldId="453"/>
            <ac:spMk id="3" creationId="{7307718E-8D26-454B-804F-6AC1A4FD2369}"/>
          </ac:spMkLst>
        </pc:spChg>
      </pc:sldChg>
      <pc:sldChg chg="modSp add replId">
        <pc:chgData name="McGee, Margaret" userId="S::margaret.mcgee@suny.edu::07377fe7-8f05-4c22-a697-5f820ef7115e" providerId="AD" clId="Web-{22752B90-2845-4D4F-91D1-884124132BE7}" dt="2021-04-05T14:12:56.226" v="1194" actId="20577"/>
        <pc:sldMkLst>
          <pc:docMk/>
          <pc:sldMk cId="555511272" sldId="457"/>
        </pc:sldMkLst>
        <pc:spChg chg="mod">
          <ac:chgData name="McGee, Margaret" userId="S::margaret.mcgee@suny.edu::07377fe7-8f05-4c22-a697-5f820ef7115e" providerId="AD" clId="Web-{22752B90-2845-4D4F-91D1-884124132BE7}" dt="2021-04-05T14:12:56.226" v="1194" actId="20577"/>
          <ac:spMkLst>
            <pc:docMk/>
            <pc:sldMk cId="555511272" sldId="457"/>
            <ac:spMk id="3" creationId="{7307718E-8D26-454B-804F-6AC1A4FD2369}"/>
          </ac:spMkLst>
        </pc:spChg>
      </pc:sldChg>
    </pc:docChg>
  </pc:docChgLst>
  <pc:docChgLst>
    <pc:chgData name="Eichelberger, Michelle" userId="S::michelle.eichelberger@suny.edu::1bd4442c-2af1-40d1-9d43-8e1df5db51d4" providerId="AD" clId="Web-{CA25AF19-CCA8-4D54-8C11-799C65CC350B}"/>
    <pc:docChg chg="modSld">
      <pc:chgData name="Eichelberger, Michelle" userId="S::michelle.eichelberger@suny.edu::1bd4442c-2af1-40d1-9d43-8e1df5db51d4" providerId="AD" clId="Web-{CA25AF19-CCA8-4D54-8C11-799C65CC350B}" dt="2021-05-17T16:55:14.617" v="7"/>
      <pc:docMkLst>
        <pc:docMk/>
      </pc:docMkLst>
      <pc:sldChg chg="addSp delSp modSp">
        <pc:chgData name="Eichelberger, Michelle" userId="S::michelle.eichelberger@suny.edu::1bd4442c-2af1-40d1-9d43-8e1df5db51d4" providerId="AD" clId="Web-{CA25AF19-CCA8-4D54-8C11-799C65CC350B}" dt="2021-05-17T16:55:14.617" v="7"/>
        <pc:sldMkLst>
          <pc:docMk/>
          <pc:sldMk cId="1054235085" sldId="470"/>
        </pc:sldMkLst>
        <pc:picChg chg="del">
          <ac:chgData name="Eichelberger, Michelle" userId="S::michelle.eichelberger@suny.edu::1bd4442c-2af1-40d1-9d43-8e1df5db51d4" providerId="AD" clId="Web-{CA25AF19-CCA8-4D54-8C11-799C65CC350B}" dt="2021-05-17T16:54:21.850" v="0"/>
          <ac:picMkLst>
            <pc:docMk/>
            <pc:sldMk cId="1054235085" sldId="470"/>
            <ac:picMk id="4" creationId="{C9592698-1689-4045-A9B9-573A37041FC6}"/>
          </ac:picMkLst>
        </pc:picChg>
        <pc:picChg chg="add mod">
          <ac:chgData name="Eichelberger, Michelle" userId="S::michelle.eichelberger@suny.edu::1bd4442c-2af1-40d1-9d43-8e1df5db51d4" providerId="AD" clId="Web-{CA25AF19-CCA8-4D54-8C11-799C65CC350B}" dt="2021-05-17T16:55:14.617" v="7"/>
          <ac:picMkLst>
            <pc:docMk/>
            <pc:sldMk cId="1054235085" sldId="470"/>
            <ac:picMk id="5" creationId="{33BB846B-1698-4F1E-B843-1167BAEED375}"/>
          </ac:picMkLst>
        </pc:picChg>
      </pc:sldChg>
    </pc:docChg>
  </pc:docChgLst>
  <pc:docChgLst>
    <pc:chgData name="Jackson, Timothy" userId="S::timothy.jackson@suny.edu::9ce01cec-8b46-438e-9d10-af58cd21d299" providerId="AD" clId="Web-{B46D9DFC-A37B-4A18-A53E-26BC81B3A699}"/>
    <pc:docChg chg="modSld">
      <pc:chgData name="Jackson, Timothy" userId="S::timothy.jackson@suny.edu::9ce01cec-8b46-438e-9d10-af58cd21d299" providerId="AD" clId="Web-{B46D9DFC-A37B-4A18-A53E-26BC81B3A699}" dt="2021-01-14T18:54:22.283" v="18" actId="20577"/>
      <pc:docMkLst>
        <pc:docMk/>
      </pc:docMkLst>
    </pc:docChg>
  </pc:docChgLst>
  <pc:docChgLst>
    <pc:chgData name="Eichelberger, Michelle" userId="S::michelle.eichelberger@suny.edu::1bd4442c-2af1-40d1-9d43-8e1df5db51d4" providerId="AD" clId="Web-{22EDB5A7-D543-4AF3-92CE-37ABC0D69335}"/>
    <pc:docChg chg="modSld">
      <pc:chgData name="Eichelberger, Michelle" userId="S::michelle.eichelberger@suny.edu::1bd4442c-2af1-40d1-9d43-8e1df5db51d4" providerId="AD" clId="Web-{22EDB5A7-D543-4AF3-92CE-37ABC0D69335}" dt="2021-01-12T17:53:40.090" v="1" actId="20577"/>
      <pc:docMkLst>
        <pc:docMk/>
      </pc:docMkLst>
      <pc:sldChg chg="modSp">
        <pc:chgData name="Eichelberger, Michelle" userId="S::michelle.eichelberger@suny.edu::1bd4442c-2af1-40d1-9d43-8e1df5db51d4" providerId="AD" clId="Web-{22EDB5A7-D543-4AF3-92CE-37ABC0D69335}" dt="2021-01-12T17:53:40.090" v="1" actId="20577"/>
        <pc:sldMkLst>
          <pc:docMk/>
          <pc:sldMk cId="2919431528" sldId="258"/>
        </pc:sldMkLst>
        <pc:spChg chg="mod">
          <ac:chgData name="Eichelberger, Michelle" userId="S::michelle.eichelberger@suny.edu::1bd4442c-2af1-40d1-9d43-8e1df5db51d4" providerId="AD" clId="Web-{22EDB5A7-D543-4AF3-92CE-37ABC0D69335}" dt="2021-01-12T17:53:40.090" v="1" actId="20577"/>
          <ac:spMkLst>
            <pc:docMk/>
            <pc:sldMk cId="2919431528" sldId="258"/>
            <ac:spMk id="19" creationId="{E1608256-D41E-7949-9F8B-A7E248C43ECB}"/>
          </ac:spMkLst>
        </pc:spChg>
      </pc:sldChg>
    </pc:docChg>
  </pc:docChgLst>
  <pc:docChgLst>
    <pc:chgData name="Jackson, Timothy" userId="S::timothy.jackson@suny.edu::9ce01cec-8b46-438e-9d10-af58cd21d299" providerId="AD" clId="Web-{D2CC518F-0C8A-4EC4-A829-CF47D2A11BE0}"/>
    <pc:docChg chg="addSld modSld sldOrd">
      <pc:chgData name="Jackson, Timothy" userId="S::timothy.jackson@suny.edu::9ce01cec-8b46-438e-9d10-af58cd21d299" providerId="AD" clId="Web-{D2CC518F-0C8A-4EC4-A829-CF47D2A11BE0}" dt="2021-05-10T17:34:35.806" v="27" actId="20577"/>
      <pc:docMkLst>
        <pc:docMk/>
      </pc:docMkLst>
      <pc:sldChg chg="modSp ord">
        <pc:chgData name="Jackson, Timothy" userId="S::timothy.jackson@suny.edu::9ce01cec-8b46-438e-9d10-af58cd21d299" providerId="AD" clId="Web-{D2CC518F-0C8A-4EC4-A829-CF47D2A11BE0}" dt="2021-05-10T17:34:35.806" v="27" actId="20577"/>
        <pc:sldMkLst>
          <pc:docMk/>
          <pc:sldMk cId="1533386137" sldId="465"/>
        </pc:sldMkLst>
        <pc:spChg chg="mod">
          <ac:chgData name="Jackson, Timothy" userId="S::timothy.jackson@suny.edu::9ce01cec-8b46-438e-9d10-af58cd21d299" providerId="AD" clId="Web-{D2CC518F-0C8A-4EC4-A829-CF47D2A11BE0}" dt="2021-05-10T17:34:35.806" v="27" actId="20577"/>
          <ac:spMkLst>
            <pc:docMk/>
            <pc:sldMk cId="1533386137" sldId="465"/>
            <ac:spMk id="2" creationId="{951BD01F-DF2B-47F8-9FCF-DF60BE5A8D2C}"/>
          </ac:spMkLst>
        </pc:spChg>
      </pc:sldChg>
      <pc:sldChg chg="add replId">
        <pc:chgData name="Jackson, Timothy" userId="S::timothy.jackson@suny.edu::9ce01cec-8b46-438e-9d10-af58cd21d299" providerId="AD" clId="Web-{D2CC518F-0C8A-4EC4-A829-CF47D2A11BE0}" dt="2021-05-10T17:34:13.571" v="0"/>
        <pc:sldMkLst>
          <pc:docMk/>
          <pc:sldMk cId="3425206782" sldId="466"/>
        </pc:sldMkLst>
      </pc:sldChg>
    </pc:docChg>
  </pc:docChgLst>
  <pc:docChgLst>
    <pc:chgData name="Pritting, Shannon" userId="b6acce8b-3193-4a7b-b3b8-1dc43a9f8da4" providerId="ADAL" clId="{1B36275F-9785-4D23-B1C5-984863D3E377}"/>
    <pc:docChg chg="undo custSel addSld modSld sldOrd">
      <pc:chgData name="Pritting, Shannon" userId="b6acce8b-3193-4a7b-b3b8-1dc43a9f8da4" providerId="ADAL" clId="{1B36275F-9785-4D23-B1C5-984863D3E377}" dt="2021-01-14T19:16:14.190" v="1102" actId="20577"/>
      <pc:docMkLst>
        <pc:docMk/>
      </pc:docMkLst>
      <pc:sldChg chg="modSp add ord">
        <pc:chgData name="Pritting, Shannon" userId="b6acce8b-3193-4a7b-b3b8-1dc43a9f8da4" providerId="ADAL" clId="{1B36275F-9785-4D23-B1C5-984863D3E377}" dt="2021-01-14T14:15:07.205" v="653"/>
        <pc:sldMkLst>
          <pc:docMk/>
          <pc:sldMk cId="683976795" sldId="450"/>
        </pc:sldMkLst>
        <pc:spChg chg="mod">
          <ac:chgData name="Pritting, Shannon" userId="b6acce8b-3193-4a7b-b3b8-1dc43a9f8da4" providerId="ADAL" clId="{1B36275F-9785-4D23-B1C5-984863D3E377}" dt="2021-01-14T14:15:07.205" v="653"/>
          <ac:spMkLst>
            <pc:docMk/>
            <pc:sldMk cId="683976795" sldId="450"/>
            <ac:spMk id="3" creationId="{7307718E-8D26-454B-804F-6AC1A4FD2369}"/>
          </ac:spMkLst>
        </pc:spChg>
      </pc:sldChg>
      <pc:sldChg chg="addSp add">
        <pc:chgData name="Pritting, Shannon" userId="b6acce8b-3193-4a7b-b3b8-1dc43a9f8da4" providerId="ADAL" clId="{1B36275F-9785-4D23-B1C5-984863D3E377}" dt="2021-01-14T14:27:29.726" v="656"/>
        <pc:sldMkLst>
          <pc:docMk/>
          <pc:sldMk cId="936993092" sldId="451"/>
        </pc:sldMkLst>
        <pc:picChg chg="add">
          <ac:chgData name="Pritting, Shannon" userId="b6acce8b-3193-4a7b-b3b8-1dc43a9f8da4" providerId="ADAL" clId="{1B36275F-9785-4D23-B1C5-984863D3E377}" dt="2021-01-14T14:27:11.883" v="655"/>
          <ac:picMkLst>
            <pc:docMk/>
            <pc:sldMk cId="936993092" sldId="451"/>
            <ac:picMk id="2050" creationId="{A3EE1CC7-66E1-42F1-8A27-98D588A560FA}"/>
          </ac:picMkLst>
        </pc:picChg>
        <pc:picChg chg="add">
          <ac:chgData name="Pritting, Shannon" userId="b6acce8b-3193-4a7b-b3b8-1dc43a9f8da4" providerId="ADAL" clId="{1B36275F-9785-4D23-B1C5-984863D3E377}" dt="2021-01-14T14:27:29.726" v="656"/>
          <ac:picMkLst>
            <pc:docMk/>
            <pc:sldMk cId="936993092" sldId="451"/>
            <ac:picMk id="2052" creationId="{4AF7F42B-5E04-4044-8CB0-19DE9B6810B8}"/>
          </ac:picMkLst>
        </pc:picChg>
      </pc:sldChg>
    </pc:docChg>
  </pc:docChgLst>
  <pc:docChgLst>
    <pc:chgData name="Jackson, Timothy" userId="S::timothy.jackson@suny.edu::9ce01cec-8b46-438e-9d10-af58cd21d299" providerId="AD" clId="Web-{C9A81196-F9B2-44A0-93E0-8060D473398B}"/>
    <pc:docChg chg="modSld">
      <pc:chgData name="Jackson, Timothy" userId="S::timothy.jackson@suny.edu::9ce01cec-8b46-438e-9d10-af58cd21d299" providerId="AD" clId="Web-{C9A81196-F9B2-44A0-93E0-8060D473398B}" dt="2021-04-09T14:04:02.425" v="10" actId="20577"/>
      <pc:docMkLst>
        <pc:docMk/>
      </pc:docMkLst>
      <pc:sldChg chg="modSp">
        <pc:chgData name="Jackson, Timothy" userId="S::timothy.jackson@suny.edu::9ce01cec-8b46-438e-9d10-af58cd21d299" providerId="AD" clId="Web-{C9A81196-F9B2-44A0-93E0-8060D473398B}" dt="2021-04-09T14:04:02.425" v="10" actId="20577"/>
        <pc:sldMkLst>
          <pc:docMk/>
          <pc:sldMk cId="975585030" sldId="459"/>
        </pc:sldMkLst>
        <pc:spChg chg="mod">
          <ac:chgData name="Jackson, Timothy" userId="S::timothy.jackson@suny.edu::9ce01cec-8b46-438e-9d10-af58cd21d299" providerId="AD" clId="Web-{C9A81196-F9B2-44A0-93E0-8060D473398B}" dt="2021-04-09T14:04:02.425" v="10" actId="20577"/>
          <ac:spMkLst>
            <pc:docMk/>
            <pc:sldMk cId="975585030" sldId="459"/>
            <ac:spMk id="3" creationId="{7307718E-8D26-454B-804F-6AC1A4FD2369}"/>
          </ac:spMkLst>
        </pc:spChg>
      </pc:sldChg>
    </pc:docChg>
  </pc:docChgLst>
  <pc:docChgLst>
    <pc:chgData name="Jackson, Timothy" userId="S::timothy.jackson@suny.edu::9ce01cec-8b46-438e-9d10-af58cd21d299" providerId="AD" clId="Web-{054E0578-8446-4D92-92B2-F6DD169EC72B}"/>
    <pc:docChg chg="modSld">
      <pc:chgData name="Jackson, Timothy" userId="S::timothy.jackson@suny.edu::9ce01cec-8b46-438e-9d10-af58cd21d299" providerId="AD" clId="Web-{054E0578-8446-4D92-92B2-F6DD169EC72B}" dt="2021-04-09T00:20:52.391" v="19" actId="20577"/>
      <pc:docMkLst>
        <pc:docMk/>
      </pc:docMkLst>
      <pc:sldChg chg="modSp">
        <pc:chgData name="Jackson, Timothy" userId="S::timothy.jackson@suny.edu::9ce01cec-8b46-438e-9d10-af58cd21d299" providerId="AD" clId="Web-{054E0578-8446-4D92-92B2-F6DD169EC72B}" dt="2021-04-09T00:20:31.764" v="14" actId="20577"/>
        <pc:sldMkLst>
          <pc:docMk/>
          <pc:sldMk cId="975585030" sldId="459"/>
        </pc:sldMkLst>
        <pc:spChg chg="mod">
          <ac:chgData name="Jackson, Timothy" userId="S::timothy.jackson@suny.edu::9ce01cec-8b46-438e-9d10-af58cd21d299" providerId="AD" clId="Web-{054E0578-8446-4D92-92B2-F6DD169EC72B}" dt="2021-04-09T00:20:31.764" v="14" actId="20577"/>
          <ac:spMkLst>
            <pc:docMk/>
            <pc:sldMk cId="975585030" sldId="459"/>
            <ac:spMk id="3" creationId="{7307718E-8D26-454B-804F-6AC1A4FD2369}"/>
          </ac:spMkLst>
        </pc:spChg>
      </pc:sldChg>
      <pc:sldChg chg="modSp">
        <pc:chgData name="Jackson, Timothy" userId="S::timothy.jackson@suny.edu::9ce01cec-8b46-438e-9d10-af58cd21d299" providerId="AD" clId="Web-{054E0578-8446-4D92-92B2-F6DD169EC72B}" dt="2021-04-09T00:20:52.391" v="19" actId="20577"/>
        <pc:sldMkLst>
          <pc:docMk/>
          <pc:sldMk cId="3330701595" sldId="464"/>
        </pc:sldMkLst>
        <pc:spChg chg="mod">
          <ac:chgData name="Jackson, Timothy" userId="S::timothy.jackson@suny.edu::9ce01cec-8b46-438e-9d10-af58cd21d299" providerId="AD" clId="Web-{054E0578-8446-4D92-92B2-F6DD169EC72B}" dt="2021-04-09T00:20:52.391" v="19" actId="20577"/>
          <ac:spMkLst>
            <pc:docMk/>
            <pc:sldMk cId="3330701595" sldId="464"/>
            <ac:spMk id="3" creationId="{7307718E-8D26-454B-804F-6AC1A4FD2369}"/>
          </ac:spMkLst>
        </pc:spChg>
      </pc:sldChg>
    </pc:docChg>
  </pc:docChgLst>
  <pc:docChgLst>
    <pc:chgData name="Jackson, Timothy" userId="S::timothy.jackson@suny.edu::9ce01cec-8b46-438e-9d10-af58cd21d299" providerId="AD" clId="Web-{4DA5B18B-7B5D-4B0B-B74E-9582058D889D}"/>
    <pc:docChg chg="modSld">
      <pc:chgData name="Jackson, Timothy" userId="S::timothy.jackson@suny.edu::9ce01cec-8b46-438e-9d10-af58cd21d299" providerId="AD" clId="Web-{4DA5B18B-7B5D-4B0B-B74E-9582058D889D}" dt="2021-04-07T13:30:45.145" v="1" actId="20577"/>
      <pc:docMkLst>
        <pc:docMk/>
      </pc:docMkLst>
      <pc:sldChg chg="modSp">
        <pc:chgData name="Jackson, Timothy" userId="S::timothy.jackson@suny.edu::9ce01cec-8b46-438e-9d10-af58cd21d299" providerId="AD" clId="Web-{4DA5B18B-7B5D-4B0B-B74E-9582058D889D}" dt="2021-04-07T13:30:45.145" v="1" actId="20577"/>
        <pc:sldMkLst>
          <pc:docMk/>
          <pc:sldMk cId="3330701595" sldId="464"/>
        </pc:sldMkLst>
        <pc:spChg chg="mod">
          <ac:chgData name="Jackson, Timothy" userId="S::timothy.jackson@suny.edu::9ce01cec-8b46-438e-9d10-af58cd21d299" providerId="AD" clId="Web-{4DA5B18B-7B5D-4B0B-B74E-9582058D889D}" dt="2021-04-07T13:30:45.145" v="1" actId="20577"/>
          <ac:spMkLst>
            <pc:docMk/>
            <pc:sldMk cId="3330701595" sldId="464"/>
            <ac:spMk id="3" creationId="{7307718E-8D26-454B-804F-6AC1A4FD2369}"/>
          </ac:spMkLst>
        </pc:spChg>
      </pc:sldChg>
    </pc:docChg>
  </pc:docChgLst>
  <pc:docChgLst>
    <pc:chgData name="Pritting, Shannon" userId="S::shannon.pritting@suny.edu::b6acce8b-3193-4a7b-b3b8-1dc43a9f8da4" providerId="AD" clId="Web-{947BF236-C10B-5342-4F90-0141B1E2B75C}"/>
    <pc:docChg chg="">
      <pc:chgData name="Pritting, Shannon" userId="S::shannon.pritting@suny.edu::b6acce8b-3193-4a7b-b3b8-1dc43a9f8da4" providerId="AD" clId="Web-{947BF236-C10B-5342-4F90-0141B1E2B75C}" dt="2021-05-05T18:30:13.703" v="1"/>
      <pc:docMkLst>
        <pc:docMk/>
      </pc:docMkLst>
      <pc:sldChg chg="addCm delCm">
        <pc:chgData name="Pritting, Shannon" userId="S::shannon.pritting@suny.edu::b6acce8b-3193-4a7b-b3b8-1dc43a9f8da4" providerId="AD" clId="Web-{947BF236-C10B-5342-4F90-0141B1E2B75C}" dt="2021-05-05T18:30:13.703" v="1"/>
        <pc:sldMkLst>
          <pc:docMk/>
          <pc:sldMk cId="683976795" sldId="450"/>
        </pc:sldMkLst>
      </pc:sldChg>
    </pc:docChg>
  </pc:docChgLst>
  <pc:docChgLst>
    <pc:chgData name="McGee, Margaret" userId="S::margaret.mcgee@suny.edu::07377fe7-8f05-4c22-a697-5f820ef7115e" providerId="AD" clId="Web-{366CA50C-FC87-4E28-ACCB-34F982B7F58F}"/>
    <pc:docChg chg="addSld modSld">
      <pc:chgData name="McGee, Margaret" userId="S::margaret.mcgee@suny.edu::07377fe7-8f05-4c22-a697-5f820ef7115e" providerId="AD" clId="Web-{366CA50C-FC87-4E28-ACCB-34F982B7F58F}" dt="2021-01-13T16:48:25.225" v="577" actId="20577"/>
      <pc:docMkLst>
        <pc:docMk/>
      </pc:docMkLst>
    </pc:docChg>
  </pc:docChgLst>
  <pc:docChgLst>
    <pc:chgData name="Eichelberger, Michelle" userId="S::michelle.eichelberger@suny.edu::1bd4442c-2af1-40d1-9d43-8e1df5db51d4" providerId="AD" clId="Web-{7D0F31ED-E281-4509-91F6-8F0FE849AF4F}"/>
    <pc:docChg chg="modSld">
      <pc:chgData name="Eichelberger, Michelle" userId="S::michelle.eichelberger@suny.edu::1bd4442c-2af1-40d1-9d43-8e1df5db51d4" providerId="AD" clId="Web-{7D0F31ED-E281-4509-91F6-8F0FE849AF4F}" dt="2021-04-05T16:56:12.113" v="30" actId="20577"/>
      <pc:docMkLst>
        <pc:docMk/>
      </pc:docMkLst>
      <pc:sldChg chg="modSp">
        <pc:chgData name="Eichelberger, Michelle" userId="S::michelle.eichelberger@suny.edu::1bd4442c-2af1-40d1-9d43-8e1df5db51d4" providerId="AD" clId="Web-{7D0F31ED-E281-4509-91F6-8F0FE849AF4F}" dt="2021-04-05T16:56:12.113" v="30" actId="20577"/>
        <pc:sldMkLst>
          <pc:docMk/>
          <pc:sldMk cId="3633004737" sldId="454"/>
        </pc:sldMkLst>
        <pc:spChg chg="mod">
          <ac:chgData name="Eichelberger, Michelle" userId="S::michelle.eichelberger@suny.edu::1bd4442c-2af1-40d1-9d43-8e1df5db51d4" providerId="AD" clId="Web-{7D0F31ED-E281-4509-91F6-8F0FE849AF4F}" dt="2021-04-05T16:56:12.113" v="30" actId="20577"/>
          <ac:spMkLst>
            <pc:docMk/>
            <pc:sldMk cId="3633004737" sldId="454"/>
            <ac:spMk id="3" creationId="{7307718E-8D26-454B-804F-6AC1A4FD2369}"/>
          </ac:spMkLst>
        </pc:spChg>
      </pc:sldChg>
    </pc:docChg>
  </pc:docChgLst>
  <pc:docChgLst>
    <pc:chgData name="Tovstiadi, Esta" userId="S::esta.tovstiadi@suny.edu::b592cbb2-ea38-4240-8a3a-6613487ae435" providerId="AD" clId="Web-{D28F4008-D1BA-413A-9598-12AD77935A35}"/>
    <pc:docChg chg="modSld">
      <pc:chgData name="Tovstiadi, Esta" userId="S::esta.tovstiadi@suny.edu::b592cbb2-ea38-4240-8a3a-6613487ae435" providerId="AD" clId="Web-{D28F4008-D1BA-413A-9598-12AD77935A35}" dt="2021-01-14T18:51:04.307" v="365" actId="20577"/>
      <pc:docMkLst>
        <pc:docMk/>
      </pc:docMkLst>
      <pc:sldChg chg="modSp">
        <pc:chgData name="Tovstiadi, Esta" userId="S::esta.tovstiadi@suny.edu::b592cbb2-ea38-4240-8a3a-6613487ae435" providerId="AD" clId="Web-{D28F4008-D1BA-413A-9598-12AD77935A35}" dt="2021-01-14T18:51:04.307" v="365" actId="20577"/>
        <pc:sldMkLst>
          <pc:docMk/>
          <pc:sldMk cId="4149898965" sldId="442"/>
        </pc:sldMkLst>
        <pc:spChg chg="mod">
          <ac:chgData name="Tovstiadi, Esta" userId="S::esta.tovstiadi@suny.edu::b592cbb2-ea38-4240-8a3a-6613487ae435" providerId="AD" clId="Web-{D28F4008-D1BA-413A-9598-12AD77935A35}" dt="2021-01-14T18:51:04.307" v="365" actId="20577"/>
          <ac:spMkLst>
            <pc:docMk/>
            <pc:sldMk cId="4149898965" sldId="442"/>
            <ac:spMk id="3" creationId="{7307718E-8D26-454B-804F-6AC1A4FD2369}"/>
          </ac:spMkLst>
        </pc:spChg>
      </pc:sldChg>
    </pc:docChg>
  </pc:docChgLst>
  <pc:docChgLst>
    <pc:chgData name="McGee, Margaret" userId="S::margaret.mcgee@suny.edu::07377fe7-8f05-4c22-a697-5f820ef7115e" providerId="AD" clId="Web-{01F4E9DF-6727-4005-BC5C-1911CA9ACFA8}"/>
    <pc:docChg chg="addSld delSld modSld">
      <pc:chgData name="McGee, Margaret" userId="S::margaret.mcgee@suny.edu::07377fe7-8f05-4c22-a697-5f820ef7115e" providerId="AD" clId="Web-{01F4E9DF-6727-4005-BC5C-1911CA9ACFA8}" dt="2021-01-13T17:22:18.585" v="415"/>
      <pc:docMkLst>
        <pc:docMk/>
      </pc:docMkLst>
    </pc:docChg>
  </pc:docChgLst>
  <pc:docChgLst>
    <pc:chgData name="Eichelberger, Michelle" userId="S::michelle.eichelberger@suny.edu::1bd4442c-2af1-40d1-9d43-8e1df5db51d4" providerId="AD" clId="Web-{F96AEF52-870A-4B5E-A54B-79B788017372}"/>
    <pc:docChg chg="modSld">
      <pc:chgData name="Eichelberger, Michelle" userId="S::michelle.eichelberger@suny.edu::1bd4442c-2af1-40d1-9d43-8e1df5db51d4" providerId="AD" clId="Web-{F96AEF52-870A-4B5E-A54B-79B788017372}" dt="2021-04-09T12:12:29.741" v="2" actId="20577"/>
      <pc:docMkLst>
        <pc:docMk/>
      </pc:docMkLst>
      <pc:sldChg chg="modSp">
        <pc:chgData name="Eichelberger, Michelle" userId="S::michelle.eichelberger@suny.edu::1bd4442c-2af1-40d1-9d43-8e1df5db51d4" providerId="AD" clId="Web-{F96AEF52-870A-4B5E-A54B-79B788017372}" dt="2021-04-09T12:12:29.741" v="2" actId="20577"/>
        <pc:sldMkLst>
          <pc:docMk/>
          <pc:sldMk cId="3633004737" sldId="454"/>
        </pc:sldMkLst>
        <pc:spChg chg="mod">
          <ac:chgData name="Eichelberger, Michelle" userId="S::michelle.eichelberger@suny.edu::1bd4442c-2af1-40d1-9d43-8e1df5db51d4" providerId="AD" clId="Web-{F96AEF52-870A-4B5E-A54B-79B788017372}" dt="2021-04-09T12:12:29.741" v="2" actId="20577"/>
          <ac:spMkLst>
            <pc:docMk/>
            <pc:sldMk cId="3633004737" sldId="454"/>
            <ac:spMk id="3" creationId="{7307718E-8D26-454B-804F-6AC1A4FD2369}"/>
          </ac:spMkLst>
        </pc:spChg>
      </pc:sldChg>
    </pc:docChg>
  </pc:docChgLst>
  <pc:docChgLst>
    <pc:chgData name="McGee, Margaret" userId="S::margaret.mcgee@suny.edu::07377fe7-8f05-4c22-a697-5f820ef7115e" providerId="AD" clId="Web-{20DB11A0-3906-49EF-865A-C3077208ABBC}"/>
    <pc:docChg chg="addSld modSld">
      <pc:chgData name="McGee, Margaret" userId="S::margaret.mcgee@suny.edu::07377fe7-8f05-4c22-a697-5f820ef7115e" providerId="AD" clId="Web-{20DB11A0-3906-49EF-865A-C3077208ABBC}" dt="2021-01-13T16:59:09.052" v="375" actId="20577"/>
      <pc:docMkLst>
        <pc:docMk/>
      </pc:docMkLst>
      <pc:sldChg chg="modSp add replId">
        <pc:chgData name="McGee, Margaret" userId="S::margaret.mcgee@suny.edu::07377fe7-8f05-4c22-a697-5f820ef7115e" providerId="AD" clId="Web-{20DB11A0-3906-49EF-865A-C3077208ABBC}" dt="2021-01-13T16:54:39.764" v="57" actId="20577"/>
        <pc:sldMkLst>
          <pc:docMk/>
          <pc:sldMk cId="1775341631" sldId="445"/>
        </pc:sldMkLst>
        <pc:spChg chg="mod">
          <ac:chgData name="McGee, Margaret" userId="S::margaret.mcgee@suny.edu::07377fe7-8f05-4c22-a697-5f820ef7115e" providerId="AD" clId="Web-{20DB11A0-3906-49EF-865A-C3077208ABBC}" dt="2021-01-13T16:54:39.764" v="57" actId="20577"/>
          <ac:spMkLst>
            <pc:docMk/>
            <pc:sldMk cId="1775341631" sldId="445"/>
            <ac:spMk id="2" creationId="{951BD01F-DF2B-47F8-9FCF-DF60BE5A8D2C}"/>
          </ac:spMkLst>
        </pc:spChg>
      </pc:sldChg>
    </pc:docChg>
  </pc:docChgLst>
  <pc:docChgLst>
    <pc:chgData name="McGee, Margaret" userId="S::margaret.mcgee@suny.edu::07377fe7-8f05-4c22-a697-5f820ef7115e" providerId="AD" clId="Web-{A93456D8-856C-487A-9DD7-205E7EDCFA36}"/>
    <pc:docChg chg="addSld modSld">
      <pc:chgData name="McGee, Margaret" userId="S::margaret.mcgee@suny.edu::07377fe7-8f05-4c22-a697-5f820ef7115e" providerId="AD" clId="Web-{A93456D8-856C-487A-9DD7-205E7EDCFA36}" dt="2021-04-08T14:18:28.579" v="621" actId="20577"/>
      <pc:docMkLst>
        <pc:docMk/>
      </pc:docMkLst>
      <pc:sldChg chg="modSp">
        <pc:chgData name="McGee, Margaret" userId="S::margaret.mcgee@suny.edu::07377fe7-8f05-4c22-a697-5f820ef7115e" providerId="AD" clId="Web-{A93456D8-856C-487A-9DD7-205E7EDCFA36}" dt="2021-04-08T14:18:28.579" v="621" actId="20577"/>
        <pc:sldMkLst>
          <pc:docMk/>
          <pc:sldMk cId="1775341631" sldId="445"/>
        </pc:sldMkLst>
        <pc:spChg chg="mod">
          <ac:chgData name="McGee, Margaret" userId="S::margaret.mcgee@suny.edu::07377fe7-8f05-4c22-a697-5f820ef7115e" providerId="AD" clId="Web-{A93456D8-856C-487A-9DD7-205E7EDCFA36}" dt="2021-04-08T14:13:56.603" v="342" actId="20577"/>
          <ac:spMkLst>
            <pc:docMk/>
            <pc:sldMk cId="1775341631" sldId="445"/>
            <ac:spMk id="2" creationId="{951BD01F-DF2B-47F8-9FCF-DF60BE5A8D2C}"/>
          </ac:spMkLst>
        </pc:spChg>
        <pc:spChg chg="mod">
          <ac:chgData name="McGee, Margaret" userId="S::margaret.mcgee@suny.edu::07377fe7-8f05-4c22-a697-5f820ef7115e" providerId="AD" clId="Web-{A93456D8-856C-487A-9DD7-205E7EDCFA36}" dt="2021-04-08T14:18:28.579" v="621" actId="20577"/>
          <ac:spMkLst>
            <pc:docMk/>
            <pc:sldMk cId="1775341631" sldId="445"/>
            <ac:spMk id="3" creationId="{7307718E-8D26-454B-804F-6AC1A4FD2369}"/>
          </ac:spMkLst>
        </pc:spChg>
      </pc:sldChg>
      <pc:sldChg chg="modSp">
        <pc:chgData name="McGee, Margaret" userId="S::margaret.mcgee@suny.edu::07377fe7-8f05-4c22-a697-5f820ef7115e" providerId="AD" clId="Web-{A93456D8-856C-487A-9DD7-205E7EDCFA36}" dt="2021-04-08T14:13:20.665" v="320" actId="20577"/>
        <pc:sldMkLst>
          <pc:docMk/>
          <pc:sldMk cId="3484650674" sldId="453"/>
        </pc:sldMkLst>
        <pc:spChg chg="mod">
          <ac:chgData name="McGee, Margaret" userId="S::margaret.mcgee@suny.edu::07377fe7-8f05-4c22-a697-5f820ef7115e" providerId="AD" clId="Web-{A93456D8-856C-487A-9DD7-205E7EDCFA36}" dt="2021-04-08T14:13:20.665" v="320" actId="20577"/>
          <ac:spMkLst>
            <pc:docMk/>
            <pc:sldMk cId="3484650674" sldId="453"/>
            <ac:spMk id="3" creationId="{7307718E-8D26-454B-804F-6AC1A4FD2369}"/>
          </ac:spMkLst>
        </pc:spChg>
      </pc:sldChg>
      <pc:sldChg chg="add replId">
        <pc:chgData name="McGee, Margaret" userId="S::margaret.mcgee@suny.edu::07377fe7-8f05-4c22-a697-5f820ef7115e" providerId="AD" clId="Web-{A93456D8-856C-487A-9DD7-205E7EDCFA36}" dt="2021-04-08T14:13:45.556" v="321"/>
        <pc:sldMkLst>
          <pc:docMk/>
          <pc:sldMk cId="2236343801" sldId="470"/>
        </pc:sldMkLst>
      </pc:sldChg>
    </pc:docChg>
  </pc:docChgLst>
  <pc:docChgLst>
    <pc:chgData name="Eichelberger, Michelle" userId="S::michelle.eichelberger@suny.edu::1bd4442c-2af1-40d1-9d43-8e1df5db51d4" providerId="AD" clId="Web-{B8C4608D-C2F1-4593-B292-3C663793666D}"/>
    <pc:docChg chg="modSld">
      <pc:chgData name="Eichelberger, Michelle" userId="S::michelle.eichelberger@suny.edu::1bd4442c-2af1-40d1-9d43-8e1df5db51d4" providerId="AD" clId="Web-{B8C4608D-C2F1-4593-B292-3C663793666D}" dt="2021-04-09T12:54:13.889" v="5" actId="20577"/>
      <pc:docMkLst>
        <pc:docMk/>
      </pc:docMkLst>
      <pc:sldChg chg="modSp">
        <pc:chgData name="Eichelberger, Michelle" userId="S::michelle.eichelberger@suny.edu::1bd4442c-2af1-40d1-9d43-8e1df5db51d4" providerId="AD" clId="Web-{B8C4608D-C2F1-4593-B292-3C663793666D}" dt="2021-04-09T12:54:13.889" v="5" actId="20577"/>
        <pc:sldMkLst>
          <pc:docMk/>
          <pc:sldMk cId="683976795" sldId="450"/>
        </pc:sldMkLst>
        <pc:spChg chg="mod">
          <ac:chgData name="Eichelberger, Michelle" userId="S::michelle.eichelberger@suny.edu::1bd4442c-2af1-40d1-9d43-8e1df5db51d4" providerId="AD" clId="Web-{B8C4608D-C2F1-4593-B292-3C663793666D}" dt="2021-04-09T12:54:13.889" v="5" actId="20577"/>
          <ac:spMkLst>
            <pc:docMk/>
            <pc:sldMk cId="683976795" sldId="450"/>
            <ac:spMk id="3" creationId="{7307718E-8D26-454B-804F-6AC1A4FD2369}"/>
          </ac:spMkLst>
        </pc:spChg>
      </pc:sldChg>
    </pc:docChg>
  </pc:docChgLst>
  <pc:docChgLst>
    <pc:chgData name="McGee, Margaret" userId="S::margaret.mcgee@suny.edu::07377fe7-8f05-4c22-a697-5f820ef7115e" providerId="AD" clId="Web-{7072A17B-CF82-4A3B-BB3E-0F33124AA0C0}"/>
    <pc:docChg chg="addSld modSld sldOrd">
      <pc:chgData name="McGee, Margaret" userId="S::margaret.mcgee@suny.edu::07377fe7-8f05-4c22-a697-5f820ef7115e" providerId="AD" clId="Web-{7072A17B-CF82-4A3B-BB3E-0F33124AA0C0}" dt="2021-01-11T14:50:30.617" v="66"/>
      <pc:docMkLst>
        <pc:docMk/>
      </pc:docMkLst>
      <pc:sldChg chg="modSp add ord replId">
        <pc:chgData name="McGee, Margaret" userId="S::margaret.mcgee@suny.edu::07377fe7-8f05-4c22-a697-5f820ef7115e" providerId="AD" clId="Web-{7072A17B-CF82-4A3B-BB3E-0F33124AA0C0}" dt="2021-01-11T14:50:30.617" v="66"/>
        <pc:sldMkLst>
          <pc:docMk/>
          <pc:sldMk cId="3137613156" sldId="436"/>
        </pc:sldMkLst>
        <pc:spChg chg="mod">
          <ac:chgData name="McGee, Margaret" userId="S::margaret.mcgee@suny.edu::07377fe7-8f05-4c22-a697-5f820ef7115e" providerId="AD" clId="Web-{7072A17B-CF82-4A3B-BB3E-0F33124AA0C0}" dt="2021-01-11T14:50:24.257" v="62" actId="20577"/>
          <ac:spMkLst>
            <pc:docMk/>
            <pc:sldMk cId="3137613156" sldId="436"/>
            <ac:spMk id="7" creationId="{4FA09018-5E31-844D-B928-F6DDC95990F2}"/>
          </ac:spMkLst>
        </pc:spChg>
        <pc:spChg chg="mod">
          <ac:chgData name="McGee, Margaret" userId="S::margaret.mcgee@suny.edu::07377fe7-8f05-4c22-a697-5f820ef7115e" providerId="AD" clId="Web-{7072A17B-CF82-4A3B-BB3E-0F33124AA0C0}" dt="2021-01-11T14:50:16.444" v="41" actId="20577"/>
          <ac:spMkLst>
            <pc:docMk/>
            <pc:sldMk cId="3137613156" sldId="436"/>
            <ac:spMk id="8" creationId="{E2AAB4F0-62DE-4440-82C1-3A7B1E6F814B}"/>
          </ac:spMkLst>
        </pc:spChg>
      </pc:sldChg>
    </pc:docChg>
  </pc:docChgLst>
  <pc:docChgLst>
    <pc:chgData name="Tovstiadi, Esta" userId="S::esta.tovstiadi@suny.edu::b592cbb2-ea38-4240-8a3a-6613487ae435" providerId="AD" clId="Web-{4197BC9F-805E-C000-0ED7-72A7BFC004B6}"/>
    <pc:docChg chg="modSld">
      <pc:chgData name="Tovstiadi, Esta" userId="S::esta.tovstiadi@suny.edu::b592cbb2-ea38-4240-8a3a-6613487ae435" providerId="AD" clId="Web-{4197BC9F-805E-C000-0ED7-72A7BFC004B6}" dt="2021-04-09T16:07:20.981" v="49" actId="20577"/>
      <pc:docMkLst>
        <pc:docMk/>
      </pc:docMkLst>
      <pc:sldChg chg="modSp">
        <pc:chgData name="Tovstiadi, Esta" userId="S::esta.tovstiadi@suny.edu::b592cbb2-ea38-4240-8a3a-6613487ae435" providerId="AD" clId="Web-{4197BC9F-805E-C000-0ED7-72A7BFC004B6}" dt="2021-04-09T15:38:20.665" v="1" actId="20577"/>
        <pc:sldMkLst>
          <pc:docMk/>
          <pc:sldMk cId="4149898965" sldId="442"/>
        </pc:sldMkLst>
        <pc:spChg chg="mod">
          <ac:chgData name="Tovstiadi, Esta" userId="S::esta.tovstiadi@suny.edu::b592cbb2-ea38-4240-8a3a-6613487ae435" providerId="AD" clId="Web-{4197BC9F-805E-C000-0ED7-72A7BFC004B6}" dt="2021-04-09T15:38:20.665" v="1" actId="20577"/>
          <ac:spMkLst>
            <pc:docMk/>
            <pc:sldMk cId="4149898965" sldId="442"/>
            <ac:spMk id="3" creationId="{7307718E-8D26-454B-804F-6AC1A4FD2369}"/>
          </ac:spMkLst>
        </pc:spChg>
      </pc:sldChg>
      <pc:sldChg chg="modSp">
        <pc:chgData name="Tovstiadi, Esta" userId="S::esta.tovstiadi@suny.edu::b592cbb2-ea38-4240-8a3a-6613487ae435" providerId="AD" clId="Web-{4197BC9F-805E-C000-0ED7-72A7BFC004B6}" dt="2021-04-09T15:52:13.729" v="47" actId="20577"/>
        <pc:sldMkLst>
          <pc:docMk/>
          <pc:sldMk cId="675696077" sldId="462"/>
        </pc:sldMkLst>
        <pc:spChg chg="mod">
          <ac:chgData name="Tovstiadi, Esta" userId="S::esta.tovstiadi@suny.edu::b592cbb2-ea38-4240-8a3a-6613487ae435" providerId="AD" clId="Web-{4197BC9F-805E-C000-0ED7-72A7BFC004B6}" dt="2021-04-09T15:52:13.729" v="47" actId="20577"/>
          <ac:spMkLst>
            <pc:docMk/>
            <pc:sldMk cId="675696077" sldId="462"/>
            <ac:spMk id="3" creationId="{7307718E-8D26-454B-804F-6AC1A4FD2369}"/>
          </ac:spMkLst>
        </pc:spChg>
      </pc:sldChg>
      <pc:sldChg chg="modSp">
        <pc:chgData name="Tovstiadi, Esta" userId="S::esta.tovstiadi@suny.edu::b592cbb2-ea38-4240-8a3a-6613487ae435" providerId="AD" clId="Web-{4197BC9F-805E-C000-0ED7-72A7BFC004B6}" dt="2021-04-09T16:07:20.981" v="49" actId="20577"/>
        <pc:sldMkLst>
          <pc:docMk/>
          <pc:sldMk cId="899040848" sldId="463"/>
        </pc:sldMkLst>
        <pc:spChg chg="mod">
          <ac:chgData name="Tovstiadi, Esta" userId="S::esta.tovstiadi@suny.edu::b592cbb2-ea38-4240-8a3a-6613487ae435" providerId="AD" clId="Web-{4197BC9F-805E-C000-0ED7-72A7BFC004B6}" dt="2021-04-09T16:07:20.981" v="49" actId="20577"/>
          <ac:spMkLst>
            <pc:docMk/>
            <pc:sldMk cId="899040848" sldId="463"/>
            <ac:spMk id="3" creationId="{7307718E-8D26-454B-804F-6AC1A4FD2369}"/>
          </ac:spMkLst>
        </pc:spChg>
      </pc:sldChg>
    </pc:docChg>
  </pc:docChgLst>
  <pc:docChgLst>
    <pc:chgData name="Jackson, Timothy" userId="S::timothy.jackson@suny.edu::9ce01cec-8b46-438e-9d10-af58cd21d299" providerId="AD" clId="Web-{7BB2F8CF-C203-4607-BF35-070E1574CE19}"/>
    <pc:docChg chg="modSld">
      <pc:chgData name="Jackson, Timothy" userId="S::timothy.jackson@suny.edu::9ce01cec-8b46-438e-9d10-af58cd21d299" providerId="AD" clId="Web-{7BB2F8CF-C203-4607-BF35-070E1574CE19}" dt="2021-05-17T00:35:55.946" v="135" actId="20577"/>
      <pc:docMkLst>
        <pc:docMk/>
      </pc:docMkLst>
      <pc:sldChg chg="modSp">
        <pc:chgData name="Jackson, Timothy" userId="S::timothy.jackson@suny.edu::9ce01cec-8b46-438e-9d10-af58cd21d299" providerId="AD" clId="Web-{7BB2F8CF-C203-4607-BF35-070E1574CE19}" dt="2021-05-17T00:04:29.100" v="10" actId="20577"/>
        <pc:sldMkLst>
          <pc:docMk/>
          <pc:sldMk cId="1533386137" sldId="465"/>
        </pc:sldMkLst>
        <pc:spChg chg="mod">
          <ac:chgData name="Jackson, Timothy" userId="S::timothy.jackson@suny.edu::9ce01cec-8b46-438e-9d10-af58cd21d299" providerId="AD" clId="Web-{7BB2F8CF-C203-4607-BF35-070E1574CE19}" dt="2021-05-17T00:04:29.100" v="10" actId="20577"/>
          <ac:spMkLst>
            <pc:docMk/>
            <pc:sldMk cId="1533386137" sldId="465"/>
            <ac:spMk id="3" creationId="{7307718E-8D26-454B-804F-6AC1A4FD2369}"/>
          </ac:spMkLst>
        </pc:spChg>
      </pc:sldChg>
      <pc:sldChg chg="modSp">
        <pc:chgData name="Jackson, Timothy" userId="S::timothy.jackson@suny.edu::9ce01cec-8b46-438e-9d10-af58cd21d299" providerId="AD" clId="Web-{7BB2F8CF-C203-4607-BF35-070E1574CE19}" dt="2021-05-17T00:35:55.946" v="135" actId="20577"/>
        <pc:sldMkLst>
          <pc:docMk/>
          <pc:sldMk cId="1437347835" sldId="467"/>
        </pc:sldMkLst>
        <pc:spChg chg="mod">
          <ac:chgData name="Jackson, Timothy" userId="S::timothy.jackson@suny.edu::9ce01cec-8b46-438e-9d10-af58cd21d299" providerId="AD" clId="Web-{7BB2F8CF-C203-4607-BF35-070E1574CE19}" dt="2021-05-17T00:35:55.946" v="135" actId="20577"/>
          <ac:spMkLst>
            <pc:docMk/>
            <pc:sldMk cId="1437347835" sldId="467"/>
            <ac:spMk id="3" creationId="{7307718E-8D26-454B-804F-6AC1A4FD2369}"/>
          </ac:spMkLst>
        </pc:spChg>
      </pc:sldChg>
    </pc:docChg>
  </pc:docChgLst>
  <pc:docChgLst>
    <pc:chgData name="Tovstiadi, Esta" userId="S::esta.tovstiadi@suny.edu::b592cbb2-ea38-4240-8a3a-6613487ae435" providerId="AD" clId="Web-{F648BB9F-3092-B000-C10C-8B5C7DBF7300}"/>
    <pc:docChg chg="modSld">
      <pc:chgData name="Tovstiadi, Esta" userId="S::esta.tovstiadi@suny.edu::b592cbb2-ea38-4240-8a3a-6613487ae435" providerId="AD" clId="Web-{F648BB9F-3092-B000-C10C-8B5C7DBF7300}" dt="2021-04-05T14:18:33.539" v="0" actId="20577"/>
      <pc:docMkLst>
        <pc:docMk/>
      </pc:docMkLst>
      <pc:sldChg chg="modSp">
        <pc:chgData name="Tovstiadi, Esta" userId="S::esta.tovstiadi@suny.edu::b592cbb2-ea38-4240-8a3a-6613487ae435" providerId="AD" clId="Web-{F648BB9F-3092-B000-C10C-8B5C7DBF7300}" dt="2021-04-05T14:18:33.539" v="0" actId="20577"/>
        <pc:sldMkLst>
          <pc:docMk/>
          <pc:sldMk cId="2919431528" sldId="258"/>
        </pc:sldMkLst>
        <pc:spChg chg="mod">
          <ac:chgData name="Tovstiadi, Esta" userId="S::esta.tovstiadi@suny.edu::b592cbb2-ea38-4240-8a3a-6613487ae435" providerId="AD" clId="Web-{F648BB9F-3092-B000-C10C-8B5C7DBF7300}" dt="2021-04-05T14:18:33.539" v="0" actId="20577"/>
          <ac:spMkLst>
            <pc:docMk/>
            <pc:sldMk cId="2919431528" sldId="258"/>
            <ac:spMk id="19" creationId="{E1608256-D41E-7949-9F8B-A7E248C43ECB}"/>
          </ac:spMkLst>
        </pc:spChg>
      </pc:sldChg>
    </pc:docChg>
  </pc:docChgLst>
  <pc:docChgLst>
    <pc:chgData name="Eichelberger, Michelle" userId="S::michelle.eichelberger@suny.edu::1bd4442c-2af1-40d1-9d43-8e1df5db51d4" providerId="AD" clId="Web-{1D59F6CC-EEFD-4DFC-8B33-06F9316B792E}"/>
    <pc:docChg chg="addSld modSld">
      <pc:chgData name="Eichelberger, Michelle" userId="S::michelle.eichelberger@suny.edu::1bd4442c-2af1-40d1-9d43-8e1df5db51d4" providerId="AD" clId="Web-{1D59F6CC-EEFD-4DFC-8B33-06F9316B792E}" dt="2021-01-14T19:01:43.526" v="194" actId="20577"/>
      <pc:docMkLst>
        <pc:docMk/>
      </pc:docMkLst>
    </pc:docChg>
  </pc:docChgLst>
  <pc:docChgLst>
    <pc:chgData name="Eichelberger, Michelle" userId="S::michelle.eichelberger@suny.edu::1bd4442c-2af1-40d1-9d43-8e1df5db51d4" providerId="AD" clId="Web-{685B340C-C043-4BA7-B2AB-FF9C30D2BE2B}"/>
    <pc:docChg chg="modSld">
      <pc:chgData name="Eichelberger, Michelle" userId="S::michelle.eichelberger@suny.edu::1bd4442c-2af1-40d1-9d43-8e1df5db51d4" providerId="AD" clId="Web-{685B340C-C043-4BA7-B2AB-FF9C30D2BE2B}" dt="2021-05-17T13:52:34.267" v="4" actId="20577"/>
      <pc:docMkLst>
        <pc:docMk/>
      </pc:docMkLst>
      <pc:sldChg chg="modSp">
        <pc:chgData name="Eichelberger, Michelle" userId="S::michelle.eichelberger@suny.edu::1bd4442c-2af1-40d1-9d43-8e1df5db51d4" providerId="AD" clId="Web-{685B340C-C043-4BA7-B2AB-FF9C30D2BE2B}" dt="2021-05-17T13:52:16.189" v="2" actId="14100"/>
        <pc:sldMkLst>
          <pc:docMk/>
          <pc:sldMk cId="3074752297" sldId="473"/>
        </pc:sldMkLst>
        <pc:spChg chg="mod">
          <ac:chgData name="Eichelberger, Michelle" userId="S::michelle.eichelberger@suny.edu::1bd4442c-2af1-40d1-9d43-8e1df5db51d4" providerId="AD" clId="Web-{685B340C-C043-4BA7-B2AB-FF9C30D2BE2B}" dt="2021-05-17T13:52:16.189" v="2" actId="14100"/>
          <ac:spMkLst>
            <pc:docMk/>
            <pc:sldMk cId="3074752297" sldId="473"/>
            <ac:spMk id="3" creationId="{7307718E-8D26-454B-804F-6AC1A4FD2369}"/>
          </ac:spMkLst>
        </pc:spChg>
      </pc:sldChg>
      <pc:sldChg chg="modSp">
        <pc:chgData name="Eichelberger, Michelle" userId="S::michelle.eichelberger@suny.edu::1bd4442c-2af1-40d1-9d43-8e1df5db51d4" providerId="AD" clId="Web-{685B340C-C043-4BA7-B2AB-FF9C30D2BE2B}" dt="2021-05-17T13:52:03.876" v="1" actId="20577"/>
        <pc:sldMkLst>
          <pc:docMk/>
          <pc:sldMk cId="4137009143" sldId="474"/>
        </pc:sldMkLst>
        <pc:spChg chg="mod">
          <ac:chgData name="Eichelberger, Michelle" userId="S::michelle.eichelberger@suny.edu::1bd4442c-2af1-40d1-9d43-8e1df5db51d4" providerId="AD" clId="Web-{685B340C-C043-4BA7-B2AB-FF9C30D2BE2B}" dt="2021-05-17T13:52:03.876" v="1" actId="20577"/>
          <ac:spMkLst>
            <pc:docMk/>
            <pc:sldMk cId="4137009143" sldId="474"/>
            <ac:spMk id="3" creationId="{7307718E-8D26-454B-804F-6AC1A4FD2369}"/>
          </ac:spMkLst>
        </pc:spChg>
      </pc:sldChg>
      <pc:sldChg chg="modSp">
        <pc:chgData name="Eichelberger, Michelle" userId="S::michelle.eichelberger@suny.edu::1bd4442c-2af1-40d1-9d43-8e1df5db51d4" providerId="AD" clId="Web-{685B340C-C043-4BA7-B2AB-FF9C30D2BE2B}" dt="2021-05-17T13:52:34.267" v="4" actId="20577"/>
        <pc:sldMkLst>
          <pc:docMk/>
          <pc:sldMk cId="3383215964" sldId="475"/>
        </pc:sldMkLst>
        <pc:spChg chg="mod">
          <ac:chgData name="Eichelberger, Michelle" userId="S::michelle.eichelberger@suny.edu::1bd4442c-2af1-40d1-9d43-8e1df5db51d4" providerId="AD" clId="Web-{685B340C-C043-4BA7-B2AB-FF9C30D2BE2B}" dt="2021-05-17T13:52:34.267" v="4" actId="20577"/>
          <ac:spMkLst>
            <pc:docMk/>
            <pc:sldMk cId="3383215964" sldId="475"/>
            <ac:spMk id="2" creationId="{56BBE58A-5111-4286-AF10-B66E91902D08}"/>
          </ac:spMkLst>
        </pc:spChg>
      </pc:sldChg>
    </pc:docChg>
  </pc:docChgLst>
  <pc:docChgLst>
    <pc:chgData name="McGee, Margaret" userId="S::margaret.mcgee@suny.edu::07377fe7-8f05-4c22-a697-5f820ef7115e" providerId="AD" clId="Web-{D4008B55-CF84-4211-89E4-38C4C02C6BA1}"/>
    <pc:docChg chg="modSld">
      <pc:chgData name="McGee, Margaret" userId="S::margaret.mcgee@suny.edu::07377fe7-8f05-4c22-a697-5f820ef7115e" providerId="AD" clId="Web-{D4008B55-CF84-4211-89E4-38C4C02C6BA1}" dt="2021-01-13T16:51:36.021" v="2" actId="20577"/>
      <pc:docMkLst>
        <pc:docMk/>
      </pc:docMkLst>
    </pc:docChg>
  </pc:docChgLst>
  <pc:docChgLst>
    <pc:chgData name="Eichelberger, Michelle" userId="S::michelle.eichelberger@suny.edu::1bd4442c-2af1-40d1-9d43-8e1df5db51d4" providerId="AD" clId="Web-{C396C182-B57A-404D-9DE0-C4BD89D2D25C}"/>
    <pc:docChg chg="modSld">
      <pc:chgData name="Eichelberger, Michelle" userId="S::michelle.eichelberger@suny.edu::1bd4442c-2af1-40d1-9d43-8e1df5db51d4" providerId="AD" clId="Web-{C396C182-B57A-404D-9DE0-C4BD89D2D25C}" dt="2021-04-08T13:23:43.036" v="7" actId="20577"/>
      <pc:docMkLst>
        <pc:docMk/>
      </pc:docMkLst>
      <pc:sldChg chg="modSp">
        <pc:chgData name="Eichelberger, Michelle" userId="S::michelle.eichelberger@suny.edu::1bd4442c-2af1-40d1-9d43-8e1df5db51d4" providerId="AD" clId="Web-{C396C182-B57A-404D-9DE0-C4BD89D2D25C}" dt="2021-04-08T13:23:43.036" v="7" actId="20577"/>
        <pc:sldMkLst>
          <pc:docMk/>
          <pc:sldMk cId="3633004737" sldId="454"/>
        </pc:sldMkLst>
        <pc:spChg chg="mod">
          <ac:chgData name="Eichelberger, Michelle" userId="S::michelle.eichelberger@suny.edu::1bd4442c-2af1-40d1-9d43-8e1df5db51d4" providerId="AD" clId="Web-{C396C182-B57A-404D-9DE0-C4BD89D2D25C}" dt="2021-04-08T13:23:43.036" v="7" actId="20577"/>
          <ac:spMkLst>
            <pc:docMk/>
            <pc:sldMk cId="3633004737" sldId="454"/>
            <ac:spMk id="2" creationId="{951BD01F-DF2B-47F8-9FCF-DF60BE5A8D2C}"/>
          </ac:spMkLst>
        </pc:spChg>
        <pc:spChg chg="mod">
          <ac:chgData name="Eichelberger, Michelle" userId="S::michelle.eichelberger@suny.edu::1bd4442c-2af1-40d1-9d43-8e1df5db51d4" providerId="AD" clId="Web-{C396C182-B57A-404D-9DE0-C4BD89D2D25C}" dt="2021-04-08T13:23:39.427" v="6" actId="20577"/>
          <ac:spMkLst>
            <pc:docMk/>
            <pc:sldMk cId="3633004737" sldId="454"/>
            <ac:spMk id="3" creationId="{7307718E-8D26-454B-804F-6AC1A4FD2369}"/>
          </ac:spMkLst>
        </pc:spChg>
      </pc:sldChg>
    </pc:docChg>
  </pc:docChgLst>
  <pc:docChgLst>
    <pc:chgData name="Jackson, Timothy" userId="S::timothy.jackson@suny.edu::9ce01cec-8b46-438e-9d10-af58cd21d299" providerId="AD" clId="Web-{1E145BC5-F59B-457B-BFEF-215EF4AF0CA6}"/>
    <pc:docChg chg="addSld modSld">
      <pc:chgData name="Jackson, Timothy" userId="S::timothy.jackson@suny.edu::9ce01cec-8b46-438e-9d10-af58cd21d299" providerId="AD" clId="Web-{1E145BC5-F59B-457B-BFEF-215EF4AF0CA6}" dt="2021-04-06T17:49:46.031" v="920" actId="20577"/>
      <pc:docMkLst>
        <pc:docMk/>
      </pc:docMkLst>
      <pc:sldChg chg="modSp">
        <pc:chgData name="Jackson, Timothy" userId="S::timothy.jackson@suny.edu::9ce01cec-8b46-438e-9d10-af58cd21d299" providerId="AD" clId="Web-{1E145BC5-F59B-457B-BFEF-215EF4AF0CA6}" dt="2021-04-06T17:36:24.124" v="226" actId="20577"/>
        <pc:sldMkLst>
          <pc:docMk/>
          <pc:sldMk cId="1035123673" sldId="440"/>
        </pc:sldMkLst>
        <pc:spChg chg="mod">
          <ac:chgData name="Jackson, Timothy" userId="S::timothy.jackson@suny.edu::9ce01cec-8b46-438e-9d10-af58cd21d299" providerId="AD" clId="Web-{1E145BC5-F59B-457B-BFEF-215EF4AF0CA6}" dt="2021-04-06T17:29:55.569" v="39" actId="20577"/>
          <ac:spMkLst>
            <pc:docMk/>
            <pc:sldMk cId="1035123673" sldId="440"/>
            <ac:spMk id="2" creationId="{951BD01F-DF2B-47F8-9FCF-DF60BE5A8D2C}"/>
          </ac:spMkLst>
        </pc:spChg>
        <pc:spChg chg="mod">
          <ac:chgData name="Jackson, Timothy" userId="S::timothy.jackson@suny.edu::9ce01cec-8b46-438e-9d10-af58cd21d299" providerId="AD" clId="Web-{1E145BC5-F59B-457B-BFEF-215EF4AF0CA6}" dt="2021-04-06T17:36:24.124" v="226" actId="20577"/>
          <ac:spMkLst>
            <pc:docMk/>
            <pc:sldMk cId="1035123673" sldId="440"/>
            <ac:spMk id="3" creationId="{7307718E-8D26-454B-804F-6AC1A4FD2369}"/>
          </ac:spMkLst>
        </pc:spChg>
      </pc:sldChg>
      <pc:sldChg chg="modSp add replId">
        <pc:chgData name="Jackson, Timothy" userId="S::timothy.jackson@suny.edu::9ce01cec-8b46-438e-9d10-af58cd21d299" providerId="AD" clId="Web-{1E145BC5-F59B-457B-BFEF-215EF4AF0CA6}" dt="2021-04-06T17:46:50.105" v="734" actId="20577"/>
        <pc:sldMkLst>
          <pc:docMk/>
          <pc:sldMk cId="289150889" sldId="458"/>
        </pc:sldMkLst>
        <pc:spChg chg="mod">
          <ac:chgData name="Jackson, Timothy" userId="S::timothy.jackson@suny.edu::9ce01cec-8b46-438e-9d10-af58cd21d299" providerId="AD" clId="Web-{1E145BC5-F59B-457B-BFEF-215EF4AF0CA6}" dt="2021-04-06T17:36:40.093" v="230" actId="20577"/>
          <ac:spMkLst>
            <pc:docMk/>
            <pc:sldMk cId="289150889" sldId="458"/>
            <ac:spMk id="2" creationId="{951BD01F-DF2B-47F8-9FCF-DF60BE5A8D2C}"/>
          </ac:spMkLst>
        </pc:spChg>
        <pc:spChg chg="mod">
          <ac:chgData name="Jackson, Timothy" userId="S::timothy.jackson@suny.edu::9ce01cec-8b46-438e-9d10-af58cd21d299" providerId="AD" clId="Web-{1E145BC5-F59B-457B-BFEF-215EF4AF0CA6}" dt="2021-04-06T17:46:50.105" v="734" actId="20577"/>
          <ac:spMkLst>
            <pc:docMk/>
            <pc:sldMk cId="289150889" sldId="458"/>
            <ac:spMk id="3" creationId="{7307718E-8D26-454B-804F-6AC1A4FD2369}"/>
          </ac:spMkLst>
        </pc:spChg>
      </pc:sldChg>
      <pc:sldChg chg="modSp add replId">
        <pc:chgData name="Jackson, Timothy" userId="S::timothy.jackson@suny.edu::9ce01cec-8b46-438e-9d10-af58cd21d299" providerId="AD" clId="Web-{1E145BC5-F59B-457B-BFEF-215EF4AF0CA6}" dt="2021-04-06T17:49:46.031" v="920" actId="20577"/>
        <pc:sldMkLst>
          <pc:docMk/>
          <pc:sldMk cId="975585030" sldId="459"/>
        </pc:sldMkLst>
        <pc:spChg chg="mod">
          <ac:chgData name="Jackson, Timothy" userId="S::timothy.jackson@suny.edu::9ce01cec-8b46-438e-9d10-af58cd21d299" providerId="AD" clId="Web-{1E145BC5-F59B-457B-BFEF-215EF4AF0CA6}" dt="2021-04-06T17:47:32.466" v="762" actId="20577"/>
          <ac:spMkLst>
            <pc:docMk/>
            <pc:sldMk cId="975585030" sldId="459"/>
            <ac:spMk id="2" creationId="{951BD01F-DF2B-47F8-9FCF-DF60BE5A8D2C}"/>
          </ac:spMkLst>
        </pc:spChg>
        <pc:spChg chg="mod">
          <ac:chgData name="Jackson, Timothy" userId="S::timothy.jackson@suny.edu::9ce01cec-8b46-438e-9d10-af58cd21d299" providerId="AD" clId="Web-{1E145BC5-F59B-457B-BFEF-215EF4AF0CA6}" dt="2021-04-06T17:49:46.031" v="920" actId="20577"/>
          <ac:spMkLst>
            <pc:docMk/>
            <pc:sldMk cId="975585030" sldId="459"/>
            <ac:spMk id="3" creationId="{7307718E-8D26-454B-804F-6AC1A4FD2369}"/>
          </ac:spMkLst>
        </pc:spChg>
      </pc:sldChg>
    </pc:docChg>
  </pc:docChgLst>
  <pc:docChgLst>
    <pc:chgData name="Eichelberger, Michelle" userId="S::michelle.eichelberger@suny.edu::1bd4442c-2af1-40d1-9d43-8e1df5db51d4" providerId="AD" clId="Web-{6176E97F-BD3B-46E6-97B1-EA15C153D242}"/>
    <pc:docChg chg="sldOrd">
      <pc:chgData name="Eichelberger, Michelle" userId="S::michelle.eichelberger@suny.edu::1bd4442c-2af1-40d1-9d43-8e1df5db51d4" providerId="AD" clId="Web-{6176E97F-BD3B-46E6-97B1-EA15C153D242}" dt="2021-01-13T14:46:27.858" v="0"/>
      <pc:docMkLst>
        <pc:docMk/>
      </pc:docMkLst>
    </pc:docChg>
  </pc:docChgLst>
  <pc:docChgLst>
    <pc:chgData name="Eichelberger, Michelle" userId="S::michelle.eichelberger@suny.edu::1bd4442c-2af1-40d1-9d43-8e1df5db51d4" providerId="AD" clId="Web-{0EEE95A9-4C6D-4377-A573-E37E7E08D810}"/>
    <pc:docChg chg="addSld delSld modSld sldOrd">
      <pc:chgData name="Eichelberger, Michelle" userId="S::michelle.eichelberger@suny.edu::1bd4442c-2af1-40d1-9d43-8e1df5db51d4" providerId="AD" clId="Web-{0EEE95A9-4C6D-4377-A573-E37E7E08D810}" dt="2021-05-12T15:05:41.239" v="413" actId="20577"/>
      <pc:docMkLst>
        <pc:docMk/>
      </pc:docMkLst>
      <pc:sldChg chg="modSp">
        <pc:chgData name="Eichelberger, Michelle" userId="S::michelle.eichelberger@suny.edu::1bd4442c-2af1-40d1-9d43-8e1df5db51d4" providerId="AD" clId="Web-{0EEE95A9-4C6D-4377-A573-E37E7E08D810}" dt="2021-05-12T14:48:35.872" v="2" actId="20577"/>
        <pc:sldMkLst>
          <pc:docMk/>
          <pc:sldMk cId="683976795" sldId="450"/>
        </pc:sldMkLst>
        <pc:spChg chg="mod">
          <ac:chgData name="Eichelberger, Michelle" userId="S::michelle.eichelberger@suny.edu::1bd4442c-2af1-40d1-9d43-8e1df5db51d4" providerId="AD" clId="Web-{0EEE95A9-4C6D-4377-A573-E37E7E08D810}" dt="2021-05-12T14:48:35.872" v="2" actId="20577"/>
          <ac:spMkLst>
            <pc:docMk/>
            <pc:sldMk cId="683976795" sldId="450"/>
            <ac:spMk id="3" creationId="{7307718E-8D26-454B-804F-6AC1A4FD2369}"/>
          </ac:spMkLst>
        </pc:spChg>
      </pc:sldChg>
      <pc:sldChg chg="modSp">
        <pc:chgData name="Eichelberger, Michelle" userId="S::michelle.eichelberger@suny.edu::1bd4442c-2af1-40d1-9d43-8e1df5db51d4" providerId="AD" clId="Web-{0EEE95A9-4C6D-4377-A573-E37E7E08D810}" dt="2021-05-12T14:48:52.653" v="3" actId="20577"/>
        <pc:sldMkLst>
          <pc:docMk/>
          <pc:sldMk cId="1533386137" sldId="465"/>
        </pc:sldMkLst>
        <pc:spChg chg="mod">
          <ac:chgData name="Eichelberger, Michelle" userId="S::michelle.eichelberger@suny.edu::1bd4442c-2af1-40d1-9d43-8e1df5db51d4" providerId="AD" clId="Web-{0EEE95A9-4C6D-4377-A573-E37E7E08D810}" dt="2021-05-12T14:48:52.653" v="3" actId="20577"/>
          <ac:spMkLst>
            <pc:docMk/>
            <pc:sldMk cId="1533386137" sldId="465"/>
            <ac:spMk id="3" creationId="{7307718E-8D26-454B-804F-6AC1A4FD2369}"/>
          </ac:spMkLst>
        </pc:spChg>
      </pc:sldChg>
      <pc:sldChg chg="del">
        <pc:chgData name="Eichelberger, Michelle" userId="S::michelle.eichelberger@suny.edu::1bd4442c-2af1-40d1-9d43-8e1df5db51d4" providerId="AD" clId="Web-{0EEE95A9-4C6D-4377-A573-E37E7E08D810}" dt="2021-05-12T15:04:11.862" v="327"/>
        <pc:sldMkLst>
          <pc:docMk/>
          <pc:sldMk cId="3425206782" sldId="466"/>
        </pc:sldMkLst>
      </pc:sldChg>
      <pc:sldChg chg="addSp modSp add ord replId">
        <pc:chgData name="Eichelberger, Michelle" userId="S::michelle.eichelberger@suny.edu::1bd4442c-2af1-40d1-9d43-8e1df5db51d4" providerId="AD" clId="Web-{0EEE95A9-4C6D-4377-A573-E37E7E08D810}" dt="2021-05-12T14:54:17.411" v="106" actId="20577"/>
        <pc:sldMkLst>
          <pc:docMk/>
          <pc:sldMk cId="1054235085" sldId="470"/>
        </pc:sldMkLst>
        <pc:spChg chg="mod">
          <ac:chgData name="Eichelberger, Michelle" userId="S::michelle.eichelberger@suny.edu::1bd4442c-2af1-40d1-9d43-8e1df5db51d4" providerId="AD" clId="Web-{0EEE95A9-4C6D-4377-A573-E37E7E08D810}" dt="2021-05-12T14:52:49.018" v="37" actId="20577"/>
          <ac:spMkLst>
            <pc:docMk/>
            <pc:sldMk cId="1054235085" sldId="470"/>
            <ac:spMk id="2" creationId="{951BD01F-DF2B-47F8-9FCF-DF60BE5A8D2C}"/>
          </ac:spMkLst>
        </pc:spChg>
        <pc:spChg chg="mod">
          <ac:chgData name="Eichelberger, Michelle" userId="S::michelle.eichelberger@suny.edu::1bd4442c-2af1-40d1-9d43-8e1df5db51d4" providerId="AD" clId="Web-{0EEE95A9-4C6D-4377-A573-E37E7E08D810}" dt="2021-05-12T14:54:17.411" v="106" actId="20577"/>
          <ac:spMkLst>
            <pc:docMk/>
            <pc:sldMk cId="1054235085" sldId="470"/>
            <ac:spMk id="3" creationId="{7307718E-8D26-454B-804F-6AC1A4FD2369}"/>
          </ac:spMkLst>
        </pc:spChg>
        <pc:picChg chg="add mod">
          <ac:chgData name="Eichelberger, Michelle" userId="S::michelle.eichelberger@suny.edu::1bd4442c-2af1-40d1-9d43-8e1df5db51d4" providerId="AD" clId="Web-{0EEE95A9-4C6D-4377-A573-E37E7E08D810}" dt="2021-05-12T14:53:16.159" v="41"/>
          <ac:picMkLst>
            <pc:docMk/>
            <pc:sldMk cId="1054235085" sldId="470"/>
            <ac:picMk id="4" creationId="{C9592698-1689-4045-A9B9-573A37041FC6}"/>
          </ac:picMkLst>
        </pc:picChg>
      </pc:sldChg>
      <pc:sldChg chg="addSp modSp add replId">
        <pc:chgData name="Eichelberger, Michelle" userId="S::michelle.eichelberger@suny.edu::1bd4442c-2af1-40d1-9d43-8e1df5db51d4" providerId="AD" clId="Web-{0EEE95A9-4C6D-4377-A573-E37E7E08D810}" dt="2021-05-12T15:03:18.032" v="324" actId="20577"/>
        <pc:sldMkLst>
          <pc:docMk/>
          <pc:sldMk cId="717236731" sldId="471"/>
        </pc:sldMkLst>
        <pc:spChg chg="mod">
          <ac:chgData name="Eichelberger, Michelle" userId="S::michelle.eichelberger@suny.edu::1bd4442c-2af1-40d1-9d43-8e1df5db51d4" providerId="AD" clId="Web-{0EEE95A9-4C6D-4377-A573-E37E7E08D810}" dt="2021-05-12T14:55:19.428" v="114" actId="20577"/>
          <ac:spMkLst>
            <pc:docMk/>
            <pc:sldMk cId="717236731" sldId="471"/>
            <ac:spMk id="2" creationId="{951BD01F-DF2B-47F8-9FCF-DF60BE5A8D2C}"/>
          </ac:spMkLst>
        </pc:spChg>
        <pc:spChg chg="mod">
          <ac:chgData name="Eichelberger, Michelle" userId="S::michelle.eichelberger@suny.edu::1bd4442c-2af1-40d1-9d43-8e1df5db51d4" providerId="AD" clId="Web-{0EEE95A9-4C6D-4377-A573-E37E7E08D810}" dt="2021-05-12T15:03:18.032" v="324" actId="20577"/>
          <ac:spMkLst>
            <pc:docMk/>
            <pc:sldMk cId="717236731" sldId="471"/>
            <ac:spMk id="3" creationId="{7307718E-8D26-454B-804F-6AC1A4FD2369}"/>
          </ac:spMkLst>
        </pc:spChg>
        <pc:picChg chg="add mod modCrop">
          <ac:chgData name="Eichelberger, Michelle" userId="S::michelle.eichelberger@suny.edu::1bd4442c-2af1-40d1-9d43-8e1df5db51d4" providerId="AD" clId="Web-{0EEE95A9-4C6D-4377-A573-E37E7E08D810}" dt="2021-05-12T15:01:51.171" v="322"/>
          <ac:picMkLst>
            <pc:docMk/>
            <pc:sldMk cId="717236731" sldId="471"/>
            <ac:picMk id="4" creationId="{718D8AFF-DB38-4157-BC85-96175C404081}"/>
          </ac:picMkLst>
        </pc:picChg>
      </pc:sldChg>
      <pc:sldChg chg="delSp modSp add ord replId">
        <pc:chgData name="Eichelberger, Michelle" userId="S::michelle.eichelberger@suny.edu::1bd4442c-2af1-40d1-9d43-8e1df5db51d4" providerId="AD" clId="Web-{0EEE95A9-4C6D-4377-A573-E37E7E08D810}" dt="2021-05-12T15:05:41.239" v="413" actId="20577"/>
        <pc:sldMkLst>
          <pc:docMk/>
          <pc:sldMk cId="1268782998" sldId="472"/>
        </pc:sldMkLst>
        <pc:spChg chg="mod">
          <ac:chgData name="Eichelberger, Michelle" userId="S::michelle.eichelberger@suny.edu::1bd4442c-2af1-40d1-9d43-8e1df5db51d4" providerId="AD" clId="Web-{0EEE95A9-4C6D-4377-A573-E37E7E08D810}" dt="2021-05-12T15:04:26.487" v="337" actId="20577"/>
          <ac:spMkLst>
            <pc:docMk/>
            <pc:sldMk cId="1268782998" sldId="472"/>
            <ac:spMk id="2" creationId="{951BD01F-DF2B-47F8-9FCF-DF60BE5A8D2C}"/>
          </ac:spMkLst>
        </pc:spChg>
        <pc:spChg chg="mod">
          <ac:chgData name="Eichelberger, Michelle" userId="S::michelle.eichelberger@suny.edu::1bd4442c-2af1-40d1-9d43-8e1df5db51d4" providerId="AD" clId="Web-{0EEE95A9-4C6D-4377-A573-E37E7E08D810}" dt="2021-05-12T15:05:41.239" v="413" actId="20577"/>
          <ac:spMkLst>
            <pc:docMk/>
            <pc:sldMk cId="1268782998" sldId="472"/>
            <ac:spMk id="3" creationId="{7307718E-8D26-454B-804F-6AC1A4FD2369}"/>
          </ac:spMkLst>
        </pc:spChg>
        <pc:picChg chg="del">
          <ac:chgData name="Eichelberger, Michelle" userId="S::michelle.eichelberger@suny.edu::1bd4442c-2af1-40d1-9d43-8e1df5db51d4" providerId="AD" clId="Web-{0EEE95A9-4C6D-4377-A573-E37E7E08D810}" dt="2021-05-12T15:04:28.675" v="338"/>
          <ac:picMkLst>
            <pc:docMk/>
            <pc:sldMk cId="1268782998" sldId="472"/>
            <ac:picMk id="4" creationId="{C9592698-1689-4045-A9B9-573A37041FC6}"/>
          </ac:picMkLst>
        </pc:picChg>
      </pc:sldChg>
    </pc:docChg>
  </pc:docChgLst>
  <pc:docChgLst>
    <pc:chgData name="Jackson, Timothy" userId="S::timothy.jackson@suny.edu::9ce01cec-8b46-438e-9d10-af58cd21d299" providerId="AD" clId="Web-{FAA75C4B-355B-4D79-9D66-92A6C7DC9BE9}"/>
    <pc:docChg chg="modSld">
      <pc:chgData name="Jackson, Timothy" userId="S::timothy.jackson@suny.edu::9ce01cec-8b46-438e-9d10-af58cd21d299" providerId="AD" clId="Web-{FAA75C4B-355B-4D79-9D66-92A6C7DC9BE9}" dt="2021-05-17T17:16:53.322" v="10" actId="20577"/>
      <pc:docMkLst>
        <pc:docMk/>
      </pc:docMkLst>
      <pc:sldChg chg="modSp">
        <pc:chgData name="Jackson, Timothy" userId="S::timothy.jackson@suny.edu::9ce01cec-8b46-438e-9d10-af58cd21d299" providerId="AD" clId="Web-{FAA75C4B-355B-4D79-9D66-92A6C7DC9BE9}" dt="2021-05-17T17:16:53.322" v="10" actId="20577"/>
        <pc:sldMkLst>
          <pc:docMk/>
          <pc:sldMk cId="1533386137" sldId="465"/>
        </pc:sldMkLst>
        <pc:spChg chg="mod">
          <ac:chgData name="Jackson, Timothy" userId="S::timothy.jackson@suny.edu::9ce01cec-8b46-438e-9d10-af58cd21d299" providerId="AD" clId="Web-{FAA75C4B-355B-4D79-9D66-92A6C7DC9BE9}" dt="2021-05-17T17:16:53.322" v="10" actId="20577"/>
          <ac:spMkLst>
            <pc:docMk/>
            <pc:sldMk cId="1533386137" sldId="465"/>
            <ac:spMk id="3" creationId="{7307718E-8D26-454B-804F-6AC1A4FD2369}"/>
          </ac:spMkLst>
        </pc:spChg>
      </pc:sldChg>
    </pc:docChg>
  </pc:docChgLst>
  <pc:docChgLst>
    <pc:chgData name="Shannon Pritting" userId="b6acce8b-3193-4a7b-b3b8-1dc43a9f8da4" providerId="ADAL" clId="{34A9F031-42D5-44C7-B9F8-BD86D8C2ECB9}"/>
    <pc:docChg chg="undo custSel addSld modSld">
      <pc:chgData name="Shannon Pritting" userId="b6acce8b-3193-4a7b-b3b8-1dc43a9f8da4" providerId="ADAL" clId="{34A9F031-42D5-44C7-B9F8-BD86D8C2ECB9}" dt="2021-04-08T13:10:41.717" v="2741" actId="1076"/>
      <pc:docMkLst>
        <pc:docMk/>
      </pc:docMkLst>
      <pc:sldChg chg="modSp">
        <pc:chgData name="Shannon Pritting" userId="b6acce8b-3193-4a7b-b3b8-1dc43a9f8da4" providerId="ADAL" clId="{34A9F031-42D5-44C7-B9F8-BD86D8C2ECB9}" dt="2021-04-08T13:00:20.407" v="1212" actId="1076"/>
        <pc:sldMkLst>
          <pc:docMk/>
          <pc:sldMk cId="2919431528" sldId="258"/>
        </pc:sldMkLst>
        <pc:spChg chg="mod">
          <ac:chgData name="Shannon Pritting" userId="b6acce8b-3193-4a7b-b3b8-1dc43a9f8da4" providerId="ADAL" clId="{34A9F031-42D5-44C7-B9F8-BD86D8C2ECB9}" dt="2021-04-08T13:00:20.407" v="1212" actId="1076"/>
          <ac:spMkLst>
            <pc:docMk/>
            <pc:sldMk cId="2919431528" sldId="258"/>
            <ac:spMk id="12" creationId="{E6CA505A-881F-1A4A-88CE-582A96EF6887}"/>
          </ac:spMkLst>
        </pc:spChg>
      </pc:sldChg>
      <pc:sldChg chg="modSp">
        <pc:chgData name="Shannon Pritting" userId="b6acce8b-3193-4a7b-b3b8-1dc43a9f8da4" providerId="ADAL" clId="{34A9F031-42D5-44C7-B9F8-BD86D8C2ECB9}" dt="2021-04-08T12:47:01.329" v="29" actId="20577"/>
        <pc:sldMkLst>
          <pc:docMk/>
          <pc:sldMk cId="936993092" sldId="451"/>
        </pc:sldMkLst>
        <pc:spChg chg="mod">
          <ac:chgData name="Shannon Pritting" userId="b6acce8b-3193-4a7b-b3b8-1dc43a9f8da4" providerId="ADAL" clId="{34A9F031-42D5-44C7-B9F8-BD86D8C2ECB9}" dt="2021-04-08T12:47:01.329" v="29" actId="20577"/>
          <ac:spMkLst>
            <pc:docMk/>
            <pc:sldMk cId="936993092" sldId="451"/>
            <ac:spMk id="3" creationId="{7307718E-8D26-454B-804F-6AC1A4FD2369}"/>
          </ac:spMkLst>
        </pc:spChg>
      </pc:sldChg>
      <pc:sldChg chg="modSp">
        <pc:chgData name="Shannon Pritting" userId="b6acce8b-3193-4a7b-b3b8-1dc43a9f8da4" providerId="ADAL" clId="{34A9F031-42D5-44C7-B9F8-BD86D8C2ECB9}" dt="2021-04-08T12:56:17.288" v="809" actId="20577"/>
        <pc:sldMkLst>
          <pc:docMk/>
          <pc:sldMk cId="3750321962" sldId="460"/>
        </pc:sldMkLst>
        <pc:spChg chg="mod">
          <ac:chgData name="Shannon Pritting" userId="b6acce8b-3193-4a7b-b3b8-1dc43a9f8da4" providerId="ADAL" clId="{34A9F031-42D5-44C7-B9F8-BD86D8C2ECB9}" dt="2021-04-08T12:56:17.288" v="809" actId="20577"/>
          <ac:spMkLst>
            <pc:docMk/>
            <pc:sldMk cId="3750321962" sldId="460"/>
            <ac:spMk id="3" creationId="{7307718E-8D26-454B-804F-6AC1A4FD2369}"/>
          </ac:spMkLst>
        </pc:spChg>
      </pc:sldChg>
      <pc:sldChg chg="modSp">
        <pc:chgData name="Shannon Pritting" userId="b6acce8b-3193-4a7b-b3b8-1dc43a9f8da4" providerId="ADAL" clId="{34A9F031-42D5-44C7-B9F8-BD86D8C2ECB9}" dt="2021-04-08T12:54:00.312" v="790" actId="20577"/>
        <pc:sldMkLst>
          <pc:docMk/>
          <pc:sldMk cId="3330701595" sldId="464"/>
        </pc:sldMkLst>
        <pc:spChg chg="mod">
          <ac:chgData name="Shannon Pritting" userId="b6acce8b-3193-4a7b-b3b8-1dc43a9f8da4" providerId="ADAL" clId="{34A9F031-42D5-44C7-B9F8-BD86D8C2ECB9}" dt="2021-04-08T12:54:00.312" v="790" actId="20577"/>
          <ac:spMkLst>
            <pc:docMk/>
            <pc:sldMk cId="3330701595" sldId="464"/>
            <ac:spMk id="2" creationId="{951BD01F-DF2B-47F8-9FCF-DF60BE5A8D2C}"/>
          </ac:spMkLst>
        </pc:spChg>
      </pc:sldChg>
      <pc:sldChg chg="modSp">
        <pc:chgData name="Shannon Pritting" userId="b6acce8b-3193-4a7b-b3b8-1dc43a9f8da4" providerId="ADAL" clId="{34A9F031-42D5-44C7-B9F8-BD86D8C2ECB9}" dt="2021-04-08T12:53:52.088" v="783" actId="20577"/>
        <pc:sldMkLst>
          <pc:docMk/>
          <pc:sldMk cId="1533386137" sldId="465"/>
        </pc:sldMkLst>
        <pc:spChg chg="mod">
          <ac:chgData name="Shannon Pritting" userId="b6acce8b-3193-4a7b-b3b8-1dc43a9f8da4" providerId="ADAL" clId="{34A9F031-42D5-44C7-B9F8-BD86D8C2ECB9}" dt="2021-04-08T12:53:52.088" v="783" actId="20577"/>
          <ac:spMkLst>
            <pc:docMk/>
            <pc:sldMk cId="1533386137" sldId="465"/>
            <ac:spMk id="2" creationId="{951BD01F-DF2B-47F8-9FCF-DF60BE5A8D2C}"/>
          </ac:spMkLst>
        </pc:spChg>
      </pc:sldChg>
      <pc:sldChg chg="modSp add">
        <pc:chgData name="Shannon Pritting" userId="b6acce8b-3193-4a7b-b3b8-1dc43a9f8da4" providerId="ADAL" clId="{34A9F031-42D5-44C7-B9F8-BD86D8C2ECB9}" dt="2021-04-08T12:51:45.240" v="775" actId="20577"/>
        <pc:sldMkLst>
          <pc:docMk/>
          <pc:sldMk cId="2401239676" sldId="466"/>
        </pc:sldMkLst>
        <pc:spChg chg="mod">
          <ac:chgData name="Shannon Pritting" userId="b6acce8b-3193-4a7b-b3b8-1dc43a9f8da4" providerId="ADAL" clId="{34A9F031-42D5-44C7-B9F8-BD86D8C2ECB9}" dt="2021-04-08T12:48:02.545" v="194" actId="20577"/>
          <ac:spMkLst>
            <pc:docMk/>
            <pc:sldMk cId="2401239676" sldId="466"/>
            <ac:spMk id="2" creationId="{951BD01F-DF2B-47F8-9FCF-DF60BE5A8D2C}"/>
          </ac:spMkLst>
        </pc:spChg>
        <pc:spChg chg="mod">
          <ac:chgData name="Shannon Pritting" userId="b6acce8b-3193-4a7b-b3b8-1dc43a9f8da4" providerId="ADAL" clId="{34A9F031-42D5-44C7-B9F8-BD86D8C2ECB9}" dt="2021-04-08T12:51:45.240" v="775" actId="20577"/>
          <ac:spMkLst>
            <pc:docMk/>
            <pc:sldMk cId="2401239676" sldId="466"/>
            <ac:spMk id="3" creationId="{7307718E-8D26-454B-804F-6AC1A4FD2369}"/>
          </ac:spMkLst>
        </pc:spChg>
      </pc:sldChg>
      <pc:sldChg chg="modSp add">
        <pc:chgData name="Shannon Pritting" userId="b6acce8b-3193-4a7b-b3b8-1dc43a9f8da4" providerId="ADAL" clId="{34A9F031-42D5-44C7-B9F8-BD86D8C2ECB9}" dt="2021-04-08T12:58:23.437" v="1211" actId="20577"/>
        <pc:sldMkLst>
          <pc:docMk/>
          <pc:sldMk cId="284077549" sldId="467"/>
        </pc:sldMkLst>
        <pc:spChg chg="mod">
          <ac:chgData name="Shannon Pritting" userId="b6acce8b-3193-4a7b-b3b8-1dc43a9f8da4" providerId="ADAL" clId="{34A9F031-42D5-44C7-B9F8-BD86D8C2ECB9}" dt="2021-04-08T12:56:42.956" v="827" actId="20577"/>
          <ac:spMkLst>
            <pc:docMk/>
            <pc:sldMk cId="284077549" sldId="467"/>
            <ac:spMk id="2" creationId="{951BD01F-DF2B-47F8-9FCF-DF60BE5A8D2C}"/>
          </ac:spMkLst>
        </pc:spChg>
        <pc:spChg chg="mod">
          <ac:chgData name="Shannon Pritting" userId="b6acce8b-3193-4a7b-b3b8-1dc43a9f8da4" providerId="ADAL" clId="{34A9F031-42D5-44C7-B9F8-BD86D8C2ECB9}" dt="2021-04-08T12:58:23.437" v="1211" actId="20577"/>
          <ac:spMkLst>
            <pc:docMk/>
            <pc:sldMk cId="284077549" sldId="467"/>
            <ac:spMk id="3" creationId="{7307718E-8D26-454B-804F-6AC1A4FD2369}"/>
          </ac:spMkLst>
        </pc:spChg>
      </pc:sldChg>
      <pc:sldChg chg="modSp add">
        <pc:chgData name="Shannon Pritting" userId="b6acce8b-3193-4a7b-b3b8-1dc43a9f8da4" providerId="ADAL" clId="{34A9F031-42D5-44C7-B9F8-BD86D8C2ECB9}" dt="2021-04-08T13:06:01.271" v="2303" actId="20577"/>
        <pc:sldMkLst>
          <pc:docMk/>
          <pc:sldMk cId="73769259" sldId="468"/>
        </pc:sldMkLst>
        <pc:spChg chg="mod">
          <ac:chgData name="Shannon Pritting" userId="b6acce8b-3193-4a7b-b3b8-1dc43a9f8da4" providerId="ADAL" clId="{34A9F031-42D5-44C7-B9F8-BD86D8C2ECB9}" dt="2021-04-08T13:00:59.257" v="1295" actId="20577"/>
          <ac:spMkLst>
            <pc:docMk/>
            <pc:sldMk cId="73769259" sldId="468"/>
            <ac:spMk id="2" creationId="{951BD01F-DF2B-47F8-9FCF-DF60BE5A8D2C}"/>
          </ac:spMkLst>
        </pc:spChg>
        <pc:spChg chg="mod">
          <ac:chgData name="Shannon Pritting" userId="b6acce8b-3193-4a7b-b3b8-1dc43a9f8da4" providerId="ADAL" clId="{34A9F031-42D5-44C7-B9F8-BD86D8C2ECB9}" dt="2021-04-08T13:06:01.271" v="2303" actId="20577"/>
          <ac:spMkLst>
            <pc:docMk/>
            <pc:sldMk cId="73769259" sldId="468"/>
            <ac:spMk id="3" creationId="{7307718E-8D26-454B-804F-6AC1A4FD2369}"/>
          </ac:spMkLst>
        </pc:spChg>
      </pc:sldChg>
      <pc:sldChg chg="addSp modSp add">
        <pc:chgData name="Shannon Pritting" userId="b6acce8b-3193-4a7b-b3b8-1dc43a9f8da4" providerId="ADAL" clId="{34A9F031-42D5-44C7-B9F8-BD86D8C2ECB9}" dt="2021-04-08T13:10:41.717" v="2741" actId="1076"/>
        <pc:sldMkLst>
          <pc:docMk/>
          <pc:sldMk cId="3730021306" sldId="469"/>
        </pc:sldMkLst>
        <pc:spChg chg="mod">
          <ac:chgData name="Shannon Pritting" userId="b6acce8b-3193-4a7b-b3b8-1dc43a9f8da4" providerId="ADAL" clId="{34A9F031-42D5-44C7-B9F8-BD86D8C2ECB9}" dt="2021-04-08T13:08:31.855" v="2333" actId="20577"/>
          <ac:spMkLst>
            <pc:docMk/>
            <pc:sldMk cId="3730021306" sldId="469"/>
            <ac:spMk id="2" creationId="{951BD01F-DF2B-47F8-9FCF-DF60BE5A8D2C}"/>
          </ac:spMkLst>
        </pc:spChg>
        <pc:spChg chg="mod">
          <ac:chgData name="Shannon Pritting" userId="b6acce8b-3193-4a7b-b3b8-1dc43a9f8da4" providerId="ADAL" clId="{34A9F031-42D5-44C7-B9F8-BD86D8C2ECB9}" dt="2021-04-08T13:10:00.626" v="2738" actId="14100"/>
          <ac:spMkLst>
            <pc:docMk/>
            <pc:sldMk cId="3730021306" sldId="469"/>
            <ac:spMk id="3" creationId="{7307718E-8D26-454B-804F-6AC1A4FD2369}"/>
          </ac:spMkLst>
        </pc:spChg>
        <pc:picChg chg="add mod">
          <ac:chgData name="Shannon Pritting" userId="b6acce8b-3193-4a7b-b3b8-1dc43a9f8da4" providerId="ADAL" clId="{34A9F031-42D5-44C7-B9F8-BD86D8C2ECB9}" dt="2021-04-08T13:10:41.717" v="2741" actId="1076"/>
          <ac:picMkLst>
            <pc:docMk/>
            <pc:sldMk cId="3730021306" sldId="469"/>
            <ac:picMk id="5" creationId="{36997604-8412-4E35-BFD2-D2A2A4AB3F5A}"/>
          </ac:picMkLst>
        </pc:picChg>
      </pc:sldChg>
    </pc:docChg>
  </pc:docChgLst>
  <pc:docChgLst>
    <pc:chgData name="Tovstiadi, Esta" userId="S::esta.tovstiadi@suny.edu::b592cbb2-ea38-4240-8a3a-6613487ae435" providerId="AD" clId="Web-{4C2B46D4-EA6E-047A-907B-ACB89BFB99B5}"/>
    <pc:docChg chg="addSld modSld sldOrd">
      <pc:chgData name="Tovstiadi, Esta" userId="S::esta.tovstiadi@suny.edu::b592cbb2-ea38-4240-8a3a-6613487ae435" providerId="AD" clId="Web-{4C2B46D4-EA6E-047A-907B-ACB89BFB99B5}" dt="2021-04-06T18:18:18.324" v="288" actId="20577"/>
      <pc:docMkLst>
        <pc:docMk/>
      </pc:docMkLst>
      <pc:sldChg chg="modSp">
        <pc:chgData name="Tovstiadi, Esta" userId="S::esta.tovstiadi@suny.edu::b592cbb2-ea38-4240-8a3a-6613487ae435" providerId="AD" clId="Web-{4C2B46D4-EA6E-047A-907B-ACB89BFB99B5}" dt="2021-04-06T18:14:09.256" v="36" actId="20577"/>
        <pc:sldMkLst>
          <pc:docMk/>
          <pc:sldMk cId="4149898965" sldId="442"/>
        </pc:sldMkLst>
        <pc:spChg chg="mod">
          <ac:chgData name="Tovstiadi, Esta" userId="S::esta.tovstiadi@suny.edu::b592cbb2-ea38-4240-8a3a-6613487ae435" providerId="AD" clId="Web-{4C2B46D4-EA6E-047A-907B-ACB89BFB99B5}" dt="2021-04-06T18:14:09.256" v="36" actId="20577"/>
          <ac:spMkLst>
            <pc:docMk/>
            <pc:sldMk cId="4149898965" sldId="442"/>
            <ac:spMk id="2" creationId="{951BD01F-DF2B-47F8-9FCF-DF60BE5A8D2C}"/>
          </ac:spMkLst>
        </pc:spChg>
        <pc:spChg chg="mod">
          <ac:chgData name="Tovstiadi, Esta" userId="S::esta.tovstiadi@suny.edu::b592cbb2-ea38-4240-8a3a-6613487ae435" providerId="AD" clId="Web-{4C2B46D4-EA6E-047A-907B-ACB89BFB99B5}" dt="2021-04-06T18:13:35.083" v="12" actId="20577"/>
          <ac:spMkLst>
            <pc:docMk/>
            <pc:sldMk cId="4149898965" sldId="442"/>
            <ac:spMk id="3" creationId="{7307718E-8D26-454B-804F-6AC1A4FD2369}"/>
          </ac:spMkLst>
        </pc:spChg>
      </pc:sldChg>
      <pc:sldChg chg="ord">
        <pc:chgData name="Tovstiadi, Esta" userId="S::esta.tovstiadi@suny.edu::b592cbb2-ea38-4240-8a3a-6613487ae435" providerId="AD" clId="Web-{4C2B46D4-EA6E-047A-907B-ACB89BFB99B5}" dt="2021-04-06T18:13:08.286" v="1"/>
        <pc:sldMkLst>
          <pc:docMk/>
          <pc:sldMk cId="936993092" sldId="451"/>
        </pc:sldMkLst>
      </pc:sldChg>
      <pc:sldChg chg="modSp add replId">
        <pc:chgData name="Tovstiadi, Esta" userId="S::esta.tovstiadi@suny.edu::b592cbb2-ea38-4240-8a3a-6613487ae435" providerId="AD" clId="Web-{4C2B46D4-EA6E-047A-907B-ACB89BFB99B5}" dt="2021-04-06T18:18:18.324" v="288" actId="20577"/>
        <pc:sldMkLst>
          <pc:docMk/>
          <pc:sldMk cId="3750321962" sldId="460"/>
        </pc:sldMkLst>
        <pc:spChg chg="mod">
          <ac:chgData name="Tovstiadi, Esta" userId="S::esta.tovstiadi@suny.edu::b592cbb2-ea38-4240-8a3a-6613487ae435" providerId="AD" clId="Web-{4C2B46D4-EA6E-047A-907B-ACB89BFB99B5}" dt="2021-04-06T18:13:20.146" v="8" actId="20577"/>
          <ac:spMkLst>
            <pc:docMk/>
            <pc:sldMk cId="3750321962" sldId="460"/>
            <ac:spMk id="2" creationId="{951BD01F-DF2B-47F8-9FCF-DF60BE5A8D2C}"/>
          </ac:spMkLst>
        </pc:spChg>
        <pc:spChg chg="mod">
          <ac:chgData name="Tovstiadi, Esta" userId="S::esta.tovstiadi@suny.edu::b592cbb2-ea38-4240-8a3a-6613487ae435" providerId="AD" clId="Web-{4C2B46D4-EA6E-047A-907B-ACB89BFB99B5}" dt="2021-04-06T18:18:18.324" v="288" actId="20577"/>
          <ac:spMkLst>
            <pc:docMk/>
            <pc:sldMk cId="3750321962" sldId="460"/>
            <ac:spMk id="3" creationId="{7307718E-8D26-454B-804F-6AC1A4FD2369}"/>
          </ac:spMkLst>
        </pc:spChg>
      </pc:sldChg>
      <pc:sldChg chg="modSp add replId">
        <pc:chgData name="Tovstiadi, Esta" userId="S::esta.tovstiadi@suny.edu::b592cbb2-ea38-4240-8a3a-6613487ae435" providerId="AD" clId="Web-{4C2B46D4-EA6E-047A-907B-ACB89BFB99B5}" dt="2021-04-06T18:13:44.787" v="17" actId="20577"/>
        <pc:sldMkLst>
          <pc:docMk/>
          <pc:sldMk cId="2262626969" sldId="461"/>
        </pc:sldMkLst>
        <pc:spChg chg="mod">
          <ac:chgData name="Tovstiadi, Esta" userId="S::esta.tovstiadi@suny.edu::b592cbb2-ea38-4240-8a3a-6613487ae435" providerId="AD" clId="Web-{4C2B46D4-EA6E-047A-907B-ACB89BFB99B5}" dt="2021-04-06T18:13:42.005" v="16" actId="20577"/>
          <ac:spMkLst>
            <pc:docMk/>
            <pc:sldMk cId="2262626969" sldId="461"/>
            <ac:spMk id="2" creationId="{951BD01F-DF2B-47F8-9FCF-DF60BE5A8D2C}"/>
          </ac:spMkLst>
        </pc:spChg>
        <pc:spChg chg="mod">
          <ac:chgData name="Tovstiadi, Esta" userId="S::esta.tovstiadi@suny.edu::b592cbb2-ea38-4240-8a3a-6613487ae435" providerId="AD" clId="Web-{4C2B46D4-EA6E-047A-907B-ACB89BFB99B5}" dt="2021-04-06T18:13:44.787" v="17" actId="20577"/>
          <ac:spMkLst>
            <pc:docMk/>
            <pc:sldMk cId="2262626969" sldId="461"/>
            <ac:spMk id="3" creationId="{7307718E-8D26-454B-804F-6AC1A4FD2369}"/>
          </ac:spMkLst>
        </pc:spChg>
      </pc:sldChg>
      <pc:sldChg chg="add replId">
        <pc:chgData name="Tovstiadi, Esta" userId="S::esta.tovstiadi@suny.edu::b592cbb2-ea38-4240-8a3a-6613487ae435" providerId="AD" clId="Web-{4C2B46D4-EA6E-047A-907B-ACB89BFB99B5}" dt="2021-04-06T18:13:55.209" v="18"/>
        <pc:sldMkLst>
          <pc:docMk/>
          <pc:sldMk cId="675696077" sldId="462"/>
        </pc:sldMkLst>
      </pc:sldChg>
      <pc:sldChg chg="modSp add replId">
        <pc:chgData name="Tovstiadi, Esta" userId="S::esta.tovstiadi@suny.edu::b592cbb2-ea38-4240-8a3a-6613487ae435" providerId="AD" clId="Web-{4C2B46D4-EA6E-047A-907B-ACB89BFB99B5}" dt="2021-04-06T18:16:23.134" v="71" actId="20577"/>
        <pc:sldMkLst>
          <pc:docMk/>
          <pc:sldMk cId="899040848" sldId="463"/>
        </pc:sldMkLst>
        <pc:spChg chg="mod">
          <ac:chgData name="Tovstiadi, Esta" userId="S::esta.tovstiadi@suny.edu::b592cbb2-ea38-4240-8a3a-6613487ae435" providerId="AD" clId="Web-{4C2B46D4-EA6E-047A-907B-ACB89BFB99B5}" dt="2021-04-06T18:15:13.008" v="53" actId="20577"/>
          <ac:spMkLst>
            <pc:docMk/>
            <pc:sldMk cId="899040848" sldId="463"/>
            <ac:spMk id="2" creationId="{951BD01F-DF2B-47F8-9FCF-DF60BE5A8D2C}"/>
          </ac:spMkLst>
        </pc:spChg>
        <pc:spChg chg="mod">
          <ac:chgData name="Tovstiadi, Esta" userId="S::esta.tovstiadi@suny.edu::b592cbb2-ea38-4240-8a3a-6613487ae435" providerId="AD" clId="Web-{4C2B46D4-EA6E-047A-907B-ACB89BFB99B5}" dt="2021-04-06T18:16:23.134" v="71" actId="20577"/>
          <ac:spMkLst>
            <pc:docMk/>
            <pc:sldMk cId="899040848" sldId="463"/>
            <ac:spMk id="3" creationId="{7307718E-8D26-454B-804F-6AC1A4FD2369}"/>
          </ac:spMkLst>
        </pc:spChg>
      </pc:sldChg>
    </pc:docChg>
  </pc:docChgLst>
  <pc:docChgLst>
    <pc:chgData name="Jackson, Timothy" userId="S::timothy.jackson@suny.edu::9ce01cec-8b46-438e-9d10-af58cd21d299" providerId="AD" clId="Web-{FBC1C78C-2A82-49ED-B94B-6A51A187E5EB}"/>
    <pc:docChg chg="addSld delSld modSld sldOrd">
      <pc:chgData name="Jackson, Timothy" userId="S::timothy.jackson@suny.edu::9ce01cec-8b46-438e-9d10-af58cd21d299" providerId="AD" clId="Web-{FBC1C78C-2A82-49ED-B94B-6A51A187E5EB}" dt="2021-05-10T17:57:03.533" v="404" actId="20577"/>
      <pc:docMkLst>
        <pc:docMk/>
      </pc:docMkLst>
      <pc:sldChg chg="addSp delSp modSp">
        <pc:chgData name="Jackson, Timothy" userId="S::timothy.jackson@suny.edu::9ce01cec-8b46-438e-9d10-af58cd21d299" providerId="AD" clId="Web-{FBC1C78C-2A82-49ED-B94B-6A51A187E5EB}" dt="2021-05-10T17:57:03.533" v="404" actId="20577"/>
        <pc:sldMkLst>
          <pc:docMk/>
          <pc:sldMk cId="1533386137" sldId="465"/>
        </pc:sldMkLst>
        <pc:spChg chg="mod">
          <ac:chgData name="Jackson, Timothy" userId="S::timothy.jackson@suny.edu::9ce01cec-8b46-438e-9d10-af58cd21d299" providerId="AD" clId="Web-{FBC1C78C-2A82-49ED-B94B-6A51A187E5EB}" dt="2021-05-10T17:57:03.533" v="404" actId="20577"/>
          <ac:spMkLst>
            <pc:docMk/>
            <pc:sldMk cId="1533386137" sldId="465"/>
            <ac:spMk id="3" creationId="{7307718E-8D26-454B-804F-6AC1A4FD2369}"/>
          </ac:spMkLst>
        </pc:spChg>
        <pc:picChg chg="add del mod">
          <ac:chgData name="Jackson, Timothy" userId="S::timothy.jackson@suny.edu::9ce01cec-8b46-438e-9d10-af58cd21d299" providerId="AD" clId="Web-{FBC1C78C-2A82-49ED-B94B-6A51A187E5EB}" dt="2021-05-10T17:56:22.423" v="334"/>
          <ac:picMkLst>
            <pc:docMk/>
            <pc:sldMk cId="1533386137" sldId="465"/>
            <ac:picMk id="4" creationId="{7D9FCD16-5BC4-435C-8177-F99BBBB3D4BD}"/>
          </ac:picMkLst>
        </pc:picChg>
      </pc:sldChg>
      <pc:sldChg chg="modSp add replId">
        <pc:chgData name="Jackson, Timothy" userId="S::timothy.jackson@suny.edu::9ce01cec-8b46-438e-9d10-af58cd21d299" providerId="AD" clId="Web-{FBC1C78C-2A82-49ED-B94B-6A51A187E5EB}" dt="2021-05-10T17:45:34.519" v="1" actId="20577"/>
        <pc:sldMkLst>
          <pc:docMk/>
          <pc:sldMk cId="1437347835" sldId="467"/>
        </pc:sldMkLst>
        <pc:spChg chg="mod">
          <ac:chgData name="Jackson, Timothy" userId="S::timothy.jackson@suny.edu::9ce01cec-8b46-438e-9d10-af58cd21d299" providerId="AD" clId="Web-{FBC1C78C-2A82-49ED-B94B-6A51A187E5EB}" dt="2021-05-10T17:45:34.519" v="1" actId="20577"/>
          <ac:spMkLst>
            <pc:docMk/>
            <pc:sldMk cId="1437347835" sldId="467"/>
            <ac:spMk id="2" creationId="{951BD01F-DF2B-47F8-9FCF-DF60BE5A8D2C}"/>
          </ac:spMkLst>
        </pc:spChg>
      </pc:sldChg>
      <pc:sldChg chg="modSp add replId">
        <pc:chgData name="Jackson, Timothy" userId="S::timothy.jackson@suny.edu::9ce01cec-8b46-438e-9d10-af58cd21d299" providerId="AD" clId="Web-{FBC1C78C-2A82-49ED-B94B-6A51A187E5EB}" dt="2021-05-10T17:46:51.317" v="14" actId="20577"/>
        <pc:sldMkLst>
          <pc:docMk/>
          <pc:sldMk cId="2582557060" sldId="468"/>
        </pc:sldMkLst>
        <pc:spChg chg="mod">
          <ac:chgData name="Jackson, Timothy" userId="S::timothy.jackson@suny.edu::9ce01cec-8b46-438e-9d10-af58cd21d299" providerId="AD" clId="Web-{FBC1C78C-2A82-49ED-B94B-6A51A187E5EB}" dt="2021-05-10T17:46:51.317" v="14" actId="20577"/>
          <ac:spMkLst>
            <pc:docMk/>
            <pc:sldMk cId="2582557060" sldId="468"/>
            <ac:spMk id="2" creationId="{951BD01F-DF2B-47F8-9FCF-DF60BE5A8D2C}"/>
          </ac:spMkLst>
        </pc:spChg>
      </pc:sldChg>
      <pc:sldChg chg="modSp add del ord replId">
        <pc:chgData name="Jackson, Timothy" userId="S::timothy.jackson@suny.edu::9ce01cec-8b46-438e-9d10-af58cd21d299" providerId="AD" clId="Web-{FBC1C78C-2A82-49ED-B94B-6A51A187E5EB}" dt="2021-05-10T17:47:23.083" v="18"/>
        <pc:sldMkLst>
          <pc:docMk/>
          <pc:sldMk cId="25769100" sldId="469"/>
        </pc:sldMkLst>
        <pc:spChg chg="mod">
          <ac:chgData name="Jackson, Timothy" userId="S::timothy.jackson@suny.edu::9ce01cec-8b46-438e-9d10-af58cd21d299" providerId="AD" clId="Web-{FBC1C78C-2A82-49ED-B94B-6A51A187E5EB}" dt="2021-05-10T17:47:12.427" v="17" actId="20577"/>
          <ac:spMkLst>
            <pc:docMk/>
            <pc:sldMk cId="25769100" sldId="469"/>
            <ac:spMk id="2" creationId="{951BD01F-DF2B-47F8-9FCF-DF60BE5A8D2C}"/>
          </ac:spMkLst>
        </pc:spChg>
      </pc:sldChg>
      <pc:sldChg chg="modSp add ord replId">
        <pc:chgData name="Jackson, Timothy" userId="S::timothy.jackson@suny.edu::9ce01cec-8b46-438e-9d10-af58cd21d299" providerId="AD" clId="Web-{FBC1C78C-2A82-49ED-B94B-6A51A187E5EB}" dt="2021-05-10T17:54:52.218" v="324" actId="20577"/>
        <pc:sldMkLst>
          <pc:docMk/>
          <pc:sldMk cId="802427197" sldId="469"/>
        </pc:sldMkLst>
        <pc:spChg chg="mod">
          <ac:chgData name="Jackson, Timothy" userId="S::timothy.jackson@suny.edu::9ce01cec-8b46-438e-9d10-af58cd21d299" providerId="AD" clId="Web-{FBC1C78C-2A82-49ED-B94B-6A51A187E5EB}" dt="2021-05-10T17:51:24.823" v="209" actId="20577"/>
          <ac:spMkLst>
            <pc:docMk/>
            <pc:sldMk cId="802427197" sldId="469"/>
            <ac:spMk id="2" creationId="{951BD01F-DF2B-47F8-9FCF-DF60BE5A8D2C}"/>
          </ac:spMkLst>
        </pc:spChg>
        <pc:spChg chg="mod">
          <ac:chgData name="Jackson, Timothy" userId="S::timothy.jackson@suny.edu::9ce01cec-8b46-438e-9d10-af58cd21d299" providerId="AD" clId="Web-{FBC1C78C-2A82-49ED-B94B-6A51A187E5EB}" dt="2021-05-10T17:54:52.218" v="324" actId="20577"/>
          <ac:spMkLst>
            <pc:docMk/>
            <pc:sldMk cId="802427197" sldId="469"/>
            <ac:spMk id="3" creationId="{7307718E-8D26-454B-804F-6AC1A4FD2369}"/>
          </ac:spMkLst>
        </pc:spChg>
      </pc:sldChg>
    </pc:docChg>
  </pc:docChgLst>
  <pc:docChgLst>
    <pc:chgData name="Jackson, Timothy" userId="S::timothy.jackson@suny.edu::9ce01cec-8b46-438e-9d10-af58cd21d299" providerId="AD" clId="Web-{69FE0C6E-1D5A-4A89-8BF2-5883A24C549B}"/>
    <pc:docChg chg="modSld">
      <pc:chgData name="Jackson, Timothy" userId="S::timothy.jackson@suny.edu::9ce01cec-8b46-438e-9d10-af58cd21d299" providerId="AD" clId="Web-{69FE0C6E-1D5A-4A89-8BF2-5883A24C549B}" dt="2021-04-07T14:09:16.439" v="12" actId="20577"/>
      <pc:docMkLst>
        <pc:docMk/>
      </pc:docMkLst>
      <pc:sldChg chg="modSp">
        <pc:chgData name="Jackson, Timothy" userId="S::timothy.jackson@suny.edu::9ce01cec-8b46-438e-9d10-af58cd21d299" providerId="AD" clId="Web-{69FE0C6E-1D5A-4A89-8BF2-5883A24C549B}" dt="2021-04-07T14:09:16.439" v="12" actId="20577"/>
        <pc:sldMkLst>
          <pc:docMk/>
          <pc:sldMk cId="289150889" sldId="458"/>
        </pc:sldMkLst>
        <pc:spChg chg="mod">
          <ac:chgData name="Jackson, Timothy" userId="S::timothy.jackson@suny.edu::9ce01cec-8b46-438e-9d10-af58cd21d299" providerId="AD" clId="Web-{69FE0C6E-1D5A-4A89-8BF2-5883A24C549B}" dt="2021-04-07T14:09:16.439" v="12" actId="20577"/>
          <ac:spMkLst>
            <pc:docMk/>
            <pc:sldMk cId="289150889" sldId="458"/>
            <ac:spMk id="3" creationId="{7307718E-8D26-454B-804F-6AC1A4FD2369}"/>
          </ac:spMkLst>
        </pc:spChg>
      </pc:sldChg>
    </pc:docChg>
  </pc:docChgLst>
  <pc:docChgLst>
    <pc:chgData name="Eichelberger, Michelle" userId="S::michelle.eichelberger@suny.edu::1bd4442c-2af1-40d1-9d43-8e1df5db51d4" providerId="AD" clId="Web-{04E4067A-9E46-4AB9-9FC7-C5B0CBB6B366}"/>
    <pc:docChg chg="addSld modSld sldOrd">
      <pc:chgData name="Eichelberger, Michelle" userId="S::michelle.eichelberger@suny.edu::1bd4442c-2af1-40d1-9d43-8e1df5db51d4" providerId="AD" clId="Web-{04E4067A-9E46-4AB9-9FC7-C5B0CBB6B366}" dt="2021-01-12T15:46:12.666" v="65" actId="20577"/>
      <pc:docMkLst>
        <pc:docMk/>
      </pc:docMkLst>
    </pc:docChg>
  </pc:docChgLst>
  <pc:docChgLst>
    <pc:chgData name="Eichelberger, Michelle" userId="S::michelle.eichelberger@suny.edu::1bd4442c-2af1-40d1-9d43-8e1df5db51d4" providerId="AD" clId="Web-{C82D1887-9B78-4F76-8F09-21A56182099B}"/>
    <pc:docChg chg="">
      <pc:chgData name="Eichelberger, Michelle" userId="S::michelle.eichelberger@suny.edu::1bd4442c-2af1-40d1-9d43-8e1df5db51d4" providerId="AD" clId="Web-{C82D1887-9B78-4F76-8F09-21A56182099B}" dt="2021-05-05T18:27:06.258" v="0"/>
      <pc:docMkLst>
        <pc:docMk/>
      </pc:docMkLst>
      <pc:sldChg chg="addCm">
        <pc:chgData name="Eichelberger, Michelle" userId="S::michelle.eichelberger@suny.edu::1bd4442c-2af1-40d1-9d43-8e1df5db51d4" providerId="AD" clId="Web-{C82D1887-9B78-4F76-8F09-21A56182099B}" dt="2021-05-05T18:27:06.258" v="0"/>
        <pc:sldMkLst>
          <pc:docMk/>
          <pc:sldMk cId="683976795" sldId="450"/>
        </pc:sldMkLst>
      </pc:sldChg>
    </pc:docChg>
  </pc:docChgLst>
  <pc:docChgLst>
    <pc:chgData name="McGee, Margaret" userId="S::margaret.mcgee@suny.edu::07377fe7-8f05-4c22-a697-5f820ef7115e" providerId="AD" clId="Web-{0E14126F-67D7-4FD7-B5C3-E10A84B7FE01}"/>
    <pc:docChg chg="addSld modSld">
      <pc:chgData name="McGee, Margaret" userId="S::margaret.mcgee@suny.edu::07377fe7-8f05-4c22-a697-5f820ef7115e" providerId="AD" clId="Web-{0E14126F-67D7-4FD7-B5C3-E10A84B7FE01}" dt="2021-04-05T12:14:51.108" v="378" actId="20577"/>
      <pc:docMkLst>
        <pc:docMk/>
      </pc:docMkLst>
      <pc:sldChg chg="modSp">
        <pc:chgData name="McGee, Margaret" userId="S::margaret.mcgee@suny.edu::07377fe7-8f05-4c22-a697-5f820ef7115e" providerId="AD" clId="Web-{0E14126F-67D7-4FD7-B5C3-E10A84B7FE01}" dt="2021-04-05T12:12:51.137" v="255" actId="20577"/>
        <pc:sldMkLst>
          <pc:docMk/>
          <pc:sldMk cId="1775341631" sldId="445"/>
        </pc:sldMkLst>
        <pc:spChg chg="mod">
          <ac:chgData name="McGee, Margaret" userId="S::margaret.mcgee@suny.edu::07377fe7-8f05-4c22-a697-5f820ef7115e" providerId="AD" clId="Web-{0E14126F-67D7-4FD7-B5C3-E10A84B7FE01}" dt="2021-04-05T12:04:42.860" v="10" actId="20577"/>
          <ac:spMkLst>
            <pc:docMk/>
            <pc:sldMk cId="1775341631" sldId="445"/>
            <ac:spMk id="2" creationId="{951BD01F-DF2B-47F8-9FCF-DF60BE5A8D2C}"/>
          </ac:spMkLst>
        </pc:spChg>
        <pc:spChg chg="mod">
          <ac:chgData name="McGee, Margaret" userId="S::margaret.mcgee@suny.edu::07377fe7-8f05-4c22-a697-5f820ef7115e" providerId="AD" clId="Web-{0E14126F-67D7-4FD7-B5C3-E10A84B7FE01}" dt="2021-04-05T12:12:51.137" v="255" actId="20577"/>
          <ac:spMkLst>
            <pc:docMk/>
            <pc:sldMk cId="1775341631" sldId="445"/>
            <ac:spMk id="3" creationId="{7307718E-8D26-454B-804F-6AC1A4FD2369}"/>
          </ac:spMkLst>
        </pc:spChg>
      </pc:sldChg>
      <pc:sldChg chg="modSp add replId">
        <pc:chgData name="McGee, Margaret" userId="S::margaret.mcgee@suny.edu::07377fe7-8f05-4c22-a697-5f820ef7115e" providerId="AD" clId="Web-{0E14126F-67D7-4FD7-B5C3-E10A84B7FE01}" dt="2021-04-05T12:14:51.108" v="378" actId="20577"/>
        <pc:sldMkLst>
          <pc:docMk/>
          <pc:sldMk cId="533235245" sldId="452"/>
        </pc:sldMkLst>
        <pc:spChg chg="mod">
          <ac:chgData name="McGee, Margaret" userId="S::margaret.mcgee@suny.edu::07377fe7-8f05-4c22-a697-5f820ef7115e" providerId="AD" clId="Web-{0E14126F-67D7-4FD7-B5C3-E10A84B7FE01}" dt="2021-04-05T12:13:06.840" v="270" actId="20577"/>
          <ac:spMkLst>
            <pc:docMk/>
            <pc:sldMk cId="533235245" sldId="452"/>
            <ac:spMk id="2" creationId="{951BD01F-DF2B-47F8-9FCF-DF60BE5A8D2C}"/>
          </ac:spMkLst>
        </pc:spChg>
        <pc:spChg chg="mod">
          <ac:chgData name="McGee, Margaret" userId="S::margaret.mcgee@suny.edu::07377fe7-8f05-4c22-a697-5f820ef7115e" providerId="AD" clId="Web-{0E14126F-67D7-4FD7-B5C3-E10A84B7FE01}" dt="2021-04-05T12:14:51.108" v="378" actId="20577"/>
          <ac:spMkLst>
            <pc:docMk/>
            <pc:sldMk cId="533235245" sldId="452"/>
            <ac:spMk id="3" creationId="{7307718E-8D26-454B-804F-6AC1A4FD2369}"/>
          </ac:spMkLst>
        </pc:spChg>
      </pc:sldChg>
      <pc:sldChg chg="modSp add replId">
        <pc:chgData name="McGee, Margaret" userId="S::margaret.mcgee@suny.edu::07377fe7-8f05-4c22-a697-5f820ef7115e" providerId="AD" clId="Web-{0E14126F-67D7-4FD7-B5C3-E10A84B7FE01}" dt="2021-04-05T12:05:35.533" v="44" actId="20577"/>
        <pc:sldMkLst>
          <pc:docMk/>
          <pc:sldMk cId="3484650674" sldId="453"/>
        </pc:sldMkLst>
        <pc:spChg chg="mod">
          <ac:chgData name="McGee, Margaret" userId="S::margaret.mcgee@suny.edu::07377fe7-8f05-4c22-a697-5f820ef7115e" providerId="AD" clId="Web-{0E14126F-67D7-4FD7-B5C3-E10A84B7FE01}" dt="2021-04-05T12:05:35.533" v="44" actId="20577"/>
          <ac:spMkLst>
            <pc:docMk/>
            <pc:sldMk cId="3484650674" sldId="453"/>
            <ac:spMk id="2" creationId="{951BD01F-DF2B-47F8-9FCF-DF60BE5A8D2C}"/>
          </ac:spMkLst>
        </pc:spChg>
      </pc:sldChg>
    </pc:docChg>
  </pc:docChgLst>
  <pc:docChgLst>
    <pc:chgData name="Eichelberger, Michelle" userId="S::michelle.eichelberger@suny.edu::1bd4442c-2af1-40d1-9d43-8e1df5db51d4" providerId="AD" clId="Web-{3C441624-B890-49BD-A27A-D519A163E88D}"/>
    <pc:docChg chg="modSld">
      <pc:chgData name="Eichelberger, Michelle" userId="S::michelle.eichelberger@suny.edu::1bd4442c-2af1-40d1-9d43-8e1df5db51d4" providerId="AD" clId="Web-{3C441624-B890-49BD-A27A-D519A163E88D}" dt="2021-05-12T18:18:24.999" v="115"/>
      <pc:docMkLst>
        <pc:docMk/>
      </pc:docMkLst>
      <pc:sldChg chg="modSp">
        <pc:chgData name="Eichelberger, Michelle" userId="S::michelle.eichelberger@suny.edu::1bd4442c-2af1-40d1-9d43-8e1df5db51d4" providerId="AD" clId="Web-{3C441624-B890-49BD-A27A-D519A163E88D}" dt="2021-05-12T18:16:48.419" v="114" actId="20577"/>
        <pc:sldMkLst>
          <pc:docMk/>
          <pc:sldMk cId="1054235085" sldId="470"/>
        </pc:sldMkLst>
        <pc:spChg chg="mod">
          <ac:chgData name="Eichelberger, Michelle" userId="S::michelle.eichelberger@suny.edu::1bd4442c-2af1-40d1-9d43-8e1df5db51d4" providerId="AD" clId="Web-{3C441624-B890-49BD-A27A-D519A163E88D}" dt="2021-05-12T18:16:48.419" v="114" actId="20577"/>
          <ac:spMkLst>
            <pc:docMk/>
            <pc:sldMk cId="1054235085" sldId="470"/>
            <ac:spMk id="3" creationId="{7307718E-8D26-454B-804F-6AC1A4FD2369}"/>
          </ac:spMkLst>
        </pc:spChg>
      </pc:sldChg>
      <pc:sldChg chg="modSp">
        <pc:chgData name="Eichelberger, Michelle" userId="S::michelle.eichelberger@suny.edu::1bd4442c-2af1-40d1-9d43-8e1df5db51d4" providerId="AD" clId="Web-{3C441624-B890-49BD-A27A-D519A163E88D}" dt="2021-05-12T18:05:50.075" v="60" actId="20577"/>
        <pc:sldMkLst>
          <pc:docMk/>
          <pc:sldMk cId="1268782998" sldId="472"/>
        </pc:sldMkLst>
        <pc:spChg chg="mod">
          <ac:chgData name="Eichelberger, Michelle" userId="S::michelle.eichelberger@suny.edu::1bd4442c-2af1-40d1-9d43-8e1df5db51d4" providerId="AD" clId="Web-{3C441624-B890-49BD-A27A-D519A163E88D}" dt="2021-05-12T18:05:50.075" v="60" actId="20577"/>
          <ac:spMkLst>
            <pc:docMk/>
            <pc:sldMk cId="1268782998" sldId="472"/>
            <ac:spMk id="3" creationId="{7307718E-8D26-454B-804F-6AC1A4FD2369}"/>
          </ac:spMkLst>
        </pc:spChg>
      </pc:sldChg>
      <pc:sldChg chg="delSp">
        <pc:chgData name="Eichelberger, Michelle" userId="S::michelle.eichelberger@suny.edu::1bd4442c-2af1-40d1-9d43-8e1df5db51d4" providerId="AD" clId="Web-{3C441624-B890-49BD-A27A-D519A163E88D}" dt="2021-05-12T18:18:24.999" v="115"/>
        <pc:sldMkLst>
          <pc:docMk/>
          <pc:sldMk cId="3074752297" sldId="473"/>
        </pc:sldMkLst>
        <pc:picChg chg="del">
          <ac:chgData name="Eichelberger, Michelle" userId="S::michelle.eichelberger@suny.edu::1bd4442c-2af1-40d1-9d43-8e1df5db51d4" providerId="AD" clId="Web-{3C441624-B890-49BD-A27A-D519A163E88D}" dt="2021-05-12T18:18:24.999" v="115"/>
          <ac:picMkLst>
            <pc:docMk/>
            <pc:sldMk cId="3074752297" sldId="473"/>
            <ac:picMk id="4" creationId="{C9592698-1689-4045-A9B9-573A37041FC6}"/>
          </ac:picMkLst>
        </pc:picChg>
      </pc:sldChg>
    </pc:docChg>
  </pc:docChgLst>
  <pc:docChgLst>
    <pc:chgData name="Pritting, Shannon" userId="S::shannon.pritting@suny.edu::b6acce8b-3193-4a7b-b3b8-1dc43a9f8da4" providerId="AD" clId="Web-{EAB061B8-FF8B-45E0-A96E-B6EA19D696CA}"/>
    <pc:docChg chg="modSld">
      <pc:chgData name="Pritting, Shannon" userId="S::shannon.pritting@suny.edu::b6acce8b-3193-4a7b-b3b8-1dc43a9f8da4" providerId="AD" clId="Web-{EAB061B8-FF8B-45E0-A96E-B6EA19D696CA}" dt="2021-04-05T01:08:31.702" v="1" actId="20577"/>
      <pc:docMkLst>
        <pc:docMk/>
      </pc:docMkLst>
      <pc:sldChg chg="modSp">
        <pc:chgData name="Pritting, Shannon" userId="S::shannon.pritting@suny.edu::b6acce8b-3193-4a7b-b3b8-1dc43a9f8da4" providerId="AD" clId="Web-{EAB061B8-FF8B-45E0-A96E-B6EA19D696CA}" dt="2021-04-05T01:08:31.702" v="1" actId="20577"/>
        <pc:sldMkLst>
          <pc:docMk/>
          <pc:sldMk cId="683976795" sldId="450"/>
        </pc:sldMkLst>
        <pc:spChg chg="mod">
          <ac:chgData name="Pritting, Shannon" userId="S::shannon.pritting@suny.edu::b6acce8b-3193-4a7b-b3b8-1dc43a9f8da4" providerId="AD" clId="Web-{EAB061B8-FF8B-45E0-A96E-B6EA19D696CA}" dt="2021-04-05T01:08:31.702" v="1" actId="20577"/>
          <ac:spMkLst>
            <pc:docMk/>
            <pc:sldMk cId="683976795" sldId="450"/>
            <ac:spMk id="3" creationId="{7307718E-8D26-454B-804F-6AC1A4FD2369}"/>
          </ac:spMkLst>
        </pc:spChg>
      </pc:sldChg>
    </pc:docChg>
  </pc:docChgLst>
  <pc:docChgLst>
    <pc:chgData name="McGee, Margaret" userId="S::margaret.mcgee@suny.edu::07377fe7-8f05-4c22-a697-5f820ef7115e" providerId="AD" clId="Web-{B86B9D0A-BC5C-491F-B4D3-5D7257342F24}"/>
    <pc:docChg chg="addSld modSld sldOrd">
      <pc:chgData name="McGee, Margaret" userId="S::margaret.mcgee@suny.edu::07377fe7-8f05-4c22-a697-5f820ef7115e" providerId="AD" clId="Web-{B86B9D0A-BC5C-491F-B4D3-5D7257342F24}" dt="2021-04-08T15:57:53.127" v="445" actId="20577"/>
      <pc:docMkLst>
        <pc:docMk/>
      </pc:docMkLst>
      <pc:sldChg chg="modSp add ord replId">
        <pc:chgData name="McGee, Margaret" userId="S::margaret.mcgee@suny.edu::07377fe7-8f05-4c22-a697-5f820ef7115e" providerId="AD" clId="Web-{B86B9D0A-BC5C-491F-B4D3-5D7257342F24}" dt="2021-04-08T15:57:53.127" v="445" actId="20577"/>
        <pc:sldMkLst>
          <pc:docMk/>
          <pc:sldMk cId="1078004765" sldId="471"/>
        </pc:sldMkLst>
        <pc:spChg chg="mod">
          <ac:chgData name="McGee, Margaret" userId="S::margaret.mcgee@suny.edu::07377fe7-8f05-4c22-a697-5f820ef7115e" providerId="AD" clId="Web-{B86B9D0A-BC5C-491F-B4D3-5D7257342F24}" dt="2021-04-08T15:53:33.542" v="385" actId="20577"/>
          <ac:spMkLst>
            <pc:docMk/>
            <pc:sldMk cId="1078004765" sldId="471"/>
            <ac:spMk id="2" creationId="{951BD01F-DF2B-47F8-9FCF-DF60BE5A8D2C}"/>
          </ac:spMkLst>
        </pc:spChg>
        <pc:spChg chg="mod">
          <ac:chgData name="McGee, Margaret" userId="S::margaret.mcgee@suny.edu::07377fe7-8f05-4c22-a697-5f820ef7115e" providerId="AD" clId="Web-{B86B9D0A-BC5C-491F-B4D3-5D7257342F24}" dt="2021-04-08T15:57:53.127" v="445" actId="20577"/>
          <ac:spMkLst>
            <pc:docMk/>
            <pc:sldMk cId="1078004765" sldId="471"/>
            <ac:spMk id="3" creationId="{7307718E-8D26-454B-804F-6AC1A4FD2369}"/>
          </ac:spMkLst>
        </pc:spChg>
      </pc:sldChg>
    </pc:docChg>
  </pc:docChgLst>
  <pc:docChgLst>
    <pc:chgData name="McGee, Margaret" userId="S::margaret.mcgee@suny.edu::07377fe7-8f05-4c22-a697-5f820ef7115e" providerId="AD" clId="Web-{E2F7CED8-66E2-44BF-A994-C9DFCCD85CF2}"/>
    <pc:docChg chg="modSld">
      <pc:chgData name="McGee, Margaret" userId="S::margaret.mcgee@suny.edu::07377fe7-8f05-4c22-a697-5f820ef7115e" providerId="AD" clId="Web-{E2F7CED8-66E2-44BF-A994-C9DFCCD85CF2}" dt="2021-04-05T11:58:45.261" v="23" actId="20577"/>
      <pc:docMkLst>
        <pc:docMk/>
      </pc:docMkLst>
      <pc:sldChg chg="modSp">
        <pc:chgData name="McGee, Margaret" userId="S::margaret.mcgee@suny.edu::07377fe7-8f05-4c22-a697-5f820ef7115e" providerId="AD" clId="Web-{E2F7CED8-66E2-44BF-A994-C9DFCCD85CF2}" dt="2021-04-05T11:58:45.261" v="23" actId="20577"/>
        <pc:sldMkLst>
          <pc:docMk/>
          <pc:sldMk cId="1775341631" sldId="445"/>
        </pc:sldMkLst>
        <pc:spChg chg="mod">
          <ac:chgData name="McGee, Margaret" userId="S::margaret.mcgee@suny.edu::07377fe7-8f05-4c22-a697-5f820ef7115e" providerId="AD" clId="Web-{E2F7CED8-66E2-44BF-A994-C9DFCCD85CF2}" dt="2021-04-05T11:58:45.261" v="23" actId="20577"/>
          <ac:spMkLst>
            <pc:docMk/>
            <pc:sldMk cId="1775341631" sldId="445"/>
            <ac:spMk id="2" creationId="{951BD01F-DF2B-47F8-9FCF-DF60BE5A8D2C}"/>
          </ac:spMkLst>
        </pc:spChg>
        <pc:spChg chg="mod">
          <ac:chgData name="McGee, Margaret" userId="S::margaret.mcgee@suny.edu::07377fe7-8f05-4c22-a697-5f820ef7115e" providerId="AD" clId="Web-{E2F7CED8-66E2-44BF-A994-C9DFCCD85CF2}" dt="2021-04-05T11:58:32.057" v="6" actId="20577"/>
          <ac:spMkLst>
            <pc:docMk/>
            <pc:sldMk cId="1775341631" sldId="445"/>
            <ac:spMk id="3" creationId="{7307718E-8D26-454B-804F-6AC1A4FD2369}"/>
          </ac:spMkLst>
        </pc:spChg>
      </pc:sldChg>
    </pc:docChg>
  </pc:docChgLst>
  <pc:docChgLst>
    <pc:chgData name="Jackson, Timothy" userId="S::timothy.jackson@suny.edu::9ce01cec-8b46-438e-9d10-af58cd21d299" providerId="AD" clId="Web-{B155645A-873A-4A38-B82C-B168A1FC3914}"/>
    <pc:docChg chg="addSld modSld sldOrd">
      <pc:chgData name="Jackson, Timothy" userId="S::timothy.jackson@suny.edu::9ce01cec-8b46-438e-9d10-af58cd21d299" providerId="AD" clId="Web-{B155645A-873A-4A38-B82C-B168A1FC3914}" dt="2021-01-12T17:34:21.933" v="210" actId="14100"/>
      <pc:docMkLst>
        <pc:docMk/>
      </pc:docMkLst>
    </pc:docChg>
  </pc:docChgLst>
  <pc:docChgLst>
    <pc:chgData name="Jackson, Timothy" userId="S::timothy.jackson@suny.edu::9ce01cec-8b46-438e-9d10-af58cd21d299" providerId="AD" clId="Web-{07FC4B04-6B88-495F-8C6A-CE996ECE5215}"/>
    <pc:docChg chg="addSld modSld sldOrd">
      <pc:chgData name="Jackson, Timothy" userId="S::timothy.jackson@suny.edu::9ce01cec-8b46-438e-9d10-af58cd21d299" providerId="AD" clId="Web-{07FC4B04-6B88-495F-8C6A-CE996ECE5215}" dt="2021-01-12T17:25:11.310" v="8" actId="20577"/>
      <pc:docMkLst>
        <pc:docMk/>
      </pc:docMkLst>
      <pc:sldChg chg="modSp add ord replId">
        <pc:chgData name="Jackson, Timothy" userId="S::timothy.jackson@suny.edu::9ce01cec-8b46-438e-9d10-af58cd21d299" providerId="AD" clId="Web-{07FC4B04-6B88-495F-8C6A-CE996ECE5215}" dt="2021-01-12T17:25:11.310" v="8" actId="20577"/>
        <pc:sldMkLst>
          <pc:docMk/>
          <pc:sldMk cId="877376809" sldId="438"/>
        </pc:sldMkLst>
        <pc:spChg chg="mod">
          <ac:chgData name="Jackson, Timothy" userId="S::timothy.jackson@suny.edu::9ce01cec-8b46-438e-9d10-af58cd21d299" providerId="AD" clId="Web-{07FC4B04-6B88-495F-8C6A-CE996ECE5215}" dt="2021-01-12T17:25:11.310" v="8" actId="20577"/>
          <ac:spMkLst>
            <pc:docMk/>
            <pc:sldMk cId="877376809" sldId="438"/>
            <ac:spMk id="7" creationId="{4FA09018-5E31-844D-B928-F6DDC95990F2}"/>
          </ac:spMkLst>
        </pc:spChg>
        <pc:spChg chg="mod">
          <ac:chgData name="Jackson, Timothy" userId="S::timothy.jackson@suny.edu::9ce01cec-8b46-438e-9d10-af58cd21d299" providerId="AD" clId="Web-{07FC4B04-6B88-495F-8C6A-CE996ECE5215}" dt="2021-01-12T17:25:04.841" v="2" actId="20577"/>
          <ac:spMkLst>
            <pc:docMk/>
            <pc:sldMk cId="877376809" sldId="438"/>
            <ac:spMk id="8" creationId="{E2AAB4F0-62DE-4440-82C1-3A7B1E6F814B}"/>
          </ac:spMkLst>
        </pc:spChg>
      </pc:sldChg>
    </pc:docChg>
  </pc:docChgLst>
  <pc:docChgLst>
    <pc:chgData name="McGee, Margaret" userId="S::margaret.mcgee@suny.edu::07377fe7-8f05-4c22-a697-5f820ef7115e" providerId="AD" clId="Web-{1F73AB2F-7536-40F6-B4C5-EFA853BEA25A}"/>
    <pc:docChg chg="modSld">
      <pc:chgData name="McGee, Margaret" userId="S::margaret.mcgee@suny.edu::07377fe7-8f05-4c22-a697-5f820ef7115e" providerId="AD" clId="Web-{1F73AB2F-7536-40F6-B4C5-EFA853BEA25A}" dt="2021-04-08T14:21:08.791" v="15" actId="20577"/>
      <pc:docMkLst>
        <pc:docMk/>
      </pc:docMkLst>
      <pc:sldChg chg="modSp">
        <pc:chgData name="McGee, Margaret" userId="S::margaret.mcgee@suny.edu::07377fe7-8f05-4c22-a697-5f820ef7115e" providerId="AD" clId="Web-{1F73AB2F-7536-40F6-B4C5-EFA853BEA25A}" dt="2021-04-08T14:20:34.244" v="9" actId="20577"/>
        <pc:sldMkLst>
          <pc:docMk/>
          <pc:sldMk cId="1775341631" sldId="445"/>
        </pc:sldMkLst>
        <pc:spChg chg="mod">
          <ac:chgData name="McGee, Margaret" userId="S::margaret.mcgee@suny.edu::07377fe7-8f05-4c22-a697-5f820ef7115e" providerId="AD" clId="Web-{1F73AB2F-7536-40F6-B4C5-EFA853BEA25A}" dt="2021-04-08T14:20:34.244" v="9" actId="20577"/>
          <ac:spMkLst>
            <pc:docMk/>
            <pc:sldMk cId="1775341631" sldId="445"/>
            <ac:spMk id="3" creationId="{7307718E-8D26-454B-804F-6AC1A4FD2369}"/>
          </ac:spMkLst>
        </pc:spChg>
      </pc:sldChg>
      <pc:sldChg chg="modSp">
        <pc:chgData name="McGee, Margaret" userId="S::margaret.mcgee@suny.edu::07377fe7-8f05-4c22-a697-5f820ef7115e" providerId="AD" clId="Web-{1F73AB2F-7536-40F6-B4C5-EFA853BEA25A}" dt="2021-04-08T14:20:42.635" v="10" actId="20577"/>
        <pc:sldMkLst>
          <pc:docMk/>
          <pc:sldMk cId="3484650674" sldId="453"/>
        </pc:sldMkLst>
        <pc:spChg chg="mod">
          <ac:chgData name="McGee, Margaret" userId="S::margaret.mcgee@suny.edu::07377fe7-8f05-4c22-a697-5f820ef7115e" providerId="AD" clId="Web-{1F73AB2F-7536-40F6-B4C5-EFA853BEA25A}" dt="2021-04-08T14:20:42.635" v="10" actId="20577"/>
          <ac:spMkLst>
            <pc:docMk/>
            <pc:sldMk cId="3484650674" sldId="453"/>
            <ac:spMk id="3" creationId="{7307718E-8D26-454B-804F-6AC1A4FD2369}"/>
          </ac:spMkLst>
        </pc:spChg>
      </pc:sldChg>
      <pc:sldChg chg="modSp">
        <pc:chgData name="McGee, Margaret" userId="S::margaret.mcgee@suny.edu::07377fe7-8f05-4c22-a697-5f820ef7115e" providerId="AD" clId="Web-{1F73AB2F-7536-40F6-B4C5-EFA853BEA25A}" dt="2021-04-08T14:21:08.791" v="15" actId="20577"/>
        <pc:sldMkLst>
          <pc:docMk/>
          <pc:sldMk cId="555511272" sldId="457"/>
        </pc:sldMkLst>
        <pc:spChg chg="mod">
          <ac:chgData name="McGee, Margaret" userId="S::margaret.mcgee@suny.edu::07377fe7-8f05-4c22-a697-5f820ef7115e" providerId="AD" clId="Web-{1F73AB2F-7536-40F6-B4C5-EFA853BEA25A}" dt="2021-04-08T14:21:08.791" v="15" actId="20577"/>
          <ac:spMkLst>
            <pc:docMk/>
            <pc:sldMk cId="555511272" sldId="457"/>
            <ac:spMk id="3" creationId="{7307718E-8D26-454B-804F-6AC1A4FD2369}"/>
          </ac:spMkLst>
        </pc:spChg>
      </pc:sldChg>
    </pc:docChg>
  </pc:docChgLst>
  <pc:docChgLst>
    <pc:chgData name="Jackson, Timothy" userId="S::timothy.jackson@suny.edu::9ce01cec-8b46-438e-9d10-af58cd21d299" providerId="AD" clId="Web-{2C4E275C-304F-43FB-BB74-CCB3456350D9}"/>
    <pc:docChg chg="modSld">
      <pc:chgData name="Jackson, Timothy" userId="S::timothy.jackson@suny.edu::9ce01cec-8b46-438e-9d10-af58cd21d299" providerId="AD" clId="Web-{2C4E275C-304F-43FB-BB74-CCB3456350D9}" dt="2021-05-10T17:59:46.440" v="97" actId="20577"/>
      <pc:docMkLst>
        <pc:docMk/>
      </pc:docMkLst>
      <pc:sldChg chg="modSp">
        <pc:chgData name="Jackson, Timothy" userId="S::timothy.jackson@suny.edu::9ce01cec-8b46-438e-9d10-af58cd21d299" providerId="AD" clId="Web-{2C4E275C-304F-43FB-BB74-CCB3456350D9}" dt="2021-05-10T17:59:46.440" v="97" actId="20577"/>
        <pc:sldMkLst>
          <pc:docMk/>
          <pc:sldMk cId="1533386137" sldId="465"/>
        </pc:sldMkLst>
        <pc:spChg chg="mod">
          <ac:chgData name="Jackson, Timothy" userId="S::timothy.jackson@suny.edu::9ce01cec-8b46-438e-9d10-af58cd21d299" providerId="AD" clId="Web-{2C4E275C-304F-43FB-BB74-CCB3456350D9}" dt="2021-05-10T17:59:46.440" v="97" actId="20577"/>
          <ac:spMkLst>
            <pc:docMk/>
            <pc:sldMk cId="1533386137" sldId="465"/>
            <ac:spMk id="3" creationId="{7307718E-8D26-454B-804F-6AC1A4FD2369}"/>
          </ac:spMkLst>
        </pc:spChg>
      </pc:sldChg>
    </pc:docChg>
  </pc:docChgLst>
  <pc:docChgLst>
    <pc:chgData name="Pritting, Shannon" userId="S::shannon.pritting@suny.edu::b6acce8b-3193-4a7b-b3b8-1dc43a9f8da4" providerId="AD" clId="Web-{A0B4F946-65D2-44E2-A4EF-1FBADC33A322}"/>
    <pc:docChg chg="modSld">
      <pc:chgData name="Pritting, Shannon" userId="S::shannon.pritting@suny.edu::b6acce8b-3193-4a7b-b3b8-1dc43a9f8da4" providerId="AD" clId="Web-{A0B4F946-65D2-44E2-A4EF-1FBADC33A322}" dt="2021-01-11T15:47:42.449" v="0" actId="1076"/>
      <pc:docMkLst>
        <pc:docMk/>
      </pc:docMkLst>
    </pc:docChg>
  </pc:docChgLst>
  <pc:docChgLst>
    <pc:chgData name="McGee, Margaret" userId="S::margaret.mcgee@suny.edu::07377fe7-8f05-4c22-a697-5f820ef7115e" providerId="AD" clId="Web-{8420501C-BDC4-41EB-A870-A5A801B33429}"/>
    <pc:docChg chg="modSld">
      <pc:chgData name="McGee, Margaret" userId="S::margaret.mcgee@suny.edu::07377fe7-8f05-4c22-a697-5f820ef7115e" providerId="AD" clId="Web-{8420501C-BDC4-41EB-A870-A5A801B33429}" dt="2021-01-14T20:25:56.002" v="1" actId="20577"/>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5/17/2021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16</a:t>
            </a:fld>
            <a:endParaRPr lang="en-US"/>
          </a:p>
        </p:txBody>
      </p:sp>
    </p:spTree>
    <p:extLst>
      <p:ext uri="{BB962C8B-B14F-4D97-AF65-F5344CB8AC3E}">
        <p14:creationId xmlns:p14="http://schemas.microsoft.com/office/powerpoint/2010/main" val="180767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5/17/2021</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5/17/2021</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5/17/2021</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5/17/2021</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5/17/2021</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5/17/2021</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7" name="Rectangle 6">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466493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5/17/2021</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5/17/2021</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5/17/2021</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5/17/2021</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5/17/2021</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5/17/2021</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5/17/2021</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8" name="Rectangle 7">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1" name="Picture 10">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2" name="Picture 11">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3" name="TextBox 12">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4" name="Picture 13">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5" name="Picture 14">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47929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5/17/2021</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10" name="Rectangle 9">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3" name="Picture 12">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4" name="Picture 13">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5" name="TextBox 14">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6" name="Picture 15">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7" name="Picture 16">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103010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5/17/2021</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6" name="Rectangle 5">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2" name="Picture 11">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3088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5/17/2021</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52" r:id="rId7"/>
    <p:sldLayoutId id="2147483653" r:id="rId8"/>
    <p:sldLayoutId id="2147483654" r:id="rId9"/>
    <p:sldLayoutId id="2147483655" r:id="rId10"/>
    <p:sldLayoutId id="2147483656" r:id="rId11"/>
    <p:sldLayoutId id="2147483657" r:id="rId12"/>
    <p:sldLayoutId id="2147483663"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2" Type="http://schemas.openxmlformats.org/officeDocument/2006/relationships/hyperlink" Target="mailto:info@slcny.libanswers.com"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9.jpeg"/><Relationship Id="rId7"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hyperlink" Target="https://knowledge.exlibrisgroup.com/Cross-Product/Knowledge_Articles/Data_Center_Migration_(Moses_Lake_Data_Center%2C_DC_01)_FAQ"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2" Type="http://schemas.openxmlformats.org/officeDocument/2006/relationships/hyperlink" Target="https://slcny.libanswers.com/faq/286279"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slcny.libanswers.com/faq/345091"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slcny.libanswers.com/faq/263830"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mailto:logic@idsproject.libanswers.co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slcny.libanswers.com/faq/291289" TargetMode="External"/><Relationship Id="rId2" Type="http://schemas.openxmlformats.org/officeDocument/2006/relationships/hyperlink" Target="https://files.mtstatic.com/site_11811/80814/1?Expires=1620834524&amp;Signature=jxCiJweJ~2J4TNf6uA22-Y2OBTe8gx~Q31022QOvZrTHM01L~C4Spb8qoyU9QcHy0U3rTOGjbwjdnw4Lt5MsokXpOqhs2TyCg-z9-S4wQ1PR1gLmBHGyu-AxYW0KqS1mV9R6Qr8o-JL8akydOFO8UYQGTUBWcmbhByaAbWurSeo_&amp;Key-Pair-Id=APKAJ5Y6AV4GI7A555NA"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10439"/>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1" y="-10439"/>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27150" y="916010"/>
            <a:ext cx="7174082" cy="3139321"/>
          </a:xfrm>
          <a:prstGeom prst="rect">
            <a:avLst/>
          </a:prstGeom>
          <a:noFill/>
        </p:spPr>
        <p:txBody>
          <a:bodyPr wrap="square" rtlCol="0">
            <a:spAutoFit/>
          </a:bodyPr>
          <a:lstStyle/>
          <a:p>
            <a:r>
              <a:rPr lang="fr-FR" sz="6600">
                <a:solidFill>
                  <a:schemeClr val="bg1"/>
                </a:solidFill>
                <a:latin typeface="AauxPro OT" panose="02000903030000090004" pitchFamily="2" charset="0"/>
              </a:rPr>
              <a:t>Ex </a:t>
            </a:r>
            <a:r>
              <a:rPr lang="fr-FR" sz="6600" err="1">
                <a:solidFill>
                  <a:schemeClr val="bg1"/>
                </a:solidFill>
                <a:latin typeface="AauxPro OT" panose="02000903030000090004" pitchFamily="2" charset="0"/>
              </a:rPr>
              <a:t>Libris</a:t>
            </a:r>
            <a:r>
              <a:rPr lang="fr-FR" sz="6600">
                <a:solidFill>
                  <a:schemeClr val="bg1"/>
                </a:solidFill>
                <a:latin typeface="AauxPro OT" panose="02000903030000090004" pitchFamily="2" charset="0"/>
              </a:rPr>
              <a:t> Moses Lake Data Center Migration</a:t>
            </a:r>
            <a:endParaRPr lang="en-US" sz="6600">
              <a:solidFill>
                <a:schemeClr val="bg1"/>
              </a:solidFill>
              <a:latin typeface="AauxPro OT" panose="02000903030000090004" pitchFamily="2" charset="0"/>
            </a:endParaRP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12893" y="4172462"/>
            <a:ext cx="3088339" cy="415498"/>
          </a:xfrm>
          <a:prstGeom prst="rect">
            <a:avLst/>
          </a:prstGeom>
          <a:noFill/>
        </p:spPr>
        <p:txBody>
          <a:bodyPr wrap="square" lIns="91440" tIns="45720" rIns="91440" bIns="45720" rtlCol="0" anchor="t">
            <a:spAutoFit/>
          </a:bodyPr>
          <a:lstStyle/>
          <a:p>
            <a:pPr algn="r"/>
            <a:r>
              <a:rPr lang="en-US" sz="2100">
                <a:solidFill>
                  <a:schemeClr val="bg1"/>
                </a:solidFill>
                <a:latin typeface="AauxPro OT"/>
              </a:rPr>
              <a:t> May 17, 2021</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838200" y="365125"/>
            <a:ext cx="10515600" cy="809097"/>
          </a:xfrm>
        </p:spPr>
        <p:txBody>
          <a:bodyPr>
            <a:normAutofit/>
          </a:bodyPr>
          <a:lstStyle/>
          <a:p>
            <a:r>
              <a:rPr lang="en-US" b="1">
                <a:cs typeface="Calibri Light"/>
              </a:rPr>
              <a:t>Communication Strategy to Campus Offices</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319155"/>
            <a:ext cx="10265254" cy="4371430"/>
          </a:xfrm>
        </p:spPr>
        <p:txBody>
          <a:bodyPr vert="horz" lIns="91440" tIns="45720" rIns="91440" bIns="45720" rtlCol="0" anchor="t">
            <a:normAutofit/>
          </a:bodyPr>
          <a:lstStyle/>
          <a:p>
            <a:r>
              <a:rPr lang="en-US" sz="2400">
                <a:cs typeface="Calibri"/>
              </a:rPr>
              <a:t>Offices to Notify:</a:t>
            </a:r>
          </a:p>
          <a:p>
            <a:pPr lvl="1"/>
            <a:r>
              <a:rPr lang="en-US" sz="2000">
                <a:cs typeface="Calibri"/>
              </a:rPr>
              <a:t>IT helpdesk</a:t>
            </a:r>
          </a:p>
          <a:p>
            <a:pPr lvl="1"/>
            <a:r>
              <a:rPr lang="en-US" sz="2000">
                <a:cs typeface="Calibri"/>
              </a:rPr>
              <a:t>IT office in case scheduled jobs such as SIS loading fails.</a:t>
            </a:r>
          </a:p>
          <a:p>
            <a:pPr lvl="1"/>
            <a:r>
              <a:rPr lang="en-US" sz="2000">
                <a:cs typeface="Calibri"/>
              </a:rPr>
              <a:t>Distance Learning—Primo/Alma may be embedded in LMS</a:t>
            </a:r>
          </a:p>
          <a:p>
            <a:pPr lvl="1"/>
            <a:endParaRPr lang="en-US" sz="2000">
              <a:cs typeface="Calibri"/>
            </a:endParaRPr>
          </a:p>
          <a:p>
            <a:endParaRPr lang="en-US" sz="2400">
              <a:cs typeface="Calibri"/>
            </a:endParaRPr>
          </a:p>
          <a:p>
            <a:pPr marL="0" indent="0">
              <a:buNone/>
            </a:pPr>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pPr lvl="1"/>
            <a:endParaRPr lang="en-US" sz="1800">
              <a:cs typeface="Calibri"/>
            </a:endParaRPr>
          </a:p>
        </p:txBody>
      </p:sp>
    </p:spTree>
    <p:extLst>
      <p:ext uri="{BB962C8B-B14F-4D97-AF65-F5344CB8AC3E}">
        <p14:creationId xmlns:p14="http://schemas.microsoft.com/office/powerpoint/2010/main" val="3074752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6690813" cy="584775"/>
          </a:xfrm>
          <a:prstGeom prst="rect">
            <a:avLst/>
          </a:prstGeom>
          <a:noFill/>
        </p:spPr>
        <p:txBody>
          <a:bodyPr wrap="square" lIns="91440" tIns="45720" rIns="91440" bIns="45720" rtlCol="0" anchor="t">
            <a:spAutoFit/>
          </a:bodyPr>
          <a:lstStyle/>
          <a:p>
            <a:r>
              <a:rPr lang="en-US" sz="3200" b="1">
                <a:solidFill>
                  <a:schemeClr val="bg1"/>
                </a:solidFill>
                <a:latin typeface="Arial"/>
                <a:cs typeface="Arial"/>
              </a:rPr>
              <a:t>User Experience During Outage</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137613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838200" y="365125"/>
            <a:ext cx="10515600" cy="809097"/>
          </a:xfrm>
        </p:spPr>
        <p:txBody>
          <a:bodyPr>
            <a:normAutofit/>
          </a:bodyPr>
          <a:lstStyle/>
          <a:p>
            <a:r>
              <a:rPr lang="en-US" b="1">
                <a:cs typeface="Calibri Light"/>
              </a:rPr>
              <a:t>Primo VE &amp; Link Resolver</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319155"/>
            <a:ext cx="4060397" cy="4371430"/>
          </a:xfrm>
        </p:spPr>
        <p:txBody>
          <a:bodyPr vert="horz" lIns="91440" tIns="45720" rIns="91440" bIns="45720" rtlCol="0" anchor="t">
            <a:normAutofit/>
          </a:bodyPr>
          <a:lstStyle/>
          <a:p>
            <a:r>
              <a:rPr lang="en-US" sz="2400">
                <a:cs typeface="Calibri"/>
              </a:rPr>
              <a:t>For most of the outage, users will see a system down message when they try to get to Primo VE from the search widget, direct link, or link resolver</a:t>
            </a:r>
            <a:endParaRPr lang="en-US">
              <a:cs typeface="Calibri"/>
            </a:endParaRPr>
          </a:p>
          <a:p>
            <a:r>
              <a:rPr lang="en-US" sz="2400">
                <a:cs typeface="Calibri"/>
              </a:rPr>
              <a:t>For the last half hour, they'll get a 404 error</a:t>
            </a:r>
          </a:p>
          <a:p>
            <a:pPr marL="0" indent="0">
              <a:buNone/>
            </a:pPr>
            <a:endParaRPr lang="en-US" sz="2400">
              <a:cs typeface="Calibri"/>
            </a:endParaRPr>
          </a:p>
          <a:p>
            <a:endParaRPr lang="en-US" sz="2400">
              <a:cs typeface="Calibri"/>
            </a:endParaRPr>
          </a:p>
          <a:p>
            <a:pPr marL="0" indent="0">
              <a:buNone/>
            </a:pPr>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pPr lvl="1"/>
            <a:endParaRPr lang="en-US" sz="1800">
              <a:cs typeface="Calibri"/>
            </a:endParaRPr>
          </a:p>
        </p:txBody>
      </p:sp>
      <p:pic>
        <p:nvPicPr>
          <p:cNvPr id="5" name="Picture 5" descr="due to scheduled maintenance this service is not available">
            <a:extLst>
              <a:ext uri="{FF2B5EF4-FFF2-40B4-BE49-F238E27FC236}">
                <a16:creationId xmlns:a16="http://schemas.microsoft.com/office/drawing/2014/main" id="{33BB846B-1698-4F1E-B843-1167BAEED375}"/>
              </a:ext>
            </a:extLst>
          </p:cNvPr>
          <p:cNvPicPr>
            <a:picLocks noChangeAspect="1"/>
          </p:cNvPicPr>
          <p:nvPr/>
        </p:nvPicPr>
        <p:blipFill>
          <a:blip r:embed="rId2"/>
          <a:stretch>
            <a:fillRect/>
          </a:stretch>
        </p:blipFill>
        <p:spPr>
          <a:xfrm>
            <a:off x="4866678" y="1411033"/>
            <a:ext cx="6943271" cy="3855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4235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BE58A-5111-4286-AF10-B66E91902D08}"/>
              </a:ext>
            </a:extLst>
          </p:cNvPr>
          <p:cNvSpPr>
            <a:spLocks noGrp="1"/>
          </p:cNvSpPr>
          <p:nvPr>
            <p:ph type="title"/>
          </p:nvPr>
        </p:nvSpPr>
        <p:spPr/>
        <p:txBody>
          <a:bodyPr/>
          <a:lstStyle/>
          <a:p>
            <a:r>
              <a:rPr lang="en-US" b="1">
                <a:cs typeface="Calibri Light"/>
              </a:rPr>
              <a:t>Should I make temporary changes with link resolver in e-resources?</a:t>
            </a:r>
          </a:p>
        </p:txBody>
      </p:sp>
      <p:sp>
        <p:nvSpPr>
          <p:cNvPr id="3" name="Content Placeholder 2">
            <a:extLst>
              <a:ext uri="{FF2B5EF4-FFF2-40B4-BE49-F238E27FC236}">
                <a16:creationId xmlns:a16="http://schemas.microsoft.com/office/drawing/2014/main" id="{EEAB4AFF-7A16-46EA-A461-713530854A51}"/>
              </a:ext>
            </a:extLst>
          </p:cNvPr>
          <p:cNvSpPr>
            <a:spLocks noGrp="1"/>
          </p:cNvSpPr>
          <p:nvPr>
            <p:ph sz="half" idx="1"/>
          </p:nvPr>
        </p:nvSpPr>
        <p:spPr>
          <a:xfrm>
            <a:off x="838200" y="1825625"/>
            <a:ext cx="10542494" cy="4145150"/>
          </a:xfrm>
        </p:spPr>
        <p:txBody>
          <a:bodyPr vert="horz" lIns="91440" tIns="45720" rIns="91440" bIns="45720" rtlCol="0" anchor="t">
            <a:normAutofit/>
          </a:bodyPr>
          <a:lstStyle/>
          <a:p>
            <a:r>
              <a:rPr lang="en-US">
                <a:cs typeface="Calibri"/>
              </a:rPr>
              <a:t>A day of downtime for something as important as a link resolver or discovery solution is not something to take lightly.</a:t>
            </a:r>
          </a:p>
          <a:p>
            <a:r>
              <a:rPr lang="en-US">
                <a:cs typeface="Calibri"/>
              </a:rPr>
              <a:t>Removing/modifying your link resolver information in your collections is likely to lead to problems for multiple days after data migration.</a:t>
            </a:r>
          </a:p>
          <a:p>
            <a:r>
              <a:rPr lang="en-US">
                <a:cs typeface="Calibri"/>
              </a:rPr>
              <a:t>Overall, the cost-benefit likely isn't worth making any changes temporarily.</a:t>
            </a:r>
          </a:p>
          <a:p>
            <a:r>
              <a:rPr lang="en-US">
                <a:cs typeface="Calibri"/>
              </a:rPr>
              <a:t>If you're a </a:t>
            </a:r>
            <a:r>
              <a:rPr lang="en-US" err="1">
                <a:cs typeface="Calibri"/>
              </a:rPr>
              <a:t>LibKey</a:t>
            </a:r>
            <a:r>
              <a:rPr lang="en-US">
                <a:cs typeface="Calibri"/>
              </a:rPr>
              <a:t> library, now would be a good time to try </a:t>
            </a:r>
            <a:r>
              <a:rPr lang="en-US" err="1">
                <a:cs typeface="Calibri"/>
              </a:rPr>
              <a:t>Libkey</a:t>
            </a:r>
            <a:r>
              <a:rPr lang="en-US">
                <a:cs typeface="Calibri"/>
              </a:rPr>
              <a:t> Link to mitigate issues: </a:t>
            </a:r>
            <a:r>
              <a:rPr lang="en-US">
                <a:ea typeface="+mn-lt"/>
                <a:cs typeface="+mn-lt"/>
              </a:rPr>
              <a:t>https://thirdiron.com/products/libkey-link/</a:t>
            </a:r>
            <a:endParaRPr lang="en-US">
              <a:cs typeface="Calibri"/>
            </a:endParaRPr>
          </a:p>
        </p:txBody>
      </p:sp>
    </p:spTree>
    <p:extLst>
      <p:ext uri="{BB962C8B-B14F-4D97-AF65-F5344CB8AC3E}">
        <p14:creationId xmlns:p14="http://schemas.microsoft.com/office/powerpoint/2010/main" val="3383215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584775"/>
          </a:xfrm>
          <a:prstGeom prst="rect">
            <a:avLst/>
          </a:prstGeom>
          <a:noFill/>
        </p:spPr>
        <p:txBody>
          <a:bodyPr wrap="square" lIns="91440" tIns="45720" rIns="91440" bIns="45720" rtlCol="0" anchor="t">
            <a:spAutoFit/>
          </a:bodyPr>
          <a:lstStyle/>
          <a:p>
            <a:r>
              <a:rPr lang="en-US" sz="3200" b="1">
                <a:solidFill>
                  <a:schemeClr val="bg1"/>
                </a:solidFill>
                <a:latin typeface="Arial"/>
                <a:cs typeface="Arial"/>
              </a:rPr>
              <a:t>Post-Outage Expectations</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877376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838200" y="365125"/>
            <a:ext cx="10515600" cy="809097"/>
          </a:xfrm>
        </p:spPr>
        <p:txBody>
          <a:bodyPr>
            <a:normAutofit/>
          </a:bodyPr>
          <a:lstStyle/>
          <a:p>
            <a:r>
              <a:rPr lang="en-US" b="1">
                <a:cs typeface="Calibri Light"/>
              </a:rPr>
              <a:t>Jobs, Primo VE speed, etc.</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319155"/>
            <a:ext cx="10723012" cy="4371430"/>
          </a:xfrm>
        </p:spPr>
        <p:txBody>
          <a:bodyPr vert="horz" lIns="91440" tIns="45720" rIns="91440" bIns="45720" rtlCol="0" anchor="t">
            <a:normAutofit/>
          </a:bodyPr>
          <a:lstStyle/>
          <a:p>
            <a:r>
              <a:rPr lang="en-US" sz="2400">
                <a:cs typeface="Calibri"/>
              </a:rPr>
              <a:t>Jobs: when asked, EL told us: "</a:t>
            </a:r>
            <a:r>
              <a:rPr lang="en-US" sz="2400">
                <a:ea typeface="+mn-lt"/>
                <a:cs typeface="+mn-lt"/>
              </a:rPr>
              <a:t>All jobs, will be paused to include jobs that are running while the system is being shut down.  Jobs will resume when the system is brought back up to include jobs that scheduled to start during the down time.  We don’t see any major issues with backlogs of jobs in the system, there are enough resources to handle the influx of jobs.  We will be monitoring jobs and address any issues."</a:t>
            </a:r>
            <a:endParaRPr lang="en-US" sz="2400">
              <a:cs typeface="Calibri"/>
            </a:endParaRPr>
          </a:p>
          <a:p>
            <a:r>
              <a:rPr lang="en-US" sz="2400">
                <a:cs typeface="Calibri"/>
              </a:rPr>
              <a:t>Primo VE: speed has improved since go live due to caching, EL's response to our question about starting back up: "</a:t>
            </a:r>
            <a:r>
              <a:rPr lang="en-US" sz="2400">
                <a:ea typeface="+mn-lt"/>
                <a:cs typeface="+mn-lt"/>
              </a:rPr>
              <a:t>We expect caching to be quick with very little impact on performance."</a:t>
            </a:r>
            <a:endParaRPr lang="en-US">
              <a:ea typeface="+mn-lt"/>
              <a:cs typeface="+mn-lt"/>
            </a:endParaRPr>
          </a:p>
          <a:p>
            <a:r>
              <a:rPr lang="en-US" sz="2400">
                <a:cs typeface="Calibri"/>
              </a:rPr>
              <a:t>Submit questions to </a:t>
            </a:r>
            <a:r>
              <a:rPr lang="en-US" sz="2400">
                <a:cs typeface="Calibri"/>
                <a:hlinkClick r:id="rId2"/>
              </a:rPr>
              <a:t>info@slcny.libanswers.com</a:t>
            </a:r>
            <a:r>
              <a:rPr lang="en-US" sz="2400">
                <a:cs typeface="Calibri"/>
              </a:rPr>
              <a:t> if you run into any problems</a:t>
            </a:r>
          </a:p>
          <a:p>
            <a:endParaRPr lang="en-US" sz="2400">
              <a:cs typeface="Calibri"/>
            </a:endParaRPr>
          </a:p>
          <a:p>
            <a:endParaRPr lang="en-US" sz="2400">
              <a:cs typeface="Calibri"/>
            </a:endParaRPr>
          </a:p>
          <a:p>
            <a:pPr marL="0" indent="0">
              <a:buNone/>
            </a:pPr>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pPr lvl="1"/>
            <a:endParaRPr lang="en-US" sz="1800">
              <a:cs typeface="Calibri"/>
            </a:endParaRPr>
          </a:p>
        </p:txBody>
      </p:sp>
    </p:spTree>
    <p:extLst>
      <p:ext uri="{BB962C8B-B14F-4D97-AF65-F5344CB8AC3E}">
        <p14:creationId xmlns:p14="http://schemas.microsoft.com/office/powerpoint/2010/main" val="1268782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639192" y="365126"/>
            <a:ext cx="10714608" cy="1277244"/>
          </a:xfrm>
        </p:spPr>
        <p:txBody>
          <a:bodyPr>
            <a:normAutofit/>
          </a:bodyPr>
          <a:lstStyle/>
          <a:p>
            <a:pPr>
              <a:lnSpc>
                <a:spcPct val="100000"/>
              </a:lnSpc>
              <a:spcBef>
                <a:spcPts val="0"/>
              </a:spcBef>
              <a:defRPr/>
            </a:pPr>
            <a:r>
              <a:rPr lang="en-US" sz="3200" b="1">
                <a:solidFill>
                  <a:srgbClr val="4472C4">
                    <a:lumMod val="75000"/>
                  </a:srgbClr>
                </a:solidFill>
                <a:latin typeface="Arial"/>
                <a:ea typeface="+mn-ea"/>
                <a:cs typeface="Arial"/>
              </a:rPr>
              <a:t>Event Details</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642370"/>
            <a:ext cx="10847774" cy="4296791"/>
          </a:xfrm>
        </p:spPr>
        <p:txBody>
          <a:bodyPr vert="horz" lIns="91440" tIns="45720" rIns="91440" bIns="45720" rtlCol="0" anchor="t">
            <a:normAutofit/>
          </a:bodyPr>
          <a:lstStyle/>
          <a:p>
            <a:pPr marL="0" indent="0">
              <a:buNone/>
            </a:pPr>
            <a:r>
              <a:rPr lang="en-US" b="1" i="0">
                <a:solidFill>
                  <a:srgbClr val="333333"/>
                </a:solidFill>
                <a:effectLst/>
                <a:latin typeface="Helvetica Neue"/>
              </a:rPr>
              <a:t>May 29-30, 2021: </a:t>
            </a:r>
          </a:p>
          <a:p>
            <a:r>
              <a:rPr lang="en-US" b="0" i="0">
                <a:solidFill>
                  <a:srgbClr val="333333"/>
                </a:solidFill>
                <a:effectLst/>
                <a:latin typeface="Helvetica Neue"/>
              </a:rPr>
              <a:t>Ex Libris will be migrating data from their Moses Lake facility to a new data center. </a:t>
            </a:r>
            <a:r>
              <a:rPr lang="en-US">
                <a:solidFill>
                  <a:srgbClr val="333333"/>
                </a:solidFill>
                <a:latin typeface="Helvetica Neue"/>
              </a:rPr>
              <a:t> </a:t>
            </a:r>
            <a:endParaRPr lang="en-US" b="0" i="0">
              <a:solidFill>
                <a:srgbClr val="333333"/>
              </a:solidFill>
              <a:effectLst/>
              <a:latin typeface="Helvetica Neue"/>
            </a:endParaRPr>
          </a:p>
          <a:p>
            <a:r>
              <a:rPr lang="en-US" b="0" i="0">
                <a:solidFill>
                  <a:srgbClr val="333333"/>
                </a:solidFill>
                <a:effectLst/>
                <a:latin typeface="Helvetica Neue"/>
              </a:rPr>
              <a:t>This migration will result in a 24 hour service disruption (9:00pm EST on May 29 to 9:00pm EST on May 30). </a:t>
            </a:r>
            <a:r>
              <a:rPr lang="en-US">
                <a:solidFill>
                  <a:srgbClr val="333333"/>
                </a:solidFill>
                <a:latin typeface="Helvetica Neue"/>
              </a:rPr>
              <a:t> </a:t>
            </a:r>
            <a:endParaRPr lang="en-US" b="0" i="0">
              <a:solidFill>
                <a:srgbClr val="333333"/>
              </a:solidFill>
              <a:effectLst/>
              <a:latin typeface="Helvetica Neue"/>
            </a:endParaRPr>
          </a:p>
          <a:p>
            <a:r>
              <a:rPr lang="en-US" b="0" i="0">
                <a:solidFill>
                  <a:srgbClr val="333333"/>
                </a:solidFill>
                <a:effectLst/>
                <a:latin typeface="Helvetica Neue"/>
              </a:rPr>
              <a:t>For more information, please see </a:t>
            </a:r>
            <a:r>
              <a:rPr lang="en-US" b="0" i="0" u="sng">
                <a:solidFill>
                  <a:srgbClr val="23527C"/>
                </a:solidFill>
                <a:effectLst/>
                <a:latin typeface="Helvetica Neue"/>
                <a:hlinkClick r:id="rId2"/>
              </a:rPr>
              <a:t>Data Center Migration (Moses Lake Data Center, DC 01) FAQ</a:t>
            </a:r>
            <a:r>
              <a:rPr lang="en-US" b="0" i="0">
                <a:solidFill>
                  <a:srgbClr val="333333"/>
                </a:solidFill>
                <a:effectLst/>
                <a:latin typeface="Helvetica Neue"/>
              </a:rPr>
              <a:t>.</a:t>
            </a:r>
          </a:p>
        </p:txBody>
      </p:sp>
    </p:spTree>
    <p:extLst>
      <p:ext uri="{BB962C8B-B14F-4D97-AF65-F5344CB8AC3E}">
        <p14:creationId xmlns:p14="http://schemas.microsoft.com/office/powerpoint/2010/main" val="683976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838200" y="365125"/>
            <a:ext cx="10515600" cy="809097"/>
          </a:xfrm>
        </p:spPr>
        <p:txBody>
          <a:bodyPr>
            <a:normAutofit fontScale="90000"/>
          </a:bodyPr>
          <a:lstStyle/>
          <a:p>
            <a:r>
              <a:rPr lang="en-US" b="1">
                <a:cs typeface="Calibri Light"/>
              </a:rPr>
              <a:t>SLS Tracking, Management, and Communication</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319155"/>
            <a:ext cx="10723012" cy="4371430"/>
          </a:xfrm>
        </p:spPr>
        <p:txBody>
          <a:bodyPr vert="horz" lIns="91440" tIns="45720" rIns="91440" bIns="45720" rtlCol="0" anchor="t">
            <a:normAutofit/>
          </a:bodyPr>
          <a:lstStyle/>
          <a:p>
            <a:r>
              <a:rPr lang="en-US" sz="2400">
                <a:cs typeface="Calibri"/>
              </a:rPr>
              <a:t>SLS will be monitoring data migration  activities and will be communicating updates via Workplace:</a:t>
            </a:r>
            <a:endParaRPr lang="en-US"/>
          </a:p>
          <a:p>
            <a:pPr lvl="1"/>
            <a:r>
              <a:rPr lang="en-US" sz="2000">
                <a:cs typeface="Calibri"/>
              </a:rPr>
              <a:t>Institutional Leads, LSP and Discovery HQ</a:t>
            </a:r>
          </a:p>
          <a:p>
            <a:r>
              <a:rPr lang="en-US" sz="2400">
                <a:cs typeface="Calibri"/>
              </a:rPr>
              <a:t>SLS will do some initial testing and data review once word is received that migration is complete.</a:t>
            </a:r>
          </a:p>
          <a:p>
            <a:r>
              <a:rPr lang="en-US" sz="2400">
                <a:cs typeface="Calibri"/>
              </a:rPr>
              <a:t>We'll be reviewing Salesforce for any issues you submit related to data migration.</a:t>
            </a:r>
          </a:p>
          <a:p>
            <a:r>
              <a:rPr lang="en-US" sz="2400">
                <a:cs typeface="Calibri"/>
              </a:rPr>
              <a:t>We'll monitor job performance and performance of link resolver and other key public facing services but appreciate any input if it looks like there are problems.</a:t>
            </a:r>
          </a:p>
          <a:p>
            <a:r>
              <a:rPr lang="en-US" sz="2400">
                <a:cs typeface="Calibri"/>
              </a:rPr>
              <a:t>Once Migration timeframe is over, make sure to use high enough case statuses to gain attention.  If there are major problems, use System-Component Down</a:t>
            </a:r>
          </a:p>
          <a:p>
            <a:pPr lvl="1"/>
            <a:endParaRPr lang="en-US" sz="2000">
              <a:cs typeface="Calibri"/>
            </a:endParaRPr>
          </a:p>
          <a:p>
            <a:pPr marL="0" indent="0">
              <a:buNone/>
            </a:pPr>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pPr lvl="1"/>
            <a:endParaRPr lang="en-US" sz="1800">
              <a:cs typeface="Calibri"/>
            </a:endParaRPr>
          </a:p>
        </p:txBody>
      </p:sp>
    </p:spTree>
    <p:extLst>
      <p:ext uri="{BB962C8B-B14F-4D97-AF65-F5344CB8AC3E}">
        <p14:creationId xmlns:p14="http://schemas.microsoft.com/office/powerpoint/2010/main" val="4137009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584775"/>
          </a:xfrm>
          <a:prstGeom prst="rect">
            <a:avLst/>
          </a:prstGeom>
          <a:noFill/>
        </p:spPr>
        <p:txBody>
          <a:bodyPr wrap="square" rtlCol="0" anchor="t">
            <a:spAutoFit/>
          </a:bodyPr>
          <a:lstStyle/>
          <a:p>
            <a:r>
              <a:rPr lang="en-US" sz="3200" b="1">
                <a:solidFill>
                  <a:schemeClr val="bg1"/>
                </a:solidFill>
                <a:latin typeface="Arial"/>
                <a:cs typeface="Arial"/>
              </a:rPr>
              <a:t>Preparing for Outage</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553807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838200" y="365125"/>
            <a:ext cx="10515600" cy="809097"/>
          </a:xfrm>
        </p:spPr>
        <p:txBody>
          <a:bodyPr>
            <a:normAutofit/>
          </a:bodyPr>
          <a:lstStyle/>
          <a:p>
            <a:r>
              <a:rPr lang="en-US" b="1">
                <a:cs typeface="Calibri Light"/>
              </a:rPr>
              <a:t>Adjusting Your Library Calendar</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319155"/>
            <a:ext cx="9755283" cy="4371430"/>
          </a:xfrm>
        </p:spPr>
        <p:txBody>
          <a:bodyPr vert="horz" lIns="91440" tIns="45720" rIns="91440" bIns="45720" rtlCol="0" anchor="t">
            <a:normAutofit fontScale="92500" lnSpcReduction="20000"/>
          </a:bodyPr>
          <a:lstStyle/>
          <a:p>
            <a:r>
              <a:rPr lang="en-US" sz="2400">
                <a:cs typeface="Calibri"/>
              </a:rPr>
              <a:t>Alma assigns due dates based in part on your library calendar, so you may want to configure a closed date exception to ensure users are not given due dates during the outage</a:t>
            </a:r>
            <a:endParaRPr lang="en-US" sz="2400"/>
          </a:p>
          <a:p>
            <a:pPr lvl="1"/>
            <a:r>
              <a:rPr lang="en-US" sz="2000">
                <a:ea typeface="+mn-lt"/>
                <a:cs typeface="+mn-lt"/>
              </a:rPr>
              <a:t>Libraries inherit closed dates from the Institution, so this configuration work should be done at the Institution level</a:t>
            </a:r>
            <a:endParaRPr lang="en-US" sz="2000">
              <a:cs typeface="Calibri"/>
            </a:endParaRPr>
          </a:p>
          <a:p>
            <a:pPr lvl="1"/>
            <a:r>
              <a:rPr lang="en-US" sz="2000">
                <a:cs typeface="Calibri"/>
              </a:rPr>
              <a:t>Role needed: General System Administrator</a:t>
            </a:r>
          </a:p>
          <a:p>
            <a:r>
              <a:rPr lang="en-US" sz="2400">
                <a:cs typeface="Calibri"/>
              </a:rPr>
              <a:t>Once you've added a closed date exception to your calendar, you can run the </a:t>
            </a:r>
            <a:r>
              <a:rPr lang="en-US" sz="2400">
                <a:ea typeface="+mn-lt"/>
                <a:cs typeface="+mn-lt"/>
              </a:rPr>
              <a:t>Loans - Due Date Correction After Calendar Change job to adjust due dates that fall within the closed exception</a:t>
            </a:r>
            <a:endParaRPr lang="en-US" sz="2400">
              <a:cs typeface="Calibri"/>
            </a:endParaRPr>
          </a:p>
          <a:p>
            <a:pPr lvl="1"/>
            <a:r>
              <a:rPr lang="en-US" sz="2000">
                <a:cs typeface="Calibri"/>
              </a:rPr>
              <a:t>How due dates change is determined by the </a:t>
            </a:r>
            <a:r>
              <a:rPr lang="en-US" sz="2000">
                <a:ea typeface="+mn-lt"/>
                <a:cs typeface="+mn-lt"/>
              </a:rPr>
              <a:t>Closed Library Due Date Management policy in your Loan TOUs</a:t>
            </a:r>
          </a:p>
          <a:p>
            <a:pPr lvl="1"/>
            <a:r>
              <a:rPr lang="en-US" sz="2000">
                <a:cs typeface="Calibri"/>
              </a:rPr>
              <a:t>Job will send the </a:t>
            </a:r>
            <a:r>
              <a:rPr lang="en-US" sz="2000">
                <a:ea typeface="+mn-lt"/>
                <a:cs typeface="+mn-lt"/>
              </a:rPr>
              <a:t>Loan Status Notice letter every time a due date is adjusted, so you should disable that letter before running the job to avoid spamming users</a:t>
            </a:r>
            <a:endParaRPr lang="en-US" sz="2000">
              <a:cs typeface="Calibri"/>
            </a:endParaRPr>
          </a:p>
          <a:p>
            <a:pPr lvl="1"/>
            <a:r>
              <a:rPr lang="en-US" sz="2000">
                <a:cs typeface="Calibri"/>
              </a:rPr>
              <a:t>Roles needed: Fulfillment Administrator (configuring job), Letter Administrator (disabling email)</a:t>
            </a:r>
          </a:p>
          <a:p>
            <a:r>
              <a:rPr lang="en-US" sz="2400">
                <a:cs typeface="Calibri"/>
              </a:rPr>
              <a:t>FAQ: </a:t>
            </a:r>
            <a:r>
              <a:rPr lang="en-US" sz="2400">
                <a:ea typeface="+mn-lt"/>
                <a:cs typeface="+mn-lt"/>
                <a:hlinkClick r:id="rId2"/>
              </a:rPr>
              <a:t>https://slcny.libanswers.com/faq/286279</a:t>
            </a:r>
            <a:endParaRPr lang="en-US" sz="2400">
              <a:cs typeface="Calibri"/>
            </a:endParaRPr>
          </a:p>
          <a:p>
            <a:pPr lvl="1"/>
            <a:endParaRPr lang="en-US" sz="2000">
              <a:cs typeface="Calibri"/>
            </a:endParaRPr>
          </a:p>
          <a:p>
            <a:endParaRPr lang="en-US" sz="2400">
              <a:cs typeface="Calibri"/>
            </a:endParaRPr>
          </a:p>
          <a:p>
            <a:pPr lvl="1"/>
            <a:endParaRPr lang="en-US" sz="2000">
              <a:cs typeface="Calibri"/>
            </a:endParaRPr>
          </a:p>
          <a:p>
            <a:pPr marL="0" indent="0">
              <a:buNone/>
            </a:pPr>
            <a:endParaRPr lang="en-US" sz="2400">
              <a:cs typeface="Calibri"/>
            </a:endParaRPr>
          </a:p>
          <a:p>
            <a:endParaRPr lang="en-US" sz="2400">
              <a:cs typeface="Calibri"/>
            </a:endParaRPr>
          </a:p>
          <a:p>
            <a:endParaRPr lang="en-US" sz="2400">
              <a:cs typeface="Calibri"/>
            </a:endParaRPr>
          </a:p>
          <a:p>
            <a:pPr marL="0" indent="0">
              <a:buNone/>
            </a:pPr>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pPr lvl="1"/>
            <a:endParaRPr lang="en-US" sz="1800">
              <a:cs typeface="Calibri"/>
            </a:endParaRPr>
          </a:p>
        </p:txBody>
      </p:sp>
    </p:spTree>
    <p:extLst>
      <p:ext uri="{BB962C8B-B14F-4D97-AF65-F5344CB8AC3E}">
        <p14:creationId xmlns:p14="http://schemas.microsoft.com/office/powerpoint/2010/main" val="1533386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584200" y="365125"/>
            <a:ext cx="11108266" cy="809097"/>
          </a:xfrm>
        </p:spPr>
        <p:txBody>
          <a:bodyPr>
            <a:normAutofit/>
          </a:bodyPr>
          <a:lstStyle/>
          <a:p>
            <a:r>
              <a:rPr lang="en-US" b="1">
                <a:cs typeface="Calibri Light"/>
              </a:rPr>
              <a:t>Installing and Using the Offline Circulation Utility</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319155"/>
            <a:ext cx="11055165" cy="4371430"/>
          </a:xfrm>
        </p:spPr>
        <p:txBody>
          <a:bodyPr vert="horz" lIns="91440" tIns="45720" rIns="91440" bIns="45720" rtlCol="0" anchor="t">
            <a:normAutofit fontScale="85000" lnSpcReduction="20000"/>
          </a:bodyPr>
          <a:lstStyle/>
          <a:p>
            <a:r>
              <a:rPr lang="en-US" sz="2400">
                <a:cs typeface="Calibri"/>
              </a:rPr>
              <a:t>Alma's Offline Circulation Utility can be used to record circulation transactions while Alma is offline</a:t>
            </a:r>
          </a:p>
          <a:p>
            <a:pPr lvl="1"/>
            <a:r>
              <a:rPr lang="en-US" sz="2000">
                <a:cs typeface="Calibri"/>
              </a:rPr>
              <a:t>Utility keeps track of user IDs, barcodes, and transaction types (check in vs. check out)</a:t>
            </a:r>
          </a:p>
          <a:p>
            <a:pPr lvl="1"/>
            <a:r>
              <a:rPr lang="en-US" sz="2000">
                <a:cs typeface="Calibri"/>
              </a:rPr>
              <a:t>Generates data file that can be uploaded to Alma once it is back online</a:t>
            </a:r>
          </a:p>
          <a:p>
            <a:pPr lvl="1"/>
            <a:r>
              <a:rPr lang="en-US" sz="2000">
                <a:cs typeface="Calibri"/>
              </a:rPr>
              <a:t>Uploading that file will update item and user records accordingly</a:t>
            </a:r>
          </a:p>
          <a:p>
            <a:pPr lvl="1"/>
            <a:r>
              <a:rPr lang="en-US" sz="2000">
                <a:cs typeface="Calibri"/>
              </a:rPr>
              <a:t>Role needed: None for using utility, </a:t>
            </a:r>
            <a:r>
              <a:rPr lang="en-US" sz="2000">
                <a:ea typeface="+mn-lt"/>
                <a:cs typeface="+mn-lt"/>
              </a:rPr>
              <a:t>Circulation Desk Operator for uploading file once Alma is back online</a:t>
            </a:r>
          </a:p>
          <a:p>
            <a:r>
              <a:rPr lang="en-US" sz="2400">
                <a:cs typeface="Calibri"/>
              </a:rPr>
              <a:t>Do not install multiple instances of the Offline Circulation Utility at the same circulation desk</a:t>
            </a:r>
          </a:p>
          <a:p>
            <a:pPr lvl="1"/>
            <a:r>
              <a:rPr lang="en-US" sz="2000">
                <a:cs typeface="Calibri"/>
              </a:rPr>
              <a:t>If the same item is checked out and then back in at different workstations, having those transactions in two different files could create confusion once those files are uploaded</a:t>
            </a:r>
          </a:p>
          <a:p>
            <a:r>
              <a:rPr lang="en-US" sz="2400">
                <a:cs typeface="Calibri"/>
              </a:rPr>
              <a:t>The circulation desk you're logged in to when you upload the OffCirc.dat file matters</a:t>
            </a:r>
          </a:p>
          <a:p>
            <a:pPr lvl="1"/>
            <a:r>
              <a:rPr lang="en-US" sz="2000">
                <a:cs typeface="Calibri"/>
              </a:rPr>
              <a:t>Items housed in locations attached to other circulation desks will be placed In Transit to those desks</a:t>
            </a:r>
          </a:p>
          <a:p>
            <a:r>
              <a:rPr lang="en-US" sz="2400">
                <a:ea typeface="+mn-lt"/>
                <a:cs typeface="+mn-lt"/>
              </a:rPr>
              <a:t>Uploading the OffCirc.dat file to Alma will not trigger any loan or return notices</a:t>
            </a:r>
            <a:endParaRPr lang="en-US" sz="2400">
              <a:cs typeface="Calibri"/>
            </a:endParaRPr>
          </a:p>
          <a:p>
            <a:r>
              <a:rPr lang="en-US" sz="2400">
                <a:cs typeface="Calibri"/>
              </a:rPr>
              <a:t>Be sure to delete the OffCirc.dat file once it's been uploaded to Alma</a:t>
            </a:r>
            <a:endParaRPr lang="en-US"/>
          </a:p>
          <a:p>
            <a:pPr lvl="1"/>
            <a:r>
              <a:rPr lang="en-US" sz="2000">
                <a:cs typeface="Calibri"/>
              </a:rPr>
              <a:t>If you do not delete that file, the transactions it contains will be uploaded again the next time you use the Offline Circulation Utility</a:t>
            </a:r>
          </a:p>
          <a:p>
            <a:r>
              <a:rPr lang="en-US" sz="2400">
                <a:cs typeface="Calibri"/>
              </a:rPr>
              <a:t>FAQ: </a:t>
            </a:r>
            <a:r>
              <a:rPr lang="en-US" sz="2400">
                <a:cs typeface="Calibri"/>
                <a:hlinkClick r:id="rId2"/>
              </a:rPr>
              <a:t>https://slcny.libanswers.com/faq/345091</a:t>
            </a:r>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pPr marL="0" indent="0">
              <a:buNone/>
            </a:pPr>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pPr lvl="1"/>
            <a:endParaRPr lang="en-US" sz="1800">
              <a:cs typeface="Calibri"/>
            </a:endParaRPr>
          </a:p>
        </p:txBody>
      </p:sp>
    </p:spTree>
    <p:extLst>
      <p:ext uri="{BB962C8B-B14F-4D97-AF65-F5344CB8AC3E}">
        <p14:creationId xmlns:p14="http://schemas.microsoft.com/office/powerpoint/2010/main" val="1437347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838200" y="365125"/>
            <a:ext cx="10515600" cy="809097"/>
          </a:xfrm>
        </p:spPr>
        <p:txBody>
          <a:bodyPr>
            <a:normAutofit/>
          </a:bodyPr>
          <a:lstStyle/>
          <a:p>
            <a:r>
              <a:rPr lang="en-US" b="1">
                <a:cs typeface="Calibri Light"/>
              </a:rPr>
              <a:t>Alma/</a:t>
            </a:r>
            <a:r>
              <a:rPr lang="en-US" b="1" err="1">
                <a:cs typeface="Calibri Light"/>
              </a:rPr>
              <a:t>ILLiad</a:t>
            </a:r>
            <a:r>
              <a:rPr lang="en-US" b="1">
                <a:cs typeface="Calibri Light"/>
              </a:rPr>
              <a:t> Integration</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319155"/>
            <a:ext cx="11055165" cy="4371430"/>
          </a:xfrm>
        </p:spPr>
        <p:txBody>
          <a:bodyPr vert="horz" lIns="91440" tIns="45720" rIns="91440" bIns="45720" rtlCol="0" anchor="t">
            <a:normAutofit/>
          </a:bodyPr>
          <a:lstStyle/>
          <a:p>
            <a:r>
              <a:rPr lang="en-US" sz="2400" err="1">
                <a:cs typeface="Calibri"/>
              </a:rPr>
              <a:t>ILLiad</a:t>
            </a:r>
            <a:r>
              <a:rPr lang="en-US" sz="2400">
                <a:cs typeface="Calibri"/>
              </a:rPr>
              <a:t> will not be able to communicate with Alma via NCIP while Alma is offline</a:t>
            </a:r>
          </a:p>
          <a:p>
            <a:pPr lvl="1"/>
            <a:r>
              <a:rPr lang="en-US" sz="2000">
                <a:cs typeface="Calibri"/>
              </a:rPr>
              <a:t>Attempts to update Alma via NCIP will produce errors in </a:t>
            </a:r>
            <a:r>
              <a:rPr lang="en-US" sz="2000" err="1">
                <a:cs typeface="Calibri"/>
              </a:rPr>
              <a:t>ILLiad</a:t>
            </a:r>
            <a:endParaRPr lang="en-US" sz="2000">
              <a:cs typeface="Calibri"/>
            </a:endParaRPr>
          </a:p>
          <a:p>
            <a:r>
              <a:rPr lang="en-US" sz="2400">
                <a:cs typeface="Calibri"/>
              </a:rPr>
              <a:t>Best to avoid processing borrowing or lending loan requests in </a:t>
            </a:r>
            <a:r>
              <a:rPr lang="en-US" sz="2400" err="1">
                <a:cs typeface="Calibri"/>
              </a:rPr>
              <a:t>ILLiad</a:t>
            </a:r>
            <a:r>
              <a:rPr lang="en-US" sz="2400">
                <a:cs typeface="Calibri"/>
              </a:rPr>
              <a:t> while Alma is offline if you're using the borrowing and/or lending NCIP addon</a:t>
            </a:r>
          </a:p>
          <a:p>
            <a:pPr lvl="1"/>
            <a:r>
              <a:rPr lang="en-US" sz="2000">
                <a:cs typeface="Calibri"/>
              </a:rPr>
              <a:t>If you absolutely must do either of those things during the outage, you will need to redo that work once Alma is back online if you'd like Alma to be properly updated</a:t>
            </a:r>
          </a:p>
          <a:p>
            <a:r>
              <a:rPr lang="en-US" sz="2400">
                <a:cs typeface="Calibri"/>
              </a:rPr>
              <a:t>If you are using the Borrowing Renewal Server Addon, you should disable that during the outage</a:t>
            </a:r>
          </a:p>
          <a:p>
            <a:pPr lvl="1"/>
            <a:r>
              <a:rPr lang="en-US" sz="2000">
                <a:cs typeface="Calibri"/>
              </a:rPr>
              <a:t>Renewed requests will build up in Awaiting Renewal OK Processing queue during outage</a:t>
            </a:r>
          </a:p>
          <a:p>
            <a:pPr lvl="1"/>
            <a:r>
              <a:rPr lang="en-US" sz="2000">
                <a:cs typeface="Calibri"/>
              </a:rPr>
              <a:t>Due dates will be updated in Alma once Alma is back online and you reactivate the addon</a:t>
            </a:r>
          </a:p>
          <a:p>
            <a:pPr lvl="1"/>
            <a:r>
              <a:rPr lang="en-US" sz="2000">
                <a:ea typeface="+mn-lt"/>
                <a:cs typeface="+mn-lt"/>
              </a:rPr>
              <a:t>FAQ: </a:t>
            </a:r>
            <a:r>
              <a:rPr lang="en-US" sz="2000">
                <a:cs typeface="Calibri"/>
                <a:hlinkClick r:id="rId2"/>
              </a:rPr>
              <a:t>https://slcny.libanswers.com/faq/263830</a:t>
            </a:r>
            <a:endParaRPr lang="en-US" sz="2000">
              <a:cs typeface="Calibri"/>
            </a:endParaRPr>
          </a:p>
          <a:p>
            <a:endParaRPr lang="en-US" sz="2400">
              <a:cs typeface="Calibri"/>
            </a:endParaRPr>
          </a:p>
          <a:p>
            <a:endParaRPr lang="en-US" sz="2400">
              <a:cs typeface="Calibri"/>
            </a:endParaRPr>
          </a:p>
          <a:p>
            <a:pPr marL="0" indent="0">
              <a:buNone/>
            </a:pPr>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pPr lvl="1"/>
            <a:endParaRPr lang="en-US" sz="1800">
              <a:cs typeface="Calibri"/>
            </a:endParaRPr>
          </a:p>
        </p:txBody>
      </p:sp>
    </p:spTree>
    <p:extLst>
      <p:ext uri="{BB962C8B-B14F-4D97-AF65-F5344CB8AC3E}">
        <p14:creationId xmlns:p14="http://schemas.microsoft.com/office/powerpoint/2010/main" val="2582557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838200" y="365125"/>
            <a:ext cx="10515600" cy="809097"/>
          </a:xfrm>
        </p:spPr>
        <p:txBody>
          <a:bodyPr>
            <a:normAutofit/>
          </a:bodyPr>
          <a:lstStyle/>
          <a:p>
            <a:r>
              <a:rPr lang="en-US" b="1">
                <a:cs typeface="Calibri Light"/>
              </a:rPr>
              <a:t>Alma and IDS Logic</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319155"/>
            <a:ext cx="11055165" cy="4371430"/>
          </a:xfrm>
        </p:spPr>
        <p:txBody>
          <a:bodyPr vert="horz" lIns="91440" tIns="45720" rIns="91440" bIns="45720" rtlCol="0" anchor="t">
            <a:normAutofit/>
          </a:bodyPr>
          <a:lstStyle/>
          <a:p>
            <a:r>
              <a:rPr lang="en-US" sz="2400">
                <a:cs typeface="Calibri"/>
              </a:rPr>
              <a:t>IDS Project Borrowing and Lending Availability Services help automate </a:t>
            </a:r>
            <a:r>
              <a:rPr lang="en-US" sz="2400" err="1">
                <a:cs typeface="Calibri"/>
              </a:rPr>
              <a:t>ILLiad</a:t>
            </a:r>
            <a:r>
              <a:rPr lang="en-US" sz="2400">
                <a:cs typeface="Calibri"/>
              </a:rPr>
              <a:t> requests by performing automated z39.50 searches of Alma</a:t>
            </a:r>
            <a:endParaRPr lang="en-US"/>
          </a:p>
          <a:p>
            <a:r>
              <a:rPr lang="en-US" sz="2400">
                <a:cs typeface="Calibri"/>
              </a:rPr>
              <a:t>Those z39.50 searches will fail while Alma is offline, which could result in borrowing requests for locally held items being sent to other libraries and lending requests being automatically cancelled</a:t>
            </a:r>
          </a:p>
          <a:p>
            <a:r>
              <a:rPr lang="en-US" sz="2400">
                <a:cs typeface="Calibri"/>
              </a:rPr>
              <a:t>To avoid this, you can ask the IDS Project to temporarily deactivate the Borrowing and Lending Availability Services</a:t>
            </a:r>
          </a:p>
          <a:p>
            <a:pPr lvl="1"/>
            <a:r>
              <a:rPr lang="en-US" sz="2000">
                <a:cs typeface="Calibri"/>
              </a:rPr>
              <a:t>Email </a:t>
            </a:r>
            <a:r>
              <a:rPr lang="en-US" sz="2000">
                <a:ea typeface="+mn-lt"/>
                <a:cs typeface="+mn-lt"/>
                <a:hlinkClick r:id="rId2"/>
              </a:rPr>
              <a:t>logic@idsproject.libanswers.com</a:t>
            </a:r>
            <a:endParaRPr lang="en-US" sz="2000">
              <a:cs typeface="Calibri"/>
            </a:endParaRPr>
          </a:p>
          <a:p>
            <a:r>
              <a:rPr lang="en-US" sz="2400">
                <a:cs typeface="Calibri"/>
              </a:rPr>
              <a:t>You may also want to turn off lending in OCLC</a:t>
            </a:r>
          </a:p>
          <a:p>
            <a:endParaRPr lang="en-US" sz="2400">
              <a:cs typeface="Calibri"/>
            </a:endParaRPr>
          </a:p>
          <a:p>
            <a:endParaRPr lang="en-US" sz="2400">
              <a:cs typeface="Calibri"/>
            </a:endParaRPr>
          </a:p>
          <a:p>
            <a:pPr marL="0" indent="0">
              <a:buNone/>
            </a:pPr>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pPr lvl="1"/>
            <a:endParaRPr lang="en-US" sz="1800">
              <a:cs typeface="Calibri"/>
            </a:endParaRPr>
          </a:p>
        </p:txBody>
      </p:sp>
    </p:spTree>
    <p:extLst>
      <p:ext uri="{BB962C8B-B14F-4D97-AF65-F5344CB8AC3E}">
        <p14:creationId xmlns:p14="http://schemas.microsoft.com/office/powerpoint/2010/main" val="3357968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838200" y="365125"/>
            <a:ext cx="10515600" cy="809097"/>
          </a:xfrm>
        </p:spPr>
        <p:txBody>
          <a:bodyPr>
            <a:normAutofit/>
          </a:bodyPr>
          <a:lstStyle/>
          <a:p>
            <a:r>
              <a:rPr lang="en-US" b="1">
                <a:cs typeface="Calibri Light"/>
              </a:rPr>
              <a:t>Notify Users in Primo VE</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319155"/>
            <a:ext cx="10810934" cy="2573893"/>
          </a:xfrm>
        </p:spPr>
        <p:txBody>
          <a:bodyPr vert="horz" lIns="91440" tIns="45720" rIns="91440" bIns="45720" rtlCol="0" anchor="t">
            <a:normAutofit/>
          </a:bodyPr>
          <a:lstStyle/>
          <a:p>
            <a:r>
              <a:rPr lang="en-US" sz="2400">
                <a:cs typeface="Calibri"/>
              </a:rPr>
              <a:t>You may want to add a top banner to your Primo VE instance to warn users that the system will be down</a:t>
            </a:r>
            <a:endParaRPr lang="en-US">
              <a:cs typeface="Calibri"/>
            </a:endParaRPr>
          </a:p>
          <a:p>
            <a:r>
              <a:rPr lang="en-US" sz="2400">
                <a:cs typeface="Calibri"/>
              </a:rPr>
              <a:t>Ex Libris Presentation showing </a:t>
            </a:r>
            <a:r>
              <a:rPr lang="en-US" sz="2400">
                <a:cs typeface="Calibri"/>
                <a:hlinkClick r:id="rId2"/>
              </a:rPr>
              <a:t>how to edit the yellow status bar</a:t>
            </a:r>
          </a:p>
          <a:p>
            <a:r>
              <a:rPr lang="en-US" sz="2400">
                <a:cs typeface="Calibri"/>
              </a:rPr>
              <a:t>SLS FAQ about </a:t>
            </a:r>
            <a:r>
              <a:rPr lang="en-US" sz="2400">
                <a:cs typeface="Calibri"/>
                <a:hlinkClick r:id="rId3"/>
              </a:rPr>
              <a:t>adding a top notification bar</a:t>
            </a:r>
            <a:r>
              <a:rPr lang="en-US" sz="2400">
                <a:cs typeface="Calibri"/>
              </a:rPr>
              <a:t> </a:t>
            </a:r>
          </a:p>
          <a:p>
            <a:r>
              <a:rPr lang="en-US" sz="2400">
                <a:cs typeface="Calibri"/>
              </a:rPr>
              <a:t>Ex Libris also suggested adding a footer, but Nancy Babb tested and found that it's too far down the page to be of much use (thanks Nancy!)</a:t>
            </a:r>
          </a:p>
          <a:p>
            <a:endParaRPr lang="en-US" sz="2400">
              <a:cs typeface="Calibri"/>
            </a:endParaRPr>
          </a:p>
          <a:p>
            <a:endParaRPr lang="en-US" sz="2400">
              <a:cs typeface="Calibri"/>
            </a:endParaRPr>
          </a:p>
          <a:p>
            <a:pPr marL="0" indent="0">
              <a:buNone/>
            </a:pPr>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pPr marL="457200" lvl="1" indent="0">
              <a:buNone/>
            </a:pPr>
            <a:endParaRPr lang="en-US" sz="1800">
              <a:cs typeface="Calibri"/>
            </a:endParaRPr>
          </a:p>
        </p:txBody>
      </p:sp>
      <p:pic>
        <p:nvPicPr>
          <p:cNvPr id="4" name="Picture 4" descr="banner example">
            <a:extLst>
              <a:ext uri="{FF2B5EF4-FFF2-40B4-BE49-F238E27FC236}">
                <a16:creationId xmlns:a16="http://schemas.microsoft.com/office/drawing/2014/main" id="{718D8AFF-DB38-4157-BC85-96175C404081}"/>
              </a:ext>
            </a:extLst>
          </p:cNvPr>
          <p:cNvPicPr>
            <a:picLocks noChangeAspect="1"/>
          </p:cNvPicPr>
          <p:nvPr/>
        </p:nvPicPr>
        <p:blipFill rotWithShape="1">
          <a:blip r:embed="rId4"/>
          <a:srcRect t="-4189" r="197" b="-524"/>
          <a:stretch/>
        </p:blipFill>
        <p:spPr>
          <a:xfrm>
            <a:off x="3620477" y="3863073"/>
            <a:ext cx="4941283" cy="19552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7236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11" ma:contentTypeDescription="Create a new document." ma:contentTypeScope="" ma:versionID="4c9017ad4578b8eeb30999947e0d3636">
  <xsd:schema xmlns:xsd="http://www.w3.org/2001/XMLSchema" xmlns:xs="http://www.w3.org/2001/XMLSchema" xmlns:p="http://schemas.microsoft.com/office/2006/metadata/properties" xmlns:ns2="61ce4d65-48b5-4510-a74e-67217dcdfadf" xmlns:ns3="4404f601-80f3-4988-a5f5-d6c3dd7e14a6" targetNamespace="http://schemas.microsoft.com/office/2006/metadata/properties" ma:root="true" ma:fieldsID="71f7b000356e483456355de48b8589e4" ns2:_="" ns3:_="">
    <xsd:import namespace="61ce4d65-48b5-4510-a74e-67217dcdfadf"/>
    <xsd:import namespace="4404f601-80f3-4988-a5f5-d6c3dd7e14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04f601-80f3-4988-a5f5-d6c3dd7e14a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790760-A1AF-429F-9CC1-65E3D31C8E51}">
  <ds:schemaRefs>
    <ds:schemaRef ds:uri="4404f601-80f3-4988-a5f5-d6c3dd7e14a6"/>
    <ds:schemaRef ds:uri="61ce4d65-48b5-4510-a74e-67217dcdf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D83235-88EE-4E2B-9FD9-F696DD588AFF}">
  <ds:schemaRefs>
    <ds:schemaRef ds:uri="4404f601-80f3-4988-a5f5-d6c3dd7e14a6"/>
    <ds:schemaRef ds:uri="61ce4d65-48b5-4510-a74e-67217dcdfa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332B7E1-008C-4875-BAEB-792625A787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Event Details</vt:lpstr>
      <vt:lpstr>SLS Tracking, Management, and Communication</vt:lpstr>
      <vt:lpstr>PowerPoint Presentation</vt:lpstr>
      <vt:lpstr>Adjusting Your Library Calendar</vt:lpstr>
      <vt:lpstr>Installing and Using the Offline Circulation Utility</vt:lpstr>
      <vt:lpstr>Alma/ILLiad Integration</vt:lpstr>
      <vt:lpstr>Alma and IDS Logic</vt:lpstr>
      <vt:lpstr>Notify Users in Primo VE</vt:lpstr>
      <vt:lpstr>Communication Strategy to Campus Offices</vt:lpstr>
      <vt:lpstr>PowerPoint Presentation</vt:lpstr>
      <vt:lpstr>Primo VE &amp; Link Resolver</vt:lpstr>
      <vt:lpstr>Should I make temporary changes with link resolver in e-resources?</vt:lpstr>
      <vt:lpstr>PowerPoint Presentation</vt:lpstr>
      <vt:lpstr>Jobs, Primo VE speed, etc.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revision>1</cp:revision>
  <dcterms:created xsi:type="dcterms:W3CDTF">2019-08-22T15:05:39Z</dcterms:created>
  <dcterms:modified xsi:type="dcterms:W3CDTF">2021-05-17T17:16:55Z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